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slides/slide110.xml" ContentType="application/vnd.openxmlformats-officedocument.presentationml.slide+xml"/>
  <Override PartName="/ppt/slides/slide1100.xml" ContentType="application/vnd.openxmlformats-officedocument.presentationml.slide+xml"/>
  <Override PartName="/ppt/slideLayouts/slideLayout230.xml" ContentType="application/vnd.openxmlformats-officedocument.presentationml.slideLayout+xml"/>
  <Override PartName="/ppt/slideLayouts/slideLayout2300.xml" ContentType="application/vnd.openxmlformats-officedocument.presentationml.slideLayout+xml"/>
  <Override PartName="/ppt/slideMasters/slideMaster10.xml" ContentType="application/vnd.openxmlformats-officedocument.presentationml.slideMaster+xml"/>
  <Override PartName="/ppt/slideMasters/slideMaster100.xml" ContentType="application/vnd.openxmlformats-officedocument.presentationml.slideMaster+xml"/>
  <Override PartName="/ppt/slideLayouts/slideLayout80.xml" ContentType="application/vnd.openxmlformats-officedocument.presentationml.slideLayout+xml"/>
  <Override PartName="/ppt/slideLayouts/slideLayout130.xml" ContentType="application/vnd.openxmlformats-officedocument.presentationml.slideLayout+xml"/>
  <Override PartName="/ppt/slideLayouts/slideLayout180.xml" ContentType="application/vnd.openxmlformats-officedocument.presentationml.slideLayout+xml"/>
  <Override PartName="/ppt/slideLayouts/slideLayout30.xml" ContentType="application/vnd.openxmlformats-officedocument.presentationml.slideLayout+xml"/>
  <Override PartName="/ppt/slideLayouts/slideLayout210.xml" ContentType="application/vnd.openxmlformats-officedocument.presentationml.slideLayout+xml"/>
  <Override PartName="/ppt/slideLayouts/slideLayout70.xml" ContentType="application/vnd.openxmlformats-officedocument.presentationml.slideLayout+xml"/>
  <Override PartName="/ppt/slideLayouts/slideLayout120.xml" ContentType="application/vnd.openxmlformats-officedocument.presentationml.slideLayout+xml"/>
  <Override PartName="/ppt/slideLayouts/slideLayout170.xml" ContentType="application/vnd.openxmlformats-officedocument.presentationml.slideLayout+xml"/>
  <Override PartName="/ppt/theme/theme10.xml" ContentType="application/vnd.openxmlformats-officedocument.theme+xml"/>
  <Override PartName="/ppt/slideLayouts/slideLayout250.xml" ContentType="application/vnd.openxmlformats-officedocument.presentationml.slideLayout+xml"/>
  <Override PartName="/ppt/slideLayouts/slideLayout160.xml" ContentType="application/vnd.openxmlformats-officedocument.presentationml.slideLayout+xml"/>
  <Override PartName="/ppt/slideLayouts/slideLayout200.xml" ContentType="application/vnd.openxmlformats-officedocument.presentationml.slideLayout+xml"/>
  <Override PartName="/ppt/slideLayouts/slideLayout110.xml" ContentType="application/vnd.openxmlformats-officedocument.presentationml.slideLayout+xml"/>
  <Override PartName="/ppt/slideLayouts/slideLayout60.xml" ContentType="application/vnd.openxmlformats-officedocument.presentationml.slideLayout+xml"/>
  <Override PartName="/ppt/slideLayouts/slideLayout111.xml" ContentType="application/vnd.openxmlformats-officedocument.presentationml.slideLayout+xml"/>
  <Override PartName="/ppt/slideLayouts/slideLayout240.xml" ContentType="application/vnd.openxmlformats-officedocument.presentationml.slideLayout+xml"/>
  <Override PartName="/ppt/slideLayouts/slideLayout50.xml" ContentType="application/vnd.openxmlformats-officedocument.presentationml.slideLayout+xml"/>
  <Override PartName="/ppt/slideLayouts/slideLayout150.xml" ContentType="application/vnd.openxmlformats-officedocument.presentationml.slideLayout+xml"/>
  <Override PartName="/ppt/slideLayouts/slideLayout100.xml" ContentType="application/vnd.openxmlformats-officedocument.presentationml.slideLayout+xml"/>
  <Override PartName="/ppt/slideLayouts/slideLayout190.xml" ContentType="application/vnd.openxmlformats-officedocument.presentationml.slideLayout+xml"/>
  <Override PartName="/ppt/slideLayouts/slideLayout40.xml" ContentType="application/vnd.openxmlformats-officedocument.presentationml.slideLayout+xml"/>
  <Override PartName="/ppt/slideLayouts/slideLayout90.xml" ContentType="application/vnd.openxmlformats-officedocument.presentationml.slideLayout+xml"/>
  <Override PartName="/ppt/slideLayouts/slideLayout140.xml" ContentType="application/vnd.openxmlformats-officedocument.presentationml.slideLayout+xml"/>
  <Override PartName="/ppt/slideLayouts/slideLayout220.xml" ContentType="application/vnd.openxmlformats-officedocument.presentationml.slideLayout+xml"/>
  <Override PartName="/ppt/slideLayouts/slideLayout800.xml" ContentType="application/vnd.openxmlformats-officedocument.presentationml.slideLayout+xml"/>
  <Override PartName="/ppt/slideLayouts/slideLayout1300.xml" ContentType="application/vnd.openxmlformats-officedocument.presentationml.slideLayout+xml"/>
  <Override PartName="/ppt/slideLayouts/slideLayout1800.xml" ContentType="application/vnd.openxmlformats-officedocument.presentationml.slideLayout+xml"/>
  <Override PartName="/ppt/slideLayouts/slideLayout300.xml" ContentType="application/vnd.openxmlformats-officedocument.presentationml.slideLayout+xml"/>
  <Override PartName="/ppt/slideLayouts/slideLayout2100.xml" ContentType="application/vnd.openxmlformats-officedocument.presentationml.slideLayout+xml"/>
  <Override PartName="/ppt/slideLayouts/slideLayout700.xml" ContentType="application/vnd.openxmlformats-officedocument.presentationml.slideLayout+xml"/>
  <Override PartName="/ppt/slideLayouts/slideLayout1200.xml" ContentType="application/vnd.openxmlformats-officedocument.presentationml.slideLayout+xml"/>
  <Override PartName="/ppt/slideLayouts/slideLayout1700.xml" ContentType="application/vnd.openxmlformats-officedocument.presentationml.slideLayout+xml"/>
  <Override PartName="/ppt/theme/theme100.xml" ContentType="application/vnd.openxmlformats-officedocument.theme+xml"/>
  <Override PartName="/ppt/slideLayouts/slideLayout2500.xml" ContentType="application/vnd.openxmlformats-officedocument.presentationml.slideLayout+xml"/>
  <Override PartName="/ppt/slideLayouts/slideLayout1600.xml" ContentType="application/vnd.openxmlformats-officedocument.presentationml.slideLayout+xml"/>
  <Override PartName="/ppt/slideLayouts/slideLayout2000.xml" ContentType="application/vnd.openxmlformats-officedocument.presentationml.slideLayout+xml"/>
  <Override PartName="/ppt/slideLayouts/slideLayout1100.xml" ContentType="application/vnd.openxmlformats-officedocument.presentationml.slideLayout+xml"/>
  <Override PartName="/ppt/slideLayouts/slideLayout600.xml" ContentType="application/vnd.openxmlformats-officedocument.presentationml.slideLayout+xml"/>
  <Override PartName="/ppt/slideLayouts/slideLayout1110.xml" ContentType="application/vnd.openxmlformats-officedocument.presentationml.slideLayout+xml"/>
  <Override PartName="/ppt/slideLayouts/slideLayout2400.xml" ContentType="application/vnd.openxmlformats-officedocument.presentationml.slideLayout+xml"/>
  <Override PartName="/ppt/slideLayouts/slideLayout500.xml" ContentType="application/vnd.openxmlformats-officedocument.presentationml.slideLayout+xml"/>
  <Override PartName="/ppt/slideLayouts/slideLayout1500.xml" ContentType="application/vnd.openxmlformats-officedocument.presentationml.slideLayout+xml"/>
  <Override PartName="/ppt/slideLayouts/slideLayout1000.xml" ContentType="application/vnd.openxmlformats-officedocument.presentationml.slideLayout+xml"/>
  <Override PartName="/ppt/slideLayouts/slideLayout1900.xml" ContentType="application/vnd.openxmlformats-officedocument.presentationml.slideLayout+xml"/>
  <Override PartName="/ppt/slideLayouts/slideLayout400.xml" ContentType="application/vnd.openxmlformats-officedocument.presentationml.slideLayout+xml"/>
  <Override PartName="/ppt/slideLayouts/slideLayout900.xml" ContentType="application/vnd.openxmlformats-officedocument.presentationml.slideLayout+xml"/>
  <Override PartName="/ppt/slideLayouts/slideLayout1400.xml" ContentType="application/vnd.openxmlformats-officedocument.presentationml.slideLayout+xml"/>
  <Override PartName="/ppt/slideLayouts/slideLayout220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72"/>
  </p:notesMasterIdLst>
  <p:handoutMasterIdLst>
    <p:handoutMasterId r:id="rId73"/>
  </p:handoutMasterIdLst>
  <p:sldIdLst>
    <p:sldId id="260" r:id="rId2"/>
    <p:sldId id="421" r:id="rId3"/>
    <p:sldId id="533" r:id="rId4"/>
    <p:sldId id="340" r:id="rId5"/>
    <p:sldId id="423" r:id="rId6"/>
    <p:sldId id="424" r:id="rId7"/>
    <p:sldId id="425" r:id="rId8"/>
    <p:sldId id="471" r:id="rId9"/>
    <p:sldId id="347" r:id="rId10"/>
    <p:sldId id="475" r:id="rId11"/>
    <p:sldId id="474" r:id="rId12"/>
    <p:sldId id="476" r:id="rId13"/>
    <p:sldId id="477" r:id="rId14"/>
    <p:sldId id="478" r:id="rId15"/>
    <p:sldId id="479" r:id="rId16"/>
    <p:sldId id="480" r:id="rId17"/>
    <p:sldId id="483" r:id="rId18"/>
    <p:sldId id="484" r:id="rId19"/>
    <p:sldId id="485" r:id="rId20"/>
    <p:sldId id="486" r:id="rId21"/>
    <p:sldId id="537" r:id="rId22"/>
    <p:sldId id="488" r:id="rId23"/>
    <p:sldId id="489" r:id="rId24"/>
    <p:sldId id="491" r:id="rId25"/>
    <p:sldId id="492" r:id="rId26"/>
    <p:sldId id="493" r:id="rId27"/>
    <p:sldId id="532" r:id="rId28"/>
    <p:sldId id="495" r:id="rId29"/>
    <p:sldId id="496" r:id="rId30"/>
    <p:sldId id="497" r:id="rId31"/>
    <p:sldId id="498" r:id="rId32"/>
    <p:sldId id="499" r:id="rId33"/>
    <p:sldId id="500" r:id="rId34"/>
    <p:sldId id="501" r:id="rId35"/>
    <p:sldId id="502" r:id="rId36"/>
    <p:sldId id="503" r:id="rId37"/>
    <p:sldId id="504" r:id="rId38"/>
    <p:sldId id="412" r:id="rId39"/>
    <p:sldId id="505" r:id="rId40"/>
    <p:sldId id="414" r:id="rId41"/>
    <p:sldId id="564" r:id="rId42"/>
    <p:sldId id="510" r:id="rId43"/>
    <p:sldId id="507" r:id="rId44"/>
    <p:sldId id="508" r:id="rId45"/>
    <p:sldId id="509" r:id="rId46"/>
    <p:sldId id="535" r:id="rId47"/>
    <p:sldId id="563" r:id="rId48"/>
    <p:sldId id="511" r:id="rId49"/>
    <p:sldId id="520" r:id="rId50"/>
    <p:sldId id="521" r:id="rId51"/>
    <p:sldId id="522" r:id="rId52"/>
    <p:sldId id="523" r:id="rId53"/>
    <p:sldId id="524" r:id="rId54"/>
    <p:sldId id="525" r:id="rId55"/>
    <p:sldId id="526" r:id="rId56"/>
    <p:sldId id="527" r:id="rId57"/>
    <p:sldId id="452" r:id="rId58"/>
    <p:sldId id="453" r:id="rId59"/>
    <p:sldId id="454" r:id="rId60"/>
    <p:sldId id="528" r:id="rId61"/>
    <p:sldId id="512" r:id="rId62"/>
    <p:sldId id="513" r:id="rId63"/>
    <p:sldId id="514" r:id="rId64"/>
    <p:sldId id="515" r:id="rId65"/>
    <p:sldId id="516" r:id="rId66"/>
    <p:sldId id="517" r:id="rId67"/>
    <p:sldId id="506" r:id="rId68"/>
    <p:sldId id="518" r:id="rId69"/>
    <p:sldId id="519" r:id="rId70"/>
    <p:sldId id="322" r:id="rId71"/>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15:clr>
            <a:srgbClr val="A4A3A4"/>
          </p15:clr>
        </p15:guide>
        <p15:guide id="2" pos="436">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ämö Eila" initials="RE" lastIdx="2" clrIdx="0">
    <p:extLst>
      <p:ext uri="{19B8F6BF-5375-455C-9EA6-DF929625EA0E}">
        <p15:presenceInfo xmlns:p15="http://schemas.microsoft.com/office/powerpoint/2012/main" userId="S::eila.ramo@aalto.fi::443985fd-1cab-4af9-a9a0-d85e701a2d0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hidden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3340"/>
    <a:srgbClr val="FFCD00"/>
    <a:srgbClr val="FFCF06"/>
    <a:srgbClr val="F8C704"/>
    <a:srgbClr val="EFC002"/>
    <a:srgbClr val="00A8B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981" autoAdjust="0"/>
    <p:restoredTop sz="94660"/>
  </p:normalViewPr>
  <p:slideViewPr>
    <p:cSldViewPr snapToGrid="0" snapToObjects="1">
      <p:cViewPr varScale="1">
        <p:scale>
          <a:sx n="75" d="100"/>
          <a:sy n="75" d="100"/>
        </p:scale>
        <p:origin x="700" y="56"/>
      </p:cViewPr>
      <p:guideLst>
        <p:guide orient="horz"/>
        <p:guide pos="436"/>
      </p:guideLst>
    </p:cSldViewPr>
  </p:slideViewPr>
  <p:notesTextViewPr>
    <p:cViewPr>
      <p:scale>
        <a:sx n="100" d="100"/>
        <a:sy n="100" d="100"/>
      </p:scale>
      <p:origin x="0" y="0"/>
    </p:cViewPr>
  </p:notesTextViewPr>
  <p:sorterViewPr>
    <p:cViewPr>
      <p:scale>
        <a:sx n="184" d="100"/>
        <a:sy n="184"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commentAuthors" Target="commentAuthor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handoutMaster" Target="handoutMasters/handoutMaster1.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fi-FI"/>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939D04D9-2D90-E741-8C77-A958108973E5}" type="datetimeFigureOut">
              <a:rPr lang="en-US"/>
              <a:pPr>
                <a:defRPr/>
              </a:pPr>
              <a:t>2/22/2023</a:t>
            </a:fld>
            <a:endParaRPr lang="fi-FI"/>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fi-FI"/>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381337A6-C487-9645-B543-6BBD05A1D191}" type="slidenum">
              <a:rPr lang="fi-FI"/>
              <a:pPr>
                <a:defRPr/>
              </a:pPr>
              <a:t>‹#›</a:t>
            </a:fld>
            <a:endParaRPr lang="fi-FI"/>
          </a:p>
        </p:txBody>
      </p:sp>
    </p:spTree>
    <p:extLst>
      <p:ext uri="{BB962C8B-B14F-4D97-AF65-F5344CB8AC3E}">
        <p14:creationId xmlns:p14="http://schemas.microsoft.com/office/powerpoint/2010/main" val="382453935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ea typeface="ＭＳ Ｐゴシック" charset="-128"/>
                <a:cs typeface="ＭＳ Ｐゴシック" charset="-128"/>
              </a:defRPr>
            </a:lvl1pPr>
          </a:lstStyle>
          <a:p>
            <a:pPr>
              <a:defRPr/>
            </a:pPr>
            <a:endParaRPr lang="fi-FI"/>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pPr>
              <a:defRPr/>
            </a:pPr>
            <a:fld id="{1FE7B0BA-8FA8-3A4A-9820-CF1299A8B616}" type="datetime1">
              <a:rPr lang="fi-FI"/>
              <a:pPr>
                <a:defRPr/>
              </a:pPr>
              <a:t>22.2.2023</a:t>
            </a:fld>
            <a:endParaRPr lang="fi-FI"/>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fi-FI"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i-FI" noProof="0"/>
              <a:t>Click to edit Master text styles</a:t>
            </a:r>
          </a:p>
          <a:p>
            <a:pPr lvl="1"/>
            <a:r>
              <a:rPr lang="fi-FI" noProof="0"/>
              <a:t>Second level</a:t>
            </a:r>
          </a:p>
          <a:p>
            <a:pPr lvl="2"/>
            <a:r>
              <a:rPr lang="fi-FI" noProof="0"/>
              <a:t>Third level</a:t>
            </a:r>
          </a:p>
          <a:p>
            <a:pPr lvl="3"/>
            <a:r>
              <a:rPr lang="fi-FI" noProof="0"/>
              <a:t>Fourth level</a:t>
            </a:r>
          </a:p>
          <a:p>
            <a:pPr lvl="4"/>
            <a:r>
              <a:rPr lang="fi-FI"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ea typeface="ＭＳ Ｐゴシック" charset="-128"/>
                <a:cs typeface="ＭＳ Ｐゴシック" charset="-128"/>
              </a:defRPr>
            </a:lvl1pPr>
          </a:lstStyle>
          <a:p>
            <a:pPr>
              <a:defRPr/>
            </a:pPr>
            <a:endParaRPr lang="fi-FI"/>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D66A5FF2-0573-2649-A39A-26FA52E05379}" type="slidenum">
              <a:rPr lang="fi-FI"/>
              <a:pPr>
                <a:defRPr/>
              </a:pPr>
              <a:t>‹#›</a:t>
            </a:fld>
            <a:endParaRPr lang="fi-FI"/>
          </a:p>
        </p:txBody>
      </p:sp>
    </p:spTree>
    <p:extLst>
      <p:ext uri="{BB962C8B-B14F-4D97-AF65-F5344CB8AC3E}">
        <p14:creationId xmlns:p14="http://schemas.microsoft.com/office/powerpoint/2010/main" val="3097291381"/>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pPr>
              <a:defRPr/>
            </a:pPr>
            <a:fld id="{D66A5FF2-0573-2649-A39A-26FA52E05379}" type="slidenum">
              <a:rPr lang="fi-FI" smtClean="0"/>
              <a:pPr>
                <a:defRPr/>
              </a:pPr>
              <a:t>21</a:t>
            </a:fld>
            <a:endParaRPr lang="fi-FI"/>
          </a:p>
        </p:txBody>
      </p:sp>
    </p:spTree>
    <p:extLst>
      <p:ext uri="{BB962C8B-B14F-4D97-AF65-F5344CB8AC3E}">
        <p14:creationId xmlns:p14="http://schemas.microsoft.com/office/powerpoint/2010/main" val="183562430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40.wmf"/><Relationship Id="rId1" Type="http://schemas.openxmlformats.org/officeDocument/2006/relationships/slideMaster" Target="../slideMasters/slideMaster10.xml"/></Relationships>
</file>

<file path=ppt/slideLayouts/_rels/slideLayout1000.xml.rels><?xml version="1.0" encoding="UTF-8" standalone="yes"?>
<Relationships xmlns="http://schemas.openxmlformats.org/package/2006/relationships"><Relationship Id="rId2" Type="http://schemas.openxmlformats.org/officeDocument/2006/relationships/image" Target="../media/image400.wmf"/><Relationship Id="rId1" Type="http://schemas.openxmlformats.org/officeDocument/2006/relationships/slideMaster" Target="../slideMasters/slideMaster100.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Master" Target="../slideMasters/slideMaster10.xml"/></Relationships>
</file>

<file path=ppt/slideLayouts/_rels/slideLayout1100.xml.rels><?xml version="1.0" encoding="UTF-8" standalone="yes"?>
<Relationships xmlns="http://schemas.openxmlformats.org/package/2006/relationships"><Relationship Id="rId2" Type="http://schemas.openxmlformats.org/officeDocument/2006/relationships/image" Target="../media/image100.wmf"/><Relationship Id="rId1" Type="http://schemas.openxmlformats.org/officeDocument/2006/relationships/slideMaster" Target="../slideMasters/slideMaster100.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50.wmf"/><Relationship Id="rId1" Type="http://schemas.openxmlformats.org/officeDocument/2006/relationships/slideMaster" Target="../slideMasters/slideMaster10.xml"/></Relationships>
</file>

<file path=ppt/slideLayouts/_rels/slideLayout1110.xml.rels><?xml version="1.0" encoding="UTF-8" standalone="yes"?>
<Relationships xmlns="http://schemas.openxmlformats.org/package/2006/relationships"><Relationship Id="rId2" Type="http://schemas.openxmlformats.org/officeDocument/2006/relationships/image" Target="../media/image500.wmf"/><Relationship Id="rId1" Type="http://schemas.openxmlformats.org/officeDocument/2006/relationships/slideMaster" Target="../slideMasters/slideMaster100.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60.wmf"/><Relationship Id="rId1" Type="http://schemas.openxmlformats.org/officeDocument/2006/relationships/slideMaster" Target="../slideMasters/slideMaster10.xml"/></Relationships>
</file>

<file path=ppt/slideLayouts/_rels/slideLayout1200.xml.rels><?xml version="1.0" encoding="UTF-8" standalone="yes"?>
<Relationships xmlns="http://schemas.openxmlformats.org/package/2006/relationships"><Relationship Id="rId2" Type="http://schemas.openxmlformats.org/officeDocument/2006/relationships/image" Target="../media/image600.wmf"/><Relationship Id="rId1" Type="http://schemas.openxmlformats.org/officeDocument/2006/relationships/slideMaster" Target="../slideMasters/slideMaster100.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Master" Target="../slideMasters/slideMaster10.xml"/></Relationships>
</file>

<file path=ppt/slideLayouts/_rels/slideLayout1300.xml.rels><?xml version="1.0" encoding="UTF-8" standalone="yes"?>
<Relationships xmlns="http://schemas.openxmlformats.org/package/2006/relationships"><Relationship Id="rId2" Type="http://schemas.openxmlformats.org/officeDocument/2006/relationships/image" Target="../media/image700.png"/><Relationship Id="rId1" Type="http://schemas.openxmlformats.org/officeDocument/2006/relationships/slideMaster" Target="../slideMasters/slideMaster100.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Master" Target="../slideMasters/slideMaster10.xml"/></Relationships>
</file>

<file path=ppt/slideLayouts/_rels/slideLayout1400.xml.rels><?xml version="1.0" encoding="UTF-8" standalone="yes"?>
<Relationships xmlns="http://schemas.openxmlformats.org/package/2006/relationships"><Relationship Id="rId2" Type="http://schemas.openxmlformats.org/officeDocument/2006/relationships/image" Target="../media/image800.png"/><Relationship Id="rId1" Type="http://schemas.openxmlformats.org/officeDocument/2006/relationships/slideMaster" Target="../slideMasters/slideMaster100.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Master" Target="../slideMasters/slideMaster10.xml"/></Relationships>
</file>

<file path=ppt/slideLayouts/_rels/slideLayout1500.xml.rels><?xml version="1.0" encoding="UTF-8" standalone="yes"?>
<Relationships xmlns="http://schemas.openxmlformats.org/package/2006/relationships"><Relationship Id="rId2" Type="http://schemas.openxmlformats.org/officeDocument/2006/relationships/image" Target="../media/image900.png"/><Relationship Id="rId1" Type="http://schemas.openxmlformats.org/officeDocument/2006/relationships/slideMaster" Target="../slideMasters/slideMaster100.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Master" Target="../slideMasters/slideMaster10.xml"/></Relationships>
</file>

<file path=ppt/slideLayouts/_rels/slideLayout1600.xml.rels><?xml version="1.0" encoding="UTF-8" standalone="yes"?>
<Relationships xmlns="http://schemas.openxmlformats.org/package/2006/relationships"><Relationship Id="rId2" Type="http://schemas.openxmlformats.org/officeDocument/2006/relationships/image" Target="../media/image1000.png"/><Relationship Id="rId1" Type="http://schemas.openxmlformats.org/officeDocument/2006/relationships/slideMaster" Target="../slideMasters/slideMaster100.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Master" Target="../slideMasters/slideMaster10.xml"/></Relationships>
</file>

<file path=ppt/slideLayouts/_rels/slideLayout1700.xml.rels><?xml version="1.0" encoding="UTF-8" standalone="yes"?>
<Relationships xmlns="http://schemas.openxmlformats.org/package/2006/relationships"><Relationship Id="rId2" Type="http://schemas.openxmlformats.org/officeDocument/2006/relationships/image" Target="../media/image1100.png"/><Relationship Id="rId1" Type="http://schemas.openxmlformats.org/officeDocument/2006/relationships/slideMaster" Target="../slideMasters/slideMaster100.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Master" Target="../slideMasters/slideMaster10.xml"/></Relationships>
</file>

<file path=ppt/slideLayouts/_rels/slideLayout1800.xml.rels><?xml version="1.0" encoding="UTF-8" standalone="yes"?>
<Relationships xmlns="http://schemas.openxmlformats.org/package/2006/relationships"><Relationship Id="rId2" Type="http://schemas.openxmlformats.org/officeDocument/2006/relationships/image" Target="../media/image1200.png"/><Relationship Id="rId1" Type="http://schemas.openxmlformats.org/officeDocument/2006/relationships/slideMaster" Target="../slideMasters/slideMaster100.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Master" Target="../slideMasters/slideMaster10.xml"/></Relationships>
</file>

<file path=ppt/slideLayouts/_rels/slideLayout1900.xml.rels><?xml version="1.0" encoding="UTF-8" standalone="yes"?>
<Relationships xmlns="http://schemas.openxmlformats.org/package/2006/relationships"><Relationship Id="rId2" Type="http://schemas.openxmlformats.org/officeDocument/2006/relationships/image" Target="../media/image1000.png"/><Relationship Id="rId1" Type="http://schemas.openxmlformats.org/officeDocument/2006/relationships/slideMaster" Target="../slideMasters/slideMaster100.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Master" Target="../slideMasters/slideMaster10.xml"/></Relationships>
</file>

<file path=ppt/slideLayouts/_rels/slideLayout2000.xml.rels><?xml version="1.0" encoding="UTF-8" standalone="yes"?>
<Relationships xmlns="http://schemas.openxmlformats.org/package/2006/relationships"><Relationship Id="rId2" Type="http://schemas.openxmlformats.org/officeDocument/2006/relationships/image" Target="../media/image1100.png"/><Relationship Id="rId1" Type="http://schemas.openxmlformats.org/officeDocument/2006/relationships/slideMaster" Target="../slideMasters/slideMaster100.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Master" Target="../slideMasters/slideMaster10.xml"/></Relationships>
</file>

<file path=ppt/slideLayouts/_rels/slideLayout2100.xml.rels><?xml version="1.0" encoding="UTF-8" standalone="yes"?>
<Relationships xmlns="http://schemas.openxmlformats.org/package/2006/relationships"><Relationship Id="rId2" Type="http://schemas.openxmlformats.org/officeDocument/2006/relationships/image" Target="../media/image1200.png"/><Relationship Id="rId1" Type="http://schemas.openxmlformats.org/officeDocument/2006/relationships/slideMaster" Target="../slideMasters/slideMaster10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00.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0.xml"/></Relationships>
</file>

<file path=ppt/slideLayouts/_rels/slideLayout230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00.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0.xml"/></Relationships>
</file>

<file path=ppt/slideLayouts/_rels/slideLayout240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00.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2" Type="http://schemas.openxmlformats.org/officeDocument/2006/relationships/image" Target="../media/image20.wmf"/><Relationship Id="rId1" Type="http://schemas.openxmlformats.org/officeDocument/2006/relationships/slideMaster" Target="../slideMasters/slideMaster10.xml"/></Relationships>
</file>

<file path=ppt/slideLayouts/_rels/slideLayout2500.xml.rels><?xml version="1.0" encoding="UTF-8" standalone="yes"?>
<Relationships xmlns="http://schemas.openxmlformats.org/package/2006/relationships"><Relationship Id="rId2" Type="http://schemas.openxmlformats.org/officeDocument/2006/relationships/image" Target="../media/image200.wmf"/><Relationship Id="rId1" Type="http://schemas.openxmlformats.org/officeDocument/2006/relationships/slideMaster" Target="../slideMasters/slideMaster100.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0.wmf"/><Relationship Id="rId1" Type="http://schemas.openxmlformats.org/officeDocument/2006/relationships/slideMaster" Target="../slideMasters/slideMaster10.xml"/></Relationships>
</file>

<file path=ppt/slideLayouts/_rels/slideLayout300.xml.rels><?xml version="1.0" encoding="UTF-8" standalone="yes"?>
<Relationships xmlns="http://schemas.openxmlformats.org/package/2006/relationships"><Relationship Id="rId2" Type="http://schemas.openxmlformats.org/officeDocument/2006/relationships/image" Target="../media/image300.wmf"/><Relationship Id="rId1" Type="http://schemas.openxmlformats.org/officeDocument/2006/relationships/slideMaster" Target="../slideMasters/slideMaster100.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Master" Target="../slideMasters/slideMaster10.xml"/></Relationships>
</file>

<file path=ppt/slideLayouts/_rels/slideLayout400.xml.rels><?xml version="1.0" encoding="UTF-8" standalone="yes"?>
<Relationships xmlns="http://schemas.openxmlformats.org/package/2006/relationships"><Relationship Id="rId2" Type="http://schemas.openxmlformats.org/officeDocument/2006/relationships/image" Target="../media/image100.wmf"/><Relationship Id="rId1" Type="http://schemas.openxmlformats.org/officeDocument/2006/relationships/slideMaster" Target="../slideMasters/slideMaster100.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0.wmf"/><Relationship Id="rId1" Type="http://schemas.openxmlformats.org/officeDocument/2006/relationships/slideMaster" Target="../slideMasters/slideMaster10.xml"/></Relationships>
</file>

<file path=ppt/slideLayouts/_rels/slideLayout500.xml.rels><?xml version="1.0" encoding="UTF-8" standalone="yes"?>
<Relationships xmlns="http://schemas.openxmlformats.org/package/2006/relationships"><Relationship Id="rId2" Type="http://schemas.openxmlformats.org/officeDocument/2006/relationships/image" Target="../media/image200.wmf"/><Relationship Id="rId1" Type="http://schemas.openxmlformats.org/officeDocument/2006/relationships/slideMaster" Target="../slideMasters/slideMaster100.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0.wmf"/><Relationship Id="rId1" Type="http://schemas.openxmlformats.org/officeDocument/2006/relationships/slideMaster" Target="../slideMasters/slideMaster10.xml"/></Relationships>
</file>

<file path=ppt/slideLayouts/_rels/slideLayout600.xml.rels><?xml version="1.0" encoding="UTF-8" standalone="yes"?>
<Relationships xmlns="http://schemas.openxmlformats.org/package/2006/relationships"><Relationship Id="rId2" Type="http://schemas.openxmlformats.org/officeDocument/2006/relationships/image" Target="../media/image300.wmf"/><Relationship Id="rId1" Type="http://schemas.openxmlformats.org/officeDocument/2006/relationships/slideMaster" Target="../slideMasters/slideMaster100.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40.wmf"/><Relationship Id="rId1" Type="http://schemas.openxmlformats.org/officeDocument/2006/relationships/slideMaster" Target="../slideMasters/slideMaster10.xml"/></Relationships>
</file>

<file path=ppt/slideLayouts/_rels/slideLayout700.xml.rels><?xml version="1.0" encoding="UTF-8" standalone="yes"?>
<Relationships xmlns="http://schemas.openxmlformats.org/package/2006/relationships"><Relationship Id="rId2" Type="http://schemas.openxmlformats.org/officeDocument/2006/relationships/image" Target="../media/image400.wmf"/><Relationship Id="rId1" Type="http://schemas.openxmlformats.org/officeDocument/2006/relationships/slideMaster" Target="../slideMasters/slideMaster100.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50.wmf"/><Relationship Id="rId1" Type="http://schemas.openxmlformats.org/officeDocument/2006/relationships/slideMaster" Target="../slideMasters/slideMaster10.xml"/></Relationships>
</file>

<file path=ppt/slideLayouts/_rels/slideLayout800.xml.rels><?xml version="1.0" encoding="UTF-8" standalone="yes"?>
<Relationships xmlns="http://schemas.openxmlformats.org/package/2006/relationships"><Relationship Id="rId2" Type="http://schemas.openxmlformats.org/officeDocument/2006/relationships/image" Target="../media/image500.wmf"/><Relationship Id="rId1" Type="http://schemas.openxmlformats.org/officeDocument/2006/relationships/slideMaster" Target="../slideMasters/slideMaster100.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60.wmf"/><Relationship Id="rId1" Type="http://schemas.openxmlformats.org/officeDocument/2006/relationships/slideMaster" Target="../slideMasters/slideMaster10.xml"/></Relationships>
</file>

<file path=ppt/slideLayouts/_rels/slideLayout900.xml.rels><?xml version="1.0" encoding="UTF-8" standalone="yes"?>
<Relationships xmlns="http://schemas.openxmlformats.org/package/2006/relationships"><Relationship Id="rId2" Type="http://schemas.openxmlformats.org/officeDocument/2006/relationships/image" Target="../media/image600.wmf"/><Relationship Id="rId1" Type="http://schemas.openxmlformats.org/officeDocument/2006/relationships/slideMaster" Target="../slideMasters/slideMaster100.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Blue">
    <p:bg>
      <p:bgPr>
        <a:solidFill>
          <a:schemeClr val="accent3"/>
        </a:solidFill>
        <a:effectLst/>
      </p:bgPr>
    </p:bg>
    <p:spTree>
      <p:nvGrpSpPr>
        <p:cNvPr id="1" name=""/>
        <p:cNvGrpSpPr/>
        <p:nvPr/>
      </p:nvGrpSpPr>
      <p:grpSpPr>
        <a:xfrm>
          <a:off x="0" y="0"/>
          <a:ext cx="0" cy="0"/>
          <a:chOff x="0" y="0"/>
          <a:chExt cx="0" cy="0"/>
        </a:xfrm>
      </p:grpSpPr>
      <p:sp>
        <p:nvSpPr>
          <p:cNvPr id="5" name="Title 1"/>
          <p:cNvSpPr>
            <a:spLocks noGrp="1"/>
          </p:cNvSpPr>
          <p:nvPr>
            <p:ph type="ctrTitle"/>
          </p:nvPr>
        </p:nvSpPr>
        <p:spPr>
          <a:xfrm>
            <a:off x="584308" y="1912266"/>
            <a:ext cx="7975385" cy="2636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fi-FI" dirty="0" err="1"/>
              <a:t>Click</a:t>
            </a:r>
            <a:r>
              <a:rPr lang="fi-FI" dirty="0"/>
              <a:t> to </a:t>
            </a:r>
            <a:r>
              <a:rPr lang="fi-FI" dirty="0" err="1"/>
              <a:t>edit</a:t>
            </a:r>
            <a:r>
              <a:rPr lang="fi-FI" dirty="0"/>
              <a:t> Master </a:t>
            </a:r>
            <a:r>
              <a:rPr lang="fi-FI" dirty="0" err="1"/>
              <a:t>title</a:t>
            </a:r>
            <a:r>
              <a:rPr lang="fi-FI" dirty="0"/>
              <a:t> </a:t>
            </a:r>
            <a:r>
              <a:rPr lang="fi-FI" dirty="0" err="1"/>
              <a:t>style</a:t>
            </a:r>
            <a:endParaRPr lang="en-US" dirty="0"/>
          </a:p>
        </p:txBody>
      </p:sp>
      <p:sp>
        <p:nvSpPr>
          <p:cNvPr id="6" name="Subtitle 2"/>
          <p:cNvSpPr>
            <a:spLocks noGrp="1"/>
          </p:cNvSpPr>
          <p:nvPr>
            <p:ph type="subTitle" idx="1"/>
          </p:nvPr>
        </p:nvSpPr>
        <p:spPr>
          <a:xfrm>
            <a:off x="584309" y="5454200"/>
            <a:ext cx="5379423" cy="792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Click to edit Master subtitle style</a:t>
            </a:r>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7" y="509"/>
            <a:ext cx="2238480" cy="2049795"/>
          </a:xfrm>
          <a:prstGeom prst="rect">
            <a:avLst/>
          </a:prstGeom>
        </p:spPr>
      </p:pic>
      <p:sp>
        <p:nvSpPr>
          <p:cNvPr id="2" name="TextBox 1"/>
          <p:cNvSpPr txBox="1"/>
          <p:nvPr userDrawn="1"/>
        </p:nvSpPr>
        <p:spPr>
          <a:xfrm flipH="1">
            <a:off x="6610643" y="1185111"/>
            <a:ext cx="1949050" cy="307777"/>
          </a:xfrm>
          <a:prstGeom prst="rect">
            <a:avLst/>
          </a:prstGeom>
          <a:noFill/>
        </p:spPr>
        <p:txBody>
          <a:bodyPr wrap="square" lIns="0" tIns="0" rIns="0" bIns="0" rtlCol="0">
            <a:spAutoFit/>
          </a:bodyPr>
          <a:lstStyle/>
          <a:p>
            <a:r>
              <a:rPr lang="fi-FI" sz="2000" b="1" dirty="0">
                <a:solidFill>
                  <a:schemeClr val="bg1"/>
                </a:solidFill>
              </a:rPr>
              <a:t>Learning</a:t>
            </a:r>
            <a:r>
              <a:rPr lang="fi-FI" sz="2000" b="1" baseline="0" dirty="0">
                <a:solidFill>
                  <a:schemeClr val="bg1"/>
                </a:solidFill>
              </a:rPr>
              <a:t> Centre</a:t>
            </a:r>
            <a:endParaRPr lang="fi-FI" sz="2000" b="1" dirty="0">
              <a:solidFill>
                <a:schemeClr val="bg1"/>
              </a:solidFill>
            </a:endParaRPr>
          </a:p>
        </p:txBody>
      </p:sp>
    </p:spTree>
    <p:extLst>
      <p:ext uri="{BB962C8B-B14F-4D97-AF65-F5344CB8AC3E}">
        <p14:creationId xmlns:p14="http://schemas.microsoft.com/office/powerpoint/2010/main" val="40711065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ver Blue Image">
    <p:spTree>
      <p:nvGrpSpPr>
        <p:cNvPr id="1" name=""/>
        <p:cNvGrpSpPr/>
        <p:nvPr/>
      </p:nvGrpSpPr>
      <p:grpSpPr>
        <a:xfrm>
          <a:off x="0" y="0"/>
          <a:ext cx="0" cy="0"/>
          <a:chOff x="0" y="0"/>
          <a:chExt cx="0" cy="0"/>
        </a:xfrm>
      </p:grpSpPr>
      <p:sp>
        <p:nvSpPr>
          <p:cNvPr id="16" name="Title 1"/>
          <p:cNvSpPr>
            <a:spLocks noGrp="1"/>
          </p:cNvSpPr>
          <p:nvPr>
            <p:ph type="ctrTitle"/>
          </p:nvPr>
        </p:nvSpPr>
        <p:spPr>
          <a:xfrm>
            <a:off x="584310" y="2435535"/>
            <a:ext cx="3319477" cy="3232900"/>
          </a:xfrm>
          <a:prstGeom prst="rect">
            <a:avLst/>
          </a:prstGeom>
        </p:spPr>
        <p:txBody>
          <a:bodyPr lIns="0" tIns="0" rIns="0" bIns="0" anchor="t">
            <a:noAutofit/>
          </a:bodyPr>
          <a:lstStyle>
            <a:lvl1pPr algn="l">
              <a:lnSpc>
                <a:spcPct val="80000"/>
              </a:lnSpc>
              <a:defRPr sz="6000" b="1" spc="-200">
                <a:solidFill>
                  <a:schemeClr val="accent3"/>
                </a:solidFill>
              </a:defRPr>
            </a:lvl1pPr>
          </a:lstStyle>
          <a:p>
            <a:r>
              <a:rPr lang="fi-FI"/>
              <a:t>Click to edit Master title style</a:t>
            </a:r>
            <a:endParaRPr lang="en-US" dirty="0"/>
          </a:p>
        </p:txBody>
      </p:sp>
      <p:sp>
        <p:nvSpPr>
          <p:cNvPr id="17" name="Subtitle 2"/>
          <p:cNvSpPr>
            <a:spLocks noGrp="1"/>
          </p:cNvSpPr>
          <p:nvPr>
            <p:ph type="subTitle" idx="1"/>
          </p:nvPr>
        </p:nvSpPr>
        <p:spPr>
          <a:xfrm>
            <a:off x="584310" y="5884335"/>
            <a:ext cx="3319477" cy="5832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Click to edit Master subtitle style</a:t>
            </a:r>
            <a:endParaRPr lang="en-US" dirty="0"/>
          </a:p>
        </p:txBody>
      </p:sp>
      <p:sp>
        <p:nvSpPr>
          <p:cNvPr id="4" name="Picture Placeholder 3"/>
          <p:cNvSpPr>
            <a:spLocks noGrp="1"/>
          </p:cNvSpPr>
          <p:nvPr>
            <p:ph type="pic" sz="quarter" idx="10"/>
          </p:nvPr>
        </p:nvSpPr>
        <p:spPr>
          <a:xfrm>
            <a:off x="4349262" y="180000"/>
            <a:ext cx="4629692" cy="6498000"/>
          </a:xfrm>
          <a:prstGeom prst="rect">
            <a:avLst/>
          </a:prstGeom>
        </p:spPr>
        <p:txBody>
          <a:bodyPr vert="horz"/>
          <a:lstStyle/>
          <a:p>
            <a:pPr lvl="0"/>
            <a:endParaRPr lang="fi-FI" noProof="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7" y="36603"/>
            <a:ext cx="2238479" cy="2049794"/>
          </a:xfrm>
          <a:prstGeom prst="rect">
            <a:avLst/>
          </a:prstGeom>
        </p:spPr>
      </p:pic>
      <p:sp>
        <p:nvSpPr>
          <p:cNvPr id="6" name="TextBox 5"/>
          <p:cNvSpPr txBox="1"/>
          <p:nvPr userDrawn="1"/>
        </p:nvSpPr>
        <p:spPr>
          <a:xfrm flipH="1">
            <a:off x="2724298" y="1314000"/>
            <a:ext cx="1179489" cy="184666"/>
          </a:xfrm>
          <a:prstGeom prst="rect">
            <a:avLst/>
          </a:prstGeom>
          <a:noFill/>
        </p:spPr>
        <p:txBody>
          <a:bodyPr wrap="square" lIns="0" tIns="0" rIns="0" bIns="0" rtlCol="0">
            <a:spAutoFit/>
          </a:bodyPr>
          <a:lstStyle/>
          <a:p>
            <a:r>
              <a:rPr lang="fi-FI" sz="1200" b="1" dirty="0">
                <a:solidFill>
                  <a:schemeClr val="tx1"/>
                </a:solidFill>
              </a:rPr>
              <a:t>Learning</a:t>
            </a:r>
            <a:r>
              <a:rPr lang="fi-FI" sz="1200" b="1" baseline="0" dirty="0">
                <a:solidFill>
                  <a:schemeClr val="tx1"/>
                </a:solidFill>
              </a:rPr>
              <a:t> Centre</a:t>
            </a:r>
            <a:endParaRPr lang="fi-FI" sz="1200" b="1" dirty="0">
              <a:solidFill>
                <a:schemeClr val="tx1"/>
              </a:solidFill>
            </a:endParaRPr>
          </a:p>
        </p:txBody>
      </p:sp>
    </p:spTree>
    <p:extLst>
      <p:ext uri="{BB962C8B-B14F-4D97-AF65-F5344CB8AC3E}">
        <p14:creationId xmlns:p14="http://schemas.microsoft.com/office/powerpoint/2010/main" val="393504598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Cover Blue Image">
    <p:spTree>
      <p:nvGrpSpPr>
        <p:cNvPr id="1" name=""/>
        <p:cNvGrpSpPr/>
        <p:nvPr/>
      </p:nvGrpSpPr>
      <p:grpSpPr>
        <a:xfrm>
          <a:off x="0" y="0"/>
          <a:ext cx="0" cy="0"/>
          <a:chOff x="0" y="0"/>
          <a:chExt cx="0" cy="0"/>
        </a:xfrm>
      </p:grpSpPr>
      <p:sp>
        <p:nvSpPr>
          <p:cNvPr id="16" name="Title 1"/>
          <p:cNvSpPr>
            <a:spLocks noGrp="1"/>
          </p:cNvSpPr>
          <p:nvPr>
            <p:ph type="ctrTitle"/>
          </p:nvPr>
        </p:nvSpPr>
        <p:spPr>
          <a:xfrm>
            <a:off x="584310" y="2435535"/>
            <a:ext cx="3319477" cy="3232900"/>
          </a:xfrm>
          <a:prstGeom prst="rect">
            <a:avLst/>
          </a:prstGeom>
        </p:spPr>
        <p:txBody>
          <a:bodyPr lIns="0" tIns="0" rIns="0" bIns="0" anchor="t">
            <a:noAutofit/>
          </a:bodyPr>
          <a:lstStyle>
            <a:lvl1pPr algn="l">
              <a:lnSpc>
                <a:spcPct val="80000"/>
              </a:lnSpc>
              <a:defRPr sz="6000" b="1" spc="-200">
                <a:solidFill>
                  <a:schemeClr val="accent3"/>
                </a:solidFill>
              </a:defRPr>
            </a:lvl1pPr>
          </a:lstStyle>
          <a:p>
            <a:r>
              <a:rPr lang="fi-FI"/>
              <a:t>Click to edit Master title style</a:t>
            </a:r>
            <a:endParaRPr lang="en-US" dirty="0"/>
          </a:p>
        </p:txBody>
      </p:sp>
      <p:sp>
        <p:nvSpPr>
          <p:cNvPr id="17" name="Subtitle 2"/>
          <p:cNvSpPr>
            <a:spLocks noGrp="1"/>
          </p:cNvSpPr>
          <p:nvPr>
            <p:ph type="subTitle" idx="1"/>
          </p:nvPr>
        </p:nvSpPr>
        <p:spPr>
          <a:xfrm>
            <a:off x="584310" y="5884335"/>
            <a:ext cx="3319477" cy="5832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Click to edit Master subtitle style</a:t>
            </a:r>
            <a:endParaRPr lang="en-US" dirty="0"/>
          </a:p>
        </p:txBody>
      </p:sp>
      <p:sp>
        <p:nvSpPr>
          <p:cNvPr id="4" name="Picture Placeholder 3"/>
          <p:cNvSpPr>
            <a:spLocks noGrp="1"/>
          </p:cNvSpPr>
          <p:nvPr>
            <p:ph type="pic" sz="quarter" idx="10"/>
          </p:nvPr>
        </p:nvSpPr>
        <p:spPr>
          <a:xfrm>
            <a:off x="4349262" y="180000"/>
            <a:ext cx="4629692" cy="6498000"/>
          </a:xfrm>
          <a:prstGeom prst="rect">
            <a:avLst/>
          </a:prstGeom>
        </p:spPr>
        <p:txBody>
          <a:bodyPr vert="horz"/>
          <a:lstStyle/>
          <a:p>
            <a:pPr lvl="0"/>
            <a:endParaRPr lang="fi-FI" noProof="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62" y="16859"/>
            <a:ext cx="2236006" cy="2086938"/>
          </a:xfrm>
          <a:prstGeom prst="rect">
            <a:avLst/>
          </a:prstGeom>
        </p:spPr>
      </p:pic>
      <p:sp>
        <p:nvSpPr>
          <p:cNvPr id="7" name="TextBox 6"/>
          <p:cNvSpPr txBox="1"/>
          <p:nvPr userDrawn="1"/>
        </p:nvSpPr>
        <p:spPr>
          <a:xfrm flipH="1">
            <a:off x="2724298" y="1314000"/>
            <a:ext cx="1179489" cy="184666"/>
          </a:xfrm>
          <a:prstGeom prst="rect">
            <a:avLst/>
          </a:prstGeom>
          <a:noFill/>
        </p:spPr>
        <p:txBody>
          <a:bodyPr wrap="square" lIns="0" tIns="0" rIns="0" bIns="0" rtlCol="0">
            <a:spAutoFit/>
          </a:bodyPr>
          <a:lstStyle/>
          <a:p>
            <a:r>
              <a:rPr lang="fi-FI" sz="1200" b="1" dirty="0">
                <a:solidFill>
                  <a:schemeClr val="tx1"/>
                </a:solidFill>
              </a:rPr>
              <a:t>Oppimiskeskus</a:t>
            </a:r>
          </a:p>
        </p:txBody>
      </p:sp>
    </p:spTree>
    <p:extLst>
      <p:ext uri="{BB962C8B-B14F-4D97-AF65-F5344CB8AC3E}">
        <p14:creationId xmlns:p14="http://schemas.microsoft.com/office/powerpoint/2010/main" val="3935045986"/>
      </p:ext>
    </p:extLst>
  </p:cSld>
  <p:clrMapOvr>
    <a:masterClrMapping/>
  </p:clrMapOvr>
</p:sldLayout>
</file>

<file path=ppt/slideLayouts/slideLayout1000.xml><?xml version="1.0" encoding="utf-8"?>
<p:sldLayout xmlns:a="http://schemas.openxmlformats.org/drawingml/2006/main" xmlns:r="http://schemas.openxmlformats.org/officeDocument/2006/relationships" xmlns:p="http://schemas.openxmlformats.org/presentationml/2006/main" preserve="1" userDrawn="1">
  <p:cSld name="Cover Blue Image">
    <p:spTree>
      <p:nvGrpSpPr>
        <p:cNvPr id="1" name=""/>
        <p:cNvGrpSpPr/>
        <p:nvPr/>
      </p:nvGrpSpPr>
      <p:grpSpPr>
        <a:xfrm>
          <a:off x="0" y="0"/>
          <a:ext cx="0" cy="0"/>
          <a:chOff x="0" y="0"/>
          <a:chExt cx="0" cy="0"/>
        </a:xfrm>
      </p:grpSpPr>
      <p:sp>
        <p:nvSpPr>
          <p:cNvPr id="16" name="Title 1"/>
          <p:cNvSpPr>
            <a:spLocks noGrp="1"/>
          </p:cNvSpPr>
          <p:nvPr>
            <p:ph type="ctrTitle"/>
          </p:nvPr>
        </p:nvSpPr>
        <p:spPr>
          <a:xfrm>
            <a:off x="584310" y="2435535"/>
            <a:ext cx="3319477" cy="3232900"/>
          </a:xfrm>
          <a:prstGeom prst="rect">
            <a:avLst/>
          </a:prstGeom>
        </p:spPr>
        <p:txBody>
          <a:bodyPr lIns="0" tIns="0" rIns="0" bIns="0" anchor="t">
            <a:noAutofit/>
          </a:bodyPr>
          <a:lstStyle>
            <a:lvl1pPr algn="l">
              <a:lnSpc>
                <a:spcPct val="80000"/>
              </a:lnSpc>
              <a:defRPr sz="6000" b="1" spc="-200">
                <a:solidFill>
                  <a:schemeClr val="accent3"/>
                </a:solidFill>
              </a:defRPr>
            </a:lvl1pPr>
          </a:lstStyle>
          <a:p>
            <a:r>
              <a:rPr lang="fi-FI"/>
              <a:t>Click to edit Master title style</a:t>
            </a:r>
            <a:endParaRPr lang="en-US" dirty="0"/>
          </a:p>
        </p:txBody>
      </p:sp>
      <p:sp>
        <p:nvSpPr>
          <p:cNvPr id="17" name="Subtitle 2"/>
          <p:cNvSpPr>
            <a:spLocks noGrp="1"/>
          </p:cNvSpPr>
          <p:nvPr>
            <p:ph type="subTitle" idx="1"/>
          </p:nvPr>
        </p:nvSpPr>
        <p:spPr>
          <a:xfrm>
            <a:off x="584310" y="5884335"/>
            <a:ext cx="3319477" cy="5832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Click to edit Master subtitle style</a:t>
            </a:r>
            <a:endParaRPr lang="en-US" dirty="0"/>
          </a:p>
        </p:txBody>
      </p:sp>
      <p:sp>
        <p:nvSpPr>
          <p:cNvPr id="4" name="Picture Placeholder 3"/>
          <p:cNvSpPr>
            <a:spLocks noGrp="1"/>
          </p:cNvSpPr>
          <p:nvPr>
            <p:ph type="pic" sz="quarter" idx="10"/>
          </p:nvPr>
        </p:nvSpPr>
        <p:spPr>
          <a:xfrm>
            <a:off x="4349262" y="180000"/>
            <a:ext cx="4629692" cy="6498000"/>
          </a:xfrm>
          <a:prstGeom prst="rect">
            <a:avLst/>
          </a:prstGeom>
        </p:spPr>
        <p:txBody>
          <a:bodyPr vert="horz"/>
          <a:lstStyle/>
          <a:p>
            <a:pPr lvl="0"/>
            <a:endParaRPr lang="fi-FI" noProof="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62" y="16859"/>
            <a:ext cx="2236006" cy="2086938"/>
          </a:xfrm>
          <a:prstGeom prst="rect">
            <a:avLst/>
          </a:prstGeom>
        </p:spPr>
      </p:pic>
      <p:sp>
        <p:nvSpPr>
          <p:cNvPr id="7" name="TextBox 6"/>
          <p:cNvSpPr txBox="1"/>
          <p:nvPr userDrawn="1"/>
        </p:nvSpPr>
        <p:spPr>
          <a:xfrm flipH="1">
            <a:off x="2724298" y="1314000"/>
            <a:ext cx="1179489" cy="184666"/>
          </a:xfrm>
          <a:prstGeom prst="rect">
            <a:avLst/>
          </a:prstGeom>
          <a:noFill/>
        </p:spPr>
        <p:txBody>
          <a:bodyPr wrap="square" lIns="0" tIns="0" rIns="0" bIns="0" rtlCol="0">
            <a:spAutoFit/>
          </a:bodyPr>
          <a:lstStyle/>
          <a:p>
            <a:r>
              <a:rPr lang="fi-FI" sz="1200" b="1" dirty="0">
                <a:solidFill>
                  <a:schemeClr val="tx1"/>
                </a:solidFill>
              </a:rPr>
              <a:t>Oppimiskeskus</a:t>
            </a:r>
          </a:p>
        </p:txBody>
      </p:sp>
    </p:spTree>
    <p:extLst>
      <p:ext uri="{BB962C8B-B14F-4D97-AF65-F5344CB8AC3E}">
        <p14:creationId xmlns:p14="http://schemas.microsoft.com/office/powerpoint/2010/main" val="39350459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ver Red Image">
    <p:spTree>
      <p:nvGrpSpPr>
        <p:cNvPr id="1" name=""/>
        <p:cNvGrpSpPr/>
        <p:nvPr/>
      </p:nvGrpSpPr>
      <p:grpSpPr>
        <a:xfrm>
          <a:off x="0" y="0"/>
          <a:ext cx="0" cy="0"/>
          <a:chOff x="0" y="0"/>
          <a:chExt cx="0" cy="0"/>
        </a:xfrm>
      </p:grpSpPr>
      <p:sp>
        <p:nvSpPr>
          <p:cNvPr id="7" name="Picture Placeholder 3"/>
          <p:cNvSpPr>
            <a:spLocks noGrp="1"/>
          </p:cNvSpPr>
          <p:nvPr>
            <p:ph type="pic" sz="quarter" idx="10"/>
          </p:nvPr>
        </p:nvSpPr>
        <p:spPr>
          <a:xfrm>
            <a:off x="4349262" y="180000"/>
            <a:ext cx="4629692" cy="6498000"/>
          </a:xfrm>
          <a:prstGeom prst="rect">
            <a:avLst/>
          </a:prstGeom>
        </p:spPr>
        <p:txBody>
          <a:bodyPr vert="horz"/>
          <a:lstStyle/>
          <a:p>
            <a:pPr lvl="0"/>
            <a:endParaRPr lang="fi-FI" noProof="0"/>
          </a:p>
        </p:txBody>
      </p:sp>
      <p:sp>
        <p:nvSpPr>
          <p:cNvPr id="6" name="Title 1"/>
          <p:cNvSpPr>
            <a:spLocks noGrp="1"/>
          </p:cNvSpPr>
          <p:nvPr>
            <p:ph type="ctrTitle"/>
          </p:nvPr>
        </p:nvSpPr>
        <p:spPr>
          <a:xfrm>
            <a:off x="584310" y="2435535"/>
            <a:ext cx="3319477" cy="3232900"/>
          </a:xfrm>
          <a:prstGeom prst="rect">
            <a:avLst/>
          </a:prstGeom>
        </p:spPr>
        <p:txBody>
          <a:bodyPr lIns="0" tIns="0" rIns="0" bIns="0" anchor="t">
            <a:noAutofit/>
          </a:bodyPr>
          <a:lstStyle>
            <a:lvl1pPr algn="l">
              <a:lnSpc>
                <a:spcPct val="80000"/>
              </a:lnSpc>
              <a:defRPr sz="6000" b="1" spc="-200">
                <a:solidFill>
                  <a:schemeClr val="accent5"/>
                </a:solidFill>
              </a:defRPr>
            </a:lvl1pPr>
          </a:lstStyle>
          <a:p>
            <a:r>
              <a:rPr lang="fi-FI"/>
              <a:t>Click to edit Master title style</a:t>
            </a:r>
            <a:endParaRPr lang="en-US" dirty="0"/>
          </a:p>
        </p:txBody>
      </p:sp>
      <p:sp>
        <p:nvSpPr>
          <p:cNvPr id="8" name="Subtitle 2"/>
          <p:cNvSpPr>
            <a:spLocks noGrp="1"/>
          </p:cNvSpPr>
          <p:nvPr>
            <p:ph type="subTitle" idx="1"/>
          </p:nvPr>
        </p:nvSpPr>
        <p:spPr>
          <a:xfrm>
            <a:off x="584310" y="5884335"/>
            <a:ext cx="3319477" cy="5832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Click to edit Master subtitle style</a:t>
            </a:r>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7" y="36603"/>
            <a:ext cx="2238479" cy="2049794"/>
          </a:xfrm>
          <a:prstGeom prst="rect">
            <a:avLst/>
          </a:prstGeom>
        </p:spPr>
      </p:pic>
      <p:sp>
        <p:nvSpPr>
          <p:cNvPr id="10" name="TextBox 9"/>
          <p:cNvSpPr txBox="1"/>
          <p:nvPr userDrawn="1"/>
        </p:nvSpPr>
        <p:spPr>
          <a:xfrm flipH="1">
            <a:off x="2724298" y="1314000"/>
            <a:ext cx="1179489" cy="184666"/>
          </a:xfrm>
          <a:prstGeom prst="rect">
            <a:avLst/>
          </a:prstGeom>
          <a:noFill/>
        </p:spPr>
        <p:txBody>
          <a:bodyPr wrap="square" lIns="0" tIns="0" rIns="0" bIns="0" rtlCol="0">
            <a:spAutoFit/>
          </a:bodyPr>
          <a:lstStyle/>
          <a:p>
            <a:r>
              <a:rPr lang="fi-FI" sz="1200" b="1" dirty="0">
                <a:solidFill>
                  <a:schemeClr val="tx1"/>
                </a:solidFill>
              </a:rPr>
              <a:t>Learning</a:t>
            </a:r>
            <a:r>
              <a:rPr lang="fi-FI" sz="1200" b="1" baseline="0" dirty="0">
                <a:solidFill>
                  <a:schemeClr val="tx1"/>
                </a:solidFill>
              </a:rPr>
              <a:t> Centre</a:t>
            </a:r>
            <a:endParaRPr lang="fi-FI" sz="1200" b="1" dirty="0">
              <a:solidFill>
                <a:schemeClr val="tx1"/>
              </a:solidFill>
            </a:endParaRPr>
          </a:p>
        </p:txBody>
      </p:sp>
    </p:spTree>
    <p:extLst>
      <p:ext uri="{BB962C8B-B14F-4D97-AF65-F5344CB8AC3E}">
        <p14:creationId xmlns:p14="http://schemas.microsoft.com/office/powerpoint/2010/main" val="141884583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Cover Blue">
    <p:bg>
      <p:bgPr>
        <a:solidFill>
          <a:schemeClr val="accent3"/>
        </a:solidFill>
        <a:effectLst/>
      </p:bgPr>
    </p:bg>
    <p:spTree>
      <p:nvGrpSpPr>
        <p:cNvPr id="1" name=""/>
        <p:cNvGrpSpPr/>
        <p:nvPr/>
      </p:nvGrpSpPr>
      <p:grpSpPr>
        <a:xfrm>
          <a:off x="0" y="0"/>
          <a:ext cx="0" cy="0"/>
          <a:chOff x="0" y="0"/>
          <a:chExt cx="0" cy="0"/>
        </a:xfrm>
      </p:grpSpPr>
      <p:sp>
        <p:nvSpPr>
          <p:cNvPr id="5" name="Title 1"/>
          <p:cNvSpPr>
            <a:spLocks noGrp="1"/>
          </p:cNvSpPr>
          <p:nvPr>
            <p:ph type="ctrTitle"/>
          </p:nvPr>
        </p:nvSpPr>
        <p:spPr>
          <a:xfrm>
            <a:off x="584308" y="1912266"/>
            <a:ext cx="7975385" cy="2636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fi-FI"/>
              <a:t>Click to edit Master title style</a:t>
            </a:r>
            <a:endParaRPr lang="en-US" dirty="0"/>
          </a:p>
        </p:txBody>
      </p:sp>
      <p:sp>
        <p:nvSpPr>
          <p:cNvPr id="6" name="Subtitle 2"/>
          <p:cNvSpPr>
            <a:spLocks noGrp="1"/>
          </p:cNvSpPr>
          <p:nvPr>
            <p:ph type="subTitle" idx="1"/>
          </p:nvPr>
        </p:nvSpPr>
        <p:spPr>
          <a:xfrm>
            <a:off x="584309" y="5454200"/>
            <a:ext cx="5379423" cy="792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Click to edit Master subtitle style</a:t>
            </a:r>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7" y="-36095"/>
            <a:ext cx="2238480" cy="2123002"/>
          </a:xfrm>
          <a:prstGeom prst="rect">
            <a:avLst/>
          </a:prstGeom>
        </p:spPr>
      </p:pic>
      <p:sp>
        <p:nvSpPr>
          <p:cNvPr id="7" name="TextBox 6"/>
          <p:cNvSpPr txBox="1"/>
          <p:nvPr userDrawn="1"/>
        </p:nvSpPr>
        <p:spPr>
          <a:xfrm flipH="1">
            <a:off x="6610643" y="1185111"/>
            <a:ext cx="1949050" cy="307777"/>
          </a:xfrm>
          <a:prstGeom prst="rect">
            <a:avLst/>
          </a:prstGeom>
          <a:noFill/>
        </p:spPr>
        <p:txBody>
          <a:bodyPr wrap="square" lIns="0" tIns="0" rIns="0" bIns="0" rtlCol="0">
            <a:spAutoFit/>
          </a:bodyPr>
          <a:lstStyle/>
          <a:p>
            <a:r>
              <a:rPr lang="fi-FI" sz="2000" b="1" dirty="0">
                <a:solidFill>
                  <a:schemeClr val="bg1"/>
                </a:solidFill>
              </a:rPr>
              <a:t>Oppimiskeskus</a:t>
            </a:r>
          </a:p>
        </p:txBody>
      </p:sp>
    </p:spTree>
    <p:extLst>
      <p:ext uri="{BB962C8B-B14F-4D97-AF65-F5344CB8AC3E}">
        <p14:creationId xmlns:p14="http://schemas.microsoft.com/office/powerpoint/2010/main" val="4071106576"/>
      </p:ext>
    </p:extLst>
  </p:cSld>
  <p:clrMapOvr>
    <a:masterClrMapping/>
  </p:clrMapOvr>
</p:sldLayout>
</file>

<file path=ppt/slideLayouts/slideLayout1100.xml><?xml version="1.0" encoding="utf-8"?>
<p:sldLayout xmlns:a="http://schemas.openxmlformats.org/drawingml/2006/main" xmlns:r="http://schemas.openxmlformats.org/officeDocument/2006/relationships" xmlns:p="http://schemas.openxmlformats.org/presentationml/2006/main" preserve="1" userDrawn="1">
  <p:cSld name="Cover Blue">
    <p:bg>
      <p:bgPr>
        <a:solidFill>
          <a:schemeClr val="accent3"/>
        </a:solidFill>
        <a:effectLst/>
      </p:bgPr>
    </p:bg>
    <p:spTree>
      <p:nvGrpSpPr>
        <p:cNvPr id="1" name=""/>
        <p:cNvGrpSpPr/>
        <p:nvPr/>
      </p:nvGrpSpPr>
      <p:grpSpPr>
        <a:xfrm>
          <a:off x="0" y="0"/>
          <a:ext cx="0" cy="0"/>
          <a:chOff x="0" y="0"/>
          <a:chExt cx="0" cy="0"/>
        </a:xfrm>
      </p:grpSpPr>
      <p:sp>
        <p:nvSpPr>
          <p:cNvPr id="5" name="Title 1"/>
          <p:cNvSpPr>
            <a:spLocks noGrp="1"/>
          </p:cNvSpPr>
          <p:nvPr>
            <p:ph type="ctrTitle"/>
          </p:nvPr>
        </p:nvSpPr>
        <p:spPr>
          <a:xfrm>
            <a:off x="584308" y="1912266"/>
            <a:ext cx="7975385" cy="2636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fi-FI"/>
              <a:t>Click to edit Master title style</a:t>
            </a:r>
            <a:endParaRPr lang="en-US" dirty="0"/>
          </a:p>
        </p:txBody>
      </p:sp>
      <p:sp>
        <p:nvSpPr>
          <p:cNvPr id="6" name="Subtitle 2"/>
          <p:cNvSpPr>
            <a:spLocks noGrp="1"/>
          </p:cNvSpPr>
          <p:nvPr>
            <p:ph type="subTitle" idx="1"/>
          </p:nvPr>
        </p:nvSpPr>
        <p:spPr>
          <a:xfrm>
            <a:off x="584309" y="5454200"/>
            <a:ext cx="5379423" cy="792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Click to edit Master subtitle style</a:t>
            </a:r>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7" y="-36095"/>
            <a:ext cx="2238480" cy="2123002"/>
          </a:xfrm>
          <a:prstGeom prst="rect">
            <a:avLst/>
          </a:prstGeom>
        </p:spPr>
      </p:pic>
      <p:sp>
        <p:nvSpPr>
          <p:cNvPr id="7" name="TextBox 6"/>
          <p:cNvSpPr txBox="1"/>
          <p:nvPr userDrawn="1"/>
        </p:nvSpPr>
        <p:spPr>
          <a:xfrm flipH="1">
            <a:off x="6610643" y="1185111"/>
            <a:ext cx="1949050" cy="307777"/>
          </a:xfrm>
          <a:prstGeom prst="rect">
            <a:avLst/>
          </a:prstGeom>
          <a:noFill/>
        </p:spPr>
        <p:txBody>
          <a:bodyPr wrap="square" lIns="0" tIns="0" rIns="0" bIns="0" rtlCol="0">
            <a:spAutoFit/>
          </a:bodyPr>
          <a:lstStyle/>
          <a:p>
            <a:r>
              <a:rPr lang="fi-FI" sz="2000" b="1" dirty="0">
                <a:solidFill>
                  <a:schemeClr val="bg1"/>
                </a:solidFill>
              </a:rPr>
              <a:t>Oppimiskeskus</a:t>
            </a:r>
          </a:p>
        </p:txBody>
      </p:sp>
    </p:spTree>
    <p:extLst>
      <p:ext uri="{BB962C8B-B14F-4D97-AF65-F5344CB8AC3E}">
        <p14:creationId xmlns:p14="http://schemas.microsoft.com/office/powerpoint/2010/main" val="407110657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Cover Red Image">
    <p:spTree>
      <p:nvGrpSpPr>
        <p:cNvPr id="1" name=""/>
        <p:cNvGrpSpPr/>
        <p:nvPr/>
      </p:nvGrpSpPr>
      <p:grpSpPr>
        <a:xfrm>
          <a:off x="0" y="0"/>
          <a:ext cx="0" cy="0"/>
          <a:chOff x="0" y="0"/>
          <a:chExt cx="0" cy="0"/>
        </a:xfrm>
      </p:grpSpPr>
      <p:sp>
        <p:nvSpPr>
          <p:cNvPr id="7" name="Picture Placeholder 3"/>
          <p:cNvSpPr>
            <a:spLocks noGrp="1"/>
          </p:cNvSpPr>
          <p:nvPr>
            <p:ph type="pic" sz="quarter" idx="10"/>
          </p:nvPr>
        </p:nvSpPr>
        <p:spPr>
          <a:xfrm>
            <a:off x="4349262" y="180000"/>
            <a:ext cx="4629692" cy="6498000"/>
          </a:xfrm>
          <a:prstGeom prst="rect">
            <a:avLst/>
          </a:prstGeom>
        </p:spPr>
        <p:txBody>
          <a:bodyPr vert="horz"/>
          <a:lstStyle/>
          <a:p>
            <a:pPr lvl="0"/>
            <a:endParaRPr lang="fi-FI" noProof="0"/>
          </a:p>
        </p:txBody>
      </p:sp>
      <p:sp>
        <p:nvSpPr>
          <p:cNvPr id="6" name="Title 1"/>
          <p:cNvSpPr>
            <a:spLocks noGrp="1"/>
          </p:cNvSpPr>
          <p:nvPr>
            <p:ph type="ctrTitle"/>
          </p:nvPr>
        </p:nvSpPr>
        <p:spPr>
          <a:xfrm>
            <a:off x="584310" y="2435535"/>
            <a:ext cx="3319477" cy="3232900"/>
          </a:xfrm>
          <a:prstGeom prst="rect">
            <a:avLst/>
          </a:prstGeom>
        </p:spPr>
        <p:txBody>
          <a:bodyPr lIns="0" tIns="0" rIns="0" bIns="0" anchor="t">
            <a:noAutofit/>
          </a:bodyPr>
          <a:lstStyle>
            <a:lvl1pPr algn="l">
              <a:lnSpc>
                <a:spcPct val="80000"/>
              </a:lnSpc>
              <a:defRPr sz="6000" b="1" spc="-200">
                <a:solidFill>
                  <a:schemeClr val="accent5"/>
                </a:solidFill>
              </a:defRPr>
            </a:lvl1pPr>
          </a:lstStyle>
          <a:p>
            <a:r>
              <a:rPr lang="fi-FI"/>
              <a:t>Click to edit Master title style</a:t>
            </a:r>
            <a:endParaRPr lang="en-US" dirty="0"/>
          </a:p>
        </p:txBody>
      </p:sp>
      <p:sp>
        <p:nvSpPr>
          <p:cNvPr id="8" name="Subtitle 2"/>
          <p:cNvSpPr>
            <a:spLocks noGrp="1"/>
          </p:cNvSpPr>
          <p:nvPr>
            <p:ph type="subTitle" idx="1"/>
          </p:nvPr>
        </p:nvSpPr>
        <p:spPr>
          <a:xfrm>
            <a:off x="584310" y="5884335"/>
            <a:ext cx="3319477" cy="5832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Click to edit Master subtitle style</a:t>
            </a:r>
            <a:endParaRPr lang="en-US"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62" y="16859"/>
            <a:ext cx="2236006" cy="2086938"/>
          </a:xfrm>
          <a:prstGeom prst="rect">
            <a:avLst/>
          </a:prstGeom>
        </p:spPr>
      </p:pic>
      <p:sp>
        <p:nvSpPr>
          <p:cNvPr id="9" name="TextBox 8"/>
          <p:cNvSpPr txBox="1"/>
          <p:nvPr userDrawn="1"/>
        </p:nvSpPr>
        <p:spPr>
          <a:xfrm flipH="1">
            <a:off x="2724298" y="1314000"/>
            <a:ext cx="1179489" cy="184666"/>
          </a:xfrm>
          <a:prstGeom prst="rect">
            <a:avLst/>
          </a:prstGeom>
          <a:noFill/>
        </p:spPr>
        <p:txBody>
          <a:bodyPr wrap="square" lIns="0" tIns="0" rIns="0" bIns="0" rtlCol="0">
            <a:spAutoFit/>
          </a:bodyPr>
          <a:lstStyle/>
          <a:p>
            <a:r>
              <a:rPr lang="fi-FI" sz="1200" b="1" dirty="0">
                <a:solidFill>
                  <a:schemeClr val="tx1"/>
                </a:solidFill>
              </a:rPr>
              <a:t>Oppimiskeskus</a:t>
            </a:r>
          </a:p>
        </p:txBody>
      </p:sp>
    </p:spTree>
    <p:extLst>
      <p:ext uri="{BB962C8B-B14F-4D97-AF65-F5344CB8AC3E}">
        <p14:creationId xmlns:p14="http://schemas.microsoft.com/office/powerpoint/2010/main" val="1418845833"/>
      </p:ext>
    </p:extLst>
  </p:cSld>
  <p:clrMapOvr>
    <a:masterClrMapping/>
  </p:clrMapOvr>
</p:sldLayout>
</file>

<file path=ppt/slideLayouts/slideLayout1110.xml><?xml version="1.0" encoding="utf-8"?>
<p:sldLayout xmlns:a="http://schemas.openxmlformats.org/drawingml/2006/main" xmlns:r="http://schemas.openxmlformats.org/officeDocument/2006/relationships" xmlns:p="http://schemas.openxmlformats.org/presentationml/2006/main" preserve="1" userDrawn="1">
  <p:cSld name="Cover Red Image">
    <p:spTree>
      <p:nvGrpSpPr>
        <p:cNvPr id="1" name=""/>
        <p:cNvGrpSpPr/>
        <p:nvPr/>
      </p:nvGrpSpPr>
      <p:grpSpPr>
        <a:xfrm>
          <a:off x="0" y="0"/>
          <a:ext cx="0" cy="0"/>
          <a:chOff x="0" y="0"/>
          <a:chExt cx="0" cy="0"/>
        </a:xfrm>
      </p:grpSpPr>
      <p:sp>
        <p:nvSpPr>
          <p:cNvPr id="7" name="Picture Placeholder 3"/>
          <p:cNvSpPr>
            <a:spLocks noGrp="1"/>
          </p:cNvSpPr>
          <p:nvPr>
            <p:ph type="pic" sz="quarter" idx="10"/>
          </p:nvPr>
        </p:nvSpPr>
        <p:spPr>
          <a:xfrm>
            <a:off x="4349262" y="180000"/>
            <a:ext cx="4629692" cy="6498000"/>
          </a:xfrm>
          <a:prstGeom prst="rect">
            <a:avLst/>
          </a:prstGeom>
        </p:spPr>
        <p:txBody>
          <a:bodyPr vert="horz"/>
          <a:lstStyle/>
          <a:p>
            <a:pPr lvl="0"/>
            <a:endParaRPr lang="fi-FI" noProof="0"/>
          </a:p>
        </p:txBody>
      </p:sp>
      <p:sp>
        <p:nvSpPr>
          <p:cNvPr id="6" name="Title 1"/>
          <p:cNvSpPr>
            <a:spLocks noGrp="1"/>
          </p:cNvSpPr>
          <p:nvPr>
            <p:ph type="ctrTitle"/>
          </p:nvPr>
        </p:nvSpPr>
        <p:spPr>
          <a:xfrm>
            <a:off x="584310" y="2435535"/>
            <a:ext cx="3319477" cy="3232900"/>
          </a:xfrm>
          <a:prstGeom prst="rect">
            <a:avLst/>
          </a:prstGeom>
        </p:spPr>
        <p:txBody>
          <a:bodyPr lIns="0" tIns="0" rIns="0" bIns="0" anchor="t">
            <a:noAutofit/>
          </a:bodyPr>
          <a:lstStyle>
            <a:lvl1pPr algn="l">
              <a:lnSpc>
                <a:spcPct val="80000"/>
              </a:lnSpc>
              <a:defRPr sz="6000" b="1" spc="-200">
                <a:solidFill>
                  <a:schemeClr val="accent5"/>
                </a:solidFill>
              </a:defRPr>
            </a:lvl1pPr>
          </a:lstStyle>
          <a:p>
            <a:r>
              <a:rPr lang="fi-FI"/>
              <a:t>Click to edit Master title style</a:t>
            </a:r>
            <a:endParaRPr lang="en-US" dirty="0"/>
          </a:p>
        </p:txBody>
      </p:sp>
      <p:sp>
        <p:nvSpPr>
          <p:cNvPr id="8" name="Subtitle 2"/>
          <p:cNvSpPr>
            <a:spLocks noGrp="1"/>
          </p:cNvSpPr>
          <p:nvPr>
            <p:ph type="subTitle" idx="1"/>
          </p:nvPr>
        </p:nvSpPr>
        <p:spPr>
          <a:xfrm>
            <a:off x="584310" y="5884335"/>
            <a:ext cx="3319477" cy="5832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Click to edit Master subtitle style</a:t>
            </a:r>
            <a:endParaRPr lang="en-US"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62" y="16859"/>
            <a:ext cx="2236006" cy="2086938"/>
          </a:xfrm>
          <a:prstGeom prst="rect">
            <a:avLst/>
          </a:prstGeom>
        </p:spPr>
      </p:pic>
      <p:sp>
        <p:nvSpPr>
          <p:cNvPr id="9" name="TextBox 8"/>
          <p:cNvSpPr txBox="1"/>
          <p:nvPr userDrawn="1"/>
        </p:nvSpPr>
        <p:spPr>
          <a:xfrm flipH="1">
            <a:off x="2724298" y="1314000"/>
            <a:ext cx="1179489" cy="184666"/>
          </a:xfrm>
          <a:prstGeom prst="rect">
            <a:avLst/>
          </a:prstGeom>
          <a:noFill/>
        </p:spPr>
        <p:txBody>
          <a:bodyPr wrap="square" lIns="0" tIns="0" rIns="0" bIns="0" rtlCol="0">
            <a:spAutoFit/>
          </a:bodyPr>
          <a:lstStyle/>
          <a:p>
            <a:r>
              <a:rPr lang="fi-FI" sz="1200" b="1" dirty="0">
                <a:solidFill>
                  <a:schemeClr val="tx1"/>
                </a:solidFill>
              </a:rPr>
              <a:t>Oppimiskeskus</a:t>
            </a:r>
          </a:p>
        </p:txBody>
      </p:sp>
    </p:spTree>
    <p:extLst>
      <p:ext uri="{BB962C8B-B14F-4D97-AF65-F5344CB8AC3E}">
        <p14:creationId xmlns:p14="http://schemas.microsoft.com/office/powerpoint/2010/main" val="14188458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ver Yellow Image">
    <p:spTree>
      <p:nvGrpSpPr>
        <p:cNvPr id="1" name=""/>
        <p:cNvGrpSpPr/>
        <p:nvPr/>
      </p:nvGrpSpPr>
      <p:grpSpPr>
        <a:xfrm>
          <a:off x="0" y="0"/>
          <a:ext cx="0" cy="0"/>
          <a:chOff x="0" y="0"/>
          <a:chExt cx="0" cy="0"/>
        </a:xfrm>
      </p:grpSpPr>
      <p:sp>
        <p:nvSpPr>
          <p:cNvPr id="8" name="Picture Placeholder 3"/>
          <p:cNvSpPr>
            <a:spLocks noGrp="1"/>
          </p:cNvSpPr>
          <p:nvPr>
            <p:ph type="pic" sz="quarter" idx="10"/>
          </p:nvPr>
        </p:nvSpPr>
        <p:spPr>
          <a:xfrm>
            <a:off x="4349262" y="180000"/>
            <a:ext cx="4629692" cy="6498000"/>
          </a:xfrm>
          <a:prstGeom prst="rect">
            <a:avLst/>
          </a:prstGeom>
        </p:spPr>
        <p:txBody>
          <a:bodyPr vert="horz"/>
          <a:lstStyle/>
          <a:p>
            <a:pPr lvl="0"/>
            <a:endParaRPr lang="fi-FI" noProof="0"/>
          </a:p>
        </p:txBody>
      </p:sp>
      <p:sp>
        <p:nvSpPr>
          <p:cNvPr id="6" name="Title 1"/>
          <p:cNvSpPr>
            <a:spLocks noGrp="1"/>
          </p:cNvSpPr>
          <p:nvPr>
            <p:ph type="ctrTitle"/>
          </p:nvPr>
        </p:nvSpPr>
        <p:spPr>
          <a:xfrm>
            <a:off x="584310" y="2435535"/>
            <a:ext cx="3319477" cy="3232900"/>
          </a:xfrm>
          <a:prstGeom prst="rect">
            <a:avLst/>
          </a:prstGeom>
        </p:spPr>
        <p:txBody>
          <a:bodyPr lIns="0" tIns="0" rIns="0" bIns="0" anchor="t">
            <a:noAutofit/>
          </a:bodyPr>
          <a:lstStyle>
            <a:lvl1pPr algn="l">
              <a:lnSpc>
                <a:spcPct val="80000"/>
              </a:lnSpc>
              <a:defRPr sz="6000" b="1" spc="-200">
                <a:solidFill>
                  <a:schemeClr val="accent1"/>
                </a:solidFill>
              </a:defRPr>
            </a:lvl1pPr>
          </a:lstStyle>
          <a:p>
            <a:r>
              <a:rPr lang="fi-FI"/>
              <a:t>Click to edit Master title style</a:t>
            </a:r>
            <a:endParaRPr lang="en-US" dirty="0"/>
          </a:p>
        </p:txBody>
      </p:sp>
      <p:sp>
        <p:nvSpPr>
          <p:cNvPr id="7" name="Subtitle 2"/>
          <p:cNvSpPr>
            <a:spLocks noGrp="1"/>
          </p:cNvSpPr>
          <p:nvPr>
            <p:ph type="subTitle" idx="1"/>
          </p:nvPr>
        </p:nvSpPr>
        <p:spPr>
          <a:xfrm>
            <a:off x="584310" y="5884335"/>
            <a:ext cx="3319477" cy="5832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Click to edit Master subtitle style</a:t>
            </a:r>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7" y="36603"/>
            <a:ext cx="2238479" cy="2049794"/>
          </a:xfrm>
          <a:prstGeom prst="rect">
            <a:avLst/>
          </a:prstGeom>
        </p:spPr>
      </p:pic>
      <p:sp>
        <p:nvSpPr>
          <p:cNvPr id="10" name="TextBox 9"/>
          <p:cNvSpPr txBox="1"/>
          <p:nvPr userDrawn="1"/>
        </p:nvSpPr>
        <p:spPr>
          <a:xfrm flipH="1">
            <a:off x="2724298" y="1314000"/>
            <a:ext cx="1179489" cy="184666"/>
          </a:xfrm>
          <a:prstGeom prst="rect">
            <a:avLst/>
          </a:prstGeom>
          <a:noFill/>
        </p:spPr>
        <p:txBody>
          <a:bodyPr wrap="square" lIns="0" tIns="0" rIns="0" bIns="0" rtlCol="0">
            <a:spAutoFit/>
          </a:bodyPr>
          <a:lstStyle/>
          <a:p>
            <a:r>
              <a:rPr lang="fi-FI" sz="1200" b="1" dirty="0">
                <a:solidFill>
                  <a:schemeClr val="tx1"/>
                </a:solidFill>
              </a:rPr>
              <a:t>Learning</a:t>
            </a:r>
            <a:r>
              <a:rPr lang="fi-FI" sz="1200" b="1" baseline="0" dirty="0">
                <a:solidFill>
                  <a:schemeClr val="tx1"/>
                </a:solidFill>
              </a:rPr>
              <a:t> Centre</a:t>
            </a:r>
            <a:endParaRPr lang="fi-FI" sz="1200" b="1" dirty="0">
              <a:solidFill>
                <a:schemeClr val="tx1"/>
              </a:solidFill>
            </a:endParaRPr>
          </a:p>
        </p:txBody>
      </p:sp>
    </p:spTree>
    <p:extLst>
      <p:ext uri="{BB962C8B-B14F-4D97-AF65-F5344CB8AC3E}">
        <p14:creationId xmlns:p14="http://schemas.microsoft.com/office/powerpoint/2010/main" val="191656270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Cover Yellow Image">
    <p:spTree>
      <p:nvGrpSpPr>
        <p:cNvPr id="1" name=""/>
        <p:cNvGrpSpPr/>
        <p:nvPr/>
      </p:nvGrpSpPr>
      <p:grpSpPr>
        <a:xfrm>
          <a:off x="0" y="0"/>
          <a:ext cx="0" cy="0"/>
          <a:chOff x="0" y="0"/>
          <a:chExt cx="0" cy="0"/>
        </a:xfrm>
      </p:grpSpPr>
      <p:sp>
        <p:nvSpPr>
          <p:cNvPr id="8" name="Picture Placeholder 3"/>
          <p:cNvSpPr>
            <a:spLocks noGrp="1"/>
          </p:cNvSpPr>
          <p:nvPr>
            <p:ph type="pic" sz="quarter" idx="10"/>
          </p:nvPr>
        </p:nvSpPr>
        <p:spPr>
          <a:xfrm>
            <a:off x="4349262" y="180000"/>
            <a:ext cx="4629692" cy="6498000"/>
          </a:xfrm>
          <a:prstGeom prst="rect">
            <a:avLst/>
          </a:prstGeom>
        </p:spPr>
        <p:txBody>
          <a:bodyPr vert="horz"/>
          <a:lstStyle/>
          <a:p>
            <a:pPr lvl="0"/>
            <a:endParaRPr lang="fi-FI" noProof="0"/>
          </a:p>
        </p:txBody>
      </p:sp>
      <p:sp>
        <p:nvSpPr>
          <p:cNvPr id="6" name="Title 1"/>
          <p:cNvSpPr>
            <a:spLocks noGrp="1"/>
          </p:cNvSpPr>
          <p:nvPr>
            <p:ph type="ctrTitle"/>
          </p:nvPr>
        </p:nvSpPr>
        <p:spPr>
          <a:xfrm>
            <a:off x="584310" y="2435535"/>
            <a:ext cx="3319477" cy="3232900"/>
          </a:xfrm>
          <a:prstGeom prst="rect">
            <a:avLst/>
          </a:prstGeom>
        </p:spPr>
        <p:txBody>
          <a:bodyPr lIns="0" tIns="0" rIns="0" bIns="0" anchor="t">
            <a:noAutofit/>
          </a:bodyPr>
          <a:lstStyle>
            <a:lvl1pPr algn="l">
              <a:lnSpc>
                <a:spcPct val="80000"/>
              </a:lnSpc>
              <a:defRPr sz="6000" b="1" spc="-200">
                <a:solidFill>
                  <a:schemeClr val="accent1"/>
                </a:solidFill>
              </a:defRPr>
            </a:lvl1pPr>
          </a:lstStyle>
          <a:p>
            <a:r>
              <a:rPr lang="fi-FI"/>
              <a:t>Click to edit Master title style</a:t>
            </a:r>
            <a:endParaRPr lang="en-US" dirty="0"/>
          </a:p>
        </p:txBody>
      </p:sp>
      <p:sp>
        <p:nvSpPr>
          <p:cNvPr id="7" name="Subtitle 2"/>
          <p:cNvSpPr>
            <a:spLocks noGrp="1"/>
          </p:cNvSpPr>
          <p:nvPr>
            <p:ph type="subTitle" idx="1"/>
          </p:nvPr>
        </p:nvSpPr>
        <p:spPr>
          <a:xfrm>
            <a:off x="584310" y="5884335"/>
            <a:ext cx="3319477" cy="5832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Click to edit Master subtitle style</a:t>
            </a:r>
            <a:endParaRPr lang="en-US"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6859"/>
            <a:ext cx="2236005" cy="2086938"/>
          </a:xfrm>
          <a:prstGeom prst="rect">
            <a:avLst/>
          </a:prstGeom>
        </p:spPr>
      </p:pic>
      <p:sp>
        <p:nvSpPr>
          <p:cNvPr id="9" name="TextBox 8"/>
          <p:cNvSpPr txBox="1"/>
          <p:nvPr userDrawn="1"/>
        </p:nvSpPr>
        <p:spPr>
          <a:xfrm flipH="1">
            <a:off x="2724298" y="1314000"/>
            <a:ext cx="1179489" cy="184666"/>
          </a:xfrm>
          <a:prstGeom prst="rect">
            <a:avLst/>
          </a:prstGeom>
          <a:noFill/>
        </p:spPr>
        <p:txBody>
          <a:bodyPr wrap="square" lIns="0" tIns="0" rIns="0" bIns="0" rtlCol="0">
            <a:spAutoFit/>
          </a:bodyPr>
          <a:lstStyle/>
          <a:p>
            <a:r>
              <a:rPr lang="fi-FI" sz="1200" b="1" dirty="0">
                <a:solidFill>
                  <a:schemeClr val="tx1"/>
                </a:solidFill>
              </a:rPr>
              <a:t>Oppimiskeskus</a:t>
            </a:r>
          </a:p>
        </p:txBody>
      </p:sp>
    </p:spTree>
    <p:extLst>
      <p:ext uri="{BB962C8B-B14F-4D97-AF65-F5344CB8AC3E}">
        <p14:creationId xmlns:p14="http://schemas.microsoft.com/office/powerpoint/2010/main" val="1916562700"/>
      </p:ext>
    </p:extLst>
  </p:cSld>
  <p:clrMapOvr>
    <a:masterClrMapping/>
  </p:clrMapOvr>
</p:sldLayout>
</file>

<file path=ppt/slideLayouts/slideLayout1200.xml><?xml version="1.0" encoding="utf-8"?>
<p:sldLayout xmlns:a="http://schemas.openxmlformats.org/drawingml/2006/main" xmlns:r="http://schemas.openxmlformats.org/officeDocument/2006/relationships" xmlns:p="http://schemas.openxmlformats.org/presentationml/2006/main" preserve="1" userDrawn="1">
  <p:cSld name="Cover Yellow Image">
    <p:spTree>
      <p:nvGrpSpPr>
        <p:cNvPr id="1" name=""/>
        <p:cNvGrpSpPr/>
        <p:nvPr/>
      </p:nvGrpSpPr>
      <p:grpSpPr>
        <a:xfrm>
          <a:off x="0" y="0"/>
          <a:ext cx="0" cy="0"/>
          <a:chOff x="0" y="0"/>
          <a:chExt cx="0" cy="0"/>
        </a:xfrm>
      </p:grpSpPr>
      <p:sp>
        <p:nvSpPr>
          <p:cNvPr id="8" name="Picture Placeholder 3"/>
          <p:cNvSpPr>
            <a:spLocks noGrp="1"/>
          </p:cNvSpPr>
          <p:nvPr>
            <p:ph type="pic" sz="quarter" idx="10"/>
          </p:nvPr>
        </p:nvSpPr>
        <p:spPr>
          <a:xfrm>
            <a:off x="4349262" y="180000"/>
            <a:ext cx="4629692" cy="6498000"/>
          </a:xfrm>
          <a:prstGeom prst="rect">
            <a:avLst/>
          </a:prstGeom>
        </p:spPr>
        <p:txBody>
          <a:bodyPr vert="horz"/>
          <a:lstStyle/>
          <a:p>
            <a:pPr lvl="0"/>
            <a:endParaRPr lang="fi-FI" noProof="0"/>
          </a:p>
        </p:txBody>
      </p:sp>
      <p:sp>
        <p:nvSpPr>
          <p:cNvPr id="6" name="Title 1"/>
          <p:cNvSpPr>
            <a:spLocks noGrp="1"/>
          </p:cNvSpPr>
          <p:nvPr>
            <p:ph type="ctrTitle"/>
          </p:nvPr>
        </p:nvSpPr>
        <p:spPr>
          <a:xfrm>
            <a:off x="584310" y="2435535"/>
            <a:ext cx="3319477" cy="3232900"/>
          </a:xfrm>
          <a:prstGeom prst="rect">
            <a:avLst/>
          </a:prstGeom>
        </p:spPr>
        <p:txBody>
          <a:bodyPr lIns="0" tIns="0" rIns="0" bIns="0" anchor="t">
            <a:noAutofit/>
          </a:bodyPr>
          <a:lstStyle>
            <a:lvl1pPr algn="l">
              <a:lnSpc>
                <a:spcPct val="80000"/>
              </a:lnSpc>
              <a:defRPr sz="6000" b="1" spc="-200">
                <a:solidFill>
                  <a:schemeClr val="accent1"/>
                </a:solidFill>
              </a:defRPr>
            </a:lvl1pPr>
          </a:lstStyle>
          <a:p>
            <a:r>
              <a:rPr lang="fi-FI"/>
              <a:t>Click to edit Master title style</a:t>
            </a:r>
            <a:endParaRPr lang="en-US" dirty="0"/>
          </a:p>
        </p:txBody>
      </p:sp>
      <p:sp>
        <p:nvSpPr>
          <p:cNvPr id="7" name="Subtitle 2"/>
          <p:cNvSpPr>
            <a:spLocks noGrp="1"/>
          </p:cNvSpPr>
          <p:nvPr>
            <p:ph type="subTitle" idx="1"/>
          </p:nvPr>
        </p:nvSpPr>
        <p:spPr>
          <a:xfrm>
            <a:off x="584310" y="5884335"/>
            <a:ext cx="3319477" cy="5832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Click to edit Master subtitle style</a:t>
            </a:r>
            <a:endParaRPr lang="en-US"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6859"/>
            <a:ext cx="2236005" cy="2086938"/>
          </a:xfrm>
          <a:prstGeom prst="rect">
            <a:avLst/>
          </a:prstGeom>
        </p:spPr>
      </p:pic>
      <p:sp>
        <p:nvSpPr>
          <p:cNvPr id="9" name="TextBox 8"/>
          <p:cNvSpPr txBox="1"/>
          <p:nvPr userDrawn="1"/>
        </p:nvSpPr>
        <p:spPr>
          <a:xfrm flipH="1">
            <a:off x="2724298" y="1314000"/>
            <a:ext cx="1179489" cy="184666"/>
          </a:xfrm>
          <a:prstGeom prst="rect">
            <a:avLst/>
          </a:prstGeom>
          <a:noFill/>
        </p:spPr>
        <p:txBody>
          <a:bodyPr wrap="square" lIns="0" tIns="0" rIns="0" bIns="0" rtlCol="0">
            <a:spAutoFit/>
          </a:bodyPr>
          <a:lstStyle/>
          <a:p>
            <a:r>
              <a:rPr lang="fi-FI" sz="1200" b="1" dirty="0">
                <a:solidFill>
                  <a:schemeClr val="tx1"/>
                </a:solidFill>
              </a:rPr>
              <a:t>Oppimiskeskus</a:t>
            </a:r>
          </a:p>
        </p:txBody>
      </p:sp>
    </p:spTree>
    <p:extLst>
      <p:ext uri="{BB962C8B-B14F-4D97-AF65-F5344CB8AC3E}">
        <p14:creationId xmlns:p14="http://schemas.microsoft.com/office/powerpoint/2010/main" val="19165627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 Blue">
    <p:bg>
      <p:bgPr>
        <a:solidFill>
          <a:schemeClr val="accent3"/>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615" y="5634638"/>
            <a:ext cx="3264963" cy="1110449"/>
          </a:xfrm>
          <a:prstGeom prst="rect">
            <a:avLst/>
          </a:prstGeom>
        </p:spPr>
      </p:pic>
      <p:cxnSp>
        <p:nvCxnSpPr>
          <p:cNvPr id="3" name="Straight Connector 2"/>
          <p:cNvCxnSpPr/>
          <p:nvPr userDrawn="1"/>
        </p:nvCxnSpPr>
        <p:spPr>
          <a:xfrm>
            <a:off x="539750" y="5765800"/>
            <a:ext cx="8085138"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9" name="Title 1"/>
          <p:cNvSpPr>
            <a:spLocks noGrp="1"/>
          </p:cNvSpPr>
          <p:nvPr>
            <p:ph type="ctrTitle"/>
          </p:nvPr>
        </p:nvSpPr>
        <p:spPr>
          <a:xfrm>
            <a:off x="584308" y="1912266"/>
            <a:ext cx="7975385" cy="2636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fi-FI"/>
              <a:t>Click to edit Master title style</a:t>
            </a:r>
            <a:endParaRPr lang="en-US" dirty="0"/>
          </a:p>
        </p:txBody>
      </p:sp>
    </p:spTree>
    <p:extLst>
      <p:ext uri="{BB962C8B-B14F-4D97-AF65-F5344CB8AC3E}">
        <p14:creationId xmlns:p14="http://schemas.microsoft.com/office/powerpoint/2010/main" val="18368757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Divider Blue">
    <p:bg>
      <p:bgPr>
        <a:solidFill>
          <a:schemeClr val="accent3"/>
        </a:solidFill>
        <a:effectLst/>
      </p:bgPr>
    </p:bg>
    <p:spTree>
      <p:nvGrpSpPr>
        <p:cNvPr id="1" name=""/>
        <p:cNvGrpSpPr/>
        <p:nvPr/>
      </p:nvGrpSpPr>
      <p:grpSpPr>
        <a:xfrm>
          <a:off x="0" y="0"/>
          <a:ext cx="0" cy="0"/>
          <a:chOff x="0" y="0"/>
          <a:chExt cx="0" cy="0"/>
        </a:xfrm>
      </p:grpSpPr>
      <p:cxnSp>
        <p:nvCxnSpPr>
          <p:cNvPr id="3" name="Straight Connector 2"/>
          <p:cNvCxnSpPr/>
          <p:nvPr userDrawn="1"/>
        </p:nvCxnSpPr>
        <p:spPr>
          <a:xfrm>
            <a:off x="539750" y="5765800"/>
            <a:ext cx="8085138"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9" name="Title 1"/>
          <p:cNvSpPr>
            <a:spLocks noGrp="1"/>
          </p:cNvSpPr>
          <p:nvPr>
            <p:ph type="ctrTitle"/>
          </p:nvPr>
        </p:nvSpPr>
        <p:spPr>
          <a:xfrm>
            <a:off x="584308" y="1912266"/>
            <a:ext cx="7975385" cy="2636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fi-FI"/>
              <a:t>Click to edit Master title style</a:t>
            </a:r>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3600" y="5618926"/>
            <a:ext cx="3649347" cy="1129316"/>
          </a:xfrm>
          <a:prstGeom prst="rect">
            <a:avLst/>
          </a:prstGeom>
        </p:spPr>
      </p:pic>
    </p:spTree>
    <p:extLst>
      <p:ext uri="{BB962C8B-B14F-4D97-AF65-F5344CB8AC3E}">
        <p14:creationId xmlns:p14="http://schemas.microsoft.com/office/powerpoint/2010/main" val="183687574"/>
      </p:ext>
    </p:extLst>
  </p:cSld>
  <p:clrMapOvr>
    <a:masterClrMapping/>
  </p:clrMapOvr>
</p:sldLayout>
</file>

<file path=ppt/slideLayouts/slideLayout1300.xml><?xml version="1.0" encoding="utf-8"?>
<p:sldLayout xmlns:a="http://schemas.openxmlformats.org/drawingml/2006/main" xmlns:r="http://schemas.openxmlformats.org/officeDocument/2006/relationships" xmlns:p="http://schemas.openxmlformats.org/presentationml/2006/main" preserve="1" userDrawn="1">
  <p:cSld name="Divider Blue">
    <p:bg>
      <p:bgPr>
        <a:solidFill>
          <a:schemeClr val="accent3"/>
        </a:solidFill>
        <a:effectLst/>
      </p:bgPr>
    </p:bg>
    <p:spTree>
      <p:nvGrpSpPr>
        <p:cNvPr id="1" name=""/>
        <p:cNvGrpSpPr/>
        <p:nvPr/>
      </p:nvGrpSpPr>
      <p:grpSpPr>
        <a:xfrm>
          <a:off x="0" y="0"/>
          <a:ext cx="0" cy="0"/>
          <a:chOff x="0" y="0"/>
          <a:chExt cx="0" cy="0"/>
        </a:xfrm>
      </p:grpSpPr>
      <p:cxnSp>
        <p:nvCxnSpPr>
          <p:cNvPr id="3" name="Straight Connector 2"/>
          <p:cNvCxnSpPr/>
          <p:nvPr userDrawn="1"/>
        </p:nvCxnSpPr>
        <p:spPr>
          <a:xfrm>
            <a:off x="539750" y="5765800"/>
            <a:ext cx="8085138"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9" name="Title 1"/>
          <p:cNvSpPr>
            <a:spLocks noGrp="1"/>
          </p:cNvSpPr>
          <p:nvPr>
            <p:ph type="ctrTitle"/>
          </p:nvPr>
        </p:nvSpPr>
        <p:spPr>
          <a:xfrm>
            <a:off x="584308" y="1912266"/>
            <a:ext cx="7975385" cy="2636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fi-FI"/>
              <a:t>Click to edit Master title style</a:t>
            </a:r>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3600" y="5618926"/>
            <a:ext cx="3649347" cy="1129316"/>
          </a:xfrm>
          <a:prstGeom prst="rect">
            <a:avLst/>
          </a:prstGeom>
        </p:spPr>
      </p:pic>
    </p:spTree>
    <p:extLst>
      <p:ext uri="{BB962C8B-B14F-4D97-AF65-F5344CB8AC3E}">
        <p14:creationId xmlns:p14="http://schemas.microsoft.com/office/powerpoint/2010/main" val="1836875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Red">
    <p:bg>
      <p:bgPr>
        <a:solidFill>
          <a:schemeClr val="accent5"/>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298" y="5634000"/>
            <a:ext cx="3198578" cy="1110449"/>
          </a:xfrm>
          <a:prstGeom prst="rect">
            <a:avLst/>
          </a:prstGeom>
        </p:spPr>
      </p:pic>
      <p:cxnSp>
        <p:nvCxnSpPr>
          <p:cNvPr id="5" name="Straight Connector 4"/>
          <p:cNvCxnSpPr/>
          <p:nvPr userDrawn="1"/>
        </p:nvCxnSpPr>
        <p:spPr>
          <a:xfrm>
            <a:off x="539750" y="5765800"/>
            <a:ext cx="8085138"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 name="Title 1"/>
          <p:cNvSpPr>
            <a:spLocks noGrp="1"/>
          </p:cNvSpPr>
          <p:nvPr>
            <p:ph type="ctrTitle"/>
          </p:nvPr>
        </p:nvSpPr>
        <p:spPr>
          <a:xfrm>
            <a:off x="584308" y="1912266"/>
            <a:ext cx="7975385" cy="2636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fi-FI"/>
              <a:t>Click to edit Master title style</a:t>
            </a:r>
            <a:endParaRPr lang="en-US" dirty="0"/>
          </a:p>
        </p:txBody>
      </p:sp>
    </p:spTree>
    <p:extLst>
      <p:ext uri="{BB962C8B-B14F-4D97-AF65-F5344CB8AC3E}">
        <p14:creationId xmlns:p14="http://schemas.microsoft.com/office/powerpoint/2010/main" val="159814830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Divider Red">
    <p:bg>
      <p:bgPr>
        <a:solidFill>
          <a:schemeClr val="accent5"/>
        </a:solidFill>
        <a:effectLst/>
      </p:bgPr>
    </p:bg>
    <p:spTree>
      <p:nvGrpSpPr>
        <p:cNvPr id="1" name=""/>
        <p:cNvGrpSpPr/>
        <p:nvPr/>
      </p:nvGrpSpPr>
      <p:grpSpPr>
        <a:xfrm>
          <a:off x="0" y="0"/>
          <a:ext cx="0" cy="0"/>
          <a:chOff x="0" y="0"/>
          <a:chExt cx="0" cy="0"/>
        </a:xfrm>
      </p:grpSpPr>
      <p:cxnSp>
        <p:nvCxnSpPr>
          <p:cNvPr id="5" name="Straight Connector 4"/>
          <p:cNvCxnSpPr/>
          <p:nvPr userDrawn="1"/>
        </p:nvCxnSpPr>
        <p:spPr>
          <a:xfrm>
            <a:off x="539750" y="5765800"/>
            <a:ext cx="8085138"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 name="Title 1"/>
          <p:cNvSpPr>
            <a:spLocks noGrp="1"/>
          </p:cNvSpPr>
          <p:nvPr>
            <p:ph type="ctrTitle"/>
          </p:nvPr>
        </p:nvSpPr>
        <p:spPr>
          <a:xfrm>
            <a:off x="584308" y="1912266"/>
            <a:ext cx="7975385" cy="2636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fi-FI"/>
              <a:t>Click to edit Master title style</a:t>
            </a:r>
            <a:endParaRPr lang="en-US" dirty="0"/>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3600" y="5619600"/>
            <a:ext cx="3592167" cy="1129316"/>
          </a:xfrm>
          <a:prstGeom prst="rect">
            <a:avLst/>
          </a:prstGeom>
        </p:spPr>
      </p:pic>
    </p:spTree>
    <p:extLst>
      <p:ext uri="{BB962C8B-B14F-4D97-AF65-F5344CB8AC3E}">
        <p14:creationId xmlns:p14="http://schemas.microsoft.com/office/powerpoint/2010/main" val="1598148301"/>
      </p:ext>
    </p:extLst>
  </p:cSld>
  <p:clrMapOvr>
    <a:masterClrMapping/>
  </p:clrMapOvr>
</p:sldLayout>
</file>

<file path=ppt/slideLayouts/slideLayout1400.xml><?xml version="1.0" encoding="utf-8"?>
<p:sldLayout xmlns:a="http://schemas.openxmlformats.org/drawingml/2006/main" xmlns:r="http://schemas.openxmlformats.org/officeDocument/2006/relationships" xmlns:p="http://schemas.openxmlformats.org/presentationml/2006/main" preserve="1" userDrawn="1">
  <p:cSld name="Divider Red">
    <p:bg>
      <p:bgPr>
        <a:solidFill>
          <a:schemeClr val="accent5"/>
        </a:solidFill>
        <a:effectLst/>
      </p:bgPr>
    </p:bg>
    <p:spTree>
      <p:nvGrpSpPr>
        <p:cNvPr id="1" name=""/>
        <p:cNvGrpSpPr/>
        <p:nvPr/>
      </p:nvGrpSpPr>
      <p:grpSpPr>
        <a:xfrm>
          <a:off x="0" y="0"/>
          <a:ext cx="0" cy="0"/>
          <a:chOff x="0" y="0"/>
          <a:chExt cx="0" cy="0"/>
        </a:xfrm>
      </p:grpSpPr>
      <p:cxnSp>
        <p:nvCxnSpPr>
          <p:cNvPr id="5" name="Straight Connector 4"/>
          <p:cNvCxnSpPr/>
          <p:nvPr userDrawn="1"/>
        </p:nvCxnSpPr>
        <p:spPr>
          <a:xfrm>
            <a:off x="539750" y="5765800"/>
            <a:ext cx="8085138"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 name="Title 1"/>
          <p:cNvSpPr>
            <a:spLocks noGrp="1"/>
          </p:cNvSpPr>
          <p:nvPr>
            <p:ph type="ctrTitle"/>
          </p:nvPr>
        </p:nvSpPr>
        <p:spPr>
          <a:xfrm>
            <a:off x="584308" y="1912266"/>
            <a:ext cx="7975385" cy="2636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fi-FI"/>
              <a:t>Click to edit Master title style</a:t>
            </a:r>
            <a:endParaRPr lang="en-US" dirty="0"/>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3600" y="5619600"/>
            <a:ext cx="3592167" cy="1129316"/>
          </a:xfrm>
          <a:prstGeom prst="rect">
            <a:avLst/>
          </a:prstGeom>
        </p:spPr>
      </p:pic>
    </p:spTree>
    <p:extLst>
      <p:ext uri="{BB962C8B-B14F-4D97-AF65-F5344CB8AC3E}">
        <p14:creationId xmlns:p14="http://schemas.microsoft.com/office/powerpoint/2010/main" val="15981483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vider Yellow">
    <p:bg>
      <p:bgPr>
        <a:solidFill>
          <a:schemeClr val="accent1"/>
        </a:solidFill>
        <a:effectLst/>
      </p:bgPr>
    </p:bg>
    <p:spTree>
      <p:nvGrpSpPr>
        <p:cNvPr id="1" name=""/>
        <p:cNvGrpSpPr/>
        <p:nvPr/>
      </p:nvGrpSpPr>
      <p:grpSpPr>
        <a:xfrm>
          <a:off x="0" y="0"/>
          <a:ext cx="0" cy="0"/>
          <a:chOff x="0" y="0"/>
          <a:chExt cx="0" cy="0"/>
        </a:xfrm>
      </p:grpSpPr>
      <p:cxnSp>
        <p:nvCxnSpPr>
          <p:cNvPr id="5" name="Straight Connector 4"/>
          <p:cNvCxnSpPr/>
          <p:nvPr userDrawn="1"/>
        </p:nvCxnSpPr>
        <p:spPr>
          <a:xfrm>
            <a:off x="539750" y="5765800"/>
            <a:ext cx="8085138"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 name="Title 1"/>
          <p:cNvSpPr>
            <a:spLocks noGrp="1"/>
          </p:cNvSpPr>
          <p:nvPr>
            <p:ph type="ctrTitle"/>
          </p:nvPr>
        </p:nvSpPr>
        <p:spPr>
          <a:xfrm>
            <a:off x="584308" y="1912266"/>
            <a:ext cx="7975385" cy="2636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fi-FI"/>
              <a:t>Click to edit Master title style</a:t>
            </a:r>
            <a:endParaRPr lang="en-US" dirty="0"/>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6000" y="5634000"/>
            <a:ext cx="3303185" cy="1110449"/>
          </a:xfrm>
          <a:prstGeom prst="rect">
            <a:avLst/>
          </a:prstGeom>
        </p:spPr>
      </p:pic>
    </p:spTree>
    <p:extLst>
      <p:ext uri="{BB962C8B-B14F-4D97-AF65-F5344CB8AC3E}">
        <p14:creationId xmlns:p14="http://schemas.microsoft.com/office/powerpoint/2010/main" val="366831623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Divider Yellow">
    <p:bg>
      <p:bgPr>
        <a:solidFill>
          <a:schemeClr val="accent1"/>
        </a:solidFill>
        <a:effectLst/>
      </p:bgPr>
    </p:bg>
    <p:spTree>
      <p:nvGrpSpPr>
        <p:cNvPr id="1" name=""/>
        <p:cNvGrpSpPr/>
        <p:nvPr/>
      </p:nvGrpSpPr>
      <p:grpSpPr>
        <a:xfrm>
          <a:off x="0" y="0"/>
          <a:ext cx="0" cy="0"/>
          <a:chOff x="0" y="0"/>
          <a:chExt cx="0" cy="0"/>
        </a:xfrm>
      </p:grpSpPr>
      <p:cxnSp>
        <p:nvCxnSpPr>
          <p:cNvPr id="5" name="Straight Connector 4"/>
          <p:cNvCxnSpPr/>
          <p:nvPr userDrawn="1"/>
        </p:nvCxnSpPr>
        <p:spPr>
          <a:xfrm>
            <a:off x="539750" y="5765800"/>
            <a:ext cx="8085138"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 name="Title 1"/>
          <p:cNvSpPr>
            <a:spLocks noGrp="1"/>
          </p:cNvSpPr>
          <p:nvPr>
            <p:ph type="ctrTitle"/>
          </p:nvPr>
        </p:nvSpPr>
        <p:spPr>
          <a:xfrm>
            <a:off x="584308" y="1912266"/>
            <a:ext cx="7975385" cy="2636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fi-FI"/>
              <a:t>Click to edit Master title style</a:t>
            </a:r>
            <a:endParaRPr lang="en-US" dirty="0"/>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3600" y="5619600"/>
            <a:ext cx="3686106" cy="1127274"/>
          </a:xfrm>
          <a:prstGeom prst="rect">
            <a:avLst/>
          </a:prstGeom>
        </p:spPr>
      </p:pic>
    </p:spTree>
    <p:extLst>
      <p:ext uri="{BB962C8B-B14F-4D97-AF65-F5344CB8AC3E}">
        <p14:creationId xmlns:p14="http://schemas.microsoft.com/office/powerpoint/2010/main" val="3668316232"/>
      </p:ext>
    </p:extLst>
  </p:cSld>
  <p:clrMapOvr>
    <a:masterClrMapping/>
  </p:clrMapOvr>
</p:sldLayout>
</file>

<file path=ppt/slideLayouts/slideLayout1500.xml><?xml version="1.0" encoding="utf-8"?>
<p:sldLayout xmlns:a="http://schemas.openxmlformats.org/drawingml/2006/main" xmlns:r="http://schemas.openxmlformats.org/officeDocument/2006/relationships" xmlns:p="http://schemas.openxmlformats.org/presentationml/2006/main" preserve="1" userDrawn="1">
  <p:cSld name="Divider Yellow">
    <p:bg>
      <p:bgPr>
        <a:solidFill>
          <a:schemeClr val="accent1"/>
        </a:solidFill>
        <a:effectLst/>
      </p:bgPr>
    </p:bg>
    <p:spTree>
      <p:nvGrpSpPr>
        <p:cNvPr id="1" name=""/>
        <p:cNvGrpSpPr/>
        <p:nvPr/>
      </p:nvGrpSpPr>
      <p:grpSpPr>
        <a:xfrm>
          <a:off x="0" y="0"/>
          <a:ext cx="0" cy="0"/>
          <a:chOff x="0" y="0"/>
          <a:chExt cx="0" cy="0"/>
        </a:xfrm>
      </p:grpSpPr>
      <p:cxnSp>
        <p:nvCxnSpPr>
          <p:cNvPr id="5" name="Straight Connector 4"/>
          <p:cNvCxnSpPr/>
          <p:nvPr userDrawn="1"/>
        </p:nvCxnSpPr>
        <p:spPr>
          <a:xfrm>
            <a:off x="539750" y="5765800"/>
            <a:ext cx="8085138"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 name="Title 1"/>
          <p:cNvSpPr>
            <a:spLocks noGrp="1"/>
          </p:cNvSpPr>
          <p:nvPr>
            <p:ph type="ctrTitle"/>
          </p:nvPr>
        </p:nvSpPr>
        <p:spPr>
          <a:xfrm>
            <a:off x="584308" y="1912266"/>
            <a:ext cx="7975385" cy="2636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fi-FI"/>
              <a:t>Click to edit Master title style</a:t>
            </a:r>
            <a:endParaRPr lang="en-US" dirty="0"/>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3600" y="5619600"/>
            <a:ext cx="3686106" cy="1127274"/>
          </a:xfrm>
          <a:prstGeom prst="rect">
            <a:avLst/>
          </a:prstGeom>
        </p:spPr>
      </p:pic>
    </p:spTree>
    <p:extLst>
      <p:ext uri="{BB962C8B-B14F-4D97-AF65-F5344CB8AC3E}">
        <p14:creationId xmlns:p14="http://schemas.microsoft.com/office/powerpoint/2010/main" val="36683162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Blu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6000" y="5634000"/>
            <a:ext cx="3198578" cy="1110449"/>
          </a:xfrm>
          <a:prstGeom prst="rect">
            <a:avLst/>
          </a:prstGeom>
        </p:spPr>
      </p:pic>
      <p:cxnSp>
        <p:nvCxnSpPr>
          <p:cNvPr id="5" name="Straight Connector 4"/>
          <p:cNvCxnSpPr/>
          <p:nvPr userDrawn="1"/>
        </p:nvCxnSpPr>
        <p:spPr>
          <a:xfrm>
            <a:off x="539750" y="5765800"/>
            <a:ext cx="8085138" cy="0"/>
          </a:xfrm>
          <a:prstGeom prst="line">
            <a:avLst/>
          </a:prstGeom>
          <a:ln w="12700" cmpd="sng">
            <a:solidFill>
              <a:schemeClr val="accent3"/>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ctrTitle"/>
          </p:nvPr>
        </p:nvSpPr>
        <p:spPr>
          <a:xfrm>
            <a:off x="540001" y="381000"/>
            <a:ext cx="8085599" cy="119579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fi-FI"/>
              <a:t>Click to edit Master title style</a:t>
            </a:r>
            <a:endParaRPr lang="en-US" dirty="0"/>
          </a:p>
        </p:txBody>
      </p:sp>
      <p:sp>
        <p:nvSpPr>
          <p:cNvPr id="10" name="Content Placeholder 10"/>
          <p:cNvSpPr>
            <a:spLocks noGrp="1"/>
          </p:cNvSpPr>
          <p:nvPr>
            <p:ph sz="quarter" idx="14"/>
          </p:nvPr>
        </p:nvSpPr>
        <p:spPr>
          <a:xfrm>
            <a:off x="540001" y="1685675"/>
            <a:ext cx="8085599" cy="3831557"/>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
        <p:nvSpPr>
          <p:cNvPr id="6" name="Date Placeholder 12"/>
          <p:cNvSpPr>
            <a:spLocks noGrp="1"/>
          </p:cNvSpPr>
          <p:nvPr>
            <p:ph type="dt" sz="half" idx="15"/>
          </p:nvPr>
        </p:nvSpPr>
        <p:spPr/>
        <p:txBody>
          <a:bodyPr/>
          <a:lstStyle>
            <a:lvl1pPr>
              <a:defRPr/>
            </a:lvl1pPr>
          </a:lstStyle>
          <a:p>
            <a:pPr>
              <a:defRPr/>
            </a:pPr>
            <a:fld id="{E0A7D511-EF24-F248-BEA4-1AD370F38D7A}" type="datetime1">
              <a:rPr lang="fi-FI"/>
              <a:pPr>
                <a:defRPr/>
              </a:pPr>
              <a:t>22.2.2023</a:t>
            </a:fld>
            <a:endParaRPr lang="fi-FI"/>
          </a:p>
        </p:txBody>
      </p:sp>
      <p:sp>
        <p:nvSpPr>
          <p:cNvPr id="7" name="Footer Placeholder 13"/>
          <p:cNvSpPr>
            <a:spLocks noGrp="1"/>
          </p:cNvSpPr>
          <p:nvPr>
            <p:ph type="ftr" sz="quarter" idx="16"/>
          </p:nvPr>
        </p:nvSpPr>
        <p:spPr/>
        <p:txBody>
          <a:bodyPr/>
          <a:lstStyle>
            <a:lvl1pPr>
              <a:defRPr/>
            </a:lvl1pPr>
          </a:lstStyle>
          <a:p>
            <a:pPr>
              <a:defRPr/>
            </a:pPr>
            <a:endParaRPr lang="fi-FI"/>
          </a:p>
        </p:txBody>
      </p:sp>
      <p:sp>
        <p:nvSpPr>
          <p:cNvPr id="8" name="Slide Number Placeholder 14"/>
          <p:cNvSpPr>
            <a:spLocks noGrp="1"/>
          </p:cNvSpPr>
          <p:nvPr>
            <p:ph type="sldNum" sz="quarter" idx="17"/>
          </p:nvPr>
        </p:nvSpPr>
        <p:spPr/>
        <p:txBody>
          <a:bodyPr/>
          <a:lstStyle>
            <a:lvl1pPr>
              <a:defRPr/>
            </a:lvl1pPr>
          </a:lstStyle>
          <a:p>
            <a:pPr>
              <a:defRPr/>
            </a:pPr>
            <a:fld id="{49EFD4B7-1CC6-864B-A72A-C978B70BBA9B}" type="slidenum">
              <a:rPr lang="fi-FI"/>
              <a:pPr>
                <a:defRPr/>
              </a:pPr>
              <a:t>‹#›</a:t>
            </a:fld>
            <a:endParaRPr lang="fi-FI"/>
          </a:p>
        </p:txBody>
      </p:sp>
    </p:spTree>
    <p:extLst>
      <p:ext uri="{BB962C8B-B14F-4D97-AF65-F5344CB8AC3E}">
        <p14:creationId xmlns:p14="http://schemas.microsoft.com/office/powerpoint/2010/main" val="3810708247"/>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Content Blue">
    <p:spTree>
      <p:nvGrpSpPr>
        <p:cNvPr id="1" name=""/>
        <p:cNvGrpSpPr/>
        <p:nvPr/>
      </p:nvGrpSpPr>
      <p:grpSpPr>
        <a:xfrm>
          <a:off x="0" y="0"/>
          <a:ext cx="0" cy="0"/>
          <a:chOff x="0" y="0"/>
          <a:chExt cx="0" cy="0"/>
        </a:xfrm>
      </p:grpSpPr>
      <p:cxnSp>
        <p:nvCxnSpPr>
          <p:cNvPr id="5" name="Straight Connector 4"/>
          <p:cNvCxnSpPr/>
          <p:nvPr userDrawn="1"/>
        </p:nvCxnSpPr>
        <p:spPr>
          <a:xfrm>
            <a:off x="539750" y="5765800"/>
            <a:ext cx="8085138" cy="0"/>
          </a:xfrm>
          <a:prstGeom prst="line">
            <a:avLst/>
          </a:prstGeom>
          <a:ln w="12700" cmpd="sng">
            <a:solidFill>
              <a:schemeClr val="accent3"/>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ctrTitle"/>
          </p:nvPr>
        </p:nvSpPr>
        <p:spPr>
          <a:xfrm>
            <a:off x="540001" y="381000"/>
            <a:ext cx="8085599" cy="119579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fi-FI"/>
              <a:t>Click to edit Master title style</a:t>
            </a:r>
            <a:endParaRPr lang="en-US" dirty="0"/>
          </a:p>
        </p:txBody>
      </p:sp>
      <p:sp>
        <p:nvSpPr>
          <p:cNvPr id="10" name="Content Placeholder 10"/>
          <p:cNvSpPr>
            <a:spLocks noGrp="1"/>
          </p:cNvSpPr>
          <p:nvPr>
            <p:ph sz="quarter" idx="14"/>
          </p:nvPr>
        </p:nvSpPr>
        <p:spPr>
          <a:xfrm>
            <a:off x="540001" y="1685675"/>
            <a:ext cx="8085599" cy="3831557"/>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
        <p:nvSpPr>
          <p:cNvPr id="6" name="Date Placeholder 12"/>
          <p:cNvSpPr>
            <a:spLocks noGrp="1"/>
          </p:cNvSpPr>
          <p:nvPr>
            <p:ph type="dt" sz="half" idx="15"/>
          </p:nvPr>
        </p:nvSpPr>
        <p:spPr/>
        <p:txBody>
          <a:bodyPr/>
          <a:lstStyle>
            <a:lvl1pPr>
              <a:defRPr/>
            </a:lvl1pPr>
          </a:lstStyle>
          <a:p>
            <a:pPr>
              <a:defRPr/>
            </a:pPr>
            <a:fld id="{E0A7D511-EF24-F248-BEA4-1AD370F38D7A}" type="datetime1">
              <a:rPr lang="fi-FI"/>
              <a:pPr>
                <a:defRPr/>
              </a:pPr>
              <a:t>21.9.2020</a:t>
            </a:fld>
            <a:endParaRPr lang="fi-FI"/>
          </a:p>
        </p:txBody>
      </p:sp>
      <p:sp>
        <p:nvSpPr>
          <p:cNvPr id="7" name="Footer Placeholder 13"/>
          <p:cNvSpPr>
            <a:spLocks noGrp="1"/>
          </p:cNvSpPr>
          <p:nvPr>
            <p:ph type="ftr" sz="quarter" idx="16"/>
          </p:nvPr>
        </p:nvSpPr>
        <p:spPr/>
        <p:txBody>
          <a:bodyPr/>
          <a:lstStyle>
            <a:lvl1pPr>
              <a:defRPr/>
            </a:lvl1pPr>
          </a:lstStyle>
          <a:p>
            <a:pPr>
              <a:defRPr/>
            </a:pPr>
            <a:endParaRPr lang="fi-FI"/>
          </a:p>
        </p:txBody>
      </p:sp>
      <p:sp>
        <p:nvSpPr>
          <p:cNvPr id="8" name="Slide Number Placeholder 14"/>
          <p:cNvSpPr>
            <a:spLocks noGrp="1"/>
          </p:cNvSpPr>
          <p:nvPr>
            <p:ph type="sldNum" sz="quarter" idx="17"/>
          </p:nvPr>
        </p:nvSpPr>
        <p:spPr/>
        <p:txBody>
          <a:bodyPr/>
          <a:lstStyle>
            <a:lvl1pPr>
              <a:defRPr/>
            </a:lvl1pPr>
          </a:lstStyle>
          <a:p>
            <a:pPr>
              <a:defRPr/>
            </a:pPr>
            <a:fld id="{49EFD4B7-1CC6-864B-A72A-C978B70BBA9B}" type="slidenum">
              <a:rPr lang="fi-FI"/>
              <a:pPr>
                <a:defRPr/>
              </a:pPr>
              <a:t>‹#›</a:t>
            </a:fld>
            <a:endParaRPr lang="fi-FI"/>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5600" y="5598000"/>
            <a:ext cx="3867219" cy="1196738"/>
          </a:xfrm>
          <a:prstGeom prst="rect">
            <a:avLst/>
          </a:prstGeom>
        </p:spPr>
      </p:pic>
    </p:spTree>
    <p:extLst>
      <p:ext uri="{BB962C8B-B14F-4D97-AF65-F5344CB8AC3E}">
        <p14:creationId xmlns:p14="http://schemas.microsoft.com/office/powerpoint/2010/main" val="3810708247"/>
      </p:ext>
    </p:extLst>
  </p:cSld>
  <p:clrMapOvr>
    <a:masterClrMapping/>
  </p:clrMapOvr>
</p:sldLayout>
</file>

<file path=ppt/slideLayouts/slideLayout1600.xml><?xml version="1.0" encoding="utf-8"?>
<p:sldLayout xmlns:a="http://schemas.openxmlformats.org/drawingml/2006/main" xmlns:r="http://schemas.openxmlformats.org/officeDocument/2006/relationships" xmlns:p="http://schemas.openxmlformats.org/presentationml/2006/main" preserve="1" userDrawn="1">
  <p:cSld name="Content Blue">
    <p:spTree>
      <p:nvGrpSpPr>
        <p:cNvPr id="1" name=""/>
        <p:cNvGrpSpPr/>
        <p:nvPr/>
      </p:nvGrpSpPr>
      <p:grpSpPr>
        <a:xfrm>
          <a:off x="0" y="0"/>
          <a:ext cx="0" cy="0"/>
          <a:chOff x="0" y="0"/>
          <a:chExt cx="0" cy="0"/>
        </a:xfrm>
      </p:grpSpPr>
      <p:cxnSp>
        <p:nvCxnSpPr>
          <p:cNvPr id="5" name="Straight Connector 4"/>
          <p:cNvCxnSpPr/>
          <p:nvPr userDrawn="1"/>
        </p:nvCxnSpPr>
        <p:spPr>
          <a:xfrm>
            <a:off x="539750" y="5765800"/>
            <a:ext cx="8085138" cy="0"/>
          </a:xfrm>
          <a:prstGeom prst="line">
            <a:avLst/>
          </a:prstGeom>
          <a:ln w="12700" cmpd="sng">
            <a:solidFill>
              <a:schemeClr val="accent3"/>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ctrTitle"/>
          </p:nvPr>
        </p:nvSpPr>
        <p:spPr>
          <a:xfrm>
            <a:off x="540001" y="381000"/>
            <a:ext cx="8085599" cy="119579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fi-FI"/>
              <a:t>Click to edit Master title style</a:t>
            </a:r>
            <a:endParaRPr lang="en-US" dirty="0"/>
          </a:p>
        </p:txBody>
      </p:sp>
      <p:sp>
        <p:nvSpPr>
          <p:cNvPr id="10" name="Content Placeholder 10"/>
          <p:cNvSpPr>
            <a:spLocks noGrp="1"/>
          </p:cNvSpPr>
          <p:nvPr>
            <p:ph sz="quarter" idx="14"/>
          </p:nvPr>
        </p:nvSpPr>
        <p:spPr>
          <a:xfrm>
            <a:off x="540001" y="1685675"/>
            <a:ext cx="8085599" cy="3831557"/>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
        <p:nvSpPr>
          <p:cNvPr id="6" name="Date Placeholder 12"/>
          <p:cNvSpPr>
            <a:spLocks noGrp="1"/>
          </p:cNvSpPr>
          <p:nvPr>
            <p:ph type="dt" sz="half" idx="15"/>
          </p:nvPr>
        </p:nvSpPr>
        <p:spPr/>
        <p:txBody>
          <a:bodyPr/>
          <a:lstStyle>
            <a:lvl1pPr>
              <a:defRPr/>
            </a:lvl1pPr>
          </a:lstStyle>
          <a:p>
            <a:pPr>
              <a:defRPr/>
            </a:pPr>
            <a:fld id="{E0A7D511-EF24-F248-BEA4-1AD370F38D7A}" type="datetime1">
              <a:rPr lang="fi-FI"/>
              <a:pPr>
                <a:defRPr/>
              </a:pPr>
              <a:t>21.9.2020</a:t>
            </a:fld>
            <a:endParaRPr lang="fi-FI"/>
          </a:p>
        </p:txBody>
      </p:sp>
      <p:sp>
        <p:nvSpPr>
          <p:cNvPr id="7" name="Footer Placeholder 13"/>
          <p:cNvSpPr>
            <a:spLocks noGrp="1"/>
          </p:cNvSpPr>
          <p:nvPr>
            <p:ph type="ftr" sz="quarter" idx="16"/>
          </p:nvPr>
        </p:nvSpPr>
        <p:spPr/>
        <p:txBody>
          <a:bodyPr/>
          <a:lstStyle>
            <a:lvl1pPr>
              <a:defRPr/>
            </a:lvl1pPr>
          </a:lstStyle>
          <a:p>
            <a:pPr>
              <a:defRPr/>
            </a:pPr>
            <a:endParaRPr lang="fi-FI"/>
          </a:p>
        </p:txBody>
      </p:sp>
      <p:sp>
        <p:nvSpPr>
          <p:cNvPr id="8" name="Slide Number Placeholder 14"/>
          <p:cNvSpPr>
            <a:spLocks noGrp="1"/>
          </p:cNvSpPr>
          <p:nvPr>
            <p:ph type="sldNum" sz="quarter" idx="17"/>
          </p:nvPr>
        </p:nvSpPr>
        <p:spPr/>
        <p:txBody>
          <a:bodyPr/>
          <a:lstStyle>
            <a:lvl1pPr>
              <a:defRPr/>
            </a:lvl1pPr>
          </a:lstStyle>
          <a:p>
            <a:pPr>
              <a:defRPr/>
            </a:pPr>
            <a:fld id="{49EFD4B7-1CC6-864B-A72A-C978B70BBA9B}" type="slidenum">
              <a:rPr lang="fi-FI"/>
              <a:pPr>
                <a:defRPr/>
              </a:pPr>
              <a:t>‹#›</a:t>
            </a:fld>
            <a:endParaRPr lang="fi-FI"/>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5600" y="5598000"/>
            <a:ext cx="3867219" cy="1196738"/>
          </a:xfrm>
          <a:prstGeom prst="rect">
            <a:avLst/>
          </a:prstGeom>
        </p:spPr>
      </p:pic>
    </p:spTree>
    <p:extLst>
      <p:ext uri="{BB962C8B-B14F-4D97-AF65-F5344CB8AC3E}">
        <p14:creationId xmlns:p14="http://schemas.microsoft.com/office/powerpoint/2010/main" val="38107082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Red">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6000" y="5634000"/>
            <a:ext cx="3303185" cy="1110449"/>
          </a:xfrm>
          <a:prstGeom prst="rect">
            <a:avLst/>
          </a:prstGeom>
        </p:spPr>
      </p:pic>
      <p:cxnSp>
        <p:nvCxnSpPr>
          <p:cNvPr id="5" name="Straight Connector 4"/>
          <p:cNvCxnSpPr/>
          <p:nvPr userDrawn="1"/>
        </p:nvCxnSpPr>
        <p:spPr>
          <a:xfrm>
            <a:off x="539750" y="5765800"/>
            <a:ext cx="8085138" cy="0"/>
          </a:xfrm>
          <a:prstGeom prst="line">
            <a:avLst/>
          </a:prstGeom>
          <a:ln w="12700" cmpd="sng">
            <a:solidFill>
              <a:schemeClr val="accent5"/>
            </a:solidFill>
          </a:ln>
          <a:effectLst/>
        </p:spPr>
        <p:style>
          <a:lnRef idx="2">
            <a:schemeClr val="accent1"/>
          </a:lnRef>
          <a:fillRef idx="0">
            <a:schemeClr val="accent1"/>
          </a:fillRef>
          <a:effectRef idx="1">
            <a:schemeClr val="accent1"/>
          </a:effectRef>
          <a:fontRef idx="minor">
            <a:schemeClr val="tx1"/>
          </a:fontRef>
        </p:style>
      </p:cxnSp>
      <p:sp>
        <p:nvSpPr>
          <p:cNvPr id="10" name="Title 1"/>
          <p:cNvSpPr>
            <a:spLocks noGrp="1"/>
          </p:cNvSpPr>
          <p:nvPr>
            <p:ph type="ctrTitle"/>
          </p:nvPr>
        </p:nvSpPr>
        <p:spPr>
          <a:xfrm>
            <a:off x="540001" y="381000"/>
            <a:ext cx="8085599" cy="119579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fi-FI"/>
              <a:t>Click to edit Master title style</a:t>
            </a:r>
            <a:endParaRPr lang="en-US" dirty="0"/>
          </a:p>
        </p:txBody>
      </p:sp>
      <p:sp>
        <p:nvSpPr>
          <p:cNvPr id="11" name="Content Placeholder 10"/>
          <p:cNvSpPr>
            <a:spLocks noGrp="1"/>
          </p:cNvSpPr>
          <p:nvPr>
            <p:ph sz="quarter" idx="14"/>
          </p:nvPr>
        </p:nvSpPr>
        <p:spPr>
          <a:xfrm>
            <a:off x="540001" y="1685675"/>
            <a:ext cx="8085599" cy="3831557"/>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
        <p:nvSpPr>
          <p:cNvPr id="6" name="Date Placeholder 7"/>
          <p:cNvSpPr>
            <a:spLocks noGrp="1"/>
          </p:cNvSpPr>
          <p:nvPr>
            <p:ph type="dt" sz="half" idx="15"/>
          </p:nvPr>
        </p:nvSpPr>
        <p:spPr/>
        <p:txBody>
          <a:bodyPr/>
          <a:lstStyle>
            <a:lvl1pPr>
              <a:defRPr/>
            </a:lvl1pPr>
          </a:lstStyle>
          <a:p>
            <a:pPr>
              <a:defRPr/>
            </a:pPr>
            <a:fld id="{06D910DB-C0F0-1A41-AB6F-AB5EC7730884}" type="datetime1">
              <a:rPr lang="fi-FI"/>
              <a:pPr>
                <a:defRPr/>
              </a:pPr>
              <a:t>22.2.2023</a:t>
            </a:fld>
            <a:endParaRPr lang="fi-FI"/>
          </a:p>
        </p:txBody>
      </p:sp>
      <p:sp>
        <p:nvSpPr>
          <p:cNvPr id="7" name="Footer Placeholder 8"/>
          <p:cNvSpPr>
            <a:spLocks noGrp="1"/>
          </p:cNvSpPr>
          <p:nvPr>
            <p:ph type="ftr" sz="quarter" idx="16"/>
          </p:nvPr>
        </p:nvSpPr>
        <p:spPr/>
        <p:txBody>
          <a:bodyPr/>
          <a:lstStyle>
            <a:lvl1pPr>
              <a:defRPr/>
            </a:lvl1pPr>
          </a:lstStyle>
          <a:p>
            <a:pPr>
              <a:defRPr/>
            </a:pPr>
            <a:endParaRPr lang="fi-FI"/>
          </a:p>
        </p:txBody>
      </p:sp>
      <p:sp>
        <p:nvSpPr>
          <p:cNvPr id="8" name="Slide Number Placeholder 9"/>
          <p:cNvSpPr>
            <a:spLocks noGrp="1"/>
          </p:cNvSpPr>
          <p:nvPr>
            <p:ph type="sldNum" sz="quarter" idx="17"/>
          </p:nvPr>
        </p:nvSpPr>
        <p:spPr/>
        <p:txBody>
          <a:bodyPr/>
          <a:lstStyle>
            <a:lvl1pPr>
              <a:defRPr/>
            </a:lvl1pPr>
          </a:lstStyle>
          <a:p>
            <a:pPr>
              <a:defRPr/>
            </a:pPr>
            <a:fld id="{93342AF8-94BF-6340-B60E-A8C5E9F87F01}" type="slidenum">
              <a:rPr lang="fi-FI"/>
              <a:pPr>
                <a:defRPr/>
              </a:pPr>
              <a:t>‹#›</a:t>
            </a:fld>
            <a:endParaRPr lang="fi-FI"/>
          </a:p>
        </p:txBody>
      </p:sp>
    </p:spTree>
    <p:extLst>
      <p:ext uri="{BB962C8B-B14F-4D97-AF65-F5344CB8AC3E}">
        <p14:creationId xmlns:p14="http://schemas.microsoft.com/office/powerpoint/2010/main" val="3822815953"/>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Content Red">
    <p:spTree>
      <p:nvGrpSpPr>
        <p:cNvPr id="1" name=""/>
        <p:cNvGrpSpPr/>
        <p:nvPr/>
      </p:nvGrpSpPr>
      <p:grpSpPr>
        <a:xfrm>
          <a:off x="0" y="0"/>
          <a:ext cx="0" cy="0"/>
          <a:chOff x="0" y="0"/>
          <a:chExt cx="0" cy="0"/>
        </a:xfrm>
      </p:grpSpPr>
      <p:cxnSp>
        <p:nvCxnSpPr>
          <p:cNvPr id="5" name="Straight Connector 4"/>
          <p:cNvCxnSpPr/>
          <p:nvPr userDrawn="1"/>
        </p:nvCxnSpPr>
        <p:spPr>
          <a:xfrm>
            <a:off x="539750" y="5765800"/>
            <a:ext cx="8085138" cy="0"/>
          </a:xfrm>
          <a:prstGeom prst="line">
            <a:avLst/>
          </a:prstGeom>
          <a:ln w="12700" cmpd="sng">
            <a:solidFill>
              <a:schemeClr val="accent5"/>
            </a:solidFill>
          </a:ln>
          <a:effectLst/>
        </p:spPr>
        <p:style>
          <a:lnRef idx="2">
            <a:schemeClr val="accent1"/>
          </a:lnRef>
          <a:fillRef idx="0">
            <a:schemeClr val="accent1"/>
          </a:fillRef>
          <a:effectRef idx="1">
            <a:schemeClr val="accent1"/>
          </a:effectRef>
          <a:fontRef idx="minor">
            <a:schemeClr val="tx1"/>
          </a:fontRef>
        </p:style>
      </p:cxnSp>
      <p:sp>
        <p:nvSpPr>
          <p:cNvPr id="10" name="Title 1"/>
          <p:cNvSpPr>
            <a:spLocks noGrp="1"/>
          </p:cNvSpPr>
          <p:nvPr>
            <p:ph type="ctrTitle"/>
          </p:nvPr>
        </p:nvSpPr>
        <p:spPr>
          <a:xfrm>
            <a:off x="540001" y="381000"/>
            <a:ext cx="8085599" cy="119579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fi-FI"/>
              <a:t>Click to edit Master title style</a:t>
            </a:r>
            <a:endParaRPr lang="en-US" dirty="0"/>
          </a:p>
        </p:txBody>
      </p:sp>
      <p:sp>
        <p:nvSpPr>
          <p:cNvPr id="11" name="Content Placeholder 10"/>
          <p:cNvSpPr>
            <a:spLocks noGrp="1"/>
          </p:cNvSpPr>
          <p:nvPr>
            <p:ph sz="quarter" idx="14"/>
          </p:nvPr>
        </p:nvSpPr>
        <p:spPr>
          <a:xfrm>
            <a:off x="540001" y="1685675"/>
            <a:ext cx="8085599" cy="3831557"/>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
        <p:nvSpPr>
          <p:cNvPr id="6" name="Date Placeholder 7"/>
          <p:cNvSpPr>
            <a:spLocks noGrp="1"/>
          </p:cNvSpPr>
          <p:nvPr>
            <p:ph type="dt" sz="half" idx="15"/>
          </p:nvPr>
        </p:nvSpPr>
        <p:spPr/>
        <p:txBody>
          <a:bodyPr/>
          <a:lstStyle>
            <a:lvl1pPr>
              <a:defRPr/>
            </a:lvl1pPr>
          </a:lstStyle>
          <a:p>
            <a:pPr>
              <a:defRPr/>
            </a:pPr>
            <a:fld id="{06D910DB-C0F0-1A41-AB6F-AB5EC7730884}" type="datetime1">
              <a:rPr lang="fi-FI"/>
              <a:pPr>
                <a:defRPr/>
              </a:pPr>
              <a:t>21.9.2020</a:t>
            </a:fld>
            <a:endParaRPr lang="fi-FI"/>
          </a:p>
        </p:txBody>
      </p:sp>
      <p:sp>
        <p:nvSpPr>
          <p:cNvPr id="7" name="Footer Placeholder 8"/>
          <p:cNvSpPr>
            <a:spLocks noGrp="1"/>
          </p:cNvSpPr>
          <p:nvPr>
            <p:ph type="ftr" sz="quarter" idx="16"/>
          </p:nvPr>
        </p:nvSpPr>
        <p:spPr/>
        <p:txBody>
          <a:bodyPr/>
          <a:lstStyle>
            <a:lvl1pPr>
              <a:defRPr/>
            </a:lvl1pPr>
          </a:lstStyle>
          <a:p>
            <a:pPr>
              <a:defRPr/>
            </a:pPr>
            <a:endParaRPr lang="fi-FI"/>
          </a:p>
        </p:txBody>
      </p:sp>
      <p:sp>
        <p:nvSpPr>
          <p:cNvPr id="8" name="Slide Number Placeholder 9"/>
          <p:cNvSpPr>
            <a:spLocks noGrp="1"/>
          </p:cNvSpPr>
          <p:nvPr>
            <p:ph type="sldNum" sz="quarter" idx="17"/>
          </p:nvPr>
        </p:nvSpPr>
        <p:spPr/>
        <p:txBody>
          <a:bodyPr/>
          <a:lstStyle>
            <a:lvl1pPr>
              <a:defRPr/>
            </a:lvl1pPr>
          </a:lstStyle>
          <a:p>
            <a:pPr>
              <a:defRPr/>
            </a:pPr>
            <a:fld id="{93342AF8-94BF-6340-B60E-A8C5E9F87F01}" type="slidenum">
              <a:rPr lang="fi-FI"/>
              <a:pPr>
                <a:defRPr/>
              </a:pPr>
              <a:t>‹#›</a:t>
            </a:fld>
            <a:endParaRPr lang="fi-FI"/>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5600" y="5598000"/>
            <a:ext cx="3808789" cy="1196738"/>
          </a:xfrm>
          <a:prstGeom prst="rect">
            <a:avLst/>
          </a:prstGeom>
        </p:spPr>
      </p:pic>
    </p:spTree>
    <p:extLst>
      <p:ext uri="{BB962C8B-B14F-4D97-AF65-F5344CB8AC3E}">
        <p14:creationId xmlns:p14="http://schemas.microsoft.com/office/powerpoint/2010/main" val="3822815953"/>
      </p:ext>
    </p:extLst>
  </p:cSld>
  <p:clrMapOvr>
    <a:masterClrMapping/>
  </p:clrMapOvr>
</p:sldLayout>
</file>

<file path=ppt/slideLayouts/slideLayout1700.xml><?xml version="1.0" encoding="utf-8"?>
<p:sldLayout xmlns:a="http://schemas.openxmlformats.org/drawingml/2006/main" xmlns:r="http://schemas.openxmlformats.org/officeDocument/2006/relationships" xmlns:p="http://schemas.openxmlformats.org/presentationml/2006/main" preserve="1" userDrawn="1">
  <p:cSld name="Content Red">
    <p:spTree>
      <p:nvGrpSpPr>
        <p:cNvPr id="1" name=""/>
        <p:cNvGrpSpPr/>
        <p:nvPr/>
      </p:nvGrpSpPr>
      <p:grpSpPr>
        <a:xfrm>
          <a:off x="0" y="0"/>
          <a:ext cx="0" cy="0"/>
          <a:chOff x="0" y="0"/>
          <a:chExt cx="0" cy="0"/>
        </a:xfrm>
      </p:grpSpPr>
      <p:cxnSp>
        <p:nvCxnSpPr>
          <p:cNvPr id="5" name="Straight Connector 4"/>
          <p:cNvCxnSpPr/>
          <p:nvPr userDrawn="1"/>
        </p:nvCxnSpPr>
        <p:spPr>
          <a:xfrm>
            <a:off x="539750" y="5765800"/>
            <a:ext cx="8085138" cy="0"/>
          </a:xfrm>
          <a:prstGeom prst="line">
            <a:avLst/>
          </a:prstGeom>
          <a:ln w="12700" cmpd="sng">
            <a:solidFill>
              <a:schemeClr val="accent5"/>
            </a:solidFill>
          </a:ln>
          <a:effectLst/>
        </p:spPr>
        <p:style>
          <a:lnRef idx="2">
            <a:schemeClr val="accent1"/>
          </a:lnRef>
          <a:fillRef idx="0">
            <a:schemeClr val="accent1"/>
          </a:fillRef>
          <a:effectRef idx="1">
            <a:schemeClr val="accent1"/>
          </a:effectRef>
          <a:fontRef idx="minor">
            <a:schemeClr val="tx1"/>
          </a:fontRef>
        </p:style>
      </p:cxnSp>
      <p:sp>
        <p:nvSpPr>
          <p:cNvPr id="10" name="Title 1"/>
          <p:cNvSpPr>
            <a:spLocks noGrp="1"/>
          </p:cNvSpPr>
          <p:nvPr>
            <p:ph type="ctrTitle"/>
          </p:nvPr>
        </p:nvSpPr>
        <p:spPr>
          <a:xfrm>
            <a:off x="540001" y="381000"/>
            <a:ext cx="8085599" cy="119579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fi-FI"/>
              <a:t>Click to edit Master title style</a:t>
            </a:r>
            <a:endParaRPr lang="en-US" dirty="0"/>
          </a:p>
        </p:txBody>
      </p:sp>
      <p:sp>
        <p:nvSpPr>
          <p:cNvPr id="11" name="Content Placeholder 10"/>
          <p:cNvSpPr>
            <a:spLocks noGrp="1"/>
          </p:cNvSpPr>
          <p:nvPr>
            <p:ph sz="quarter" idx="14"/>
          </p:nvPr>
        </p:nvSpPr>
        <p:spPr>
          <a:xfrm>
            <a:off x="540001" y="1685675"/>
            <a:ext cx="8085599" cy="3831557"/>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
        <p:nvSpPr>
          <p:cNvPr id="6" name="Date Placeholder 7"/>
          <p:cNvSpPr>
            <a:spLocks noGrp="1"/>
          </p:cNvSpPr>
          <p:nvPr>
            <p:ph type="dt" sz="half" idx="15"/>
          </p:nvPr>
        </p:nvSpPr>
        <p:spPr/>
        <p:txBody>
          <a:bodyPr/>
          <a:lstStyle>
            <a:lvl1pPr>
              <a:defRPr/>
            </a:lvl1pPr>
          </a:lstStyle>
          <a:p>
            <a:pPr>
              <a:defRPr/>
            </a:pPr>
            <a:fld id="{06D910DB-C0F0-1A41-AB6F-AB5EC7730884}" type="datetime1">
              <a:rPr lang="fi-FI"/>
              <a:pPr>
                <a:defRPr/>
              </a:pPr>
              <a:t>21.9.2020</a:t>
            </a:fld>
            <a:endParaRPr lang="fi-FI"/>
          </a:p>
        </p:txBody>
      </p:sp>
      <p:sp>
        <p:nvSpPr>
          <p:cNvPr id="7" name="Footer Placeholder 8"/>
          <p:cNvSpPr>
            <a:spLocks noGrp="1"/>
          </p:cNvSpPr>
          <p:nvPr>
            <p:ph type="ftr" sz="quarter" idx="16"/>
          </p:nvPr>
        </p:nvSpPr>
        <p:spPr/>
        <p:txBody>
          <a:bodyPr/>
          <a:lstStyle>
            <a:lvl1pPr>
              <a:defRPr/>
            </a:lvl1pPr>
          </a:lstStyle>
          <a:p>
            <a:pPr>
              <a:defRPr/>
            </a:pPr>
            <a:endParaRPr lang="fi-FI"/>
          </a:p>
        </p:txBody>
      </p:sp>
      <p:sp>
        <p:nvSpPr>
          <p:cNvPr id="8" name="Slide Number Placeholder 9"/>
          <p:cNvSpPr>
            <a:spLocks noGrp="1"/>
          </p:cNvSpPr>
          <p:nvPr>
            <p:ph type="sldNum" sz="quarter" idx="17"/>
          </p:nvPr>
        </p:nvSpPr>
        <p:spPr/>
        <p:txBody>
          <a:bodyPr/>
          <a:lstStyle>
            <a:lvl1pPr>
              <a:defRPr/>
            </a:lvl1pPr>
          </a:lstStyle>
          <a:p>
            <a:pPr>
              <a:defRPr/>
            </a:pPr>
            <a:fld id="{93342AF8-94BF-6340-B60E-A8C5E9F87F01}" type="slidenum">
              <a:rPr lang="fi-FI"/>
              <a:pPr>
                <a:defRPr/>
              </a:pPr>
              <a:t>‹#›</a:t>
            </a:fld>
            <a:endParaRPr lang="fi-FI"/>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5600" y="5598000"/>
            <a:ext cx="3808789" cy="1196738"/>
          </a:xfrm>
          <a:prstGeom prst="rect">
            <a:avLst/>
          </a:prstGeom>
        </p:spPr>
      </p:pic>
    </p:spTree>
    <p:extLst>
      <p:ext uri="{BB962C8B-B14F-4D97-AF65-F5344CB8AC3E}">
        <p14:creationId xmlns:p14="http://schemas.microsoft.com/office/powerpoint/2010/main" val="38228159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Yellow">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6000" y="5634000"/>
            <a:ext cx="3264963" cy="1110449"/>
          </a:xfrm>
          <a:prstGeom prst="rect">
            <a:avLst/>
          </a:prstGeom>
        </p:spPr>
      </p:pic>
      <p:cxnSp>
        <p:nvCxnSpPr>
          <p:cNvPr id="5" name="Straight Connector 4"/>
          <p:cNvCxnSpPr/>
          <p:nvPr userDrawn="1"/>
        </p:nvCxnSpPr>
        <p:spPr>
          <a:xfrm>
            <a:off x="539750" y="5765800"/>
            <a:ext cx="8085138" cy="0"/>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9" name="Title 1"/>
          <p:cNvSpPr>
            <a:spLocks noGrp="1"/>
          </p:cNvSpPr>
          <p:nvPr>
            <p:ph type="ctrTitle"/>
          </p:nvPr>
        </p:nvSpPr>
        <p:spPr>
          <a:xfrm>
            <a:off x="540001" y="381000"/>
            <a:ext cx="8085599" cy="119579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fi-FI"/>
              <a:t>Click to edit Master title style</a:t>
            </a:r>
            <a:endParaRPr lang="en-US" dirty="0"/>
          </a:p>
        </p:txBody>
      </p:sp>
      <p:sp>
        <p:nvSpPr>
          <p:cNvPr id="11" name="Content Placeholder 10"/>
          <p:cNvSpPr>
            <a:spLocks noGrp="1"/>
          </p:cNvSpPr>
          <p:nvPr>
            <p:ph sz="quarter" idx="14"/>
          </p:nvPr>
        </p:nvSpPr>
        <p:spPr>
          <a:xfrm>
            <a:off x="540001" y="1685675"/>
            <a:ext cx="8085599" cy="3831557"/>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
        <p:nvSpPr>
          <p:cNvPr id="6" name="Date Placeholder 7"/>
          <p:cNvSpPr>
            <a:spLocks noGrp="1"/>
          </p:cNvSpPr>
          <p:nvPr>
            <p:ph type="dt" sz="half" idx="15"/>
          </p:nvPr>
        </p:nvSpPr>
        <p:spPr/>
        <p:txBody>
          <a:bodyPr/>
          <a:lstStyle>
            <a:lvl1pPr>
              <a:defRPr/>
            </a:lvl1pPr>
          </a:lstStyle>
          <a:p>
            <a:pPr>
              <a:defRPr/>
            </a:pPr>
            <a:fld id="{3815D0FA-D02A-0640-99E9-F9BA78C58440}" type="datetime1">
              <a:rPr lang="fi-FI"/>
              <a:pPr>
                <a:defRPr/>
              </a:pPr>
              <a:t>22.2.2023</a:t>
            </a:fld>
            <a:endParaRPr lang="fi-FI"/>
          </a:p>
        </p:txBody>
      </p:sp>
      <p:sp>
        <p:nvSpPr>
          <p:cNvPr id="7" name="Footer Placeholder 8"/>
          <p:cNvSpPr>
            <a:spLocks noGrp="1"/>
          </p:cNvSpPr>
          <p:nvPr>
            <p:ph type="ftr" sz="quarter" idx="16"/>
          </p:nvPr>
        </p:nvSpPr>
        <p:spPr/>
        <p:txBody>
          <a:bodyPr/>
          <a:lstStyle>
            <a:lvl1pPr>
              <a:defRPr/>
            </a:lvl1pPr>
          </a:lstStyle>
          <a:p>
            <a:pPr>
              <a:defRPr/>
            </a:pPr>
            <a:endParaRPr lang="fi-FI"/>
          </a:p>
        </p:txBody>
      </p:sp>
      <p:sp>
        <p:nvSpPr>
          <p:cNvPr id="8" name="Slide Number Placeholder 9"/>
          <p:cNvSpPr>
            <a:spLocks noGrp="1"/>
          </p:cNvSpPr>
          <p:nvPr>
            <p:ph type="sldNum" sz="quarter" idx="17"/>
          </p:nvPr>
        </p:nvSpPr>
        <p:spPr/>
        <p:txBody>
          <a:bodyPr/>
          <a:lstStyle>
            <a:lvl1pPr>
              <a:defRPr/>
            </a:lvl1pPr>
          </a:lstStyle>
          <a:p>
            <a:pPr>
              <a:defRPr/>
            </a:pPr>
            <a:fld id="{F6C4BE77-5FCA-3844-8BD6-7ECE8B5BEE8D}" type="slidenum">
              <a:rPr lang="fi-FI"/>
              <a:pPr>
                <a:defRPr/>
              </a:pPr>
              <a:t>‹#›</a:t>
            </a:fld>
            <a:endParaRPr lang="fi-FI"/>
          </a:p>
        </p:txBody>
      </p:sp>
    </p:spTree>
    <p:extLst>
      <p:ext uri="{BB962C8B-B14F-4D97-AF65-F5344CB8AC3E}">
        <p14:creationId xmlns:p14="http://schemas.microsoft.com/office/powerpoint/2010/main" val="640142963"/>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Content Yellow">
    <p:spTree>
      <p:nvGrpSpPr>
        <p:cNvPr id="1" name=""/>
        <p:cNvGrpSpPr/>
        <p:nvPr/>
      </p:nvGrpSpPr>
      <p:grpSpPr>
        <a:xfrm>
          <a:off x="0" y="0"/>
          <a:ext cx="0" cy="0"/>
          <a:chOff x="0" y="0"/>
          <a:chExt cx="0" cy="0"/>
        </a:xfrm>
      </p:grpSpPr>
      <p:cxnSp>
        <p:nvCxnSpPr>
          <p:cNvPr id="5" name="Straight Connector 4"/>
          <p:cNvCxnSpPr/>
          <p:nvPr userDrawn="1"/>
        </p:nvCxnSpPr>
        <p:spPr>
          <a:xfrm>
            <a:off x="539750" y="5765800"/>
            <a:ext cx="8085138" cy="0"/>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9" name="Title 1"/>
          <p:cNvSpPr>
            <a:spLocks noGrp="1"/>
          </p:cNvSpPr>
          <p:nvPr>
            <p:ph type="ctrTitle"/>
          </p:nvPr>
        </p:nvSpPr>
        <p:spPr>
          <a:xfrm>
            <a:off x="540001" y="381000"/>
            <a:ext cx="8085599" cy="119579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fi-FI"/>
              <a:t>Click to edit Master title style</a:t>
            </a:r>
            <a:endParaRPr lang="en-US" dirty="0"/>
          </a:p>
        </p:txBody>
      </p:sp>
      <p:sp>
        <p:nvSpPr>
          <p:cNvPr id="11" name="Content Placeholder 10"/>
          <p:cNvSpPr>
            <a:spLocks noGrp="1"/>
          </p:cNvSpPr>
          <p:nvPr>
            <p:ph sz="quarter" idx="14"/>
          </p:nvPr>
        </p:nvSpPr>
        <p:spPr>
          <a:xfrm>
            <a:off x="540001" y="1685675"/>
            <a:ext cx="8085599" cy="3831557"/>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
        <p:nvSpPr>
          <p:cNvPr id="6" name="Date Placeholder 7"/>
          <p:cNvSpPr>
            <a:spLocks noGrp="1"/>
          </p:cNvSpPr>
          <p:nvPr>
            <p:ph type="dt" sz="half" idx="15"/>
          </p:nvPr>
        </p:nvSpPr>
        <p:spPr/>
        <p:txBody>
          <a:bodyPr/>
          <a:lstStyle>
            <a:lvl1pPr>
              <a:defRPr/>
            </a:lvl1pPr>
          </a:lstStyle>
          <a:p>
            <a:pPr>
              <a:defRPr/>
            </a:pPr>
            <a:fld id="{3815D0FA-D02A-0640-99E9-F9BA78C58440}" type="datetime1">
              <a:rPr lang="fi-FI"/>
              <a:pPr>
                <a:defRPr/>
              </a:pPr>
              <a:t>21.9.2020</a:t>
            </a:fld>
            <a:endParaRPr lang="fi-FI"/>
          </a:p>
        </p:txBody>
      </p:sp>
      <p:sp>
        <p:nvSpPr>
          <p:cNvPr id="7" name="Footer Placeholder 8"/>
          <p:cNvSpPr>
            <a:spLocks noGrp="1"/>
          </p:cNvSpPr>
          <p:nvPr>
            <p:ph type="ftr" sz="quarter" idx="16"/>
          </p:nvPr>
        </p:nvSpPr>
        <p:spPr/>
        <p:txBody>
          <a:bodyPr/>
          <a:lstStyle>
            <a:lvl1pPr>
              <a:defRPr/>
            </a:lvl1pPr>
          </a:lstStyle>
          <a:p>
            <a:pPr>
              <a:defRPr/>
            </a:pPr>
            <a:endParaRPr lang="fi-FI"/>
          </a:p>
        </p:txBody>
      </p:sp>
      <p:sp>
        <p:nvSpPr>
          <p:cNvPr id="8" name="Slide Number Placeholder 9"/>
          <p:cNvSpPr>
            <a:spLocks noGrp="1"/>
          </p:cNvSpPr>
          <p:nvPr>
            <p:ph type="sldNum" sz="quarter" idx="17"/>
          </p:nvPr>
        </p:nvSpPr>
        <p:spPr/>
        <p:txBody>
          <a:bodyPr/>
          <a:lstStyle>
            <a:lvl1pPr>
              <a:defRPr/>
            </a:lvl1pPr>
          </a:lstStyle>
          <a:p>
            <a:pPr>
              <a:defRPr/>
            </a:pPr>
            <a:fld id="{F6C4BE77-5FCA-3844-8BD6-7ECE8B5BEE8D}" type="slidenum">
              <a:rPr lang="fi-FI"/>
              <a:pPr>
                <a:defRPr/>
              </a:pPr>
              <a:t>‹#›</a:t>
            </a:fld>
            <a:endParaRPr lang="fi-FI"/>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5600" y="5598000"/>
            <a:ext cx="3906172" cy="1194574"/>
          </a:xfrm>
          <a:prstGeom prst="rect">
            <a:avLst/>
          </a:prstGeom>
        </p:spPr>
      </p:pic>
    </p:spTree>
    <p:extLst>
      <p:ext uri="{BB962C8B-B14F-4D97-AF65-F5344CB8AC3E}">
        <p14:creationId xmlns:p14="http://schemas.microsoft.com/office/powerpoint/2010/main" val="640142963"/>
      </p:ext>
    </p:extLst>
  </p:cSld>
  <p:clrMapOvr>
    <a:masterClrMapping/>
  </p:clrMapOvr>
</p:sldLayout>
</file>

<file path=ppt/slideLayouts/slideLayout1800.xml><?xml version="1.0" encoding="utf-8"?>
<p:sldLayout xmlns:a="http://schemas.openxmlformats.org/drawingml/2006/main" xmlns:r="http://schemas.openxmlformats.org/officeDocument/2006/relationships" xmlns:p="http://schemas.openxmlformats.org/presentationml/2006/main" preserve="1" userDrawn="1">
  <p:cSld name="Content Yellow">
    <p:spTree>
      <p:nvGrpSpPr>
        <p:cNvPr id="1" name=""/>
        <p:cNvGrpSpPr/>
        <p:nvPr/>
      </p:nvGrpSpPr>
      <p:grpSpPr>
        <a:xfrm>
          <a:off x="0" y="0"/>
          <a:ext cx="0" cy="0"/>
          <a:chOff x="0" y="0"/>
          <a:chExt cx="0" cy="0"/>
        </a:xfrm>
      </p:grpSpPr>
      <p:cxnSp>
        <p:nvCxnSpPr>
          <p:cNvPr id="5" name="Straight Connector 4"/>
          <p:cNvCxnSpPr/>
          <p:nvPr userDrawn="1"/>
        </p:nvCxnSpPr>
        <p:spPr>
          <a:xfrm>
            <a:off x="539750" y="5765800"/>
            <a:ext cx="8085138" cy="0"/>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9" name="Title 1"/>
          <p:cNvSpPr>
            <a:spLocks noGrp="1"/>
          </p:cNvSpPr>
          <p:nvPr>
            <p:ph type="ctrTitle"/>
          </p:nvPr>
        </p:nvSpPr>
        <p:spPr>
          <a:xfrm>
            <a:off x="540001" y="381000"/>
            <a:ext cx="8085599" cy="119579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fi-FI"/>
              <a:t>Click to edit Master title style</a:t>
            </a:r>
            <a:endParaRPr lang="en-US" dirty="0"/>
          </a:p>
        </p:txBody>
      </p:sp>
      <p:sp>
        <p:nvSpPr>
          <p:cNvPr id="11" name="Content Placeholder 10"/>
          <p:cNvSpPr>
            <a:spLocks noGrp="1"/>
          </p:cNvSpPr>
          <p:nvPr>
            <p:ph sz="quarter" idx="14"/>
          </p:nvPr>
        </p:nvSpPr>
        <p:spPr>
          <a:xfrm>
            <a:off x="540001" y="1685675"/>
            <a:ext cx="8085599" cy="3831557"/>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
        <p:nvSpPr>
          <p:cNvPr id="6" name="Date Placeholder 7"/>
          <p:cNvSpPr>
            <a:spLocks noGrp="1"/>
          </p:cNvSpPr>
          <p:nvPr>
            <p:ph type="dt" sz="half" idx="15"/>
          </p:nvPr>
        </p:nvSpPr>
        <p:spPr/>
        <p:txBody>
          <a:bodyPr/>
          <a:lstStyle>
            <a:lvl1pPr>
              <a:defRPr/>
            </a:lvl1pPr>
          </a:lstStyle>
          <a:p>
            <a:pPr>
              <a:defRPr/>
            </a:pPr>
            <a:fld id="{3815D0FA-D02A-0640-99E9-F9BA78C58440}" type="datetime1">
              <a:rPr lang="fi-FI"/>
              <a:pPr>
                <a:defRPr/>
              </a:pPr>
              <a:t>21.9.2020</a:t>
            </a:fld>
            <a:endParaRPr lang="fi-FI"/>
          </a:p>
        </p:txBody>
      </p:sp>
      <p:sp>
        <p:nvSpPr>
          <p:cNvPr id="7" name="Footer Placeholder 8"/>
          <p:cNvSpPr>
            <a:spLocks noGrp="1"/>
          </p:cNvSpPr>
          <p:nvPr>
            <p:ph type="ftr" sz="quarter" idx="16"/>
          </p:nvPr>
        </p:nvSpPr>
        <p:spPr/>
        <p:txBody>
          <a:bodyPr/>
          <a:lstStyle>
            <a:lvl1pPr>
              <a:defRPr/>
            </a:lvl1pPr>
          </a:lstStyle>
          <a:p>
            <a:pPr>
              <a:defRPr/>
            </a:pPr>
            <a:endParaRPr lang="fi-FI"/>
          </a:p>
        </p:txBody>
      </p:sp>
      <p:sp>
        <p:nvSpPr>
          <p:cNvPr id="8" name="Slide Number Placeholder 9"/>
          <p:cNvSpPr>
            <a:spLocks noGrp="1"/>
          </p:cNvSpPr>
          <p:nvPr>
            <p:ph type="sldNum" sz="quarter" idx="17"/>
          </p:nvPr>
        </p:nvSpPr>
        <p:spPr/>
        <p:txBody>
          <a:bodyPr/>
          <a:lstStyle>
            <a:lvl1pPr>
              <a:defRPr/>
            </a:lvl1pPr>
          </a:lstStyle>
          <a:p>
            <a:pPr>
              <a:defRPr/>
            </a:pPr>
            <a:fld id="{F6C4BE77-5FCA-3844-8BD6-7ECE8B5BEE8D}" type="slidenum">
              <a:rPr lang="fi-FI"/>
              <a:pPr>
                <a:defRPr/>
              </a:pPr>
              <a:t>‹#›</a:t>
            </a:fld>
            <a:endParaRPr lang="fi-FI"/>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5600" y="5598000"/>
            <a:ext cx="3906172" cy="1194574"/>
          </a:xfrm>
          <a:prstGeom prst="rect">
            <a:avLst/>
          </a:prstGeom>
        </p:spPr>
      </p:pic>
    </p:spTree>
    <p:extLst>
      <p:ext uri="{BB962C8B-B14F-4D97-AF65-F5344CB8AC3E}">
        <p14:creationId xmlns:p14="http://schemas.microsoft.com/office/powerpoint/2010/main" val="6401429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Col Blue">
    <p:spTree>
      <p:nvGrpSpPr>
        <p:cNvPr id="1" name=""/>
        <p:cNvGrpSpPr/>
        <p:nvPr/>
      </p:nvGrpSpPr>
      <p:grpSpPr>
        <a:xfrm>
          <a:off x="0" y="0"/>
          <a:ext cx="0" cy="0"/>
          <a:chOff x="0" y="0"/>
          <a:chExt cx="0" cy="0"/>
        </a:xfrm>
      </p:grpSpPr>
      <p:cxnSp>
        <p:nvCxnSpPr>
          <p:cNvPr id="6" name="Straight Connector 5"/>
          <p:cNvCxnSpPr/>
          <p:nvPr userDrawn="1"/>
        </p:nvCxnSpPr>
        <p:spPr>
          <a:xfrm>
            <a:off x="539750" y="5765800"/>
            <a:ext cx="8085138" cy="0"/>
          </a:xfrm>
          <a:prstGeom prst="line">
            <a:avLst/>
          </a:prstGeom>
          <a:ln w="12700" cmpd="sng">
            <a:solidFill>
              <a:schemeClr val="accent3"/>
            </a:solidFill>
          </a:ln>
          <a:effectLst/>
        </p:spPr>
        <p:style>
          <a:lnRef idx="2">
            <a:schemeClr val="accent1"/>
          </a:lnRef>
          <a:fillRef idx="0">
            <a:schemeClr val="accent1"/>
          </a:fillRef>
          <a:effectRef idx="1">
            <a:schemeClr val="accent1"/>
          </a:effectRef>
          <a:fontRef idx="minor">
            <a:schemeClr val="tx1"/>
          </a:fontRef>
        </p:style>
      </p:cxnSp>
      <p:sp>
        <p:nvSpPr>
          <p:cNvPr id="10" name="Title 1"/>
          <p:cNvSpPr>
            <a:spLocks noGrp="1"/>
          </p:cNvSpPr>
          <p:nvPr>
            <p:ph type="ctrTitle"/>
          </p:nvPr>
        </p:nvSpPr>
        <p:spPr>
          <a:xfrm>
            <a:off x="540001" y="381000"/>
            <a:ext cx="8085599" cy="119579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fi-FI"/>
              <a:t>Click to edit Master title style</a:t>
            </a:r>
            <a:endParaRPr lang="en-US" dirty="0"/>
          </a:p>
        </p:txBody>
      </p:sp>
      <p:sp>
        <p:nvSpPr>
          <p:cNvPr id="11" name="Content Placeholder 10"/>
          <p:cNvSpPr>
            <a:spLocks noGrp="1"/>
          </p:cNvSpPr>
          <p:nvPr>
            <p:ph sz="quarter" idx="14"/>
          </p:nvPr>
        </p:nvSpPr>
        <p:spPr>
          <a:xfrm>
            <a:off x="540001" y="1685675"/>
            <a:ext cx="3988079" cy="3831557"/>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
        <p:nvSpPr>
          <p:cNvPr id="40" name="Content Placeholder 10"/>
          <p:cNvSpPr>
            <a:spLocks noGrp="1"/>
          </p:cNvSpPr>
          <p:nvPr>
            <p:ph sz="quarter" idx="18"/>
          </p:nvPr>
        </p:nvSpPr>
        <p:spPr>
          <a:xfrm>
            <a:off x="4637521" y="1685675"/>
            <a:ext cx="3988079" cy="3831557"/>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
        <p:nvSpPr>
          <p:cNvPr id="7" name="Date Placeholder 10"/>
          <p:cNvSpPr>
            <a:spLocks noGrp="1"/>
          </p:cNvSpPr>
          <p:nvPr>
            <p:ph type="dt" sz="half" idx="19"/>
          </p:nvPr>
        </p:nvSpPr>
        <p:spPr/>
        <p:txBody>
          <a:bodyPr/>
          <a:lstStyle>
            <a:lvl1pPr>
              <a:defRPr/>
            </a:lvl1pPr>
          </a:lstStyle>
          <a:p>
            <a:pPr>
              <a:defRPr/>
            </a:pPr>
            <a:fld id="{A649A5E8-EE9D-CB41-8F80-274DF3CEAEDA}" type="datetime1">
              <a:rPr lang="fi-FI"/>
              <a:pPr>
                <a:defRPr/>
              </a:pPr>
              <a:t>22.2.2023</a:t>
            </a:fld>
            <a:endParaRPr lang="fi-FI"/>
          </a:p>
        </p:txBody>
      </p:sp>
      <p:sp>
        <p:nvSpPr>
          <p:cNvPr id="8" name="Footer Placeholder 11"/>
          <p:cNvSpPr>
            <a:spLocks noGrp="1"/>
          </p:cNvSpPr>
          <p:nvPr>
            <p:ph type="ftr" sz="quarter" idx="20"/>
          </p:nvPr>
        </p:nvSpPr>
        <p:spPr/>
        <p:txBody>
          <a:bodyPr/>
          <a:lstStyle>
            <a:lvl1pPr>
              <a:defRPr/>
            </a:lvl1pPr>
          </a:lstStyle>
          <a:p>
            <a:pPr>
              <a:defRPr/>
            </a:pPr>
            <a:endParaRPr lang="fi-FI"/>
          </a:p>
        </p:txBody>
      </p:sp>
      <p:sp>
        <p:nvSpPr>
          <p:cNvPr id="9" name="Slide Number Placeholder 12"/>
          <p:cNvSpPr>
            <a:spLocks noGrp="1"/>
          </p:cNvSpPr>
          <p:nvPr>
            <p:ph type="sldNum" sz="quarter" idx="21"/>
          </p:nvPr>
        </p:nvSpPr>
        <p:spPr/>
        <p:txBody>
          <a:bodyPr/>
          <a:lstStyle>
            <a:lvl1pPr>
              <a:defRPr/>
            </a:lvl1pPr>
          </a:lstStyle>
          <a:p>
            <a:pPr>
              <a:defRPr/>
            </a:pPr>
            <a:fld id="{7D79A8AE-7274-0C4A-AB42-92022833E6E2}" type="slidenum">
              <a:rPr lang="fi-FI"/>
              <a:pPr>
                <a:defRPr/>
              </a:pPr>
              <a:t>‹#›</a:t>
            </a:fld>
            <a:endParaRPr lang="fi-FI"/>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6000" y="5634000"/>
            <a:ext cx="3198578" cy="1110449"/>
          </a:xfrm>
          <a:prstGeom prst="rect">
            <a:avLst/>
          </a:prstGeom>
        </p:spPr>
      </p:pic>
    </p:spTree>
    <p:extLst>
      <p:ext uri="{BB962C8B-B14F-4D97-AF65-F5344CB8AC3E}">
        <p14:creationId xmlns:p14="http://schemas.microsoft.com/office/powerpoint/2010/main" val="2820082021"/>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Two Col Blue">
    <p:spTree>
      <p:nvGrpSpPr>
        <p:cNvPr id="1" name=""/>
        <p:cNvGrpSpPr/>
        <p:nvPr/>
      </p:nvGrpSpPr>
      <p:grpSpPr>
        <a:xfrm>
          <a:off x="0" y="0"/>
          <a:ext cx="0" cy="0"/>
          <a:chOff x="0" y="0"/>
          <a:chExt cx="0" cy="0"/>
        </a:xfrm>
      </p:grpSpPr>
      <p:cxnSp>
        <p:nvCxnSpPr>
          <p:cNvPr id="6" name="Straight Connector 5"/>
          <p:cNvCxnSpPr/>
          <p:nvPr userDrawn="1"/>
        </p:nvCxnSpPr>
        <p:spPr>
          <a:xfrm>
            <a:off x="539750" y="5765800"/>
            <a:ext cx="8085138" cy="0"/>
          </a:xfrm>
          <a:prstGeom prst="line">
            <a:avLst/>
          </a:prstGeom>
          <a:ln w="12700" cmpd="sng">
            <a:solidFill>
              <a:schemeClr val="accent3"/>
            </a:solidFill>
          </a:ln>
          <a:effectLst/>
        </p:spPr>
        <p:style>
          <a:lnRef idx="2">
            <a:schemeClr val="accent1"/>
          </a:lnRef>
          <a:fillRef idx="0">
            <a:schemeClr val="accent1"/>
          </a:fillRef>
          <a:effectRef idx="1">
            <a:schemeClr val="accent1"/>
          </a:effectRef>
          <a:fontRef idx="minor">
            <a:schemeClr val="tx1"/>
          </a:fontRef>
        </p:style>
      </p:cxnSp>
      <p:sp>
        <p:nvSpPr>
          <p:cNvPr id="10" name="Title 1"/>
          <p:cNvSpPr>
            <a:spLocks noGrp="1"/>
          </p:cNvSpPr>
          <p:nvPr>
            <p:ph type="ctrTitle"/>
          </p:nvPr>
        </p:nvSpPr>
        <p:spPr>
          <a:xfrm>
            <a:off x="540001" y="381000"/>
            <a:ext cx="8085599" cy="119579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fi-FI"/>
              <a:t>Click to edit Master title style</a:t>
            </a:r>
            <a:endParaRPr lang="en-US" dirty="0"/>
          </a:p>
        </p:txBody>
      </p:sp>
      <p:sp>
        <p:nvSpPr>
          <p:cNvPr id="11" name="Content Placeholder 10"/>
          <p:cNvSpPr>
            <a:spLocks noGrp="1"/>
          </p:cNvSpPr>
          <p:nvPr>
            <p:ph sz="quarter" idx="14"/>
          </p:nvPr>
        </p:nvSpPr>
        <p:spPr>
          <a:xfrm>
            <a:off x="540001" y="1685675"/>
            <a:ext cx="3988079" cy="3831557"/>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
        <p:nvSpPr>
          <p:cNvPr id="40" name="Content Placeholder 10"/>
          <p:cNvSpPr>
            <a:spLocks noGrp="1"/>
          </p:cNvSpPr>
          <p:nvPr>
            <p:ph sz="quarter" idx="18"/>
          </p:nvPr>
        </p:nvSpPr>
        <p:spPr>
          <a:xfrm>
            <a:off x="4637521" y="1685675"/>
            <a:ext cx="3988079" cy="3831557"/>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
        <p:nvSpPr>
          <p:cNvPr id="7" name="Date Placeholder 10"/>
          <p:cNvSpPr>
            <a:spLocks noGrp="1"/>
          </p:cNvSpPr>
          <p:nvPr>
            <p:ph type="dt" sz="half" idx="19"/>
          </p:nvPr>
        </p:nvSpPr>
        <p:spPr/>
        <p:txBody>
          <a:bodyPr/>
          <a:lstStyle>
            <a:lvl1pPr>
              <a:defRPr/>
            </a:lvl1pPr>
          </a:lstStyle>
          <a:p>
            <a:pPr>
              <a:defRPr/>
            </a:pPr>
            <a:fld id="{A649A5E8-EE9D-CB41-8F80-274DF3CEAEDA}" type="datetime1">
              <a:rPr lang="fi-FI"/>
              <a:pPr>
                <a:defRPr/>
              </a:pPr>
              <a:t>21.9.2020</a:t>
            </a:fld>
            <a:endParaRPr lang="fi-FI"/>
          </a:p>
        </p:txBody>
      </p:sp>
      <p:sp>
        <p:nvSpPr>
          <p:cNvPr id="8" name="Footer Placeholder 11"/>
          <p:cNvSpPr>
            <a:spLocks noGrp="1"/>
          </p:cNvSpPr>
          <p:nvPr>
            <p:ph type="ftr" sz="quarter" idx="20"/>
          </p:nvPr>
        </p:nvSpPr>
        <p:spPr/>
        <p:txBody>
          <a:bodyPr/>
          <a:lstStyle>
            <a:lvl1pPr>
              <a:defRPr/>
            </a:lvl1pPr>
          </a:lstStyle>
          <a:p>
            <a:pPr>
              <a:defRPr/>
            </a:pPr>
            <a:endParaRPr lang="fi-FI"/>
          </a:p>
        </p:txBody>
      </p:sp>
      <p:sp>
        <p:nvSpPr>
          <p:cNvPr id="9" name="Slide Number Placeholder 12"/>
          <p:cNvSpPr>
            <a:spLocks noGrp="1"/>
          </p:cNvSpPr>
          <p:nvPr>
            <p:ph type="sldNum" sz="quarter" idx="21"/>
          </p:nvPr>
        </p:nvSpPr>
        <p:spPr/>
        <p:txBody>
          <a:bodyPr/>
          <a:lstStyle>
            <a:lvl1pPr>
              <a:defRPr/>
            </a:lvl1pPr>
          </a:lstStyle>
          <a:p>
            <a:pPr>
              <a:defRPr/>
            </a:pPr>
            <a:fld id="{7D79A8AE-7274-0C4A-AB42-92022833E6E2}" type="slidenum">
              <a:rPr lang="fi-FI"/>
              <a:pPr>
                <a:defRPr/>
              </a:pPr>
              <a:t>‹#›</a:t>
            </a:fld>
            <a:endParaRPr lang="fi-FI"/>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5600" y="5598000"/>
            <a:ext cx="3867219" cy="1196738"/>
          </a:xfrm>
          <a:prstGeom prst="rect">
            <a:avLst/>
          </a:prstGeom>
        </p:spPr>
      </p:pic>
    </p:spTree>
    <p:extLst>
      <p:ext uri="{BB962C8B-B14F-4D97-AF65-F5344CB8AC3E}">
        <p14:creationId xmlns:p14="http://schemas.microsoft.com/office/powerpoint/2010/main" val="2820082021"/>
      </p:ext>
    </p:extLst>
  </p:cSld>
  <p:clrMapOvr>
    <a:masterClrMapping/>
  </p:clrMapOvr>
</p:sldLayout>
</file>

<file path=ppt/slideLayouts/slideLayout1900.xml><?xml version="1.0" encoding="utf-8"?>
<p:sldLayout xmlns:a="http://schemas.openxmlformats.org/drawingml/2006/main" xmlns:r="http://schemas.openxmlformats.org/officeDocument/2006/relationships" xmlns:p="http://schemas.openxmlformats.org/presentationml/2006/main" preserve="1" userDrawn="1">
  <p:cSld name="Two Col Blue">
    <p:spTree>
      <p:nvGrpSpPr>
        <p:cNvPr id="1" name=""/>
        <p:cNvGrpSpPr/>
        <p:nvPr/>
      </p:nvGrpSpPr>
      <p:grpSpPr>
        <a:xfrm>
          <a:off x="0" y="0"/>
          <a:ext cx="0" cy="0"/>
          <a:chOff x="0" y="0"/>
          <a:chExt cx="0" cy="0"/>
        </a:xfrm>
      </p:grpSpPr>
      <p:cxnSp>
        <p:nvCxnSpPr>
          <p:cNvPr id="6" name="Straight Connector 5"/>
          <p:cNvCxnSpPr/>
          <p:nvPr userDrawn="1"/>
        </p:nvCxnSpPr>
        <p:spPr>
          <a:xfrm>
            <a:off x="539750" y="5765800"/>
            <a:ext cx="8085138" cy="0"/>
          </a:xfrm>
          <a:prstGeom prst="line">
            <a:avLst/>
          </a:prstGeom>
          <a:ln w="12700" cmpd="sng">
            <a:solidFill>
              <a:schemeClr val="accent3"/>
            </a:solidFill>
          </a:ln>
          <a:effectLst/>
        </p:spPr>
        <p:style>
          <a:lnRef idx="2">
            <a:schemeClr val="accent1"/>
          </a:lnRef>
          <a:fillRef idx="0">
            <a:schemeClr val="accent1"/>
          </a:fillRef>
          <a:effectRef idx="1">
            <a:schemeClr val="accent1"/>
          </a:effectRef>
          <a:fontRef idx="minor">
            <a:schemeClr val="tx1"/>
          </a:fontRef>
        </p:style>
      </p:cxnSp>
      <p:sp>
        <p:nvSpPr>
          <p:cNvPr id="10" name="Title 1"/>
          <p:cNvSpPr>
            <a:spLocks noGrp="1"/>
          </p:cNvSpPr>
          <p:nvPr>
            <p:ph type="ctrTitle"/>
          </p:nvPr>
        </p:nvSpPr>
        <p:spPr>
          <a:xfrm>
            <a:off x="540001" y="381000"/>
            <a:ext cx="8085599" cy="119579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fi-FI"/>
              <a:t>Click to edit Master title style</a:t>
            </a:r>
            <a:endParaRPr lang="en-US" dirty="0"/>
          </a:p>
        </p:txBody>
      </p:sp>
      <p:sp>
        <p:nvSpPr>
          <p:cNvPr id="11" name="Content Placeholder 10"/>
          <p:cNvSpPr>
            <a:spLocks noGrp="1"/>
          </p:cNvSpPr>
          <p:nvPr>
            <p:ph sz="quarter" idx="14"/>
          </p:nvPr>
        </p:nvSpPr>
        <p:spPr>
          <a:xfrm>
            <a:off x="540001" y="1685675"/>
            <a:ext cx="3988079" cy="3831557"/>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
        <p:nvSpPr>
          <p:cNvPr id="40" name="Content Placeholder 10"/>
          <p:cNvSpPr>
            <a:spLocks noGrp="1"/>
          </p:cNvSpPr>
          <p:nvPr>
            <p:ph sz="quarter" idx="18"/>
          </p:nvPr>
        </p:nvSpPr>
        <p:spPr>
          <a:xfrm>
            <a:off x="4637521" y="1685675"/>
            <a:ext cx="3988079" cy="3831557"/>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
        <p:nvSpPr>
          <p:cNvPr id="7" name="Date Placeholder 10"/>
          <p:cNvSpPr>
            <a:spLocks noGrp="1"/>
          </p:cNvSpPr>
          <p:nvPr>
            <p:ph type="dt" sz="half" idx="19"/>
          </p:nvPr>
        </p:nvSpPr>
        <p:spPr/>
        <p:txBody>
          <a:bodyPr/>
          <a:lstStyle>
            <a:lvl1pPr>
              <a:defRPr/>
            </a:lvl1pPr>
          </a:lstStyle>
          <a:p>
            <a:pPr>
              <a:defRPr/>
            </a:pPr>
            <a:fld id="{A649A5E8-EE9D-CB41-8F80-274DF3CEAEDA}" type="datetime1">
              <a:rPr lang="fi-FI"/>
              <a:pPr>
                <a:defRPr/>
              </a:pPr>
              <a:t>21.9.2020</a:t>
            </a:fld>
            <a:endParaRPr lang="fi-FI"/>
          </a:p>
        </p:txBody>
      </p:sp>
      <p:sp>
        <p:nvSpPr>
          <p:cNvPr id="8" name="Footer Placeholder 11"/>
          <p:cNvSpPr>
            <a:spLocks noGrp="1"/>
          </p:cNvSpPr>
          <p:nvPr>
            <p:ph type="ftr" sz="quarter" idx="20"/>
          </p:nvPr>
        </p:nvSpPr>
        <p:spPr/>
        <p:txBody>
          <a:bodyPr/>
          <a:lstStyle>
            <a:lvl1pPr>
              <a:defRPr/>
            </a:lvl1pPr>
          </a:lstStyle>
          <a:p>
            <a:pPr>
              <a:defRPr/>
            </a:pPr>
            <a:endParaRPr lang="fi-FI"/>
          </a:p>
        </p:txBody>
      </p:sp>
      <p:sp>
        <p:nvSpPr>
          <p:cNvPr id="9" name="Slide Number Placeholder 12"/>
          <p:cNvSpPr>
            <a:spLocks noGrp="1"/>
          </p:cNvSpPr>
          <p:nvPr>
            <p:ph type="sldNum" sz="quarter" idx="21"/>
          </p:nvPr>
        </p:nvSpPr>
        <p:spPr/>
        <p:txBody>
          <a:bodyPr/>
          <a:lstStyle>
            <a:lvl1pPr>
              <a:defRPr/>
            </a:lvl1pPr>
          </a:lstStyle>
          <a:p>
            <a:pPr>
              <a:defRPr/>
            </a:pPr>
            <a:fld id="{7D79A8AE-7274-0C4A-AB42-92022833E6E2}" type="slidenum">
              <a:rPr lang="fi-FI"/>
              <a:pPr>
                <a:defRPr/>
              </a:pPr>
              <a:t>‹#›</a:t>
            </a:fld>
            <a:endParaRPr lang="fi-FI"/>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5600" y="5598000"/>
            <a:ext cx="3867219" cy="1196738"/>
          </a:xfrm>
          <a:prstGeom prst="rect">
            <a:avLst/>
          </a:prstGeom>
        </p:spPr>
      </p:pic>
    </p:spTree>
    <p:extLst>
      <p:ext uri="{BB962C8B-B14F-4D97-AF65-F5344CB8AC3E}">
        <p14:creationId xmlns:p14="http://schemas.microsoft.com/office/powerpoint/2010/main" val="28200820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Red">
    <p:bg>
      <p:bgPr>
        <a:solidFill>
          <a:schemeClr val="accent5"/>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584308" y="1912266"/>
            <a:ext cx="7975385" cy="2636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fi-FI"/>
              <a:t>Click to edit Master title style</a:t>
            </a:r>
            <a:endParaRPr lang="en-US" dirty="0"/>
          </a:p>
        </p:txBody>
      </p:sp>
      <p:sp>
        <p:nvSpPr>
          <p:cNvPr id="8" name="Subtitle 2"/>
          <p:cNvSpPr>
            <a:spLocks noGrp="1"/>
          </p:cNvSpPr>
          <p:nvPr>
            <p:ph type="subTitle" idx="1"/>
          </p:nvPr>
        </p:nvSpPr>
        <p:spPr>
          <a:xfrm>
            <a:off x="584309" y="5454200"/>
            <a:ext cx="5379423" cy="792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Click to edit Master subtitle style</a:t>
            </a:r>
            <a:endParaRPr lang="en-US"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7" y="36603"/>
            <a:ext cx="2238479" cy="2049795"/>
          </a:xfrm>
          <a:prstGeom prst="rect">
            <a:avLst/>
          </a:prstGeom>
        </p:spPr>
      </p:pic>
      <p:sp>
        <p:nvSpPr>
          <p:cNvPr id="5" name="TextBox 4"/>
          <p:cNvSpPr txBox="1"/>
          <p:nvPr userDrawn="1"/>
        </p:nvSpPr>
        <p:spPr>
          <a:xfrm flipH="1">
            <a:off x="6609600" y="1184400"/>
            <a:ext cx="1949050" cy="307777"/>
          </a:xfrm>
          <a:prstGeom prst="rect">
            <a:avLst/>
          </a:prstGeom>
          <a:noFill/>
        </p:spPr>
        <p:txBody>
          <a:bodyPr wrap="square" lIns="0" tIns="0" rIns="0" bIns="0" rtlCol="0">
            <a:spAutoFit/>
          </a:bodyPr>
          <a:lstStyle/>
          <a:p>
            <a:r>
              <a:rPr lang="fi-FI" sz="2000" b="1" dirty="0">
                <a:solidFill>
                  <a:schemeClr val="bg1"/>
                </a:solidFill>
              </a:rPr>
              <a:t>Learning</a:t>
            </a:r>
            <a:r>
              <a:rPr lang="fi-FI" sz="2000" b="1" baseline="0" dirty="0">
                <a:solidFill>
                  <a:schemeClr val="bg1"/>
                </a:solidFill>
              </a:rPr>
              <a:t> Centre</a:t>
            </a:r>
            <a:endParaRPr lang="fi-FI" sz="2000" b="1" dirty="0">
              <a:solidFill>
                <a:schemeClr val="bg1"/>
              </a:solidFill>
            </a:endParaRPr>
          </a:p>
        </p:txBody>
      </p:sp>
    </p:spTree>
    <p:extLst>
      <p:ext uri="{BB962C8B-B14F-4D97-AF65-F5344CB8AC3E}">
        <p14:creationId xmlns:p14="http://schemas.microsoft.com/office/powerpoint/2010/main" val="27193993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o Col Red">
    <p:spTree>
      <p:nvGrpSpPr>
        <p:cNvPr id="1" name=""/>
        <p:cNvGrpSpPr/>
        <p:nvPr/>
      </p:nvGrpSpPr>
      <p:grpSpPr>
        <a:xfrm>
          <a:off x="0" y="0"/>
          <a:ext cx="0" cy="0"/>
          <a:chOff x="0" y="0"/>
          <a:chExt cx="0" cy="0"/>
        </a:xfrm>
      </p:grpSpPr>
      <p:cxnSp>
        <p:nvCxnSpPr>
          <p:cNvPr id="6" name="Straight Connector 5"/>
          <p:cNvCxnSpPr/>
          <p:nvPr userDrawn="1"/>
        </p:nvCxnSpPr>
        <p:spPr>
          <a:xfrm>
            <a:off x="539750" y="5765800"/>
            <a:ext cx="8085138" cy="0"/>
          </a:xfrm>
          <a:prstGeom prst="line">
            <a:avLst/>
          </a:prstGeom>
          <a:ln w="12700" cmpd="sng">
            <a:solidFill>
              <a:schemeClr val="accent5"/>
            </a:solidFill>
          </a:ln>
          <a:effectLst/>
        </p:spPr>
        <p:style>
          <a:lnRef idx="2">
            <a:schemeClr val="accent1"/>
          </a:lnRef>
          <a:fillRef idx="0">
            <a:schemeClr val="accent1"/>
          </a:fillRef>
          <a:effectRef idx="1">
            <a:schemeClr val="accent1"/>
          </a:effectRef>
          <a:fontRef idx="minor">
            <a:schemeClr val="tx1"/>
          </a:fontRef>
        </p:style>
      </p:cxnSp>
      <p:sp>
        <p:nvSpPr>
          <p:cNvPr id="11" name="Title 1"/>
          <p:cNvSpPr>
            <a:spLocks noGrp="1"/>
          </p:cNvSpPr>
          <p:nvPr>
            <p:ph type="ctrTitle"/>
          </p:nvPr>
        </p:nvSpPr>
        <p:spPr>
          <a:xfrm>
            <a:off x="540001" y="381000"/>
            <a:ext cx="8085599" cy="119579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fi-FI"/>
              <a:t>Click to edit Master title style</a:t>
            </a:r>
            <a:endParaRPr lang="en-US" dirty="0"/>
          </a:p>
        </p:txBody>
      </p:sp>
      <p:sp>
        <p:nvSpPr>
          <p:cNvPr id="12" name="Content Placeholder 10"/>
          <p:cNvSpPr>
            <a:spLocks noGrp="1"/>
          </p:cNvSpPr>
          <p:nvPr>
            <p:ph sz="quarter" idx="14"/>
          </p:nvPr>
        </p:nvSpPr>
        <p:spPr>
          <a:xfrm>
            <a:off x="540001" y="1685675"/>
            <a:ext cx="3988079" cy="3831557"/>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
        <p:nvSpPr>
          <p:cNvPr id="15" name="Content Placeholder 10"/>
          <p:cNvSpPr>
            <a:spLocks noGrp="1"/>
          </p:cNvSpPr>
          <p:nvPr>
            <p:ph sz="quarter" idx="18"/>
          </p:nvPr>
        </p:nvSpPr>
        <p:spPr>
          <a:xfrm>
            <a:off x="4637521" y="1685675"/>
            <a:ext cx="3988079" cy="3831557"/>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
        <p:nvSpPr>
          <p:cNvPr id="7" name="Date Placeholder 14"/>
          <p:cNvSpPr>
            <a:spLocks noGrp="1"/>
          </p:cNvSpPr>
          <p:nvPr>
            <p:ph type="dt" sz="half" idx="19"/>
          </p:nvPr>
        </p:nvSpPr>
        <p:spPr/>
        <p:txBody>
          <a:bodyPr/>
          <a:lstStyle>
            <a:lvl1pPr>
              <a:defRPr/>
            </a:lvl1pPr>
          </a:lstStyle>
          <a:p>
            <a:pPr>
              <a:defRPr/>
            </a:pPr>
            <a:fld id="{1F64257C-E009-394F-997B-9AE811492EDD}" type="datetime1">
              <a:rPr lang="fi-FI"/>
              <a:pPr>
                <a:defRPr/>
              </a:pPr>
              <a:t>22.2.2023</a:t>
            </a:fld>
            <a:endParaRPr lang="fi-FI"/>
          </a:p>
        </p:txBody>
      </p:sp>
      <p:sp>
        <p:nvSpPr>
          <p:cNvPr id="8" name="Footer Placeholder 15"/>
          <p:cNvSpPr>
            <a:spLocks noGrp="1"/>
          </p:cNvSpPr>
          <p:nvPr>
            <p:ph type="ftr" sz="quarter" idx="20"/>
          </p:nvPr>
        </p:nvSpPr>
        <p:spPr/>
        <p:txBody>
          <a:bodyPr/>
          <a:lstStyle>
            <a:lvl1pPr>
              <a:defRPr/>
            </a:lvl1pPr>
          </a:lstStyle>
          <a:p>
            <a:pPr>
              <a:defRPr/>
            </a:pPr>
            <a:endParaRPr lang="fi-FI"/>
          </a:p>
        </p:txBody>
      </p:sp>
      <p:sp>
        <p:nvSpPr>
          <p:cNvPr id="9" name="Slide Number Placeholder 16"/>
          <p:cNvSpPr>
            <a:spLocks noGrp="1"/>
          </p:cNvSpPr>
          <p:nvPr>
            <p:ph type="sldNum" sz="quarter" idx="21"/>
          </p:nvPr>
        </p:nvSpPr>
        <p:spPr/>
        <p:txBody>
          <a:bodyPr/>
          <a:lstStyle>
            <a:lvl1pPr>
              <a:defRPr/>
            </a:lvl1pPr>
          </a:lstStyle>
          <a:p>
            <a:pPr>
              <a:defRPr/>
            </a:pPr>
            <a:fld id="{B545180D-9F57-224F-AD9B-D6C47196F0CD}" type="slidenum">
              <a:rPr lang="fi-FI"/>
              <a:pPr>
                <a:defRPr/>
              </a:pPr>
              <a:t>‹#›</a:t>
            </a:fld>
            <a:endParaRPr lang="fi-FI"/>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6000" y="5634000"/>
            <a:ext cx="3303185" cy="1110449"/>
          </a:xfrm>
          <a:prstGeom prst="rect">
            <a:avLst/>
          </a:prstGeom>
        </p:spPr>
      </p:pic>
    </p:spTree>
    <p:extLst>
      <p:ext uri="{BB962C8B-B14F-4D97-AF65-F5344CB8AC3E}">
        <p14:creationId xmlns:p14="http://schemas.microsoft.com/office/powerpoint/2010/main" val="3838752218"/>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Two Col Red">
    <p:spTree>
      <p:nvGrpSpPr>
        <p:cNvPr id="1" name=""/>
        <p:cNvGrpSpPr/>
        <p:nvPr/>
      </p:nvGrpSpPr>
      <p:grpSpPr>
        <a:xfrm>
          <a:off x="0" y="0"/>
          <a:ext cx="0" cy="0"/>
          <a:chOff x="0" y="0"/>
          <a:chExt cx="0" cy="0"/>
        </a:xfrm>
      </p:grpSpPr>
      <p:cxnSp>
        <p:nvCxnSpPr>
          <p:cNvPr id="6" name="Straight Connector 5"/>
          <p:cNvCxnSpPr/>
          <p:nvPr userDrawn="1"/>
        </p:nvCxnSpPr>
        <p:spPr>
          <a:xfrm>
            <a:off x="539750" y="5765800"/>
            <a:ext cx="8085138" cy="0"/>
          </a:xfrm>
          <a:prstGeom prst="line">
            <a:avLst/>
          </a:prstGeom>
          <a:ln w="12700" cmpd="sng">
            <a:solidFill>
              <a:schemeClr val="accent5"/>
            </a:solidFill>
          </a:ln>
          <a:effectLst/>
        </p:spPr>
        <p:style>
          <a:lnRef idx="2">
            <a:schemeClr val="accent1"/>
          </a:lnRef>
          <a:fillRef idx="0">
            <a:schemeClr val="accent1"/>
          </a:fillRef>
          <a:effectRef idx="1">
            <a:schemeClr val="accent1"/>
          </a:effectRef>
          <a:fontRef idx="minor">
            <a:schemeClr val="tx1"/>
          </a:fontRef>
        </p:style>
      </p:cxnSp>
      <p:sp>
        <p:nvSpPr>
          <p:cNvPr id="11" name="Title 1"/>
          <p:cNvSpPr>
            <a:spLocks noGrp="1"/>
          </p:cNvSpPr>
          <p:nvPr>
            <p:ph type="ctrTitle"/>
          </p:nvPr>
        </p:nvSpPr>
        <p:spPr>
          <a:xfrm>
            <a:off x="540001" y="381000"/>
            <a:ext cx="8085599" cy="119579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fi-FI"/>
              <a:t>Click to edit Master title style</a:t>
            </a:r>
            <a:endParaRPr lang="en-US" dirty="0"/>
          </a:p>
        </p:txBody>
      </p:sp>
      <p:sp>
        <p:nvSpPr>
          <p:cNvPr id="12" name="Content Placeholder 10"/>
          <p:cNvSpPr>
            <a:spLocks noGrp="1"/>
          </p:cNvSpPr>
          <p:nvPr>
            <p:ph sz="quarter" idx="14"/>
          </p:nvPr>
        </p:nvSpPr>
        <p:spPr>
          <a:xfrm>
            <a:off x="540001" y="1685675"/>
            <a:ext cx="3988079" cy="3831557"/>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
        <p:nvSpPr>
          <p:cNvPr id="15" name="Content Placeholder 10"/>
          <p:cNvSpPr>
            <a:spLocks noGrp="1"/>
          </p:cNvSpPr>
          <p:nvPr>
            <p:ph sz="quarter" idx="18"/>
          </p:nvPr>
        </p:nvSpPr>
        <p:spPr>
          <a:xfrm>
            <a:off x="4637521" y="1685675"/>
            <a:ext cx="3988079" cy="3831557"/>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
        <p:nvSpPr>
          <p:cNvPr id="7" name="Date Placeholder 14"/>
          <p:cNvSpPr>
            <a:spLocks noGrp="1"/>
          </p:cNvSpPr>
          <p:nvPr>
            <p:ph type="dt" sz="half" idx="19"/>
          </p:nvPr>
        </p:nvSpPr>
        <p:spPr/>
        <p:txBody>
          <a:bodyPr/>
          <a:lstStyle>
            <a:lvl1pPr>
              <a:defRPr/>
            </a:lvl1pPr>
          </a:lstStyle>
          <a:p>
            <a:pPr>
              <a:defRPr/>
            </a:pPr>
            <a:fld id="{1F64257C-E009-394F-997B-9AE811492EDD}" type="datetime1">
              <a:rPr lang="fi-FI"/>
              <a:pPr>
                <a:defRPr/>
              </a:pPr>
              <a:t>21.9.2020</a:t>
            </a:fld>
            <a:endParaRPr lang="fi-FI"/>
          </a:p>
        </p:txBody>
      </p:sp>
      <p:sp>
        <p:nvSpPr>
          <p:cNvPr id="8" name="Footer Placeholder 15"/>
          <p:cNvSpPr>
            <a:spLocks noGrp="1"/>
          </p:cNvSpPr>
          <p:nvPr>
            <p:ph type="ftr" sz="quarter" idx="20"/>
          </p:nvPr>
        </p:nvSpPr>
        <p:spPr/>
        <p:txBody>
          <a:bodyPr/>
          <a:lstStyle>
            <a:lvl1pPr>
              <a:defRPr/>
            </a:lvl1pPr>
          </a:lstStyle>
          <a:p>
            <a:pPr>
              <a:defRPr/>
            </a:pPr>
            <a:endParaRPr lang="fi-FI"/>
          </a:p>
        </p:txBody>
      </p:sp>
      <p:sp>
        <p:nvSpPr>
          <p:cNvPr id="9" name="Slide Number Placeholder 16"/>
          <p:cNvSpPr>
            <a:spLocks noGrp="1"/>
          </p:cNvSpPr>
          <p:nvPr>
            <p:ph type="sldNum" sz="quarter" idx="21"/>
          </p:nvPr>
        </p:nvSpPr>
        <p:spPr/>
        <p:txBody>
          <a:bodyPr/>
          <a:lstStyle>
            <a:lvl1pPr>
              <a:defRPr/>
            </a:lvl1pPr>
          </a:lstStyle>
          <a:p>
            <a:pPr>
              <a:defRPr/>
            </a:pPr>
            <a:fld id="{B545180D-9F57-224F-AD9B-D6C47196F0CD}" type="slidenum">
              <a:rPr lang="fi-FI"/>
              <a:pPr>
                <a:defRPr/>
              </a:pPr>
              <a:t>‹#›</a:t>
            </a:fld>
            <a:endParaRPr lang="fi-FI"/>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5600" y="5598000"/>
            <a:ext cx="3808789" cy="1196738"/>
          </a:xfrm>
          <a:prstGeom prst="rect">
            <a:avLst/>
          </a:prstGeom>
        </p:spPr>
      </p:pic>
    </p:spTree>
    <p:extLst>
      <p:ext uri="{BB962C8B-B14F-4D97-AF65-F5344CB8AC3E}">
        <p14:creationId xmlns:p14="http://schemas.microsoft.com/office/powerpoint/2010/main" val="3838752218"/>
      </p:ext>
    </p:extLst>
  </p:cSld>
  <p:clrMapOvr>
    <a:masterClrMapping/>
  </p:clrMapOvr>
</p:sldLayout>
</file>

<file path=ppt/slideLayouts/slideLayout2000.xml><?xml version="1.0" encoding="utf-8"?>
<p:sldLayout xmlns:a="http://schemas.openxmlformats.org/drawingml/2006/main" xmlns:r="http://schemas.openxmlformats.org/officeDocument/2006/relationships" xmlns:p="http://schemas.openxmlformats.org/presentationml/2006/main" preserve="1" userDrawn="1">
  <p:cSld name="Two Col Red">
    <p:spTree>
      <p:nvGrpSpPr>
        <p:cNvPr id="1" name=""/>
        <p:cNvGrpSpPr/>
        <p:nvPr/>
      </p:nvGrpSpPr>
      <p:grpSpPr>
        <a:xfrm>
          <a:off x="0" y="0"/>
          <a:ext cx="0" cy="0"/>
          <a:chOff x="0" y="0"/>
          <a:chExt cx="0" cy="0"/>
        </a:xfrm>
      </p:grpSpPr>
      <p:cxnSp>
        <p:nvCxnSpPr>
          <p:cNvPr id="6" name="Straight Connector 5"/>
          <p:cNvCxnSpPr/>
          <p:nvPr userDrawn="1"/>
        </p:nvCxnSpPr>
        <p:spPr>
          <a:xfrm>
            <a:off x="539750" y="5765800"/>
            <a:ext cx="8085138" cy="0"/>
          </a:xfrm>
          <a:prstGeom prst="line">
            <a:avLst/>
          </a:prstGeom>
          <a:ln w="12700" cmpd="sng">
            <a:solidFill>
              <a:schemeClr val="accent5"/>
            </a:solidFill>
          </a:ln>
          <a:effectLst/>
        </p:spPr>
        <p:style>
          <a:lnRef idx="2">
            <a:schemeClr val="accent1"/>
          </a:lnRef>
          <a:fillRef idx="0">
            <a:schemeClr val="accent1"/>
          </a:fillRef>
          <a:effectRef idx="1">
            <a:schemeClr val="accent1"/>
          </a:effectRef>
          <a:fontRef idx="minor">
            <a:schemeClr val="tx1"/>
          </a:fontRef>
        </p:style>
      </p:cxnSp>
      <p:sp>
        <p:nvSpPr>
          <p:cNvPr id="11" name="Title 1"/>
          <p:cNvSpPr>
            <a:spLocks noGrp="1"/>
          </p:cNvSpPr>
          <p:nvPr>
            <p:ph type="ctrTitle"/>
          </p:nvPr>
        </p:nvSpPr>
        <p:spPr>
          <a:xfrm>
            <a:off x="540001" y="381000"/>
            <a:ext cx="8085599" cy="119579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fi-FI"/>
              <a:t>Click to edit Master title style</a:t>
            </a:r>
            <a:endParaRPr lang="en-US" dirty="0"/>
          </a:p>
        </p:txBody>
      </p:sp>
      <p:sp>
        <p:nvSpPr>
          <p:cNvPr id="12" name="Content Placeholder 10"/>
          <p:cNvSpPr>
            <a:spLocks noGrp="1"/>
          </p:cNvSpPr>
          <p:nvPr>
            <p:ph sz="quarter" idx="14"/>
          </p:nvPr>
        </p:nvSpPr>
        <p:spPr>
          <a:xfrm>
            <a:off x="540001" y="1685675"/>
            <a:ext cx="3988079" cy="3831557"/>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
        <p:nvSpPr>
          <p:cNvPr id="15" name="Content Placeholder 10"/>
          <p:cNvSpPr>
            <a:spLocks noGrp="1"/>
          </p:cNvSpPr>
          <p:nvPr>
            <p:ph sz="quarter" idx="18"/>
          </p:nvPr>
        </p:nvSpPr>
        <p:spPr>
          <a:xfrm>
            <a:off x="4637521" y="1685675"/>
            <a:ext cx="3988079" cy="3831557"/>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
        <p:nvSpPr>
          <p:cNvPr id="7" name="Date Placeholder 14"/>
          <p:cNvSpPr>
            <a:spLocks noGrp="1"/>
          </p:cNvSpPr>
          <p:nvPr>
            <p:ph type="dt" sz="half" idx="19"/>
          </p:nvPr>
        </p:nvSpPr>
        <p:spPr/>
        <p:txBody>
          <a:bodyPr/>
          <a:lstStyle>
            <a:lvl1pPr>
              <a:defRPr/>
            </a:lvl1pPr>
          </a:lstStyle>
          <a:p>
            <a:pPr>
              <a:defRPr/>
            </a:pPr>
            <a:fld id="{1F64257C-E009-394F-997B-9AE811492EDD}" type="datetime1">
              <a:rPr lang="fi-FI"/>
              <a:pPr>
                <a:defRPr/>
              </a:pPr>
              <a:t>21.9.2020</a:t>
            </a:fld>
            <a:endParaRPr lang="fi-FI"/>
          </a:p>
        </p:txBody>
      </p:sp>
      <p:sp>
        <p:nvSpPr>
          <p:cNvPr id="8" name="Footer Placeholder 15"/>
          <p:cNvSpPr>
            <a:spLocks noGrp="1"/>
          </p:cNvSpPr>
          <p:nvPr>
            <p:ph type="ftr" sz="quarter" idx="20"/>
          </p:nvPr>
        </p:nvSpPr>
        <p:spPr/>
        <p:txBody>
          <a:bodyPr/>
          <a:lstStyle>
            <a:lvl1pPr>
              <a:defRPr/>
            </a:lvl1pPr>
          </a:lstStyle>
          <a:p>
            <a:pPr>
              <a:defRPr/>
            </a:pPr>
            <a:endParaRPr lang="fi-FI"/>
          </a:p>
        </p:txBody>
      </p:sp>
      <p:sp>
        <p:nvSpPr>
          <p:cNvPr id="9" name="Slide Number Placeholder 16"/>
          <p:cNvSpPr>
            <a:spLocks noGrp="1"/>
          </p:cNvSpPr>
          <p:nvPr>
            <p:ph type="sldNum" sz="quarter" idx="21"/>
          </p:nvPr>
        </p:nvSpPr>
        <p:spPr/>
        <p:txBody>
          <a:bodyPr/>
          <a:lstStyle>
            <a:lvl1pPr>
              <a:defRPr/>
            </a:lvl1pPr>
          </a:lstStyle>
          <a:p>
            <a:pPr>
              <a:defRPr/>
            </a:pPr>
            <a:fld id="{B545180D-9F57-224F-AD9B-D6C47196F0CD}" type="slidenum">
              <a:rPr lang="fi-FI"/>
              <a:pPr>
                <a:defRPr/>
              </a:pPr>
              <a:t>‹#›</a:t>
            </a:fld>
            <a:endParaRPr lang="fi-FI"/>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5600" y="5598000"/>
            <a:ext cx="3808789" cy="1196738"/>
          </a:xfrm>
          <a:prstGeom prst="rect">
            <a:avLst/>
          </a:prstGeom>
        </p:spPr>
      </p:pic>
    </p:spTree>
    <p:extLst>
      <p:ext uri="{BB962C8B-B14F-4D97-AF65-F5344CB8AC3E}">
        <p14:creationId xmlns:p14="http://schemas.microsoft.com/office/powerpoint/2010/main" val="38387522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Col Yellow">
    <p:spTree>
      <p:nvGrpSpPr>
        <p:cNvPr id="1" name=""/>
        <p:cNvGrpSpPr/>
        <p:nvPr/>
      </p:nvGrpSpPr>
      <p:grpSpPr>
        <a:xfrm>
          <a:off x="0" y="0"/>
          <a:ext cx="0" cy="0"/>
          <a:chOff x="0" y="0"/>
          <a:chExt cx="0" cy="0"/>
        </a:xfrm>
      </p:grpSpPr>
      <p:cxnSp>
        <p:nvCxnSpPr>
          <p:cNvPr id="6" name="Straight Connector 5"/>
          <p:cNvCxnSpPr/>
          <p:nvPr userDrawn="1"/>
        </p:nvCxnSpPr>
        <p:spPr>
          <a:xfrm>
            <a:off x="539750" y="5765800"/>
            <a:ext cx="8085138" cy="0"/>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10" name="Title 1"/>
          <p:cNvSpPr>
            <a:spLocks noGrp="1"/>
          </p:cNvSpPr>
          <p:nvPr>
            <p:ph type="ctrTitle"/>
          </p:nvPr>
        </p:nvSpPr>
        <p:spPr>
          <a:xfrm>
            <a:off x="540001" y="381000"/>
            <a:ext cx="8085599" cy="119579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fi-FI"/>
              <a:t>Click to edit Master title style</a:t>
            </a:r>
            <a:endParaRPr lang="en-US" dirty="0"/>
          </a:p>
        </p:txBody>
      </p:sp>
      <p:sp>
        <p:nvSpPr>
          <p:cNvPr id="11" name="Content Placeholder 10"/>
          <p:cNvSpPr>
            <a:spLocks noGrp="1"/>
          </p:cNvSpPr>
          <p:nvPr>
            <p:ph sz="quarter" idx="14"/>
          </p:nvPr>
        </p:nvSpPr>
        <p:spPr>
          <a:xfrm>
            <a:off x="540001" y="1685675"/>
            <a:ext cx="3988079" cy="3831557"/>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
        <p:nvSpPr>
          <p:cNvPr id="12" name="Content Placeholder 10"/>
          <p:cNvSpPr>
            <a:spLocks noGrp="1"/>
          </p:cNvSpPr>
          <p:nvPr>
            <p:ph sz="quarter" idx="18"/>
          </p:nvPr>
        </p:nvSpPr>
        <p:spPr>
          <a:xfrm>
            <a:off x="4637521" y="1685675"/>
            <a:ext cx="3988079" cy="3831557"/>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
        <p:nvSpPr>
          <p:cNvPr id="7" name="Date Placeholder 2"/>
          <p:cNvSpPr>
            <a:spLocks noGrp="1"/>
          </p:cNvSpPr>
          <p:nvPr>
            <p:ph type="dt" sz="half" idx="19"/>
          </p:nvPr>
        </p:nvSpPr>
        <p:spPr/>
        <p:txBody>
          <a:bodyPr/>
          <a:lstStyle>
            <a:lvl1pPr>
              <a:defRPr/>
            </a:lvl1pPr>
          </a:lstStyle>
          <a:p>
            <a:pPr>
              <a:defRPr/>
            </a:pPr>
            <a:fld id="{4EE44533-59DD-8944-8B96-95FFBA80E20B}" type="datetime1">
              <a:rPr lang="fi-FI"/>
              <a:pPr>
                <a:defRPr/>
              </a:pPr>
              <a:t>22.2.2023</a:t>
            </a:fld>
            <a:endParaRPr lang="fi-FI"/>
          </a:p>
        </p:txBody>
      </p:sp>
      <p:sp>
        <p:nvSpPr>
          <p:cNvPr id="8" name="Footer Placeholder 3"/>
          <p:cNvSpPr>
            <a:spLocks noGrp="1"/>
          </p:cNvSpPr>
          <p:nvPr>
            <p:ph type="ftr" sz="quarter" idx="20"/>
          </p:nvPr>
        </p:nvSpPr>
        <p:spPr/>
        <p:txBody>
          <a:bodyPr/>
          <a:lstStyle>
            <a:lvl1pPr>
              <a:defRPr/>
            </a:lvl1pPr>
          </a:lstStyle>
          <a:p>
            <a:pPr>
              <a:defRPr/>
            </a:pPr>
            <a:endParaRPr lang="fi-FI"/>
          </a:p>
        </p:txBody>
      </p:sp>
      <p:sp>
        <p:nvSpPr>
          <p:cNvPr id="9" name="Slide Number Placeholder 13"/>
          <p:cNvSpPr>
            <a:spLocks noGrp="1"/>
          </p:cNvSpPr>
          <p:nvPr>
            <p:ph type="sldNum" sz="quarter" idx="21"/>
          </p:nvPr>
        </p:nvSpPr>
        <p:spPr/>
        <p:txBody>
          <a:bodyPr/>
          <a:lstStyle>
            <a:lvl1pPr>
              <a:defRPr/>
            </a:lvl1pPr>
          </a:lstStyle>
          <a:p>
            <a:pPr>
              <a:defRPr/>
            </a:pPr>
            <a:fld id="{E265D404-ADF5-A94E-82B6-70B84D261D76}" type="slidenum">
              <a:rPr lang="fi-FI"/>
              <a:pPr>
                <a:defRPr/>
              </a:pPr>
              <a:t>‹#›</a:t>
            </a:fld>
            <a:endParaRPr lang="fi-FI"/>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6000" y="5634000"/>
            <a:ext cx="3264963" cy="1110449"/>
          </a:xfrm>
          <a:prstGeom prst="rect">
            <a:avLst/>
          </a:prstGeom>
        </p:spPr>
      </p:pic>
    </p:spTree>
    <p:extLst>
      <p:ext uri="{BB962C8B-B14F-4D97-AF65-F5344CB8AC3E}">
        <p14:creationId xmlns:p14="http://schemas.microsoft.com/office/powerpoint/2010/main" val="4141971381"/>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Two Col Yellow">
    <p:spTree>
      <p:nvGrpSpPr>
        <p:cNvPr id="1" name=""/>
        <p:cNvGrpSpPr/>
        <p:nvPr/>
      </p:nvGrpSpPr>
      <p:grpSpPr>
        <a:xfrm>
          <a:off x="0" y="0"/>
          <a:ext cx="0" cy="0"/>
          <a:chOff x="0" y="0"/>
          <a:chExt cx="0" cy="0"/>
        </a:xfrm>
      </p:grpSpPr>
      <p:cxnSp>
        <p:nvCxnSpPr>
          <p:cNvPr id="6" name="Straight Connector 5"/>
          <p:cNvCxnSpPr/>
          <p:nvPr userDrawn="1"/>
        </p:nvCxnSpPr>
        <p:spPr>
          <a:xfrm>
            <a:off x="539750" y="5765800"/>
            <a:ext cx="8085138" cy="0"/>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10" name="Title 1"/>
          <p:cNvSpPr>
            <a:spLocks noGrp="1"/>
          </p:cNvSpPr>
          <p:nvPr>
            <p:ph type="ctrTitle"/>
          </p:nvPr>
        </p:nvSpPr>
        <p:spPr>
          <a:xfrm>
            <a:off x="540001" y="381000"/>
            <a:ext cx="8085599" cy="119579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fi-FI"/>
              <a:t>Click to edit Master title style</a:t>
            </a:r>
            <a:endParaRPr lang="en-US" dirty="0"/>
          </a:p>
        </p:txBody>
      </p:sp>
      <p:sp>
        <p:nvSpPr>
          <p:cNvPr id="11" name="Content Placeholder 10"/>
          <p:cNvSpPr>
            <a:spLocks noGrp="1"/>
          </p:cNvSpPr>
          <p:nvPr>
            <p:ph sz="quarter" idx="14"/>
          </p:nvPr>
        </p:nvSpPr>
        <p:spPr>
          <a:xfrm>
            <a:off x="540001" y="1685675"/>
            <a:ext cx="3988079" cy="3831557"/>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
        <p:nvSpPr>
          <p:cNvPr id="12" name="Content Placeholder 10"/>
          <p:cNvSpPr>
            <a:spLocks noGrp="1"/>
          </p:cNvSpPr>
          <p:nvPr>
            <p:ph sz="quarter" idx="18"/>
          </p:nvPr>
        </p:nvSpPr>
        <p:spPr>
          <a:xfrm>
            <a:off x="4637521" y="1685675"/>
            <a:ext cx="3988079" cy="3831557"/>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
        <p:nvSpPr>
          <p:cNvPr id="7" name="Date Placeholder 2"/>
          <p:cNvSpPr>
            <a:spLocks noGrp="1"/>
          </p:cNvSpPr>
          <p:nvPr>
            <p:ph type="dt" sz="half" idx="19"/>
          </p:nvPr>
        </p:nvSpPr>
        <p:spPr/>
        <p:txBody>
          <a:bodyPr/>
          <a:lstStyle>
            <a:lvl1pPr>
              <a:defRPr/>
            </a:lvl1pPr>
          </a:lstStyle>
          <a:p>
            <a:pPr>
              <a:defRPr/>
            </a:pPr>
            <a:fld id="{4EE44533-59DD-8944-8B96-95FFBA80E20B}" type="datetime1">
              <a:rPr lang="fi-FI"/>
              <a:pPr>
                <a:defRPr/>
              </a:pPr>
              <a:t>21.9.2020</a:t>
            </a:fld>
            <a:endParaRPr lang="fi-FI"/>
          </a:p>
        </p:txBody>
      </p:sp>
      <p:sp>
        <p:nvSpPr>
          <p:cNvPr id="8" name="Footer Placeholder 3"/>
          <p:cNvSpPr>
            <a:spLocks noGrp="1"/>
          </p:cNvSpPr>
          <p:nvPr>
            <p:ph type="ftr" sz="quarter" idx="20"/>
          </p:nvPr>
        </p:nvSpPr>
        <p:spPr/>
        <p:txBody>
          <a:bodyPr/>
          <a:lstStyle>
            <a:lvl1pPr>
              <a:defRPr/>
            </a:lvl1pPr>
          </a:lstStyle>
          <a:p>
            <a:pPr>
              <a:defRPr/>
            </a:pPr>
            <a:endParaRPr lang="fi-FI"/>
          </a:p>
        </p:txBody>
      </p:sp>
      <p:sp>
        <p:nvSpPr>
          <p:cNvPr id="9" name="Slide Number Placeholder 13"/>
          <p:cNvSpPr>
            <a:spLocks noGrp="1"/>
          </p:cNvSpPr>
          <p:nvPr>
            <p:ph type="sldNum" sz="quarter" idx="21"/>
          </p:nvPr>
        </p:nvSpPr>
        <p:spPr/>
        <p:txBody>
          <a:bodyPr/>
          <a:lstStyle>
            <a:lvl1pPr>
              <a:defRPr/>
            </a:lvl1pPr>
          </a:lstStyle>
          <a:p>
            <a:pPr>
              <a:defRPr/>
            </a:pPr>
            <a:fld id="{E265D404-ADF5-A94E-82B6-70B84D261D76}" type="slidenum">
              <a:rPr lang="fi-FI"/>
              <a:pPr>
                <a:defRPr/>
              </a:pPr>
              <a:t>‹#›</a:t>
            </a:fld>
            <a:endParaRPr lang="fi-FI"/>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5600" y="5598000"/>
            <a:ext cx="3906172" cy="1194574"/>
          </a:xfrm>
          <a:prstGeom prst="rect">
            <a:avLst/>
          </a:prstGeom>
        </p:spPr>
      </p:pic>
    </p:spTree>
    <p:extLst>
      <p:ext uri="{BB962C8B-B14F-4D97-AF65-F5344CB8AC3E}">
        <p14:creationId xmlns:p14="http://schemas.microsoft.com/office/powerpoint/2010/main" val="4141971381"/>
      </p:ext>
    </p:extLst>
  </p:cSld>
  <p:clrMapOvr>
    <a:masterClrMapping/>
  </p:clrMapOvr>
</p:sldLayout>
</file>

<file path=ppt/slideLayouts/slideLayout2100.xml><?xml version="1.0" encoding="utf-8"?>
<p:sldLayout xmlns:a="http://schemas.openxmlformats.org/drawingml/2006/main" xmlns:r="http://schemas.openxmlformats.org/officeDocument/2006/relationships" xmlns:p="http://schemas.openxmlformats.org/presentationml/2006/main" preserve="1" userDrawn="1">
  <p:cSld name="Two Col Yellow">
    <p:spTree>
      <p:nvGrpSpPr>
        <p:cNvPr id="1" name=""/>
        <p:cNvGrpSpPr/>
        <p:nvPr/>
      </p:nvGrpSpPr>
      <p:grpSpPr>
        <a:xfrm>
          <a:off x="0" y="0"/>
          <a:ext cx="0" cy="0"/>
          <a:chOff x="0" y="0"/>
          <a:chExt cx="0" cy="0"/>
        </a:xfrm>
      </p:grpSpPr>
      <p:cxnSp>
        <p:nvCxnSpPr>
          <p:cNvPr id="6" name="Straight Connector 5"/>
          <p:cNvCxnSpPr/>
          <p:nvPr userDrawn="1"/>
        </p:nvCxnSpPr>
        <p:spPr>
          <a:xfrm>
            <a:off x="539750" y="5765800"/>
            <a:ext cx="8085138" cy="0"/>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10" name="Title 1"/>
          <p:cNvSpPr>
            <a:spLocks noGrp="1"/>
          </p:cNvSpPr>
          <p:nvPr>
            <p:ph type="ctrTitle"/>
          </p:nvPr>
        </p:nvSpPr>
        <p:spPr>
          <a:xfrm>
            <a:off x="540001" y="381000"/>
            <a:ext cx="8085599" cy="119579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fi-FI"/>
              <a:t>Click to edit Master title style</a:t>
            </a:r>
            <a:endParaRPr lang="en-US" dirty="0"/>
          </a:p>
        </p:txBody>
      </p:sp>
      <p:sp>
        <p:nvSpPr>
          <p:cNvPr id="11" name="Content Placeholder 10"/>
          <p:cNvSpPr>
            <a:spLocks noGrp="1"/>
          </p:cNvSpPr>
          <p:nvPr>
            <p:ph sz="quarter" idx="14"/>
          </p:nvPr>
        </p:nvSpPr>
        <p:spPr>
          <a:xfrm>
            <a:off x="540001" y="1685675"/>
            <a:ext cx="3988079" cy="3831557"/>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
        <p:nvSpPr>
          <p:cNvPr id="12" name="Content Placeholder 10"/>
          <p:cNvSpPr>
            <a:spLocks noGrp="1"/>
          </p:cNvSpPr>
          <p:nvPr>
            <p:ph sz="quarter" idx="18"/>
          </p:nvPr>
        </p:nvSpPr>
        <p:spPr>
          <a:xfrm>
            <a:off x="4637521" y="1685675"/>
            <a:ext cx="3988079" cy="3831557"/>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
        <p:nvSpPr>
          <p:cNvPr id="7" name="Date Placeholder 2"/>
          <p:cNvSpPr>
            <a:spLocks noGrp="1"/>
          </p:cNvSpPr>
          <p:nvPr>
            <p:ph type="dt" sz="half" idx="19"/>
          </p:nvPr>
        </p:nvSpPr>
        <p:spPr/>
        <p:txBody>
          <a:bodyPr/>
          <a:lstStyle>
            <a:lvl1pPr>
              <a:defRPr/>
            </a:lvl1pPr>
          </a:lstStyle>
          <a:p>
            <a:pPr>
              <a:defRPr/>
            </a:pPr>
            <a:fld id="{4EE44533-59DD-8944-8B96-95FFBA80E20B}" type="datetime1">
              <a:rPr lang="fi-FI"/>
              <a:pPr>
                <a:defRPr/>
              </a:pPr>
              <a:t>21.9.2020</a:t>
            </a:fld>
            <a:endParaRPr lang="fi-FI"/>
          </a:p>
        </p:txBody>
      </p:sp>
      <p:sp>
        <p:nvSpPr>
          <p:cNvPr id="8" name="Footer Placeholder 3"/>
          <p:cNvSpPr>
            <a:spLocks noGrp="1"/>
          </p:cNvSpPr>
          <p:nvPr>
            <p:ph type="ftr" sz="quarter" idx="20"/>
          </p:nvPr>
        </p:nvSpPr>
        <p:spPr/>
        <p:txBody>
          <a:bodyPr/>
          <a:lstStyle>
            <a:lvl1pPr>
              <a:defRPr/>
            </a:lvl1pPr>
          </a:lstStyle>
          <a:p>
            <a:pPr>
              <a:defRPr/>
            </a:pPr>
            <a:endParaRPr lang="fi-FI"/>
          </a:p>
        </p:txBody>
      </p:sp>
      <p:sp>
        <p:nvSpPr>
          <p:cNvPr id="9" name="Slide Number Placeholder 13"/>
          <p:cNvSpPr>
            <a:spLocks noGrp="1"/>
          </p:cNvSpPr>
          <p:nvPr>
            <p:ph type="sldNum" sz="quarter" idx="21"/>
          </p:nvPr>
        </p:nvSpPr>
        <p:spPr/>
        <p:txBody>
          <a:bodyPr/>
          <a:lstStyle>
            <a:lvl1pPr>
              <a:defRPr/>
            </a:lvl1pPr>
          </a:lstStyle>
          <a:p>
            <a:pPr>
              <a:defRPr/>
            </a:pPr>
            <a:fld id="{E265D404-ADF5-A94E-82B6-70B84D261D76}" type="slidenum">
              <a:rPr lang="fi-FI"/>
              <a:pPr>
                <a:defRPr/>
              </a:pPr>
              <a:t>‹#›</a:t>
            </a:fld>
            <a:endParaRPr lang="fi-FI"/>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5600" y="5598000"/>
            <a:ext cx="3906172" cy="1194574"/>
          </a:xfrm>
          <a:prstGeom prst="rect">
            <a:avLst/>
          </a:prstGeom>
        </p:spPr>
      </p:pic>
    </p:spTree>
    <p:extLst>
      <p:ext uri="{BB962C8B-B14F-4D97-AF65-F5344CB8AC3E}">
        <p14:creationId xmlns:p14="http://schemas.microsoft.com/office/powerpoint/2010/main" val="41419713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yhjä">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308204F-E4C8-4D0B-A504-EFCA81D9CAC1}" type="datetime1">
              <a:rPr lang="en-US" noProof="0" smtClean="0"/>
              <a:pPr/>
              <a:t>2/22/2023</a:t>
            </a:fld>
            <a:endParaRPr lang="fi-FI" noProof="0"/>
          </a:p>
        </p:txBody>
      </p:sp>
      <p:sp>
        <p:nvSpPr>
          <p:cNvPr id="3" name="Footer Placeholder 2"/>
          <p:cNvSpPr>
            <a:spLocks noGrp="1"/>
          </p:cNvSpPr>
          <p:nvPr>
            <p:ph type="ftr" sz="quarter" idx="11"/>
          </p:nvPr>
        </p:nvSpPr>
        <p:spPr/>
        <p:txBody>
          <a:bodyPr/>
          <a:lstStyle/>
          <a:p>
            <a:endParaRPr lang="fi-FI" noProof="0"/>
          </a:p>
        </p:txBody>
      </p:sp>
      <p:sp>
        <p:nvSpPr>
          <p:cNvPr id="4" name="Slide Number Placeholder 3"/>
          <p:cNvSpPr>
            <a:spLocks noGrp="1"/>
          </p:cNvSpPr>
          <p:nvPr>
            <p:ph type="sldNum" sz="quarter" idx="12"/>
          </p:nvPr>
        </p:nvSpPr>
        <p:spPr/>
        <p:txBody>
          <a:bodyPr/>
          <a:lstStyle/>
          <a:p>
            <a:fld id="{52384017-E4DF-4A7A-8FA6-2DC68C3EB4D0}" type="slidenum">
              <a:rPr lang="fi-FI" noProof="0" smtClean="0"/>
              <a:pPr/>
              <a:t>‹#›</a:t>
            </a:fld>
            <a:endParaRPr lang="fi-FI" noProof="0"/>
          </a:p>
        </p:txBody>
      </p:sp>
    </p:spTree>
    <p:extLst>
      <p:ext uri="{BB962C8B-B14F-4D97-AF65-F5344CB8AC3E}">
        <p14:creationId xmlns:p14="http://schemas.microsoft.com/office/powerpoint/2010/main" val="403926176"/>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72400" y="489600"/>
            <a:ext cx="7988400" cy="1080000"/>
          </a:xfrm>
          <a:prstGeom prst="rect">
            <a:avLst/>
          </a:prstGeom>
        </p:spPr>
        <p:txBody>
          <a:bodyPr/>
          <a:lstStyle/>
          <a:p>
            <a:r>
              <a:rPr lang="en-US" noProof="0"/>
              <a:t>Click to edit Master title style</a:t>
            </a:r>
            <a:endParaRPr lang="fi-FI" noProof="0"/>
          </a:p>
        </p:txBody>
      </p:sp>
      <p:sp>
        <p:nvSpPr>
          <p:cNvPr id="3" name="Content Placeholder 2"/>
          <p:cNvSpPr>
            <a:spLocks noGrp="1"/>
          </p:cNvSpPr>
          <p:nvPr>
            <p:ph idx="1"/>
          </p:nvPr>
        </p:nvSpPr>
        <p:spPr>
          <a:xfrm>
            <a:off x="572400" y="1584000"/>
            <a:ext cx="7988400" cy="4136400"/>
          </a:xfrm>
          <a:prstGeom prst="rect">
            <a:avLst/>
          </a:prstGeo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fi-FI" noProof="0"/>
          </a:p>
        </p:txBody>
      </p:sp>
      <p:sp>
        <p:nvSpPr>
          <p:cNvPr id="4" name="Date Placeholder 3"/>
          <p:cNvSpPr>
            <a:spLocks noGrp="1"/>
          </p:cNvSpPr>
          <p:nvPr>
            <p:ph type="dt" sz="half" idx="10"/>
          </p:nvPr>
        </p:nvSpPr>
        <p:spPr/>
        <p:txBody>
          <a:bodyPr/>
          <a:lstStyle/>
          <a:p>
            <a:fld id="{31C9BAAA-DC1B-49F7-BD70-3EB5E77C19D9}" type="datetime1">
              <a:rPr lang="en-US" noProof="0" smtClean="0"/>
              <a:pPr/>
              <a:t>9/21/2020</a:t>
            </a:fld>
            <a:endParaRPr lang="fi-FI" noProof="0" dirty="0"/>
          </a:p>
        </p:txBody>
      </p:sp>
      <p:sp>
        <p:nvSpPr>
          <p:cNvPr id="5" name="Footer Placeholder 4"/>
          <p:cNvSpPr>
            <a:spLocks noGrp="1"/>
          </p:cNvSpPr>
          <p:nvPr>
            <p:ph type="ftr" sz="quarter" idx="11"/>
          </p:nvPr>
        </p:nvSpPr>
        <p:spPr/>
        <p:txBody>
          <a:bodyPr/>
          <a:lstStyle/>
          <a:p>
            <a:endParaRPr lang="fi-FI" noProof="0"/>
          </a:p>
        </p:txBody>
      </p:sp>
      <p:sp>
        <p:nvSpPr>
          <p:cNvPr id="6" name="Slide Number Placeholder 5"/>
          <p:cNvSpPr>
            <a:spLocks noGrp="1"/>
          </p:cNvSpPr>
          <p:nvPr>
            <p:ph type="sldNum" sz="quarter" idx="12"/>
          </p:nvPr>
        </p:nvSpPr>
        <p:spPr/>
        <p:txBody>
          <a:bodyPr/>
          <a:lstStyle/>
          <a:p>
            <a:fld id="{52384017-E4DF-4A7A-8FA6-2DC68C3EB4D0}" type="slidenum">
              <a:rPr lang="fi-FI" noProof="0" smtClean="0"/>
              <a:pPr/>
              <a:t>‹#›</a:t>
            </a:fld>
            <a:endParaRPr lang="fi-FI" noProof="0" dirty="0"/>
          </a:p>
        </p:txBody>
      </p:sp>
    </p:spTree>
    <p:extLst>
      <p:ext uri="{BB962C8B-B14F-4D97-AF65-F5344CB8AC3E}">
        <p14:creationId xmlns:p14="http://schemas.microsoft.com/office/powerpoint/2010/main" val="2077651422"/>
      </p:ext>
    </p:extLst>
  </p:cSld>
  <p:clrMapOvr>
    <a:masterClrMapping/>
  </p:clrMapOvr>
</p:sldLayout>
</file>

<file path=ppt/slideLayouts/slideLayout2200.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72400" y="489600"/>
            <a:ext cx="7988400" cy="1080000"/>
          </a:xfrm>
          <a:prstGeom prst="rect">
            <a:avLst/>
          </a:prstGeom>
        </p:spPr>
        <p:txBody>
          <a:bodyPr/>
          <a:lstStyle/>
          <a:p>
            <a:r>
              <a:rPr lang="en-US" noProof="0"/>
              <a:t>Click to edit Master title style</a:t>
            </a:r>
            <a:endParaRPr lang="fi-FI" noProof="0"/>
          </a:p>
        </p:txBody>
      </p:sp>
      <p:sp>
        <p:nvSpPr>
          <p:cNvPr id="3" name="Content Placeholder 2"/>
          <p:cNvSpPr>
            <a:spLocks noGrp="1"/>
          </p:cNvSpPr>
          <p:nvPr>
            <p:ph idx="1"/>
          </p:nvPr>
        </p:nvSpPr>
        <p:spPr>
          <a:xfrm>
            <a:off x="572400" y="1584000"/>
            <a:ext cx="7988400" cy="4136400"/>
          </a:xfrm>
          <a:prstGeom prst="rect">
            <a:avLst/>
          </a:prstGeo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fi-FI" noProof="0"/>
          </a:p>
        </p:txBody>
      </p:sp>
      <p:sp>
        <p:nvSpPr>
          <p:cNvPr id="4" name="Date Placeholder 3"/>
          <p:cNvSpPr>
            <a:spLocks noGrp="1"/>
          </p:cNvSpPr>
          <p:nvPr>
            <p:ph type="dt" sz="half" idx="10"/>
          </p:nvPr>
        </p:nvSpPr>
        <p:spPr/>
        <p:txBody>
          <a:bodyPr/>
          <a:lstStyle/>
          <a:p>
            <a:fld id="{31C9BAAA-DC1B-49F7-BD70-3EB5E77C19D9}" type="datetime1">
              <a:rPr lang="en-US" noProof="0" smtClean="0"/>
              <a:pPr/>
              <a:t>9/21/2020</a:t>
            </a:fld>
            <a:endParaRPr lang="fi-FI" noProof="0" dirty="0"/>
          </a:p>
        </p:txBody>
      </p:sp>
      <p:sp>
        <p:nvSpPr>
          <p:cNvPr id="5" name="Footer Placeholder 4"/>
          <p:cNvSpPr>
            <a:spLocks noGrp="1"/>
          </p:cNvSpPr>
          <p:nvPr>
            <p:ph type="ftr" sz="quarter" idx="11"/>
          </p:nvPr>
        </p:nvSpPr>
        <p:spPr/>
        <p:txBody>
          <a:bodyPr/>
          <a:lstStyle/>
          <a:p>
            <a:endParaRPr lang="fi-FI" noProof="0"/>
          </a:p>
        </p:txBody>
      </p:sp>
      <p:sp>
        <p:nvSpPr>
          <p:cNvPr id="6" name="Slide Number Placeholder 5"/>
          <p:cNvSpPr>
            <a:spLocks noGrp="1"/>
          </p:cNvSpPr>
          <p:nvPr>
            <p:ph type="sldNum" sz="quarter" idx="12"/>
          </p:nvPr>
        </p:nvSpPr>
        <p:spPr/>
        <p:txBody>
          <a:bodyPr/>
          <a:lstStyle/>
          <a:p>
            <a:fld id="{52384017-E4DF-4A7A-8FA6-2DC68C3EB4D0}" type="slidenum">
              <a:rPr lang="fi-FI" noProof="0" smtClean="0"/>
              <a:pPr/>
              <a:t>‹#›</a:t>
            </a:fld>
            <a:endParaRPr lang="fi-FI" noProof="0" dirty="0"/>
          </a:p>
        </p:txBody>
      </p:sp>
    </p:spTree>
    <p:extLst>
      <p:ext uri="{BB962C8B-B14F-4D97-AF65-F5344CB8AC3E}">
        <p14:creationId xmlns:p14="http://schemas.microsoft.com/office/powerpoint/2010/main" val="20776514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 Header Slide - Red">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solidFill>
            <a:srgbClr val="EE35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7" name="Text Placeholder 3"/>
          <p:cNvSpPr>
            <a:spLocks noGrp="1"/>
          </p:cNvSpPr>
          <p:nvPr>
            <p:ph type="body" sz="half" idx="11" hasCustomPrompt="1"/>
          </p:nvPr>
        </p:nvSpPr>
        <p:spPr>
          <a:xfrm>
            <a:off x="431800" y="2184180"/>
            <a:ext cx="7948556" cy="884352"/>
          </a:xfrm>
          <a:prstGeom prst="rect">
            <a:avLst/>
          </a:prstGeom>
        </p:spPr>
        <p:txBody>
          <a:bodyPr lIns="0" rIns="0" anchor="b"/>
          <a:lstStyle>
            <a:lvl1pPr marL="0" indent="0">
              <a:lnSpc>
                <a:spcPct val="100000"/>
              </a:lnSpc>
              <a:buNone/>
              <a:defRPr sz="4000" b="1" baseline="0">
                <a:solidFill>
                  <a:schemeClr val="bg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Headline</a:t>
            </a:r>
          </a:p>
        </p:txBody>
      </p:sp>
      <p:sp>
        <p:nvSpPr>
          <p:cNvPr id="8" name="Text Placeholder 3"/>
          <p:cNvSpPr>
            <a:spLocks noGrp="1"/>
          </p:cNvSpPr>
          <p:nvPr>
            <p:ph type="body" sz="half" idx="2" hasCustomPrompt="1"/>
          </p:nvPr>
        </p:nvSpPr>
        <p:spPr>
          <a:xfrm>
            <a:off x="431826" y="3429000"/>
            <a:ext cx="7998597" cy="668518"/>
          </a:xfrm>
          <a:prstGeom prst="rect">
            <a:avLst/>
          </a:prstGeom>
        </p:spPr>
        <p:txBody>
          <a:bodyPr lIns="0" rIns="0"/>
          <a:lstStyle>
            <a:lvl1pPr marL="0" indent="0">
              <a:lnSpc>
                <a:spcPct val="100000"/>
              </a:lnSpc>
              <a:buNone/>
              <a:defRPr sz="2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No Image - Sub</a:t>
            </a:r>
          </a:p>
        </p:txBody>
      </p:sp>
      <p:sp>
        <p:nvSpPr>
          <p:cNvPr id="9" name="Text Placeholder 3"/>
          <p:cNvSpPr>
            <a:spLocks noGrp="1"/>
          </p:cNvSpPr>
          <p:nvPr>
            <p:ph type="body" sz="half" idx="12" hasCustomPrompt="1"/>
          </p:nvPr>
        </p:nvSpPr>
        <p:spPr>
          <a:xfrm>
            <a:off x="5966385" y="5620518"/>
            <a:ext cx="2464025" cy="392558"/>
          </a:xfrm>
          <a:prstGeom prst="rect">
            <a:avLst/>
          </a:prstGeom>
        </p:spPr>
        <p:txBody>
          <a:bodyPr/>
          <a:lstStyle>
            <a:lvl1pPr marL="0" indent="0">
              <a:lnSpc>
                <a:spcPct val="100000"/>
              </a:lnSpc>
              <a:buNone/>
              <a:defRPr sz="135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Name</a:t>
            </a:r>
          </a:p>
        </p:txBody>
      </p:sp>
      <p:sp>
        <p:nvSpPr>
          <p:cNvPr id="11" name="Text Placeholder 3"/>
          <p:cNvSpPr>
            <a:spLocks noGrp="1"/>
          </p:cNvSpPr>
          <p:nvPr>
            <p:ph type="body" sz="half" idx="13" hasCustomPrompt="1"/>
          </p:nvPr>
        </p:nvSpPr>
        <p:spPr>
          <a:xfrm>
            <a:off x="5966385" y="6013077"/>
            <a:ext cx="2464025" cy="392558"/>
          </a:xfrm>
          <a:prstGeom prst="rect">
            <a:avLst/>
          </a:prstGeom>
        </p:spPr>
        <p:txBody>
          <a:bodyPr/>
          <a:lstStyle>
            <a:lvl1pPr marL="0" indent="0">
              <a:lnSpc>
                <a:spcPct val="100000"/>
              </a:lnSpc>
              <a:buNone/>
              <a:defRPr sz="135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Date</a:t>
            </a:r>
          </a:p>
        </p:txBody>
      </p:sp>
      <p:pic>
        <p:nvPicPr>
          <p:cNvPr id="2" name="Kuva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 y="4761037"/>
            <a:ext cx="1750409" cy="2028802"/>
          </a:xfrm>
          <a:prstGeom prst="rect">
            <a:avLst/>
          </a:prstGeom>
        </p:spPr>
      </p:pic>
    </p:spTree>
    <p:extLst>
      <p:ext uri="{BB962C8B-B14F-4D97-AF65-F5344CB8AC3E}">
        <p14:creationId xmlns:p14="http://schemas.microsoft.com/office/powerpoint/2010/main" val="3340717925"/>
      </p:ext>
    </p:extLst>
  </p:cSld>
  <p:clrMapOvr>
    <a:masterClrMapping/>
  </p:clrMapOvr>
  <p:extLst>
    <p:ext uri="{DCECCB84-F9BA-43D5-87BE-67443E8EF086}">
      <p15:sldGuideLst xmlns:p15="http://schemas.microsoft.com/office/powerpoint/2012/main">
        <p15:guide id="1" orient="horz" pos="3287">
          <p15:clr>
            <a:srgbClr val="FBAE40"/>
          </p15:clr>
        </p15:guide>
      </p15:sldGuideLst>
    </p:ext>
  </p:extLst>
</p:sldLayout>
</file>

<file path=ppt/slideLayouts/slideLayout230.xml><?xml version="1.0" encoding="utf-8"?>
<p:sldLayout xmlns:a="http://schemas.openxmlformats.org/drawingml/2006/main" xmlns:r="http://schemas.openxmlformats.org/officeDocument/2006/relationships" xmlns:p="http://schemas.openxmlformats.org/presentationml/2006/main" userDrawn="1">
  <p:cSld name="3. Body slide - 1 wide column">
    <p:spTree>
      <p:nvGrpSpPr>
        <p:cNvPr id="1" name=""/>
        <p:cNvGrpSpPr/>
        <p:nvPr/>
      </p:nvGrpSpPr>
      <p:grpSpPr>
        <a:xfrm>
          <a:off x="0" y="0"/>
          <a:ext cx="0" cy="0"/>
          <a:chOff x="0" y="0"/>
          <a:chExt cx="0" cy="0"/>
        </a:xfrm>
      </p:grpSpPr>
      <p:pic>
        <p:nvPicPr>
          <p:cNvPr id="5" name="Kuva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 y="5794296"/>
            <a:ext cx="2025396" cy="1014984"/>
          </a:xfrm>
          <a:prstGeom prst="rect">
            <a:avLst/>
          </a:prstGeom>
        </p:spPr>
      </p:pic>
      <p:sp>
        <p:nvSpPr>
          <p:cNvPr id="11" name="Text Placeholder 3"/>
          <p:cNvSpPr>
            <a:spLocks noGrp="1"/>
          </p:cNvSpPr>
          <p:nvPr>
            <p:ph type="body" sz="half" idx="10" hasCustomPrompt="1"/>
          </p:nvPr>
        </p:nvSpPr>
        <p:spPr>
          <a:xfrm>
            <a:off x="292354" y="259137"/>
            <a:ext cx="8492897" cy="1332766"/>
          </a:xfrm>
          <a:prstGeom prst="rect">
            <a:avLst/>
          </a:prstGeom>
        </p:spPr>
        <p:txBody>
          <a:bodyPr lIns="0" tIns="0" rIns="0" bIns="0"/>
          <a:lstStyle>
            <a:lvl1pPr marL="0" indent="0">
              <a:lnSpc>
                <a:spcPct val="100000"/>
              </a:lnSpc>
              <a:buNone/>
              <a:defRPr sz="4000" b="1" baseline="0">
                <a:solidFill>
                  <a:schemeClr val="tx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Body slide title </a:t>
            </a:r>
          </a:p>
        </p:txBody>
      </p:sp>
      <p:sp>
        <p:nvSpPr>
          <p:cNvPr id="13" name="Text Placeholder 3"/>
          <p:cNvSpPr>
            <a:spLocks noGrp="1"/>
          </p:cNvSpPr>
          <p:nvPr>
            <p:ph type="body" sz="half" idx="11" hasCustomPrompt="1"/>
          </p:nvPr>
        </p:nvSpPr>
        <p:spPr>
          <a:xfrm>
            <a:off x="292354" y="1876514"/>
            <a:ext cx="8492897" cy="4065947"/>
          </a:xfrm>
          <a:prstGeom prst="rect">
            <a:avLst/>
          </a:prstGeom>
        </p:spPr>
        <p:txBody>
          <a:bodyPr lIns="0" tIns="0" rIns="0" bIns="0"/>
          <a:lstStyle>
            <a:lvl1pPr marL="0" marR="0" indent="0" algn="l" defTabSz="685733" rtl="0" eaLnBrk="1" fontAlgn="auto" latinLnBrk="0" hangingPunct="1">
              <a:lnSpc>
                <a:spcPct val="100000"/>
              </a:lnSpc>
              <a:spcBef>
                <a:spcPts val="750"/>
              </a:spcBef>
              <a:spcAft>
                <a:spcPts val="0"/>
              </a:spcAft>
              <a:buClrTx/>
              <a:buSzTx/>
              <a:buFont typeface="Arial" panose="020B0604020202020204" pitchFamily="34" charset="0"/>
              <a:buNone/>
              <a:tabLst/>
              <a:defRPr sz="2100" b="1" baseline="0">
                <a:solidFill>
                  <a:schemeClr val="tx1"/>
                </a:solidFill>
              </a:defRPr>
            </a:lvl1pPr>
            <a:lvl2pPr marL="628589" indent="-271437">
              <a:buFont typeface="Arial" panose="020B0604020202020204" pitchFamily="34" charset="0"/>
              <a:buChar char="•"/>
              <a:defRPr sz="2100"/>
            </a:lvl2pPr>
            <a:lvl3pPr marL="804783" indent="-176195">
              <a:buFont typeface="Arial" panose="020B0604020202020204" pitchFamily="34" charset="0"/>
              <a:buChar char="•"/>
              <a:defRPr sz="16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Your text here</a:t>
            </a:r>
          </a:p>
          <a:p>
            <a:pPr lvl="1"/>
            <a:r>
              <a:rPr lang="fi-FI" dirty="0"/>
              <a:t>Second </a:t>
            </a:r>
            <a:r>
              <a:rPr lang="fi-FI" dirty="0" err="1"/>
              <a:t>level</a:t>
            </a:r>
            <a:endParaRPr lang="fi-FI" dirty="0"/>
          </a:p>
          <a:p>
            <a:pPr lvl="2"/>
            <a:r>
              <a:rPr lang="fi-FI" dirty="0"/>
              <a:t>Third </a:t>
            </a:r>
            <a:r>
              <a:rPr lang="fi-FI" dirty="0" err="1"/>
              <a:t>level</a:t>
            </a:r>
            <a:endParaRPr lang="fi-FI" dirty="0"/>
          </a:p>
        </p:txBody>
      </p:sp>
      <p:sp>
        <p:nvSpPr>
          <p:cNvPr id="2" name="Päivämäärän paikkamerkki 1">
            <a:extLst>
              <a:ext uri="{FF2B5EF4-FFF2-40B4-BE49-F238E27FC236}">
                <a16:creationId xmlns:a16="http://schemas.microsoft.com/office/drawing/2014/main" id="{4C366827-B13F-41D2-9BB1-86D6952FE74F}"/>
              </a:ext>
            </a:extLst>
          </p:cNvPr>
          <p:cNvSpPr>
            <a:spLocks noGrp="1"/>
          </p:cNvSpPr>
          <p:nvPr>
            <p:ph type="dt" sz="half" idx="12"/>
          </p:nvPr>
        </p:nvSpPr>
        <p:spPr/>
        <p:txBody>
          <a:bodyPr/>
          <a:lstStyle/>
          <a:p>
            <a:r>
              <a:rPr lang="fi-FI"/>
              <a:t>dd.mm.yyyy</a:t>
            </a:r>
            <a:endParaRPr lang="en-US" dirty="0"/>
          </a:p>
        </p:txBody>
      </p:sp>
      <p:sp>
        <p:nvSpPr>
          <p:cNvPr id="3" name="Alatunnisteen paikkamerkki 2">
            <a:extLst>
              <a:ext uri="{FF2B5EF4-FFF2-40B4-BE49-F238E27FC236}">
                <a16:creationId xmlns:a16="http://schemas.microsoft.com/office/drawing/2014/main" id="{B081CECA-2419-49BC-A865-E26F838DFBF9}"/>
              </a:ext>
            </a:extLst>
          </p:cNvPr>
          <p:cNvSpPr>
            <a:spLocks noGrp="1"/>
          </p:cNvSpPr>
          <p:nvPr>
            <p:ph type="ftr" sz="quarter" idx="13"/>
          </p:nvPr>
        </p:nvSpPr>
        <p:spPr/>
        <p:txBody>
          <a:bodyPr/>
          <a:lstStyle/>
          <a:p>
            <a:r>
              <a:rPr lang="fi-FI" dirty="0" err="1"/>
              <a:t>Your</a:t>
            </a:r>
            <a:r>
              <a:rPr lang="fi-FI" dirty="0"/>
              <a:t> text </a:t>
            </a:r>
            <a:r>
              <a:rPr lang="fi-FI" dirty="0" err="1"/>
              <a:t>here</a:t>
            </a:r>
            <a:endParaRPr lang="fi-FI" dirty="0"/>
          </a:p>
        </p:txBody>
      </p:sp>
      <p:sp>
        <p:nvSpPr>
          <p:cNvPr id="4" name="Dian numeron paikkamerkki 3">
            <a:extLst>
              <a:ext uri="{FF2B5EF4-FFF2-40B4-BE49-F238E27FC236}">
                <a16:creationId xmlns:a16="http://schemas.microsoft.com/office/drawing/2014/main" id="{75CA6814-F1E3-4289-929D-E2AEACCAF6C2}"/>
              </a:ext>
            </a:extLst>
          </p:cNvPr>
          <p:cNvSpPr>
            <a:spLocks noGrp="1"/>
          </p:cNvSpPr>
          <p:nvPr>
            <p:ph type="sldNum" sz="quarter" idx="14"/>
          </p:nvPr>
        </p:nvSpPr>
        <p:spPr/>
        <p:txBody>
          <a:bodyPr/>
          <a:lstStyle/>
          <a:p>
            <a:fld id="{28F7F04C-F568-F649-A2AE-EA61C66B69B4}" type="slidenum">
              <a:rPr lang="en-US" smtClean="0"/>
              <a:pPr/>
              <a:t>‹#›</a:t>
            </a:fld>
            <a:endParaRPr lang="en-US" dirty="0"/>
          </a:p>
        </p:txBody>
      </p:sp>
    </p:spTree>
    <p:extLst>
      <p:ext uri="{BB962C8B-B14F-4D97-AF65-F5344CB8AC3E}">
        <p14:creationId xmlns:p14="http://schemas.microsoft.com/office/powerpoint/2010/main" val="1164568070"/>
      </p:ext>
    </p:extLst>
  </p:cSld>
  <p:clrMapOvr>
    <a:masterClrMapping/>
  </p:clrMapOvr>
  <p:extLst>
    <p:ext uri="{DCECCB84-F9BA-43D5-87BE-67443E8EF086}">
      <p15:sldGuideLst xmlns:p15="http://schemas.microsoft.com/office/powerpoint/2012/main">
        <p15:guide id="4" pos="5534">
          <p15:clr>
            <a:srgbClr val="FBAE40"/>
          </p15:clr>
        </p15:guide>
        <p15:guide id="5" orient="horz" pos="363">
          <p15:clr>
            <a:srgbClr val="FBAE40"/>
          </p15:clr>
        </p15:guide>
        <p15:guide id="6" pos="2795">
          <p15:clr>
            <a:srgbClr val="FBAE40"/>
          </p15:clr>
        </p15:guide>
        <p15:guide id="7" pos="2965">
          <p15:clr>
            <a:srgbClr val="FBAE40"/>
          </p15:clr>
        </p15:guide>
        <p15:guide id="8" orient="horz" pos="3410">
          <p15:clr>
            <a:srgbClr val="FBAE40"/>
          </p15:clr>
        </p15:guide>
      </p15:sldGuideLst>
    </p:ext>
  </p:extLst>
</p:sldLayout>
</file>

<file path=ppt/slideLayouts/slideLayout2300.xml><?xml version="1.0" encoding="utf-8"?>
<p:sldLayout xmlns:a="http://schemas.openxmlformats.org/drawingml/2006/main" xmlns:r="http://schemas.openxmlformats.org/officeDocument/2006/relationships" xmlns:p="http://schemas.openxmlformats.org/presentationml/2006/main" userDrawn="1">
  <p:cSld name="3. Body slide - 1 wide column">
    <p:spTree>
      <p:nvGrpSpPr>
        <p:cNvPr id="1" name=""/>
        <p:cNvGrpSpPr/>
        <p:nvPr/>
      </p:nvGrpSpPr>
      <p:grpSpPr>
        <a:xfrm>
          <a:off x="0" y="0"/>
          <a:ext cx="0" cy="0"/>
          <a:chOff x="0" y="0"/>
          <a:chExt cx="0" cy="0"/>
        </a:xfrm>
      </p:grpSpPr>
      <p:pic>
        <p:nvPicPr>
          <p:cNvPr id="5" name="Kuva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 y="5794296"/>
            <a:ext cx="2025396" cy="1014984"/>
          </a:xfrm>
          <a:prstGeom prst="rect">
            <a:avLst/>
          </a:prstGeom>
        </p:spPr>
      </p:pic>
      <p:sp>
        <p:nvSpPr>
          <p:cNvPr id="11" name="Text Placeholder 3"/>
          <p:cNvSpPr>
            <a:spLocks noGrp="1"/>
          </p:cNvSpPr>
          <p:nvPr>
            <p:ph type="body" sz="half" idx="10" hasCustomPrompt="1"/>
          </p:nvPr>
        </p:nvSpPr>
        <p:spPr>
          <a:xfrm>
            <a:off x="292354" y="259137"/>
            <a:ext cx="8492897" cy="1332766"/>
          </a:xfrm>
          <a:prstGeom prst="rect">
            <a:avLst/>
          </a:prstGeom>
        </p:spPr>
        <p:txBody>
          <a:bodyPr lIns="0" tIns="0" rIns="0" bIns="0"/>
          <a:lstStyle>
            <a:lvl1pPr marL="0" indent="0">
              <a:lnSpc>
                <a:spcPct val="100000"/>
              </a:lnSpc>
              <a:buNone/>
              <a:defRPr sz="4000" b="1" baseline="0">
                <a:solidFill>
                  <a:schemeClr val="tx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Body slide title </a:t>
            </a:r>
          </a:p>
        </p:txBody>
      </p:sp>
      <p:sp>
        <p:nvSpPr>
          <p:cNvPr id="13" name="Text Placeholder 3"/>
          <p:cNvSpPr>
            <a:spLocks noGrp="1"/>
          </p:cNvSpPr>
          <p:nvPr>
            <p:ph type="body" sz="half" idx="11" hasCustomPrompt="1"/>
          </p:nvPr>
        </p:nvSpPr>
        <p:spPr>
          <a:xfrm>
            <a:off x="292354" y="1876514"/>
            <a:ext cx="8492897" cy="4065947"/>
          </a:xfrm>
          <a:prstGeom prst="rect">
            <a:avLst/>
          </a:prstGeom>
        </p:spPr>
        <p:txBody>
          <a:bodyPr lIns="0" tIns="0" rIns="0" bIns="0"/>
          <a:lstStyle>
            <a:lvl1pPr marL="0" marR="0" indent="0" algn="l" defTabSz="685733" rtl="0" eaLnBrk="1" fontAlgn="auto" latinLnBrk="0" hangingPunct="1">
              <a:lnSpc>
                <a:spcPct val="100000"/>
              </a:lnSpc>
              <a:spcBef>
                <a:spcPts val="750"/>
              </a:spcBef>
              <a:spcAft>
                <a:spcPts val="0"/>
              </a:spcAft>
              <a:buClrTx/>
              <a:buSzTx/>
              <a:buFont typeface="Arial" panose="020B0604020202020204" pitchFamily="34" charset="0"/>
              <a:buNone/>
              <a:tabLst/>
              <a:defRPr sz="2100" b="1" baseline="0">
                <a:solidFill>
                  <a:schemeClr val="tx1"/>
                </a:solidFill>
              </a:defRPr>
            </a:lvl1pPr>
            <a:lvl2pPr marL="628589" indent="-271437">
              <a:buFont typeface="Arial" panose="020B0604020202020204" pitchFamily="34" charset="0"/>
              <a:buChar char="•"/>
              <a:defRPr sz="2100"/>
            </a:lvl2pPr>
            <a:lvl3pPr marL="804783" indent="-176195">
              <a:buFont typeface="Arial" panose="020B0604020202020204" pitchFamily="34" charset="0"/>
              <a:buChar char="•"/>
              <a:defRPr sz="16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Your text here</a:t>
            </a:r>
          </a:p>
          <a:p>
            <a:pPr lvl="1"/>
            <a:r>
              <a:rPr lang="fi-FI" dirty="0"/>
              <a:t>Second </a:t>
            </a:r>
            <a:r>
              <a:rPr lang="fi-FI" dirty="0" err="1"/>
              <a:t>level</a:t>
            </a:r>
            <a:endParaRPr lang="fi-FI" dirty="0"/>
          </a:p>
          <a:p>
            <a:pPr lvl="2"/>
            <a:r>
              <a:rPr lang="fi-FI" dirty="0"/>
              <a:t>Third </a:t>
            </a:r>
            <a:r>
              <a:rPr lang="fi-FI" dirty="0" err="1"/>
              <a:t>level</a:t>
            </a:r>
            <a:endParaRPr lang="fi-FI" dirty="0"/>
          </a:p>
        </p:txBody>
      </p:sp>
      <p:sp>
        <p:nvSpPr>
          <p:cNvPr id="2" name="Päivämäärän paikkamerkki 1">
            <a:extLst>
              <a:ext uri="{FF2B5EF4-FFF2-40B4-BE49-F238E27FC236}">
                <a16:creationId xmlns:a16="http://schemas.microsoft.com/office/drawing/2014/main" id="{4C366827-B13F-41D2-9BB1-86D6952FE74F}"/>
              </a:ext>
            </a:extLst>
          </p:cNvPr>
          <p:cNvSpPr>
            <a:spLocks noGrp="1"/>
          </p:cNvSpPr>
          <p:nvPr>
            <p:ph type="dt" sz="half" idx="12"/>
          </p:nvPr>
        </p:nvSpPr>
        <p:spPr/>
        <p:txBody>
          <a:bodyPr/>
          <a:lstStyle/>
          <a:p>
            <a:r>
              <a:rPr lang="fi-FI"/>
              <a:t>dd.mm.yyyy</a:t>
            </a:r>
            <a:endParaRPr lang="en-US" dirty="0"/>
          </a:p>
        </p:txBody>
      </p:sp>
      <p:sp>
        <p:nvSpPr>
          <p:cNvPr id="3" name="Alatunnisteen paikkamerkki 2">
            <a:extLst>
              <a:ext uri="{FF2B5EF4-FFF2-40B4-BE49-F238E27FC236}">
                <a16:creationId xmlns:a16="http://schemas.microsoft.com/office/drawing/2014/main" id="{B081CECA-2419-49BC-A865-E26F838DFBF9}"/>
              </a:ext>
            </a:extLst>
          </p:cNvPr>
          <p:cNvSpPr>
            <a:spLocks noGrp="1"/>
          </p:cNvSpPr>
          <p:nvPr>
            <p:ph type="ftr" sz="quarter" idx="13"/>
          </p:nvPr>
        </p:nvSpPr>
        <p:spPr/>
        <p:txBody>
          <a:bodyPr/>
          <a:lstStyle/>
          <a:p>
            <a:r>
              <a:rPr lang="fi-FI" dirty="0" err="1"/>
              <a:t>Your</a:t>
            </a:r>
            <a:r>
              <a:rPr lang="fi-FI" dirty="0"/>
              <a:t> text </a:t>
            </a:r>
            <a:r>
              <a:rPr lang="fi-FI" dirty="0" err="1"/>
              <a:t>here</a:t>
            </a:r>
            <a:endParaRPr lang="fi-FI" dirty="0"/>
          </a:p>
        </p:txBody>
      </p:sp>
      <p:sp>
        <p:nvSpPr>
          <p:cNvPr id="4" name="Dian numeron paikkamerkki 3">
            <a:extLst>
              <a:ext uri="{FF2B5EF4-FFF2-40B4-BE49-F238E27FC236}">
                <a16:creationId xmlns:a16="http://schemas.microsoft.com/office/drawing/2014/main" id="{75CA6814-F1E3-4289-929D-E2AEACCAF6C2}"/>
              </a:ext>
            </a:extLst>
          </p:cNvPr>
          <p:cNvSpPr>
            <a:spLocks noGrp="1"/>
          </p:cNvSpPr>
          <p:nvPr>
            <p:ph type="sldNum" sz="quarter" idx="14"/>
          </p:nvPr>
        </p:nvSpPr>
        <p:spPr/>
        <p:txBody>
          <a:bodyPr/>
          <a:lstStyle/>
          <a:p>
            <a:fld id="{28F7F04C-F568-F649-A2AE-EA61C66B69B4}" type="slidenum">
              <a:rPr lang="en-US" smtClean="0"/>
              <a:pPr/>
              <a:t>‹#›</a:t>
            </a:fld>
            <a:endParaRPr lang="en-US" dirty="0"/>
          </a:p>
        </p:txBody>
      </p:sp>
    </p:spTree>
    <p:extLst>
      <p:ext uri="{BB962C8B-B14F-4D97-AF65-F5344CB8AC3E}">
        <p14:creationId xmlns:p14="http://schemas.microsoft.com/office/powerpoint/2010/main" val="1164568070"/>
      </p:ext>
    </p:extLst>
  </p:cSld>
  <p:clrMapOvr>
    <a:masterClrMapping/>
  </p:clrMapOvr>
  <p:extLst>
    <p:ext uri="{DCECCB84-F9BA-43D5-87BE-67443E8EF086}">
      <p15:sldGuideLst xmlns:p15="http://schemas.microsoft.com/office/powerpoint/2012/main">
        <p15:guide id="4" pos="5534">
          <p15:clr>
            <a:srgbClr val="FBAE40"/>
          </p15:clr>
        </p15:guide>
        <p15:guide id="5" orient="horz" pos="363">
          <p15:clr>
            <a:srgbClr val="FBAE40"/>
          </p15:clr>
        </p15:guide>
        <p15:guide id="6" pos="2795">
          <p15:clr>
            <a:srgbClr val="FBAE40"/>
          </p15:clr>
        </p15:guide>
        <p15:guide id="7" pos="2965">
          <p15:clr>
            <a:srgbClr val="FBAE40"/>
          </p15:clr>
        </p15:guide>
        <p15:guide id="8" orient="horz" pos="341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3. Body slide - 1 wide column">
    <p:spTree>
      <p:nvGrpSpPr>
        <p:cNvPr id="1" name=""/>
        <p:cNvGrpSpPr/>
        <p:nvPr/>
      </p:nvGrpSpPr>
      <p:grpSpPr>
        <a:xfrm>
          <a:off x="0" y="0"/>
          <a:ext cx="0" cy="0"/>
          <a:chOff x="0" y="0"/>
          <a:chExt cx="0" cy="0"/>
        </a:xfrm>
      </p:grpSpPr>
      <p:pic>
        <p:nvPicPr>
          <p:cNvPr id="5" name="Kuva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 y="5794296"/>
            <a:ext cx="2025396" cy="1014984"/>
          </a:xfrm>
          <a:prstGeom prst="rect">
            <a:avLst/>
          </a:prstGeom>
        </p:spPr>
      </p:pic>
      <p:sp>
        <p:nvSpPr>
          <p:cNvPr id="11" name="Text Placeholder 3"/>
          <p:cNvSpPr>
            <a:spLocks noGrp="1"/>
          </p:cNvSpPr>
          <p:nvPr>
            <p:ph type="body" sz="half" idx="10" hasCustomPrompt="1"/>
          </p:nvPr>
        </p:nvSpPr>
        <p:spPr>
          <a:xfrm>
            <a:off x="292354" y="259137"/>
            <a:ext cx="8492897" cy="1332766"/>
          </a:xfrm>
          <a:prstGeom prst="rect">
            <a:avLst/>
          </a:prstGeom>
        </p:spPr>
        <p:txBody>
          <a:bodyPr lIns="0" tIns="0" rIns="0" bIns="0"/>
          <a:lstStyle>
            <a:lvl1pPr marL="0" indent="0">
              <a:lnSpc>
                <a:spcPct val="100000"/>
              </a:lnSpc>
              <a:buNone/>
              <a:defRPr sz="4000" b="1" baseline="0">
                <a:solidFill>
                  <a:schemeClr val="tx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Body slide title </a:t>
            </a:r>
          </a:p>
        </p:txBody>
      </p:sp>
      <p:sp>
        <p:nvSpPr>
          <p:cNvPr id="13" name="Text Placeholder 3"/>
          <p:cNvSpPr>
            <a:spLocks noGrp="1"/>
          </p:cNvSpPr>
          <p:nvPr>
            <p:ph type="body" sz="half" idx="11" hasCustomPrompt="1"/>
          </p:nvPr>
        </p:nvSpPr>
        <p:spPr>
          <a:xfrm>
            <a:off x="292354" y="1876514"/>
            <a:ext cx="8492897" cy="4065947"/>
          </a:xfrm>
          <a:prstGeom prst="rect">
            <a:avLst/>
          </a:prstGeom>
        </p:spPr>
        <p:txBody>
          <a:bodyPr lIns="0" tIns="0" rIns="0" bIns="0"/>
          <a:lstStyle>
            <a:lvl1pPr marL="0" marR="0" indent="0" algn="l" defTabSz="685733" rtl="0" eaLnBrk="1" fontAlgn="auto" latinLnBrk="0" hangingPunct="1">
              <a:lnSpc>
                <a:spcPct val="100000"/>
              </a:lnSpc>
              <a:spcBef>
                <a:spcPts val="750"/>
              </a:spcBef>
              <a:spcAft>
                <a:spcPts val="0"/>
              </a:spcAft>
              <a:buClrTx/>
              <a:buSzTx/>
              <a:buFont typeface="Arial" panose="020B0604020202020204" pitchFamily="34" charset="0"/>
              <a:buNone/>
              <a:tabLst/>
              <a:defRPr sz="2100" b="1" baseline="0">
                <a:solidFill>
                  <a:schemeClr val="tx1"/>
                </a:solidFill>
              </a:defRPr>
            </a:lvl1pPr>
            <a:lvl2pPr marL="628589" indent="-271437">
              <a:buFont typeface="Arial" panose="020B0604020202020204" pitchFamily="34" charset="0"/>
              <a:buChar char="•"/>
              <a:defRPr sz="2100"/>
            </a:lvl2pPr>
            <a:lvl3pPr marL="804783" indent="-176195">
              <a:buFont typeface="Arial" panose="020B0604020202020204" pitchFamily="34" charset="0"/>
              <a:buChar char="•"/>
              <a:defRPr sz="16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Your text here</a:t>
            </a:r>
          </a:p>
          <a:p>
            <a:pPr lvl="1"/>
            <a:r>
              <a:rPr lang="fi-FI" dirty="0"/>
              <a:t>Second </a:t>
            </a:r>
            <a:r>
              <a:rPr lang="fi-FI" dirty="0" err="1"/>
              <a:t>level</a:t>
            </a:r>
            <a:endParaRPr lang="fi-FI" dirty="0"/>
          </a:p>
          <a:p>
            <a:pPr lvl="2"/>
            <a:r>
              <a:rPr lang="fi-FI" dirty="0"/>
              <a:t>Third </a:t>
            </a:r>
            <a:r>
              <a:rPr lang="fi-FI" dirty="0" err="1"/>
              <a:t>level</a:t>
            </a:r>
            <a:endParaRPr lang="fi-FI" dirty="0"/>
          </a:p>
        </p:txBody>
      </p:sp>
      <p:sp>
        <p:nvSpPr>
          <p:cNvPr id="2" name="Päivämäärän paikkamerkki 1">
            <a:extLst>
              <a:ext uri="{FF2B5EF4-FFF2-40B4-BE49-F238E27FC236}">
                <a16:creationId xmlns:a16="http://schemas.microsoft.com/office/drawing/2014/main" id="{4C366827-B13F-41D2-9BB1-86D6952FE74F}"/>
              </a:ext>
            </a:extLst>
          </p:cNvPr>
          <p:cNvSpPr>
            <a:spLocks noGrp="1"/>
          </p:cNvSpPr>
          <p:nvPr>
            <p:ph type="dt" sz="half" idx="12"/>
          </p:nvPr>
        </p:nvSpPr>
        <p:spPr/>
        <p:txBody>
          <a:bodyPr/>
          <a:lstStyle/>
          <a:p>
            <a:r>
              <a:rPr lang="fi-FI"/>
              <a:t>dd.mm.yyyy</a:t>
            </a:r>
            <a:endParaRPr lang="en-US" dirty="0"/>
          </a:p>
        </p:txBody>
      </p:sp>
      <p:sp>
        <p:nvSpPr>
          <p:cNvPr id="3" name="Alatunnisteen paikkamerkki 2">
            <a:extLst>
              <a:ext uri="{FF2B5EF4-FFF2-40B4-BE49-F238E27FC236}">
                <a16:creationId xmlns:a16="http://schemas.microsoft.com/office/drawing/2014/main" id="{B081CECA-2419-49BC-A865-E26F838DFBF9}"/>
              </a:ext>
            </a:extLst>
          </p:cNvPr>
          <p:cNvSpPr>
            <a:spLocks noGrp="1"/>
          </p:cNvSpPr>
          <p:nvPr>
            <p:ph type="ftr" sz="quarter" idx="13"/>
          </p:nvPr>
        </p:nvSpPr>
        <p:spPr/>
        <p:txBody>
          <a:bodyPr/>
          <a:lstStyle/>
          <a:p>
            <a:r>
              <a:rPr lang="fi-FI" dirty="0" err="1"/>
              <a:t>Your</a:t>
            </a:r>
            <a:r>
              <a:rPr lang="fi-FI" dirty="0"/>
              <a:t> text </a:t>
            </a:r>
            <a:r>
              <a:rPr lang="fi-FI" dirty="0" err="1"/>
              <a:t>here</a:t>
            </a:r>
            <a:endParaRPr lang="fi-FI" dirty="0"/>
          </a:p>
        </p:txBody>
      </p:sp>
      <p:sp>
        <p:nvSpPr>
          <p:cNvPr id="4" name="Dian numeron paikkamerkki 3">
            <a:extLst>
              <a:ext uri="{FF2B5EF4-FFF2-40B4-BE49-F238E27FC236}">
                <a16:creationId xmlns:a16="http://schemas.microsoft.com/office/drawing/2014/main" id="{75CA6814-F1E3-4289-929D-E2AEACCAF6C2}"/>
              </a:ext>
            </a:extLst>
          </p:cNvPr>
          <p:cNvSpPr>
            <a:spLocks noGrp="1"/>
          </p:cNvSpPr>
          <p:nvPr>
            <p:ph type="sldNum" sz="quarter" idx="14"/>
          </p:nvPr>
        </p:nvSpPr>
        <p:spPr/>
        <p:txBody>
          <a:bodyPr/>
          <a:lstStyle/>
          <a:p>
            <a:fld id="{28F7F04C-F568-F649-A2AE-EA61C66B69B4}" type="slidenum">
              <a:rPr lang="en-US" smtClean="0"/>
              <a:pPr/>
              <a:t>‹#›</a:t>
            </a:fld>
            <a:endParaRPr lang="en-US" dirty="0"/>
          </a:p>
        </p:txBody>
      </p:sp>
    </p:spTree>
    <p:extLst>
      <p:ext uri="{BB962C8B-B14F-4D97-AF65-F5344CB8AC3E}">
        <p14:creationId xmlns:p14="http://schemas.microsoft.com/office/powerpoint/2010/main" val="839007629"/>
      </p:ext>
    </p:extLst>
  </p:cSld>
  <p:clrMapOvr>
    <a:masterClrMapping/>
  </p:clrMapOvr>
  <p:extLst>
    <p:ext uri="{DCECCB84-F9BA-43D5-87BE-67443E8EF086}">
      <p15:sldGuideLst xmlns:p15="http://schemas.microsoft.com/office/powerpoint/2012/main">
        <p15:guide id="4" pos="5534">
          <p15:clr>
            <a:srgbClr val="FBAE40"/>
          </p15:clr>
        </p15:guide>
        <p15:guide id="5" orient="horz" pos="363">
          <p15:clr>
            <a:srgbClr val="FBAE40"/>
          </p15:clr>
        </p15:guide>
        <p15:guide id="6" pos="2795">
          <p15:clr>
            <a:srgbClr val="FBAE40"/>
          </p15:clr>
        </p15:guide>
        <p15:guide id="7" pos="2965">
          <p15:clr>
            <a:srgbClr val="FBAE40"/>
          </p15:clr>
        </p15:guide>
        <p15:guide id="8" orient="horz" pos="3410">
          <p15:clr>
            <a:srgbClr val="FBAE40"/>
          </p15:clr>
        </p15:guide>
      </p15:sldGuideLst>
    </p:ext>
  </p:extLst>
</p:sldLayout>
</file>

<file path=ppt/slideLayouts/slideLayout240.xml><?xml version="1.0" encoding="utf-8"?>
<p:sldLayout xmlns:a="http://schemas.openxmlformats.org/drawingml/2006/main" xmlns:r="http://schemas.openxmlformats.org/officeDocument/2006/relationships" xmlns:p="http://schemas.openxmlformats.org/presentationml/2006/main" userDrawn="1">
  <p:cSld name="5. Body slide - 2 text columns ">
    <p:spTree>
      <p:nvGrpSpPr>
        <p:cNvPr id="1" name=""/>
        <p:cNvGrpSpPr/>
        <p:nvPr/>
      </p:nvGrpSpPr>
      <p:grpSpPr>
        <a:xfrm>
          <a:off x="0" y="0"/>
          <a:ext cx="0" cy="0"/>
          <a:chOff x="0" y="0"/>
          <a:chExt cx="0" cy="0"/>
        </a:xfrm>
      </p:grpSpPr>
      <p:pic>
        <p:nvPicPr>
          <p:cNvPr id="2" name="Kuva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 y="5801154"/>
            <a:ext cx="2025396" cy="1014984"/>
          </a:xfrm>
          <a:prstGeom prst="rect">
            <a:avLst/>
          </a:prstGeom>
        </p:spPr>
      </p:pic>
      <p:sp>
        <p:nvSpPr>
          <p:cNvPr id="11" name="Text Placeholder 3"/>
          <p:cNvSpPr>
            <a:spLocks noGrp="1"/>
          </p:cNvSpPr>
          <p:nvPr>
            <p:ph type="body" sz="half" idx="10" hasCustomPrompt="1"/>
          </p:nvPr>
        </p:nvSpPr>
        <p:spPr>
          <a:xfrm>
            <a:off x="292906" y="257160"/>
            <a:ext cx="8497093" cy="1355059"/>
          </a:xfrm>
          <a:prstGeom prst="rect">
            <a:avLst/>
          </a:prstGeom>
        </p:spPr>
        <p:txBody>
          <a:bodyPr lIns="0" tIns="0" rIns="0" bIns="0" anchor="t"/>
          <a:lstStyle>
            <a:lvl1pPr marL="0" indent="0">
              <a:lnSpc>
                <a:spcPct val="100000"/>
              </a:lnSpc>
              <a:buNone/>
              <a:defRPr sz="4000" b="1" baseline="0">
                <a:solidFill>
                  <a:schemeClr val="tx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Body slide title</a:t>
            </a:r>
          </a:p>
        </p:txBody>
      </p:sp>
      <p:sp>
        <p:nvSpPr>
          <p:cNvPr id="13" name="Text Placeholder 3"/>
          <p:cNvSpPr>
            <a:spLocks noGrp="1"/>
          </p:cNvSpPr>
          <p:nvPr>
            <p:ph type="body" sz="half" idx="11" hasCustomPrompt="1"/>
          </p:nvPr>
        </p:nvSpPr>
        <p:spPr>
          <a:xfrm>
            <a:off x="287339" y="2018271"/>
            <a:ext cx="4150122" cy="3914950"/>
          </a:xfrm>
          <a:prstGeom prst="rect">
            <a:avLst/>
          </a:prstGeom>
        </p:spPr>
        <p:txBody>
          <a:bodyPr lIns="0" tIns="0" rIns="0" bIns="0"/>
          <a:lstStyle>
            <a:lvl1pPr marL="342866" marR="0" indent="-342866" algn="l" defTabSz="685733" rtl="0" eaLnBrk="1" fontAlgn="auto" latinLnBrk="0" hangingPunct="1">
              <a:lnSpc>
                <a:spcPct val="100000"/>
              </a:lnSpc>
              <a:spcBef>
                <a:spcPts val="750"/>
              </a:spcBef>
              <a:spcAft>
                <a:spcPts val="0"/>
              </a:spcAft>
              <a:buClrTx/>
              <a:buSzTx/>
              <a:buFont typeface="Arial" panose="020B0604020202020204" pitchFamily="34" charset="0"/>
              <a:buChar char="•"/>
              <a:tabLst/>
              <a:defRPr sz="2100" b="1" baseline="0">
                <a:solidFill>
                  <a:schemeClr val="tx1"/>
                </a:solidFill>
              </a:defRPr>
            </a:lvl1pPr>
            <a:lvl2pPr marL="628589" indent="-285720">
              <a:buFont typeface="Arial" panose="020B0604020202020204" pitchFamily="34" charset="0"/>
              <a:buChar char="•"/>
              <a:defRPr sz="2100"/>
            </a:lvl2pPr>
            <a:lvl3pPr marL="804783" indent="-176195">
              <a:buFont typeface="Arial" panose="020B0604020202020204" pitchFamily="34" charset="0"/>
              <a:buChar char="•"/>
              <a:defRPr sz="16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Your text here</a:t>
            </a:r>
          </a:p>
          <a:p>
            <a:pPr lvl="1"/>
            <a:r>
              <a:rPr lang="fi-FI" dirty="0"/>
              <a:t>Second </a:t>
            </a:r>
            <a:r>
              <a:rPr lang="fi-FI" dirty="0" err="1"/>
              <a:t>level</a:t>
            </a:r>
            <a:endParaRPr lang="fi-FI" dirty="0"/>
          </a:p>
          <a:p>
            <a:pPr lvl="2"/>
            <a:r>
              <a:rPr lang="fi-FI" dirty="0"/>
              <a:t>Third </a:t>
            </a:r>
            <a:r>
              <a:rPr lang="fi-FI" dirty="0" err="1"/>
              <a:t>level</a:t>
            </a:r>
            <a:endParaRPr lang="fi-FI" dirty="0"/>
          </a:p>
        </p:txBody>
      </p:sp>
      <p:sp>
        <p:nvSpPr>
          <p:cNvPr id="21" name="Text Placeholder 3"/>
          <p:cNvSpPr>
            <a:spLocks noGrp="1"/>
          </p:cNvSpPr>
          <p:nvPr>
            <p:ph type="body" sz="half" idx="12" hasCustomPrompt="1"/>
          </p:nvPr>
        </p:nvSpPr>
        <p:spPr>
          <a:xfrm>
            <a:off x="4706541" y="2018271"/>
            <a:ext cx="4078684" cy="3914950"/>
          </a:xfrm>
          <a:prstGeom prst="rect">
            <a:avLst/>
          </a:prstGeom>
        </p:spPr>
        <p:txBody>
          <a:bodyPr lIns="0" tIns="0" rIns="0" bIns="0"/>
          <a:lstStyle>
            <a:lvl1pPr marL="342866" marR="0" indent="-342866" algn="l" defTabSz="685733" rtl="0" eaLnBrk="1" fontAlgn="auto" latinLnBrk="0" hangingPunct="1">
              <a:lnSpc>
                <a:spcPct val="100000"/>
              </a:lnSpc>
              <a:spcBef>
                <a:spcPts val="750"/>
              </a:spcBef>
              <a:spcAft>
                <a:spcPts val="0"/>
              </a:spcAft>
              <a:buClrTx/>
              <a:buSzTx/>
              <a:buFont typeface="Arial" panose="020B0604020202020204" pitchFamily="34" charset="0"/>
              <a:buChar char="•"/>
              <a:tabLst/>
              <a:defRPr sz="2100" b="1" baseline="0">
                <a:solidFill>
                  <a:schemeClr val="tx1"/>
                </a:solidFill>
              </a:defRPr>
            </a:lvl1pPr>
            <a:lvl2pPr marL="628589" indent="-285720">
              <a:buFont typeface="Arial" panose="020B0604020202020204" pitchFamily="34" charset="0"/>
              <a:buChar char="•"/>
              <a:defRPr sz="2100"/>
            </a:lvl2pPr>
            <a:lvl3pPr marL="804783" indent="-176195">
              <a:buFont typeface="Arial" panose="020B0604020202020204" pitchFamily="34" charset="0"/>
              <a:buChar char="•"/>
              <a:defRPr sz="16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Your text here</a:t>
            </a:r>
          </a:p>
          <a:p>
            <a:pPr lvl="1"/>
            <a:r>
              <a:rPr lang="fi-FI" dirty="0"/>
              <a:t>Second </a:t>
            </a:r>
            <a:r>
              <a:rPr lang="fi-FI" dirty="0" err="1"/>
              <a:t>level</a:t>
            </a:r>
            <a:endParaRPr lang="fi-FI" dirty="0"/>
          </a:p>
          <a:p>
            <a:pPr lvl="2"/>
            <a:r>
              <a:rPr lang="fi-FI" dirty="0"/>
              <a:t>Third </a:t>
            </a:r>
            <a:r>
              <a:rPr lang="fi-FI" dirty="0" err="1"/>
              <a:t>level</a:t>
            </a:r>
            <a:endParaRPr lang="fi-FI" dirty="0"/>
          </a:p>
        </p:txBody>
      </p:sp>
      <p:sp>
        <p:nvSpPr>
          <p:cNvPr id="3" name="Päivämäärän paikkamerkki 2">
            <a:extLst>
              <a:ext uri="{FF2B5EF4-FFF2-40B4-BE49-F238E27FC236}">
                <a16:creationId xmlns:a16="http://schemas.microsoft.com/office/drawing/2014/main" id="{0ACE9B33-D0C7-4AF1-A02A-1559773A78AC}"/>
              </a:ext>
            </a:extLst>
          </p:cNvPr>
          <p:cNvSpPr>
            <a:spLocks noGrp="1"/>
          </p:cNvSpPr>
          <p:nvPr>
            <p:ph type="dt" sz="half" idx="13"/>
          </p:nvPr>
        </p:nvSpPr>
        <p:spPr/>
        <p:txBody>
          <a:bodyPr/>
          <a:lstStyle/>
          <a:p>
            <a:r>
              <a:rPr lang="fi-FI"/>
              <a:t>dd.mm.yyyy</a:t>
            </a:r>
            <a:endParaRPr lang="en-US" dirty="0"/>
          </a:p>
        </p:txBody>
      </p:sp>
      <p:sp>
        <p:nvSpPr>
          <p:cNvPr id="4" name="Alatunnisteen paikkamerkki 3">
            <a:extLst>
              <a:ext uri="{FF2B5EF4-FFF2-40B4-BE49-F238E27FC236}">
                <a16:creationId xmlns:a16="http://schemas.microsoft.com/office/drawing/2014/main" id="{8F7430A1-7AEB-4722-97B3-51719F60574B}"/>
              </a:ext>
            </a:extLst>
          </p:cNvPr>
          <p:cNvSpPr>
            <a:spLocks noGrp="1"/>
          </p:cNvSpPr>
          <p:nvPr>
            <p:ph type="ftr" sz="quarter" idx="14"/>
          </p:nvPr>
        </p:nvSpPr>
        <p:spPr/>
        <p:txBody>
          <a:bodyPr/>
          <a:lstStyle/>
          <a:p>
            <a:r>
              <a:rPr lang="fi-FI" dirty="0" err="1"/>
              <a:t>Your</a:t>
            </a:r>
            <a:r>
              <a:rPr lang="fi-FI" dirty="0"/>
              <a:t> text </a:t>
            </a:r>
            <a:r>
              <a:rPr lang="fi-FI" dirty="0" err="1"/>
              <a:t>here</a:t>
            </a:r>
            <a:endParaRPr lang="fi-FI" dirty="0"/>
          </a:p>
        </p:txBody>
      </p:sp>
      <p:sp>
        <p:nvSpPr>
          <p:cNvPr id="5" name="Dian numeron paikkamerkki 4">
            <a:extLst>
              <a:ext uri="{FF2B5EF4-FFF2-40B4-BE49-F238E27FC236}">
                <a16:creationId xmlns:a16="http://schemas.microsoft.com/office/drawing/2014/main" id="{75B56DD1-CE07-4F8B-9EEB-5CFC86C5CCF2}"/>
              </a:ext>
            </a:extLst>
          </p:cNvPr>
          <p:cNvSpPr>
            <a:spLocks noGrp="1"/>
          </p:cNvSpPr>
          <p:nvPr>
            <p:ph type="sldNum" sz="quarter" idx="15"/>
          </p:nvPr>
        </p:nvSpPr>
        <p:spPr/>
        <p:txBody>
          <a:bodyPr/>
          <a:lstStyle/>
          <a:p>
            <a:fld id="{28F7F04C-F568-F649-A2AE-EA61C66B69B4}" type="slidenum">
              <a:rPr lang="en-US" smtClean="0"/>
              <a:pPr/>
              <a:t>‹#›</a:t>
            </a:fld>
            <a:endParaRPr lang="en-US" dirty="0"/>
          </a:p>
        </p:txBody>
      </p:sp>
    </p:spTree>
    <p:extLst>
      <p:ext uri="{BB962C8B-B14F-4D97-AF65-F5344CB8AC3E}">
        <p14:creationId xmlns:p14="http://schemas.microsoft.com/office/powerpoint/2010/main" val="1761927682"/>
      </p:ext>
    </p:extLst>
  </p:cSld>
  <p:clrMapOvr>
    <a:masterClrMapping/>
  </p:clrMapOvr>
  <p:extLst>
    <p:ext uri="{DCECCB84-F9BA-43D5-87BE-67443E8EF086}">
      <p15:sldGuideLst xmlns:p15="http://schemas.microsoft.com/office/powerpoint/2012/main">
        <p15:guide id="4" pos="5534">
          <p15:clr>
            <a:srgbClr val="FBAE40"/>
          </p15:clr>
        </p15:guide>
        <p15:guide id="5" orient="horz" pos="3410">
          <p15:clr>
            <a:srgbClr val="FBAE40"/>
          </p15:clr>
        </p15:guide>
        <p15:guide id="6" pos="2795">
          <p15:clr>
            <a:srgbClr val="FBAE40"/>
          </p15:clr>
        </p15:guide>
        <p15:guide id="7" pos="2965">
          <p15:clr>
            <a:srgbClr val="FBAE40"/>
          </p15:clr>
        </p15:guide>
        <p15:guide id="8" pos="181">
          <p15:clr>
            <a:srgbClr val="FBAE40"/>
          </p15:clr>
        </p15:guide>
        <p15:guide id="9" orient="horz" pos="943">
          <p15:clr>
            <a:srgbClr val="FBAE40"/>
          </p15:clr>
        </p15:guide>
      </p15:sldGuideLst>
    </p:ext>
  </p:extLst>
</p:sldLayout>
</file>

<file path=ppt/slideLayouts/slideLayout2400.xml><?xml version="1.0" encoding="utf-8"?>
<p:sldLayout xmlns:a="http://schemas.openxmlformats.org/drawingml/2006/main" xmlns:r="http://schemas.openxmlformats.org/officeDocument/2006/relationships" xmlns:p="http://schemas.openxmlformats.org/presentationml/2006/main" userDrawn="1">
  <p:cSld name="5. Body slide - 2 text columns ">
    <p:spTree>
      <p:nvGrpSpPr>
        <p:cNvPr id="1" name=""/>
        <p:cNvGrpSpPr/>
        <p:nvPr/>
      </p:nvGrpSpPr>
      <p:grpSpPr>
        <a:xfrm>
          <a:off x="0" y="0"/>
          <a:ext cx="0" cy="0"/>
          <a:chOff x="0" y="0"/>
          <a:chExt cx="0" cy="0"/>
        </a:xfrm>
      </p:grpSpPr>
      <p:pic>
        <p:nvPicPr>
          <p:cNvPr id="2" name="Kuva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 y="5801154"/>
            <a:ext cx="2025396" cy="1014984"/>
          </a:xfrm>
          <a:prstGeom prst="rect">
            <a:avLst/>
          </a:prstGeom>
        </p:spPr>
      </p:pic>
      <p:sp>
        <p:nvSpPr>
          <p:cNvPr id="11" name="Text Placeholder 3"/>
          <p:cNvSpPr>
            <a:spLocks noGrp="1"/>
          </p:cNvSpPr>
          <p:nvPr>
            <p:ph type="body" sz="half" idx="10" hasCustomPrompt="1"/>
          </p:nvPr>
        </p:nvSpPr>
        <p:spPr>
          <a:xfrm>
            <a:off x="292906" y="257160"/>
            <a:ext cx="8497093" cy="1355059"/>
          </a:xfrm>
          <a:prstGeom prst="rect">
            <a:avLst/>
          </a:prstGeom>
        </p:spPr>
        <p:txBody>
          <a:bodyPr lIns="0" tIns="0" rIns="0" bIns="0" anchor="t"/>
          <a:lstStyle>
            <a:lvl1pPr marL="0" indent="0">
              <a:lnSpc>
                <a:spcPct val="100000"/>
              </a:lnSpc>
              <a:buNone/>
              <a:defRPr sz="4000" b="1" baseline="0">
                <a:solidFill>
                  <a:schemeClr val="tx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Body slide title</a:t>
            </a:r>
          </a:p>
        </p:txBody>
      </p:sp>
      <p:sp>
        <p:nvSpPr>
          <p:cNvPr id="13" name="Text Placeholder 3"/>
          <p:cNvSpPr>
            <a:spLocks noGrp="1"/>
          </p:cNvSpPr>
          <p:nvPr>
            <p:ph type="body" sz="half" idx="11" hasCustomPrompt="1"/>
          </p:nvPr>
        </p:nvSpPr>
        <p:spPr>
          <a:xfrm>
            <a:off x="287339" y="2018271"/>
            <a:ext cx="4150122" cy="3914950"/>
          </a:xfrm>
          <a:prstGeom prst="rect">
            <a:avLst/>
          </a:prstGeom>
        </p:spPr>
        <p:txBody>
          <a:bodyPr lIns="0" tIns="0" rIns="0" bIns="0"/>
          <a:lstStyle>
            <a:lvl1pPr marL="342866" marR="0" indent="-342866" algn="l" defTabSz="685733" rtl="0" eaLnBrk="1" fontAlgn="auto" latinLnBrk="0" hangingPunct="1">
              <a:lnSpc>
                <a:spcPct val="100000"/>
              </a:lnSpc>
              <a:spcBef>
                <a:spcPts val="750"/>
              </a:spcBef>
              <a:spcAft>
                <a:spcPts val="0"/>
              </a:spcAft>
              <a:buClrTx/>
              <a:buSzTx/>
              <a:buFont typeface="Arial" panose="020B0604020202020204" pitchFamily="34" charset="0"/>
              <a:buChar char="•"/>
              <a:tabLst/>
              <a:defRPr sz="2100" b="1" baseline="0">
                <a:solidFill>
                  <a:schemeClr val="tx1"/>
                </a:solidFill>
              </a:defRPr>
            </a:lvl1pPr>
            <a:lvl2pPr marL="628589" indent="-285720">
              <a:buFont typeface="Arial" panose="020B0604020202020204" pitchFamily="34" charset="0"/>
              <a:buChar char="•"/>
              <a:defRPr sz="2100"/>
            </a:lvl2pPr>
            <a:lvl3pPr marL="804783" indent="-176195">
              <a:buFont typeface="Arial" panose="020B0604020202020204" pitchFamily="34" charset="0"/>
              <a:buChar char="•"/>
              <a:defRPr sz="16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Your text here</a:t>
            </a:r>
          </a:p>
          <a:p>
            <a:pPr lvl="1"/>
            <a:r>
              <a:rPr lang="fi-FI" dirty="0"/>
              <a:t>Second </a:t>
            </a:r>
            <a:r>
              <a:rPr lang="fi-FI" dirty="0" err="1"/>
              <a:t>level</a:t>
            </a:r>
            <a:endParaRPr lang="fi-FI" dirty="0"/>
          </a:p>
          <a:p>
            <a:pPr lvl="2"/>
            <a:r>
              <a:rPr lang="fi-FI" dirty="0"/>
              <a:t>Third </a:t>
            </a:r>
            <a:r>
              <a:rPr lang="fi-FI" dirty="0" err="1"/>
              <a:t>level</a:t>
            </a:r>
            <a:endParaRPr lang="fi-FI" dirty="0"/>
          </a:p>
        </p:txBody>
      </p:sp>
      <p:sp>
        <p:nvSpPr>
          <p:cNvPr id="21" name="Text Placeholder 3"/>
          <p:cNvSpPr>
            <a:spLocks noGrp="1"/>
          </p:cNvSpPr>
          <p:nvPr>
            <p:ph type="body" sz="half" idx="12" hasCustomPrompt="1"/>
          </p:nvPr>
        </p:nvSpPr>
        <p:spPr>
          <a:xfrm>
            <a:off x="4706541" y="2018271"/>
            <a:ext cx="4078684" cy="3914950"/>
          </a:xfrm>
          <a:prstGeom prst="rect">
            <a:avLst/>
          </a:prstGeom>
        </p:spPr>
        <p:txBody>
          <a:bodyPr lIns="0" tIns="0" rIns="0" bIns="0"/>
          <a:lstStyle>
            <a:lvl1pPr marL="342866" marR="0" indent="-342866" algn="l" defTabSz="685733" rtl="0" eaLnBrk="1" fontAlgn="auto" latinLnBrk="0" hangingPunct="1">
              <a:lnSpc>
                <a:spcPct val="100000"/>
              </a:lnSpc>
              <a:spcBef>
                <a:spcPts val="750"/>
              </a:spcBef>
              <a:spcAft>
                <a:spcPts val="0"/>
              </a:spcAft>
              <a:buClrTx/>
              <a:buSzTx/>
              <a:buFont typeface="Arial" panose="020B0604020202020204" pitchFamily="34" charset="0"/>
              <a:buChar char="•"/>
              <a:tabLst/>
              <a:defRPr sz="2100" b="1" baseline="0">
                <a:solidFill>
                  <a:schemeClr val="tx1"/>
                </a:solidFill>
              </a:defRPr>
            </a:lvl1pPr>
            <a:lvl2pPr marL="628589" indent="-285720">
              <a:buFont typeface="Arial" panose="020B0604020202020204" pitchFamily="34" charset="0"/>
              <a:buChar char="•"/>
              <a:defRPr sz="2100"/>
            </a:lvl2pPr>
            <a:lvl3pPr marL="804783" indent="-176195">
              <a:buFont typeface="Arial" panose="020B0604020202020204" pitchFamily="34" charset="0"/>
              <a:buChar char="•"/>
              <a:defRPr sz="16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Your text here</a:t>
            </a:r>
          </a:p>
          <a:p>
            <a:pPr lvl="1"/>
            <a:r>
              <a:rPr lang="fi-FI" dirty="0"/>
              <a:t>Second </a:t>
            </a:r>
            <a:r>
              <a:rPr lang="fi-FI" dirty="0" err="1"/>
              <a:t>level</a:t>
            </a:r>
            <a:endParaRPr lang="fi-FI" dirty="0"/>
          </a:p>
          <a:p>
            <a:pPr lvl="2"/>
            <a:r>
              <a:rPr lang="fi-FI" dirty="0"/>
              <a:t>Third </a:t>
            </a:r>
            <a:r>
              <a:rPr lang="fi-FI" dirty="0" err="1"/>
              <a:t>level</a:t>
            </a:r>
            <a:endParaRPr lang="fi-FI" dirty="0"/>
          </a:p>
        </p:txBody>
      </p:sp>
      <p:sp>
        <p:nvSpPr>
          <p:cNvPr id="3" name="Päivämäärän paikkamerkki 2">
            <a:extLst>
              <a:ext uri="{FF2B5EF4-FFF2-40B4-BE49-F238E27FC236}">
                <a16:creationId xmlns:a16="http://schemas.microsoft.com/office/drawing/2014/main" id="{0ACE9B33-D0C7-4AF1-A02A-1559773A78AC}"/>
              </a:ext>
            </a:extLst>
          </p:cNvPr>
          <p:cNvSpPr>
            <a:spLocks noGrp="1"/>
          </p:cNvSpPr>
          <p:nvPr>
            <p:ph type="dt" sz="half" idx="13"/>
          </p:nvPr>
        </p:nvSpPr>
        <p:spPr/>
        <p:txBody>
          <a:bodyPr/>
          <a:lstStyle/>
          <a:p>
            <a:r>
              <a:rPr lang="fi-FI"/>
              <a:t>dd.mm.yyyy</a:t>
            </a:r>
            <a:endParaRPr lang="en-US" dirty="0"/>
          </a:p>
        </p:txBody>
      </p:sp>
      <p:sp>
        <p:nvSpPr>
          <p:cNvPr id="4" name="Alatunnisteen paikkamerkki 3">
            <a:extLst>
              <a:ext uri="{FF2B5EF4-FFF2-40B4-BE49-F238E27FC236}">
                <a16:creationId xmlns:a16="http://schemas.microsoft.com/office/drawing/2014/main" id="{8F7430A1-7AEB-4722-97B3-51719F60574B}"/>
              </a:ext>
            </a:extLst>
          </p:cNvPr>
          <p:cNvSpPr>
            <a:spLocks noGrp="1"/>
          </p:cNvSpPr>
          <p:nvPr>
            <p:ph type="ftr" sz="quarter" idx="14"/>
          </p:nvPr>
        </p:nvSpPr>
        <p:spPr/>
        <p:txBody>
          <a:bodyPr/>
          <a:lstStyle/>
          <a:p>
            <a:r>
              <a:rPr lang="fi-FI" dirty="0" err="1"/>
              <a:t>Your</a:t>
            </a:r>
            <a:r>
              <a:rPr lang="fi-FI" dirty="0"/>
              <a:t> text </a:t>
            </a:r>
            <a:r>
              <a:rPr lang="fi-FI" dirty="0" err="1"/>
              <a:t>here</a:t>
            </a:r>
            <a:endParaRPr lang="fi-FI" dirty="0"/>
          </a:p>
        </p:txBody>
      </p:sp>
      <p:sp>
        <p:nvSpPr>
          <p:cNvPr id="5" name="Dian numeron paikkamerkki 4">
            <a:extLst>
              <a:ext uri="{FF2B5EF4-FFF2-40B4-BE49-F238E27FC236}">
                <a16:creationId xmlns:a16="http://schemas.microsoft.com/office/drawing/2014/main" id="{75B56DD1-CE07-4F8B-9EEB-5CFC86C5CCF2}"/>
              </a:ext>
            </a:extLst>
          </p:cNvPr>
          <p:cNvSpPr>
            <a:spLocks noGrp="1"/>
          </p:cNvSpPr>
          <p:nvPr>
            <p:ph type="sldNum" sz="quarter" idx="15"/>
          </p:nvPr>
        </p:nvSpPr>
        <p:spPr/>
        <p:txBody>
          <a:bodyPr/>
          <a:lstStyle/>
          <a:p>
            <a:fld id="{28F7F04C-F568-F649-A2AE-EA61C66B69B4}" type="slidenum">
              <a:rPr lang="en-US" smtClean="0"/>
              <a:pPr/>
              <a:t>‹#›</a:t>
            </a:fld>
            <a:endParaRPr lang="en-US" dirty="0"/>
          </a:p>
        </p:txBody>
      </p:sp>
    </p:spTree>
    <p:extLst>
      <p:ext uri="{BB962C8B-B14F-4D97-AF65-F5344CB8AC3E}">
        <p14:creationId xmlns:p14="http://schemas.microsoft.com/office/powerpoint/2010/main" val="1761927682"/>
      </p:ext>
    </p:extLst>
  </p:cSld>
  <p:clrMapOvr>
    <a:masterClrMapping/>
  </p:clrMapOvr>
  <p:extLst>
    <p:ext uri="{DCECCB84-F9BA-43D5-87BE-67443E8EF086}">
      <p15:sldGuideLst xmlns:p15="http://schemas.microsoft.com/office/powerpoint/2012/main">
        <p15:guide id="4" pos="5534">
          <p15:clr>
            <a:srgbClr val="FBAE40"/>
          </p15:clr>
        </p15:guide>
        <p15:guide id="5" orient="horz" pos="3410">
          <p15:clr>
            <a:srgbClr val="FBAE40"/>
          </p15:clr>
        </p15:guide>
        <p15:guide id="6" pos="2795">
          <p15:clr>
            <a:srgbClr val="FBAE40"/>
          </p15:clr>
        </p15:guide>
        <p15:guide id="7" pos="2965">
          <p15:clr>
            <a:srgbClr val="FBAE40"/>
          </p15:clr>
        </p15:guide>
        <p15:guide id="8" pos="181">
          <p15:clr>
            <a:srgbClr val="FBAE40"/>
          </p15:clr>
        </p15:guide>
        <p15:guide id="9" orient="horz" pos="943">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72400" y="489600"/>
            <a:ext cx="7988400" cy="1080000"/>
          </a:xfrm>
          <a:prstGeom prst="rect">
            <a:avLst/>
          </a:prstGeom>
        </p:spPr>
        <p:txBody>
          <a:bodyPr/>
          <a:lstStyle/>
          <a:p>
            <a:r>
              <a:rPr lang="en-US" noProof="0"/>
              <a:t>Click to edit Master title style</a:t>
            </a:r>
            <a:endParaRPr lang="fi-FI" noProof="0"/>
          </a:p>
        </p:txBody>
      </p:sp>
      <p:sp>
        <p:nvSpPr>
          <p:cNvPr id="3" name="Content Placeholder 2"/>
          <p:cNvSpPr>
            <a:spLocks noGrp="1"/>
          </p:cNvSpPr>
          <p:nvPr>
            <p:ph idx="1"/>
          </p:nvPr>
        </p:nvSpPr>
        <p:spPr>
          <a:xfrm>
            <a:off x="572400" y="1584000"/>
            <a:ext cx="7988400" cy="4136400"/>
          </a:xfrm>
          <a:prstGeom prst="rect">
            <a:avLst/>
          </a:prstGeo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fi-FI" noProof="0"/>
          </a:p>
        </p:txBody>
      </p:sp>
      <p:sp>
        <p:nvSpPr>
          <p:cNvPr id="4" name="Date Placeholder 3"/>
          <p:cNvSpPr>
            <a:spLocks noGrp="1"/>
          </p:cNvSpPr>
          <p:nvPr>
            <p:ph type="dt" sz="half" idx="10"/>
          </p:nvPr>
        </p:nvSpPr>
        <p:spPr/>
        <p:txBody>
          <a:bodyPr/>
          <a:lstStyle/>
          <a:p>
            <a:fld id="{31C9BAAA-DC1B-49F7-BD70-3EB5E77C19D9}" type="datetime1">
              <a:rPr lang="en-US" noProof="0" smtClean="0"/>
              <a:pPr/>
              <a:t>2/22/2023</a:t>
            </a:fld>
            <a:endParaRPr lang="fi-FI" noProof="0" dirty="0"/>
          </a:p>
        </p:txBody>
      </p:sp>
      <p:sp>
        <p:nvSpPr>
          <p:cNvPr id="5" name="Footer Placeholder 4"/>
          <p:cNvSpPr>
            <a:spLocks noGrp="1"/>
          </p:cNvSpPr>
          <p:nvPr>
            <p:ph type="ftr" sz="quarter" idx="11"/>
          </p:nvPr>
        </p:nvSpPr>
        <p:spPr/>
        <p:txBody>
          <a:bodyPr/>
          <a:lstStyle/>
          <a:p>
            <a:endParaRPr lang="fi-FI" noProof="0"/>
          </a:p>
        </p:txBody>
      </p:sp>
      <p:sp>
        <p:nvSpPr>
          <p:cNvPr id="6" name="Slide Number Placeholder 5"/>
          <p:cNvSpPr>
            <a:spLocks noGrp="1"/>
          </p:cNvSpPr>
          <p:nvPr>
            <p:ph type="sldNum" sz="quarter" idx="12"/>
          </p:nvPr>
        </p:nvSpPr>
        <p:spPr/>
        <p:txBody>
          <a:bodyPr/>
          <a:lstStyle/>
          <a:p>
            <a:fld id="{52384017-E4DF-4A7A-8FA6-2DC68C3EB4D0}" type="slidenum">
              <a:rPr lang="fi-FI" noProof="0" smtClean="0"/>
              <a:pPr/>
              <a:t>‹#›</a:t>
            </a:fld>
            <a:endParaRPr lang="fi-FI" noProof="0" dirty="0"/>
          </a:p>
        </p:txBody>
      </p:sp>
    </p:spTree>
    <p:extLst>
      <p:ext uri="{BB962C8B-B14F-4D97-AF65-F5344CB8AC3E}">
        <p14:creationId xmlns:p14="http://schemas.microsoft.com/office/powerpoint/2010/main" val="2762633220"/>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Cover Red">
    <p:bg>
      <p:bgPr>
        <a:solidFill>
          <a:schemeClr val="accent5"/>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584308" y="1912266"/>
            <a:ext cx="7975385" cy="2636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fi-FI"/>
              <a:t>Click to edit Master title style</a:t>
            </a:r>
            <a:endParaRPr lang="en-US" dirty="0"/>
          </a:p>
        </p:txBody>
      </p:sp>
      <p:sp>
        <p:nvSpPr>
          <p:cNvPr id="8" name="Subtitle 2"/>
          <p:cNvSpPr>
            <a:spLocks noGrp="1"/>
          </p:cNvSpPr>
          <p:nvPr>
            <p:ph type="subTitle" idx="1"/>
          </p:nvPr>
        </p:nvSpPr>
        <p:spPr>
          <a:xfrm>
            <a:off x="584309" y="5454200"/>
            <a:ext cx="5379423" cy="792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Click to edit Master subtitle style</a:t>
            </a:r>
            <a:endParaRPr lang="en-US" dirty="0"/>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2238480" cy="2123002"/>
          </a:xfrm>
          <a:prstGeom prst="rect">
            <a:avLst/>
          </a:prstGeom>
        </p:spPr>
      </p:pic>
      <p:sp>
        <p:nvSpPr>
          <p:cNvPr id="6" name="TextBox 5"/>
          <p:cNvSpPr txBox="1"/>
          <p:nvPr userDrawn="1"/>
        </p:nvSpPr>
        <p:spPr>
          <a:xfrm flipH="1">
            <a:off x="6610643" y="1185111"/>
            <a:ext cx="1949050" cy="307777"/>
          </a:xfrm>
          <a:prstGeom prst="rect">
            <a:avLst/>
          </a:prstGeom>
          <a:noFill/>
        </p:spPr>
        <p:txBody>
          <a:bodyPr wrap="square" lIns="0" tIns="0" rIns="0" bIns="0" rtlCol="0">
            <a:spAutoFit/>
          </a:bodyPr>
          <a:lstStyle/>
          <a:p>
            <a:r>
              <a:rPr lang="fi-FI" sz="2000" b="1" dirty="0">
                <a:solidFill>
                  <a:schemeClr val="bg1"/>
                </a:solidFill>
              </a:rPr>
              <a:t>Oppimiskeskus</a:t>
            </a:r>
          </a:p>
        </p:txBody>
      </p:sp>
    </p:spTree>
    <p:extLst>
      <p:ext uri="{BB962C8B-B14F-4D97-AF65-F5344CB8AC3E}">
        <p14:creationId xmlns:p14="http://schemas.microsoft.com/office/powerpoint/2010/main" val="2719399358"/>
      </p:ext>
    </p:extLst>
  </p:cSld>
  <p:clrMapOvr>
    <a:masterClrMapping/>
  </p:clrMapOvr>
</p:sldLayout>
</file>

<file path=ppt/slideLayouts/slideLayout2500.xml><?xml version="1.0" encoding="utf-8"?>
<p:sldLayout xmlns:a="http://schemas.openxmlformats.org/drawingml/2006/main" xmlns:r="http://schemas.openxmlformats.org/officeDocument/2006/relationships" xmlns:p="http://schemas.openxmlformats.org/presentationml/2006/main" preserve="1" userDrawn="1">
  <p:cSld name="Cover Red">
    <p:bg>
      <p:bgPr>
        <a:solidFill>
          <a:schemeClr val="accent5"/>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584308" y="1912266"/>
            <a:ext cx="7975385" cy="2636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fi-FI"/>
              <a:t>Click to edit Master title style</a:t>
            </a:r>
            <a:endParaRPr lang="en-US" dirty="0"/>
          </a:p>
        </p:txBody>
      </p:sp>
      <p:sp>
        <p:nvSpPr>
          <p:cNvPr id="8" name="Subtitle 2"/>
          <p:cNvSpPr>
            <a:spLocks noGrp="1"/>
          </p:cNvSpPr>
          <p:nvPr>
            <p:ph type="subTitle" idx="1"/>
          </p:nvPr>
        </p:nvSpPr>
        <p:spPr>
          <a:xfrm>
            <a:off x="584309" y="5454200"/>
            <a:ext cx="5379423" cy="792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Click to edit Master subtitle style</a:t>
            </a:r>
            <a:endParaRPr lang="en-US" dirty="0"/>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2238480" cy="2123002"/>
          </a:xfrm>
          <a:prstGeom prst="rect">
            <a:avLst/>
          </a:prstGeom>
        </p:spPr>
      </p:pic>
      <p:sp>
        <p:nvSpPr>
          <p:cNvPr id="6" name="TextBox 5"/>
          <p:cNvSpPr txBox="1"/>
          <p:nvPr userDrawn="1"/>
        </p:nvSpPr>
        <p:spPr>
          <a:xfrm flipH="1">
            <a:off x="6610643" y="1185111"/>
            <a:ext cx="1949050" cy="307777"/>
          </a:xfrm>
          <a:prstGeom prst="rect">
            <a:avLst/>
          </a:prstGeom>
          <a:noFill/>
        </p:spPr>
        <p:txBody>
          <a:bodyPr wrap="square" lIns="0" tIns="0" rIns="0" bIns="0" rtlCol="0">
            <a:spAutoFit/>
          </a:bodyPr>
          <a:lstStyle/>
          <a:p>
            <a:r>
              <a:rPr lang="fi-FI" sz="2000" b="1" dirty="0">
                <a:solidFill>
                  <a:schemeClr val="bg1"/>
                </a:solidFill>
              </a:rPr>
              <a:t>Oppimiskeskus</a:t>
            </a:r>
          </a:p>
        </p:txBody>
      </p:sp>
    </p:spTree>
    <p:extLst>
      <p:ext uri="{BB962C8B-B14F-4D97-AF65-F5344CB8AC3E}">
        <p14:creationId xmlns:p14="http://schemas.microsoft.com/office/powerpoint/2010/main" val="27193993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Yellow">
    <p:bg>
      <p:bgPr>
        <a:solidFill>
          <a:schemeClr val="accent1"/>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584308" y="1912266"/>
            <a:ext cx="7975385" cy="2636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fi-FI"/>
              <a:t>Click to edit Master title style</a:t>
            </a:r>
            <a:endParaRPr lang="en-US" dirty="0"/>
          </a:p>
        </p:txBody>
      </p:sp>
      <p:sp>
        <p:nvSpPr>
          <p:cNvPr id="8" name="Subtitle 2"/>
          <p:cNvSpPr>
            <a:spLocks noGrp="1"/>
          </p:cNvSpPr>
          <p:nvPr>
            <p:ph type="subTitle" idx="1"/>
          </p:nvPr>
        </p:nvSpPr>
        <p:spPr>
          <a:xfrm>
            <a:off x="584309" y="5454200"/>
            <a:ext cx="5379423" cy="792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Click to edit Master subtitle style</a:t>
            </a:r>
            <a:endParaRPr lang="en-US" dirty="0"/>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7" y="36603"/>
            <a:ext cx="2238479" cy="2049795"/>
          </a:xfrm>
          <a:prstGeom prst="rect">
            <a:avLst/>
          </a:prstGeom>
        </p:spPr>
      </p:pic>
      <p:sp>
        <p:nvSpPr>
          <p:cNvPr id="6" name="TextBox 5"/>
          <p:cNvSpPr txBox="1"/>
          <p:nvPr userDrawn="1"/>
        </p:nvSpPr>
        <p:spPr>
          <a:xfrm flipH="1">
            <a:off x="6610643" y="1185111"/>
            <a:ext cx="1949050" cy="307777"/>
          </a:xfrm>
          <a:prstGeom prst="rect">
            <a:avLst/>
          </a:prstGeom>
          <a:noFill/>
        </p:spPr>
        <p:txBody>
          <a:bodyPr wrap="square" lIns="0" tIns="0" rIns="0" bIns="0" rtlCol="0">
            <a:spAutoFit/>
          </a:bodyPr>
          <a:lstStyle/>
          <a:p>
            <a:r>
              <a:rPr lang="fi-FI" sz="2000" b="1" dirty="0">
                <a:solidFill>
                  <a:schemeClr val="bg1"/>
                </a:solidFill>
              </a:rPr>
              <a:t>Learning</a:t>
            </a:r>
            <a:r>
              <a:rPr lang="fi-FI" sz="2000" b="1" baseline="0" dirty="0">
                <a:solidFill>
                  <a:schemeClr val="bg1"/>
                </a:solidFill>
              </a:rPr>
              <a:t> Centre</a:t>
            </a:r>
            <a:endParaRPr lang="fi-FI" sz="2000" b="1" dirty="0">
              <a:solidFill>
                <a:schemeClr val="bg1"/>
              </a:solidFill>
            </a:endParaRPr>
          </a:p>
        </p:txBody>
      </p:sp>
    </p:spTree>
    <p:extLst>
      <p:ext uri="{BB962C8B-B14F-4D97-AF65-F5344CB8AC3E}">
        <p14:creationId xmlns:p14="http://schemas.microsoft.com/office/powerpoint/2010/main" val="374321870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ver Yellow">
    <p:bg>
      <p:bgPr>
        <a:solidFill>
          <a:schemeClr val="accent1"/>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584308" y="1912266"/>
            <a:ext cx="7975385" cy="2636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fi-FI"/>
              <a:t>Click to edit Master title style</a:t>
            </a:r>
            <a:endParaRPr lang="en-US" dirty="0"/>
          </a:p>
        </p:txBody>
      </p:sp>
      <p:sp>
        <p:nvSpPr>
          <p:cNvPr id="8" name="Subtitle 2"/>
          <p:cNvSpPr>
            <a:spLocks noGrp="1"/>
          </p:cNvSpPr>
          <p:nvPr>
            <p:ph type="subTitle" idx="1"/>
          </p:nvPr>
        </p:nvSpPr>
        <p:spPr>
          <a:xfrm>
            <a:off x="584309" y="5454200"/>
            <a:ext cx="5379423" cy="792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Click to edit Master subtitle style</a:t>
            </a:r>
            <a:endParaRPr lang="en-US" dirty="0"/>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7" y="0"/>
            <a:ext cx="2238480" cy="2123002"/>
          </a:xfrm>
          <a:prstGeom prst="rect">
            <a:avLst/>
          </a:prstGeom>
        </p:spPr>
      </p:pic>
      <p:sp>
        <p:nvSpPr>
          <p:cNvPr id="5" name="TextBox 4"/>
          <p:cNvSpPr txBox="1"/>
          <p:nvPr userDrawn="1"/>
        </p:nvSpPr>
        <p:spPr>
          <a:xfrm flipH="1">
            <a:off x="6610643" y="1185111"/>
            <a:ext cx="1949050" cy="307777"/>
          </a:xfrm>
          <a:prstGeom prst="rect">
            <a:avLst/>
          </a:prstGeom>
          <a:noFill/>
        </p:spPr>
        <p:txBody>
          <a:bodyPr wrap="square" lIns="0" tIns="0" rIns="0" bIns="0" rtlCol="0">
            <a:spAutoFit/>
          </a:bodyPr>
          <a:lstStyle/>
          <a:p>
            <a:r>
              <a:rPr lang="fi-FI" sz="2000" b="1" dirty="0">
                <a:solidFill>
                  <a:schemeClr val="bg1"/>
                </a:solidFill>
              </a:rPr>
              <a:t>Oppimiskeskus</a:t>
            </a:r>
          </a:p>
        </p:txBody>
      </p:sp>
    </p:spTree>
    <p:extLst>
      <p:ext uri="{BB962C8B-B14F-4D97-AF65-F5344CB8AC3E}">
        <p14:creationId xmlns:p14="http://schemas.microsoft.com/office/powerpoint/2010/main" val="3743218705"/>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Cover Yellow">
    <p:bg>
      <p:bgPr>
        <a:solidFill>
          <a:schemeClr val="accent1"/>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584308" y="1912266"/>
            <a:ext cx="7975385" cy="2636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fi-FI"/>
              <a:t>Click to edit Master title style</a:t>
            </a:r>
            <a:endParaRPr lang="en-US" dirty="0"/>
          </a:p>
        </p:txBody>
      </p:sp>
      <p:sp>
        <p:nvSpPr>
          <p:cNvPr id="8" name="Subtitle 2"/>
          <p:cNvSpPr>
            <a:spLocks noGrp="1"/>
          </p:cNvSpPr>
          <p:nvPr>
            <p:ph type="subTitle" idx="1"/>
          </p:nvPr>
        </p:nvSpPr>
        <p:spPr>
          <a:xfrm>
            <a:off x="584309" y="5454200"/>
            <a:ext cx="5379423" cy="792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Click to edit Master subtitle style</a:t>
            </a:r>
            <a:endParaRPr lang="en-US" dirty="0"/>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7" y="0"/>
            <a:ext cx="2238480" cy="2123002"/>
          </a:xfrm>
          <a:prstGeom prst="rect">
            <a:avLst/>
          </a:prstGeom>
        </p:spPr>
      </p:pic>
      <p:sp>
        <p:nvSpPr>
          <p:cNvPr id="5" name="TextBox 4"/>
          <p:cNvSpPr txBox="1"/>
          <p:nvPr userDrawn="1"/>
        </p:nvSpPr>
        <p:spPr>
          <a:xfrm flipH="1">
            <a:off x="6610643" y="1185111"/>
            <a:ext cx="1949050" cy="307777"/>
          </a:xfrm>
          <a:prstGeom prst="rect">
            <a:avLst/>
          </a:prstGeom>
          <a:noFill/>
        </p:spPr>
        <p:txBody>
          <a:bodyPr wrap="square" lIns="0" tIns="0" rIns="0" bIns="0" rtlCol="0">
            <a:spAutoFit/>
          </a:bodyPr>
          <a:lstStyle/>
          <a:p>
            <a:r>
              <a:rPr lang="fi-FI" sz="2000" b="1" dirty="0">
                <a:solidFill>
                  <a:schemeClr val="bg1"/>
                </a:solidFill>
              </a:rPr>
              <a:t>Oppimiskeskus</a:t>
            </a:r>
          </a:p>
        </p:txBody>
      </p:sp>
    </p:spTree>
    <p:extLst>
      <p:ext uri="{BB962C8B-B14F-4D97-AF65-F5344CB8AC3E}">
        <p14:creationId xmlns:p14="http://schemas.microsoft.com/office/powerpoint/2010/main" val="37432187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with BG image">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9" name="Title 1"/>
          <p:cNvSpPr>
            <a:spLocks noGrp="1"/>
          </p:cNvSpPr>
          <p:nvPr>
            <p:ph type="ctrTitle"/>
          </p:nvPr>
        </p:nvSpPr>
        <p:spPr>
          <a:xfrm>
            <a:off x="584308" y="1912266"/>
            <a:ext cx="7975385" cy="2636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fi-FI"/>
              <a:t>Click to edit Master title style</a:t>
            </a:r>
            <a:endParaRPr lang="en-US" dirty="0"/>
          </a:p>
        </p:txBody>
      </p:sp>
      <p:sp>
        <p:nvSpPr>
          <p:cNvPr id="10" name="Subtitle 2"/>
          <p:cNvSpPr>
            <a:spLocks noGrp="1"/>
          </p:cNvSpPr>
          <p:nvPr>
            <p:ph type="subTitle" idx="1"/>
          </p:nvPr>
        </p:nvSpPr>
        <p:spPr>
          <a:xfrm>
            <a:off x="584309" y="5454200"/>
            <a:ext cx="5379423" cy="792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Click to edit Master subtitle style</a:t>
            </a:r>
            <a:endParaRPr lang="en-US" dirty="0"/>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7" y="36603"/>
            <a:ext cx="2238480" cy="2049795"/>
          </a:xfrm>
          <a:prstGeom prst="rect">
            <a:avLst/>
          </a:prstGeom>
        </p:spPr>
      </p:pic>
      <p:sp>
        <p:nvSpPr>
          <p:cNvPr id="6" name="TextBox 5"/>
          <p:cNvSpPr txBox="1"/>
          <p:nvPr userDrawn="1"/>
        </p:nvSpPr>
        <p:spPr>
          <a:xfrm flipH="1">
            <a:off x="6610643" y="1185111"/>
            <a:ext cx="1949050" cy="307777"/>
          </a:xfrm>
          <a:prstGeom prst="rect">
            <a:avLst/>
          </a:prstGeom>
          <a:noFill/>
        </p:spPr>
        <p:txBody>
          <a:bodyPr wrap="square" lIns="0" tIns="0" rIns="0" bIns="0" rtlCol="0">
            <a:spAutoFit/>
          </a:bodyPr>
          <a:lstStyle/>
          <a:p>
            <a:r>
              <a:rPr lang="fi-FI" sz="2000" b="1" dirty="0">
                <a:solidFill>
                  <a:schemeClr val="bg1"/>
                </a:solidFill>
              </a:rPr>
              <a:t>Learning</a:t>
            </a:r>
            <a:r>
              <a:rPr lang="fi-FI" sz="2000" b="1" baseline="0" dirty="0">
                <a:solidFill>
                  <a:schemeClr val="bg1"/>
                </a:solidFill>
              </a:rPr>
              <a:t> Centre</a:t>
            </a:r>
            <a:endParaRPr lang="fi-FI" sz="2000" b="1" dirty="0">
              <a:solidFill>
                <a:schemeClr val="bg1"/>
              </a:solidFill>
            </a:endParaRPr>
          </a:p>
        </p:txBody>
      </p:sp>
    </p:spTree>
    <p:extLst>
      <p:ext uri="{BB962C8B-B14F-4D97-AF65-F5344CB8AC3E}">
        <p14:creationId xmlns:p14="http://schemas.microsoft.com/office/powerpoint/2010/main" val="186582780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ver with BG image">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9" name="Title 1"/>
          <p:cNvSpPr>
            <a:spLocks noGrp="1"/>
          </p:cNvSpPr>
          <p:nvPr>
            <p:ph type="ctrTitle"/>
          </p:nvPr>
        </p:nvSpPr>
        <p:spPr>
          <a:xfrm>
            <a:off x="584308" y="1912266"/>
            <a:ext cx="7975385" cy="2636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fi-FI"/>
              <a:t>Click to edit Master title style</a:t>
            </a:r>
            <a:endParaRPr lang="en-US" dirty="0"/>
          </a:p>
        </p:txBody>
      </p:sp>
      <p:sp>
        <p:nvSpPr>
          <p:cNvPr id="10" name="Subtitle 2"/>
          <p:cNvSpPr>
            <a:spLocks noGrp="1"/>
          </p:cNvSpPr>
          <p:nvPr>
            <p:ph type="subTitle" idx="1"/>
          </p:nvPr>
        </p:nvSpPr>
        <p:spPr>
          <a:xfrm>
            <a:off x="584309" y="5454200"/>
            <a:ext cx="5379423" cy="792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Click to edit Master subtitle style</a:t>
            </a:r>
            <a:endParaRPr lang="en-US"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7" y="0"/>
            <a:ext cx="2238480" cy="2123002"/>
          </a:xfrm>
          <a:prstGeom prst="rect">
            <a:avLst/>
          </a:prstGeom>
        </p:spPr>
      </p:pic>
      <p:sp>
        <p:nvSpPr>
          <p:cNvPr id="5" name="TextBox 4"/>
          <p:cNvSpPr txBox="1"/>
          <p:nvPr userDrawn="1"/>
        </p:nvSpPr>
        <p:spPr>
          <a:xfrm flipH="1">
            <a:off x="6610643" y="1185111"/>
            <a:ext cx="1949050" cy="307777"/>
          </a:xfrm>
          <a:prstGeom prst="rect">
            <a:avLst/>
          </a:prstGeom>
          <a:noFill/>
        </p:spPr>
        <p:txBody>
          <a:bodyPr wrap="square" lIns="0" tIns="0" rIns="0" bIns="0" rtlCol="0">
            <a:spAutoFit/>
          </a:bodyPr>
          <a:lstStyle/>
          <a:p>
            <a:r>
              <a:rPr lang="fi-FI" sz="2000" b="1" dirty="0">
                <a:solidFill>
                  <a:schemeClr val="bg1"/>
                </a:solidFill>
              </a:rPr>
              <a:t>Oppimiskeskus</a:t>
            </a:r>
          </a:p>
        </p:txBody>
      </p:sp>
    </p:spTree>
    <p:extLst>
      <p:ext uri="{BB962C8B-B14F-4D97-AF65-F5344CB8AC3E}">
        <p14:creationId xmlns:p14="http://schemas.microsoft.com/office/powerpoint/2010/main" val="1865827804"/>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preserve="1" userDrawn="1">
  <p:cSld name="Cover with BG image">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9" name="Title 1"/>
          <p:cNvSpPr>
            <a:spLocks noGrp="1"/>
          </p:cNvSpPr>
          <p:nvPr>
            <p:ph type="ctrTitle"/>
          </p:nvPr>
        </p:nvSpPr>
        <p:spPr>
          <a:xfrm>
            <a:off x="584308" y="1912266"/>
            <a:ext cx="7975385" cy="2636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fi-FI"/>
              <a:t>Click to edit Master title style</a:t>
            </a:r>
            <a:endParaRPr lang="en-US" dirty="0"/>
          </a:p>
        </p:txBody>
      </p:sp>
      <p:sp>
        <p:nvSpPr>
          <p:cNvPr id="10" name="Subtitle 2"/>
          <p:cNvSpPr>
            <a:spLocks noGrp="1"/>
          </p:cNvSpPr>
          <p:nvPr>
            <p:ph type="subTitle" idx="1"/>
          </p:nvPr>
        </p:nvSpPr>
        <p:spPr>
          <a:xfrm>
            <a:off x="584309" y="5454200"/>
            <a:ext cx="5379423" cy="792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Click to edit Master subtitle style</a:t>
            </a:r>
            <a:endParaRPr lang="en-US"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7" y="0"/>
            <a:ext cx="2238480" cy="2123002"/>
          </a:xfrm>
          <a:prstGeom prst="rect">
            <a:avLst/>
          </a:prstGeom>
        </p:spPr>
      </p:pic>
      <p:sp>
        <p:nvSpPr>
          <p:cNvPr id="5" name="TextBox 4"/>
          <p:cNvSpPr txBox="1"/>
          <p:nvPr userDrawn="1"/>
        </p:nvSpPr>
        <p:spPr>
          <a:xfrm flipH="1">
            <a:off x="6610643" y="1185111"/>
            <a:ext cx="1949050" cy="307777"/>
          </a:xfrm>
          <a:prstGeom prst="rect">
            <a:avLst/>
          </a:prstGeom>
          <a:noFill/>
        </p:spPr>
        <p:txBody>
          <a:bodyPr wrap="square" lIns="0" tIns="0" rIns="0" bIns="0" rtlCol="0">
            <a:spAutoFit/>
          </a:bodyPr>
          <a:lstStyle/>
          <a:p>
            <a:r>
              <a:rPr lang="fi-FI" sz="2000" b="1" dirty="0">
                <a:solidFill>
                  <a:schemeClr val="bg1"/>
                </a:solidFill>
              </a:rPr>
              <a:t>Oppimiskeskus</a:t>
            </a:r>
          </a:p>
        </p:txBody>
      </p:sp>
    </p:spTree>
    <p:extLst>
      <p:ext uri="{BB962C8B-B14F-4D97-AF65-F5344CB8AC3E}">
        <p14:creationId xmlns:p14="http://schemas.microsoft.com/office/powerpoint/2010/main" val="18658278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over with BG image">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584308" y="1912266"/>
            <a:ext cx="7975385" cy="2636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fi-FI"/>
              <a:t>Click to edit Master title style</a:t>
            </a:r>
            <a:endParaRPr lang="en-US" dirty="0"/>
          </a:p>
        </p:txBody>
      </p:sp>
      <p:sp>
        <p:nvSpPr>
          <p:cNvPr id="8" name="Subtitle 2"/>
          <p:cNvSpPr>
            <a:spLocks noGrp="1"/>
          </p:cNvSpPr>
          <p:nvPr>
            <p:ph type="subTitle" idx="1"/>
          </p:nvPr>
        </p:nvSpPr>
        <p:spPr>
          <a:xfrm>
            <a:off x="584309" y="5454200"/>
            <a:ext cx="5379423" cy="792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Click to edit Master subtitle style</a:t>
            </a:r>
            <a:endParaRPr lang="en-US"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7" y="36603"/>
            <a:ext cx="2238479" cy="2049795"/>
          </a:xfrm>
          <a:prstGeom prst="rect">
            <a:avLst/>
          </a:prstGeom>
        </p:spPr>
      </p:pic>
      <p:sp>
        <p:nvSpPr>
          <p:cNvPr id="5" name="TextBox 4"/>
          <p:cNvSpPr txBox="1"/>
          <p:nvPr userDrawn="1"/>
        </p:nvSpPr>
        <p:spPr>
          <a:xfrm flipH="1">
            <a:off x="6610643" y="1185111"/>
            <a:ext cx="1949050" cy="307777"/>
          </a:xfrm>
          <a:prstGeom prst="rect">
            <a:avLst/>
          </a:prstGeom>
          <a:noFill/>
        </p:spPr>
        <p:txBody>
          <a:bodyPr wrap="square" lIns="0" tIns="0" rIns="0" bIns="0" rtlCol="0">
            <a:spAutoFit/>
          </a:bodyPr>
          <a:lstStyle/>
          <a:p>
            <a:r>
              <a:rPr lang="fi-FI" sz="2000" b="1" dirty="0">
                <a:solidFill>
                  <a:schemeClr val="bg1"/>
                </a:solidFill>
              </a:rPr>
              <a:t>Learning</a:t>
            </a:r>
            <a:r>
              <a:rPr lang="fi-FI" sz="2000" b="1" baseline="0" dirty="0">
                <a:solidFill>
                  <a:schemeClr val="bg1"/>
                </a:solidFill>
              </a:rPr>
              <a:t> Centre</a:t>
            </a:r>
            <a:endParaRPr lang="fi-FI" sz="2000" b="1" dirty="0">
              <a:solidFill>
                <a:schemeClr val="bg1"/>
              </a:solidFill>
            </a:endParaRPr>
          </a:p>
        </p:txBody>
      </p:sp>
    </p:spTree>
    <p:extLst>
      <p:ext uri="{BB962C8B-B14F-4D97-AF65-F5344CB8AC3E}">
        <p14:creationId xmlns:p14="http://schemas.microsoft.com/office/powerpoint/2010/main" val="11882272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Cover with BG image">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584308" y="1912266"/>
            <a:ext cx="7975385" cy="2636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fi-FI"/>
              <a:t>Click to edit Master title style</a:t>
            </a:r>
            <a:endParaRPr lang="en-US" dirty="0"/>
          </a:p>
        </p:txBody>
      </p:sp>
      <p:sp>
        <p:nvSpPr>
          <p:cNvPr id="8" name="Subtitle 2"/>
          <p:cNvSpPr>
            <a:spLocks noGrp="1"/>
          </p:cNvSpPr>
          <p:nvPr>
            <p:ph type="subTitle" idx="1"/>
          </p:nvPr>
        </p:nvSpPr>
        <p:spPr>
          <a:xfrm>
            <a:off x="584309" y="5454200"/>
            <a:ext cx="5379423" cy="792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Click to edit Master subtitle style</a:t>
            </a:r>
            <a:endParaRPr lang="en-US" dirty="0"/>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2238480" cy="2123002"/>
          </a:xfrm>
          <a:prstGeom prst="rect">
            <a:avLst/>
          </a:prstGeom>
        </p:spPr>
      </p:pic>
      <p:sp>
        <p:nvSpPr>
          <p:cNvPr id="6" name="TextBox 5"/>
          <p:cNvSpPr txBox="1"/>
          <p:nvPr userDrawn="1"/>
        </p:nvSpPr>
        <p:spPr>
          <a:xfrm flipH="1">
            <a:off x="6610643" y="1185111"/>
            <a:ext cx="1949050" cy="307777"/>
          </a:xfrm>
          <a:prstGeom prst="rect">
            <a:avLst/>
          </a:prstGeom>
          <a:noFill/>
        </p:spPr>
        <p:txBody>
          <a:bodyPr wrap="square" lIns="0" tIns="0" rIns="0" bIns="0" rtlCol="0">
            <a:spAutoFit/>
          </a:bodyPr>
          <a:lstStyle/>
          <a:p>
            <a:r>
              <a:rPr lang="fi-FI" sz="2000" b="1" dirty="0">
                <a:solidFill>
                  <a:schemeClr val="bg1"/>
                </a:solidFill>
              </a:rPr>
              <a:t>Oppimiskeskus</a:t>
            </a:r>
          </a:p>
        </p:txBody>
      </p:sp>
    </p:spTree>
    <p:extLst>
      <p:ext uri="{BB962C8B-B14F-4D97-AF65-F5344CB8AC3E}">
        <p14:creationId xmlns:p14="http://schemas.microsoft.com/office/powerpoint/2010/main" val="118822729"/>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preserve="1" userDrawn="1">
  <p:cSld name="1_Cover with BG image">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584308" y="1912266"/>
            <a:ext cx="7975385" cy="2636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fi-FI"/>
              <a:t>Click to edit Master title style</a:t>
            </a:r>
            <a:endParaRPr lang="en-US" dirty="0"/>
          </a:p>
        </p:txBody>
      </p:sp>
      <p:sp>
        <p:nvSpPr>
          <p:cNvPr id="8" name="Subtitle 2"/>
          <p:cNvSpPr>
            <a:spLocks noGrp="1"/>
          </p:cNvSpPr>
          <p:nvPr>
            <p:ph type="subTitle" idx="1"/>
          </p:nvPr>
        </p:nvSpPr>
        <p:spPr>
          <a:xfrm>
            <a:off x="584309" y="5454200"/>
            <a:ext cx="5379423" cy="792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Click to edit Master subtitle style</a:t>
            </a:r>
            <a:endParaRPr lang="en-US" dirty="0"/>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2238480" cy="2123002"/>
          </a:xfrm>
          <a:prstGeom prst="rect">
            <a:avLst/>
          </a:prstGeom>
        </p:spPr>
      </p:pic>
      <p:sp>
        <p:nvSpPr>
          <p:cNvPr id="6" name="TextBox 5"/>
          <p:cNvSpPr txBox="1"/>
          <p:nvPr userDrawn="1"/>
        </p:nvSpPr>
        <p:spPr>
          <a:xfrm flipH="1">
            <a:off x="6610643" y="1185111"/>
            <a:ext cx="1949050" cy="307777"/>
          </a:xfrm>
          <a:prstGeom prst="rect">
            <a:avLst/>
          </a:prstGeom>
          <a:noFill/>
        </p:spPr>
        <p:txBody>
          <a:bodyPr wrap="square" lIns="0" tIns="0" rIns="0" bIns="0" rtlCol="0">
            <a:spAutoFit/>
          </a:bodyPr>
          <a:lstStyle/>
          <a:p>
            <a:r>
              <a:rPr lang="fi-FI" sz="2000" b="1" dirty="0">
                <a:solidFill>
                  <a:schemeClr val="bg1"/>
                </a:solidFill>
              </a:rPr>
              <a:t>Oppimiskeskus</a:t>
            </a:r>
          </a:p>
        </p:txBody>
      </p:sp>
    </p:spTree>
    <p:extLst>
      <p:ext uri="{BB962C8B-B14F-4D97-AF65-F5344CB8AC3E}">
        <p14:creationId xmlns:p14="http://schemas.microsoft.com/office/powerpoint/2010/main" val="1188227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Cover with BG image">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584308" y="1912266"/>
            <a:ext cx="7975385" cy="2636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fi-FI"/>
              <a:t>Click to edit Master title style</a:t>
            </a:r>
            <a:endParaRPr lang="en-US" dirty="0"/>
          </a:p>
        </p:txBody>
      </p:sp>
      <p:sp>
        <p:nvSpPr>
          <p:cNvPr id="8" name="Subtitle 2"/>
          <p:cNvSpPr>
            <a:spLocks noGrp="1"/>
          </p:cNvSpPr>
          <p:nvPr>
            <p:ph type="subTitle" idx="1"/>
          </p:nvPr>
        </p:nvSpPr>
        <p:spPr>
          <a:xfrm>
            <a:off x="584309" y="5454200"/>
            <a:ext cx="5379423" cy="792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Click to edit Master subtitle style</a:t>
            </a:r>
            <a:endParaRPr lang="en-US"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7" y="36603"/>
            <a:ext cx="2238479" cy="2049795"/>
          </a:xfrm>
          <a:prstGeom prst="rect">
            <a:avLst/>
          </a:prstGeom>
        </p:spPr>
      </p:pic>
      <p:sp>
        <p:nvSpPr>
          <p:cNvPr id="5" name="TextBox 4"/>
          <p:cNvSpPr txBox="1"/>
          <p:nvPr userDrawn="1"/>
        </p:nvSpPr>
        <p:spPr>
          <a:xfrm flipH="1">
            <a:off x="6610643" y="1185111"/>
            <a:ext cx="1949050" cy="307777"/>
          </a:xfrm>
          <a:prstGeom prst="rect">
            <a:avLst/>
          </a:prstGeom>
          <a:noFill/>
        </p:spPr>
        <p:txBody>
          <a:bodyPr wrap="square" lIns="0" tIns="0" rIns="0" bIns="0" rtlCol="0">
            <a:spAutoFit/>
          </a:bodyPr>
          <a:lstStyle/>
          <a:p>
            <a:r>
              <a:rPr lang="fi-FI" sz="2000" b="1" dirty="0">
                <a:solidFill>
                  <a:schemeClr val="bg1"/>
                </a:solidFill>
              </a:rPr>
              <a:t>Learning</a:t>
            </a:r>
            <a:r>
              <a:rPr lang="fi-FI" sz="2000" b="1" baseline="0" dirty="0">
                <a:solidFill>
                  <a:schemeClr val="bg1"/>
                </a:solidFill>
              </a:rPr>
              <a:t> Centre</a:t>
            </a:r>
            <a:endParaRPr lang="fi-FI" sz="2000" b="1" dirty="0">
              <a:solidFill>
                <a:schemeClr val="bg1"/>
              </a:solidFill>
            </a:endParaRPr>
          </a:p>
        </p:txBody>
      </p:sp>
    </p:spTree>
    <p:extLst>
      <p:ext uri="{BB962C8B-B14F-4D97-AF65-F5344CB8AC3E}">
        <p14:creationId xmlns:p14="http://schemas.microsoft.com/office/powerpoint/2010/main" val="59530561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_Cover with BG image">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584308" y="1912266"/>
            <a:ext cx="7975385" cy="2636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fi-FI"/>
              <a:t>Click to edit Master title style</a:t>
            </a:r>
            <a:endParaRPr lang="en-US" dirty="0"/>
          </a:p>
        </p:txBody>
      </p:sp>
      <p:sp>
        <p:nvSpPr>
          <p:cNvPr id="8" name="Subtitle 2"/>
          <p:cNvSpPr>
            <a:spLocks noGrp="1"/>
          </p:cNvSpPr>
          <p:nvPr>
            <p:ph type="subTitle" idx="1"/>
          </p:nvPr>
        </p:nvSpPr>
        <p:spPr>
          <a:xfrm>
            <a:off x="584309" y="5454200"/>
            <a:ext cx="5379423" cy="792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Click to edit Master subtitle style</a:t>
            </a:r>
            <a:endParaRPr lang="en-US" dirty="0"/>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7" y="0"/>
            <a:ext cx="2238480" cy="2123002"/>
          </a:xfrm>
          <a:prstGeom prst="rect">
            <a:avLst/>
          </a:prstGeom>
        </p:spPr>
      </p:pic>
      <p:sp>
        <p:nvSpPr>
          <p:cNvPr id="6" name="TextBox 5"/>
          <p:cNvSpPr txBox="1"/>
          <p:nvPr userDrawn="1"/>
        </p:nvSpPr>
        <p:spPr>
          <a:xfrm flipH="1">
            <a:off x="6610643" y="1185111"/>
            <a:ext cx="1949050" cy="307777"/>
          </a:xfrm>
          <a:prstGeom prst="rect">
            <a:avLst/>
          </a:prstGeom>
          <a:noFill/>
        </p:spPr>
        <p:txBody>
          <a:bodyPr wrap="square" lIns="0" tIns="0" rIns="0" bIns="0" rtlCol="0">
            <a:spAutoFit/>
          </a:bodyPr>
          <a:lstStyle/>
          <a:p>
            <a:r>
              <a:rPr lang="fi-FI" sz="2000" b="1" dirty="0">
                <a:solidFill>
                  <a:schemeClr val="bg1"/>
                </a:solidFill>
              </a:rPr>
              <a:t>Oppimiskeskus</a:t>
            </a:r>
          </a:p>
        </p:txBody>
      </p:sp>
    </p:spTree>
    <p:extLst>
      <p:ext uri="{BB962C8B-B14F-4D97-AF65-F5344CB8AC3E}">
        <p14:creationId xmlns:p14="http://schemas.microsoft.com/office/powerpoint/2010/main" val="595305610"/>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preserve="1" userDrawn="1">
  <p:cSld name="2_Cover with BG image">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584308" y="1912266"/>
            <a:ext cx="7975385" cy="2636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fi-FI"/>
              <a:t>Click to edit Master title style</a:t>
            </a:r>
            <a:endParaRPr lang="en-US" dirty="0"/>
          </a:p>
        </p:txBody>
      </p:sp>
      <p:sp>
        <p:nvSpPr>
          <p:cNvPr id="8" name="Subtitle 2"/>
          <p:cNvSpPr>
            <a:spLocks noGrp="1"/>
          </p:cNvSpPr>
          <p:nvPr>
            <p:ph type="subTitle" idx="1"/>
          </p:nvPr>
        </p:nvSpPr>
        <p:spPr>
          <a:xfrm>
            <a:off x="584309" y="5454200"/>
            <a:ext cx="5379423" cy="792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Click to edit Master subtitle style</a:t>
            </a:r>
            <a:endParaRPr lang="en-US" dirty="0"/>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7" y="0"/>
            <a:ext cx="2238480" cy="2123002"/>
          </a:xfrm>
          <a:prstGeom prst="rect">
            <a:avLst/>
          </a:prstGeom>
        </p:spPr>
      </p:pic>
      <p:sp>
        <p:nvSpPr>
          <p:cNvPr id="6" name="TextBox 5"/>
          <p:cNvSpPr txBox="1"/>
          <p:nvPr userDrawn="1"/>
        </p:nvSpPr>
        <p:spPr>
          <a:xfrm flipH="1">
            <a:off x="6610643" y="1185111"/>
            <a:ext cx="1949050" cy="307777"/>
          </a:xfrm>
          <a:prstGeom prst="rect">
            <a:avLst/>
          </a:prstGeom>
          <a:noFill/>
        </p:spPr>
        <p:txBody>
          <a:bodyPr wrap="square" lIns="0" tIns="0" rIns="0" bIns="0" rtlCol="0">
            <a:spAutoFit/>
          </a:bodyPr>
          <a:lstStyle/>
          <a:p>
            <a:r>
              <a:rPr lang="fi-FI" sz="2000" b="1" dirty="0">
                <a:solidFill>
                  <a:schemeClr val="bg1"/>
                </a:solidFill>
              </a:rPr>
              <a:t>Oppimiskeskus</a:t>
            </a:r>
          </a:p>
        </p:txBody>
      </p:sp>
    </p:spTree>
    <p:extLst>
      <p:ext uri="{BB962C8B-B14F-4D97-AF65-F5344CB8AC3E}">
        <p14:creationId xmlns:p14="http://schemas.microsoft.com/office/powerpoint/2010/main" val="5953056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ver Blue Text">
    <p:spTree>
      <p:nvGrpSpPr>
        <p:cNvPr id="1" name=""/>
        <p:cNvGrpSpPr/>
        <p:nvPr/>
      </p:nvGrpSpPr>
      <p:grpSpPr>
        <a:xfrm>
          <a:off x="0" y="0"/>
          <a:ext cx="0" cy="0"/>
          <a:chOff x="0" y="0"/>
          <a:chExt cx="0" cy="0"/>
        </a:xfrm>
      </p:grpSpPr>
      <p:sp>
        <p:nvSpPr>
          <p:cNvPr id="16" name="Title 1"/>
          <p:cNvSpPr>
            <a:spLocks noGrp="1"/>
          </p:cNvSpPr>
          <p:nvPr>
            <p:ph type="ctrTitle"/>
          </p:nvPr>
        </p:nvSpPr>
        <p:spPr>
          <a:xfrm>
            <a:off x="584308" y="2740334"/>
            <a:ext cx="7975385" cy="2636000"/>
          </a:xfrm>
          <a:prstGeom prst="rect">
            <a:avLst/>
          </a:prstGeom>
        </p:spPr>
        <p:txBody>
          <a:bodyPr lIns="0" tIns="0" rIns="0" bIns="0" anchor="b">
            <a:noAutofit/>
          </a:bodyPr>
          <a:lstStyle>
            <a:lvl1pPr algn="l">
              <a:lnSpc>
                <a:spcPct val="80000"/>
              </a:lnSpc>
              <a:defRPr sz="7200" b="1" spc="-200">
                <a:solidFill>
                  <a:schemeClr val="accent3"/>
                </a:solidFill>
              </a:defRPr>
            </a:lvl1pPr>
          </a:lstStyle>
          <a:p>
            <a:r>
              <a:rPr lang="fi-FI"/>
              <a:t>Click to edit Master title style</a:t>
            </a:r>
            <a:endParaRPr lang="en-US" dirty="0"/>
          </a:p>
        </p:txBody>
      </p:sp>
      <p:sp>
        <p:nvSpPr>
          <p:cNvPr id="17" name="Subtitle 2"/>
          <p:cNvSpPr>
            <a:spLocks noGrp="1"/>
          </p:cNvSpPr>
          <p:nvPr>
            <p:ph type="subTitle" idx="1"/>
          </p:nvPr>
        </p:nvSpPr>
        <p:spPr>
          <a:xfrm>
            <a:off x="584309" y="5504997"/>
            <a:ext cx="5379423" cy="7920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Click to edit Master subtitle style</a:t>
            </a:r>
            <a:endParaRPr lang="en-US" dirty="0"/>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7" y="36603"/>
            <a:ext cx="2238479" cy="2049794"/>
          </a:xfrm>
          <a:prstGeom prst="rect">
            <a:avLst/>
          </a:prstGeom>
        </p:spPr>
      </p:pic>
      <p:sp>
        <p:nvSpPr>
          <p:cNvPr id="6" name="TextBox 5"/>
          <p:cNvSpPr txBox="1"/>
          <p:nvPr userDrawn="1"/>
        </p:nvSpPr>
        <p:spPr>
          <a:xfrm flipH="1">
            <a:off x="6610643" y="1185111"/>
            <a:ext cx="1949050" cy="307777"/>
          </a:xfrm>
          <a:prstGeom prst="rect">
            <a:avLst/>
          </a:prstGeom>
          <a:noFill/>
        </p:spPr>
        <p:txBody>
          <a:bodyPr wrap="square" lIns="0" tIns="0" rIns="0" bIns="0" rtlCol="0">
            <a:spAutoFit/>
          </a:bodyPr>
          <a:lstStyle/>
          <a:p>
            <a:r>
              <a:rPr lang="fi-FI" sz="2000" b="1" dirty="0">
                <a:solidFill>
                  <a:schemeClr val="tx1"/>
                </a:solidFill>
              </a:rPr>
              <a:t>Learning</a:t>
            </a:r>
            <a:r>
              <a:rPr lang="fi-FI" sz="2000" b="1" baseline="0" dirty="0">
                <a:solidFill>
                  <a:schemeClr val="tx1"/>
                </a:solidFill>
              </a:rPr>
              <a:t> Centre</a:t>
            </a:r>
            <a:endParaRPr lang="fi-FI" sz="2000" b="1" dirty="0">
              <a:solidFill>
                <a:schemeClr val="tx1"/>
              </a:solidFill>
            </a:endParaRPr>
          </a:p>
        </p:txBody>
      </p:sp>
    </p:spTree>
    <p:extLst>
      <p:ext uri="{BB962C8B-B14F-4D97-AF65-F5344CB8AC3E}">
        <p14:creationId xmlns:p14="http://schemas.microsoft.com/office/powerpoint/2010/main" val="112927700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over Blue Text">
    <p:spTree>
      <p:nvGrpSpPr>
        <p:cNvPr id="1" name=""/>
        <p:cNvGrpSpPr/>
        <p:nvPr/>
      </p:nvGrpSpPr>
      <p:grpSpPr>
        <a:xfrm>
          <a:off x="0" y="0"/>
          <a:ext cx="0" cy="0"/>
          <a:chOff x="0" y="0"/>
          <a:chExt cx="0" cy="0"/>
        </a:xfrm>
      </p:grpSpPr>
      <p:sp>
        <p:nvSpPr>
          <p:cNvPr id="16" name="Title 1"/>
          <p:cNvSpPr>
            <a:spLocks noGrp="1"/>
          </p:cNvSpPr>
          <p:nvPr>
            <p:ph type="ctrTitle"/>
          </p:nvPr>
        </p:nvSpPr>
        <p:spPr>
          <a:xfrm>
            <a:off x="584308" y="2740334"/>
            <a:ext cx="7975385" cy="2636000"/>
          </a:xfrm>
          <a:prstGeom prst="rect">
            <a:avLst/>
          </a:prstGeom>
        </p:spPr>
        <p:txBody>
          <a:bodyPr lIns="0" tIns="0" rIns="0" bIns="0" anchor="b">
            <a:noAutofit/>
          </a:bodyPr>
          <a:lstStyle>
            <a:lvl1pPr algn="l">
              <a:lnSpc>
                <a:spcPct val="80000"/>
              </a:lnSpc>
              <a:defRPr sz="7200" b="1" spc="-200">
                <a:solidFill>
                  <a:schemeClr val="accent3"/>
                </a:solidFill>
              </a:defRPr>
            </a:lvl1pPr>
          </a:lstStyle>
          <a:p>
            <a:r>
              <a:rPr lang="fi-FI"/>
              <a:t>Click to edit Master title style</a:t>
            </a:r>
            <a:endParaRPr lang="en-US" dirty="0"/>
          </a:p>
        </p:txBody>
      </p:sp>
      <p:sp>
        <p:nvSpPr>
          <p:cNvPr id="17" name="Subtitle 2"/>
          <p:cNvSpPr>
            <a:spLocks noGrp="1"/>
          </p:cNvSpPr>
          <p:nvPr>
            <p:ph type="subTitle" idx="1"/>
          </p:nvPr>
        </p:nvSpPr>
        <p:spPr>
          <a:xfrm>
            <a:off x="584309" y="5504997"/>
            <a:ext cx="5379423" cy="7920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Click to edit Master subtitle style</a:t>
            </a:r>
            <a:endParaRPr lang="en-US" dirty="0"/>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62" y="16859"/>
            <a:ext cx="2236006" cy="2086938"/>
          </a:xfrm>
          <a:prstGeom prst="rect">
            <a:avLst/>
          </a:prstGeom>
        </p:spPr>
      </p:pic>
      <p:sp>
        <p:nvSpPr>
          <p:cNvPr id="5" name="TextBox 4"/>
          <p:cNvSpPr txBox="1"/>
          <p:nvPr userDrawn="1"/>
        </p:nvSpPr>
        <p:spPr>
          <a:xfrm flipH="1">
            <a:off x="6610643" y="1185111"/>
            <a:ext cx="1949050" cy="307777"/>
          </a:xfrm>
          <a:prstGeom prst="rect">
            <a:avLst/>
          </a:prstGeom>
          <a:noFill/>
        </p:spPr>
        <p:txBody>
          <a:bodyPr wrap="square" lIns="0" tIns="0" rIns="0" bIns="0" rtlCol="0">
            <a:spAutoFit/>
          </a:bodyPr>
          <a:lstStyle/>
          <a:p>
            <a:r>
              <a:rPr lang="fi-FI" sz="2000" b="1" dirty="0">
                <a:solidFill>
                  <a:schemeClr val="tx1"/>
                </a:solidFill>
              </a:rPr>
              <a:t>Oppimiskeskus</a:t>
            </a:r>
          </a:p>
        </p:txBody>
      </p:sp>
    </p:spTree>
    <p:extLst>
      <p:ext uri="{BB962C8B-B14F-4D97-AF65-F5344CB8AC3E}">
        <p14:creationId xmlns:p14="http://schemas.microsoft.com/office/powerpoint/2010/main" val="1129277009"/>
      </p:ext>
    </p:extLst>
  </p:cSld>
  <p:clrMapOvr>
    <a:masterClrMapping/>
  </p:clrMapOvr>
</p:sldLayout>
</file>

<file path=ppt/slideLayouts/slideLayout700.xml><?xml version="1.0" encoding="utf-8"?>
<p:sldLayout xmlns:a="http://schemas.openxmlformats.org/drawingml/2006/main" xmlns:r="http://schemas.openxmlformats.org/officeDocument/2006/relationships" xmlns:p="http://schemas.openxmlformats.org/presentationml/2006/main" preserve="1" userDrawn="1">
  <p:cSld name="Cover Blue Text">
    <p:spTree>
      <p:nvGrpSpPr>
        <p:cNvPr id="1" name=""/>
        <p:cNvGrpSpPr/>
        <p:nvPr/>
      </p:nvGrpSpPr>
      <p:grpSpPr>
        <a:xfrm>
          <a:off x="0" y="0"/>
          <a:ext cx="0" cy="0"/>
          <a:chOff x="0" y="0"/>
          <a:chExt cx="0" cy="0"/>
        </a:xfrm>
      </p:grpSpPr>
      <p:sp>
        <p:nvSpPr>
          <p:cNvPr id="16" name="Title 1"/>
          <p:cNvSpPr>
            <a:spLocks noGrp="1"/>
          </p:cNvSpPr>
          <p:nvPr>
            <p:ph type="ctrTitle"/>
          </p:nvPr>
        </p:nvSpPr>
        <p:spPr>
          <a:xfrm>
            <a:off x="584308" y="2740334"/>
            <a:ext cx="7975385" cy="2636000"/>
          </a:xfrm>
          <a:prstGeom prst="rect">
            <a:avLst/>
          </a:prstGeom>
        </p:spPr>
        <p:txBody>
          <a:bodyPr lIns="0" tIns="0" rIns="0" bIns="0" anchor="b">
            <a:noAutofit/>
          </a:bodyPr>
          <a:lstStyle>
            <a:lvl1pPr algn="l">
              <a:lnSpc>
                <a:spcPct val="80000"/>
              </a:lnSpc>
              <a:defRPr sz="7200" b="1" spc="-200">
                <a:solidFill>
                  <a:schemeClr val="accent3"/>
                </a:solidFill>
              </a:defRPr>
            </a:lvl1pPr>
          </a:lstStyle>
          <a:p>
            <a:r>
              <a:rPr lang="fi-FI"/>
              <a:t>Click to edit Master title style</a:t>
            </a:r>
            <a:endParaRPr lang="en-US" dirty="0"/>
          </a:p>
        </p:txBody>
      </p:sp>
      <p:sp>
        <p:nvSpPr>
          <p:cNvPr id="17" name="Subtitle 2"/>
          <p:cNvSpPr>
            <a:spLocks noGrp="1"/>
          </p:cNvSpPr>
          <p:nvPr>
            <p:ph type="subTitle" idx="1"/>
          </p:nvPr>
        </p:nvSpPr>
        <p:spPr>
          <a:xfrm>
            <a:off x="584309" y="5504997"/>
            <a:ext cx="5379423" cy="7920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Click to edit Master subtitle style</a:t>
            </a:r>
            <a:endParaRPr lang="en-US" dirty="0"/>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62" y="16859"/>
            <a:ext cx="2236006" cy="2086938"/>
          </a:xfrm>
          <a:prstGeom prst="rect">
            <a:avLst/>
          </a:prstGeom>
        </p:spPr>
      </p:pic>
      <p:sp>
        <p:nvSpPr>
          <p:cNvPr id="5" name="TextBox 4"/>
          <p:cNvSpPr txBox="1"/>
          <p:nvPr userDrawn="1"/>
        </p:nvSpPr>
        <p:spPr>
          <a:xfrm flipH="1">
            <a:off x="6610643" y="1185111"/>
            <a:ext cx="1949050" cy="307777"/>
          </a:xfrm>
          <a:prstGeom prst="rect">
            <a:avLst/>
          </a:prstGeom>
          <a:noFill/>
        </p:spPr>
        <p:txBody>
          <a:bodyPr wrap="square" lIns="0" tIns="0" rIns="0" bIns="0" rtlCol="0">
            <a:spAutoFit/>
          </a:bodyPr>
          <a:lstStyle/>
          <a:p>
            <a:r>
              <a:rPr lang="fi-FI" sz="2000" b="1" dirty="0">
                <a:solidFill>
                  <a:schemeClr val="tx1"/>
                </a:solidFill>
              </a:rPr>
              <a:t>Oppimiskeskus</a:t>
            </a:r>
          </a:p>
        </p:txBody>
      </p:sp>
    </p:spTree>
    <p:extLst>
      <p:ext uri="{BB962C8B-B14F-4D97-AF65-F5344CB8AC3E}">
        <p14:creationId xmlns:p14="http://schemas.microsoft.com/office/powerpoint/2010/main" val="11292770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ver Red Text">
    <p:spTree>
      <p:nvGrpSpPr>
        <p:cNvPr id="1" name=""/>
        <p:cNvGrpSpPr/>
        <p:nvPr/>
      </p:nvGrpSpPr>
      <p:grpSpPr>
        <a:xfrm>
          <a:off x="0" y="0"/>
          <a:ext cx="0" cy="0"/>
          <a:chOff x="0" y="0"/>
          <a:chExt cx="0" cy="0"/>
        </a:xfrm>
      </p:grpSpPr>
      <p:sp>
        <p:nvSpPr>
          <p:cNvPr id="5" name="Title 1"/>
          <p:cNvSpPr>
            <a:spLocks noGrp="1"/>
          </p:cNvSpPr>
          <p:nvPr>
            <p:ph type="ctrTitle"/>
          </p:nvPr>
        </p:nvSpPr>
        <p:spPr>
          <a:xfrm>
            <a:off x="584308" y="2740334"/>
            <a:ext cx="7975385" cy="2636000"/>
          </a:xfrm>
          <a:prstGeom prst="rect">
            <a:avLst/>
          </a:prstGeom>
        </p:spPr>
        <p:txBody>
          <a:bodyPr lIns="0" tIns="0" rIns="0" bIns="0" anchor="b">
            <a:noAutofit/>
          </a:bodyPr>
          <a:lstStyle>
            <a:lvl1pPr algn="l">
              <a:lnSpc>
                <a:spcPct val="80000"/>
              </a:lnSpc>
              <a:defRPr sz="7200" b="1" spc="-200">
                <a:solidFill>
                  <a:schemeClr val="accent5"/>
                </a:solidFill>
              </a:defRPr>
            </a:lvl1pPr>
          </a:lstStyle>
          <a:p>
            <a:r>
              <a:rPr lang="fi-FI"/>
              <a:t>Click to edit Master title style</a:t>
            </a:r>
            <a:endParaRPr lang="en-US" dirty="0"/>
          </a:p>
        </p:txBody>
      </p:sp>
      <p:sp>
        <p:nvSpPr>
          <p:cNvPr id="6" name="Subtitle 2"/>
          <p:cNvSpPr>
            <a:spLocks noGrp="1"/>
          </p:cNvSpPr>
          <p:nvPr>
            <p:ph type="subTitle" idx="1"/>
          </p:nvPr>
        </p:nvSpPr>
        <p:spPr>
          <a:xfrm>
            <a:off x="584309" y="5504997"/>
            <a:ext cx="5379423" cy="7920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Click to edit Master subtitle style</a:t>
            </a:r>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7" y="36603"/>
            <a:ext cx="2238479" cy="2049794"/>
          </a:xfrm>
          <a:prstGeom prst="rect">
            <a:avLst/>
          </a:prstGeom>
        </p:spPr>
      </p:pic>
      <p:sp>
        <p:nvSpPr>
          <p:cNvPr id="8" name="TextBox 7"/>
          <p:cNvSpPr txBox="1"/>
          <p:nvPr userDrawn="1"/>
        </p:nvSpPr>
        <p:spPr>
          <a:xfrm flipH="1">
            <a:off x="6610643" y="1185111"/>
            <a:ext cx="1949050" cy="307777"/>
          </a:xfrm>
          <a:prstGeom prst="rect">
            <a:avLst/>
          </a:prstGeom>
          <a:noFill/>
        </p:spPr>
        <p:txBody>
          <a:bodyPr wrap="square" lIns="0" tIns="0" rIns="0" bIns="0" rtlCol="0">
            <a:spAutoFit/>
          </a:bodyPr>
          <a:lstStyle/>
          <a:p>
            <a:r>
              <a:rPr lang="fi-FI" sz="2000" b="1" dirty="0">
                <a:solidFill>
                  <a:schemeClr val="tx1"/>
                </a:solidFill>
              </a:rPr>
              <a:t>Learning</a:t>
            </a:r>
            <a:r>
              <a:rPr lang="fi-FI" sz="2000" b="1" baseline="0" dirty="0">
                <a:solidFill>
                  <a:schemeClr val="tx1"/>
                </a:solidFill>
              </a:rPr>
              <a:t> Centre</a:t>
            </a:r>
            <a:endParaRPr lang="fi-FI" sz="2000" b="1" dirty="0">
              <a:solidFill>
                <a:schemeClr val="tx1"/>
              </a:solidFill>
            </a:endParaRPr>
          </a:p>
        </p:txBody>
      </p:sp>
    </p:spTree>
    <p:extLst>
      <p:ext uri="{BB962C8B-B14F-4D97-AF65-F5344CB8AC3E}">
        <p14:creationId xmlns:p14="http://schemas.microsoft.com/office/powerpoint/2010/main" val="418646494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Cover Red Text">
    <p:spTree>
      <p:nvGrpSpPr>
        <p:cNvPr id="1" name=""/>
        <p:cNvGrpSpPr/>
        <p:nvPr/>
      </p:nvGrpSpPr>
      <p:grpSpPr>
        <a:xfrm>
          <a:off x="0" y="0"/>
          <a:ext cx="0" cy="0"/>
          <a:chOff x="0" y="0"/>
          <a:chExt cx="0" cy="0"/>
        </a:xfrm>
      </p:grpSpPr>
      <p:sp>
        <p:nvSpPr>
          <p:cNvPr id="5" name="Title 1"/>
          <p:cNvSpPr>
            <a:spLocks noGrp="1"/>
          </p:cNvSpPr>
          <p:nvPr>
            <p:ph type="ctrTitle"/>
          </p:nvPr>
        </p:nvSpPr>
        <p:spPr>
          <a:xfrm>
            <a:off x="584308" y="2740334"/>
            <a:ext cx="7975385" cy="2636000"/>
          </a:xfrm>
          <a:prstGeom prst="rect">
            <a:avLst/>
          </a:prstGeom>
        </p:spPr>
        <p:txBody>
          <a:bodyPr lIns="0" tIns="0" rIns="0" bIns="0" anchor="b">
            <a:noAutofit/>
          </a:bodyPr>
          <a:lstStyle>
            <a:lvl1pPr algn="l">
              <a:lnSpc>
                <a:spcPct val="80000"/>
              </a:lnSpc>
              <a:defRPr sz="7200" b="1" spc="-200">
                <a:solidFill>
                  <a:schemeClr val="accent5"/>
                </a:solidFill>
              </a:defRPr>
            </a:lvl1pPr>
          </a:lstStyle>
          <a:p>
            <a:r>
              <a:rPr lang="fi-FI"/>
              <a:t>Click to edit Master title style</a:t>
            </a:r>
            <a:endParaRPr lang="en-US" dirty="0"/>
          </a:p>
        </p:txBody>
      </p:sp>
      <p:sp>
        <p:nvSpPr>
          <p:cNvPr id="6" name="Subtitle 2"/>
          <p:cNvSpPr>
            <a:spLocks noGrp="1"/>
          </p:cNvSpPr>
          <p:nvPr>
            <p:ph type="subTitle" idx="1"/>
          </p:nvPr>
        </p:nvSpPr>
        <p:spPr>
          <a:xfrm>
            <a:off x="584309" y="5504997"/>
            <a:ext cx="5379423" cy="7920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Click to edit Master subtitle style</a:t>
            </a:r>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62" y="16859"/>
            <a:ext cx="2236006" cy="2086938"/>
          </a:xfrm>
          <a:prstGeom prst="rect">
            <a:avLst/>
          </a:prstGeom>
        </p:spPr>
      </p:pic>
      <p:sp>
        <p:nvSpPr>
          <p:cNvPr id="7" name="TextBox 6"/>
          <p:cNvSpPr txBox="1"/>
          <p:nvPr userDrawn="1"/>
        </p:nvSpPr>
        <p:spPr>
          <a:xfrm flipH="1">
            <a:off x="6610643" y="1185111"/>
            <a:ext cx="1949050" cy="307777"/>
          </a:xfrm>
          <a:prstGeom prst="rect">
            <a:avLst/>
          </a:prstGeom>
          <a:noFill/>
        </p:spPr>
        <p:txBody>
          <a:bodyPr wrap="square" lIns="0" tIns="0" rIns="0" bIns="0" rtlCol="0">
            <a:spAutoFit/>
          </a:bodyPr>
          <a:lstStyle/>
          <a:p>
            <a:r>
              <a:rPr lang="fi-FI" sz="2000" b="1" dirty="0">
                <a:solidFill>
                  <a:schemeClr val="tx1"/>
                </a:solidFill>
              </a:rPr>
              <a:t>Oppimiskeskus</a:t>
            </a:r>
          </a:p>
        </p:txBody>
      </p:sp>
    </p:spTree>
    <p:extLst>
      <p:ext uri="{BB962C8B-B14F-4D97-AF65-F5344CB8AC3E}">
        <p14:creationId xmlns:p14="http://schemas.microsoft.com/office/powerpoint/2010/main" val="4186464947"/>
      </p:ext>
    </p:extLst>
  </p:cSld>
  <p:clrMapOvr>
    <a:masterClrMapping/>
  </p:clrMapOvr>
</p:sldLayout>
</file>

<file path=ppt/slideLayouts/slideLayout800.xml><?xml version="1.0" encoding="utf-8"?>
<p:sldLayout xmlns:a="http://schemas.openxmlformats.org/drawingml/2006/main" xmlns:r="http://schemas.openxmlformats.org/officeDocument/2006/relationships" xmlns:p="http://schemas.openxmlformats.org/presentationml/2006/main" preserve="1" userDrawn="1">
  <p:cSld name="Cover Red Text">
    <p:spTree>
      <p:nvGrpSpPr>
        <p:cNvPr id="1" name=""/>
        <p:cNvGrpSpPr/>
        <p:nvPr/>
      </p:nvGrpSpPr>
      <p:grpSpPr>
        <a:xfrm>
          <a:off x="0" y="0"/>
          <a:ext cx="0" cy="0"/>
          <a:chOff x="0" y="0"/>
          <a:chExt cx="0" cy="0"/>
        </a:xfrm>
      </p:grpSpPr>
      <p:sp>
        <p:nvSpPr>
          <p:cNvPr id="5" name="Title 1"/>
          <p:cNvSpPr>
            <a:spLocks noGrp="1"/>
          </p:cNvSpPr>
          <p:nvPr>
            <p:ph type="ctrTitle"/>
          </p:nvPr>
        </p:nvSpPr>
        <p:spPr>
          <a:xfrm>
            <a:off x="584308" y="2740334"/>
            <a:ext cx="7975385" cy="2636000"/>
          </a:xfrm>
          <a:prstGeom prst="rect">
            <a:avLst/>
          </a:prstGeom>
        </p:spPr>
        <p:txBody>
          <a:bodyPr lIns="0" tIns="0" rIns="0" bIns="0" anchor="b">
            <a:noAutofit/>
          </a:bodyPr>
          <a:lstStyle>
            <a:lvl1pPr algn="l">
              <a:lnSpc>
                <a:spcPct val="80000"/>
              </a:lnSpc>
              <a:defRPr sz="7200" b="1" spc="-200">
                <a:solidFill>
                  <a:schemeClr val="accent5"/>
                </a:solidFill>
              </a:defRPr>
            </a:lvl1pPr>
          </a:lstStyle>
          <a:p>
            <a:r>
              <a:rPr lang="fi-FI"/>
              <a:t>Click to edit Master title style</a:t>
            </a:r>
            <a:endParaRPr lang="en-US" dirty="0"/>
          </a:p>
        </p:txBody>
      </p:sp>
      <p:sp>
        <p:nvSpPr>
          <p:cNvPr id="6" name="Subtitle 2"/>
          <p:cNvSpPr>
            <a:spLocks noGrp="1"/>
          </p:cNvSpPr>
          <p:nvPr>
            <p:ph type="subTitle" idx="1"/>
          </p:nvPr>
        </p:nvSpPr>
        <p:spPr>
          <a:xfrm>
            <a:off x="584309" y="5504997"/>
            <a:ext cx="5379423" cy="7920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Click to edit Master subtitle style</a:t>
            </a:r>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62" y="16859"/>
            <a:ext cx="2236006" cy="2086938"/>
          </a:xfrm>
          <a:prstGeom prst="rect">
            <a:avLst/>
          </a:prstGeom>
        </p:spPr>
      </p:pic>
      <p:sp>
        <p:nvSpPr>
          <p:cNvPr id="7" name="TextBox 6"/>
          <p:cNvSpPr txBox="1"/>
          <p:nvPr userDrawn="1"/>
        </p:nvSpPr>
        <p:spPr>
          <a:xfrm flipH="1">
            <a:off x="6610643" y="1185111"/>
            <a:ext cx="1949050" cy="307777"/>
          </a:xfrm>
          <a:prstGeom prst="rect">
            <a:avLst/>
          </a:prstGeom>
          <a:noFill/>
        </p:spPr>
        <p:txBody>
          <a:bodyPr wrap="square" lIns="0" tIns="0" rIns="0" bIns="0" rtlCol="0">
            <a:spAutoFit/>
          </a:bodyPr>
          <a:lstStyle/>
          <a:p>
            <a:r>
              <a:rPr lang="fi-FI" sz="2000" b="1" dirty="0">
                <a:solidFill>
                  <a:schemeClr val="tx1"/>
                </a:solidFill>
              </a:rPr>
              <a:t>Oppimiskeskus</a:t>
            </a:r>
          </a:p>
        </p:txBody>
      </p:sp>
    </p:spTree>
    <p:extLst>
      <p:ext uri="{BB962C8B-B14F-4D97-AF65-F5344CB8AC3E}">
        <p14:creationId xmlns:p14="http://schemas.microsoft.com/office/powerpoint/2010/main" val="41864649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ver Yellow Text">
    <p:bg>
      <p:bgPr>
        <a:solidFill>
          <a:schemeClr val="bg1"/>
        </a:solidFill>
        <a:effectLst/>
      </p:bgPr>
    </p:bg>
    <p:spTree>
      <p:nvGrpSpPr>
        <p:cNvPr id="1" name=""/>
        <p:cNvGrpSpPr/>
        <p:nvPr/>
      </p:nvGrpSpPr>
      <p:grpSpPr>
        <a:xfrm>
          <a:off x="0" y="0"/>
          <a:ext cx="0" cy="0"/>
          <a:chOff x="0" y="0"/>
          <a:chExt cx="0" cy="0"/>
        </a:xfrm>
      </p:grpSpPr>
      <p:sp>
        <p:nvSpPr>
          <p:cNvPr id="5" name="Title 1"/>
          <p:cNvSpPr>
            <a:spLocks noGrp="1"/>
          </p:cNvSpPr>
          <p:nvPr>
            <p:ph type="ctrTitle"/>
          </p:nvPr>
        </p:nvSpPr>
        <p:spPr>
          <a:xfrm>
            <a:off x="584308" y="2740334"/>
            <a:ext cx="7975385" cy="2636000"/>
          </a:xfrm>
          <a:prstGeom prst="rect">
            <a:avLst/>
          </a:prstGeom>
        </p:spPr>
        <p:txBody>
          <a:bodyPr lIns="0" tIns="0" rIns="0" bIns="0" anchor="b">
            <a:noAutofit/>
          </a:bodyPr>
          <a:lstStyle>
            <a:lvl1pPr algn="l">
              <a:lnSpc>
                <a:spcPct val="80000"/>
              </a:lnSpc>
              <a:defRPr sz="7200" b="1" spc="-200">
                <a:solidFill>
                  <a:schemeClr val="accent1"/>
                </a:solidFill>
              </a:defRPr>
            </a:lvl1pPr>
          </a:lstStyle>
          <a:p>
            <a:r>
              <a:rPr lang="fi-FI"/>
              <a:t>Click to edit Master title style</a:t>
            </a:r>
            <a:endParaRPr lang="en-US" dirty="0"/>
          </a:p>
        </p:txBody>
      </p:sp>
      <p:sp>
        <p:nvSpPr>
          <p:cNvPr id="6" name="Subtitle 2"/>
          <p:cNvSpPr>
            <a:spLocks noGrp="1"/>
          </p:cNvSpPr>
          <p:nvPr>
            <p:ph type="subTitle" idx="1"/>
          </p:nvPr>
        </p:nvSpPr>
        <p:spPr>
          <a:xfrm>
            <a:off x="584309" y="5504997"/>
            <a:ext cx="5379423" cy="7920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Click to edit Master subtitle style</a:t>
            </a:r>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7" y="36603"/>
            <a:ext cx="2238479" cy="2049794"/>
          </a:xfrm>
          <a:prstGeom prst="rect">
            <a:avLst/>
          </a:prstGeom>
        </p:spPr>
      </p:pic>
      <p:sp>
        <p:nvSpPr>
          <p:cNvPr id="8" name="TextBox 7"/>
          <p:cNvSpPr txBox="1"/>
          <p:nvPr userDrawn="1"/>
        </p:nvSpPr>
        <p:spPr>
          <a:xfrm flipH="1">
            <a:off x="6610643" y="1185111"/>
            <a:ext cx="1949050" cy="307777"/>
          </a:xfrm>
          <a:prstGeom prst="rect">
            <a:avLst/>
          </a:prstGeom>
          <a:noFill/>
        </p:spPr>
        <p:txBody>
          <a:bodyPr wrap="square" lIns="0" tIns="0" rIns="0" bIns="0" rtlCol="0">
            <a:spAutoFit/>
          </a:bodyPr>
          <a:lstStyle/>
          <a:p>
            <a:r>
              <a:rPr lang="fi-FI" sz="2000" b="1" dirty="0">
                <a:solidFill>
                  <a:schemeClr val="tx1"/>
                </a:solidFill>
              </a:rPr>
              <a:t>Learning</a:t>
            </a:r>
            <a:r>
              <a:rPr lang="fi-FI" sz="2000" b="1" baseline="0" dirty="0">
                <a:solidFill>
                  <a:schemeClr val="tx1"/>
                </a:solidFill>
              </a:rPr>
              <a:t> Centre</a:t>
            </a:r>
            <a:endParaRPr lang="fi-FI" sz="2000" b="1" dirty="0">
              <a:solidFill>
                <a:schemeClr val="tx1"/>
              </a:solidFill>
            </a:endParaRPr>
          </a:p>
        </p:txBody>
      </p:sp>
    </p:spTree>
    <p:extLst>
      <p:ext uri="{BB962C8B-B14F-4D97-AF65-F5344CB8AC3E}">
        <p14:creationId xmlns:p14="http://schemas.microsoft.com/office/powerpoint/2010/main" val="47604615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Cover Yellow Text">
    <p:bg>
      <p:bgPr>
        <a:solidFill>
          <a:schemeClr val="bg1"/>
        </a:solidFill>
        <a:effectLst/>
      </p:bgPr>
    </p:bg>
    <p:spTree>
      <p:nvGrpSpPr>
        <p:cNvPr id="1" name=""/>
        <p:cNvGrpSpPr/>
        <p:nvPr/>
      </p:nvGrpSpPr>
      <p:grpSpPr>
        <a:xfrm>
          <a:off x="0" y="0"/>
          <a:ext cx="0" cy="0"/>
          <a:chOff x="0" y="0"/>
          <a:chExt cx="0" cy="0"/>
        </a:xfrm>
      </p:grpSpPr>
      <p:sp>
        <p:nvSpPr>
          <p:cNvPr id="5" name="Title 1"/>
          <p:cNvSpPr>
            <a:spLocks noGrp="1"/>
          </p:cNvSpPr>
          <p:nvPr>
            <p:ph type="ctrTitle"/>
          </p:nvPr>
        </p:nvSpPr>
        <p:spPr>
          <a:xfrm>
            <a:off x="584308" y="2740334"/>
            <a:ext cx="7975385" cy="2636000"/>
          </a:xfrm>
          <a:prstGeom prst="rect">
            <a:avLst/>
          </a:prstGeom>
        </p:spPr>
        <p:txBody>
          <a:bodyPr lIns="0" tIns="0" rIns="0" bIns="0" anchor="b">
            <a:noAutofit/>
          </a:bodyPr>
          <a:lstStyle>
            <a:lvl1pPr algn="l">
              <a:lnSpc>
                <a:spcPct val="80000"/>
              </a:lnSpc>
              <a:defRPr sz="7200" b="1" spc="-200">
                <a:solidFill>
                  <a:schemeClr val="accent1"/>
                </a:solidFill>
              </a:defRPr>
            </a:lvl1pPr>
          </a:lstStyle>
          <a:p>
            <a:r>
              <a:rPr lang="fi-FI"/>
              <a:t>Click to edit Master title style</a:t>
            </a:r>
            <a:endParaRPr lang="en-US" dirty="0"/>
          </a:p>
        </p:txBody>
      </p:sp>
      <p:sp>
        <p:nvSpPr>
          <p:cNvPr id="6" name="Subtitle 2"/>
          <p:cNvSpPr>
            <a:spLocks noGrp="1"/>
          </p:cNvSpPr>
          <p:nvPr>
            <p:ph type="subTitle" idx="1"/>
          </p:nvPr>
        </p:nvSpPr>
        <p:spPr>
          <a:xfrm>
            <a:off x="584309" y="5504997"/>
            <a:ext cx="5379423" cy="7920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Click to edit Master subtitle style</a:t>
            </a:r>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6859"/>
            <a:ext cx="2236005" cy="2086938"/>
          </a:xfrm>
          <a:prstGeom prst="rect">
            <a:avLst/>
          </a:prstGeom>
        </p:spPr>
      </p:pic>
      <p:sp>
        <p:nvSpPr>
          <p:cNvPr id="7" name="TextBox 6"/>
          <p:cNvSpPr txBox="1"/>
          <p:nvPr userDrawn="1"/>
        </p:nvSpPr>
        <p:spPr>
          <a:xfrm flipH="1">
            <a:off x="6610643" y="1185111"/>
            <a:ext cx="1949050" cy="307777"/>
          </a:xfrm>
          <a:prstGeom prst="rect">
            <a:avLst/>
          </a:prstGeom>
          <a:noFill/>
        </p:spPr>
        <p:txBody>
          <a:bodyPr wrap="square" lIns="0" tIns="0" rIns="0" bIns="0" rtlCol="0">
            <a:spAutoFit/>
          </a:bodyPr>
          <a:lstStyle/>
          <a:p>
            <a:r>
              <a:rPr lang="fi-FI" sz="2000" b="1" dirty="0">
                <a:solidFill>
                  <a:schemeClr val="tx1"/>
                </a:solidFill>
              </a:rPr>
              <a:t>Oppimiskeskus</a:t>
            </a:r>
          </a:p>
        </p:txBody>
      </p:sp>
    </p:spTree>
    <p:extLst>
      <p:ext uri="{BB962C8B-B14F-4D97-AF65-F5344CB8AC3E}">
        <p14:creationId xmlns:p14="http://schemas.microsoft.com/office/powerpoint/2010/main" val="476046159"/>
      </p:ext>
    </p:extLst>
  </p:cSld>
  <p:clrMapOvr>
    <a:masterClrMapping/>
  </p:clrMapOvr>
</p:sldLayout>
</file>

<file path=ppt/slideLayouts/slideLayout900.xml><?xml version="1.0" encoding="utf-8"?>
<p:sldLayout xmlns:a="http://schemas.openxmlformats.org/drawingml/2006/main" xmlns:r="http://schemas.openxmlformats.org/officeDocument/2006/relationships" xmlns:p="http://schemas.openxmlformats.org/presentationml/2006/main" preserve="1" userDrawn="1">
  <p:cSld name="Cover Yellow Text">
    <p:bg>
      <p:bgPr>
        <a:solidFill>
          <a:schemeClr val="bg1"/>
        </a:solidFill>
        <a:effectLst/>
      </p:bgPr>
    </p:bg>
    <p:spTree>
      <p:nvGrpSpPr>
        <p:cNvPr id="1" name=""/>
        <p:cNvGrpSpPr/>
        <p:nvPr/>
      </p:nvGrpSpPr>
      <p:grpSpPr>
        <a:xfrm>
          <a:off x="0" y="0"/>
          <a:ext cx="0" cy="0"/>
          <a:chOff x="0" y="0"/>
          <a:chExt cx="0" cy="0"/>
        </a:xfrm>
      </p:grpSpPr>
      <p:sp>
        <p:nvSpPr>
          <p:cNvPr id="5" name="Title 1"/>
          <p:cNvSpPr>
            <a:spLocks noGrp="1"/>
          </p:cNvSpPr>
          <p:nvPr>
            <p:ph type="ctrTitle"/>
          </p:nvPr>
        </p:nvSpPr>
        <p:spPr>
          <a:xfrm>
            <a:off x="584308" y="2740334"/>
            <a:ext cx="7975385" cy="2636000"/>
          </a:xfrm>
          <a:prstGeom prst="rect">
            <a:avLst/>
          </a:prstGeom>
        </p:spPr>
        <p:txBody>
          <a:bodyPr lIns="0" tIns="0" rIns="0" bIns="0" anchor="b">
            <a:noAutofit/>
          </a:bodyPr>
          <a:lstStyle>
            <a:lvl1pPr algn="l">
              <a:lnSpc>
                <a:spcPct val="80000"/>
              </a:lnSpc>
              <a:defRPr sz="7200" b="1" spc="-200">
                <a:solidFill>
                  <a:schemeClr val="accent1"/>
                </a:solidFill>
              </a:defRPr>
            </a:lvl1pPr>
          </a:lstStyle>
          <a:p>
            <a:r>
              <a:rPr lang="fi-FI"/>
              <a:t>Click to edit Master title style</a:t>
            </a:r>
            <a:endParaRPr lang="en-US" dirty="0"/>
          </a:p>
        </p:txBody>
      </p:sp>
      <p:sp>
        <p:nvSpPr>
          <p:cNvPr id="6" name="Subtitle 2"/>
          <p:cNvSpPr>
            <a:spLocks noGrp="1"/>
          </p:cNvSpPr>
          <p:nvPr>
            <p:ph type="subTitle" idx="1"/>
          </p:nvPr>
        </p:nvSpPr>
        <p:spPr>
          <a:xfrm>
            <a:off x="584309" y="5504997"/>
            <a:ext cx="5379423" cy="7920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Click to edit Master subtitle style</a:t>
            </a:r>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6859"/>
            <a:ext cx="2236005" cy="2086938"/>
          </a:xfrm>
          <a:prstGeom prst="rect">
            <a:avLst/>
          </a:prstGeom>
        </p:spPr>
      </p:pic>
      <p:sp>
        <p:nvSpPr>
          <p:cNvPr id="7" name="TextBox 6"/>
          <p:cNvSpPr txBox="1"/>
          <p:nvPr userDrawn="1"/>
        </p:nvSpPr>
        <p:spPr>
          <a:xfrm flipH="1">
            <a:off x="6610643" y="1185111"/>
            <a:ext cx="1949050" cy="307777"/>
          </a:xfrm>
          <a:prstGeom prst="rect">
            <a:avLst/>
          </a:prstGeom>
          <a:noFill/>
        </p:spPr>
        <p:txBody>
          <a:bodyPr wrap="square" lIns="0" tIns="0" rIns="0" bIns="0" rtlCol="0">
            <a:spAutoFit/>
          </a:bodyPr>
          <a:lstStyle/>
          <a:p>
            <a:r>
              <a:rPr lang="fi-FI" sz="2000" b="1" dirty="0">
                <a:solidFill>
                  <a:schemeClr val="tx1"/>
                </a:solidFill>
              </a:rPr>
              <a:t>Oppimiskeskus</a:t>
            </a:r>
          </a:p>
        </p:txBody>
      </p:sp>
    </p:spTree>
    <p:extLst>
      <p:ext uri="{BB962C8B-B14F-4D97-AF65-F5344CB8AC3E}">
        <p14:creationId xmlns:p14="http://schemas.microsoft.com/office/powerpoint/2010/main" val="4760461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slideLayout" Target="../slideLayouts/slideLayout130.xml"/><Relationship Id="rId18" Type="http://schemas.openxmlformats.org/officeDocument/2006/relationships/slideLayout" Target="../slideLayouts/slideLayout180.xml"/><Relationship Id="rId3" Type="http://schemas.openxmlformats.org/officeDocument/2006/relationships/slideLayout" Target="../slideLayouts/slideLayout30.xml"/><Relationship Id="rId21" Type="http://schemas.openxmlformats.org/officeDocument/2006/relationships/slideLayout" Target="../slideLayouts/slideLayout210.xml"/><Relationship Id="rId7" Type="http://schemas.openxmlformats.org/officeDocument/2006/relationships/slideLayout" Target="../slideLayouts/slideLayout70.xml"/><Relationship Id="rId12" Type="http://schemas.openxmlformats.org/officeDocument/2006/relationships/slideLayout" Target="../slideLayouts/slideLayout120.xml"/><Relationship Id="rId17" Type="http://schemas.openxmlformats.org/officeDocument/2006/relationships/slideLayout" Target="../slideLayouts/slideLayout170.xml"/><Relationship Id="rId25" Type="http://schemas.openxmlformats.org/officeDocument/2006/relationships/theme" Target="../theme/theme10.xml"/><Relationship Id="rId2" Type="http://schemas.openxmlformats.org/officeDocument/2006/relationships/slideLayout" Target="../slideLayouts/slideLayout250.xml"/><Relationship Id="rId16" Type="http://schemas.openxmlformats.org/officeDocument/2006/relationships/slideLayout" Target="../slideLayouts/slideLayout160.xml"/><Relationship Id="rId20" Type="http://schemas.openxmlformats.org/officeDocument/2006/relationships/slideLayout" Target="../slideLayouts/slideLayout200.xml"/><Relationship Id="rId1" Type="http://schemas.openxmlformats.org/officeDocument/2006/relationships/slideLayout" Target="../slideLayouts/slideLayout110.xml"/><Relationship Id="rId6" Type="http://schemas.openxmlformats.org/officeDocument/2006/relationships/slideLayout" Target="../slideLayouts/slideLayout60.xml"/><Relationship Id="rId11" Type="http://schemas.openxmlformats.org/officeDocument/2006/relationships/slideLayout" Target="../slideLayouts/slideLayout111.xml"/><Relationship Id="rId24" Type="http://schemas.openxmlformats.org/officeDocument/2006/relationships/slideLayout" Target="../slideLayouts/slideLayout240.xml"/><Relationship Id="rId5" Type="http://schemas.openxmlformats.org/officeDocument/2006/relationships/slideLayout" Target="../slideLayouts/slideLayout50.xml"/><Relationship Id="rId15" Type="http://schemas.openxmlformats.org/officeDocument/2006/relationships/slideLayout" Target="../slideLayouts/slideLayout150.xml"/><Relationship Id="rId23" Type="http://schemas.openxmlformats.org/officeDocument/2006/relationships/slideLayout" Target="../slideLayouts/slideLayout230.xml"/><Relationship Id="rId10" Type="http://schemas.openxmlformats.org/officeDocument/2006/relationships/slideLayout" Target="../slideLayouts/slideLayout100.xml"/><Relationship Id="rId19" Type="http://schemas.openxmlformats.org/officeDocument/2006/relationships/slideLayout" Target="../slideLayouts/slideLayout190.xml"/><Relationship Id="rId4" Type="http://schemas.openxmlformats.org/officeDocument/2006/relationships/slideLayout" Target="../slideLayouts/slideLayout40.xml"/><Relationship Id="rId9" Type="http://schemas.openxmlformats.org/officeDocument/2006/relationships/slideLayout" Target="../slideLayouts/slideLayout90.xml"/><Relationship Id="rId14" Type="http://schemas.openxmlformats.org/officeDocument/2006/relationships/slideLayout" Target="../slideLayouts/slideLayout140.xml"/><Relationship Id="rId22" Type="http://schemas.openxmlformats.org/officeDocument/2006/relationships/slideLayout" Target="../slideLayouts/slideLayout220.xml"/></Relationships>
</file>

<file path=ppt/slideMasters/_rels/slideMaster100.xml.rels><?xml version="1.0" encoding="UTF-8" standalone="yes"?>
<Relationships xmlns="http://schemas.openxmlformats.org/package/2006/relationships"><Relationship Id="rId8" Type="http://schemas.openxmlformats.org/officeDocument/2006/relationships/slideLayout" Target="../slideLayouts/slideLayout800.xml"/><Relationship Id="rId13" Type="http://schemas.openxmlformats.org/officeDocument/2006/relationships/slideLayout" Target="../slideLayouts/slideLayout1300.xml"/><Relationship Id="rId18" Type="http://schemas.openxmlformats.org/officeDocument/2006/relationships/slideLayout" Target="../slideLayouts/slideLayout1800.xml"/><Relationship Id="rId3" Type="http://schemas.openxmlformats.org/officeDocument/2006/relationships/slideLayout" Target="../slideLayouts/slideLayout300.xml"/><Relationship Id="rId21" Type="http://schemas.openxmlformats.org/officeDocument/2006/relationships/slideLayout" Target="../slideLayouts/slideLayout2100.xml"/><Relationship Id="rId7" Type="http://schemas.openxmlformats.org/officeDocument/2006/relationships/slideLayout" Target="../slideLayouts/slideLayout700.xml"/><Relationship Id="rId12" Type="http://schemas.openxmlformats.org/officeDocument/2006/relationships/slideLayout" Target="../slideLayouts/slideLayout1200.xml"/><Relationship Id="rId17" Type="http://schemas.openxmlformats.org/officeDocument/2006/relationships/slideLayout" Target="../slideLayouts/slideLayout1700.xml"/><Relationship Id="rId25" Type="http://schemas.openxmlformats.org/officeDocument/2006/relationships/theme" Target="../theme/theme100.xml"/><Relationship Id="rId2" Type="http://schemas.openxmlformats.org/officeDocument/2006/relationships/slideLayout" Target="../slideLayouts/slideLayout2500.xml"/><Relationship Id="rId16" Type="http://schemas.openxmlformats.org/officeDocument/2006/relationships/slideLayout" Target="../slideLayouts/slideLayout1600.xml"/><Relationship Id="rId20" Type="http://schemas.openxmlformats.org/officeDocument/2006/relationships/slideLayout" Target="../slideLayouts/slideLayout2000.xml"/><Relationship Id="rId1" Type="http://schemas.openxmlformats.org/officeDocument/2006/relationships/slideLayout" Target="../slideLayouts/slideLayout1100.xml"/><Relationship Id="rId6" Type="http://schemas.openxmlformats.org/officeDocument/2006/relationships/slideLayout" Target="../slideLayouts/slideLayout600.xml"/><Relationship Id="rId11" Type="http://schemas.openxmlformats.org/officeDocument/2006/relationships/slideLayout" Target="../slideLayouts/slideLayout1110.xml"/><Relationship Id="rId24" Type="http://schemas.openxmlformats.org/officeDocument/2006/relationships/slideLayout" Target="../slideLayouts/slideLayout2400.xml"/><Relationship Id="rId5" Type="http://schemas.openxmlformats.org/officeDocument/2006/relationships/slideLayout" Target="../slideLayouts/slideLayout500.xml"/><Relationship Id="rId15" Type="http://schemas.openxmlformats.org/officeDocument/2006/relationships/slideLayout" Target="../slideLayouts/slideLayout1500.xml"/><Relationship Id="rId23" Type="http://schemas.openxmlformats.org/officeDocument/2006/relationships/slideLayout" Target="../slideLayouts/slideLayout2300.xml"/><Relationship Id="rId10" Type="http://schemas.openxmlformats.org/officeDocument/2006/relationships/slideLayout" Target="../slideLayouts/slideLayout1000.xml"/><Relationship Id="rId19" Type="http://schemas.openxmlformats.org/officeDocument/2006/relationships/slideLayout" Target="../slideLayouts/slideLayout1900.xml"/><Relationship Id="rId4" Type="http://schemas.openxmlformats.org/officeDocument/2006/relationships/slideLayout" Target="../slideLayouts/slideLayout400.xml"/><Relationship Id="rId9" Type="http://schemas.openxmlformats.org/officeDocument/2006/relationships/slideLayout" Target="../slideLayouts/slideLayout900.xml"/><Relationship Id="rId14" Type="http://schemas.openxmlformats.org/officeDocument/2006/relationships/slideLayout" Target="../slideLayouts/slideLayout1400.xml"/><Relationship Id="rId22" Type="http://schemas.openxmlformats.org/officeDocument/2006/relationships/slideLayout" Target="../slideLayouts/slideLayout220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a:xfrm>
            <a:off x="4940300" y="5953125"/>
            <a:ext cx="3619500" cy="158750"/>
          </a:xfrm>
          <a:prstGeom prst="rect">
            <a:avLst/>
          </a:prstGeom>
        </p:spPr>
        <p:txBody>
          <a:bodyPr vert="horz" lIns="91440" tIns="45720" rIns="0" bIns="45720" rtlCol="0" anchor="ctr"/>
          <a:lstStyle>
            <a:lvl1pPr algn="r">
              <a:defRPr sz="900">
                <a:solidFill>
                  <a:schemeClr val="tx1">
                    <a:tint val="75000"/>
                  </a:schemeClr>
                </a:solidFill>
              </a:defRPr>
            </a:lvl1pPr>
          </a:lstStyle>
          <a:p>
            <a:pPr>
              <a:defRPr/>
            </a:pPr>
            <a:endParaRPr lang="fi-FI"/>
          </a:p>
        </p:txBody>
      </p:sp>
      <p:sp>
        <p:nvSpPr>
          <p:cNvPr id="8" name="Date Placeholder 7"/>
          <p:cNvSpPr>
            <a:spLocks noGrp="1"/>
          </p:cNvSpPr>
          <p:nvPr>
            <p:ph type="dt" sz="half" idx="2"/>
          </p:nvPr>
        </p:nvSpPr>
        <p:spPr>
          <a:xfrm>
            <a:off x="4940300" y="6111875"/>
            <a:ext cx="3619500" cy="185738"/>
          </a:xfrm>
          <a:prstGeom prst="rect">
            <a:avLst/>
          </a:prstGeom>
        </p:spPr>
        <p:txBody>
          <a:bodyPr vert="horz" lIns="91440" tIns="45720" rIns="0" bIns="45720" rtlCol="0" anchor="ctr"/>
          <a:lstStyle>
            <a:lvl1pPr algn="r">
              <a:defRPr sz="900">
                <a:solidFill>
                  <a:schemeClr val="tx1">
                    <a:tint val="75000"/>
                  </a:schemeClr>
                </a:solidFill>
              </a:defRPr>
            </a:lvl1pPr>
          </a:lstStyle>
          <a:p>
            <a:pPr>
              <a:defRPr/>
            </a:pPr>
            <a:fld id="{4E6C4FC2-043E-0E44-BD9B-2431B69F8AA0}" type="datetime1">
              <a:rPr lang="fi-FI"/>
              <a:pPr>
                <a:defRPr/>
              </a:pPr>
              <a:t>22.2.2023</a:t>
            </a:fld>
            <a:endParaRPr lang="fi-FI"/>
          </a:p>
        </p:txBody>
      </p:sp>
      <p:sp>
        <p:nvSpPr>
          <p:cNvPr id="9" name="Slide Number Placeholder 8"/>
          <p:cNvSpPr>
            <a:spLocks noGrp="1"/>
          </p:cNvSpPr>
          <p:nvPr>
            <p:ph type="sldNum" sz="quarter" idx="4"/>
          </p:nvPr>
        </p:nvSpPr>
        <p:spPr>
          <a:xfrm>
            <a:off x="4940300" y="6297613"/>
            <a:ext cx="3619500" cy="161925"/>
          </a:xfrm>
          <a:prstGeom prst="rect">
            <a:avLst/>
          </a:prstGeom>
        </p:spPr>
        <p:txBody>
          <a:bodyPr vert="horz" lIns="91440" tIns="45720" rIns="0" bIns="45720" rtlCol="0" anchor="ctr"/>
          <a:lstStyle>
            <a:lvl1pPr algn="r">
              <a:defRPr sz="900">
                <a:solidFill>
                  <a:schemeClr val="tx1">
                    <a:tint val="75000"/>
                  </a:schemeClr>
                </a:solidFill>
              </a:defRPr>
            </a:lvl1pPr>
          </a:lstStyle>
          <a:p>
            <a:pPr>
              <a:defRPr/>
            </a:pPr>
            <a:fld id="{805BCDE0-955E-2A43-932A-046BF80DB991}" type="slidenum">
              <a:rPr lang="fi-FI"/>
              <a:pPr>
                <a:defRPr/>
              </a:pPr>
              <a:t>‹#›</a:t>
            </a:fld>
            <a:endParaRPr lang="fi-FI"/>
          </a:p>
        </p:txBody>
      </p:sp>
    </p:spTree>
  </p:cSld>
  <p:clrMap bg1="lt1" tx1="dk1" bg2="lt2" tx2="dk2" accent1="accent1" accent2="accent2" accent3="accent3" accent4="accent4" accent5="accent5" accent6="accent6" hlink="hlink" folHlink="folHlink"/>
  <p:sldLayoutIdLst>
    <p:sldLayoutId id="2147484747" r:id="rId1"/>
    <p:sldLayoutId id="2147484748" r:id="rId2"/>
    <p:sldLayoutId id="2147484749" r:id="rId3"/>
    <p:sldLayoutId id="2147484750" r:id="rId4"/>
    <p:sldLayoutId id="2147484751" r:id="rId5"/>
    <p:sldLayoutId id="2147484752" r:id="rId6"/>
    <p:sldLayoutId id="2147484753" r:id="rId7"/>
    <p:sldLayoutId id="2147484754" r:id="rId8"/>
    <p:sldLayoutId id="2147484755" r:id="rId9"/>
    <p:sldLayoutId id="2147484756" r:id="rId10"/>
    <p:sldLayoutId id="2147484757" r:id="rId11"/>
    <p:sldLayoutId id="2147484758" r:id="rId12"/>
    <p:sldLayoutId id="2147484759" r:id="rId13"/>
    <p:sldLayoutId id="2147484760" r:id="rId14"/>
    <p:sldLayoutId id="2147484761" r:id="rId15"/>
    <p:sldLayoutId id="2147484762" r:id="rId16"/>
    <p:sldLayoutId id="2147484763" r:id="rId17"/>
    <p:sldLayoutId id="2147484764" r:id="rId18"/>
    <p:sldLayoutId id="2147484765" r:id="rId19"/>
    <p:sldLayoutId id="2147484766" r:id="rId20"/>
    <p:sldLayoutId id="2147484767" r:id="rId21"/>
    <p:sldLayoutId id="2147484768" r:id="rId22"/>
    <p:sldLayoutId id="2147484769" r:id="rId23"/>
    <p:sldLayoutId id="2147484770" r:id="rId24"/>
    <p:sldLayoutId id="2147484771" r:id="rId25"/>
  </p:sldLayoutIdLst>
  <p:hf hdr="0" ftr="0"/>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MS PGothic" pitchFamily="34" charset="-128"/>
        </a:defRPr>
      </a:lvl1pPr>
      <a:lvl2pPr algn="ctr" defTabSz="457200" rtl="0" eaLnBrk="0" fontAlgn="base" hangingPunct="0">
        <a:spcBef>
          <a:spcPct val="0"/>
        </a:spcBef>
        <a:spcAft>
          <a:spcPct val="0"/>
        </a:spcAft>
        <a:defRPr sz="4400">
          <a:solidFill>
            <a:schemeClr val="tx1"/>
          </a:solidFill>
          <a:latin typeface="Arial" pitchFamily="-65" charset="0"/>
          <a:ea typeface="ＭＳ Ｐゴシック" charset="0"/>
          <a:cs typeface="MS PGothic" pitchFamily="34" charset="-128"/>
        </a:defRPr>
      </a:lvl2pPr>
      <a:lvl3pPr algn="ctr" defTabSz="457200" rtl="0" eaLnBrk="0" fontAlgn="base" hangingPunct="0">
        <a:spcBef>
          <a:spcPct val="0"/>
        </a:spcBef>
        <a:spcAft>
          <a:spcPct val="0"/>
        </a:spcAft>
        <a:defRPr sz="4400">
          <a:solidFill>
            <a:schemeClr val="tx1"/>
          </a:solidFill>
          <a:latin typeface="Arial" pitchFamily="-65" charset="0"/>
          <a:ea typeface="ＭＳ Ｐゴシック" charset="0"/>
          <a:cs typeface="MS PGothic" pitchFamily="34" charset="-128"/>
        </a:defRPr>
      </a:lvl3pPr>
      <a:lvl4pPr algn="ctr" defTabSz="457200" rtl="0" eaLnBrk="0" fontAlgn="base" hangingPunct="0">
        <a:spcBef>
          <a:spcPct val="0"/>
        </a:spcBef>
        <a:spcAft>
          <a:spcPct val="0"/>
        </a:spcAft>
        <a:defRPr sz="4400">
          <a:solidFill>
            <a:schemeClr val="tx1"/>
          </a:solidFill>
          <a:latin typeface="Arial" pitchFamily="-65" charset="0"/>
          <a:ea typeface="ＭＳ Ｐゴシック" charset="0"/>
          <a:cs typeface="MS PGothic" pitchFamily="34" charset="-128"/>
        </a:defRPr>
      </a:lvl4pPr>
      <a:lvl5pPr algn="ctr" defTabSz="457200" rtl="0" eaLnBrk="0" fontAlgn="base" hangingPunct="0">
        <a:spcBef>
          <a:spcPct val="0"/>
        </a:spcBef>
        <a:spcAft>
          <a:spcPct val="0"/>
        </a:spcAft>
        <a:defRPr sz="4400">
          <a:solidFill>
            <a:schemeClr val="tx1"/>
          </a:solidFill>
          <a:latin typeface="Arial" pitchFamily="-65" charset="0"/>
          <a:ea typeface="ＭＳ Ｐゴシック" charset="0"/>
          <a:cs typeface="MS PGothic" pitchFamily="34" charset="-128"/>
        </a:defRPr>
      </a:lvl5pPr>
      <a:lvl6pPr marL="4572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MS PGothic" pitchFamily="34"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S PGothic" charset="0"/>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ヒラギノ角ゴ Pro W3" charset="-128"/>
          <a:cs typeface="ヒラギノ角ゴ Pro W3" charset="-128"/>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ヒラギノ角ゴ Pro W3" charset="-128"/>
          <a:cs typeface="ヒラギノ角ゴ Pro W3" charset="0"/>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S PGothic"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a:xfrm>
            <a:off x="4940300" y="5953125"/>
            <a:ext cx="3619500" cy="158750"/>
          </a:xfrm>
          <a:prstGeom prst="rect">
            <a:avLst/>
          </a:prstGeom>
        </p:spPr>
        <p:txBody>
          <a:bodyPr vert="horz" lIns="91440" tIns="45720" rIns="0" bIns="45720" rtlCol="0" anchor="ctr"/>
          <a:lstStyle>
            <a:lvl1pPr algn="r">
              <a:defRPr sz="900">
                <a:solidFill>
                  <a:schemeClr val="tx1">
                    <a:tint val="75000"/>
                  </a:schemeClr>
                </a:solidFill>
              </a:defRPr>
            </a:lvl1pPr>
          </a:lstStyle>
          <a:p>
            <a:pPr>
              <a:defRPr/>
            </a:pPr>
            <a:endParaRPr lang="fi-FI"/>
          </a:p>
        </p:txBody>
      </p:sp>
      <p:sp>
        <p:nvSpPr>
          <p:cNvPr id="8" name="Date Placeholder 7"/>
          <p:cNvSpPr>
            <a:spLocks noGrp="1"/>
          </p:cNvSpPr>
          <p:nvPr>
            <p:ph type="dt" sz="half" idx="2"/>
          </p:nvPr>
        </p:nvSpPr>
        <p:spPr>
          <a:xfrm>
            <a:off x="4940300" y="6111875"/>
            <a:ext cx="3619500" cy="185738"/>
          </a:xfrm>
          <a:prstGeom prst="rect">
            <a:avLst/>
          </a:prstGeom>
        </p:spPr>
        <p:txBody>
          <a:bodyPr vert="horz" lIns="91440" tIns="45720" rIns="0" bIns="45720" rtlCol="0" anchor="ctr"/>
          <a:lstStyle>
            <a:lvl1pPr algn="r">
              <a:defRPr sz="900">
                <a:solidFill>
                  <a:schemeClr val="tx1">
                    <a:tint val="75000"/>
                  </a:schemeClr>
                </a:solidFill>
              </a:defRPr>
            </a:lvl1pPr>
          </a:lstStyle>
          <a:p>
            <a:pPr>
              <a:defRPr/>
            </a:pPr>
            <a:fld id="{4E6C4FC2-043E-0E44-BD9B-2431B69F8AA0}" type="datetime1">
              <a:rPr lang="fi-FI"/>
              <a:pPr>
                <a:defRPr/>
              </a:pPr>
              <a:t>21.9.2020</a:t>
            </a:fld>
            <a:endParaRPr lang="fi-FI"/>
          </a:p>
        </p:txBody>
      </p:sp>
      <p:sp>
        <p:nvSpPr>
          <p:cNvPr id="9" name="Slide Number Placeholder 8"/>
          <p:cNvSpPr>
            <a:spLocks noGrp="1"/>
          </p:cNvSpPr>
          <p:nvPr>
            <p:ph type="sldNum" sz="quarter" idx="4"/>
          </p:nvPr>
        </p:nvSpPr>
        <p:spPr>
          <a:xfrm>
            <a:off x="4940300" y="6297613"/>
            <a:ext cx="3619500" cy="161925"/>
          </a:xfrm>
          <a:prstGeom prst="rect">
            <a:avLst/>
          </a:prstGeom>
        </p:spPr>
        <p:txBody>
          <a:bodyPr vert="horz" lIns="91440" tIns="45720" rIns="0" bIns="45720" rtlCol="0" anchor="ctr"/>
          <a:lstStyle>
            <a:lvl1pPr algn="r">
              <a:defRPr sz="900">
                <a:solidFill>
                  <a:schemeClr val="tx1">
                    <a:tint val="75000"/>
                  </a:schemeClr>
                </a:solidFill>
              </a:defRPr>
            </a:lvl1pPr>
          </a:lstStyle>
          <a:p>
            <a:pPr>
              <a:defRPr/>
            </a:pPr>
            <a:fld id="{805BCDE0-955E-2A43-932A-046BF80DB991}" type="slidenum">
              <a:rPr lang="fi-FI"/>
              <a:pPr>
                <a:defRPr/>
              </a:pPr>
              <a:t>‹#›</a:t>
            </a:fld>
            <a:endParaRPr lang="fi-FI"/>
          </a:p>
        </p:txBody>
      </p:sp>
    </p:spTree>
  </p:cSld>
  <p:clrMap bg1="lt1" tx1="dk1" bg2="lt2" tx2="dk2" accent1="accent1" accent2="accent2" accent3="accent3" accent4="accent4" accent5="accent5" accent6="accent6" hlink="hlink" folHlink="folHlink"/>
  <p:sldLayoutIdLst>
    <p:sldLayoutId id="2147484747" r:id="rId1"/>
    <p:sldLayoutId id="2147484748" r:id="rId2"/>
    <p:sldLayoutId id="2147484749" r:id="rId3"/>
    <p:sldLayoutId id="2147484750" r:id="rId4"/>
    <p:sldLayoutId id="2147484751" r:id="rId5"/>
    <p:sldLayoutId id="2147484752" r:id="rId6"/>
    <p:sldLayoutId id="2147484753" r:id="rId7"/>
    <p:sldLayoutId id="2147484754" r:id="rId8"/>
    <p:sldLayoutId id="2147484755" r:id="rId9"/>
    <p:sldLayoutId id="2147484756" r:id="rId10"/>
    <p:sldLayoutId id="2147484757" r:id="rId11"/>
    <p:sldLayoutId id="2147484758" r:id="rId12"/>
    <p:sldLayoutId id="2147484759" r:id="rId13"/>
    <p:sldLayoutId id="2147484760" r:id="rId14"/>
    <p:sldLayoutId id="2147484761" r:id="rId15"/>
    <p:sldLayoutId id="2147484762" r:id="rId16"/>
    <p:sldLayoutId id="2147484763" r:id="rId17"/>
    <p:sldLayoutId id="2147484764" r:id="rId18"/>
    <p:sldLayoutId id="2147484765" r:id="rId19"/>
    <p:sldLayoutId id="2147484766" r:id="rId20"/>
    <p:sldLayoutId id="2147484767" r:id="rId21"/>
    <p:sldLayoutId id="2147484768" r:id="rId22"/>
    <p:sldLayoutId id="2147484769" r:id="rId23"/>
    <p:sldLayoutId id="2147484770" r:id="rId24"/>
  </p:sldLayoutIdLst>
  <p:hf hdr="0" ftr="0"/>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MS PGothic" pitchFamily="34" charset="-128"/>
        </a:defRPr>
      </a:lvl1pPr>
      <a:lvl2pPr algn="ctr" defTabSz="457200" rtl="0" eaLnBrk="0" fontAlgn="base" hangingPunct="0">
        <a:spcBef>
          <a:spcPct val="0"/>
        </a:spcBef>
        <a:spcAft>
          <a:spcPct val="0"/>
        </a:spcAft>
        <a:defRPr sz="4400">
          <a:solidFill>
            <a:schemeClr val="tx1"/>
          </a:solidFill>
          <a:latin typeface="Arial" pitchFamily="-65" charset="0"/>
          <a:ea typeface="ＭＳ Ｐゴシック" charset="0"/>
          <a:cs typeface="MS PGothic" pitchFamily="34" charset="-128"/>
        </a:defRPr>
      </a:lvl2pPr>
      <a:lvl3pPr algn="ctr" defTabSz="457200" rtl="0" eaLnBrk="0" fontAlgn="base" hangingPunct="0">
        <a:spcBef>
          <a:spcPct val="0"/>
        </a:spcBef>
        <a:spcAft>
          <a:spcPct val="0"/>
        </a:spcAft>
        <a:defRPr sz="4400">
          <a:solidFill>
            <a:schemeClr val="tx1"/>
          </a:solidFill>
          <a:latin typeface="Arial" pitchFamily="-65" charset="0"/>
          <a:ea typeface="ＭＳ Ｐゴシック" charset="0"/>
          <a:cs typeface="MS PGothic" pitchFamily="34" charset="-128"/>
        </a:defRPr>
      </a:lvl3pPr>
      <a:lvl4pPr algn="ctr" defTabSz="457200" rtl="0" eaLnBrk="0" fontAlgn="base" hangingPunct="0">
        <a:spcBef>
          <a:spcPct val="0"/>
        </a:spcBef>
        <a:spcAft>
          <a:spcPct val="0"/>
        </a:spcAft>
        <a:defRPr sz="4400">
          <a:solidFill>
            <a:schemeClr val="tx1"/>
          </a:solidFill>
          <a:latin typeface="Arial" pitchFamily="-65" charset="0"/>
          <a:ea typeface="ＭＳ Ｐゴシック" charset="0"/>
          <a:cs typeface="MS PGothic" pitchFamily="34" charset="-128"/>
        </a:defRPr>
      </a:lvl4pPr>
      <a:lvl5pPr algn="ctr" defTabSz="457200" rtl="0" eaLnBrk="0" fontAlgn="base" hangingPunct="0">
        <a:spcBef>
          <a:spcPct val="0"/>
        </a:spcBef>
        <a:spcAft>
          <a:spcPct val="0"/>
        </a:spcAft>
        <a:defRPr sz="4400">
          <a:solidFill>
            <a:schemeClr val="tx1"/>
          </a:solidFill>
          <a:latin typeface="Arial" pitchFamily="-65" charset="0"/>
          <a:ea typeface="ＭＳ Ｐゴシック" charset="0"/>
          <a:cs typeface="MS PGothic" pitchFamily="34" charset="-128"/>
        </a:defRPr>
      </a:lvl5pPr>
      <a:lvl6pPr marL="4572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MS PGothic" pitchFamily="34"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S PGothic" charset="0"/>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ヒラギノ角ゴ Pro W3" charset="-128"/>
          <a:cs typeface="ヒラギノ角ゴ Pro W3" charset="-128"/>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ヒラギノ角ゴ Pro W3" charset="-128"/>
          <a:cs typeface="ヒラギノ角ゴ Pro W3" charset="0"/>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S PGothic"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a:xfrm>
            <a:off x="4940300" y="5953125"/>
            <a:ext cx="3619500" cy="158750"/>
          </a:xfrm>
          <a:prstGeom prst="rect">
            <a:avLst/>
          </a:prstGeom>
        </p:spPr>
        <p:txBody>
          <a:bodyPr vert="horz" lIns="91440" tIns="45720" rIns="0" bIns="45720" rtlCol="0" anchor="ctr"/>
          <a:lstStyle>
            <a:lvl1pPr algn="r">
              <a:defRPr sz="900">
                <a:solidFill>
                  <a:schemeClr val="tx1">
                    <a:tint val="75000"/>
                  </a:schemeClr>
                </a:solidFill>
              </a:defRPr>
            </a:lvl1pPr>
          </a:lstStyle>
          <a:p>
            <a:pPr>
              <a:defRPr/>
            </a:pPr>
            <a:endParaRPr lang="fi-FI"/>
          </a:p>
        </p:txBody>
      </p:sp>
      <p:sp>
        <p:nvSpPr>
          <p:cNvPr id="8" name="Date Placeholder 7"/>
          <p:cNvSpPr>
            <a:spLocks noGrp="1"/>
          </p:cNvSpPr>
          <p:nvPr>
            <p:ph type="dt" sz="half" idx="2"/>
          </p:nvPr>
        </p:nvSpPr>
        <p:spPr>
          <a:xfrm>
            <a:off x="4940300" y="6111875"/>
            <a:ext cx="3619500" cy="185738"/>
          </a:xfrm>
          <a:prstGeom prst="rect">
            <a:avLst/>
          </a:prstGeom>
        </p:spPr>
        <p:txBody>
          <a:bodyPr vert="horz" lIns="91440" tIns="45720" rIns="0" bIns="45720" rtlCol="0" anchor="ctr"/>
          <a:lstStyle>
            <a:lvl1pPr algn="r">
              <a:defRPr sz="900">
                <a:solidFill>
                  <a:schemeClr val="tx1">
                    <a:tint val="75000"/>
                  </a:schemeClr>
                </a:solidFill>
              </a:defRPr>
            </a:lvl1pPr>
          </a:lstStyle>
          <a:p>
            <a:pPr>
              <a:defRPr/>
            </a:pPr>
            <a:fld id="{4E6C4FC2-043E-0E44-BD9B-2431B69F8AA0}" type="datetime1">
              <a:rPr lang="fi-FI"/>
              <a:pPr>
                <a:defRPr/>
              </a:pPr>
              <a:t>21.9.2020</a:t>
            </a:fld>
            <a:endParaRPr lang="fi-FI"/>
          </a:p>
        </p:txBody>
      </p:sp>
      <p:sp>
        <p:nvSpPr>
          <p:cNvPr id="9" name="Slide Number Placeholder 8"/>
          <p:cNvSpPr>
            <a:spLocks noGrp="1"/>
          </p:cNvSpPr>
          <p:nvPr>
            <p:ph type="sldNum" sz="quarter" idx="4"/>
          </p:nvPr>
        </p:nvSpPr>
        <p:spPr>
          <a:xfrm>
            <a:off x="4940300" y="6297613"/>
            <a:ext cx="3619500" cy="161925"/>
          </a:xfrm>
          <a:prstGeom prst="rect">
            <a:avLst/>
          </a:prstGeom>
        </p:spPr>
        <p:txBody>
          <a:bodyPr vert="horz" lIns="91440" tIns="45720" rIns="0" bIns="45720" rtlCol="0" anchor="ctr"/>
          <a:lstStyle>
            <a:lvl1pPr algn="r">
              <a:defRPr sz="900">
                <a:solidFill>
                  <a:schemeClr val="tx1">
                    <a:tint val="75000"/>
                  </a:schemeClr>
                </a:solidFill>
              </a:defRPr>
            </a:lvl1pPr>
          </a:lstStyle>
          <a:p>
            <a:pPr>
              <a:defRPr/>
            </a:pPr>
            <a:fld id="{805BCDE0-955E-2A43-932A-046BF80DB991}" type="slidenum">
              <a:rPr lang="fi-FI"/>
              <a:pPr>
                <a:defRPr/>
              </a:pPr>
              <a:t>‹#›</a:t>
            </a:fld>
            <a:endParaRPr lang="fi-FI"/>
          </a:p>
        </p:txBody>
      </p:sp>
    </p:spTree>
  </p:cSld>
  <p:clrMap bg1="lt1" tx1="dk1" bg2="lt2" tx2="dk2" accent1="accent1" accent2="accent2" accent3="accent3" accent4="accent4" accent5="accent5" accent6="accent6" hlink="hlink" folHlink="folHlink"/>
  <p:sldLayoutIdLst>
    <p:sldLayoutId id="2147484747" r:id="rId1"/>
    <p:sldLayoutId id="2147484748" r:id="rId2"/>
    <p:sldLayoutId id="2147484749" r:id="rId3"/>
    <p:sldLayoutId id="2147484750" r:id="rId4"/>
    <p:sldLayoutId id="2147484751" r:id="rId5"/>
    <p:sldLayoutId id="2147484752" r:id="rId6"/>
    <p:sldLayoutId id="2147484753" r:id="rId7"/>
    <p:sldLayoutId id="2147484754" r:id="rId8"/>
    <p:sldLayoutId id="2147484755" r:id="rId9"/>
    <p:sldLayoutId id="2147484756" r:id="rId10"/>
    <p:sldLayoutId id="2147484757" r:id="rId11"/>
    <p:sldLayoutId id="2147484758" r:id="rId12"/>
    <p:sldLayoutId id="2147484759" r:id="rId13"/>
    <p:sldLayoutId id="2147484760" r:id="rId14"/>
    <p:sldLayoutId id="2147484761" r:id="rId15"/>
    <p:sldLayoutId id="2147484762" r:id="rId16"/>
    <p:sldLayoutId id="2147484763" r:id="rId17"/>
    <p:sldLayoutId id="2147484764" r:id="rId18"/>
    <p:sldLayoutId id="2147484765" r:id="rId19"/>
    <p:sldLayoutId id="2147484766" r:id="rId20"/>
    <p:sldLayoutId id="2147484767" r:id="rId21"/>
    <p:sldLayoutId id="2147484768" r:id="rId22"/>
    <p:sldLayoutId id="2147484769" r:id="rId23"/>
    <p:sldLayoutId id="2147484770" r:id="rId24"/>
  </p:sldLayoutIdLst>
  <p:hf hdr="0" ftr="0"/>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MS PGothic" pitchFamily="34" charset="-128"/>
        </a:defRPr>
      </a:lvl1pPr>
      <a:lvl2pPr algn="ctr" defTabSz="457200" rtl="0" eaLnBrk="0" fontAlgn="base" hangingPunct="0">
        <a:spcBef>
          <a:spcPct val="0"/>
        </a:spcBef>
        <a:spcAft>
          <a:spcPct val="0"/>
        </a:spcAft>
        <a:defRPr sz="4400">
          <a:solidFill>
            <a:schemeClr val="tx1"/>
          </a:solidFill>
          <a:latin typeface="Arial" pitchFamily="-65" charset="0"/>
          <a:ea typeface="ＭＳ Ｐゴシック" charset="0"/>
          <a:cs typeface="MS PGothic" pitchFamily="34" charset="-128"/>
        </a:defRPr>
      </a:lvl2pPr>
      <a:lvl3pPr algn="ctr" defTabSz="457200" rtl="0" eaLnBrk="0" fontAlgn="base" hangingPunct="0">
        <a:spcBef>
          <a:spcPct val="0"/>
        </a:spcBef>
        <a:spcAft>
          <a:spcPct val="0"/>
        </a:spcAft>
        <a:defRPr sz="4400">
          <a:solidFill>
            <a:schemeClr val="tx1"/>
          </a:solidFill>
          <a:latin typeface="Arial" pitchFamily="-65" charset="0"/>
          <a:ea typeface="ＭＳ Ｐゴシック" charset="0"/>
          <a:cs typeface="MS PGothic" pitchFamily="34" charset="-128"/>
        </a:defRPr>
      </a:lvl3pPr>
      <a:lvl4pPr algn="ctr" defTabSz="457200" rtl="0" eaLnBrk="0" fontAlgn="base" hangingPunct="0">
        <a:spcBef>
          <a:spcPct val="0"/>
        </a:spcBef>
        <a:spcAft>
          <a:spcPct val="0"/>
        </a:spcAft>
        <a:defRPr sz="4400">
          <a:solidFill>
            <a:schemeClr val="tx1"/>
          </a:solidFill>
          <a:latin typeface="Arial" pitchFamily="-65" charset="0"/>
          <a:ea typeface="ＭＳ Ｐゴシック" charset="0"/>
          <a:cs typeface="MS PGothic" pitchFamily="34" charset="-128"/>
        </a:defRPr>
      </a:lvl4pPr>
      <a:lvl5pPr algn="ctr" defTabSz="457200" rtl="0" eaLnBrk="0" fontAlgn="base" hangingPunct="0">
        <a:spcBef>
          <a:spcPct val="0"/>
        </a:spcBef>
        <a:spcAft>
          <a:spcPct val="0"/>
        </a:spcAft>
        <a:defRPr sz="4400">
          <a:solidFill>
            <a:schemeClr val="tx1"/>
          </a:solidFill>
          <a:latin typeface="Arial" pitchFamily="-65" charset="0"/>
          <a:ea typeface="ＭＳ Ｐゴシック" charset="0"/>
          <a:cs typeface="MS PGothic" pitchFamily="34" charset="-128"/>
        </a:defRPr>
      </a:lvl5pPr>
      <a:lvl6pPr marL="4572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MS PGothic" pitchFamily="34"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S PGothic" charset="0"/>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ヒラギノ角ゴ Pro W3" charset="-128"/>
          <a:cs typeface="ヒラギノ角ゴ Pro W3" charset="-128"/>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ヒラギノ角ゴ Pro W3" charset="-128"/>
          <a:cs typeface="ヒラギノ角ゴ Pro W3" charset="0"/>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S PGothic"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10.xml.rels><?xml version="1.0" encoding="UTF-8" standalone="yes"?>
<Relationships xmlns="http://schemas.openxmlformats.org/package/2006/relationships"><Relationship Id="rId3" Type="http://schemas.openxmlformats.org/officeDocument/2006/relationships/slide" Target="slide110.xml"/><Relationship Id="rId2" Type="http://schemas.openxmlformats.org/officeDocument/2006/relationships/image" Target="../media/image160.png"/><Relationship Id="rId1" Type="http://schemas.openxmlformats.org/officeDocument/2006/relationships/slideLayout" Target="../slideLayouts/slideLayout230.xml"/><Relationship Id="rId4" Type="http://schemas.openxmlformats.org/officeDocument/2006/relationships/image" Target="../media/image160.png"/></Relationships>
</file>

<file path=ppt/slides/_rels/slide1100.xml.rels><?xml version="1.0" encoding="UTF-8" standalone="yes"?>
<Relationships xmlns="http://schemas.openxmlformats.org/package/2006/relationships"><Relationship Id="rId3" Type="http://schemas.openxmlformats.org/officeDocument/2006/relationships/slide" Target="slide1100.xml"/><Relationship Id="rId2" Type="http://schemas.openxmlformats.org/officeDocument/2006/relationships/image" Target="../media/image1600.png"/><Relationship Id="rId1" Type="http://schemas.openxmlformats.org/officeDocument/2006/relationships/slideLayout" Target="../slideLayouts/slideLayout2300.xml"/><Relationship Id="rId4" Type="http://schemas.openxmlformats.org/officeDocument/2006/relationships/image" Target="../media/image1600.png"/></Relationships>
</file>

<file path=ppt/slides/_rels/slide12.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image" Target="../media/image18.png"/><Relationship Id="rId1" Type="http://schemas.openxmlformats.org/officeDocument/2006/relationships/slideLayout" Target="../slideLayouts/slideLayout24.xml"/><Relationship Id="rId4" Type="http://schemas.openxmlformats.org/officeDocument/2006/relationships/image" Target="../media/image190.png"/></Relationships>
</file>

<file path=ppt/slides/_rels/slide13.xml.rels><?xml version="1.0" encoding="UTF-8" standalone="yes"?>
<Relationships xmlns="http://schemas.openxmlformats.org/package/2006/relationships"><Relationship Id="rId3" Type="http://schemas.openxmlformats.org/officeDocument/2006/relationships/slide" Target="slide110.xml"/><Relationship Id="rId2" Type="http://schemas.openxmlformats.org/officeDocument/2006/relationships/image" Target="../media/image19.png"/><Relationship Id="rId1" Type="http://schemas.openxmlformats.org/officeDocument/2006/relationships/slideLayout" Target="../slideLayouts/slideLayout24.xml"/><Relationship Id="rId4" Type="http://schemas.openxmlformats.org/officeDocument/2006/relationships/image" Target="../media/image160.png"/></Relationships>
</file>

<file path=ppt/slides/_rels/slide14.xml.rels><?xml version="1.0" encoding="UTF-8" standalone="yes"?>
<Relationships xmlns="http://schemas.openxmlformats.org/package/2006/relationships"><Relationship Id="rId3" Type="http://schemas.openxmlformats.org/officeDocument/2006/relationships/slide" Target="slide110.xml"/><Relationship Id="rId2" Type="http://schemas.openxmlformats.org/officeDocument/2006/relationships/image" Target="../media/image19.png"/><Relationship Id="rId1" Type="http://schemas.openxmlformats.org/officeDocument/2006/relationships/slideLayout" Target="../slideLayouts/slideLayout24.xml"/><Relationship Id="rId5" Type="http://schemas.openxmlformats.org/officeDocument/2006/relationships/image" Target="../media/image20.png"/><Relationship Id="rId4" Type="http://schemas.openxmlformats.org/officeDocument/2006/relationships/image" Target="../media/image160.png"/></Relationships>
</file>

<file path=ppt/slides/_rels/slide15.xml.rels><?xml version="1.0" encoding="UTF-8" standalone="yes"?>
<Relationships xmlns="http://schemas.openxmlformats.org/package/2006/relationships"><Relationship Id="rId3" Type="http://schemas.openxmlformats.org/officeDocument/2006/relationships/slide" Target="slide110.xml"/><Relationship Id="rId2" Type="http://schemas.openxmlformats.org/officeDocument/2006/relationships/image" Target="../media/image19.png"/><Relationship Id="rId1" Type="http://schemas.openxmlformats.org/officeDocument/2006/relationships/slideLayout" Target="../slideLayouts/slideLayout24.xml"/><Relationship Id="rId5" Type="http://schemas.openxmlformats.org/officeDocument/2006/relationships/image" Target="../media/image21.png"/><Relationship Id="rId4" Type="http://schemas.openxmlformats.org/officeDocument/2006/relationships/image" Target="../media/image160.png"/></Relationships>
</file>

<file path=ppt/slides/_rels/slide16.xml.rels><?xml version="1.0" encoding="UTF-8" standalone="yes"?>
<Relationships xmlns="http://schemas.openxmlformats.org/package/2006/relationships"><Relationship Id="rId3" Type="http://schemas.openxmlformats.org/officeDocument/2006/relationships/slide" Target="slide110.xml"/><Relationship Id="rId2" Type="http://schemas.openxmlformats.org/officeDocument/2006/relationships/image" Target="../media/image19.png"/><Relationship Id="rId1" Type="http://schemas.openxmlformats.org/officeDocument/2006/relationships/slideLayout" Target="../slideLayouts/slideLayout24.xml"/><Relationship Id="rId5" Type="http://schemas.openxmlformats.org/officeDocument/2006/relationships/image" Target="../media/image22.png"/><Relationship Id="rId4" Type="http://schemas.openxmlformats.org/officeDocument/2006/relationships/image" Target="../media/image160.png"/></Relationships>
</file>

<file path=ppt/slides/_rels/slide17.xml.rels><?xml version="1.0" encoding="UTF-8" standalone="yes"?>
<Relationships xmlns="http://schemas.openxmlformats.org/package/2006/relationships"><Relationship Id="rId3" Type="http://schemas.openxmlformats.org/officeDocument/2006/relationships/slide" Target="slide110.xml"/><Relationship Id="rId2" Type="http://schemas.openxmlformats.org/officeDocument/2006/relationships/image" Target="../media/image19.png"/><Relationship Id="rId1" Type="http://schemas.openxmlformats.org/officeDocument/2006/relationships/slideLayout" Target="../slideLayouts/slideLayout24.xml"/><Relationship Id="rId4" Type="http://schemas.openxmlformats.org/officeDocument/2006/relationships/image" Target="../media/image160.png"/></Relationships>
</file>

<file path=ppt/slides/_rels/slide18.xml.rels><?xml version="1.0" encoding="UTF-8" standalone="yes"?>
<Relationships xmlns="http://schemas.openxmlformats.org/package/2006/relationships"><Relationship Id="rId3" Type="http://schemas.openxmlformats.org/officeDocument/2006/relationships/slide" Target="slide110.xml"/><Relationship Id="rId2" Type="http://schemas.openxmlformats.org/officeDocument/2006/relationships/image" Target="../media/image19.png"/><Relationship Id="rId1" Type="http://schemas.openxmlformats.org/officeDocument/2006/relationships/slideLayout" Target="../slideLayouts/slideLayout24.xml"/><Relationship Id="rId4" Type="http://schemas.openxmlformats.org/officeDocument/2006/relationships/image" Target="../media/image160.png"/></Relationships>
</file>

<file path=ppt/slides/_rels/slide19.xml.rels><?xml version="1.0" encoding="UTF-8" standalone="yes"?>
<Relationships xmlns="http://schemas.openxmlformats.org/package/2006/relationships"><Relationship Id="rId3" Type="http://schemas.openxmlformats.org/officeDocument/2006/relationships/slide" Target="slide110.xml"/><Relationship Id="rId2" Type="http://schemas.openxmlformats.org/officeDocument/2006/relationships/image" Target="../media/image19.png"/><Relationship Id="rId1" Type="http://schemas.openxmlformats.org/officeDocument/2006/relationships/slideLayout" Target="../slideLayouts/slideLayout24.xml"/><Relationship Id="rId4" Type="http://schemas.openxmlformats.org/officeDocument/2006/relationships/image" Target="../media/image160.png"/></Relationships>
</file>

<file path=ppt/slides/_rels/slide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3" Type="http://schemas.openxmlformats.org/officeDocument/2006/relationships/hyperlink" Target="https://aalto.finna.fi/" TargetMode="External"/><Relationship Id="rId2" Type="http://schemas.openxmlformats.org/officeDocument/2006/relationships/hyperlink" Target="https://learningcentre.aalto.fi/fi/" TargetMode="External"/><Relationship Id="rId1" Type="http://schemas.openxmlformats.org/officeDocument/2006/relationships/slideLayout" Target="../slideLayouts/slideLayout24.xml"/><Relationship Id="rId6" Type="http://schemas.openxmlformats.org/officeDocument/2006/relationships/hyperlink" Target="http://libguides.aalto.fi/home" TargetMode="External"/><Relationship Id="rId5" Type="http://schemas.openxmlformats.org/officeDocument/2006/relationships/hyperlink" Target="https://libguides.aalto.fi/elo" TargetMode="External"/><Relationship Id="rId4" Type="http://schemas.openxmlformats.org/officeDocument/2006/relationships/hyperlink" Target="https://primo.aalto.finna.fi/" TargetMode="Externa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2" Type="http://schemas.openxmlformats.org/officeDocument/2006/relationships/hyperlink" Target="https://login.libproxy.aalto.fi/login?url=http://search.proquest.com/dissertations" TargetMode="External"/><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8" Type="http://schemas.openxmlformats.org/officeDocument/2006/relationships/hyperlink" Target="https://kavi.fi/erikoiskirjasto-sornaisissa/" TargetMode="External"/><Relationship Id="rId3" Type="http://schemas.openxmlformats.org/officeDocument/2006/relationships/hyperlink" Target="https://www2.helsinki.fi/fi/helsingin-yliopiston-kirjasto" TargetMode="External"/><Relationship Id="rId7" Type="http://schemas.openxmlformats.org/officeDocument/2006/relationships/hyperlink" Target="http://www.arkisto.fi/" TargetMode="External"/><Relationship Id="rId2" Type="http://schemas.openxmlformats.org/officeDocument/2006/relationships/hyperlink" Target="https://www.finna.fi/" TargetMode="External"/><Relationship Id="rId1" Type="http://schemas.openxmlformats.org/officeDocument/2006/relationships/slideLayout" Target="../slideLayouts/slideLayout24.xml"/><Relationship Id="rId6" Type="http://schemas.openxmlformats.org/officeDocument/2006/relationships/hyperlink" Target="https://www.kansallisgalleria.fi/en/kokoelmatietopalvelu/kirjaston-palvelut/" TargetMode="External"/><Relationship Id="rId5" Type="http://schemas.openxmlformats.org/officeDocument/2006/relationships/hyperlink" Target="http://www.helmet.fi/" TargetMode="External"/><Relationship Id="rId4" Type="http://schemas.openxmlformats.org/officeDocument/2006/relationships/hyperlink" Target="https://lib.uniarts.fi/" TargetMode="External"/></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2" Type="http://schemas.openxmlformats.org/officeDocument/2006/relationships/hyperlink" Target="http://libguides.aalto.fi/c.php?g=410658&amp;p=2797780" TargetMode="External"/><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2.xml"/></Relationships>
</file>

<file path=ppt/slides/_rels/slide40.xml.rels><?xml version="1.0" encoding="UTF-8" standalone="yes"?>
<Relationships xmlns="http://schemas.openxmlformats.org/package/2006/relationships"><Relationship Id="rId2" Type="http://schemas.openxmlformats.org/officeDocument/2006/relationships/hyperlink" Target="https://doi.org/10.1103/PhysRevLett.85.3966" TargetMode="External"/><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2" Type="http://schemas.openxmlformats.org/officeDocument/2006/relationships/hyperlink" Target="https://doi.org/10.1037/0000168-000" TargetMode="External"/><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4.xml"/><Relationship Id="rId5" Type="http://schemas.openxmlformats.org/officeDocument/2006/relationships/image" Target="../media/image160.png"/><Relationship Id="rId4" Type="http://schemas.openxmlformats.org/officeDocument/2006/relationships/slide" Target="slide110.xml"/></Relationships>
</file>

<file path=ppt/slides/_rels/slide4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www.aalto.fi/fi/palvelut/viitteidenhallintaohjelma-endnote" TargetMode="External"/><Relationship Id="rId1" Type="http://schemas.openxmlformats.org/officeDocument/2006/relationships/slideLayout" Target="../slideLayouts/slideLayout24.xml"/><Relationship Id="rId5" Type="http://schemas.openxmlformats.org/officeDocument/2006/relationships/image" Target="../media/image1600.png"/><Relationship Id="rId4" Type="http://schemas.openxmlformats.org/officeDocument/2006/relationships/slide" Target="slide1100.xml"/></Relationships>
</file>

<file path=ppt/slides/_rels/slide48.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6.xml.rels><?xml version="1.0" encoding="UTF-8" standalone="yes"?>
<Relationships xmlns="http://schemas.openxmlformats.org/package/2006/relationships"><Relationship Id="rId3" Type="http://schemas.openxmlformats.org/officeDocument/2006/relationships/hyperlink" Target="http://commons.wikimedia.org/wiki/Main_Page" TargetMode="External"/><Relationship Id="rId2" Type="http://schemas.openxmlformats.org/officeDocument/2006/relationships/hyperlink" Target="http://creativecommons.org/videos/wanna-work-together" TargetMode="External"/><Relationship Id="rId1" Type="http://schemas.openxmlformats.org/officeDocument/2006/relationships/slideLayout" Target="../slideLayouts/slideLayout24.xml"/><Relationship Id="rId4" Type="http://schemas.openxmlformats.org/officeDocument/2006/relationships/hyperlink" Target="http://www.flickr.com/creativecommons/" TargetMode="External"/></Relationships>
</file>

<file path=ppt/slides/_rels/slide57.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5.xml"/></Relationships>
</file>

<file path=ppt/slides/_rels/slide58.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5.xml"/></Relationships>
</file>

<file path=ppt/slides/_rels/slide5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creativecommons.fi/" TargetMode="External"/><Relationship Id="rId1" Type="http://schemas.openxmlformats.org/officeDocument/2006/relationships/slideLayout" Target="../slideLayouts/slideLayout25.xml"/><Relationship Id="rId4" Type="http://schemas.openxmlformats.org/officeDocument/2006/relationships/image" Target="../media/image2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2.xml.rels><?xml version="1.0" encoding="UTF-8" standalone="yes"?>
<Relationships xmlns="http://schemas.openxmlformats.org/package/2006/relationships"><Relationship Id="rId2" Type="http://schemas.openxmlformats.org/officeDocument/2006/relationships/hyperlink" Target="https://museot.finna.fi/" TargetMode="External"/><Relationship Id="rId1" Type="http://schemas.openxmlformats.org/officeDocument/2006/relationships/slideLayout" Target="../slideLayouts/slideLayout2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0.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hyperlink" Target="http://finto.fi/yso/fi/" TargetMode="Externa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19851A3-17E7-4660-8D08-395DE77519D9}"/>
              </a:ext>
            </a:extLst>
          </p:cNvPr>
          <p:cNvSpPr>
            <a:spLocks noGrp="1"/>
          </p:cNvSpPr>
          <p:nvPr>
            <p:ph type="body" sz="half" idx="11"/>
          </p:nvPr>
        </p:nvSpPr>
        <p:spPr>
          <a:xfrm>
            <a:off x="431800" y="2010687"/>
            <a:ext cx="7948556" cy="715617"/>
          </a:xfrm>
        </p:spPr>
        <p:txBody>
          <a:bodyPr/>
          <a:lstStyle/>
          <a:p>
            <a:r>
              <a:rPr lang="en-US" dirty="0" err="1"/>
              <a:t>Tiedonhankintataidot</a:t>
            </a:r>
            <a:endParaRPr lang="fi-FI" dirty="0"/>
          </a:p>
        </p:txBody>
      </p:sp>
      <p:sp>
        <p:nvSpPr>
          <p:cNvPr id="3" name="Text Placeholder 2">
            <a:extLst>
              <a:ext uri="{FF2B5EF4-FFF2-40B4-BE49-F238E27FC236}">
                <a16:creationId xmlns:a16="http://schemas.microsoft.com/office/drawing/2014/main" id="{C5089521-DDA9-438F-A3E1-66C9F8A01580}"/>
              </a:ext>
            </a:extLst>
          </p:cNvPr>
          <p:cNvSpPr>
            <a:spLocks noGrp="1"/>
          </p:cNvSpPr>
          <p:nvPr>
            <p:ph type="body" sz="half" idx="2"/>
          </p:nvPr>
        </p:nvSpPr>
        <p:spPr>
          <a:xfrm>
            <a:off x="381759" y="3429000"/>
            <a:ext cx="7998597" cy="668518"/>
          </a:xfrm>
        </p:spPr>
        <p:txBody>
          <a:bodyPr/>
          <a:lstStyle/>
          <a:p>
            <a:r>
              <a:rPr lang="en-US" dirty="0"/>
              <a:t>ELO </a:t>
            </a:r>
            <a:r>
              <a:rPr lang="en-US" dirty="0" err="1"/>
              <a:t>Pukusuunnittelu</a:t>
            </a:r>
            <a:endParaRPr lang="fi-FI" dirty="0"/>
          </a:p>
        </p:txBody>
      </p:sp>
      <p:sp>
        <p:nvSpPr>
          <p:cNvPr id="4" name="Text Placeholder 3">
            <a:extLst>
              <a:ext uri="{FF2B5EF4-FFF2-40B4-BE49-F238E27FC236}">
                <a16:creationId xmlns:a16="http://schemas.microsoft.com/office/drawing/2014/main" id="{42E67BB0-A613-47C2-B3F8-ADC71FF99549}"/>
              </a:ext>
            </a:extLst>
          </p:cNvPr>
          <p:cNvSpPr>
            <a:spLocks noGrp="1"/>
          </p:cNvSpPr>
          <p:nvPr>
            <p:ph type="body" sz="half" idx="12"/>
          </p:nvPr>
        </p:nvSpPr>
        <p:spPr/>
        <p:txBody>
          <a:bodyPr/>
          <a:lstStyle/>
          <a:p>
            <a:r>
              <a:rPr lang="en-US" dirty="0"/>
              <a:t>Eila Rämö</a:t>
            </a:r>
            <a:endParaRPr lang="fi-FI" dirty="0"/>
          </a:p>
        </p:txBody>
      </p:sp>
      <p:sp>
        <p:nvSpPr>
          <p:cNvPr id="5" name="Text Placeholder 4">
            <a:extLst>
              <a:ext uri="{FF2B5EF4-FFF2-40B4-BE49-F238E27FC236}">
                <a16:creationId xmlns:a16="http://schemas.microsoft.com/office/drawing/2014/main" id="{0E318AEB-6501-41CF-B0EB-962D66BF80FC}"/>
              </a:ext>
            </a:extLst>
          </p:cNvPr>
          <p:cNvSpPr>
            <a:spLocks noGrp="1"/>
          </p:cNvSpPr>
          <p:nvPr>
            <p:ph type="body" sz="half" idx="13"/>
          </p:nvPr>
        </p:nvSpPr>
        <p:spPr>
          <a:xfrm>
            <a:off x="5966385" y="6013075"/>
            <a:ext cx="2464025" cy="455457"/>
          </a:xfrm>
        </p:spPr>
        <p:txBody>
          <a:bodyPr/>
          <a:lstStyle/>
          <a:p>
            <a:r>
              <a:rPr lang="fi-FI" sz="1200" dirty="0">
                <a:latin typeface="Verdana" panose="020B0604030504040204" pitchFamily="34" charset="0"/>
                <a:ea typeface="Calibri" panose="020F0502020204030204" pitchFamily="34" charset="0"/>
              </a:rPr>
              <a:t>22</a:t>
            </a:r>
            <a:r>
              <a:rPr lang="fi-FI" sz="1200" dirty="0">
                <a:effectLst/>
                <a:latin typeface="Verdana" panose="020B0604030504040204" pitchFamily="34" charset="0"/>
                <a:ea typeface="Calibri" panose="020F0502020204030204" pitchFamily="34" charset="0"/>
              </a:rPr>
              <a:t>., 23. ja 24.2.2023, klo 13.15-15.00</a:t>
            </a:r>
            <a:endParaRPr lang="fi-FI" sz="11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26790668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CFF172-B4F1-40E1-BD49-BD662B8EA9A8}"/>
              </a:ext>
            </a:extLst>
          </p:cNvPr>
          <p:cNvSpPr>
            <a:spLocks noGrp="1"/>
          </p:cNvSpPr>
          <p:nvPr>
            <p:ph type="body" sz="half" idx="10"/>
          </p:nvPr>
        </p:nvSpPr>
        <p:spPr/>
        <p:txBody>
          <a:bodyPr/>
          <a:lstStyle/>
          <a:p>
            <a:r>
              <a:rPr lang="en-US" sz="3600" dirty="0" err="1">
                <a:solidFill>
                  <a:schemeClr val="accent3"/>
                </a:solidFill>
              </a:rPr>
              <a:t>Hakusanojen</a:t>
            </a:r>
            <a:r>
              <a:rPr lang="en-US" sz="3600" dirty="0">
                <a:solidFill>
                  <a:schemeClr val="accent3"/>
                </a:solidFill>
              </a:rPr>
              <a:t> </a:t>
            </a:r>
            <a:r>
              <a:rPr lang="en-US" sz="3600" dirty="0" err="1">
                <a:solidFill>
                  <a:schemeClr val="accent3"/>
                </a:solidFill>
              </a:rPr>
              <a:t>valinta</a:t>
            </a:r>
            <a:endParaRPr lang="fi-FI" sz="3600" dirty="0">
              <a:solidFill>
                <a:schemeClr val="accent3"/>
              </a:solidFill>
            </a:endParaRPr>
          </a:p>
        </p:txBody>
      </p:sp>
      <p:sp>
        <p:nvSpPr>
          <p:cNvPr id="3" name="Text Placeholder 2">
            <a:extLst>
              <a:ext uri="{FF2B5EF4-FFF2-40B4-BE49-F238E27FC236}">
                <a16:creationId xmlns:a16="http://schemas.microsoft.com/office/drawing/2014/main" id="{AC94DDAA-FD39-48D7-8F27-C211DE456FCD}"/>
              </a:ext>
            </a:extLst>
          </p:cNvPr>
          <p:cNvSpPr>
            <a:spLocks noGrp="1"/>
          </p:cNvSpPr>
          <p:nvPr>
            <p:ph type="body" sz="half" idx="11"/>
          </p:nvPr>
        </p:nvSpPr>
        <p:spPr/>
        <p:txBody>
          <a:bodyPr/>
          <a:lstStyle/>
          <a:p>
            <a:pPr marL="342900" indent="-342900">
              <a:buFont typeface="Arial" panose="020B0604020202020204" pitchFamily="34" charset="0"/>
              <a:buChar char="•"/>
              <a:defRPr/>
            </a:pPr>
            <a:r>
              <a:rPr lang="fi-FI" sz="2400" b="0" dirty="0"/>
              <a:t>Sopivien ja oikeiden hakusanojen valinta on tiedonhakuprosessin </a:t>
            </a:r>
            <a:r>
              <a:rPr lang="fi-FI" sz="2400" b="0" dirty="0">
                <a:solidFill>
                  <a:schemeClr val="accent5"/>
                </a:solidFill>
              </a:rPr>
              <a:t>tärkein vaihe</a:t>
            </a:r>
          </a:p>
          <a:p>
            <a:pPr marL="342900" indent="-342900">
              <a:buFont typeface="Arial" panose="020B0604020202020204" pitchFamily="34" charset="0"/>
              <a:buChar char="•"/>
              <a:defRPr/>
            </a:pPr>
            <a:endParaRPr lang="fi-FI" sz="2400" b="0" dirty="0">
              <a:solidFill>
                <a:srgbClr val="FF7900"/>
              </a:solidFill>
            </a:endParaRPr>
          </a:p>
          <a:p>
            <a:pPr marL="342900" indent="-342900">
              <a:buFont typeface="Arial" panose="020B0604020202020204" pitchFamily="34" charset="0"/>
              <a:buChar char="•"/>
              <a:defRPr/>
            </a:pPr>
            <a:r>
              <a:rPr lang="fi-FI" sz="2400" b="0" dirty="0"/>
              <a:t>Pohdi ensin, mitkä ovat aiheesi kannalta keskeiset käsitteet</a:t>
            </a:r>
            <a:br>
              <a:rPr lang="fi-FI" sz="2400" b="0" dirty="0"/>
            </a:br>
            <a:endParaRPr lang="fi-FI" sz="2400" b="0" dirty="0"/>
          </a:p>
          <a:p>
            <a:pPr marL="342900" indent="-342900">
              <a:buFont typeface="Arial" panose="020B0604020202020204" pitchFamily="34" charset="0"/>
              <a:buChar char="•"/>
              <a:defRPr/>
            </a:pPr>
            <a:r>
              <a:rPr lang="fi-FI" sz="2400" b="0" dirty="0"/>
              <a:t>Listaa käsitteet ja etsi niille </a:t>
            </a:r>
            <a:r>
              <a:rPr lang="fi-FI" sz="2400" b="0" dirty="0">
                <a:solidFill>
                  <a:schemeClr val="tx2"/>
                </a:solidFill>
              </a:rPr>
              <a:t>synonyymejä ja vieraskielisiä vastineita</a:t>
            </a:r>
          </a:p>
          <a:p>
            <a:endParaRPr lang="fi-FI" dirty="0"/>
          </a:p>
        </p:txBody>
      </p:sp>
    </p:spTree>
    <p:extLst>
      <p:ext uri="{BB962C8B-B14F-4D97-AF65-F5344CB8AC3E}">
        <p14:creationId xmlns:p14="http://schemas.microsoft.com/office/powerpoint/2010/main" val="19598535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CFF172-B4F1-40E1-BD49-BD662B8EA9A8}"/>
              </a:ext>
            </a:extLst>
          </p:cNvPr>
          <p:cNvSpPr>
            <a:spLocks noGrp="1"/>
          </p:cNvSpPr>
          <p:nvPr>
            <p:ph type="body" sz="half" idx="10"/>
          </p:nvPr>
        </p:nvSpPr>
        <p:spPr/>
        <p:txBody>
          <a:bodyPr/>
          <a:lstStyle/>
          <a:p>
            <a:r>
              <a:rPr lang="en-US" sz="3600" dirty="0" err="1">
                <a:solidFill>
                  <a:schemeClr val="accent3"/>
                </a:solidFill>
              </a:rPr>
              <a:t>Hakutekniikat</a:t>
            </a:r>
            <a:endParaRPr lang="fi-FI" sz="3600" dirty="0">
              <a:solidFill>
                <a:schemeClr val="accent3"/>
              </a:solidFill>
            </a:endParaRPr>
          </a:p>
        </p:txBody>
      </p:sp>
      <p:sp>
        <p:nvSpPr>
          <p:cNvPr id="3" name="Text Placeholder 2">
            <a:extLst>
              <a:ext uri="{FF2B5EF4-FFF2-40B4-BE49-F238E27FC236}">
                <a16:creationId xmlns:a16="http://schemas.microsoft.com/office/drawing/2014/main" id="{AC94DDAA-FD39-48D7-8F27-C211DE456FCD}"/>
              </a:ext>
            </a:extLst>
          </p:cNvPr>
          <p:cNvSpPr>
            <a:spLocks noGrp="1"/>
          </p:cNvSpPr>
          <p:nvPr>
            <p:ph type="body" sz="half" idx="11"/>
          </p:nvPr>
        </p:nvSpPr>
        <p:spPr>
          <a:xfrm>
            <a:off x="292354" y="1099596"/>
            <a:ext cx="8492897" cy="4842866"/>
          </a:xfrm>
        </p:spPr>
        <p:txBody>
          <a:bodyPr/>
          <a:lstStyle/>
          <a:p>
            <a:pPr>
              <a:defRPr/>
            </a:pPr>
            <a:r>
              <a:rPr lang="fi-FI" sz="2400" b="0" dirty="0">
                <a:solidFill>
                  <a:schemeClr val="tx2"/>
                </a:solidFill>
              </a:rPr>
              <a:t>Haun kohdistaminen kenttään</a:t>
            </a:r>
          </a:p>
          <a:p>
            <a:pPr>
              <a:defRPr/>
            </a:pPr>
            <a:r>
              <a:rPr lang="fi-FI" sz="2400" b="0" dirty="0"/>
              <a:t>    - esim. tekijä, nimeke, asiasana, julkaisuvuosi tai ISBN-</a:t>
            </a:r>
          </a:p>
          <a:p>
            <a:pPr>
              <a:defRPr/>
            </a:pPr>
            <a:r>
              <a:rPr lang="fi-FI" sz="2400" b="0" dirty="0"/>
              <a:t>      numero </a:t>
            </a:r>
          </a:p>
          <a:p>
            <a:pPr>
              <a:defRPr/>
            </a:pPr>
            <a:r>
              <a:rPr lang="fi-FI" sz="2400" b="0" dirty="0"/>
              <a:t>    - näitä kenttiä voi käyttää myös haun rajaamiseen</a:t>
            </a:r>
          </a:p>
          <a:p>
            <a:pPr>
              <a:defRPr/>
            </a:pPr>
            <a:endParaRPr lang="fi-FI" sz="2400" b="0" dirty="0"/>
          </a:p>
          <a:p>
            <a:pPr>
              <a:defRPr/>
            </a:pPr>
            <a:r>
              <a:rPr lang="fi-FI" sz="2400" b="0" dirty="0">
                <a:solidFill>
                  <a:schemeClr val="tx2"/>
                </a:solidFill>
              </a:rPr>
              <a:t>Fraasihaku</a:t>
            </a:r>
          </a:p>
          <a:p>
            <a:pPr>
              <a:defRPr/>
            </a:pPr>
            <a:r>
              <a:rPr lang="fi-FI" sz="2400" b="0" dirty="0">
                <a:solidFill>
                  <a:schemeClr val="accent6"/>
                </a:solidFill>
              </a:rPr>
              <a:t>    </a:t>
            </a:r>
            <a:r>
              <a:rPr lang="fi-FI" sz="2400" b="0" dirty="0"/>
              <a:t>- kun hakutermi koostuu useammasta sanasta tai haluat</a:t>
            </a:r>
          </a:p>
          <a:p>
            <a:pPr>
              <a:defRPr/>
            </a:pPr>
            <a:r>
              <a:rPr lang="fi-FI" sz="2400" b="0" dirty="0"/>
              <a:t>      hakea täsmälleen esim. jonkin sanan kirjoitusasua</a:t>
            </a:r>
          </a:p>
          <a:p>
            <a:pPr>
              <a:defRPr/>
            </a:pPr>
            <a:r>
              <a:rPr lang="fi-FI" sz="2400" b="0" dirty="0"/>
              <a:t>      esim. ”animaatio elokuvat”</a:t>
            </a:r>
          </a:p>
          <a:p>
            <a:endParaRPr lang="fi-FI" dirty="0"/>
          </a:p>
        </p:txBody>
      </p:sp>
    </p:spTree>
    <p:extLst>
      <p:ext uri="{BB962C8B-B14F-4D97-AF65-F5344CB8AC3E}">
        <p14:creationId xmlns:p14="http://schemas.microsoft.com/office/powerpoint/2010/main" val="148946486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CFF172-B4F1-40E1-BD49-BD662B8EA9A8}"/>
              </a:ext>
            </a:extLst>
          </p:cNvPr>
          <p:cNvSpPr>
            <a:spLocks noGrp="1"/>
          </p:cNvSpPr>
          <p:nvPr>
            <p:ph type="body" sz="half" idx="10"/>
          </p:nvPr>
        </p:nvSpPr>
        <p:spPr/>
        <p:txBody>
          <a:bodyPr/>
          <a:lstStyle/>
          <a:p>
            <a:r>
              <a:rPr lang="en-US" sz="3600" dirty="0" err="1"/>
              <a:t>Hakutekniikat</a:t>
            </a:r>
            <a:endParaRPr lang="fi-FI" sz="3600" dirty="0"/>
          </a:p>
        </p:txBody>
      </p:sp>
      <p:sp>
        <p:nvSpPr>
          <p:cNvPr id="3" name="Text Placeholder 2">
            <a:extLst>
              <a:ext uri="{FF2B5EF4-FFF2-40B4-BE49-F238E27FC236}">
                <a16:creationId xmlns:a16="http://schemas.microsoft.com/office/drawing/2014/main" id="{AC94DDAA-FD39-48D7-8F27-C211DE456FCD}"/>
              </a:ext>
            </a:extLst>
          </p:cNvPr>
          <p:cNvSpPr>
            <a:spLocks noGrp="1"/>
          </p:cNvSpPr>
          <p:nvPr>
            <p:ph type="body" sz="half" idx="11"/>
          </p:nvPr>
        </p:nvSpPr>
        <p:spPr>
          <a:xfrm>
            <a:off x="292354" y="1435262"/>
            <a:ext cx="8492897" cy="4507200"/>
          </a:xfrm>
        </p:spPr>
        <p:txBody>
          <a:bodyPr/>
          <a:lstStyle/>
          <a:p>
            <a:pPr>
              <a:defRPr/>
            </a:pPr>
            <a:r>
              <a:rPr lang="fi-FI" sz="2000" b="0" dirty="0">
                <a:solidFill>
                  <a:schemeClr val="tx2"/>
                </a:solidFill>
              </a:rPr>
              <a:t>Asiasanahaku</a:t>
            </a:r>
          </a:p>
          <a:p>
            <a:pPr>
              <a:defRPr/>
            </a:pPr>
            <a:r>
              <a:rPr lang="fi-FI" sz="2000" b="0" dirty="0"/>
              <a:t>    - Sanahakua tarkemman tuloksen saat käyttämällä   </a:t>
            </a:r>
          </a:p>
          <a:p>
            <a:pPr>
              <a:defRPr/>
            </a:pPr>
            <a:r>
              <a:rPr lang="fi-FI" sz="2000" b="0" dirty="0"/>
              <a:t>      asiasanahakua, jolloin haku kohdistuu vain</a:t>
            </a:r>
          </a:p>
          <a:p>
            <a:pPr>
              <a:defRPr/>
            </a:pPr>
            <a:r>
              <a:rPr lang="fi-FI" sz="2000" b="0" dirty="0"/>
              <a:t>      asiasanakenttään. </a:t>
            </a:r>
          </a:p>
          <a:p>
            <a:pPr>
              <a:defRPr/>
            </a:pPr>
            <a:r>
              <a:rPr lang="fi-FI" sz="2000" b="0" dirty="0"/>
              <a:t>    - Kiinnostavan </a:t>
            </a:r>
            <a:r>
              <a:rPr lang="fi-FI" sz="2000" b="0" dirty="0">
                <a:solidFill>
                  <a:schemeClr val="tx2"/>
                </a:solidFill>
              </a:rPr>
              <a:t>teoksen kuvailutiedoista </a:t>
            </a:r>
            <a:r>
              <a:rPr lang="fi-FI" sz="2000" b="0" dirty="0"/>
              <a:t>voit löytää </a:t>
            </a:r>
            <a:r>
              <a:rPr lang="fi-FI" sz="2000" b="0" dirty="0">
                <a:solidFill>
                  <a:schemeClr val="tx2"/>
                </a:solidFill>
              </a:rPr>
              <a:t>lisää</a:t>
            </a:r>
          </a:p>
          <a:p>
            <a:pPr>
              <a:defRPr/>
            </a:pPr>
            <a:r>
              <a:rPr lang="fi-FI" sz="2000" b="0" dirty="0">
                <a:solidFill>
                  <a:schemeClr val="tx2"/>
                </a:solidFill>
              </a:rPr>
              <a:t>      hyviä asiasanoja</a:t>
            </a:r>
            <a:r>
              <a:rPr lang="fi-FI" sz="2000" b="0" dirty="0"/>
              <a:t>, joilla voit jatkaa hakua.</a:t>
            </a:r>
          </a:p>
          <a:p>
            <a:pPr>
              <a:defRPr/>
            </a:pPr>
            <a:endParaRPr lang="fi-FI" sz="2000" b="0" dirty="0"/>
          </a:p>
          <a:p>
            <a:pPr>
              <a:defRPr/>
            </a:pPr>
            <a:r>
              <a:rPr lang="fi-FI" sz="2000" dirty="0"/>
              <a:t>    - YSO</a:t>
            </a:r>
            <a:r>
              <a:rPr lang="fi-FI" sz="2000" b="0" dirty="0"/>
              <a:t>–yleinen suomalainen ontologia: finto.fi/</a:t>
            </a:r>
            <a:r>
              <a:rPr lang="fi-FI" sz="2000" b="0" dirty="0" err="1"/>
              <a:t>yso</a:t>
            </a:r>
            <a:r>
              <a:rPr lang="fi-FI" sz="2000" b="0" dirty="0"/>
              <a:t>/</a:t>
            </a:r>
            <a:r>
              <a:rPr lang="fi-FI" sz="2000" b="0" dirty="0" err="1"/>
              <a:t>fi</a:t>
            </a:r>
            <a:endParaRPr lang="fi-FI" sz="2000" b="0" dirty="0"/>
          </a:p>
          <a:p>
            <a:pPr>
              <a:defRPr/>
            </a:pPr>
            <a:r>
              <a:rPr lang="fi-FI" sz="2000" b="0" dirty="0"/>
              <a:t>    - Uudet ilmiöt ja tutkimusalueet tulevat sanastoihin viiveellä.</a:t>
            </a:r>
          </a:p>
          <a:p>
            <a:pPr>
              <a:defRPr/>
            </a:pPr>
            <a:r>
              <a:rPr lang="fi-FI" sz="2000" b="0" dirty="0"/>
              <a:t>    - Asiasanastoissa ei ole välttämättä kovin spesifejä termejä</a:t>
            </a:r>
          </a:p>
          <a:p>
            <a:endParaRPr lang="fi-FI" dirty="0"/>
          </a:p>
        </p:txBody>
      </p:sp>
      <mc:AlternateContent xmlns:mc="http://schemas.openxmlformats.org/markup-compatibility/2006" xmlns:pslz="http://schemas.microsoft.com/office/powerpoint/2016/slidezoom">
        <mc:Choice Requires="pslz">
          <p:graphicFrame>
            <p:nvGraphicFramePr>
              <p:cNvPr id="6" name="Slide Zoom 5">
                <a:extLst>
                  <a:ext uri="{FF2B5EF4-FFF2-40B4-BE49-F238E27FC236}">
                    <a16:creationId xmlns:a16="http://schemas.microsoft.com/office/drawing/2014/main" id="{58BAD549-0E58-4F10-9B03-240B3E54D148}"/>
                  </a:ext>
                </a:extLst>
              </p:cNvPr>
              <p:cNvGraphicFramePr>
                <a:graphicFrameLocks noChangeAspect="1"/>
              </p:cNvGraphicFramePr>
              <p:nvPr>
                <p:extLst>
                  <p:ext uri="{D42A27DB-BD31-4B8C-83A1-F6EECF244321}">
                    <p14:modId xmlns:p14="http://schemas.microsoft.com/office/powerpoint/2010/main" val="750321246"/>
                  </p:ext>
                </p:extLst>
              </p:nvPr>
            </p:nvGraphicFramePr>
            <p:xfrm>
              <a:off x="-4777451" y="4173492"/>
              <a:ext cx="2286000" cy="1714500"/>
            </p:xfrm>
            <a:graphic>
              <a:graphicData uri="http://schemas.microsoft.com/office/powerpoint/2016/slidezoom">
                <pslz:sldZm>
                  <pslz:sldZmObj sldId="477" cId="1978380672">
                    <pslz:zmPr id="{1FF2FA9D-27F7-4F9E-8B84-79B3385D4891}" returnToParent="0" transitionDur="1000">
                      <p166:blipFill xmlns:p166="http://schemas.microsoft.com/office/powerpoint/2016/6/main">
                        <a:blip r:embed="rId2"/>
                        <a:stretch>
                          <a:fillRect/>
                        </a:stretch>
                      </p166:blipFill>
                      <p166:spPr xmlns:p166="http://schemas.microsoft.com/office/powerpoint/2016/6/main">
                        <a:xfrm>
                          <a:off x="0" y="0"/>
                          <a:ext cx="2286000" cy="1714500"/>
                        </a:xfrm>
                        <a:prstGeom prst="rect">
                          <a:avLst/>
                        </a:prstGeom>
                        <a:ln w="3175">
                          <a:solidFill>
                            <a:prstClr val="ltGray"/>
                          </a:solidFill>
                        </a:ln>
                      </p166:spPr>
                    </pslz:zmPr>
                  </pslz:sldZmObj>
                </pslz:sldZm>
              </a:graphicData>
            </a:graphic>
          </p:graphicFrame>
        </mc:Choice>
        <mc:Fallback xmlns="">
          <p:pic>
            <p:nvPicPr>
              <p:cNvPr id="6" name="Slide Zoom 5">
                <a:hlinkClick r:id="rId3" action="ppaction://hlinksldjump"/>
                <a:extLst>
                  <a:ext uri="{FF2B5EF4-FFF2-40B4-BE49-F238E27FC236}">
                    <a16:creationId xmlns:a16="http://schemas.microsoft.com/office/drawing/2014/main" id="{58BAD549-0E58-4F10-9B03-240B3E54D148}"/>
                  </a:ext>
                </a:extLst>
              </p:cNvPr>
              <p:cNvPicPr>
                <a:picLocks noGrp="1" noRot="1" noChangeAspect="1" noMove="1" noResize="1" noEditPoints="1" noAdjustHandles="1" noChangeArrowheads="1" noChangeShapeType="1"/>
              </p:cNvPicPr>
              <p:nvPr/>
            </p:nvPicPr>
            <p:blipFill>
              <a:blip r:embed="rId4"/>
              <a:stretch>
                <a:fillRect/>
              </a:stretch>
            </p:blipFill>
            <p:spPr>
              <a:xfrm>
                <a:off x="-4777451" y="4173492"/>
                <a:ext cx="2286000" cy="1714500"/>
              </a:xfrm>
              <a:prstGeom prst="rect">
                <a:avLst/>
              </a:prstGeom>
              <a:ln w="3175">
                <a:solidFill>
                  <a:prstClr val="ltGray"/>
                </a:solidFill>
              </a:ln>
            </p:spPr>
          </p:pic>
        </mc:Fallback>
      </mc:AlternateContent>
    </p:spTree>
    <p:extLst>
      <p:ext uri="{BB962C8B-B14F-4D97-AF65-F5344CB8AC3E}">
        <p14:creationId xmlns:p14="http://schemas.microsoft.com/office/powerpoint/2010/main" val="1978380672"/>
      </p:ext>
    </p:extLst>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CFF172-B4F1-40E1-BD49-BD662B8EA9A8}"/>
              </a:ext>
            </a:extLst>
          </p:cNvPr>
          <p:cNvSpPr>
            <a:spLocks noGrp="1"/>
          </p:cNvSpPr>
          <p:nvPr>
            <p:ph type="body" sz="half" idx="10"/>
          </p:nvPr>
        </p:nvSpPr>
        <p:spPr/>
        <p:txBody>
          <a:bodyPr/>
          <a:lstStyle/>
          <a:p>
            <a:r>
              <a:rPr lang="en-US" sz="3600" dirty="0" err="1"/>
              <a:t>Hakutekniikat</a:t>
            </a:r>
            <a:endParaRPr lang="fi-FI" sz="3600" dirty="0"/>
          </a:p>
        </p:txBody>
      </p:sp>
      <p:sp>
        <p:nvSpPr>
          <p:cNvPr id="3" name="Text Placeholder 2">
            <a:extLst>
              <a:ext uri="{FF2B5EF4-FFF2-40B4-BE49-F238E27FC236}">
                <a16:creationId xmlns:a16="http://schemas.microsoft.com/office/drawing/2014/main" id="{AC94DDAA-FD39-48D7-8F27-C211DE456FCD}"/>
              </a:ext>
            </a:extLst>
          </p:cNvPr>
          <p:cNvSpPr>
            <a:spLocks noGrp="1"/>
          </p:cNvSpPr>
          <p:nvPr>
            <p:ph type="body" sz="half" idx="11"/>
          </p:nvPr>
        </p:nvSpPr>
        <p:spPr>
          <a:xfrm>
            <a:off x="292354" y="1435262"/>
            <a:ext cx="8492897" cy="4507200"/>
          </a:xfrm>
        </p:spPr>
        <p:txBody>
          <a:bodyPr/>
          <a:lstStyle/>
          <a:p>
            <a:pPr>
              <a:defRPr/>
            </a:pPr>
            <a:r>
              <a:rPr lang="fi-FI" sz="2000" b="0" dirty="0">
                <a:solidFill>
                  <a:schemeClr val="tx2"/>
                </a:solidFill>
              </a:rPr>
              <a:t>Asiasanahaku</a:t>
            </a:r>
          </a:p>
          <a:p>
            <a:pPr>
              <a:defRPr/>
            </a:pPr>
            <a:r>
              <a:rPr lang="fi-FI" sz="2000" b="0" dirty="0"/>
              <a:t>    - Sanahakua tarkemman tuloksen saat käyttämällä   </a:t>
            </a:r>
          </a:p>
          <a:p>
            <a:pPr>
              <a:defRPr/>
            </a:pPr>
            <a:r>
              <a:rPr lang="fi-FI" sz="2000" b="0" dirty="0"/>
              <a:t>      asiasanahakua, jolloin haku kohdistuu vain</a:t>
            </a:r>
          </a:p>
          <a:p>
            <a:pPr>
              <a:defRPr/>
            </a:pPr>
            <a:r>
              <a:rPr lang="fi-FI" sz="2000" b="0" dirty="0"/>
              <a:t>      asiasanakenttään. </a:t>
            </a:r>
          </a:p>
          <a:p>
            <a:pPr>
              <a:defRPr/>
            </a:pPr>
            <a:r>
              <a:rPr lang="fi-FI" sz="2000" b="0" dirty="0"/>
              <a:t>    - Kiinnostavan </a:t>
            </a:r>
            <a:r>
              <a:rPr lang="fi-FI" sz="2000" b="0" dirty="0">
                <a:solidFill>
                  <a:schemeClr val="tx2"/>
                </a:solidFill>
              </a:rPr>
              <a:t>teoksen kuvailutiedoista </a:t>
            </a:r>
            <a:r>
              <a:rPr lang="fi-FI" sz="2000" b="0" dirty="0"/>
              <a:t>voit löytää </a:t>
            </a:r>
            <a:r>
              <a:rPr lang="fi-FI" sz="2000" b="0" dirty="0">
                <a:solidFill>
                  <a:schemeClr val="tx2"/>
                </a:solidFill>
              </a:rPr>
              <a:t>lisää</a:t>
            </a:r>
          </a:p>
          <a:p>
            <a:pPr>
              <a:defRPr/>
            </a:pPr>
            <a:r>
              <a:rPr lang="fi-FI" sz="2000" b="0" dirty="0">
                <a:solidFill>
                  <a:schemeClr val="tx2"/>
                </a:solidFill>
              </a:rPr>
              <a:t>      hyviä asiasanoja</a:t>
            </a:r>
            <a:r>
              <a:rPr lang="fi-FI" sz="2000" b="0" dirty="0"/>
              <a:t>, joilla voit jatkaa hakua.</a:t>
            </a:r>
          </a:p>
          <a:p>
            <a:pPr>
              <a:defRPr/>
            </a:pPr>
            <a:endParaRPr lang="fi-FI" sz="2000" b="0" dirty="0"/>
          </a:p>
          <a:p>
            <a:pPr>
              <a:defRPr/>
            </a:pPr>
            <a:r>
              <a:rPr lang="fi-FI" sz="2000" dirty="0"/>
              <a:t>    - YSO</a:t>
            </a:r>
            <a:r>
              <a:rPr lang="fi-FI" sz="2000" b="0" dirty="0"/>
              <a:t>–yleinen suomalainen ontologia: finto.fi/</a:t>
            </a:r>
            <a:r>
              <a:rPr lang="fi-FI" sz="2000" b="0" dirty="0" err="1"/>
              <a:t>yso</a:t>
            </a:r>
            <a:r>
              <a:rPr lang="fi-FI" sz="2000" b="0" dirty="0"/>
              <a:t>/</a:t>
            </a:r>
            <a:r>
              <a:rPr lang="fi-FI" sz="2000" b="0" dirty="0" err="1"/>
              <a:t>fi</a:t>
            </a:r>
            <a:endParaRPr lang="fi-FI" sz="2000" b="0" dirty="0"/>
          </a:p>
          <a:p>
            <a:pPr>
              <a:defRPr/>
            </a:pPr>
            <a:r>
              <a:rPr lang="fi-FI" sz="2000" b="0" dirty="0"/>
              <a:t>    - Uudet ilmiöt ja tutkimusalueet tulevat sanastoihin viiveellä.</a:t>
            </a:r>
          </a:p>
          <a:p>
            <a:pPr>
              <a:defRPr/>
            </a:pPr>
            <a:r>
              <a:rPr lang="fi-FI" sz="2000" b="0" dirty="0"/>
              <a:t>    - Asiasanastoissa ei ole välttämättä kovin spesifejä termejä</a:t>
            </a:r>
          </a:p>
          <a:p>
            <a:endParaRPr lang="fi-FI" dirty="0"/>
          </a:p>
        </p:txBody>
      </p:sp>
      <mc:AlternateContent xmlns:mc="http://schemas.openxmlformats.org/markup-compatibility/2006" xmlns:pslz="http://schemas.microsoft.com/office/powerpoint/2016/slidezoom">
        <mc:Choice Requires="pslz">
          <p:graphicFrame>
            <p:nvGraphicFramePr>
              <p:cNvPr id="6" name="Slide Zoom 5">
                <a:extLst>
                  <a:ext uri="{FF2B5EF4-FFF2-40B4-BE49-F238E27FC236}">
                    <a16:creationId xmlns:a16="http://schemas.microsoft.com/office/drawing/2014/main" id="{58BAD549-0E58-4F10-9B03-240B3E54D148}"/>
                  </a:ext>
                </a:extLst>
              </p:cNvPr>
              <p:cNvGraphicFramePr>
                <a:graphicFrameLocks noChangeAspect="1"/>
              </p:cNvGraphicFramePr>
              <p:nvPr>
                <p:extLst>
                  <p:ext uri="{D42A27DB-BD31-4B8C-83A1-F6EECF244321}">
                    <p14:modId xmlns:p14="http://schemas.microsoft.com/office/powerpoint/2010/main" val="750321246"/>
                  </p:ext>
                </p:extLst>
              </p:nvPr>
            </p:nvGraphicFramePr>
            <p:xfrm>
              <a:off x="-4777451" y="4173492"/>
              <a:ext cx="2286000" cy="1714500"/>
            </p:xfrm>
            <a:graphic>
              <a:graphicData uri="http://schemas.microsoft.com/office/powerpoint/2016/slidezoom">
                <pslz:sldZm>
                  <pslz:sldZmObj sldId="477" cId="1978380672">
                    <pslz:zmPr id="{1FF2FA9D-27F7-4F9E-8B84-79B3385D4891}" returnToParent="0" transitionDur="1000">
                      <p166:blipFill xmlns:p166="http://schemas.microsoft.com/office/powerpoint/2016/6/main">
                        <a:blip r:embed="rId2"/>
                        <a:stretch>
                          <a:fillRect/>
                        </a:stretch>
                      </p166:blipFill>
                      <p166:spPr xmlns:p166="http://schemas.microsoft.com/office/powerpoint/2016/6/main">
                        <a:xfrm>
                          <a:off x="0" y="0"/>
                          <a:ext cx="2286000" cy="1714500"/>
                        </a:xfrm>
                        <a:prstGeom prst="rect">
                          <a:avLst/>
                        </a:prstGeom>
                        <a:ln w="3175">
                          <a:solidFill>
                            <a:prstClr val="ltGray"/>
                          </a:solidFill>
                        </a:ln>
                      </p166:spPr>
                    </pslz:zmPr>
                  </pslz:sldZmObj>
                </pslz:sldZm>
              </a:graphicData>
            </a:graphic>
          </p:graphicFrame>
        </mc:Choice>
        <mc:Fallback xmlns="">
          <p:pic>
            <p:nvPicPr>
              <p:cNvPr id="6" name="Slide Zoom 5">
                <a:hlinkClick r:id="rId3" action="ppaction://hlinksldjump"/>
                <a:extLst>
                  <a:ext uri="{FF2B5EF4-FFF2-40B4-BE49-F238E27FC236}">
                    <a16:creationId xmlns:a16="http://schemas.microsoft.com/office/drawing/2014/main" id="{58BAD549-0E58-4F10-9B03-240B3E54D148}"/>
                  </a:ext>
                </a:extLst>
              </p:cNvPr>
              <p:cNvPicPr>
                <a:picLocks noGrp="1" noRot="1" noChangeAspect="1" noMove="1" noResize="1" noEditPoints="1" noAdjustHandles="1" noChangeArrowheads="1" noChangeShapeType="1"/>
              </p:cNvPicPr>
              <p:nvPr/>
            </p:nvPicPr>
            <p:blipFill>
              <a:blip r:embed="rId4"/>
              <a:stretch>
                <a:fillRect/>
              </a:stretch>
            </p:blipFill>
            <p:spPr>
              <a:xfrm>
                <a:off x="-4777451" y="4173492"/>
                <a:ext cx="2286000" cy="1714500"/>
              </a:xfrm>
              <a:prstGeom prst="rect">
                <a:avLst/>
              </a:prstGeom>
              <a:ln w="3175">
                <a:solidFill>
                  <a:prstClr val="ltGray"/>
                </a:solidFill>
              </a:ln>
            </p:spPr>
          </p:pic>
        </mc:Fallback>
      </mc:AlternateContent>
    </p:spTree>
    <p:extLst>
      <p:ext uri="{BB962C8B-B14F-4D97-AF65-F5344CB8AC3E}">
        <p14:creationId xmlns:p14="http://schemas.microsoft.com/office/powerpoint/2010/main" val="19783806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CFF172-B4F1-40E1-BD49-BD662B8EA9A8}"/>
              </a:ext>
            </a:extLst>
          </p:cNvPr>
          <p:cNvSpPr>
            <a:spLocks noGrp="1"/>
          </p:cNvSpPr>
          <p:nvPr>
            <p:ph type="body" sz="half" idx="10"/>
          </p:nvPr>
        </p:nvSpPr>
        <p:spPr/>
        <p:txBody>
          <a:bodyPr/>
          <a:lstStyle/>
          <a:p>
            <a:r>
              <a:rPr lang="en-US" sz="3600" dirty="0" err="1">
                <a:solidFill>
                  <a:schemeClr val="accent3"/>
                </a:solidFill>
              </a:rPr>
              <a:t>Hakutekniikat</a:t>
            </a:r>
            <a:endParaRPr lang="fi-FI" sz="3600" dirty="0">
              <a:solidFill>
                <a:schemeClr val="accent3"/>
              </a:solidFill>
            </a:endParaRPr>
          </a:p>
        </p:txBody>
      </p:sp>
      <p:sp>
        <p:nvSpPr>
          <p:cNvPr id="3" name="Text Placeholder 2">
            <a:extLst>
              <a:ext uri="{FF2B5EF4-FFF2-40B4-BE49-F238E27FC236}">
                <a16:creationId xmlns:a16="http://schemas.microsoft.com/office/drawing/2014/main" id="{AC94DDAA-FD39-48D7-8F27-C211DE456FCD}"/>
              </a:ext>
            </a:extLst>
          </p:cNvPr>
          <p:cNvSpPr>
            <a:spLocks noGrp="1"/>
          </p:cNvSpPr>
          <p:nvPr>
            <p:ph type="body" sz="half" idx="11"/>
          </p:nvPr>
        </p:nvSpPr>
        <p:spPr>
          <a:xfrm>
            <a:off x="292354" y="934948"/>
            <a:ext cx="8492897" cy="5007513"/>
          </a:xfrm>
        </p:spPr>
        <p:txBody>
          <a:bodyPr/>
          <a:lstStyle/>
          <a:p>
            <a:r>
              <a:rPr lang="fi-FI" altLang="fi-FI" sz="2400" b="0" dirty="0">
                <a:solidFill>
                  <a:schemeClr val="tx2"/>
                </a:solidFill>
              </a:rPr>
              <a:t>Sanahaku</a:t>
            </a:r>
          </a:p>
          <a:p>
            <a:r>
              <a:rPr lang="fi-FI" altLang="fi-FI" sz="2400" b="0" dirty="0"/>
              <a:t>    - Voit käyttää haussa ns. luonnollisen kielen sanoja eli mitä </a:t>
            </a:r>
          </a:p>
          <a:p>
            <a:r>
              <a:rPr lang="fi-FI" altLang="fi-FI" sz="2400" b="0" dirty="0"/>
              <a:t>      tahansa aihettasi kuvaavia sanoja, niiden synonyymejä ja </a:t>
            </a:r>
          </a:p>
          <a:p>
            <a:r>
              <a:rPr lang="fi-FI" altLang="fi-FI" sz="2400" b="0" dirty="0"/>
              <a:t>      vieraskielisiä vastineita.</a:t>
            </a:r>
          </a:p>
          <a:p>
            <a:r>
              <a:rPr lang="fi-FI" altLang="fi-FI" sz="2400" b="0" dirty="0"/>
              <a:t>    - Muista </a:t>
            </a:r>
            <a:r>
              <a:rPr lang="fi-FI" altLang="fi-FI" sz="2400" b="0" dirty="0">
                <a:solidFill>
                  <a:schemeClr val="tx2"/>
                </a:solidFill>
              </a:rPr>
              <a:t>katkaista</a:t>
            </a:r>
            <a:r>
              <a:rPr lang="fi-FI" altLang="fi-FI" sz="2400" b="0" dirty="0"/>
              <a:t> hakusana (tietokannan ohjeen mukaisella </a:t>
            </a:r>
          </a:p>
          <a:p>
            <a:r>
              <a:rPr lang="fi-FI" altLang="fi-FI" sz="2400" b="0" dirty="0"/>
              <a:t>      merkillä, esim. </a:t>
            </a:r>
            <a:r>
              <a:rPr lang="fi-FI" altLang="fi-FI" sz="2400" b="0" dirty="0">
                <a:solidFill>
                  <a:schemeClr val="tx2"/>
                </a:solidFill>
              </a:rPr>
              <a:t>* ? </a:t>
            </a:r>
            <a:r>
              <a:rPr lang="fi-FI" altLang="fi-FI" sz="2400" b="0" dirty="0"/>
              <a:t>), jotta sanan eri taivutusmuodot tulevat </a:t>
            </a:r>
          </a:p>
          <a:p>
            <a:r>
              <a:rPr lang="fi-FI" altLang="fi-FI" sz="2400" b="0" dirty="0"/>
              <a:t>      mukaan. </a:t>
            </a:r>
            <a:r>
              <a:rPr lang="fi-FI" altLang="fi-FI" sz="2000" b="0" dirty="0"/>
              <a:t>Esim. pukusuunnittelu* -&gt; pukusuunnittelu,</a:t>
            </a:r>
          </a:p>
          <a:p>
            <a:r>
              <a:rPr lang="fi-FI" altLang="fi-FI" sz="2000" b="0" dirty="0"/>
              <a:t>       pukusuunnittelu</a:t>
            </a:r>
            <a:r>
              <a:rPr lang="fi-FI" altLang="fi-FI" sz="2000" dirty="0"/>
              <a:t>n, </a:t>
            </a:r>
            <a:r>
              <a:rPr lang="fi-FI" altLang="fi-FI" sz="2000" b="0" dirty="0"/>
              <a:t>pukusuunnittelu</a:t>
            </a:r>
            <a:r>
              <a:rPr lang="fi-FI" altLang="fi-FI" sz="2000" dirty="0"/>
              <a:t>ssa jne.</a:t>
            </a:r>
          </a:p>
          <a:p>
            <a:r>
              <a:rPr lang="fi-FI" altLang="fi-FI" sz="2000" b="0" dirty="0"/>
              <a:t>     - </a:t>
            </a:r>
            <a:r>
              <a:rPr lang="fi-FI" altLang="fi-FI" sz="2400" b="0" dirty="0"/>
              <a:t>Haku kohdistuu kaikkiin julkaisun tietoihin (nimeke,  </a:t>
            </a:r>
          </a:p>
          <a:p>
            <a:r>
              <a:rPr lang="fi-FI" altLang="fi-FI" sz="2400" b="0" dirty="0"/>
              <a:t>      asiasanat, tekijä, ym.) -&gt; Hakutulos voi olla liian suuri ja</a:t>
            </a:r>
          </a:p>
          <a:p>
            <a:r>
              <a:rPr lang="fi-FI" altLang="fi-FI" sz="2400" b="0" dirty="0"/>
              <a:t>      epätarkka</a:t>
            </a:r>
          </a:p>
          <a:p>
            <a:endParaRPr lang="fi-FI" dirty="0"/>
          </a:p>
        </p:txBody>
      </p:sp>
      <mc:AlternateContent xmlns:mc="http://schemas.openxmlformats.org/markup-compatibility/2006" xmlns:pslz="http://schemas.microsoft.com/office/powerpoint/2016/slidezoom">
        <mc:Choice Requires="pslz">
          <p:graphicFrame>
            <p:nvGraphicFramePr>
              <p:cNvPr id="5" name="Slide Zoom 4">
                <a:extLst>
                  <a:ext uri="{FF2B5EF4-FFF2-40B4-BE49-F238E27FC236}">
                    <a16:creationId xmlns:a16="http://schemas.microsoft.com/office/drawing/2014/main" id="{F45FAF5C-A903-4132-AEF1-2DDBC650A035}"/>
                  </a:ext>
                </a:extLst>
              </p:cNvPr>
              <p:cNvGraphicFramePr>
                <a:graphicFrameLocks noChangeAspect="1"/>
              </p:cNvGraphicFramePr>
              <p:nvPr>
                <p:extLst>
                  <p:ext uri="{D42A27DB-BD31-4B8C-83A1-F6EECF244321}">
                    <p14:modId xmlns:p14="http://schemas.microsoft.com/office/powerpoint/2010/main" val="25459167"/>
                  </p:ext>
                </p:extLst>
              </p:nvPr>
            </p:nvGraphicFramePr>
            <p:xfrm>
              <a:off x="-3752636" y="1688834"/>
              <a:ext cx="2286000" cy="1714500"/>
            </p:xfrm>
            <a:graphic>
              <a:graphicData uri="http://schemas.microsoft.com/office/powerpoint/2016/slidezoom">
                <pslz:sldZm>
                  <pslz:sldZmObj sldId="476" cId="2132912079">
                    <pslz:zmPr id="{0986905A-D39E-47AA-9270-50890B45C10C}" returnToParent="0" transitionDur="1000">
                      <p166:blipFill xmlns:p166="http://schemas.microsoft.com/office/powerpoint/2016/6/main">
                        <a:blip r:embed="rId2"/>
                        <a:stretch>
                          <a:fillRect/>
                        </a:stretch>
                      </p166:blipFill>
                      <p166:spPr xmlns:p166="http://schemas.microsoft.com/office/powerpoint/2016/6/main">
                        <a:xfrm>
                          <a:off x="0" y="0"/>
                          <a:ext cx="2286000" cy="1714500"/>
                        </a:xfrm>
                        <a:prstGeom prst="rect">
                          <a:avLst/>
                        </a:prstGeom>
                        <a:ln w="3175">
                          <a:solidFill>
                            <a:prstClr val="ltGray"/>
                          </a:solidFill>
                        </a:ln>
                      </p166:spPr>
                    </pslz:zmPr>
                  </pslz:sldZmObj>
                </pslz:sldZm>
              </a:graphicData>
            </a:graphic>
          </p:graphicFrame>
        </mc:Choice>
        <mc:Fallback xmlns="">
          <p:pic>
            <p:nvPicPr>
              <p:cNvPr id="5" name="Slide Zoom 4">
                <a:hlinkClick r:id="rId3" action="ppaction://hlinksldjump"/>
                <a:extLst>
                  <a:ext uri="{FF2B5EF4-FFF2-40B4-BE49-F238E27FC236}">
                    <a16:creationId xmlns:a16="http://schemas.microsoft.com/office/drawing/2014/main" id="{F45FAF5C-A903-4132-AEF1-2DDBC650A035}"/>
                  </a:ext>
                </a:extLst>
              </p:cNvPr>
              <p:cNvPicPr>
                <a:picLocks noGrp="1" noRot="1" noChangeAspect="1" noMove="1" noResize="1" noEditPoints="1" noAdjustHandles="1" noChangeArrowheads="1" noChangeShapeType="1"/>
              </p:cNvPicPr>
              <p:nvPr/>
            </p:nvPicPr>
            <p:blipFill>
              <a:blip r:embed="rId4"/>
              <a:stretch>
                <a:fillRect/>
              </a:stretch>
            </p:blipFill>
            <p:spPr>
              <a:xfrm>
                <a:off x="-3752636" y="1688834"/>
                <a:ext cx="2286000" cy="1714500"/>
              </a:xfrm>
              <a:prstGeom prst="rect">
                <a:avLst/>
              </a:prstGeom>
              <a:ln w="3175">
                <a:solidFill>
                  <a:prstClr val="ltGray"/>
                </a:solidFill>
              </a:ln>
            </p:spPr>
          </p:pic>
        </mc:Fallback>
      </mc:AlternateContent>
    </p:spTree>
    <p:extLst>
      <p:ext uri="{BB962C8B-B14F-4D97-AF65-F5344CB8AC3E}">
        <p14:creationId xmlns:p14="http://schemas.microsoft.com/office/powerpoint/2010/main" val="21329120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CFF172-B4F1-40E1-BD49-BD662B8EA9A8}"/>
              </a:ext>
            </a:extLst>
          </p:cNvPr>
          <p:cNvSpPr>
            <a:spLocks noGrp="1"/>
          </p:cNvSpPr>
          <p:nvPr>
            <p:ph type="body" sz="half" idx="10"/>
          </p:nvPr>
        </p:nvSpPr>
        <p:spPr/>
        <p:txBody>
          <a:bodyPr/>
          <a:lstStyle/>
          <a:p>
            <a:r>
              <a:rPr lang="en-US" sz="3600" dirty="0" err="1">
                <a:solidFill>
                  <a:schemeClr val="accent3"/>
                </a:solidFill>
              </a:rPr>
              <a:t>Hakutekniikat</a:t>
            </a:r>
            <a:endParaRPr lang="fi-FI" sz="3600" dirty="0">
              <a:solidFill>
                <a:schemeClr val="accent3"/>
              </a:solidFill>
            </a:endParaRPr>
          </a:p>
        </p:txBody>
      </p:sp>
      <p:sp>
        <p:nvSpPr>
          <p:cNvPr id="3" name="Text Placeholder 2">
            <a:extLst>
              <a:ext uri="{FF2B5EF4-FFF2-40B4-BE49-F238E27FC236}">
                <a16:creationId xmlns:a16="http://schemas.microsoft.com/office/drawing/2014/main" id="{AC94DDAA-FD39-48D7-8F27-C211DE456FCD}"/>
              </a:ext>
            </a:extLst>
          </p:cNvPr>
          <p:cNvSpPr>
            <a:spLocks noGrp="1"/>
          </p:cNvSpPr>
          <p:nvPr>
            <p:ph type="body" sz="half" idx="11"/>
          </p:nvPr>
        </p:nvSpPr>
        <p:spPr>
          <a:xfrm>
            <a:off x="292354" y="1435262"/>
            <a:ext cx="8492897" cy="4507200"/>
          </a:xfrm>
        </p:spPr>
        <p:txBody>
          <a:bodyPr/>
          <a:lstStyle/>
          <a:p>
            <a:pPr>
              <a:defRPr/>
            </a:pPr>
            <a:r>
              <a:rPr lang="fi-FI" sz="2000" b="0" dirty="0">
                <a:solidFill>
                  <a:schemeClr val="tx2"/>
                </a:solidFill>
              </a:rPr>
              <a:t>Asiasanahaku</a:t>
            </a:r>
          </a:p>
          <a:p>
            <a:pPr>
              <a:defRPr/>
            </a:pPr>
            <a:r>
              <a:rPr lang="fi-FI" sz="2000" b="0" dirty="0"/>
              <a:t>    - Sanahakua tarkemman tuloksen saat käyttämällä   </a:t>
            </a:r>
          </a:p>
          <a:p>
            <a:pPr>
              <a:defRPr/>
            </a:pPr>
            <a:r>
              <a:rPr lang="fi-FI" sz="2000" b="0" dirty="0"/>
              <a:t>      asiasanahakua, jolloin haku kohdistuu vain</a:t>
            </a:r>
          </a:p>
          <a:p>
            <a:pPr>
              <a:defRPr/>
            </a:pPr>
            <a:r>
              <a:rPr lang="fi-FI" sz="2000" b="0" dirty="0"/>
              <a:t>      asiasanakenttään. </a:t>
            </a:r>
          </a:p>
          <a:p>
            <a:pPr>
              <a:defRPr/>
            </a:pPr>
            <a:r>
              <a:rPr lang="fi-FI" sz="2000" b="0" dirty="0"/>
              <a:t>    - Kiinnostavan </a:t>
            </a:r>
            <a:r>
              <a:rPr lang="fi-FI" sz="2000" b="0" dirty="0">
                <a:solidFill>
                  <a:schemeClr val="tx2"/>
                </a:solidFill>
              </a:rPr>
              <a:t>teoksen kuvailutiedoista </a:t>
            </a:r>
            <a:r>
              <a:rPr lang="fi-FI" sz="2000" b="0" dirty="0"/>
              <a:t>voit löytää </a:t>
            </a:r>
            <a:r>
              <a:rPr lang="fi-FI" sz="2000" b="0" dirty="0">
                <a:solidFill>
                  <a:schemeClr val="tx2"/>
                </a:solidFill>
              </a:rPr>
              <a:t>lisää</a:t>
            </a:r>
          </a:p>
          <a:p>
            <a:pPr>
              <a:defRPr/>
            </a:pPr>
            <a:r>
              <a:rPr lang="fi-FI" sz="2000" b="0" dirty="0">
                <a:solidFill>
                  <a:schemeClr val="tx2"/>
                </a:solidFill>
              </a:rPr>
              <a:t>      hyviä asiasanoja</a:t>
            </a:r>
            <a:r>
              <a:rPr lang="fi-FI" sz="2000" b="0" dirty="0"/>
              <a:t>, joilla voit jatkaa hakua.</a:t>
            </a:r>
          </a:p>
          <a:p>
            <a:pPr>
              <a:defRPr/>
            </a:pPr>
            <a:endParaRPr lang="fi-FI" sz="2000" b="0" dirty="0"/>
          </a:p>
          <a:p>
            <a:pPr>
              <a:defRPr/>
            </a:pPr>
            <a:r>
              <a:rPr lang="fi-FI" sz="2000" dirty="0"/>
              <a:t>    - YSO</a:t>
            </a:r>
            <a:r>
              <a:rPr lang="fi-FI" sz="2000" b="0" dirty="0"/>
              <a:t>–yleinen suomalainen ontologia: finto.fi/</a:t>
            </a:r>
            <a:r>
              <a:rPr lang="fi-FI" sz="2000" b="0" dirty="0" err="1"/>
              <a:t>yso</a:t>
            </a:r>
            <a:r>
              <a:rPr lang="fi-FI" sz="2000" b="0" dirty="0"/>
              <a:t>/</a:t>
            </a:r>
            <a:r>
              <a:rPr lang="fi-FI" sz="2000" b="0" dirty="0" err="1"/>
              <a:t>fi</a:t>
            </a:r>
            <a:endParaRPr lang="fi-FI" sz="2000" b="0" dirty="0"/>
          </a:p>
          <a:p>
            <a:pPr>
              <a:defRPr/>
            </a:pPr>
            <a:r>
              <a:rPr lang="fi-FI" sz="2000" b="0" dirty="0"/>
              <a:t>    - Uudet ilmiöt ja tutkimusalueet tulevat sanastoihin viiveellä.</a:t>
            </a:r>
          </a:p>
          <a:p>
            <a:pPr>
              <a:defRPr/>
            </a:pPr>
            <a:r>
              <a:rPr lang="fi-FI" sz="2000" b="0" dirty="0"/>
              <a:t>    - Asiasanastoissa ei ole välttämättä kovin spesifejä termejä</a:t>
            </a:r>
          </a:p>
          <a:p>
            <a:endParaRPr lang="fi-FI" dirty="0"/>
          </a:p>
        </p:txBody>
      </p:sp>
      <mc:AlternateContent xmlns:mc="http://schemas.openxmlformats.org/markup-compatibility/2006" xmlns:pslz="http://schemas.microsoft.com/office/powerpoint/2016/slidezoom">
        <mc:Choice Requires="pslz">
          <p:graphicFrame>
            <p:nvGraphicFramePr>
              <p:cNvPr id="6" name="Slide Zoom 5">
                <a:extLst>
                  <a:ext uri="{FF2B5EF4-FFF2-40B4-BE49-F238E27FC236}">
                    <a16:creationId xmlns:a16="http://schemas.microsoft.com/office/drawing/2014/main" id="{58BAD549-0E58-4F10-9B03-240B3E54D148}"/>
                  </a:ext>
                </a:extLst>
              </p:cNvPr>
              <p:cNvGraphicFramePr>
                <a:graphicFrameLocks noChangeAspect="1"/>
              </p:cNvGraphicFramePr>
              <p:nvPr/>
            </p:nvGraphicFramePr>
            <p:xfrm>
              <a:off x="-4777451" y="4173492"/>
              <a:ext cx="2286000" cy="1714500"/>
            </p:xfrm>
            <a:graphic>
              <a:graphicData uri="http://schemas.microsoft.com/office/powerpoint/2016/slidezoom">
                <pslz:sldZm>
                  <pslz:sldZmObj sldId="477" cId="1978380672">
                    <pslz:zmPr id="{1FF2FA9D-27F7-4F9E-8B84-79B3385D4891}" returnToParent="0" transitionDur="1000">
                      <p166:blipFill xmlns:p166="http://schemas.microsoft.com/office/powerpoint/2016/6/main">
                        <a:blip r:embed="rId2"/>
                        <a:stretch>
                          <a:fillRect/>
                        </a:stretch>
                      </p166:blipFill>
                      <p166:spPr xmlns:p166="http://schemas.microsoft.com/office/powerpoint/2016/6/main">
                        <a:xfrm>
                          <a:off x="0" y="0"/>
                          <a:ext cx="2286000" cy="1714500"/>
                        </a:xfrm>
                        <a:prstGeom prst="rect">
                          <a:avLst/>
                        </a:prstGeom>
                        <a:ln w="3175">
                          <a:solidFill>
                            <a:prstClr val="ltGray"/>
                          </a:solidFill>
                        </a:ln>
                      </p166:spPr>
                    </pslz:zmPr>
                  </pslz:sldZmObj>
                </pslz:sldZm>
              </a:graphicData>
            </a:graphic>
          </p:graphicFrame>
        </mc:Choice>
        <mc:Fallback xmlns="">
          <p:pic>
            <p:nvPicPr>
              <p:cNvPr id="6" name="Slide Zoom 5">
                <a:hlinkClick r:id="rId3" action="ppaction://hlinksldjump"/>
                <a:extLst>
                  <a:ext uri="{FF2B5EF4-FFF2-40B4-BE49-F238E27FC236}">
                    <a16:creationId xmlns:a16="http://schemas.microsoft.com/office/drawing/2014/main" id="{58BAD549-0E58-4F10-9B03-240B3E54D148}"/>
                  </a:ext>
                </a:extLst>
              </p:cNvPr>
              <p:cNvPicPr>
                <a:picLocks noGrp="1" noRot="1" noChangeAspect="1" noMove="1" noResize="1" noEditPoints="1" noAdjustHandles="1" noChangeArrowheads="1" noChangeShapeType="1"/>
              </p:cNvPicPr>
              <p:nvPr/>
            </p:nvPicPr>
            <p:blipFill>
              <a:blip r:embed="rId4"/>
              <a:stretch>
                <a:fillRect/>
              </a:stretch>
            </p:blipFill>
            <p:spPr>
              <a:xfrm>
                <a:off x="-4777451" y="4173492"/>
                <a:ext cx="2286000" cy="1714500"/>
              </a:xfrm>
              <a:prstGeom prst="rect">
                <a:avLst/>
              </a:prstGeom>
              <a:ln w="3175">
                <a:solidFill>
                  <a:prstClr val="ltGray"/>
                </a:solidFill>
              </a:ln>
            </p:spPr>
          </p:pic>
        </mc:Fallback>
      </mc:AlternateContent>
    </p:spTree>
    <p:extLst>
      <p:ext uri="{BB962C8B-B14F-4D97-AF65-F5344CB8AC3E}">
        <p14:creationId xmlns:p14="http://schemas.microsoft.com/office/powerpoint/2010/main" val="19783806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CFF172-B4F1-40E1-BD49-BD662B8EA9A8}"/>
              </a:ext>
            </a:extLst>
          </p:cNvPr>
          <p:cNvSpPr>
            <a:spLocks noGrp="1"/>
          </p:cNvSpPr>
          <p:nvPr>
            <p:ph type="body" sz="half" idx="10"/>
          </p:nvPr>
        </p:nvSpPr>
        <p:spPr/>
        <p:txBody>
          <a:bodyPr/>
          <a:lstStyle/>
          <a:p>
            <a:r>
              <a:rPr lang="en-US" sz="3600" dirty="0" err="1">
                <a:solidFill>
                  <a:schemeClr val="accent3"/>
                </a:solidFill>
              </a:rPr>
              <a:t>Hakutekniikat</a:t>
            </a:r>
            <a:endParaRPr lang="fi-FI" sz="3600" dirty="0">
              <a:solidFill>
                <a:schemeClr val="accent3"/>
              </a:solidFill>
            </a:endParaRPr>
          </a:p>
        </p:txBody>
      </p:sp>
      <p:sp>
        <p:nvSpPr>
          <p:cNvPr id="3" name="Text Placeholder 2">
            <a:extLst>
              <a:ext uri="{FF2B5EF4-FFF2-40B4-BE49-F238E27FC236}">
                <a16:creationId xmlns:a16="http://schemas.microsoft.com/office/drawing/2014/main" id="{AC94DDAA-FD39-48D7-8F27-C211DE456FCD}"/>
              </a:ext>
            </a:extLst>
          </p:cNvPr>
          <p:cNvSpPr>
            <a:spLocks noGrp="1"/>
          </p:cNvSpPr>
          <p:nvPr>
            <p:ph type="body" sz="half" idx="11"/>
          </p:nvPr>
        </p:nvSpPr>
        <p:spPr>
          <a:xfrm>
            <a:off x="292354" y="1435262"/>
            <a:ext cx="8492897" cy="4507200"/>
          </a:xfrm>
        </p:spPr>
        <p:txBody>
          <a:bodyPr/>
          <a:lstStyle/>
          <a:p>
            <a:pPr>
              <a:defRPr/>
            </a:pPr>
            <a:r>
              <a:rPr lang="fi-FI" sz="2000" b="0" dirty="0">
                <a:solidFill>
                  <a:schemeClr val="tx2"/>
                </a:solidFill>
              </a:rPr>
              <a:t>Hakusanojen yhdistäminen – Boolen haku</a:t>
            </a:r>
          </a:p>
          <a:p>
            <a:pPr marL="342900" indent="-342900">
              <a:buFont typeface="Arial" panose="020B0604020202020204" pitchFamily="34" charset="0"/>
              <a:buChar char="•"/>
              <a:defRPr/>
            </a:pPr>
            <a:r>
              <a:rPr lang="fi-FI" sz="2000" b="0" dirty="0"/>
              <a:t>(muista käyttää katkaisumerkkiä ja fraasihakua tarvittaessa)</a:t>
            </a:r>
          </a:p>
          <a:p>
            <a:pPr marL="342900" indent="-342900">
              <a:buFont typeface="Arial" panose="020B0604020202020204" pitchFamily="34" charset="0"/>
              <a:buChar char="•"/>
              <a:defRPr/>
            </a:pPr>
            <a:endParaRPr lang="fi-FI" sz="2000" b="0" dirty="0">
              <a:solidFill>
                <a:schemeClr val="accent6"/>
              </a:solidFill>
            </a:endParaRPr>
          </a:p>
          <a:p>
            <a:pPr marL="342900" indent="-342900">
              <a:buFont typeface="Arial" panose="020B0604020202020204" pitchFamily="34" charset="0"/>
              <a:buChar char="•"/>
              <a:defRPr/>
            </a:pPr>
            <a:r>
              <a:rPr lang="fi-FI" sz="2000" b="0" dirty="0"/>
              <a:t>AND-operaattoria käytetään, kun halutaan viitteitä, joissa kaikissa esiintyvät käytetyt hakusanat. Operaattorilla on siten hakutulosta rajaava vaikutus.</a:t>
            </a:r>
            <a:r>
              <a:rPr lang="fi-FI" sz="2000" b="0" i="1" dirty="0"/>
              <a:t> Esim. elokuva* AND </a:t>
            </a:r>
            <a:r>
              <a:rPr lang="fi-FI" sz="2000" b="0" i="1" dirty="0" err="1"/>
              <a:t>suom</a:t>
            </a:r>
            <a:r>
              <a:rPr lang="fi-FI" sz="2000" b="0" i="1" dirty="0"/>
              <a:t>*</a:t>
            </a:r>
          </a:p>
          <a:p>
            <a:pPr marL="342900" indent="-342900">
              <a:buFont typeface="Arial" panose="020B0604020202020204" pitchFamily="34" charset="0"/>
              <a:buChar char="•"/>
              <a:defRPr/>
            </a:pPr>
            <a:endParaRPr lang="fi-FI" sz="2000" b="0" i="1" dirty="0"/>
          </a:p>
          <a:p>
            <a:endParaRPr lang="fi-FI" dirty="0"/>
          </a:p>
        </p:txBody>
      </p:sp>
      <mc:AlternateContent xmlns:mc="http://schemas.openxmlformats.org/markup-compatibility/2006" xmlns:pslz="http://schemas.microsoft.com/office/powerpoint/2016/slidezoom">
        <mc:Choice Requires="pslz">
          <p:graphicFrame>
            <p:nvGraphicFramePr>
              <p:cNvPr id="6" name="Slide Zoom 5">
                <a:extLst>
                  <a:ext uri="{FF2B5EF4-FFF2-40B4-BE49-F238E27FC236}">
                    <a16:creationId xmlns:a16="http://schemas.microsoft.com/office/drawing/2014/main" id="{58BAD549-0E58-4F10-9B03-240B3E54D148}"/>
                  </a:ext>
                </a:extLst>
              </p:cNvPr>
              <p:cNvGraphicFramePr>
                <a:graphicFrameLocks noChangeAspect="1"/>
              </p:cNvGraphicFramePr>
              <p:nvPr/>
            </p:nvGraphicFramePr>
            <p:xfrm>
              <a:off x="-4777451" y="4173492"/>
              <a:ext cx="2286000" cy="1714500"/>
            </p:xfrm>
            <a:graphic>
              <a:graphicData uri="http://schemas.microsoft.com/office/powerpoint/2016/slidezoom">
                <pslz:sldZm>
                  <pslz:sldZmObj sldId="477" cId="1978380672">
                    <pslz:zmPr id="{1FF2FA9D-27F7-4F9E-8B84-79B3385D4891}" returnToParent="0" transitionDur="1000">
                      <p166:blipFill xmlns:p166="http://schemas.microsoft.com/office/powerpoint/2016/6/main">
                        <a:blip r:embed="rId2"/>
                        <a:stretch>
                          <a:fillRect/>
                        </a:stretch>
                      </p166:blipFill>
                      <p166:spPr xmlns:p166="http://schemas.microsoft.com/office/powerpoint/2016/6/main">
                        <a:xfrm>
                          <a:off x="0" y="0"/>
                          <a:ext cx="2286000" cy="1714500"/>
                        </a:xfrm>
                        <a:prstGeom prst="rect">
                          <a:avLst/>
                        </a:prstGeom>
                        <a:ln w="3175">
                          <a:solidFill>
                            <a:prstClr val="ltGray"/>
                          </a:solidFill>
                        </a:ln>
                      </p166:spPr>
                    </pslz:zmPr>
                  </pslz:sldZmObj>
                </pslz:sldZm>
              </a:graphicData>
            </a:graphic>
          </p:graphicFrame>
        </mc:Choice>
        <mc:Fallback xmlns="">
          <p:pic>
            <p:nvPicPr>
              <p:cNvPr id="6" name="Slide Zoom 5">
                <a:hlinkClick r:id="rId3" action="ppaction://hlinksldjump"/>
                <a:extLst>
                  <a:ext uri="{FF2B5EF4-FFF2-40B4-BE49-F238E27FC236}">
                    <a16:creationId xmlns:a16="http://schemas.microsoft.com/office/drawing/2014/main" id="{58BAD549-0E58-4F10-9B03-240B3E54D148}"/>
                  </a:ext>
                </a:extLst>
              </p:cNvPr>
              <p:cNvPicPr>
                <a:picLocks noGrp="1" noRot="1" noChangeAspect="1" noMove="1" noResize="1" noEditPoints="1" noAdjustHandles="1" noChangeArrowheads="1" noChangeShapeType="1"/>
              </p:cNvPicPr>
              <p:nvPr/>
            </p:nvPicPr>
            <p:blipFill>
              <a:blip r:embed="rId4"/>
              <a:stretch>
                <a:fillRect/>
              </a:stretch>
            </p:blipFill>
            <p:spPr>
              <a:xfrm>
                <a:off x="-4777451" y="4173492"/>
                <a:ext cx="2286000" cy="1714500"/>
              </a:xfrm>
              <a:prstGeom prst="rect">
                <a:avLst/>
              </a:prstGeom>
              <a:ln w="3175">
                <a:solidFill>
                  <a:prstClr val="ltGray"/>
                </a:solidFill>
              </a:ln>
            </p:spPr>
          </p:pic>
        </mc:Fallback>
      </mc:AlternateContent>
      <p:pic>
        <p:nvPicPr>
          <p:cNvPr id="5" name="Picture 4" descr="boole">
            <a:extLst>
              <a:ext uri="{FF2B5EF4-FFF2-40B4-BE49-F238E27FC236}">
                <a16:creationId xmlns:a16="http://schemas.microsoft.com/office/drawing/2014/main" id="{D0778948-C5E9-482A-93AF-4E7770CB6FB6}"/>
              </a:ext>
            </a:extLst>
          </p:cNvPr>
          <p:cNvPicPr>
            <a:picLocks noChangeAspect="1" noChangeArrowheads="1"/>
          </p:cNvPicPr>
          <p:nvPr/>
        </p:nvPicPr>
        <p:blipFill>
          <a:blip r:embed="rId5" cstate="print"/>
          <a:srcRect/>
          <a:stretch>
            <a:fillRect/>
          </a:stretch>
        </p:blipFill>
        <p:spPr bwMode="auto">
          <a:xfrm>
            <a:off x="569993" y="3937776"/>
            <a:ext cx="1714500" cy="762000"/>
          </a:xfrm>
          <a:prstGeom prst="rect">
            <a:avLst/>
          </a:prstGeom>
          <a:noFill/>
          <a:ln w="9525">
            <a:noFill/>
            <a:miter lim="800000"/>
            <a:headEnd/>
            <a:tailEnd/>
          </a:ln>
        </p:spPr>
      </p:pic>
    </p:spTree>
    <p:extLst>
      <p:ext uri="{BB962C8B-B14F-4D97-AF65-F5344CB8AC3E}">
        <p14:creationId xmlns:p14="http://schemas.microsoft.com/office/powerpoint/2010/main" val="19881171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CFF172-B4F1-40E1-BD49-BD662B8EA9A8}"/>
              </a:ext>
            </a:extLst>
          </p:cNvPr>
          <p:cNvSpPr>
            <a:spLocks noGrp="1"/>
          </p:cNvSpPr>
          <p:nvPr>
            <p:ph type="body" sz="half" idx="10"/>
          </p:nvPr>
        </p:nvSpPr>
        <p:spPr/>
        <p:txBody>
          <a:bodyPr/>
          <a:lstStyle/>
          <a:p>
            <a:r>
              <a:rPr lang="en-US" sz="3600" dirty="0" err="1">
                <a:solidFill>
                  <a:schemeClr val="accent3"/>
                </a:solidFill>
              </a:rPr>
              <a:t>Hakutekniikat</a:t>
            </a:r>
            <a:endParaRPr lang="fi-FI" sz="3600" dirty="0">
              <a:solidFill>
                <a:schemeClr val="accent3"/>
              </a:solidFill>
            </a:endParaRPr>
          </a:p>
        </p:txBody>
      </p:sp>
      <p:sp>
        <p:nvSpPr>
          <p:cNvPr id="3" name="Text Placeholder 2">
            <a:extLst>
              <a:ext uri="{FF2B5EF4-FFF2-40B4-BE49-F238E27FC236}">
                <a16:creationId xmlns:a16="http://schemas.microsoft.com/office/drawing/2014/main" id="{AC94DDAA-FD39-48D7-8F27-C211DE456FCD}"/>
              </a:ext>
            </a:extLst>
          </p:cNvPr>
          <p:cNvSpPr>
            <a:spLocks noGrp="1"/>
          </p:cNvSpPr>
          <p:nvPr>
            <p:ph type="body" sz="half" idx="11"/>
          </p:nvPr>
        </p:nvSpPr>
        <p:spPr>
          <a:xfrm>
            <a:off x="292354" y="1435262"/>
            <a:ext cx="8492897" cy="4507200"/>
          </a:xfrm>
        </p:spPr>
        <p:txBody>
          <a:bodyPr/>
          <a:lstStyle/>
          <a:p>
            <a:pPr marL="342900" indent="-342900">
              <a:buFont typeface="Arial" panose="020B0604020202020204" pitchFamily="34" charset="0"/>
              <a:buChar char="•"/>
              <a:defRPr/>
            </a:pPr>
            <a:r>
              <a:rPr lang="fi-FI" altLang="fi-FI" sz="2000" b="0" dirty="0"/>
              <a:t>OR-operaattoria käytetään, kun halutaan viitteitä, joissa esiintyvät kaikki tai joku käytetyistä hakusanoista. Käytetään silloin, kun hakutermit ovat merkitykseltään lähellä toisiaan tai ovat saman käsitteen erikielisiä vastineita. Tämän operaattorin käyttö lisää hakutulosten määrää. </a:t>
            </a:r>
            <a:r>
              <a:rPr lang="fi-FI" altLang="fi-FI" sz="2000" b="0" i="1" dirty="0"/>
              <a:t>Esim. </a:t>
            </a:r>
            <a:r>
              <a:rPr lang="fi-FI" altLang="fi-FI" sz="2000" b="0" i="1" dirty="0" err="1"/>
              <a:t>cinema</a:t>
            </a:r>
            <a:r>
              <a:rPr lang="fi-FI" altLang="fi-FI" sz="2000" b="0" i="1" dirty="0"/>
              <a:t>* OR </a:t>
            </a:r>
            <a:r>
              <a:rPr lang="fi-FI" altLang="fi-FI" sz="2000" b="0" i="1" dirty="0" err="1"/>
              <a:t>film</a:t>
            </a:r>
            <a:r>
              <a:rPr lang="fi-FI" altLang="fi-FI" sz="2000" b="0" i="1" dirty="0"/>
              <a:t>*</a:t>
            </a:r>
          </a:p>
          <a:p>
            <a:pPr marL="342900" indent="-342900">
              <a:buFont typeface="Arial" panose="020B0604020202020204" pitchFamily="34" charset="0"/>
              <a:buChar char="•"/>
              <a:defRPr/>
            </a:pPr>
            <a:endParaRPr lang="fi-FI" sz="2000" b="0" i="1" dirty="0"/>
          </a:p>
          <a:p>
            <a:endParaRPr lang="fi-FI" dirty="0"/>
          </a:p>
        </p:txBody>
      </p:sp>
      <mc:AlternateContent xmlns:mc="http://schemas.openxmlformats.org/markup-compatibility/2006" xmlns:pslz="http://schemas.microsoft.com/office/powerpoint/2016/slidezoom">
        <mc:Choice Requires="pslz">
          <p:graphicFrame>
            <p:nvGraphicFramePr>
              <p:cNvPr id="6" name="Slide Zoom 5">
                <a:extLst>
                  <a:ext uri="{FF2B5EF4-FFF2-40B4-BE49-F238E27FC236}">
                    <a16:creationId xmlns:a16="http://schemas.microsoft.com/office/drawing/2014/main" id="{58BAD549-0E58-4F10-9B03-240B3E54D148}"/>
                  </a:ext>
                </a:extLst>
              </p:cNvPr>
              <p:cNvGraphicFramePr>
                <a:graphicFrameLocks noChangeAspect="1"/>
              </p:cNvGraphicFramePr>
              <p:nvPr/>
            </p:nvGraphicFramePr>
            <p:xfrm>
              <a:off x="-4777451" y="4173492"/>
              <a:ext cx="2286000" cy="1714500"/>
            </p:xfrm>
            <a:graphic>
              <a:graphicData uri="http://schemas.microsoft.com/office/powerpoint/2016/slidezoom">
                <pslz:sldZm>
                  <pslz:sldZmObj sldId="477" cId="1978380672">
                    <pslz:zmPr id="{1FF2FA9D-27F7-4F9E-8B84-79B3385D4891}" returnToParent="0" transitionDur="1000">
                      <p166:blipFill xmlns:p166="http://schemas.microsoft.com/office/powerpoint/2016/6/main">
                        <a:blip r:embed="rId2"/>
                        <a:stretch>
                          <a:fillRect/>
                        </a:stretch>
                      </p166:blipFill>
                      <p166:spPr xmlns:p166="http://schemas.microsoft.com/office/powerpoint/2016/6/main">
                        <a:xfrm>
                          <a:off x="0" y="0"/>
                          <a:ext cx="2286000" cy="1714500"/>
                        </a:xfrm>
                        <a:prstGeom prst="rect">
                          <a:avLst/>
                        </a:prstGeom>
                        <a:ln w="3175">
                          <a:solidFill>
                            <a:prstClr val="ltGray"/>
                          </a:solidFill>
                        </a:ln>
                      </p166:spPr>
                    </pslz:zmPr>
                  </pslz:sldZmObj>
                </pslz:sldZm>
              </a:graphicData>
            </a:graphic>
          </p:graphicFrame>
        </mc:Choice>
        <mc:Fallback xmlns="">
          <p:pic>
            <p:nvPicPr>
              <p:cNvPr id="6" name="Slide Zoom 5">
                <a:hlinkClick r:id="rId3" action="ppaction://hlinksldjump"/>
                <a:extLst>
                  <a:ext uri="{FF2B5EF4-FFF2-40B4-BE49-F238E27FC236}">
                    <a16:creationId xmlns:a16="http://schemas.microsoft.com/office/drawing/2014/main" id="{58BAD549-0E58-4F10-9B03-240B3E54D148}"/>
                  </a:ext>
                </a:extLst>
              </p:cNvPr>
              <p:cNvPicPr>
                <a:picLocks noGrp="1" noRot="1" noChangeAspect="1" noMove="1" noResize="1" noEditPoints="1" noAdjustHandles="1" noChangeArrowheads="1" noChangeShapeType="1"/>
              </p:cNvPicPr>
              <p:nvPr/>
            </p:nvPicPr>
            <p:blipFill>
              <a:blip r:embed="rId4"/>
              <a:stretch>
                <a:fillRect/>
              </a:stretch>
            </p:blipFill>
            <p:spPr>
              <a:xfrm>
                <a:off x="-4777451" y="4173492"/>
                <a:ext cx="2286000" cy="1714500"/>
              </a:xfrm>
              <a:prstGeom prst="rect">
                <a:avLst/>
              </a:prstGeom>
              <a:ln w="3175">
                <a:solidFill>
                  <a:prstClr val="ltGray"/>
                </a:solidFill>
              </a:ln>
            </p:spPr>
          </p:pic>
        </mc:Fallback>
      </mc:AlternateContent>
      <p:pic>
        <p:nvPicPr>
          <p:cNvPr id="7" name="Picture 4" descr="boole">
            <a:extLst>
              <a:ext uri="{FF2B5EF4-FFF2-40B4-BE49-F238E27FC236}">
                <a16:creationId xmlns:a16="http://schemas.microsoft.com/office/drawing/2014/main" id="{82F7BE2B-4DEC-498A-B09B-197C45AB6952}"/>
              </a:ext>
            </a:extLst>
          </p:cNvPr>
          <p:cNvPicPr>
            <a:picLocks noChangeAspect="1" noChangeArrowheads="1"/>
          </p:cNvPicPr>
          <p:nvPr/>
        </p:nvPicPr>
        <p:blipFill>
          <a:blip r:embed="rId5" cstate="print"/>
          <a:srcRect/>
          <a:stretch>
            <a:fillRect/>
          </a:stretch>
        </p:blipFill>
        <p:spPr bwMode="auto">
          <a:xfrm>
            <a:off x="659980" y="3386432"/>
            <a:ext cx="1714500" cy="761500"/>
          </a:xfrm>
          <a:prstGeom prst="rect">
            <a:avLst/>
          </a:prstGeom>
          <a:noFill/>
          <a:ln w="9525">
            <a:noFill/>
            <a:miter lim="800000"/>
            <a:headEnd/>
            <a:tailEnd/>
          </a:ln>
        </p:spPr>
      </p:pic>
    </p:spTree>
    <p:extLst>
      <p:ext uri="{BB962C8B-B14F-4D97-AF65-F5344CB8AC3E}">
        <p14:creationId xmlns:p14="http://schemas.microsoft.com/office/powerpoint/2010/main" val="4991837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CFF172-B4F1-40E1-BD49-BD662B8EA9A8}"/>
              </a:ext>
            </a:extLst>
          </p:cNvPr>
          <p:cNvSpPr>
            <a:spLocks noGrp="1"/>
          </p:cNvSpPr>
          <p:nvPr>
            <p:ph type="body" sz="half" idx="10"/>
          </p:nvPr>
        </p:nvSpPr>
        <p:spPr/>
        <p:txBody>
          <a:bodyPr/>
          <a:lstStyle/>
          <a:p>
            <a:r>
              <a:rPr lang="en-US" sz="3600" dirty="0" err="1">
                <a:solidFill>
                  <a:schemeClr val="accent3"/>
                </a:solidFill>
              </a:rPr>
              <a:t>Hakutekniikat</a:t>
            </a:r>
            <a:endParaRPr lang="fi-FI" sz="3600" dirty="0">
              <a:solidFill>
                <a:schemeClr val="accent3"/>
              </a:solidFill>
            </a:endParaRPr>
          </a:p>
        </p:txBody>
      </p:sp>
      <p:sp>
        <p:nvSpPr>
          <p:cNvPr id="3" name="Text Placeholder 2">
            <a:extLst>
              <a:ext uri="{FF2B5EF4-FFF2-40B4-BE49-F238E27FC236}">
                <a16:creationId xmlns:a16="http://schemas.microsoft.com/office/drawing/2014/main" id="{AC94DDAA-FD39-48D7-8F27-C211DE456FCD}"/>
              </a:ext>
            </a:extLst>
          </p:cNvPr>
          <p:cNvSpPr>
            <a:spLocks noGrp="1"/>
          </p:cNvSpPr>
          <p:nvPr>
            <p:ph type="body" sz="half" idx="11"/>
          </p:nvPr>
        </p:nvSpPr>
        <p:spPr>
          <a:xfrm>
            <a:off x="292354" y="1435262"/>
            <a:ext cx="8492897" cy="4507200"/>
          </a:xfrm>
        </p:spPr>
        <p:txBody>
          <a:bodyPr/>
          <a:lstStyle/>
          <a:p>
            <a:pPr marL="342900" indent="-342900">
              <a:buFont typeface="Arial" panose="020B0604020202020204" pitchFamily="34" charset="0"/>
              <a:buChar char="•"/>
            </a:pPr>
            <a:r>
              <a:rPr lang="fi-FI" altLang="fi-FI" sz="2000" b="0" dirty="0"/>
              <a:t>NOT-operaattoria käytetään, kun halutaan, että tietty sana ei esiinny hakutuloksessa. Operaattorin käytössä on oltava varovainen, sillä samalla voi sulkea pois paljon käyttökelpoista aineistoa. </a:t>
            </a:r>
            <a:r>
              <a:rPr lang="fi-FI" altLang="fi-FI" sz="2000" b="0" i="1" dirty="0"/>
              <a:t>Esim. pukusuunnittelu* NOT </a:t>
            </a:r>
            <a:r>
              <a:rPr lang="fi-FI" altLang="fi-FI" sz="2000" b="0" i="1" dirty="0" err="1"/>
              <a:t>suom</a:t>
            </a:r>
            <a:r>
              <a:rPr lang="fi-FI" altLang="fi-FI" sz="2000" b="0" i="1" dirty="0"/>
              <a:t>*</a:t>
            </a:r>
            <a:endParaRPr lang="fi-FI" altLang="fi-FI" sz="2000" b="0" dirty="0"/>
          </a:p>
          <a:p>
            <a:pPr marL="342900" indent="-342900">
              <a:buFont typeface="Arial" panose="020B0604020202020204" pitchFamily="34" charset="0"/>
              <a:buChar char="•"/>
              <a:defRPr/>
            </a:pPr>
            <a:endParaRPr lang="fi-FI" sz="2000" b="0" i="1" dirty="0"/>
          </a:p>
          <a:p>
            <a:endParaRPr lang="fi-FI" dirty="0"/>
          </a:p>
        </p:txBody>
      </p:sp>
      <mc:AlternateContent xmlns:mc="http://schemas.openxmlformats.org/markup-compatibility/2006" xmlns:pslz="http://schemas.microsoft.com/office/powerpoint/2016/slidezoom">
        <mc:Choice Requires="pslz">
          <p:graphicFrame>
            <p:nvGraphicFramePr>
              <p:cNvPr id="6" name="Slide Zoom 5">
                <a:extLst>
                  <a:ext uri="{FF2B5EF4-FFF2-40B4-BE49-F238E27FC236}">
                    <a16:creationId xmlns:a16="http://schemas.microsoft.com/office/drawing/2014/main" id="{58BAD549-0E58-4F10-9B03-240B3E54D148}"/>
                  </a:ext>
                </a:extLst>
              </p:cNvPr>
              <p:cNvGraphicFramePr>
                <a:graphicFrameLocks noChangeAspect="1"/>
              </p:cNvGraphicFramePr>
              <p:nvPr/>
            </p:nvGraphicFramePr>
            <p:xfrm>
              <a:off x="-4777451" y="4173492"/>
              <a:ext cx="2286000" cy="1714500"/>
            </p:xfrm>
            <a:graphic>
              <a:graphicData uri="http://schemas.microsoft.com/office/powerpoint/2016/slidezoom">
                <pslz:sldZm>
                  <pslz:sldZmObj sldId="477" cId="1978380672">
                    <pslz:zmPr id="{1FF2FA9D-27F7-4F9E-8B84-79B3385D4891}" returnToParent="0" transitionDur="1000">
                      <p166:blipFill xmlns:p166="http://schemas.microsoft.com/office/powerpoint/2016/6/main">
                        <a:blip r:embed="rId2"/>
                        <a:stretch>
                          <a:fillRect/>
                        </a:stretch>
                      </p166:blipFill>
                      <p166:spPr xmlns:p166="http://schemas.microsoft.com/office/powerpoint/2016/6/main">
                        <a:xfrm>
                          <a:off x="0" y="0"/>
                          <a:ext cx="2286000" cy="1714500"/>
                        </a:xfrm>
                        <a:prstGeom prst="rect">
                          <a:avLst/>
                        </a:prstGeom>
                        <a:ln w="3175">
                          <a:solidFill>
                            <a:prstClr val="ltGray"/>
                          </a:solidFill>
                        </a:ln>
                      </p166:spPr>
                    </pslz:zmPr>
                  </pslz:sldZmObj>
                </pslz:sldZm>
              </a:graphicData>
            </a:graphic>
          </p:graphicFrame>
        </mc:Choice>
        <mc:Fallback xmlns="">
          <p:pic>
            <p:nvPicPr>
              <p:cNvPr id="6" name="Slide Zoom 5">
                <a:hlinkClick r:id="rId3" action="ppaction://hlinksldjump"/>
                <a:extLst>
                  <a:ext uri="{FF2B5EF4-FFF2-40B4-BE49-F238E27FC236}">
                    <a16:creationId xmlns:a16="http://schemas.microsoft.com/office/drawing/2014/main" id="{58BAD549-0E58-4F10-9B03-240B3E54D148}"/>
                  </a:ext>
                </a:extLst>
              </p:cNvPr>
              <p:cNvPicPr>
                <a:picLocks noGrp="1" noRot="1" noChangeAspect="1" noMove="1" noResize="1" noEditPoints="1" noAdjustHandles="1" noChangeArrowheads="1" noChangeShapeType="1"/>
              </p:cNvPicPr>
              <p:nvPr/>
            </p:nvPicPr>
            <p:blipFill>
              <a:blip r:embed="rId4"/>
              <a:stretch>
                <a:fillRect/>
              </a:stretch>
            </p:blipFill>
            <p:spPr>
              <a:xfrm>
                <a:off x="-4777451" y="4173492"/>
                <a:ext cx="2286000" cy="1714500"/>
              </a:xfrm>
              <a:prstGeom prst="rect">
                <a:avLst/>
              </a:prstGeom>
              <a:ln w="3175">
                <a:solidFill>
                  <a:prstClr val="ltGray"/>
                </a:solidFill>
              </a:ln>
            </p:spPr>
          </p:pic>
        </mc:Fallback>
      </mc:AlternateContent>
      <p:pic>
        <p:nvPicPr>
          <p:cNvPr id="8" name="Picture 4" descr="boole">
            <a:extLst>
              <a:ext uri="{FF2B5EF4-FFF2-40B4-BE49-F238E27FC236}">
                <a16:creationId xmlns:a16="http://schemas.microsoft.com/office/drawing/2014/main" id="{8667B164-CDB7-45A1-AF2C-AC0F72169FA8}"/>
              </a:ext>
            </a:extLst>
          </p:cNvPr>
          <p:cNvPicPr>
            <a:picLocks noChangeAspect="1" noChangeArrowheads="1"/>
          </p:cNvPicPr>
          <p:nvPr/>
        </p:nvPicPr>
        <p:blipFill>
          <a:blip r:embed="rId5" cstate="print"/>
          <a:srcRect/>
          <a:stretch>
            <a:fillRect/>
          </a:stretch>
        </p:blipFill>
        <p:spPr bwMode="auto">
          <a:xfrm>
            <a:off x="707799" y="3020341"/>
            <a:ext cx="1838966" cy="817318"/>
          </a:xfrm>
          <a:prstGeom prst="rect">
            <a:avLst/>
          </a:prstGeom>
          <a:noFill/>
          <a:ln w="9525">
            <a:noFill/>
            <a:miter lim="800000"/>
            <a:headEnd/>
            <a:tailEnd/>
          </a:ln>
        </p:spPr>
      </p:pic>
    </p:spTree>
    <p:extLst>
      <p:ext uri="{BB962C8B-B14F-4D97-AF65-F5344CB8AC3E}">
        <p14:creationId xmlns:p14="http://schemas.microsoft.com/office/powerpoint/2010/main" val="14873393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CFF172-B4F1-40E1-BD49-BD662B8EA9A8}"/>
              </a:ext>
            </a:extLst>
          </p:cNvPr>
          <p:cNvSpPr>
            <a:spLocks noGrp="1"/>
          </p:cNvSpPr>
          <p:nvPr>
            <p:ph type="body" sz="half" idx="10"/>
          </p:nvPr>
        </p:nvSpPr>
        <p:spPr/>
        <p:txBody>
          <a:bodyPr/>
          <a:lstStyle/>
          <a:p>
            <a:r>
              <a:rPr lang="en-US" sz="3600" dirty="0" err="1">
                <a:solidFill>
                  <a:schemeClr val="accent3"/>
                </a:solidFill>
              </a:rPr>
              <a:t>Tiedonlähteiden</a:t>
            </a:r>
            <a:r>
              <a:rPr lang="en-US" sz="3600" dirty="0">
                <a:solidFill>
                  <a:schemeClr val="accent3"/>
                </a:solidFill>
              </a:rPr>
              <a:t> </a:t>
            </a:r>
            <a:r>
              <a:rPr lang="en-US" sz="3600" dirty="0" err="1">
                <a:solidFill>
                  <a:schemeClr val="accent3"/>
                </a:solidFill>
              </a:rPr>
              <a:t>typit</a:t>
            </a:r>
            <a:r>
              <a:rPr lang="en-US" sz="3600" dirty="0">
                <a:solidFill>
                  <a:schemeClr val="accent3"/>
                </a:solidFill>
              </a:rPr>
              <a:t> (</a:t>
            </a:r>
            <a:r>
              <a:rPr lang="en-US" sz="3600" dirty="0" err="1">
                <a:solidFill>
                  <a:schemeClr val="accent3"/>
                </a:solidFill>
              </a:rPr>
              <a:t>painettu</a:t>
            </a:r>
            <a:r>
              <a:rPr lang="en-US" sz="3600" dirty="0">
                <a:solidFill>
                  <a:schemeClr val="accent3"/>
                </a:solidFill>
              </a:rPr>
              <a:t> ja e)</a:t>
            </a:r>
            <a:endParaRPr lang="fi-FI" sz="3600" dirty="0">
              <a:solidFill>
                <a:schemeClr val="accent3"/>
              </a:solidFill>
            </a:endParaRPr>
          </a:p>
        </p:txBody>
      </p:sp>
      <p:sp>
        <p:nvSpPr>
          <p:cNvPr id="3" name="Text Placeholder 2">
            <a:extLst>
              <a:ext uri="{FF2B5EF4-FFF2-40B4-BE49-F238E27FC236}">
                <a16:creationId xmlns:a16="http://schemas.microsoft.com/office/drawing/2014/main" id="{AC94DDAA-FD39-48D7-8F27-C211DE456FCD}"/>
              </a:ext>
            </a:extLst>
          </p:cNvPr>
          <p:cNvSpPr>
            <a:spLocks noGrp="1"/>
          </p:cNvSpPr>
          <p:nvPr>
            <p:ph type="body" sz="half" idx="11"/>
          </p:nvPr>
        </p:nvSpPr>
        <p:spPr>
          <a:xfrm>
            <a:off x="292354" y="1591902"/>
            <a:ext cx="8492897" cy="4350559"/>
          </a:xfrm>
        </p:spPr>
        <p:txBody>
          <a:bodyPr/>
          <a:lstStyle/>
          <a:p>
            <a:pPr marL="342900" indent="-342900">
              <a:buFont typeface="Arial" panose="020B0604020202020204" pitchFamily="34" charset="0"/>
              <a:buChar char="•"/>
            </a:pPr>
            <a:r>
              <a:rPr lang="fi-FI" altLang="fi-FI" sz="2000" b="0" dirty="0"/>
              <a:t>Kirjat ja lehdet</a:t>
            </a:r>
          </a:p>
          <a:p>
            <a:pPr marL="342900" indent="-342900">
              <a:buFont typeface="Arial" panose="020B0604020202020204" pitchFamily="34" charset="0"/>
              <a:buChar char="•"/>
            </a:pPr>
            <a:r>
              <a:rPr lang="fi-FI" altLang="fi-FI" sz="2000" b="0" dirty="0"/>
              <a:t>Av-aineisto</a:t>
            </a:r>
          </a:p>
          <a:p>
            <a:pPr marL="342900" indent="-342900">
              <a:buFont typeface="Arial" panose="020B0604020202020204" pitchFamily="34" charset="0"/>
              <a:buChar char="•"/>
            </a:pPr>
            <a:r>
              <a:rPr lang="fi-FI" altLang="fi-FI" sz="2000" b="0" dirty="0"/>
              <a:t>Opinnäytteet</a:t>
            </a:r>
          </a:p>
          <a:p>
            <a:pPr marL="342900" indent="-342900">
              <a:buFont typeface="Arial" panose="020B0604020202020204" pitchFamily="34" charset="0"/>
              <a:buChar char="•"/>
            </a:pPr>
            <a:r>
              <a:rPr lang="fi-FI" altLang="fi-FI" sz="2000" b="0" dirty="0"/>
              <a:t>Raportit ja konferenssijulkaisut</a:t>
            </a:r>
          </a:p>
          <a:p>
            <a:pPr marL="342900" indent="-342900">
              <a:buFont typeface="Arial" panose="020B0604020202020204" pitchFamily="34" charset="0"/>
              <a:buChar char="•"/>
            </a:pPr>
            <a:r>
              <a:rPr lang="fi-FI" altLang="fi-FI" sz="2000" b="0" dirty="0"/>
              <a:t>Arkistoaineistot</a:t>
            </a:r>
          </a:p>
          <a:p>
            <a:pPr marL="342900" indent="-342900">
              <a:buFont typeface="Arial" panose="020B0604020202020204" pitchFamily="34" charset="0"/>
              <a:buChar char="•"/>
            </a:pPr>
            <a:r>
              <a:rPr lang="fi-FI" altLang="fi-FI" sz="2000" b="0" dirty="0"/>
              <a:t>Hakuteokset, sanakirjat</a:t>
            </a:r>
          </a:p>
          <a:p>
            <a:pPr marL="342900" indent="-342900">
              <a:buFont typeface="Arial" panose="020B0604020202020204" pitchFamily="34" charset="0"/>
              <a:buChar char="•"/>
            </a:pPr>
            <a:r>
              <a:rPr lang="fi-FI" altLang="fi-FI" sz="2000" b="0" dirty="0"/>
              <a:t>Patentit ja standardit</a:t>
            </a:r>
          </a:p>
          <a:p>
            <a:pPr marL="342900" indent="-342900">
              <a:buFont typeface="Arial" panose="020B0604020202020204" pitchFamily="34" charset="0"/>
              <a:buChar char="•"/>
            </a:pPr>
            <a:r>
              <a:rPr lang="fi-FI" altLang="fi-FI" sz="2000" b="0" dirty="0"/>
              <a:t>Internet – Google </a:t>
            </a:r>
            <a:r>
              <a:rPr lang="fi-FI" altLang="fi-FI" sz="2000" b="0" dirty="0" err="1"/>
              <a:t>Scholar</a:t>
            </a:r>
            <a:endParaRPr lang="fi-FI" altLang="fi-FI" sz="2000" b="0" dirty="0"/>
          </a:p>
          <a:p>
            <a:pPr marL="342900" indent="-342900">
              <a:buFont typeface="Arial" panose="020B0604020202020204" pitchFamily="34" charset="0"/>
              <a:buChar char="•"/>
              <a:defRPr/>
            </a:pPr>
            <a:endParaRPr lang="fi-FI" sz="2000" b="0" i="1" dirty="0"/>
          </a:p>
          <a:p>
            <a:endParaRPr lang="fi-FI" dirty="0"/>
          </a:p>
        </p:txBody>
      </p:sp>
      <mc:AlternateContent xmlns:mc="http://schemas.openxmlformats.org/markup-compatibility/2006" xmlns:pslz="http://schemas.microsoft.com/office/powerpoint/2016/slidezoom">
        <mc:Choice Requires="pslz">
          <p:graphicFrame>
            <p:nvGraphicFramePr>
              <p:cNvPr id="6" name="Slide Zoom 5">
                <a:extLst>
                  <a:ext uri="{FF2B5EF4-FFF2-40B4-BE49-F238E27FC236}">
                    <a16:creationId xmlns:a16="http://schemas.microsoft.com/office/drawing/2014/main" id="{58BAD549-0E58-4F10-9B03-240B3E54D148}"/>
                  </a:ext>
                </a:extLst>
              </p:cNvPr>
              <p:cNvGraphicFramePr>
                <a:graphicFrameLocks noChangeAspect="1"/>
              </p:cNvGraphicFramePr>
              <p:nvPr/>
            </p:nvGraphicFramePr>
            <p:xfrm>
              <a:off x="-4777451" y="4173492"/>
              <a:ext cx="2286000" cy="1714500"/>
            </p:xfrm>
            <a:graphic>
              <a:graphicData uri="http://schemas.microsoft.com/office/powerpoint/2016/slidezoom">
                <pslz:sldZm>
                  <pslz:sldZmObj sldId="477" cId="1978380672">
                    <pslz:zmPr id="{1FF2FA9D-27F7-4F9E-8B84-79B3385D4891}" returnToParent="0" transitionDur="1000">
                      <p166:blipFill xmlns:p166="http://schemas.microsoft.com/office/powerpoint/2016/6/main">
                        <a:blip r:embed="rId2"/>
                        <a:stretch>
                          <a:fillRect/>
                        </a:stretch>
                      </p166:blipFill>
                      <p166:spPr xmlns:p166="http://schemas.microsoft.com/office/powerpoint/2016/6/main">
                        <a:xfrm>
                          <a:off x="0" y="0"/>
                          <a:ext cx="2286000" cy="1714500"/>
                        </a:xfrm>
                        <a:prstGeom prst="rect">
                          <a:avLst/>
                        </a:prstGeom>
                        <a:ln w="3175">
                          <a:solidFill>
                            <a:prstClr val="ltGray"/>
                          </a:solidFill>
                        </a:ln>
                      </p166:spPr>
                    </pslz:zmPr>
                  </pslz:sldZmObj>
                </pslz:sldZm>
              </a:graphicData>
            </a:graphic>
          </p:graphicFrame>
        </mc:Choice>
        <mc:Fallback xmlns="">
          <p:pic>
            <p:nvPicPr>
              <p:cNvPr id="6" name="Slide Zoom 5">
                <a:hlinkClick r:id="rId3" action="ppaction://hlinksldjump"/>
                <a:extLst>
                  <a:ext uri="{FF2B5EF4-FFF2-40B4-BE49-F238E27FC236}">
                    <a16:creationId xmlns:a16="http://schemas.microsoft.com/office/drawing/2014/main" id="{58BAD549-0E58-4F10-9B03-240B3E54D148}"/>
                  </a:ext>
                </a:extLst>
              </p:cNvPr>
              <p:cNvPicPr>
                <a:picLocks noGrp="1" noRot="1" noChangeAspect="1" noMove="1" noResize="1" noEditPoints="1" noAdjustHandles="1" noChangeArrowheads="1" noChangeShapeType="1"/>
              </p:cNvPicPr>
              <p:nvPr/>
            </p:nvPicPr>
            <p:blipFill>
              <a:blip r:embed="rId4"/>
              <a:stretch>
                <a:fillRect/>
              </a:stretch>
            </p:blipFill>
            <p:spPr>
              <a:xfrm>
                <a:off x="-4777451" y="4173492"/>
                <a:ext cx="2286000" cy="1714500"/>
              </a:xfrm>
              <a:prstGeom prst="rect">
                <a:avLst/>
              </a:prstGeom>
              <a:ln w="3175">
                <a:solidFill>
                  <a:prstClr val="ltGray"/>
                </a:solidFill>
              </a:ln>
            </p:spPr>
          </p:pic>
        </mc:Fallback>
      </mc:AlternateContent>
    </p:spTree>
    <p:extLst>
      <p:ext uri="{BB962C8B-B14F-4D97-AF65-F5344CB8AC3E}">
        <p14:creationId xmlns:p14="http://schemas.microsoft.com/office/powerpoint/2010/main" val="5116284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CFF172-B4F1-40E1-BD49-BD662B8EA9A8}"/>
              </a:ext>
            </a:extLst>
          </p:cNvPr>
          <p:cNvSpPr>
            <a:spLocks noGrp="1"/>
          </p:cNvSpPr>
          <p:nvPr>
            <p:ph type="body" sz="half" idx="10"/>
          </p:nvPr>
        </p:nvSpPr>
        <p:spPr/>
        <p:txBody>
          <a:bodyPr/>
          <a:lstStyle/>
          <a:p>
            <a:r>
              <a:rPr lang="en-US" sz="3600" dirty="0" err="1">
                <a:solidFill>
                  <a:schemeClr val="accent3"/>
                </a:solidFill>
              </a:rPr>
              <a:t>Tietokantatyypit</a:t>
            </a:r>
            <a:endParaRPr lang="fi-FI" sz="3600" dirty="0">
              <a:solidFill>
                <a:schemeClr val="accent3"/>
              </a:solidFill>
            </a:endParaRPr>
          </a:p>
        </p:txBody>
      </p:sp>
      <p:sp>
        <p:nvSpPr>
          <p:cNvPr id="3" name="Text Placeholder 2">
            <a:extLst>
              <a:ext uri="{FF2B5EF4-FFF2-40B4-BE49-F238E27FC236}">
                <a16:creationId xmlns:a16="http://schemas.microsoft.com/office/drawing/2014/main" id="{AC94DDAA-FD39-48D7-8F27-C211DE456FCD}"/>
              </a:ext>
            </a:extLst>
          </p:cNvPr>
          <p:cNvSpPr>
            <a:spLocks noGrp="1"/>
          </p:cNvSpPr>
          <p:nvPr>
            <p:ph type="body" sz="half" idx="11"/>
          </p:nvPr>
        </p:nvSpPr>
        <p:spPr>
          <a:xfrm>
            <a:off x="292354" y="1695236"/>
            <a:ext cx="8492897" cy="4247226"/>
          </a:xfrm>
        </p:spPr>
        <p:txBody>
          <a:bodyPr/>
          <a:lstStyle/>
          <a:p>
            <a:pPr marL="342900" indent="-342900">
              <a:buFont typeface="Arial" panose="020B0604020202020204" pitchFamily="34" charset="0"/>
              <a:buChar char="•"/>
              <a:defRPr/>
            </a:pPr>
            <a:r>
              <a:rPr lang="fi-FI" sz="2000" b="0" dirty="0"/>
              <a:t>Kokoelmatietokannat</a:t>
            </a:r>
          </a:p>
          <a:p>
            <a:pPr marL="342900" indent="-342900">
              <a:buFont typeface="Arial" panose="020B0604020202020204" pitchFamily="34" charset="0"/>
              <a:buChar char="•"/>
              <a:defRPr/>
            </a:pPr>
            <a:r>
              <a:rPr lang="fi-FI" sz="2000" b="0" dirty="0"/>
              <a:t>Viitetietokannat</a:t>
            </a:r>
          </a:p>
          <a:p>
            <a:pPr marL="342900" indent="-342900">
              <a:buFont typeface="Arial" panose="020B0604020202020204" pitchFamily="34" charset="0"/>
              <a:buChar char="•"/>
              <a:defRPr/>
            </a:pPr>
            <a:r>
              <a:rPr lang="fi-FI" sz="2000" b="0" dirty="0"/>
              <a:t>Kokotekstitietokannat</a:t>
            </a:r>
          </a:p>
          <a:p>
            <a:pPr marL="342900" indent="-342900">
              <a:buFont typeface="Arial" panose="020B0604020202020204" pitchFamily="34" charset="0"/>
              <a:buChar char="•"/>
              <a:defRPr/>
            </a:pPr>
            <a:r>
              <a:rPr lang="fi-FI" sz="2000" b="0" dirty="0"/>
              <a:t>Kuvatietokannat </a:t>
            </a:r>
          </a:p>
          <a:p>
            <a:pPr marL="342900" indent="-342900">
              <a:buFont typeface="Arial" panose="020B0604020202020204" pitchFamily="34" charset="0"/>
              <a:buChar char="•"/>
              <a:defRPr/>
            </a:pPr>
            <a:r>
              <a:rPr lang="fi-FI" sz="2000" b="0" dirty="0"/>
              <a:t>Faktatietokannat</a:t>
            </a:r>
          </a:p>
          <a:p>
            <a:pPr marL="342900" indent="-342900">
              <a:buFont typeface="Arial" panose="020B0604020202020204" pitchFamily="34" charset="0"/>
              <a:buChar char="•"/>
              <a:defRPr/>
            </a:pPr>
            <a:endParaRPr lang="fi-FI" sz="2000" b="0" dirty="0"/>
          </a:p>
          <a:p>
            <a:pPr marL="342900" indent="-342900">
              <a:buFont typeface="Arial" panose="020B0604020202020204" pitchFamily="34" charset="0"/>
              <a:buChar char="•"/>
              <a:defRPr/>
            </a:pPr>
            <a:r>
              <a:rPr lang="fi-FI" sz="2000" b="0" dirty="0"/>
              <a:t>Kaikki aineistot haettavissa </a:t>
            </a:r>
            <a:r>
              <a:rPr lang="fi-FI" sz="2000" b="0" dirty="0">
                <a:solidFill>
                  <a:schemeClr val="tx2"/>
                </a:solidFill>
              </a:rPr>
              <a:t>Aalto-</a:t>
            </a:r>
            <a:r>
              <a:rPr lang="fi-FI" sz="2000" b="0" dirty="0" err="1">
                <a:solidFill>
                  <a:schemeClr val="tx2"/>
                </a:solidFill>
              </a:rPr>
              <a:t>Primon</a:t>
            </a:r>
            <a:r>
              <a:rPr lang="fi-FI" sz="2000" b="0" dirty="0"/>
              <a:t> kautta</a:t>
            </a:r>
          </a:p>
          <a:p>
            <a:pPr>
              <a:defRPr/>
            </a:pPr>
            <a:r>
              <a:rPr lang="fi-FI" sz="2000" b="0" dirty="0"/>
              <a:t>     https://aalto.primo.fi/</a:t>
            </a:r>
          </a:p>
          <a:p>
            <a:pPr marL="342900" indent="-342900">
              <a:buFont typeface="Arial" panose="020B0604020202020204" pitchFamily="34" charset="0"/>
              <a:buChar char="•"/>
              <a:defRPr/>
            </a:pPr>
            <a:endParaRPr lang="fi-FI" sz="2000" b="0" i="1" dirty="0"/>
          </a:p>
          <a:p>
            <a:endParaRPr lang="fi-FI" dirty="0"/>
          </a:p>
        </p:txBody>
      </p:sp>
      <mc:AlternateContent xmlns:mc="http://schemas.openxmlformats.org/markup-compatibility/2006" xmlns:pslz="http://schemas.microsoft.com/office/powerpoint/2016/slidezoom">
        <mc:Choice Requires="pslz">
          <p:graphicFrame>
            <p:nvGraphicFramePr>
              <p:cNvPr id="6" name="Slide Zoom 5">
                <a:extLst>
                  <a:ext uri="{FF2B5EF4-FFF2-40B4-BE49-F238E27FC236}">
                    <a16:creationId xmlns:a16="http://schemas.microsoft.com/office/drawing/2014/main" id="{58BAD549-0E58-4F10-9B03-240B3E54D148}"/>
                  </a:ext>
                </a:extLst>
              </p:cNvPr>
              <p:cNvGraphicFramePr>
                <a:graphicFrameLocks noChangeAspect="1"/>
              </p:cNvGraphicFramePr>
              <p:nvPr/>
            </p:nvGraphicFramePr>
            <p:xfrm>
              <a:off x="-4777451" y="4173492"/>
              <a:ext cx="2286000" cy="1714500"/>
            </p:xfrm>
            <a:graphic>
              <a:graphicData uri="http://schemas.microsoft.com/office/powerpoint/2016/slidezoom">
                <pslz:sldZm>
                  <pslz:sldZmObj sldId="477" cId="1978380672">
                    <pslz:zmPr id="{1FF2FA9D-27F7-4F9E-8B84-79B3385D4891}" returnToParent="0" transitionDur="1000">
                      <p166:blipFill xmlns:p166="http://schemas.microsoft.com/office/powerpoint/2016/6/main">
                        <a:blip r:embed="rId2"/>
                        <a:stretch>
                          <a:fillRect/>
                        </a:stretch>
                      </p166:blipFill>
                      <p166:spPr xmlns:p166="http://schemas.microsoft.com/office/powerpoint/2016/6/main">
                        <a:xfrm>
                          <a:off x="0" y="0"/>
                          <a:ext cx="2286000" cy="1714500"/>
                        </a:xfrm>
                        <a:prstGeom prst="rect">
                          <a:avLst/>
                        </a:prstGeom>
                        <a:ln w="3175">
                          <a:solidFill>
                            <a:prstClr val="ltGray"/>
                          </a:solidFill>
                        </a:ln>
                      </p166:spPr>
                    </pslz:zmPr>
                  </pslz:sldZmObj>
                </pslz:sldZm>
              </a:graphicData>
            </a:graphic>
          </p:graphicFrame>
        </mc:Choice>
        <mc:Fallback xmlns="">
          <p:pic>
            <p:nvPicPr>
              <p:cNvPr id="6" name="Slide Zoom 5">
                <a:hlinkClick r:id="rId3" action="ppaction://hlinksldjump"/>
                <a:extLst>
                  <a:ext uri="{FF2B5EF4-FFF2-40B4-BE49-F238E27FC236}">
                    <a16:creationId xmlns:a16="http://schemas.microsoft.com/office/drawing/2014/main" id="{58BAD549-0E58-4F10-9B03-240B3E54D148}"/>
                  </a:ext>
                </a:extLst>
              </p:cNvPr>
              <p:cNvPicPr>
                <a:picLocks noGrp="1" noRot="1" noChangeAspect="1" noMove="1" noResize="1" noEditPoints="1" noAdjustHandles="1" noChangeArrowheads="1" noChangeShapeType="1"/>
              </p:cNvPicPr>
              <p:nvPr/>
            </p:nvPicPr>
            <p:blipFill>
              <a:blip r:embed="rId4"/>
              <a:stretch>
                <a:fillRect/>
              </a:stretch>
            </p:blipFill>
            <p:spPr>
              <a:xfrm>
                <a:off x="-4777451" y="4173492"/>
                <a:ext cx="2286000" cy="1714500"/>
              </a:xfrm>
              <a:prstGeom prst="rect">
                <a:avLst/>
              </a:prstGeom>
              <a:ln w="3175">
                <a:solidFill>
                  <a:prstClr val="ltGray"/>
                </a:solidFill>
              </a:ln>
            </p:spPr>
          </p:pic>
        </mc:Fallback>
      </mc:AlternateContent>
    </p:spTree>
    <p:extLst>
      <p:ext uri="{BB962C8B-B14F-4D97-AF65-F5344CB8AC3E}">
        <p14:creationId xmlns:p14="http://schemas.microsoft.com/office/powerpoint/2010/main" val="20382517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CFF172-B4F1-40E1-BD49-BD662B8EA9A8}"/>
              </a:ext>
            </a:extLst>
          </p:cNvPr>
          <p:cNvSpPr>
            <a:spLocks noGrp="1"/>
          </p:cNvSpPr>
          <p:nvPr>
            <p:ph type="body" sz="half" idx="10"/>
          </p:nvPr>
        </p:nvSpPr>
        <p:spPr/>
        <p:txBody>
          <a:bodyPr/>
          <a:lstStyle/>
          <a:p>
            <a:r>
              <a:rPr lang="en-US" sz="3600" dirty="0" err="1">
                <a:solidFill>
                  <a:schemeClr val="accent3"/>
                </a:solidFill>
              </a:rPr>
              <a:t>Viitetietokannat</a:t>
            </a:r>
            <a:endParaRPr lang="fi-FI" sz="3600" dirty="0">
              <a:solidFill>
                <a:schemeClr val="accent3"/>
              </a:solidFill>
            </a:endParaRPr>
          </a:p>
        </p:txBody>
      </p:sp>
      <p:sp>
        <p:nvSpPr>
          <p:cNvPr id="3" name="Text Placeholder 2">
            <a:extLst>
              <a:ext uri="{FF2B5EF4-FFF2-40B4-BE49-F238E27FC236}">
                <a16:creationId xmlns:a16="http://schemas.microsoft.com/office/drawing/2014/main" id="{AC94DDAA-FD39-48D7-8F27-C211DE456FCD}"/>
              </a:ext>
            </a:extLst>
          </p:cNvPr>
          <p:cNvSpPr>
            <a:spLocks noGrp="1"/>
          </p:cNvSpPr>
          <p:nvPr>
            <p:ph type="body" sz="half" idx="11"/>
          </p:nvPr>
        </p:nvSpPr>
        <p:spPr>
          <a:xfrm>
            <a:off x="292354" y="1695236"/>
            <a:ext cx="8492897" cy="4247226"/>
          </a:xfrm>
        </p:spPr>
        <p:txBody>
          <a:bodyPr/>
          <a:lstStyle/>
          <a:p>
            <a:r>
              <a:rPr lang="fi-FI" altLang="fi-FI" sz="2000" b="0" dirty="0">
                <a:solidFill>
                  <a:schemeClr val="tx2"/>
                </a:solidFill>
              </a:rPr>
              <a:t>Sisältävät lehtiartikkeleiden tai kirjojen</a:t>
            </a:r>
          </a:p>
          <a:p>
            <a:pPr marL="342900" indent="-342900">
              <a:buFont typeface="Arial" panose="020B0604020202020204" pitchFamily="34" charset="0"/>
              <a:buChar char="•"/>
            </a:pPr>
            <a:r>
              <a:rPr lang="fi-FI" altLang="fi-FI" sz="2000" b="0" dirty="0"/>
              <a:t>bibliografiset tiedot (</a:t>
            </a:r>
            <a:r>
              <a:rPr lang="fi-FI" altLang="fi-FI" sz="2000" b="0" dirty="0">
                <a:solidFill>
                  <a:schemeClr val="tx2"/>
                </a:solidFill>
              </a:rPr>
              <a:t>julkaisutiedot)</a:t>
            </a:r>
          </a:p>
          <a:p>
            <a:pPr marL="342900" indent="-342900">
              <a:buFont typeface="Arial" panose="020B0604020202020204" pitchFamily="34" charset="0"/>
              <a:buChar char="•"/>
            </a:pPr>
            <a:r>
              <a:rPr lang="fi-FI" altLang="fi-FI" sz="2000" b="0" dirty="0"/>
              <a:t>sisältöä kuvailevat asiasanat</a:t>
            </a:r>
          </a:p>
          <a:p>
            <a:pPr marL="342900" indent="-342900">
              <a:buFont typeface="Arial" panose="020B0604020202020204" pitchFamily="34" charset="0"/>
              <a:buChar char="•"/>
            </a:pPr>
            <a:r>
              <a:rPr lang="fi-FI" altLang="fi-FI" sz="2000" b="0" dirty="0"/>
              <a:t>tiivistelmän</a:t>
            </a:r>
            <a:br>
              <a:rPr lang="fi-FI" altLang="fi-FI" sz="2000" b="0" dirty="0"/>
            </a:br>
            <a:endParaRPr lang="fi-FI" altLang="fi-FI" sz="2000" b="0" dirty="0"/>
          </a:p>
          <a:p>
            <a:pPr marL="342900" indent="-342900">
              <a:buFont typeface="Arial" panose="020B0604020202020204" pitchFamily="34" charset="0"/>
              <a:buChar char="•"/>
            </a:pPr>
            <a:r>
              <a:rPr lang="fi-FI" altLang="fi-FI" sz="2000" b="0" dirty="0">
                <a:solidFill>
                  <a:schemeClr val="tx2"/>
                </a:solidFill>
              </a:rPr>
              <a:t>Lehti, jossa artikkeli on julkaistu tai kirja, on etsittävä erikseen</a:t>
            </a:r>
          </a:p>
          <a:p>
            <a:r>
              <a:rPr lang="fi-FI" altLang="fi-FI" sz="2000" b="0" dirty="0"/>
              <a:t>    esim. </a:t>
            </a:r>
            <a:r>
              <a:rPr lang="fi-FI" sz="2000" b="0" i="0" dirty="0" err="1">
                <a:solidFill>
                  <a:srgbClr val="333333"/>
                </a:solidFill>
                <a:effectLst/>
                <a:latin typeface="Arial" panose="020B0604020202020204" pitchFamily="34" charset="0"/>
                <a:cs typeface="Arial" panose="020B0604020202020204" pitchFamily="34" charset="0"/>
              </a:rPr>
              <a:t>ViewIt@Aalto</a:t>
            </a:r>
            <a:r>
              <a:rPr lang="fi-FI" sz="2000" b="0" i="0" dirty="0">
                <a:solidFill>
                  <a:srgbClr val="333333"/>
                </a:solidFill>
                <a:effectLst/>
                <a:latin typeface="Arial" panose="020B0604020202020204" pitchFamily="34" charset="0"/>
                <a:cs typeface="Arial" panose="020B0604020202020204" pitchFamily="34" charset="0"/>
              </a:rPr>
              <a:t> –linkin </a:t>
            </a:r>
            <a:r>
              <a:rPr lang="fi-FI" altLang="fi-FI" sz="2000" b="0" dirty="0"/>
              <a:t>avulla.</a:t>
            </a:r>
          </a:p>
          <a:p>
            <a:r>
              <a:rPr lang="fi-FI" altLang="fi-FI" sz="2000" b="0" dirty="0"/>
              <a:t>    Voit tarkistaa lehden tai kirjan saatavuuden </a:t>
            </a:r>
            <a:r>
              <a:rPr lang="fi-FI" altLang="fi-FI" sz="2000" b="0" dirty="0">
                <a:solidFill>
                  <a:schemeClr val="tx2"/>
                </a:solidFill>
              </a:rPr>
              <a:t>Aalto-</a:t>
            </a:r>
            <a:r>
              <a:rPr lang="fi-FI" altLang="fi-FI" sz="2000" b="0" dirty="0" err="1">
                <a:solidFill>
                  <a:schemeClr val="tx2"/>
                </a:solidFill>
              </a:rPr>
              <a:t>Primosta</a:t>
            </a:r>
            <a:r>
              <a:rPr lang="fi-FI" altLang="fi-FI" sz="2000" b="0" dirty="0"/>
              <a:t> tai </a:t>
            </a:r>
          </a:p>
          <a:p>
            <a:r>
              <a:rPr lang="fi-FI" altLang="fi-FI" sz="2000" b="0" dirty="0"/>
              <a:t>    </a:t>
            </a:r>
            <a:r>
              <a:rPr lang="fi-FI" sz="2000" b="0" dirty="0">
                <a:solidFill>
                  <a:schemeClr val="tx2"/>
                </a:solidFill>
              </a:rPr>
              <a:t>Kansallisesta </a:t>
            </a:r>
            <a:r>
              <a:rPr lang="fi-FI" sz="2000" b="0" dirty="0" err="1">
                <a:solidFill>
                  <a:schemeClr val="tx2"/>
                </a:solidFill>
              </a:rPr>
              <a:t>Finnasta</a:t>
            </a:r>
            <a:r>
              <a:rPr lang="fi-FI" sz="2000" b="0" dirty="0">
                <a:solidFill>
                  <a:schemeClr val="tx2"/>
                </a:solidFill>
              </a:rPr>
              <a:t>.</a:t>
            </a:r>
            <a:endParaRPr lang="fi-FI" altLang="fi-FI" sz="2000" b="0" dirty="0"/>
          </a:p>
          <a:p>
            <a:pPr marL="342900" indent="-342900">
              <a:buFont typeface="Arial" panose="020B0604020202020204" pitchFamily="34" charset="0"/>
              <a:buChar char="•"/>
              <a:defRPr/>
            </a:pPr>
            <a:endParaRPr lang="fi-FI" sz="2000" b="0" i="1" dirty="0"/>
          </a:p>
          <a:p>
            <a:endParaRPr lang="fi-FI" dirty="0"/>
          </a:p>
        </p:txBody>
      </p:sp>
      <mc:AlternateContent xmlns:mc="http://schemas.openxmlformats.org/markup-compatibility/2006" xmlns:pslz="http://schemas.microsoft.com/office/powerpoint/2016/slidezoom">
        <mc:Choice Requires="pslz">
          <p:graphicFrame>
            <p:nvGraphicFramePr>
              <p:cNvPr id="6" name="Slide Zoom 5">
                <a:extLst>
                  <a:ext uri="{FF2B5EF4-FFF2-40B4-BE49-F238E27FC236}">
                    <a16:creationId xmlns:a16="http://schemas.microsoft.com/office/drawing/2014/main" id="{58BAD549-0E58-4F10-9B03-240B3E54D148}"/>
                  </a:ext>
                </a:extLst>
              </p:cNvPr>
              <p:cNvGraphicFramePr>
                <a:graphicFrameLocks noChangeAspect="1"/>
              </p:cNvGraphicFramePr>
              <p:nvPr/>
            </p:nvGraphicFramePr>
            <p:xfrm>
              <a:off x="-4777451" y="4173492"/>
              <a:ext cx="2286000" cy="1714500"/>
            </p:xfrm>
            <a:graphic>
              <a:graphicData uri="http://schemas.microsoft.com/office/powerpoint/2016/slidezoom">
                <pslz:sldZm>
                  <pslz:sldZmObj sldId="477" cId="1978380672">
                    <pslz:zmPr id="{1FF2FA9D-27F7-4F9E-8B84-79B3385D4891}" returnToParent="0" transitionDur="1000">
                      <p166:blipFill xmlns:p166="http://schemas.microsoft.com/office/powerpoint/2016/6/main">
                        <a:blip r:embed="rId2"/>
                        <a:stretch>
                          <a:fillRect/>
                        </a:stretch>
                      </p166:blipFill>
                      <p166:spPr xmlns:p166="http://schemas.microsoft.com/office/powerpoint/2016/6/main">
                        <a:xfrm>
                          <a:off x="0" y="0"/>
                          <a:ext cx="2286000" cy="1714500"/>
                        </a:xfrm>
                        <a:prstGeom prst="rect">
                          <a:avLst/>
                        </a:prstGeom>
                        <a:ln w="3175">
                          <a:solidFill>
                            <a:prstClr val="ltGray"/>
                          </a:solidFill>
                        </a:ln>
                      </p166:spPr>
                    </pslz:zmPr>
                  </pslz:sldZmObj>
                </pslz:sldZm>
              </a:graphicData>
            </a:graphic>
          </p:graphicFrame>
        </mc:Choice>
        <mc:Fallback xmlns="">
          <p:pic>
            <p:nvPicPr>
              <p:cNvPr id="6" name="Slide Zoom 5">
                <a:hlinkClick r:id="rId3" action="ppaction://hlinksldjump"/>
                <a:extLst>
                  <a:ext uri="{FF2B5EF4-FFF2-40B4-BE49-F238E27FC236}">
                    <a16:creationId xmlns:a16="http://schemas.microsoft.com/office/drawing/2014/main" id="{58BAD549-0E58-4F10-9B03-240B3E54D148}"/>
                  </a:ext>
                </a:extLst>
              </p:cNvPr>
              <p:cNvPicPr>
                <a:picLocks noGrp="1" noRot="1" noChangeAspect="1" noMove="1" noResize="1" noEditPoints="1" noAdjustHandles="1" noChangeArrowheads="1" noChangeShapeType="1"/>
              </p:cNvPicPr>
              <p:nvPr/>
            </p:nvPicPr>
            <p:blipFill>
              <a:blip r:embed="rId4"/>
              <a:stretch>
                <a:fillRect/>
              </a:stretch>
            </p:blipFill>
            <p:spPr>
              <a:xfrm>
                <a:off x="-4777451" y="4173492"/>
                <a:ext cx="2286000" cy="1714500"/>
              </a:xfrm>
              <a:prstGeom prst="rect">
                <a:avLst/>
              </a:prstGeom>
              <a:ln w="3175">
                <a:solidFill>
                  <a:prstClr val="ltGray"/>
                </a:solidFill>
              </a:ln>
            </p:spPr>
          </p:pic>
        </mc:Fallback>
      </mc:AlternateContent>
    </p:spTree>
    <p:extLst>
      <p:ext uri="{BB962C8B-B14F-4D97-AF65-F5344CB8AC3E}">
        <p14:creationId xmlns:p14="http://schemas.microsoft.com/office/powerpoint/2010/main" val="42633287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CFF172-B4F1-40E1-BD49-BD662B8EA9A8}"/>
              </a:ext>
            </a:extLst>
          </p:cNvPr>
          <p:cNvSpPr>
            <a:spLocks noGrp="1"/>
          </p:cNvSpPr>
          <p:nvPr>
            <p:ph type="body" sz="half" idx="10"/>
          </p:nvPr>
        </p:nvSpPr>
        <p:spPr/>
        <p:txBody>
          <a:bodyPr/>
          <a:lstStyle/>
          <a:p>
            <a:r>
              <a:rPr lang="en-US" sz="3600" dirty="0" err="1">
                <a:solidFill>
                  <a:schemeClr val="accent3"/>
                </a:solidFill>
              </a:rPr>
              <a:t>Kurssin</a:t>
            </a:r>
            <a:r>
              <a:rPr lang="en-US" sz="3600" dirty="0">
                <a:solidFill>
                  <a:schemeClr val="accent3"/>
                </a:solidFill>
              </a:rPr>
              <a:t> </a:t>
            </a:r>
            <a:r>
              <a:rPr lang="en-US" sz="3600" dirty="0" err="1">
                <a:solidFill>
                  <a:schemeClr val="accent3"/>
                </a:solidFill>
              </a:rPr>
              <a:t>sisältö</a:t>
            </a:r>
            <a:endParaRPr lang="fi-FI" sz="3600" dirty="0">
              <a:solidFill>
                <a:schemeClr val="accent3"/>
              </a:solidFill>
            </a:endParaRPr>
          </a:p>
        </p:txBody>
      </p:sp>
      <p:sp>
        <p:nvSpPr>
          <p:cNvPr id="3" name="Text Placeholder 2">
            <a:extLst>
              <a:ext uri="{FF2B5EF4-FFF2-40B4-BE49-F238E27FC236}">
                <a16:creationId xmlns:a16="http://schemas.microsoft.com/office/drawing/2014/main" id="{AC94DDAA-FD39-48D7-8F27-C211DE456FCD}"/>
              </a:ext>
            </a:extLst>
          </p:cNvPr>
          <p:cNvSpPr>
            <a:spLocks noGrp="1"/>
          </p:cNvSpPr>
          <p:nvPr>
            <p:ph type="body" sz="half" idx="11"/>
          </p:nvPr>
        </p:nvSpPr>
        <p:spPr>
          <a:xfrm>
            <a:off x="292354" y="1479480"/>
            <a:ext cx="8492897" cy="4462982"/>
          </a:xfrm>
        </p:spPr>
        <p:txBody>
          <a:bodyPr/>
          <a:lstStyle/>
          <a:p>
            <a:pPr marL="342900" indent="-342900">
              <a:buFont typeface="Arial" panose="020B0604020202020204" pitchFamily="34" charset="0"/>
              <a:buChar char="•"/>
            </a:pPr>
            <a:r>
              <a:rPr lang="fi-FI" sz="2000" b="0" dirty="0"/>
              <a:t>Tiedonhakuprosessi osana tutkimus-/</a:t>
            </a:r>
          </a:p>
          <a:p>
            <a:r>
              <a:rPr lang="fi-FI" sz="2000" b="0" dirty="0"/>
              <a:t>     opinnäytetyötä</a:t>
            </a:r>
          </a:p>
          <a:p>
            <a:pPr marL="342900" indent="-342900">
              <a:buFont typeface="Arial" panose="020B0604020202020204" pitchFamily="34" charset="0"/>
              <a:buChar char="•"/>
            </a:pPr>
            <a:r>
              <a:rPr lang="fi-FI" sz="2000" b="0" dirty="0"/>
              <a:t>Tutkimusaiheen käsitteellistäminen </a:t>
            </a:r>
          </a:p>
          <a:p>
            <a:r>
              <a:rPr lang="fi-FI" sz="2000" b="0" dirty="0"/>
              <a:t>     tiedonhauksi</a:t>
            </a:r>
          </a:p>
          <a:p>
            <a:pPr marL="342900" indent="-342900">
              <a:buFont typeface="Arial" panose="020B0604020202020204" pitchFamily="34" charset="0"/>
              <a:buChar char="•"/>
            </a:pPr>
            <a:r>
              <a:rPr lang="fi-FI" sz="2000" b="0" dirty="0"/>
              <a:t>Hakusuunnitelma ja hakutekniikoita</a:t>
            </a:r>
          </a:p>
          <a:p>
            <a:pPr marL="342900" indent="-342900">
              <a:buFont typeface="Arial" panose="020B0604020202020204" pitchFamily="34" charset="0"/>
              <a:buChar char="•"/>
            </a:pPr>
            <a:r>
              <a:rPr lang="fi-FI" sz="2000" b="0" dirty="0"/>
              <a:t>Viittauskäytännöt ja viitteiden hallinta  </a:t>
            </a:r>
          </a:p>
          <a:p>
            <a:pPr marL="342900" indent="-342900">
              <a:buFont typeface="Arial" panose="020B0604020202020204" pitchFamily="34" charset="0"/>
              <a:buChar char="•"/>
            </a:pPr>
            <a:r>
              <a:rPr lang="fi-FI" sz="2000" b="0" dirty="0"/>
              <a:t>Oman tieteenalan tiedonlähteet</a:t>
            </a:r>
          </a:p>
          <a:p>
            <a:pPr marL="342900" indent="-342900">
              <a:buFont typeface="Arial" panose="020B0604020202020204" pitchFamily="34" charset="0"/>
              <a:buChar char="•"/>
            </a:pPr>
            <a:r>
              <a:rPr lang="fi-FI" sz="2000" b="0" dirty="0"/>
              <a:t>Tiedonlähteiden arviointi ja lähdekritiikki</a:t>
            </a:r>
          </a:p>
          <a:p>
            <a:pPr marL="342900" indent="-342900">
              <a:buFont typeface="Arial" panose="020B0604020202020204" pitchFamily="34" charset="0"/>
              <a:buChar char="•"/>
            </a:pPr>
            <a:r>
              <a:rPr lang="fi-FI" sz="2000" b="0" dirty="0"/>
              <a:t>Kuva-aineistojen haku ja käyttö lyhyesti</a:t>
            </a:r>
          </a:p>
          <a:p>
            <a:endParaRPr lang="fi-FI" dirty="0"/>
          </a:p>
        </p:txBody>
      </p:sp>
      <p:pic>
        <p:nvPicPr>
          <p:cNvPr id="4" name="Content Placeholder 8">
            <a:extLst>
              <a:ext uri="{FF2B5EF4-FFF2-40B4-BE49-F238E27FC236}">
                <a16:creationId xmlns:a16="http://schemas.microsoft.com/office/drawing/2014/main" id="{EBC58E78-5E58-4A1E-BC28-5AFBB53AC5F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31632" y="690543"/>
            <a:ext cx="3312368" cy="4968265"/>
          </a:xfrm>
          <a:prstGeom prst="rect">
            <a:avLst/>
          </a:prstGeom>
        </p:spPr>
      </p:pic>
    </p:spTree>
    <p:extLst>
      <p:ext uri="{BB962C8B-B14F-4D97-AF65-F5344CB8AC3E}">
        <p14:creationId xmlns:p14="http://schemas.microsoft.com/office/powerpoint/2010/main" val="6552238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CFF172-B4F1-40E1-BD49-BD662B8EA9A8}"/>
              </a:ext>
            </a:extLst>
          </p:cNvPr>
          <p:cNvSpPr>
            <a:spLocks noGrp="1"/>
          </p:cNvSpPr>
          <p:nvPr>
            <p:ph type="body" sz="half" idx="10"/>
          </p:nvPr>
        </p:nvSpPr>
        <p:spPr/>
        <p:txBody>
          <a:bodyPr/>
          <a:lstStyle/>
          <a:p>
            <a:r>
              <a:rPr lang="en-US" sz="3600" dirty="0" err="1">
                <a:solidFill>
                  <a:schemeClr val="accent3"/>
                </a:solidFill>
              </a:rPr>
              <a:t>Aloituspaikkoja</a:t>
            </a:r>
            <a:r>
              <a:rPr lang="en-US" sz="3600" dirty="0">
                <a:solidFill>
                  <a:schemeClr val="accent3"/>
                </a:solidFill>
              </a:rPr>
              <a:t> </a:t>
            </a:r>
            <a:r>
              <a:rPr lang="en-US" sz="3600" dirty="0" err="1">
                <a:solidFill>
                  <a:schemeClr val="accent3"/>
                </a:solidFill>
              </a:rPr>
              <a:t>tiedonhakuun</a:t>
            </a:r>
            <a:endParaRPr lang="fi-FI" sz="3600" dirty="0">
              <a:solidFill>
                <a:schemeClr val="accent3"/>
              </a:solidFill>
            </a:endParaRPr>
          </a:p>
        </p:txBody>
      </p:sp>
      <p:sp>
        <p:nvSpPr>
          <p:cNvPr id="3" name="Text Placeholder 2">
            <a:extLst>
              <a:ext uri="{FF2B5EF4-FFF2-40B4-BE49-F238E27FC236}">
                <a16:creationId xmlns:a16="http://schemas.microsoft.com/office/drawing/2014/main" id="{AC94DDAA-FD39-48D7-8F27-C211DE456FCD}"/>
              </a:ext>
            </a:extLst>
          </p:cNvPr>
          <p:cNvSpPr>
            <a:spLocks noGrp="1"/>
          </p:cNvSpPr>
          <p:nvPr>
            <p:ph type="body" sz="half" idx="11"/>
          </p:nvPr>
        </p:nvSpPr>
        <p:spPr>
          <a:xfrm>
            <a:off x="292354" y="1458930"/>
            <a:ext cx="8492897" cy="4483532"/>
          </a:xfrm>
        </p:spPr>
        <p:txBody>
          <a:bodyPr/>
          <a:lstStyle/>
          <a:p>
            <a:pPr lvl="0" defTabSz="914400">
              <a:spcBef>
                <a:spcPts val="600"/>
              </a:spcBef>
            </a:pPr>
            <a:r>
              <a:rPr lang="fi-FI" sz="2000" b="0" dirty="0">
                <a:solidFill>
                  <a:prstClr val="black"/>
                </a:solidFill>
              </a:rPr>
              <a:t>Kannattaa käyttää useampia tiedonlähteitä ja työvälineitä parhaan lopputuloksen saamiseksi: </a:t>
            </a:r>
          </a:p>
          <a:p>
            <a:pPr marL="342900" lvl="0" indent="-342900" defTabSz="914400">
              <a:lnSpc>
                <a:spcPct val="150000"/>
              </a:lnSpc>
              <a:spcBef>
                <a:spcPts val="600"/>
              </a:spcBef>
              <a:buFont typeface="Arial" pitchFamily="34" charset="0"/>
              <a:buChar char="•"/>
            </a:pPr>
            <a:r>
              <a:rPr lang="en-GB" sz="2000" b="0" dirty="0" err="1">
                <a:solidFill>
                  <a:prstClr val="black"/>
                </a:solidFill>
                <a:cs typeface="Georgia" charset="0"/>
                <a:hlinkClick r:id="rId2"/>
              </a:rPr>
              <a:t>Oppimiskeskuksen</a:t>
            </a:r>
            <a:r>
              <a:rPr lang="en-GB" sz="2000" b="0" dirty="0">
                <a:solidFill>
                  <a:prstClr val="black"/>
                </a:solidFill>
                <a:cs typeface="Georgia" charset="0"/>
                <a:hlinkClick r:id="rId2"/>
              </a:rPr>
              <a:t> </a:t>
            </a:r>
            <a:r>
              <a:rPr lang="en-GB" sz="2000" b="0" dirty="0" err="1">
                <a:solidFill>
                  <a:prstClr val="black"/>
                </a:solidFill>
                <a:cs typeface="Georgia" charset="0"/>
                <a:hlinkClick r:id="rId2"/>
              </a:rPr>
              <a:t>verkkosivut</a:t>
            </a:r>
            <a:r>
              <a:rPr lang="en-GB" sz="2000" b="0" dirty="0">
                <a:solidFill>
                  <a:prstClr val="black"/>
                </a:solidFill>
                <a:cs typeface="Georgia" charset="0"/>
                <a:hlinkClick r:id="rId2"/>
              </a:rPr>
              <a:t> </a:t>
            </a:r>
            <a:r>
              <a:rPr lang="en-GB" sz="2000" b="0" dirty="0">
                <a:solidFill>
                  <a:prstClr val="black"/>
                </a:solidFill>
                <a:cs typeface="Georgia" charset="0"/>
              </a:rPr>
              <a:t>on </a:t>
            </a:r>
            <a:r>
              <a:rPr lang="en-GB" sz="2000" b="0" dirty="0" err="1">
                <a:solidFill>
                  <a:prstClr val="black"/>
                </a:solidFill>
                <a:cs typeface="Georgia" charset="0"/>
              </a:rPr>
              <a:t>hyvä</a:t>
            </a:r>
            <a:r>
              <a:rPr lang="en-GB" sz="2000" b="0" dirty="0">
                <a:solidFill>
                  <a:prstClr val="black"/>
                </a:solidFill>
                <a:cs typeface="Georgia" charset="0"/>
              </a:rPr>
              <a:t> </a:t>
            </a:r>
            <a:r>
              <a:rPr lang="en-GB" sz="2000" dirty="0" err="1">
                <a:solidFill>
                  <a:prstClr val="black"/>
                </a:solidFill>
                <a:cs typeface="Georgia" charset="0"/>
              </a:rPr>
              <a:t>lähtökohta</a:t>
            </a:r>
            <a:r>
              <a:rPr lang="en-GB" sz="2000" dirty="0">
                <a:solidFill>
                  <a:prstClr val="black"/>
                </a:solidFill>
                <a:cs typeface="Georgia" charset="0"/>
              </a:rPr>
              <a:t> </a:t>
            </a:r>
          </a:p>
          <a:p>
            <a:pPr marL="342900" indent="-342900" defTabSz="914400">
              <a:lnSpc>
                <a:spcPct val="150000"/>
              </a:lnSpc>
              <a:spcBef>
                <a:spcPts val="600"/>
              </a:spcBef>
              <a:buFont typeface="Arial" pitchFamily="34" charset="0"/>
              <a:buChar char="•"/>
            </a:pPr>
            <a:r>
              <a:rPr lang="fi-FI" sz="2000" b="0" dirty="0">
                <a:solidFill>
                  <a:prstClr val="black"/>
                </a:solidFill>
                <a:hlinkClick r:id="rId3"/>
              </a:rPr>
              <a:t>Aalto-</a:t>
            </a:r>
            <a:r>
              <a:rPr lang="fi-FI" sz="2000" b="0" dirty="0">
                <a:solidFill>
                  <a:prstClr val="black"/>
                </a:solidFill>
              </a:rPr>
              <a:t>Primo portaali painetun ja elektronisen aineiston </a:t>
            </a:r>
            <a:r>
              <a:rPr lang="fi-FI" sz="2000" dirty="0">
                <a:solidFill>
                  <a:prstClr val="black"/>
                </a:solidFill>
              </a:rPr>
              <a:t>hakemiseen</a:t>
            </a:r>
            <a:r>
              <a:rPr lang="fi-FI" sz="1600" dirty="0">
                <a:solidFill>
                  <a:prstClr val="black"/>
                </a:solidFill>
              </a:rPr>
              <a:t> </a:t>
            </a:r>
            <a:r>
              <a:rPr lang="fi-FI" sz="1600" b="0" dirty="0">
                <a:hlinkClick r:id="rId4"/>
              </a:rPr>
              <a:t>https://primo.aalto.fi</a:t>
            </a:r>
            <a:r>
              <a:rPr lang="fi-FI" sz="1600" b="0" dirty="0"/>
              <a:t>  </a:t>
            </a:r>
            <a:r>
              <a:rPr lang="fi-FI" sz="2000" b="0" dirty="0">
                <a:solidFill>
                  <a:prstClr val="black"/>
                </a:solidFill>
              </a:rPr>
              <a:t>- e-aineistot käytettävissä etänä Aalto-</a:t>
            </a:r>
            <a:r>
              <a:rPr lang="fi-FI" sz="2000" b="0" dirty="0" err="1">
                <a:solidFill>
                  <a:prstClr val="black"/>
                </a:solidFill>
              </a:rPr>
              <a:t>Primon</a:t>
            </a:r>
            <a:r>
              <a:rPr lang="fi-FI" sz="2000" b="0" dirty="0">
                <a:solidFill>
                  <a:prstClr val="black"/>
                </a:solidFill>
              </a:rPr>
              <a:t> kautta</a:t>
            </a:r>
            <a:r>
              <a:rPr lang="fi-FI" sz="1600" b="0" dirty="0">
                <a:solidFill>
                  <a:prstClr val="black"/>
                </a:solidFill>
              </a:rPr>
              <a:t> </a:t>
            </a:r>
          </a:p>
          <a:p>
            <a:pPr marL="285750" lvl="0" indent="-285750" defTabSz="914400">
              <a:lnSpc>
                <a:spcPct val="150000"/>
              </a:lnSpc>
              <a:spcBef>
                <a:spcPts val="600"/>
              </a:spcBef>
              <a:buFont typeface="Arial" panose="020B0604020202020204" pitchFamily="34" charset="0"/>
              <a:buChar char="•"/>
            </a:pPr>
            <a:r>
              <a:rPr lang="fi-FI" sz="2000" b="0" u="sng" dirty="0">
                <a:solidFill>
                  <a:prstClr val="black"/>
                </a:solidFill>
              </a:rPr>
              <a:t>Elokuva- ja lavastustaiteen opas</a:t>
            </a:r>
            <a:r>
              <a:rPr lang="fi-FI" sz="2000" b="0" dirty="0">
                <a:solidFill>
                  <a:prstClr val="black"/>
                </a:solidFill>
              </a:rPr>
              <a:t> – </a:t>
            </a:r>
            <a:r>
              <a:rPr lang="fi-FI" sz="2000" dirty="0">
                <a:solidFill>
                  <a:prstClr val="black"/>
                </a:solidFill>
              </a:rPr>
              <a:t>oman alan aineistot </a:t>
            </a:r>
            <a:r>
              <a:rPr lang="fi-FI" sz="1600" b="0" dirty="0">
                <a:solidFill>
                  <a:prstClr val="black"/>
                </a:solidFill>
                <a:hlinkClick r:id="rId5"/>
              </a:rPr>
              <a:t>https://libguides.aalto.fi/elo</a:t>
            </a:r>
            <a:endParaRPr lang="fi-FI" sz="1600" b="0" dirty="0">
              <a:solidFill>
                <a:prstClr val="black"/>
              </a:solidFill>
            </a:endParaRPr>
          </a:p>
          <a:p>
            <a:pPr marL="285750" lvl="0" indent="-285750" defTabSz="914400">
              <a:lnSpc>
                <a:spcPct val="150000"/>
              </a:lnSpc>
              <a:spcBef>
                <a:spcPts val="600"/>
              </a:spcBef>
              <a:buFont typeface="Arial" panose="020B0604020202020204" pitchFamily="34" charset="0"/>
              <a:buChar char="•"/>
            </a:pPr>
            <a:r>
              <a:rPr lang="fi-FI" sz="2000" b="0" u="sng" dirty="0">
                <a:solidFill>
                  <a:prstClr val="black"/>
                </a:solidFill>
              </a:rPr>
              <a:t>Tietokantojen omat käyttöliittymät </a:t>
            </a:r>
            <a:r>
              <a:rPr lang="fi-FI" sz="2000" dirty="0">
                <a:solidFill>
                  <a:prstClr val="black"/>
                </a:solidFill>
              </a:rPr>
              <a:t>aiheenmukaisiin </a:t>
            </a:r>
            <a:r>
              <a:rPr lang="fi-FI" sz="2000" dirty="0" err="1">
                <a:solidFill>
                  <a:prstClr val="black"/>
                </a:solidFill>
              </a:rPr>
              <a:t>täsmähakuihin</a:t>
            </a:r>
            <a:endParaRPr lang="fi-FI" sz="2000" dirty="0">
              <a:solidFill>
                <a:prstClr val="black"/>
              </a:solidFill>
            </a:endParaRPr>
          </a:p>
          <a:p>
            <a:pPr marL="285750" indent="-285750" defTabSz="914400">
              <a:lnSpc>
                <a:spcPct val="150000"/>
              </a:lnSpc>
              <a:spcBef>
                <a:spcPts val="600"/>
              </a:spcBef>
              <a:buFont typeface="Arial" panose="020B0604020202020204" pitchFamily="34" charset="0"/>
              <a:buChar char="•"/>
            </a:pPr>
            <a:r>
              <a:rPr lang="fi-FI" sz="2000" b="0" u="sng" dirty="0">
                <a:solidFill>
                  <a:prstClr val="black"/>
                </a:solidFill>
                <a:hlinkClick r:id="rId6"/>
              </a:rPr>
              <a:t>Tiedonhakijan oppaat </a:t>
            </a:r>
            <a:r>
              <a:rPr lang="fi-FI" sz="2000" b="0" u="sng" dirty="0">
                <a:solidFill>
                  <a:prstClr val="black"/>
                </a:solidFill>
              </a:rPr>
              <a:t>– </a:t>
            </a:r>
            <a:r>
              <a:rPr lang="fi-FI" sz="2000" u="sng" dirty="0">
                <a:solidFill>
                  <a:prstClr val="black"/>
                </a:solidFill>
              </a:rPr>
              <a:t>teoria, tieteellinen viittaaminen, aineistot kuva-aineistot</a:t>
            </a:r>
            <a:r>
              <a:rPr lang="fi-FI" sz="2000" b="0" dirty="0">
                <a:solidFill>
                  <a:prstClr val="black"/>
                </a:solidFill>
              </a:rPr>
              <a:t> jne. </a:t>
            </a:r>
            <a:r>
              <a:rPr lang="fi-FI" sz="1800" b="0" i="1" dirty="0">
                <a:solidFill>
                  <a:prstClr val="black"/>
                </a:solidFill>
              </a:rPr>
              <a:t>libguides.aalto.fi</a:t>
            </a:r>
          </a:p>
          <a:p>
            <a:endParaRPr lang="fi-FI" dirty="0"/>
          </a:p>
        </p:txBody>
      </p:sp>
    </p:spTree>
    <p:extLst>
      <p:ext uri="{BB962C8B-B14F-4D97-AF65-F5344CB8AC3E}">
        <p14:creationId xmlns:p14="http://schemas.microsoft.com/office/powerpoint/2010/main" val="11484465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CFF172-B4F1-40E1-BD49-BD662B8EA9A8}"/>
              </a:ext>
            </a:extLst>
          </p:cNvPr>
          <p:cNvSpPr>
            <a:spLocks noGrp="1"/>
          </p:cNvSpPr>
          <p:nvPr>
            <p:ph type="body" sz="half" idx="10"/>
          </p:nvPr>
        </p:nvSpPr>
        <p:spPr/>
        <p:txBody>
          <a:bodyPr/>
          <a:lstStyle/>
          <a:p>
            <a:r>
              <a:rPr lang="fi-FI" altLang="fi-FI" sz="3600" dirty="0">
                <a:solidFill>
                  <a:schemeClr val="accent3"/>
                </a:solidFill>
              </a:rPr>
              <a:t>Aalto-yliopiston oppimiskeskus</a:t>
            </a:r>
            <a:br>
              <a:rPr lang="fi-FI" altLang="fi-FI" sz="3600" dirty="0"/>
            </a:br>
            <a:endParaRPr lang="fi-FI" sz="3600" dirty="0"/>
          </a:p>
        </p:txBody>
      </p:sp>
      <p:sp>
        <p:nvSpPr>
          <p:cNvPr id="3" name="Text Placeholder 2">
            <a:extLst>
              <a:ext uri="{FF2B5EF4-FFF2-40B4-BE49-F238E27FC236}">
                <a16:creationId xmlns:a16="http://schemas.microsoft.com/office/drawing/2014/main" id="{AC94DDAA-FD39-48D7-8F27-C211DE456FCD}"/>
              </a:ext>
            </a:extLst>
          </p:cNvPr>
          <p:cNvSpPr>
            <a:spLocks noGrp="1"/>
          </p:cNvSpPr>
          <p:nvPr>
            <p:ph type="body" sz="half" idx="11"/>
          </p:nvPr>
        </p:nvSpPr>
        <p:spPr>
          <a:xfrm>
            <a:off x="292354" y="1678328"/>
            <a:ext cx="8492897" cy="4264133"/>
          </a:xfrm>
        </p:spPr>
        <p:txBody>
          <a:bodyPr/>
          <a:lstStyle/>
          <a:p>
            <a:r>
              <a:rPr lang="fi-FI" altLang="fi-FI" sz="2000" dirty="0">
                <a:solidFill>
                  <a:schemeClr val="accent3"/>
                </a:solidFill>
              </a:rPr>
              <a:t>Aukioloajat: </a:t>
            </a:r>
            <a:r>
              <a:rPr lang="fi-FI" altLang="fi-FI" sz="2000" b="0" dirty="0">
                <a:solidFill>
                  <a:schemeClr val="accent3"/>
                </a:solidFill>
              </a:rPr>
              <a:t>ma-to 7:45-21:00, pe 7:45-20.00, la 10-15 (itsepalvelu)</a:t>
            </a:r>
          </a:p>
          <a:p>
            <a:r>
              <a:rPr lang="fi-FI" altLang="fi-FI" sz="2000" dirty="0">
                <a:solidFill>
                  <a:schemeClr val="accent3"/>
                </a:solidFill>
              </a:rPr>
              <a:t>Palveluajat: </a:t>
            </a:r>
            <a:r>
              <a:rPr lang="fi-FI" altLang="fi-FI" sz="2000" b="0" dirty="0">
                <a:solidFill>
                  <a:schemeClr val="accent3"/>
                </a:solidFill>
              </a:rPr>
              <a:t>ma-to 10-18, pe 10-15 </a:t>
            </a:r>
          </a:p>
          <a:p>
            <a:r>
              <a:rPr lang="fi-FI" b="0" dirty="0"/>
              <a:t>Oppimiskeskus https://www.aalto.fi/fi/oppimiskeskus</a:t>
            </a:r>
          </a:p>
          <a:p>
            <a:r>
              <a:rPr lang="fi-FI" b="0" dirty="0"/>
              <a:t>oppimiskeskus(at)aalto.fi</a:t>
            </a:r>
          </a:p>
          <a:p>
            <a:r>
              <a:rPr lang="fi-FI" b="0" dirty="0"/>
              <a:t>+358 50 316 1011</a:t>
            </a:r>
          </a:p>
          <a:p>
            <a:r>
              <a:rPr lang="fi-FI" b="0" dirty="0"/>
              <a:t>Puhelimeen vastataan Oppimiskeskuksen asiakaspalveluaikoina.</a:t>
            </a:r>
          </a:p>
          <a:p>
            <a:r>
              <a:rPr lang="fi-FI" b="0" dirty="0"/>
              <a:t>Kulkuoikeuden aktivoimalla opiskelijat pääsevät 1. ja K-kerroksiin 7.00 – 24.00.</a:t>
            </a:r>
          </a:p>
          <a:p>
            <a:endParaRPr lang="fi-FI" b="0" dirty="0"/>
          </a:p>
          <a:p>
            <a:r>
              <a:rPr lang="fi-FI" dirty="0"/>
              <a:t> </a:t>
            </a:r>
          </a:p>
        </p:txBody>
      </p:sp>
    </p:spTree>
    <p:extLst>
      <p:ext uri="{BB962C8B-B14F-4D97-AF65-F5344CB8AC3E}">
        <p14:creationId xmlns:p14="http://schemas.microsoft.com/office/powerpoint/2010/main" val="14545643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CFF172-B4F1-40E1-BD49-BD662B8EA9A8}"/>
              </a:ext>
            </a:extLst>
          </p:cNvPr>
          <p:cNvSpPr>
            <a:spLocks noGrp="1"/>
          </p:cNvSpPr>
          <p:nvPr>
            <p:ph type="body" sz="half" idx="10"/>
          </p:nvPr>
        </p:nvSpPr>
        <p:spPr>
          <a:xfrm>
            <a:off x="292354" y="259137"/>
            <a:ext cx="8492897" cy="1176125"/>
          </a:xfrm>
        </p:spPr>
        <p:txBody>
          <a:bodyPr/>
          <a:lstStyle/>
          <a:p>
            <a:r>
              <a:rPr lang="en-US" sz="3600" dirty="0">
                <a:solidFill>
                  <a:schemeClr val="accent3"/>
                </a:solidFill>
              </a:rPr>
              <a:t>Aalto-Primo -</a:t>
            </a:r>
            <a:r>
              <a:rPr lang="en-US" sz="3600" dirty="0" err="1">
                <a:solidFill>
                  <a:schemeClr val="accent3"/>
                </a:solidFill>
              </a:rPr>
              <a:t>portaali</a:t>
            </a:r>
            <a:endParaRPr lang="fi-FI" sz="3600" dirty="0">
              <a:solidFill>
                <a:schemeClr val="accent3"/>
              </a:solidFill>
            </a:endParaRPr>
          </a:p>
        </p:txBody>
      </p:sp>
      <p:sp>
        <p:nvSpPr>
          <p:cNvPr id="3" name="Text Placeholder 2">
            <a:extLst>
              <a:ext uri="{FF2B5EF4-FFF2-40B4-BE49-F238E27FC236}">
                <a16:creationId xmlns:a16="http://schemas.microsoft.com/office/drawing/2014/main" id="{AC94DDAA-FD39-48D7-8F27-C211DE456FCD}"/>
              </a:ext>
            </a:extLst>
          </p:cNvPr>
          <p:cNvSpPr>
            <a:spLocks noGrp="1"/>
          </p:cNvSpPr>
          <p:nvPr>
            <p:ph type="body" sz="half" idx="11"/>
          </p:nvPr>
        </p:nvSpPr>
        <p:spPr>
          <a:xfrm>
            <a:off x="292354" y="1435262"/>
            <a:ext cx="8492897" cy="4507200"/>
          </a:xfrm>
        </p:spPr>
        <p:txBody>
          <a:bodyPr/>
          <a:lstStyle/>
          <a:p>
            <a:pPr marL="342900" indent="-342900">
              <a:buFont typeface="Arial" panose="020B0604020202020204" pitchFamily="34" charset="0"/>
              <a:buChar char="•"/>
            </a:pPr>
            <a:r>
              <a:rPr lang="fi-FI" altLang="fi-FI" sz="2400" b="0" dirty="0"/>
              <a:t>Aalto-yliopiston Primo-tiedonhakuportaalin </a:t>
            </a:r>
          </a:p>
          <a:p>
            <a:r>
              <a:rPr lang="fi-FI" altLang="fi-FI" sz="2400" b="0" dirty="0"/>
              <a:t>    </a:t>
            </a:r>
            <a:r>
              <a:rPr lang="fi-FI" altLang="fi-FI" sz="2400" b="0" dirty="0">
                <a:solidFill>
                  <a:srgbClr val="0070C0"/>
                </a:solidFill>
              </a:rPr>
              <a:t>https://primo.</a:t>
            </a:r>
            <a:r>
              <a:rPr lang="fi-FI" altLang="fi-FI" sz="2400" b="0" dirty="0">
                <a:solidFill>
                  <a:schemeClr val="accent3"/>
                </a:solidFill>
              </a:rPr>
              <a:t>aalto.fi</a:t>
            </a:r>
            <a:r>
              <a:rPr lang="fi-FI" altLang="fi-FI" sz="2400" b="0" dirty="0"/>
              <a:t>  kautta voit hakea </a:t>
            </a:r>
            <a:r>
              <a:rPr lang="fi-FI" altLang="fi-FI" sz="2400" b="0" dirty="0">
                <a:solidFill>
                  <a:srgbClr val="0070C0"/>
                </a:solidFill>
              </a:rPr>
              <a:t>painettuja ja </a:t>
            </a:r>
          </a:p>
          <a:p>
            <a:r>
              <a:rPr lang="fi-FI" altLang="fi-FI" sz="2400" b="0" dirty="0">
                <a:solidFill>
                  <a:srgbClr val="0070C0"/>
                </a:solidFill>
              </a:rPr>
              <a:t>    e-aineistoja</a:t>
            </a:r>
            <a:r>
              <a:rPr lang="fi-FI" altLang="fi-FI" sz="2400" b="0" dirty="0"/>
              <a:t> Aalto-yliopiston oppimiskeskuksen kokoelmista.</a:t>
            </a:r>
            <a:br>
              <a:rPr lang="fi-FI" altLang="fi-FI" sz="2400" b="0" dirty="0"/>
            </a:br>
            <a:r>
              <a:rPr lang="fi-FI" altLang="fi-FI" sz="2400" b="0" dirty="0"/>
              <a:t>    </a:t>
            </a:r>
          </a:p>
          <a:p>
            <a:pPr marL="342900" indent="-342900">
              <a:buFont typeface="Arial" panose="020B0604020202020204" pitchFamily="34" charset="0"/>
              <a:buChar char="•"/>
            </a:pPr>
            <a:r>
              <a:rPr lang="fi-FI" altLang="fi-FI" sz="2400" b="0" u="sng" dirty="0">
                <a:solidFill>
                  <a:schemeClr val="accent3"/>
                </a:solidFill>
              </a:rPr>
              <a:t>Kirjautuminen henkilökohtaisilla Aalto-tunnuksilla</a:t>
            </a:r>
            <a:r>
              <a:rPr lang="fi-FI" altLang="fi-FI" sz="2400" b="0" dirty="0">
                <a:solidFill>
                  <a:schemeClr val="accent3"/>
                </a:solidFill>
              </a:rPr>
              <a:t>:</a:t>
            </a:r>
          </a:p>
          <a:p>
            <a:r>
              <a:rPr lang="fi-FI" altLang="fi-FI" sz="2400" b="0" dirty="0"/>
              <a:t>    lainojen uusiminen, varausten teko, hakujen tallentaminen, </a:t>
            </a:r>
          </a:p>
          <a:p>
            <a:r>
              <a:rPr lang="fi-FI" altLang="fi-FI" sz="2400" b="0" dirty="0"/>
              <a:t>    myöhästymismaksujen verkkomaksaminen,</a:t>
            </a:r>
          </a:p>
          <a:p>
            <a:r>
              <a:rPr lang="fi-FI" altLang="fi-FI" sz="2400" b="0" dirty="0"/>
              <a:t>    </a:t>
            </a:r>
            <a:r>
              <a:rPr lang="fi-FI" altLang="fi-FI" sz="2400" b="0" dirty="0">
                <a:solidFill>
                  <a:schemeClr val="accent3"/>
                </a:solidFill>
              </a:rPr>
              <a:t>e-aineistojen etäkäyttö</a:t>
            </a:r>
          </a:p>
          <a:p>
            <a:endParaRPr lang="fi-FI" altLang="fi-FI" sz="2400" b="0" dirty="0">
              <a:solidFill>
                <a:srgbClr val="0070C0"/>
              </a:solidFill>
            </a:endParaRPr>
          </a:p>
          <a:p>
            <a:endParaRPr lang="fi-FI" dirty="0"/>
          </a:p>
        </p:txBody>
      </p:sp>
    </p:spTree>
    <p:extLst>
      <p:ext uri="{BB962C8B-B14F-4D97-AF65-F5344CB8AC3E}">
        <p14:creationId xmlns:p14="http://schemas.microsoft.com/office/powerpoint/2010/main" val="11120293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CFF172-B4F1-40E1-BD49-BD662B8EA9A8}"/>
              </a:ext>
            </a:extLst>
          </p:cNvPr>
          <p:cNvSpPr>
            <a:spLocks noGrp="1"/>
          </p:cNvSpPr>
          <p:nvPr>
            <p:ph type="body" sz="half" idx="10"/>
          </p:nvPr>
        </p:nvSpPr>
        <p:spPr>
          <a:xfrm>
            <a:off x="292354" y="259137"/>
            <a:ext cx="8492897" cy="1176125"/>
          </a:xfrm>
        </p:spPr>
        <p:txBody>
          <a:bodyPr/>
          <a:lstStyle/>
          <a:p>
            <a:r>
              <a:rPr lang="en-US" sz="3600" dirty="0">
                <a:solidFill>
                  <a:schemeClr val="accent3"/>
                </a:solidFill>
              </a:rPr>
              <a:t>Aalto-Primo -</a:t>
            </a:r>
            <a:r>
              <a:rPr lang="en-US" sz="3600" dirty="0" err="1">
                <a:solidFill>
                  <a:schemeClr val="accent3"/>
                </a:solidFill>
              </a:rPr>
              <a:t>portaali</a:t>
            </a:r>
            <a:endParaRPr lang="fi-FI" sz="3600" dirty="0">
              <a:solidFill>
                <a:schemeClr val="accent3"/>
              </a:solidFill>
            </a:endParaRPr>
          </a:p>
        </p:txBody>
      </p:sp>
      <p:sp>
        <p:nvSpPr>
          <p:cNvPr id="3" name="Text Placeholder 2">
            <a:extLst>
              <a:ext uri="{FF2B5EF4-FFF2-40B4-BE49-F238E27FC236}">
                <a16:creationId xmlns:a16="http://schemas.microsoft.com/office/drawing/2014/main" id="{AC94DDAA-FD39-48D7-8F27-C211DE456FCD}"/>
              </a:ext>
            </a:extLst>
          </p:cNvPr>
          <p:cNvSpPr>
            <a:spLocks noGrp="1"/>
          </p:cNvSpPr>
          <p:nvPr>
            <p:ph type="body" sz="half" idx="11"/>
          </p:nvPr>
        </p:nvSpPr>
        <p:spPr>
          <a:xfrm>
            <a:off x="292354" y="1435262"/>
            <a:ext cx="8492897" cy="4507200"/>
          </a:xfrm>
        </p:spPr>
        <p:txBody>
          <a:bodyPr/>
          <a:lstStyle/>
          <a:p>
            <a:r>
              <a:rPr lang="fi-FI" altLang="fi-FI" sz="2400" b="0" dirty="0"/>
              <a:t>Milloin haet </a:t>
            </a:r>
            <a:r>
              <a:rPr lang="fi-FI" altLang="fi-FI" sz="2400" b="0" dirty="0" err="1"/>
              <a:t>Primosta</a:t>
            </a:r>
            <a:r>
              <a:rPr lang="fi-FI" altLang="fi-FI" sz="2400" b="0" dirty="0"/>
              <a:t>?</a:t>
            </a:r>
            <a:br>
              <a:rPr lang="fi-FI" altLang="fi-FI" sz="2400" b="0" dirty="0"/>
            </a:br>
            <a:endParaRPr lang="fi-FI" altLang="fi-FI" sz="2400" b="0" dirty="0"/>
          </a:p>
          <a:p>
            <a:pPr marL="342900" indent="-342900">
              <a:buFont typeface="Arial" panose="020B0604020202020204" pitchFamily="34" charset="0"/>
              <a:buChar char="•"/>
            </a:pPr>
            <a:r>
              <a:rPr lang="fi-FI" altLang="fi-FI" sz="2400" b="0" dirty="0"/>
              <a:t>Kun haet tiettyä lehteä, kirjaa, artikkelia </a:t>
            </a:r>
            <a:br>
              <a:rPr lang="fi-FI" altLang="fi-FI" sz="2400" b="0" dirty="0"/>
            </a:br>
            <a:r>
              <a:rPr lang="fi-FI" altLang="fi-FI" sz="2400" b="0" dirty="0"/>
              <a:t>(elektronista tai painettua)</a:t>
            </a:r>
          </a:p>
          <a:p>
            <a:pPr marL="342900" indent="-342900">
              <a:buFont typeface="Arial" panose="020B0604020202020204" pitchFamily="34" charset="0"/>
              <a:buChar char="•"/>
            </a:pPr>
            <a:r>
              <a:rPr lang="fi-FI" altLang="fi-FI" sz="2400" b="0" dirty="0"/>
              <a:t>Kun haet tiettyä tietokantaa</a:t>
            </a:r>
          </a:p>
          <a:p>
            <a:endParaRPr lang="fi-FI" altLang="fi-FI" sz="2400" b="0" dirty="0"/>
          </a:p>
          <a:p>
            <a:pPr marL="342900" indent="-342900">
              <a:buFont typeface="Arial" panose="020B0604020202020204" pitchFamily="34" charset="0"/>
              <a:buChar char="•"/>
            </a:pPr>
            <a:r>
              <a:rPr lang="fi-FI" altLang="fi-FI" sz="2400" b="0" dirty="0">
                <a:solidFill>
                  <a:schemeClr val="accent3"/>
                </a:solidFill>
              </a:rPr>
              <a:t>Tutkimuksen alkuvaiheessa</a:t>
            </a:r>
          </a:p>
          <a:p>
            <a:pPr marL="342900" indent="-342900">
              <a:buFont typeface="Arial" panose="020B0604020202020204" pitchFamily="34" charset="0"/>
              <a:buChar char="•"/>
            </a:pPr>
            <a:r>
              <a:rPr lang="fi-FI" altLang="fi-FI" sz="2400" b="0" dirty="0">
                <a:solidFill>
                  <a:schemeClr val="accent3"/>
                </a:solidFill>
              </a:rPr>
              <a:t>Kun aihe ei ole ennestään tuttu</a:t>
            </a:r>
          </a:p>
          <a:p>
            <a:endParaRPr lang="fi-FI" altLang="fi-FI" sz="2400" b="0" dirty="0">
              <a:solidFill>
                <a:srgbClr val="0070C0"/>
              </a:solidFill>
            </a:endParaRPr>
          </a:p>
          <a:p>
            <a:endParaRPr lang="fi-FI" dirty="0"/>
          </a:p>
        </p:txBody>
      </p:sp>
    </p:spTree>
    <p:extLst>
      <p:ext uri="{BB962C8B-B14F-4D97-AF65-F5344CB8AC3E}">
        <p14:creationId xmlns:p14="http://schemas.microsoft.com/office/powerpoint/2010/main" val="33443642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CFF172-B4F1-40E1-BD49-BD662B8EA9A8}"/>
              </a:ext>
            </a:extLst>
          </p:cNvPr>
          <p:cNvSpPr>
            <a:spLocks noGrp="1"/>
          </p:cNvSpPr>
          <p:nvPr>
            <p:ph type="body" sz="half" idx="10"/>
          </p:nvPr>
        </p:nvSpPr>
        <p:spPr>
          <a:xfrm>
            <a:off x="292354" y="259137"/>
            <a:ext cx="8492897" cy="1176125"/>
          </a:xfrm>
        </p:spPr>
        <p:txBody>
          <a:bodyPr/>
          <a:lstStyle/>
          <a:p>
            <a:r>
              <a:rPr lang="en-US" sz="3600" dirty="0" err="1">
                <a:solidFill>
                  <a:schemeClr val="accent3"/>
                </a:solidFill>
              </a:rPr>
              <a:t>Tiedonlähteiden</a:t>
            </a:r>
            <a:r>
              <a:rPr lang="en-US" sz="3600" dirty="0">
                <a:solidFill>
                  <a:schemeClr val="accent3"/>
                </a:solidFill>
              </a:rPr>
              <a:t> </a:t>
            </a:r>
          </a:p>
          <a:p>
            <a:r>
              <a:rPr lang="en-US" sz="3600" dirty="0" err="1">
                <a:solidFill>
                  <a:schemeClr val="accent3"/>
                </a:solidFill>
              </a:rPr>
              <a:t>valinta</a:t>
            </a:r>
            <a:endParaRPr lang="fi-FI" sz="3600" dirty="0">
              <a:solidFill>
                <a:schemeClr val="accent3"/>
              </a:solidFill>
            </a:endParaRPr>
          </a:p>
        </p:txBody>
      </p:sp>
      <p:sp>
        <p:nvSpPr>
          <p:cNvPr id="3" name="Text Placeholder 2">
            <a:extLst>
              <a:ext uri="{FF2B5EF4-FFF2-40B4-BE49-F238E27FC236}">
                <a16:creationId xmlns:a16="http://schemas.microsoft.com/office/drawing/2014/main" id="{AC94DDAA-FD39-48D7-8F27-C211DE456FCD}"/>
              </a:ext>
            </a:extLst>
          </p:cNvPr>
          <p:cNvSpPr>
            <a:spLocks noGrp="1"/>
          </p:cNvSpPr>
          <p:nvPr>
            <p:ph type="body" sz="half" idx="11"/>
          </p:nvPr>
        </p:nvSpPr>
        <p:spPr>
          <a:xfrm>
            <a:off x="292354" y="2167847"/>
            <a:ext cx="8492897" cy="3774614"/>
          </a:xfrm>
        </p:spPr>
        <p:txBody>
          <a:bodyPr/>
          <a:lstStyle/>
          <a:p>
            <a:pPr>
              <a:defRPr/>
            </a:pPr>
            <a:r>
              <a:rPr lang="fi-FI" sz="2400" b="0" dirty="0">
                <a:solidFill>
                  <a:schemeClr val="accent3"/>
                </a:solidFill>
              </a:rPr>
              <a:t>Elokuvan ja lavastuksen oppaassa </a:t>
            </a:r>
            <a:r>
              <a:rPr lang="fi-FI" sz="2400" b="0" dirty="0">
                <a:solidFill>
                  <a:sysClr val="windowText" lastClr="000000"/>
                </a:solidFill>
              </a:rPr>
              <a:t>tiedonlähteet on listattu aiheittain</a:t>
            </a:r>
          </a:p>
          <a:p>
            <a:pPr>
              <a:defRPr/>
            </a:pPr>
            <a:r>
              <a:rPr lang="en-US" sz="2400" b="0" dirty="0" err="1">
                <a:solidFill>
                  <a:sysClr val="windowText" lastClr="000000"/>
                </a:solidFill>
              </a:rPr>
              <a:t>Löydä</a:t>
            </a:r>
            <a:r>
              <a:rPr lang="en-US" sz="2400" b="0" dirty="0">
                <a:solidFill>
                  <a:sysClr val="windowText" lastClr="000000"/>
                </a:solidFill>
              </a:rPr>
              <a:t> </a:t>
            </a:r>
            <a:r>
              <a:rPr lang="en-US" sz="2400" b="0" dirty="0" err="1">
                <a:solidFill>
                  <a:sysClr val="windowText" lastClr="000000"/>
                </a:solidFill>
              </a:rPr>
              <a:t>sopivimmat</a:t>
            </a:r>
            <a:r>
              <a:rPr lang="en-US" sz="2400" b="0" dirty="0">
                <a:solidFill>
                  <a:sysClr val="windowText" lastClr="000000"/>
                </a:solidFill>
              </a:rPr>
              <a:t> </a:t>
            </a:r>
            <a:r>
              <a:rPr lang="en-US" sz="2400" b="0" dirty="0" err="1">
                <a:solidFill>
                  <a:sysClr val="windowText" lastClr="000000"/>
                </a:solidFill>
              </a:rPr>
              <a:t>tietokannat</a:t>
            </a:r>
            <a:r>
              <a:rPr lang="en-US" sz="2400" b="0" dirty="0">
                <a:solidFill>
                  <a:sysClr val="windowText" lastClr="000000"/>
                </a:solidFill>
              </a:rPr>
              <a:t> </a:t>
            </a:r>
            <a:r>
              <a:rPr lang="en-US" sz="2400" b="0" dirty="0" err="1">
                <a:solidFill>
                  <a:sysClr val="windowText" lastClr="000000"/>
                </a:solidFill>
              </a:rPr>
              <a:t>oman</a:t>
            </a:r>
            <a:r>
              <a:rPr lang="en-US" sz="2400" b="0" dirty="0">
                <a:solidFill>
                  <a:sysClr val="windowText" lastClr="000000"/>
                </a:solidFill>
              </a:rPr>
              <a:t> </a:t>
            </a:r>
            <a:r>
              <a:rPr lang="en-US" sz="2400" b="0" dirty="0" err="1">
                <a:solidFill>
                  <a:sysClr val="windowText" lastClr="000000"/>
                </a:solidFill>
              </a:rPr>
              <a:t>tutkimusaiheesi</a:t>
            </a:r>
            <a:r>
              <a:rPr lang="en-US" sz="2400" b="0" dirty="0">
                <a:solidFill>
                  <a:sysClr val="windowText" lastClr="000000"/>
                </a:solidFill>
              </a:rPr>
              <a:t> </a:t>
            </a:r>
            <a:r>
              <a:rPr lang="en-US" sz="2400" b="0" dirty="0" err="1">
                <a:solidFill>
                  <a:sysClr val="windowText" lastClr="000000"/>
                </a:solidFill>
              </a:rPr>
              <a:t>kannalta</a:t>
            </a:r>
            <a:endParaRPr lang="en-US" sz="2400" b="0" dirty="0">
              <a:solidFill>
                <a:sysClr val="windowText" lastClr="000000"/>
              </a:solidFill>
            </a:endParaRPr>
          </a:p>
          <a:p>
            <a:pPr marL="342900" lvl="0" indent="-342900" defTabSz="914400">
              <a:spcBef>
                <a:spcPts val="600"/>
              </a:spcBef>
              <a:buFont typeface="Arial" pitchFamily="34" charset="0"/>
              <a:buChar char="•"/>
              <a:defRPr/>
            </a:pPr>
            <a:r>
              <a:rPr lang="en-US" sz="2400" b="0" dirty="0" err="1">
                <a:solidFill>
                  <a:sysClr val="windowText" lastClr="000000"/>
                </a:solidFill>
              </a:rPr>
              <a:t>Käytä</a:t>
            </a:r>
            <a:r>
              <a:rPr lang="en-US" sz="2400" b="0" dirty="0">
                <a:solidFill>
                  <a:sysClr val="windowText" lastClr="000000"/>
                </a:solidFill>
              </a:rPr>
              <a:t> </a:t>
            </a:r>
            <a:r>
              <a:rPr lang="en-US" sz="2400" b="0" dirty="0" err="1">
                <a:solidFill>
                  <a:sysClr val="windowText" lastClr="000000"/>
                </a:solidFill>
              </a:rPr>
              <a:t>useampia</a:t>
            </a:r>
            <a:r>
              <a:rPr lang="en-US" sz="2400" b="0" dirty="0">
                <a:solidFill>
                  <a:sysClr val="windowText" lastClr="000000"/>
                </a:solidFill>
              </a:rPr>
              <a:t> </a:t>
            </a:r>
            <a:r>
              <a:rPr lang="en-US" sz="2400" b="0" dirty="0" err="1">
                <a:solidFill>
                  <a:sysClr val="windowText" lastClr="000000"/>
                </a:solidFill>
              </a:rPr>
              <a:t>tiedonhakuvälineitä</a:t>
            </a:r>
            <a:r>
              <a:rPr lang="en-US" sz="2400" b="0" dirty="0">
                <a:solidFill>
                  <a:sysClr val="windowText" lastClr="000000"/>
                </a:solidFill>
              </a:rPr>
              <a:t> </a:t>
            </a:r>
            <a:r>
              <a:rPr lang="en-US" sz="2400" b="0" dirty="0" err="1">
                <a:solidFill>
                  <a:sysClr val="windowText" lastClr="000000"/>
                </a:solidFill>
              </a:rPr>
              <a:t>saadaksesi</a:t>
            </a:r>
            <a:r>
              <a:rPr lang="en-US" sz="2400" b="0" dirty="0">
                <a:solidFill>
                  <a:sysClr val="windowText" lastClr="000000"/>
                </a:solidFill>
              </a:rPr>
              <a:t> </a:t>
            </a:r>
            <a:r>
              <a:rPr lang="en-US" sz="2400" b="0" dirty="0" err="1">
                <a:solidFill>
                  <a:sysClr val="windowText" lastClr="000000"/>
                </a:solidFill>
              </a:rPr>
              <a:t>kattavasti</a:t>
            </a:r>
            <a:r>
              <a:rPr lang="en-US" sz="2400" b="0" dirty="0">
                <a:solidFill>
                  <a:sysClr val="windowText" lastClr="000000"/>
                </a:solidFill>
              </a:rPr>
              <a:t> </a:t>
            </a:r>
            <a:r>
              <a:rPr lang="en-US" sz="2400" b="0" dirty="0" err="1">
                <a:solidFill>
                  <a:sysClr val="windowText" lastClr="000000"/>
                </a:solidFill>
              </a:rPr>
              <a:t>hyviä</a:t>
            </a:r>
            <a:r>
              <a:rPr lang="en-US" sz="2400" b="0" dirty="0">
                <a:solidFill>
                  <a:sysClr val="windowText" lastClr="000000"/>
                </a:solidFill>
              </a:rPr>
              <a:t> </a:t>
            </a:r>
            <a:r>
              <a:rPr lang="en-US" sz="2400" b="0" dirty="0" err="1">
                <a:solidFill>
                  <a:sysClr val="windowText" lastClr="000000"/>
                </a:solidFill>
              </a:rPr>
              <a:t>lähteitä</a:t>
            </a:r>
            <a:r>
              <a:rPr lang="en-US" sz="2400" b="0" dirty="0">
                <a:solidFill>
                  <a:sysClr val="windowText" lastClr="000000"/>
                </a:solidFill>
              </a:rPr>
              <a:t> </a:t>
            </a:r>
          </a:p>
          <a:p>
            <a:pPr marL="342900" lvl="0" indent="-342900" defTabSz="914400">
              <a:spcBef>
                <a:spcPts val="600"/>
              </a:spcBef>
              <a:buFont typeface="Arial" pitchFamily="34" charset="0"/>
              <a:buChar char="•"/>
              <a:defRPr/>
            </a:pPr>
            <a:r>
              <a:rPr lang="en-US" sz="2400" b="0" dirty="0" err="1">
                <a:solidFill>
                  <a:sysClr val="windowText" lastClr="000000"/>
                </a:solidFill>
              </a:rPr>
              <a:t>Artikkelit</a:t>
            </a:r>
            <a:r>
              <a:rPr lang="en-US" sz="2400" b="0" dirty="0">
                <a:solidFill>
                  <a:sysClr val="windowText" lastClr="000000"/>
                </a:solidFill>
              </a:rPr>
              <a:t> </a:t>
            </a:r>
            <a:r>
              <a:rPr lang="en-US" sz="2400" b="0" dirty="0" err="1">
                <a:solidFill>
                  <a:sysClr val="windowText" lastClr="000000"/>
                </a:solidFill>
              </a:rPr>
              <a:t>sisältävät</a:t>
            </a:r>
            <a:r>
              <a:rPr lang="en-US" sz="2400" b="0" dirty="0">
                <a:solidFill>
                  <a:sysClr val="windowText" lastClr="000000"/>
                </a:solidFill>
              </a:rPr>
              <a:t> </a:t>
            </a:r>
            <a:r>
              <a:rPr lang="en-US" sz="2400" b="0" dirty="0" err="1">
                <a:solidFill>
                  <a:sysClr val="windowText" lastClr="000000"/>
                </a:solidFill>
              </a:rPr>
              <a:t>viimeisimmän</a:t>
            </a:r>
            <a:r>
              <a:rPr lang="en-US" sz="2400" b="0" dirty="0">
                <a:solidFill>
                  <a:sysClr val="windowText" lastClr="000000"/>
                </a:solidFill>
              </a:rPr>
              <a:t> </a:t>
            </a:r>
            <a:r>
              <a:rPr lang="en-US" sz="2400" b="0" dirty="0" err="1">
                <a:solidFill>
                  <a:sysClr val="windowText" lastClr="000000"/>
                </a:solidFill>
              </a:rPr>
              <a:t>tutkimustiedon</a:t>
            </a:r>
            <a:endParaRPr lang="en-US" sz="2400" b="0" dirty="0">
              <a:solidFill>
                <a:sysClr val="windowText" lastClr="000000"/>
              </a:solidFill>
            </a:endParaRPr>
          </a:p>
          <a:p>
            <a:pPr marL="342900" lvl="0" indent="-342900" defTabSz="914400">
              <a:spcBef>
                <a:spcPts val="600"/>
              </a:spcBef>
              <a:buFont typeface="Arial" pitchFamily="34" charset="0"/>
              <a:buChar char="•"/>
              <a:defRPr/>
            </a:pPr>
            <a:endParaRPr lang="en-US" sz="2400" b="0" dirty="0">
              <a:solidFill>
                <a:sysClr val="windowText" lastClr="000000"/>
              </a:solidFill>
            </a:endParaRPr>
          </a:p>
          <a:p>
            <a:pPr marL="342900" lvl="0" indent="-342900" defTabSz="914400">
              <a:spcBef>
                <a:spcPts val="600"/>
              </a:spcBef>
              <a:buFont typeface="Arial" pitchFamily="34" charset="0"/>
              <a:buChar char="•"/>
              <a:defRPr/>
            </a:pPr>
            <a:r>
              <a:rPr lang="en-US" sz="2400" b="0" dirty="0" err="1">
                <a:solidFill>
                  <a:sysClr val="windowText" lastClr="000000"/>
                </a:solidFill>
              </a:rPr>
              <a:t>Kuvatiedonlähteet</a:t>
            </a:r>
            <a:r>
              <a:rPr lang="en-US" sz="2400" b="0" dirty="0">
                <a:solidFill>
                  <a:sysClr val="windowText" lastClr="000000"/>
                </a:solidFill>
              </a:rPr>
              <a:t> </a:t>
            </a:r>
            <a:r>
              <a:rPr lang="en-US" sz="2400" b="0" dirty="0" err="1">
                <a:solidFill>
                  <a:sysClr val="windowText" lastClr="000000"/>
                </a:solidFill>
              </a:rPr>
              <a:t>löytyvät</a:t>
            </a:r>
            <a:r>
              <a:rPr lang="en-US" sz="2400" b="0" dirty="0">
                <a:solidFill>
                  <a:sysClr val="windowText" lastClr="000000"/>
                </a:solidFill>
              </a:rPr>
              <a:t> </a:t>
            </a:r>
            <a:r>
              <a:rPr lang="en-US" sz="2400" b="0" dirty="0" err="1">
                <a:solidFill>
                  <a:sysClr val="windowText" lastClr="000000"/>
                </a:solidFill>
              </a:rPr>
              <a:t>Kuva-aineistot</a:t>
            </a:r>
            <a:r>
              <a:rPr lang="en-US" sz="2400" b="0" dirty="0">
                <a:solidFill>
                  <a:sysClr val="windowText" lastClr="000000"/>
                </a:solidFill>
              </a:rPr>
              <a:t> -</a:t>
            </a:r>
            <a:r>
              <a:rPr lang="en-US" sz="2400" b="0" dirty="0" err="1">
                <a:solidFill>
                  <a:sysClr val="windowText" lastClr="000000"/>
                </a:solidFill>
              </a:rPr>
              <a:t>välilehdeltä</a:t>
            </a:r>
            <a:endParaRPr lang="fi-FI" sz="2400" b="0" dirty="0">
              <a:solidFill>
                <a:sysClr val="windowText" lastClr="000000"/>
              </a:solidFill>
            </a:endParaRPr>
          </a:p>
          <a:p>
            <a:endParaRPr lang="fi-FI" dirty="0"/>
          </a:p>
        </p:txBody>
      </p:sp>
      <p:pic>
        <p:nvPicPr>
          <p:cNvPr id="4" name="Content Placeholder 7">
            <a:extLst>
              <a:ext uri="{FF2B5EF4-FFF2-40B4-BE49-F238E27FC236}">
                <a16:creationId xmlns:a16="http://schemas.microsoft.com/office/drawing/2014/main" id="{A8364AEE-0D01-4477-950D-2B990298C2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25180" y="132825"/>
            <a:ext cx="4762500" cy="1428750"/>
          </a:xfrm>
          <a:prstGeom prst="rect">
            <a:avLst/>
          </a:prstGeom>
        </p:spPr>
      </p:pic>
    </p:spTree>
    <p:extLst>
      <p:ext uri="{BB962C8B-B14F-4D97-AF65-F5344CB8AC3E}">
        <p14:creationId xmlns:p14="http://schemas.microsoft.com/office/powerpoint/2010/main" val="5549533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CFF172-B4F1-40E1-BD49-BD662B8EA9A8}"/>
              </a:ext>
            </a:extLst>
          </p:cNvPr>
          <p:cNvSpPr>
            <a:spLocks noGrp="1"/>
          </p:cNvSpPr>
          <p:nvPr>
            <p:ph type="body" sz="half" idx="10"/>
          </p:nvPr>
        </p:nvSpPr>
        <p:spPr>
          <a:xfrm>
            <a:off x="292354" y="259137"/>
            <a:ext cx="8492897" cy="1176125"/>
          </a:xfrm>
        </p:spPr>
        <p:txBody>
          <a:bodyPr/>
          <a:lstStyle/>
          <a:p>
            <a:r>
              <a:rPr lang="en-US" sz="3600" dirty="0" err="1">
                <a:solidFill>
                  <a:schemeClr val="accent3"/>
                </a:solidFill>
              </a:rPr>
              <a:t>Opinnäytteet</a:t>
            </a:r>
            <a:endParaRPr lang="fi-FI" sz="3600" dirty="0">
              <a:solidFill>
                <a:schemeClr val="accent3"/>
              </a:solidFill>
            </a:endParaRPr>
          </a:p>
        </p:txBody>
      </p:sp>
      <p:sp>
        <p:nvSpPr>
          <p:cNvPr id="3" name="Text Placeholder 2">
            <a:extLst>
              <a:ext uri="{FF2B5EF4-FFF2-40B4-BE49-F238E27FC236}">
                <a16:creationId xmlns:a16="http://schemas.microsoft.com/office/drawing/2014/main" id="{AC94DDAA-FD39-48D7-8F27-C211DE456FCD}"/>
              </a:ext>
            </a:extLst>
          </p:cNvPr>
          <p:cNvSpPr>
            <a:spLocks noGrp="1"/>
          </p:cNvSpPr>
          <p:nvPr>
            <p:ph type="body" sz="half" idx="11"/>
          </p:nvPr>
        </p:nvSpPr>
        <p:spPr>
          <a:xfrm>
            <a:off x="292354" y="1435262"/>
            <a:ext cx="8492897" cy="4507200"/>
          </a:xfrm>
        </p:spPr>
        <p:txBody>
          <a:bodyPr/>
          <a:lstStyle/>
          <a:p>
            <a:pPr marL="342900" lvl="0" indent="-342900" defTabSz="914400">
              <a:spcBef>
                <a:spcPts val="600"/>
              </a:spcBef>
              <a:buFont typeface="Arial" panose="020B0604020202020204" pitchFamily="34" charset="0"/>
              <a:buChar char="•"/>
            </a:pPr>
            <a:r>
              <a:rPr lang="fi-FI" sz="2400" b="0" dirty="0">
                <a:solidFill>
                  <a:schemeClr val="tx2"/>
                </a:solidFill>
              </a:rPr>
              <a:t>Aaltodoc</a:t>
            </a:r>
          </a:p>
          <a:p>
            <a:pPr lvl="0" defTabSz="914400">
              <a:spcBef>
                <a:spcPts val="600"/>
              </a:spcBef>
            </a:pPr>
            <a:r>
              <a:rPr lang="fi-FI" sz="2400" b="0" dirty="0">
                <a:solidFill>
                  <a:schemeClr val="tx2"/>
                </a:solidFill>
              </a:rPr>
              <a:t>     </a:t>
            </a:r>
            <a:r>
              <a:rPr lang="fi-FI" sz="2800" b="0" dirty="0">
                <a:solidFill>
                  <a:prstClr val="black"/>
                </a:solidFill>
              </a:rPr>
              <a:t>opinnäytteitä, artikkeleita, konferenssijulkaisuja ja   </a:t>
            </a:r>
          </a:p>
          <a:p>
            <a:pPr lvl="0" defTabSz="914400">
              <a:spcBef>
                <a:spcPts val="600"/>
              </a:spcBef>
            </a:pPr>
            <a:r>
              <a:rPr lang="fi-FI" sz="2800" b="0" dirty="0">
                <a:solidFill>
                  <a:prstClr val="black"/>
                </a:solidFill>
              </a:rPr>
              <a:t>    muuta tutkimusaineistoa </a:t>
            </a:r>
            <a:r>
              <a:rPr lang="fi-FI" sz="1800" b="0" dirty="0">
                <a:solidFill>
                  <a:prstClr val="black"/>
                </a:solidFill>
              </a:rPr>
              <a:t>https://aaltodoc.aalto.fi</a:t>
            </a:r>
          </a:p>
          <a:p>
            <a:pPr marL="342900" indent="-342900">
              <a:buFont typeface="Arial" panose="020B0604020202020204" pitchFamily="34" charset="0"/>
              <a:buChar char="•"/>
            </a:pPr>
            <a:r>
              <a:rPr lang="fi-FI" sz="2400" b="0" dirty="0" err="1">
                <a:solidFill>
                  <a:schemeClr val="tx2"/>
                </a:solidFill>
              </a:rPr>
              <a:t>Theseus</a:t>
            </a:r>
            <a:r>
              <a:rPr lang="fi-FI" sz="2400" b="0" dirty="0"/>
              <a:t> </a:t>
            </a:r>
            <a:r>
              <a:rPr lang="fi-FI" sz="1800" b="0" dirty="0"/>
              <a:t>https://www.theseus.fi/</a:t>
            </a:r>
          </a:p>
          <a:p>
            <a:r>
              <a:rPr lang="fi-FI" sz="2400" b="0" dirty="0"/>
              <a:t>     ammattikorkeakoulujen opinnäytetyöt ja julkaisut verkossa </a:t>
            </a:r>
          </a:p>
          <a:p>
            <a:pPr marL="342900" indent="-342900">
              <a:buFont typeface="Arial" panose="020B0604020202020204" pitchFamily="34" charset="0"/>
              <a:buChar char="•"/>
            </a:pPr>
            <a:r>
              <a:rPr lang="fi-FI" sz="2400" b="0" dirty="0" err="1">
                <a:hlinkClick r:id="rId2"/>
              </a:rPr>
              <a:t>Dissertations</a:t>
            </a:r>
            <a:r>
              <a:rPr lang="fi-FI" sz="2400" b="0" dirty="0">
                <a:hlinkClick r:id="rId2"/>
              </a:rPr>
              <a:t> &amp; </a:t>
            </a:r>
            <a:r>
              <a:rPr lang="fi-FI" sz="2400" b="0" dirty="0" err="1">
                <a:hlinkClick r:id="rId2"/>
              </a:rPr>
              <a:t>Theses</a:t>
            </a:r>
            <a:r>
              <a:rPr lang="fi-FI" sz="2400" b="0" dirty="0"/>
              <a:t> (Aalto-yliopiston verkossa)</a:t>
            </a:r>
          </a:p>
          <a:p>
            <a:r>
              <a:rPr lang="fi-FI" sz="2400" b="0" dirty="0">
                <a:solidFill>
                  <a:schemeClr val="tx2"/>
                </a:solidFill>
              </a:rPr>
              <a:t>     </a:t>
            </a:r>
            <a:r>
              <a:rPr lang="fi-FI" sz="2400" b="0" dirty="0"/>
              <a:t>e-väitöskirjoja ja muita opinnäytteitä eri puolilta maailmaa </a:t>
            </a:r>
          </a:p>
          <a:p>
            <a:pPr marL="342900" lvl="0" indent="-342900" defTabSz="914400">
              <a:spcBef>
                <a:spcPts val="600"/>
              </a:spcBef>
              <a:buFont typeface="Arial" panose="020B0604020202020204" pitchFamily="34" charset="0"/>
              <a:buChar char="•"/>
            </a:pPr>
            <a:r>
              <a:rPr lang="fi-FI" sz="2400" b="0" dirty="0">
                <a:solidFill>
                  <a:schemeClr val="tx2"/>
                </a:solidFill>
              </a:rPr>
              <a:t>Kansallinen </a:t>
            </a:r>
            <a:r>
              <a:rPr lang="fi-FI" sz="2400" b="0" dirty="0" err="1">
                <a:solidFill>
                  <a:schemeClr val="tx2"/>
                </a:solidFill>
              </a:rPr>
              <a:t>Finna</a:t>
            </a:r>
            <a:r>
              <a:rPr lang="fi-FI" sz="2400" b="0" dirty="0">
                <a:solidFill>
                  <a:schemeClr val="tx2"/>
                </a:solidFill>
              </a:rPr>
              <a:t> </a:t>
            </a:r>
            <a:r>
              <a:rPr lang="fi-FI" sz="2400" b="0" dirty="0">
                <a:solidFill>
                  <a:prstClr val="black"/>
                </a:solidFill>
              </a:rPr>
              <a:t>(kaikki kotimaiset yliopistot ja </a:t>
            </a:r>
            <a:r>
              <a:rPr lang="fi-FI" sz="2400" b="0" dirty="0" err="1">
                <a:solidFill>
                  <a:prstClr val="black"/>
                </a:solidFill>
              </a:rPr>
              <a:t>amk:it</a:t>
            </a:r>
            <a:r>
              <a:rPr lang="fi-FI" sz="2400" b="0" dirty="0">
                <a:solidFill>
                  <a:prstClr val="black"/>
                </a:solidFill>
              </a:rPr>
              <a:t>)</a:t>
            </a:r>
          </a:p>
          <a:p>
            <a:pPr lvl="0" defTabSz="914400">
              <a:spcBef>
                <a:spcPts val="600"/>
              </a:spcBef>
            </a:pPr>
            <a:r>
              <a:rPr lang="fi-FI" sz="2400" b="0" dirty="0">
                <a:solidFill>
                  <a:prstClr val="black"/>
                </a:solidFill>
              </a:rPr>
              <a:t>     </a:t>
            </a:r>
            <a:r>
              <a:rPr lang="fi-FI" sz="2800" b="0" dirty="0">
                <a:solidFill>
                  <a:prstClr val="black"/>
                </a:solidFill>
              </a:rPr>
              <a:t>viitteitä ja kokotekstejä kotimaisiin opinnäytteisiin</a:t>
            </a:r>
          </a:p>
          <a:p>
            <a:endParaRPr lang="fi-FI" dirty="0"/>
          </a:p>
        </p:txBody>
      </p:sp>
    </p:spTree>
    <p:extLst>
      <p:ext uri="{BB962C8B-B14F-4D97-AF65-F5344CB8AC3E}">
        <p14:creationId xmlns:p14="http://schemas.microsoft.com/office/powerpoint/2010/main" val="15010781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CFF172-B4F1-40E1-BD49-BD662B8EA9A8}"/>
              </a:ext>
            </a:extLst>
          </p:cNvPr>
          <p:cNvSpPr>
            <a:spLocks noGrp="1"/>
          </p:cNvSpPr>
          <p:nvPr>
            <p:ph type="body" sz="half" idx="10"/>
          </p:nvPr>
        </p:nvSpPr>
        <p:spPr>
          <a:xfrm>
            <a:off x="292354" y="259137"/>
            <a:ext cx="8492897" cy="1176125"/>
          </a:xfrm>
        </p:spPr>
        <p:txBody>
          <a:bodyPr/>
          <a:lstStyle/>
          <a:p>
            <a:r>
              <a:rPr lang="en-US" sz="3600" dirty="0" err="1">
                <a:solidFill>
                  <a:schemeClr val="accent3"/>
                </a:solidFill>
              </a:rPr>
              <a:t>Muita</a:t>
            </a:r>
            <a:r>
              <a:rPr lang="en-US" sz="3600" dirty="0">
                <a:solidFill>
                  <a:schemeClr val="accent3"/>
                </a:solidFill>
              </a:rPr>
              <a:t> </a:t>
            </a:r>
            <a:r>
              <a:rPr lang="en-US" sz="3600" dirty="0" err="1">
                <a:solidFill>
                  <a:schemeClr val="accent3"/>
                </a:solidFill>
              </a:rPr>
              <a:t>tiedonlähteitä</a:t>
            </a:r>
            <a:endParaRPr lang="fi-FI" sz="3600" dirty="0">
              <a:solidFill>
                <a:schemeClr val="accent3"/>
              </a:solidFill>
            </a:endParaRPr>
          </a:p>
        </p:txBody>
      </p:sp>
      <p:sp>
        <p:nvSpPr>
          <p:cNvPr id="3" name="Text Placeholder 2">
            <a:extLst>
              <a:ext uri="{FF2B5EF4-FFF2-40B4-BE49-F238E27FC236}">
                <a16:creationId xmlns:a16="http://schemas.microsoft.com/office/drawing/2014/main" id="{AC94DDAA-FD39-48D7-8F27-C211DE456FCD}"/>
              </a:ext>
            </a:extLst>
          </p:cNvPr>
          <p:cNvSpPr>
            <a:spLocks noGrp="1"/>
          </p:cNvSpPr>
          <p:nvPr>
            <p:ph type="body" sz="half" idx="11"/>
          </p:nvPr>
        </p:nvSpPr>
        <p:spPr>
          <a:xfrm>
            <a:off x="358749" y="1089061"/>
            <a:ext cx="8492897" cy="4746660"/>
          </a:xfrm>
        </p:spPr>
        <p:txBody>
          <a:bodyPr/>
          <a:lstStyle/>
          <a:p>
            <a:pPr marL="342900" indent="-342900">
              <a:buFont typeface="Arial" panose="020B0604020202020204" pitchFamily="34" charset="0"/>
              <a:buChar char="•"/>
              <a:defRPr/>
            </a:pPr>
            <a:r>
              <a:rPr lang="fi-FI" sz="2000" b="0" dirty="0">
                <a:solidFill>
                  <a:schemeClr val="accent3"/>
                </a:solidFill>
              </a:rPr>
              <a:t>Kansallinen </a:t>
            </a:r>
            <a:r>
              <a:rPr lang="fi-FI" sz="2000" b="0" dirty="0" err="1">
                <a:solidFill>
                  <a:schemeClr val="accent3"/>
                </a:solidFill>
              </a:rPr>
              <a:t>Finna</a:t>
            </a:r>
            <a:r>
              <a:rPr lang="fi-FI" sz="2000" b="0" dirty="0">
                <a:solidFill>
                  <a:schemeClr val="accent3"/>
                </a:solidFill>
              </a:rPr>
              <a:t>: </a:t>
            </a:r>
            <a:r>
              <a:rPr lang="fi-FI" sz="1800" b="0" dirty="0">
                <a:hlinkClick r:id="rId2"/>
              </a:rPr>
              <a:t>https://www.finna.fi/</a:t>
            </a:r>
            <a:endParaRPr lang="fi-FI" sz="1800" b="0" dirty="0"/>
          </a:p>
          <a:p>
            <a:pPr marL="285750" indent="-285750">
              <a:lnSpc>
                <a:spcPct val="150000"/>
              </a:lnSpc>
              <a:buFont typeface="Arial" panose="020B0604020202020204" pitchFamily="34" charset="0"/>
              <a:buChar char="•"/>
            </a:pPr>
            <a:r>
              <a:rPr lang="fi-FI" sz="2000" b="0" dirty="0">
                <a:solidFill>
                  <a:schemeClr val="accent3"/>
                </a:solidFill>
              </a:rPr>
              <a:t>Helsingin yliopiston kirjasto</a:t>
            </a:r>
            <a:r>
              <a:rPr lang="fi-FI" sz="2000" b="0" dirty="0"/>
              <a:t>: </a:t>
            </a:r>
            <a:r>
              <a:rPr lang="fi-FI" sz="1800" b="0" dirty="0">
                <a:hlinkClick r:id="rId3"/>
              </a:rPr>
              <a:t>https://www2.helsinki.fi/fi/helsingin-yliopiston-kirjasto</a:t>
            </a:r>
            <a:endParaRPr lang="fi-FI" sz="1800" b="0" dirty="0"/>
          </a:p>
          <a:p>
            <a:pPr marL="285750" indent="-285750">
              <a:lnSpc>
                <a:spcPct val="150000"/>
              </a:lnSpc>
              <a:buFont typeface="Arial" panose="020B0604020202020204" pitchFamily="34" charset="0"/>
              <a:buChar char="•"/>
            </a:pPr>
            <a:r>
              <a:rPr lang="fi-FI" sz="2000" b="0" dirty="0">
                <a:solidFill>
                  <a:schemeClr val="accent3"/>
                </a:solidFill>
              </a:rPr>
              <a:t>Taideyliopiston kirjasto</a:t>
            </a:r>
            <a:r>
              <a:rPr lang="fi-FI" sz="2000" dirty="0">
                <a:solidFill>
                  <a:schemeClr val="accent3"/>
                </a:solidFill>
              </a:rPr>
              <a:t>: </a:t>
            </a:r>
            <a:r>
              <a:rPr lang="fi-FI" sz="1800" b="0" dirty="0">
                <a:hlinkClick r:id="rId4"/>
              </a:rPr>
              <a:t>https://lib.uniarts.fi</a:t>
            </a:r>
            <a:endParaRPr lang="fi-FI" sz="1800" b="0" dirty="0"/>
          </a:p>
          <a:p>
            <a:pPr marL="285750" indent="-285750">
              <a:lnSpc>
                <a:spcPct val="150000"/>
              </a:lnSpc>
              <a:buFont typeface="Arial" panose="020B0604020202020204" pitchFamily="34" charset="0"/>
              <a:buChar char="•"/>
            </a:pPr>
            <a:r>
              <a:rPr lang="fi-FI" sz="2000" b="0" dirty="0">
                <a:solidFill>
                  <a:schemeClr val="accent3"/>
                </a:solidFill>
              </a:rPr>
              <a:t>Helsingin kaupunginkirjasto:</a:t>
            </a:r>
            <a:r>
              <a:rPr lang="fi-FI" sz="2000" dirty="0"/>
              <a:t> </a:t>
            </a:r>
            <a:r>
              <a:rPr lang="fi-FI" sz="1800" b="0" dirty="0">
                <a:hlinkClick r:id="rId5"/>
              </a:rPr>
              <a:t>www.helmet.fi/</a:t>
            </a:r>
            <a:endParaRPr lang="fi-FI" sz="1800" b="0" dirty="0"/>
          </a:p>
          <a:p>
            <a:pPr marL="285750" indent="-285750">
              <a:lnSpc>
                <a:spcPct val="150000"/>
              </a:lnSpc>
              <a:buFont typeface="Arial" panose="020B0604020202020204" pitchFamily="34" charset="0"/>
              <a:buChar char="•"/>
            </a:pPr>
            <a:r>
              <a:rPr lang="fi-FI" sz="2000" b="0" dirty="0">
                <a:solidFill>
                  <a:schemeClr val="accent3"/>
                </a:solidFill>
              </a:rPr>
              <a:t>Kansallisgallerian kirjasto:</a:t>
            </a:r>
            <a:r>
              <a:rPr lang="fi-FI" sz="2000" dirty="0"/>
              <a:t> </a:t>
            </a:r>
            <a:r>
              <a:rPr lang="fi-FI" sz="1800" b="0" dirty="0">
                <a:hlinkClick r:id="rId6"/>
              </a:rPr>
              <a:t>https://www.kansallisgalleria.fi/en/kokoelmatietopalvelu/kirjaston-palvelut/</a:t>
            </a:r>
            <a:endParaRPr lang="fi-FI" sz="1800" b="0" dirty="0"/>
          </a:p>
          <a:p>
            <a:pPr marL="285750" indent="-285750">
              <a:lnSpc>
                <a:spcPct val="150000"/>
              </a:lnSpc>
              <a:buFont typeface="Arial" panose="020B0604020202020204" pitchFamily="34" charset="0"/>
              <a:buChar char="•"/>
            </a:pPr>
            <a:r>
              <a:rPr lang="fi-FI" sz="2000" b="0" dirty="0">
                <a:solidFill>
                  <a:schemeClr val="accent3"/>
                </a:solidFill>
              </a:rPr>
              <a:t>Kansallisarkisto:</a:t>
            </a:r>
            <a:r>
              <a:rPr lang="fi-FI" sz="2000" dirty="0"/>
              <a:t> </a:t>
            </a:r>
            <a:r>
              <a:rPr lang="fi-FI" sz="1800" b="0" dirty="0">
                <a:hlinkClick r:id="rId7"/>
              </a:rPr>
              <a:t>www.arkisto.fi</a:t>
            </a:r>
            <a:endParaRPr lang="fi-FI" sz="1800" b="0" dirty="0"/>
          </a:p>
          <a:p>
            <a:pPr marL="285750" indent="-285750">
              <a:lnSpc>
                <a:spcPct val="150000"/>
              </a:lnSpc>
              <a:buFont typeface="Arial" panose="020B0604020202020204" pitchFamily="34" charset="0"/>
              <a:buChar char="•"/>
            </a:pPr>
            <a:r>
              <a:rPr lang="fi-FI" sz="2000" b="0" dirty="0">
                <a:solidFill>
                  <a:schemeClr val="accent3"/>
                </a:solidFill>
              </a:rPr>
              <a:t>Kansallinen audiovisuaalinen instituutti, kirjasto: </a:t>
            </a:r>
            <a:r>
              <a:rPr lang="fi-FI" sz="1800" b="0" dirty="0">
                <a:hlinkClick r:id="rId8"/>
              </a:rPr>
              <a:t>https://kavi.fi/erikoiskirjasto-sornaisissa/</a:t>
            </a:r>
            <a:endParaRPr lang="fi-FI" sz="1800" b="0" dirty="0"/>
          </a:p>
          <a:p>
            <a:pPr>
              <a:lnSpc>
                <a:spcPct val="150000"/>
              </a:lnSpc>
            </a:pPr>
            <a:endParaRPr lang="fi-FI" sz="2000" b="0" dirty="0"/>
          </a:p>
          <a:p>
            <a:pPr marL="342900" indent="-342900">
              <a:buFont typeface="Arial" panose="020B0604020202020204" pitchFamily="34" charset="0"/>
              <a:buChar char="•"/>
              <a:defRPr/>
            </a:pPr>
            <a:endParaRPr lang="fi-FI" sz="2000" b="0" dirty="0"/>
          </a:p>
          <a:p>
            <a:pPr marL="342900" indent="-342900">
              <a:buFont typeface="Arial" panose="020B0604020202020204" pitchFamily="34" charset="0"/>
              <a:buChar char="•"/>
              <a:defRPr/>
            </a:pPr>
            <a:endParaRPr lang="fi-FI" sz="2000" b="0" dirty="0"/>
          </a:p>
          <a:p>
            <a:endParaRPr lang="fi-FI" dirty="0"/>
          </a:p>
        </p:txBody>
      </p:sp>
    </p:spTree>
    <p:extLst>
      <p:ext uri="{BB962C8B-B14F-4D97-AF65-F5344CB8AC3E}">
        <p14:creationId xmlns:p14="http://schemas.microsoft.com/office/powerpoint/2010/main" val="31878071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CFF172-B4F1-40E1-BD49-BD662B8EA9A8}"/>
              </a:ext>
            </a:extLst>
          </p:cNvPr>
          <p:cNvSpPr>
            <a:spLocks noGrp="1"/>
          </p:cNvSpPr>
          <p:nvPr>
            <p:ph type="body" sz="half" idx="10"/>
          </p:nvPr>
        </p:nvSpPr>
        <p:spPr>
          <a:xfrm>
            <a:off x="292354" y="259137"/>
            <a:ext cx="8492897" cy="1176125"/>
          </a:xfrm>
        </p:spPr>
        <p:txBody>
          <a:bodyPr/>
          <a:lstStyle/>
          <a:p>
            <a:r>
              <a:rPr lang="fi-FI" sz="3600" dirty="0" err="1">
                <a:solidFill>
                  <a:schemeClr val="accent3"/>
                </a:solidFill>
              </a:rPr>
              <a:t>Alternative</a:t>
            </a:r>
            <a:r>
              <a:rPr lang="fi-FI" sz="3600" dirty="0">
                <a:solidFill>
                  <a:schemeClr val="accent3"/>
                </a:solidFill>
              </a:rPr>
              <a:t> </a:t>
            </a:r>
            <a:r>
              <a:rPr lang="fi-FI" sz="3600" dirty="0" err="1">
                <a:solidFill>
                  <a:schemeClr val="accent3"/>
                </a:solidFill>
              </a:rPr>
              <a:t>access</a:t>
            </a:r>
            <a:r>
              <a:rPr lang="fi-FI" sz="3600" dirty="0">
                <a:solidFill>
                  <a:schemeClr val="accent3"/>
                </a:solidFill>
              </a:rPr>
              <a:t> – vaihtoehtoisia väyliä artikkeleihin</a:t>
            </a:r>
          </a:p>
        </p:txBody>
      </p:sp>
      <p:sp>
        <p:nvSpPr>
          <p:cNvPr id="3" name="Text Placeholder 2">
            <a:extLst>
              <a:ext uri="{FF2B5EF4-FFF2-40B4-BE49-F238E27FC236}">
                <a16:creationId xmlns:a16="http://schemas.microsoft.com/office/drawing/2014/main" id="{AC94DDAA-FD39-48D7-8F27-C211DE456FCD}"/>
              </a:ext>
            </a:extLst>
          </p:cNvPr>
          <p:cNvSpPr>
            <a:spLocks noGrp="1"/>
          </p:cNvSpPr>
          <p:nvPr>
            <p:ph type="body" sz="half" idx="11"/>
          </p:nvPr>
        </p:nvSpPr>
        <p:spPr>
          <a:xfrm>
            <a:off x="292354" y="1695236"/>
            <a:ext cx="8492897" cy="4247226"/>
          </a:xfrm>
        </p:spPr>
        <p:txBody>
          <a:bodyPr/>
          <a:lstStyle/>
          <a:p>
            <a:endParaRPr lang="fi-FI" dirty="0"/>
          </a:p>
        </p:txBody>
      </p:sp>
      <p:pic>
        <p:nvPicPr>
          <p:cNvPr id="4" name="Content Placeholder 5">
            <a:extLst>
              <a:ext uri="{FF2B5EF4-FFF2-40B4-BE49-F238E27FC236}">
                <a16:creationId xmlns:a16="http://schemas.microsoft.com/office/drawing/2014/main" id="{1EDB378D-9DB7-4641-AE8C-2787102E5E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2353" y="1695236"/>
            <a:ext cx="8492897" cy="3646368"/>
          </a:xfrm>
          <a:prstGeom prst="rect">
            <a:avLst/>
          </a:prstGeom>
        </p:spPr>
      </p:pic>
    </p:spTree>
    <p:extLst>
      <p:ext uri="{BB962C8B-B14F-4D97-AF65-F5344CB8AC3E}">
        <p14:creationId xmlns:p14="http://schemas.microsoft.com/office/powerpoint/2010/main" val="14939793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CFF172-B4F1-40E1-BD49-BD662B8EA9A8}"/>
              </a:ext>
            </a:extLst>
          </p:cNvPr>
          <p:cNvSpPr>
            <a:spLocks noGrp="1"/>
          </p:cNvSpPr>
          <p:nvPr>
            <p:ph type="body" sz="half" idx="10"/>
          </p:nvPr>
        </p:nvSpPr>
        <p:spPr>
          <a:xfrm>
            <a:off x="292354" y="259137"/>
            <a:ext cx="8492897" cy="1176125"/>
          </a:xfrm>
        </p:spPr>
        <p:txBody>
          <a:bodyPr/>
          <a:lstStyle/>
          <a:p>
            <a:r>
              <a:rPr lang="en-US" sz="3600" dirty="0"/>
              <a:t>Google Scholar</a:t>
            </a:r>
          </a:p>
          <a:p>
            <a:r>
              <a:rPr lang="fi-FI" sz="2800" dirty="0"/>
              <a:t>https://scholar.google.com/</a:t>
            </a:r>
          </a:p>
        </p:txBody>
      </p:sp>
      <p:sp>
        <p:nvSpPr>
          <p:cNvPr id="3" name="Text Placeholder 2">
            <a:extLst>
              <a:ext uri="{FF2B5EF4-FFF2-40B4-BE49-F238E27FC236}">
                <a16:creationId xmlns:a16="http://schemas.microsoft.com/office/drawing/2014/main" id="{AC94DDAA-FD39-48D7-8F27-C211DE456FCD}"/>
              </a:ext>
            </a:extLst>
          </p:cNvPr>
          <p:cNvSpPr>
            <a:spLocks noGrp="1"/>
          </p:cNvSpPr>
          <p:nvPr>
            <p:ph type="body" sz="half" idx="11"/>
          </p:nvPr>
        </p:nvSpPr>
        <p:spPr>
          <a:xfrm>
            <a:off x="292354" y="1736203"/>
            <a:ext cx="8492897" cy="4206258"/>
          </a:xfrm>
        </p:spPr>
        <p:txBody>
          <a:bodyPr/>
          <a:lstStyle/>
          <a:p>
            <a:r>
              <a:rPr lang="fi-FI" altLang="fi-FI" b="0" dirty="0"/>
              <a:t>Tieteellisen tiedon hakemiseen erikoistuneeseen</a:t>
            </a:r>
          </a:p>
          <a:p>
            <a:r>
              <a:rPr lang="fi-FI" altLang="fi-FI" b="0" dirty="0"/>
              <a:t>hakukoneeseen Google </a:t>
            </a:r>
            <a:r>
              <a:rPr lang="fi-FI" altLang="fi-FI" b="0" dirty="0" err="1"/>
              <a:t>Scholariin</a:t>
            </a:r>
            <a:r>
              <a:rPr lang="fi-FI" altLang="fi-FI" b="0" dirty="0"/>
              <a:t> voi lisätä yhteyden </a:t>
            </a:r>
          </a:p>
          <a:p>
            <a:r>
              <a:rPr lang="fi-FI" altLang="fi-FI" b="0" dirty="0"/>
              <a:t>Aalto-yliopiston kirjaston </a:t>
            </a:r>
            <a:r>
              <a:rPr lang="fi-FI" dirty="0" err="1"/>
              <a:t>ViewIt@Aalto-palveluun</a:t>
            </a:r>
            <a:r>
              <a:rPr lang="fi-FI" altLang="fi-FI" b="0" dirty="0"/>
              <a:t>.</a:t>
            </a:r>
            <a:br>
              <a:rPr lang="fi-FI" altLang="fi-FI" b="0" dirty="0"/>
            </a:br>
            <a:endParaRPr lang="fi-FI" altLang="fi-FI" b="0" dirty="0"/>
          </a:p>
          <a:p>
            <a:r>
              <a:rPr lang="fi-FI" altLang="fi-FI" b="0" dirty="0"/>
              <a:t>Haettaessa tietoa Google </a:t>
            </a:r>
            <a:r>
              <a:rPr lang="fi-FI" altLang="fi-FI" b="0" dirty="0" err="1"/>
              <a:t>Scholarilla</a:t>
            </a:r>
            <a:r>
              <a:rPr lang="fi-FI" altLang="fi-FI" b="0" dirty="0"/>
              <a:t> </a:t>
            </a:r>
          </a:p>
          <a:p>
            <a:r>
              <a:rPr lang="fi-FI" altLang="fi-FI" b="0" dirty="0"/>
              <a:t>hakutuloksissa näkyvistä </a:t>
            </a:r>
            <a:r>
              <a:rPr lang="fi-FI" dirty="0" err="1"/>
              <a:t>ViewIt@Aalto-linkeistä</a:t>
            </a:r>
            <a:br>
              <a:rPr lang="fi-FI" altLang="fi-FI" b="0" dirty="0"/>
            </a:br>
            <a:r>
              <a:rPr lang="fi-FI" altLang="fi-FI" b="0" dirty="0"/>
              <a:t>pääsee </a:t>
            </a:r>
            <a:r>
              <a:rPr lang="fi-FI" altLang="fi-FI" b="0" dirty="0">
                <a:solidFill>
                  <a:srgbClr val="FF0000"/>
                </a:solidFill>
              </a:rPr>
              <a:t>kokotekstiin</a:t>
            </a:r>
            <a:r>
              <a:rPr lang="fi-FI" altLang="fi-FI" b="0" dirty="0"/>
              <a:t>.</a:t>
            </a:r>
            <a:br>
              <a:rPr lang="fi-FI" altLang="fi-FI" dirty="0"/>
            </a:br>
            <a:br>
              <a:rPr lang="fi-FI" altLang="fi-FI" dirty="0"/>
            </a:br>
            <a:r>
              <a:rPr lang="fi-FI" altLang="fi-FI" b="0" dirty="0"/>
              <a:t>Lisätietoa:</a:t>
            </a:r>
          </a:p>
          <a:p>
            <a:r>
              <a:rPr lang="fi-FI" altLang="fi-FI" b="0" dirty="0"/>
              <a:t>libguides.aalto.fi/e-aineistolinkitys/</a:t>
            </a:r>
            <a:r>
              <a:rPr lang="fi-FI" altLang="fi-FI" b="0" dirty="0" err="1"/>
              <a:t>google_scholar</a:t>
            </a:r>
            <a:endParaRPr lang="fi-FI" altLang="fi-FI" b="0" dirty="0"/>
          </a:p>
          <a:p>
            <a:endParaRPr lang="fi-FI" dirty="0"/>
          </a:p>
        </p:txBody>
      </p:sp>
    </p:spTree>
    <p:extLst>
      <p:ext uri="{BB962C8B-B14F-4D97-AF65-F5344CB8AC3E}">
        <p14:creationId xmlns:p14="http://schemas.microsoft.com/office/powerpoint/2010/main" val="36780849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CFF172-B4F1-40E1-BD49-BD662B8EA9A8}"/>
              </a:ext>
            </a:extLst>
          </p:cNvPr>
          <p:cNvSpPr>
            <a:spLocks noGrp="1"/>
          </p:cNvSpPr>
          <p:nvPr>
            <p:ph type="body" sz="half" idx="10"/>
          </p:nvPr>
        </p:nvSpPr>
        <p:spPr>
          <a:xfrm>
            <a:off x="292354" y="259137"/>
            <a:ext cx="8492897" cy="1176125"/>
          </a:xfrm>
        </p:spPr>
        <p:txBody>
          <a:bodyPr/>
          <a:lstStyle/>
          <a:p>
            <a:r>
              <a:rPr lang="en-US" sz="3600" dirty="0">
                <a:solidFill>
                  <a:schemeClr val="accent3"/>
                </a:solidFill>
              </a:rPr>
              <a:t>DOI-</a:t>
            </a:r>
            <a:r>
              <a:rPr lang="en-US" sz="3600" dirty="0" err="1">
                <a:solidFill>
                  <a:schemeClr val="accent3"/>
                </a:solidFill>
              </a:rPr>
              <a:t>tunniste</a:t>
            </a:r>
            <a:endParaRPr lang="fi-FI" sz="2800" dirty="0">
              <a:solidFill>
                <a:schemeClr val="accent3"/>
              </a:solidFill>
            </a:endParaRPr>
          </a:p>
        </p:txBody>
      </p:sp>
      <p:sp>
        <p:nvSpPr>
          <p:cNvPr id="3" name="Text Placeholder 2">
            <a:extLst>
              <a:ext uri="{FF2B5EF4-FFF2-40B4-BE49-F238E27FC236}">
                <a16:creationId xmlns:a16="http://schemas.microsoft.com/office/drawing/2014/main" id="{AC94DDAA-FD39-48D7-8F27-C211DE456FCD}"/>
              </a:ext>
            </a:extLst>
          </p:cNvPr>
          <p:cNvSpPr>
            <a:spLocks noGrp="1"/>
          </p:cNvSpPr>
          <p:nvPr>
            <p:ph type="body" sz="half" idx="11"/>
          </p:nvPr>
        </p:nvSpPr>
        <p:spPr>
          <a:xfrm>
            <a:off x="292354" y="1736203"/>
            <a:ext cx="8492897" cy="4206258"/>
          </a:xfrm>
        </p:spPr>
        <p:txBody>
          <a:bodyPr/>
          <a:lstStyle/>
          <a:p>
            <a:r>
              <a:rPr lang="fi-FI" sz="2400" b="0" dirty="0"/>
              <a:t>• </a:t>
            </a:r>
            <a:r>
              <a:rPr lang="fi-FI" sz="2400" b="0" dirty="0" err="1">
                <a:solidFill>
                  <a:schemeClr val="tx2"/>
                </a:solidFill>
              </a:rPr>
              <a:t>doi</a:t>
            </a:r>
            <a:r>
              <a:rPr lang="fi-FI" sz="2400" b="0" dirty="0">
                <a:solidFill>
                  <a:schemeClr val="tx2"/>
                </a:solidFill>
              </a:rPr>
              <a:t>=</a:t>
            </a:r>
            <a:r>
              <a:rPr lang="fi-FI" sz="2400" b="0" dirty="0" err="1">
                <a:solidFill>
                  <a:schemeClr val="tx2"/>
                </a:solidFill>
              </a:rPr>
              <a:t>digital</a:t>
            </a:r>
            <a:r>
              <a:rPr lang="fi-FI" sz="2400" b="0" dirty="0">
                <a:solidFill>
                  <a:schemeClr val="tx2"/>
                </a:solidFill>
              </a:rPr>
              <a:t> </a:t>
            </a:r>
            <a:r>
              <a:rPr lang="fi-FI" sz="2400" b="0" dirty="0" err="1">
                <a:solidFill>
                  <a:schemeClr val="tx2"/>
                </a:solidFill>
              </a:rPr>
              <a:t>object</a:t>
            </a:r>
            <a:r>
              <a:rPr lang="fi-FI" sz="2400" b="0" dirty="0">
                <a:solidFill>
                  <a:schemeClr val="tx2"/>
                </a:solidFill>
              </a:rPr>
              <a:t> </a:t>
            </a:r>
            <a:r>
              <a:rPr lang="fi-FI" sz="2400" b="0" dirty="0" err="1">
                <a:solidFill>
                  <a:schemeClr val="tx2"/>
                </a:solidFill>
              </a:rPr>
              <a:t>identifier</a:t>
            </a:r>
            <a:endParaRPr lang="fi-FI" sz="2400" b="0" dirty="0">
              <a:solidFill>
                <a:schemeClr val="tx2"/>
              </a:solidFill>
            </a:endParaRPr>
          </a:p>
          <a:p>
            <a:endParaRPr lang="fi-FI" sz="2400" b="0" dirty="0">
              <a:solidFill>
                <a:schemeClr val="tx2"/>
              </a:solidFill>
            </a:endParaRPr>
          </a:p>
          <a:p>
            <a:r>
              <a:rPr lang="fi-FI" sz="2400" b="0" dirty="0"/>
              <a:t>e-artikkelin tunniste, vrt. ISBN, ISSN</a:t>
            </a:r>
          </a:p>
          <a:p>
            <a:endParaRPr lang="fi-FI" sz="2400" b="0" dirty="0"/>
          </a:p>
          <a:p>
            <a:r>
              <a:rPr lang="fi-FI" sz="2400" b="0" dirty="0"/>
              <a:t>seuraa artikkelin mukana, vaikka kustantaja vaihtuisi</a:t>
            </a:r>
          </a:p>
          <a:p>
            <a:endParaRPr lang="fi-FI" altLang="fi-FI" sz="2400" b="0" dirty="0">
              <a:solidFill>
                <a:srgbClr val="0070C0"/>
              </a:solidFill>
            </a:endParaRPr>
          </a:p>
          <a:p>
            <a:endParaRPr lang="fi-FI" dirty="0"/>
          </a:p>
        </p:txBody>
      </p:sp>
    </p:spTree>
    <p:extLst>
      <p:ext uri="{BB962C8B-B14F-4D97-AF65-F5344CB8AC3E}">
        <p14:creationId xmlns:p14="http://schemas.microsoft.com/office/powerpoint/2010/main" val="32517145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CFF172-B4F1-40E1-BD49-BD662B8EA9A8}"/>
              </a:ext>
            </a:extLst>
          </p:cNvPr>
          <p:cNvSpPr>
            <a:spLocks noGrp="1"/>
          </p:cNvSpPr>
          <p:nvPr>
            <p:ph type="body" sz="half" idx="10"/>
          </p:nvPr>
        </p:nvSpPr>
        <p:spPr/>
        <p:txBody>
          <a:bodyPr/>
          <a:lstStyle/>
          <a:p>
            <a:r>
              <a:rPr lang="en-US" sz="3600" dirty="0" err="1">
                <a:solidFill>
                  <a:schemeClr val="accent3"/>
                </a:solidFill>
              </a:rPr>
              <a:t>Mitä</a:t>
            </a:r>
            <a:r>
              <a:rPr lang="en-US" sz="3600" dirty="0">
                <a:solidFill>
                  <a:schemeClr val="accent3"/>
                </a:solidFill>
              </a:rPr>
              <a:t> </a:t>
            </a:r>
            <a:r>
              <a:rPr lang="en-US" sz="3600" dirty="0" err="1">
                <a:solidFill>
                  <a:schemeClr val="accent3"/>
                </a:solidFill>
              </a:rPr>
              <a:t>ovat</a:t>
            </a:r>
            <a:r>
              <a:rPr lang="en-US" sz="3600" dirty="0">
                <a:solidFill>
                  <a:schemeClr val="accent3"/>
                </a:solidFill>
              </a:rPr>
              <a:t> </a:t>
            </a:r>
            <a:r>
              <a:rPr lang="en-US" sz="3600" dirty="0" err="1">
                <a:solidFill>
                  <a:schemeClr val="accent3"/>
                </a:solidFill>
              </a:rPr>
              <a:t>tiedonhankintataidot</a:t>
            </a:r>
            <a:r>
              <a:rPr lang="en-US" sz="3600" dirty="0">
                <a:solidFill>
                  <a:schemeClr val="accent3"/>
                </a:solidFill>
              </a:rPr>
              <a:t>?</a:t>
            </a:r>
            <a:endParaRPr lang="fi-FI" sz="3600" dirty="0">
              <a:solidFill>
                <a:schemeClr val="accent3"/>
              </a:solidFill>
            </a:endParaRPr>
          </a:p>
        </p:txBody>
      </p:sp>
      <p:sp>
        <p:nvSpPr>
          <p:cNvPr id="3" name="Text Placeholder 2">
            <a:extLst>
              <a:ext uri="{FF2B5EF4-FFF2-40B4-BE49-F238E27FC236}">
                <a16:creationId xmlns:a16="http://schemas.microsoft.com/office/drawing/2014/main" id="{AC94DDAA-FD39-48D7-8F27-C211DE456FCD}"/>
              </a:ext>
            </a:extLst>
          </p:cNvPr>
          <p:cNvSpPr>
            <a:spLocks noGrp="1"/>
          </p:cNvSpPr>
          <p:nvPr>
            <p:ph type="body" sz="half" idx="11"/>
          </p:nvPr>
        </p:nvSpPr>
        <p:spPr>
          <a:xfrm>
            <a:off x="292354" y="1366463"/>
            <a:ext cx="8492897" cy="4171308"/>
          </a:xfrm>
        </p:spPr>
        <p:txBody>
          <a:bodyPr/>
          <a:lstStyle/>
          <a:p>
            <a:pPr marL="342900" indent="-342900">
              <a:buFont typeface="Arial" panose="020B0604020202020204" pitchFamily="34" charset="0"/>
              <a:buChar char="•"/>
              <a:defRPr/>
            </a:pPr>
            <a:r>
              <a:rPr lang="fi-FI" sz="2000" b="0" dirty="0"/>
              <a:t>Taito löytää, arvioida ja käyttää informaatiota tehokkaasti.</a:t>
            </a:r>
          </a:p>
          <a:p>
            <a:pPr marL="342900" indent="-342900">
              <a:buFont typeface="Arial" panose="020B0604020202020204" pitchFamily="34" charset="0"/>
              <a:buChar char="•"/>
              <a:defRPr/>
            </a:pPr>
            <a:endParaRPr lang="fi-FI" sz="2000" b="0" dirty="0"/>
          </a:p>
          <a:p>
            <a:pPr marL="342900" indent="-342900">
              <a:buFont typeface="Arial" panose="020B0604020202020204" pitchFamily="34" charset="0"/>
              <a:buChar char="•"/>
              <a:defRPr/>
            </a:pPr>
            <a:r>
              <a:rPr lang="fi-FI" sz="2000" b="0" dirty="0"/>
              <a:t>Tietoisuus siitä, miten tietoa tuotetaan, jaetaan ja julkaistaan omalla alalla.</a:t>
            </a:r>
            <a:br>
              <a:rPr lang="fi-FI" sz="2000" b="0" dirty="0"/>
            </a:br>
            <a:endParaRPr lang="fi-FI" sz="2000" b="0" dirty="0"/>
          </a:p>
          <a:p>
            <a:pPr marL="342900" indent="-342900">
              <a:buFont typeface="Arial" panose="020B0604020202020204" pitchFamily="34" charset="0"/>
              <a:buChar char="•"/>
              <a:defRPr/>
            </a:pPr>
            <a:r>
              <a:rPr lang="fi-FI" sz="2000" b="0" dirty="0">
                <a:solidFill>
                  <a:schemeClr val="accent3"/>
                </a:solidFill>
              </a:rPr>
              <a:t>Tiedonhankinta on syklinen, analyyttinen prosessi, </a:t>
            </a:r>
            <a:br>
              <a:rPr lang="fi-FI" sz="2000" b="0" dirty="0">
                <a:solidFill>
                  <a:schemeClr val="accent3"/>
                </a:solidFill>
              </a:rPr>
            </a:br>
            <a:r>
              <a:rPr lang="fi-FI" sz="2000" b="0" dirty="0">
                <a:solidFill>
                  <a:schemeClr val="accent3"/>
                </a:solidFill>
              </a:rPr>
              <a:t>joka nivoutuu koko tutkimusprosessiin.</a:t>
            </a:r>
            <a:br>
              <a:rPr lang="fi-FI" sz="2000" b="0" dirty="0">
                <a:solidFill>
                  <a:srgbClr val="6639B7"/>
                </a:solidFill>
              </a:rPr>
            </a:br>
            <a:endParaRPr lang="fi-FI" sz="2000" b="0" dirty="0">
              <a:solidFill>
                <a:srgbClr val="6639B7"/>
              </a:solidFill>
            </a:endParaRPr>
          </a:p>
          <a:p>
            <a:pPr marL="342900" indent="-342900">
              <a:buFont typeface="Arial" panose="020B0604020202020204" pitchFamily="34" charset="0"/>
              <a:buChar char="•"/>
              <a:defRPr/>
            </a:pPr>
            <a:r>
              <a:rPr lang="fi-FI" sz="2000" b="0" dirty="0"/>
              <a:t>Kolme työvaihetta: suunnittelu, toteutus, arviointi.</a:t>
            </a:r>
            <a:br>
              <a:rPr lang="fi-FI" sz="2000" b="0" dirty="0"/>
            </a:br>
            <a:endParaRPr lang="fi-FI" sz="2000" b="0" dirty="0"/>
          </a:p>
          <a:p>
            <a:pPr>
              <a:defRPr/>
            </a:pPr>
            <a:r>
              <a:rPr lang="fi-FI" sz="2000" b="0" dirty="0">
                <a:solidFill>
                  <a:schemeClr val="accent3"/>
                </a:solidFill>
              </a:rPr>
              <a:t>     -&gt; Valmiudet luoda uutta tietoa.</a:t>
            </a:r>
          </a:p>
          <a:p>
            <a:endParaRPr lang="fi-FI" dirty="0"/>
          </a:p>
        </p:txBody>
      </p:sp>
    </p:spTree>
    <p:extLst>
      <p:ext uri="{BB962C8B-B14F-4D97-AF65-F5344CB8AC3E}">
        <p14:creationId xmlns:p14="http://schemas.microsoft.com/office/powerpoint/2010/main" val="35102415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CFF172-B4F1-40E1-BD49-BD662B8EA9A8}"/>
              </a:ext>
            </a:extLst>
          </p:cNvPr>
          <p:cNvSpPr>
            <a:spLocks noGrp="1"/>
          </p:cNvSpPr>
          <p:nvPr>
            <p:ph type="body" sz="half" idx="10"/>
          </p:nvPr>
        </p:nvSpPr>
        <p:spPr>
          <a:xfrm>
            <a:off x="292354" y="259137"/>
            <a:ext cx="8492897" cy="1176125"/>
          </a:xfrm>
        </p:spPr>
        <p:txBody>
          <a:bodyPr/>
          <a:lstStyle/>
          <a:p>
            <a:r>
              <a:rPr lang="en-US" sz="3600" dirty="0" err="1">
                <a:solidFill>
                  <a:schemeClr val="accent3"/>
                </a:solidFill>
              </a:rPr>
              <a:t>Hakutulosten</a:t>
            </a:r>
            <a:r>
              <a:rPr lang="en-US" sz="3600" dirty="0">
                <a:solidFill>
                  <a:schemeClr val="accent3"/>
                </a:solidFill>
              </a:rPr>
              <a:t> </a:t>
            </a:r>
            <a:r>
              <a:rPr lang="en-US" sz="3600" dirty="0" err="1">
                <a:solidFill>
                  <a:schemeClr val="accent3"/>
                </a:solidFill>
              </a:rPr>
              <a:t>arviointi</a:t>
            </a:r>
            <a:endParaRPr lang="fi-FI" sz="2800" dirty="0">
              <a:solidFill>
                <a:schemeClr val="accent3"/>
              </a:solidFill>
            </a:endParaRPr>
          </a:p>
        </p:txBody>
      </p:sp>
      <p:sp>
        <p:nvSpPr>
          <p:cNvPr id="3" name="Text Placeholder 2">
            <a:extLst>
              <a:ext uri="{FF2B5EF4-FFF2-40B4-BE49-F238E27FC236}">
                <a16:creationId xmlns:a16="http://schemas.microsoft.com/office/drawing/2014/main" id="{AC94DDAA-FD39-48D7-8F27-C211DE456FCD}"/>
              </a:ext>
            </a:extLst>
          </p:cNvPr>
          <p:cNvSpPr>
            <a:spLocks noGrp="1"/>
          </p:cNvSpPr>
          <p:nvPr>
            <p:ph type="body" sz="half" idx="11"/>
          </p:nvPr>
        </p:nvSpPr>
        <p:spPr>
          <a:xfrm>
            <a:off x="292354" y="1736203"/>
            <a:ext cx="8492897" cy="4206258"/>
          </a:xfrm>
        </p:spPr>
        <p:txBody>
          <a:bodyPr/>
          <a:lstStyle/>
          <a:p>
            <a:r>
              <a:rPr lang="fi-FI" sz="2400" dirty="0">
                <a:solidFill>
                  <a:schemeClr val="tx2"/>
                </a:solidFill>
              </a:rPr>
              <a:t>Jos sait haun tulokseksi liikaa viitteitä…</a:t>
            </a:r>
          </a:p>
          <a:p>
            <a:pPr marL="342900" indent="-342900">
              <a:buFont typeface="Arial" panose="020B0604020202020204" pitchFamily="34" charset="0"/>
              <a:buChar char="•"/>
            </a:pPr>
            <a:r>
              <a:rPr lang="fi-FI" sz="2400" b="0" dirty="0"/>
              <a:t>Rajaa hakua kielellä tai julkaisuajankohdalla</a:t>
            </a:r>
          </a:p>
          <a:p>
            <a:pPr marL="342900" indent="-342900">
              <a:buFont typeface="Arial" panose="020B0604020202020204" pitchFamily="34" charset="0"/>
              <a:buChar char="•"/>
            </a:pPr>
            <a:r>
              <a:rPr lang="fi-FI" sz="2400" b="0" dirty="0"/>
              <a:t>Yhdistele hakusanoja AND tai NOT- operaattorilla</a:t>
            </a:r>
          </a:p>
          <a:p>
            <a:pPr marL="342900" indent="-342900">
              <a:buFont typeface="Arial" panose="020B0604020202020204" pitchFamily="34" charset="0"/>
              <a:buChar char="•"/>
            </a:pPr>
            <a:r>
              <a:rPr lang="fi-FI" sz="2400" b="0" dirty="0"/>
              <a:t>Kohdista haku johonkin aineistoryhmään; </a:t>
            </a:r>
            <a:r>
              <a:rPr lang="fi-FI" sz="2400" b="0" dirty="0" err="1"/>
              <a:t>peer</a:t>
            </a:r>
            <a:r>
              <a:rPr lang="fi-FI" sz="2400" b="0" dirty="0"/>
              <a:t> </a:t>
            </a:r>
            <a:r>
              <a:rPr lang="fi-FI" sz="2400" b="0" dirty="0" err="1"/>
              <a:t>review</a:t>
            </a:r>
            <a:r>
              <a:rPr lang="fi-FI" sz="2400" b="0" dirty="0"/>
              <a:t>, </a:t>
            </a:r>
            <a:r>
              <a:rPr lang="fi-FI" sz="2400" b="0" dirty="0" err="1"/>
              <a:t>scholarly</a:t>
            </a:r>
            <a:r>
              <a:rPr lang="fi-FI" sz="2400" b="0" dirty="0"/>
              <a:t> </a:t>
            </a:r>
            <a:r>
              <a:rPr lang="fi-FI" sz="2400" b="0" dirty="0" err="1"/>
              <a:t>journals</a:t>
            </a:r>
            <a:r>
              <a:rPr lang="fi-FI" sz="2400" b="0" dirty="0"/>
              <a:t> </a:t>
            </a:r>
          </a:p>
          <a:p>
            <a:pPr marL="342900" indent="-342900">
              <a:buFont typeface="Arial" panose="020B0604020202020204" pitchFamily="34" charset="0"/>
              <a:buChar char="•"/>
            </a:pPr>
            <a:r>
              <a:rPr lang="fi-FI" sz="2400" b="0" dirty="0"/>
              <a:t>Mieti, löytyykö hakusanallesi sopivaa suppeampaa tai tarkempaa käsitettä</a:t>
            </a:r>
          </a:p>
          <a:p>
            <a:pPr marL="342900" indent="-342900">
              <a:buFont typeface="Arial" panose="020B0604020202020204" pitchFamily="34" charset="0"/>
              <a:buChar char="•"/>
            </a:pPr>
            <a:r>
              <a:rPr lang="fi-FI" sz="2400" b="0" dirty="0"/>
              <a:t>Suurenkaan viitemäärän tarkastelu ei useinkaan vie paljon aikaa: katso abstraktit ja </a:t>
            </a:r>
            <a:r>
              <a:rPr lang="fi-FI" sz="2400" b="0" dirty="0" err="1"/>
              <a:t>keywordit</a:t>
            </a:r>
            <a:r>
              <a:rPr lang="fi-FI" sz="2400" b="0" dirty="0"/>
              <a:t> / asiasanat, usein niistä löytyy tarkempia hakutermejä </a:t>
            </a:r>
            <a:endParaRPr lang="en-US" sz="2400" b="0" dirty="0"/>
          </a:p>
          <a:p>
            <a:endParaRPr lang="fi-FI" altLang="fi-FI" sz="2400" b="0" dirty="0">
              <a:solidFill>
                <a:srgbClr val="0070C0"/>
              </a:solidFill>
            </a:endParaRPr>
          </a:p>
          <a:p>
            <a:endParaRPr lang="fi-FI" dirty="0"/>
          </a:p>
        </p:txBody>
      </p:sp>
    </p:spTree>
    <p:extLst>
      <p:ext uri="{BB962C8B-B14F-4D97-AF65-F5344CB8AC3E}">
        <p14:creationId xmlns:p14="http://schemas.microsoft.com/office/powerpoint/2010/main" val="34023312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CFF172-B4F1-40E1-BD49-BD662B8EA9A8}"/>
              </a:ext>
            </a:extLst>
          </p:cNvPr>
          <p:cNvSpPr>
            <a:spLocks noGrp="1"/>
          </p:cNvSpPr>
          <p:nvPr>
            <p:ph type="body" sz="half" idx="10"/>
          </p:nvPr>
        </p:nvSpPr>
        <p:spPr>
          <a:xfrm>
            <a:off x="292354" y="259137"/>
            <a:ext cx="8492897" cy="1176125"/>
          </a:xfrm>
        </p:spPr>
        <p:txBody>
          <a:bodyPr/>
          <a:lstStyle/>
          <a:p>
            <a:r>
              <a:rPr lang="en-US" sz="3600" dirty="0" err="1">
                <a:solidFill>
                  <a:schemeClr val="accent3"/>
                </a:solidFill>
              </a:rPr>
              <a:t>Hakutulosten</a:t>
            </a:r>
            <a:r>
              <a:rPr lang="en-US" sz="3600" dirty="0">
                <a:solidFill>
                  <a:schemeClr val="accent3"/>
                </a:solidFill>
              </a:rPr>
              <a:t> </a:t>
            </a:r>
            <a:r>
              <a:rPr lang="en-US" sz="3600" dirty="0" err="1">
                <a:solidFill>
                  <a:schemeClr val="accent3"/>
                </a:solidFill>
              </a:rPr>
              <a:t>arviointi</a:t>
            </a:r>
            <a:endParaRPr lang="fi-FI" sz="2800" dirty="0">
              <a:solidFill>
                <a:schemeClr val="accent3"/>
              </a:solidFill>
            </a:endParaRPr>
          </a:p>
        </p:txBody>
      </p:sp>
      <p:sp>
        <p:nvSpPr>
          <p:cNvPr id="3" name="Text Placeholder 2">
            <a:extLst>
              <a:ext uri="{FF2B5EF4-FFF2-40B4-BE49-F238E27FC236}">
                <a16:creationId xmlns:a16="http://schemas.microsoft.com/office/drawing/2014/main" id="{AC94DDAA-FD39-48D7-8F27-C211DE456FCD}"/>
              </a:ext>
            </a:extLst>
          </p:cNvPr>
          <p:cNvSpPr>
            <a:spLocks noGrp="1"/>
          </p:cNvSpPr>
          <p:nvPr>
            <p:ph type="body" sz="half" idx="11"/>
          </p:nvPr>
        </p:nvSpPr>
        <p:spPr>
          <a:xfrm>
            <a:off x="292354" y="1435262"/>
            <a:ext cx="8492897" cy="4507199"/>
          </a:xfrm>
        </p:spPr>
        <p:txBody>
          <a:bodyPr/>
          <a:lstStyle/>
          <a:p>
            <a:pPr>
              <a:lnSpc>
                <a:spcPct val="150000"/>
              </a:lnSpc>
            </a:pPr>
            <a:r>
              <a:rPr lang="fi-FI" sz="2000" dirty="0">
                <a:solidFill>
                  <a:schemeClr val="tx2"/>
                </a:solidFill>
              </a:rPr>
              <a:t>Jos sait liian vähän tuloksia…</a:t>
            </a:r>
          </a:p>
          <a:p>
            <a:pPr marL="342900" indent="-342900">
              <a:buFont typeface="Arial" panose="020B0604020202020204" pitchFamily="34" charset="0"/>
              <a:buChar char="•"/>
            </a:pPr>
            <a:r>
              <a:rPr lang="fi-FI" sz="2000" b="0" dirty="0"/>
              <a:t>Käytä laajempaa hakukäsitettä, </a:t>
            </a:r>
            <a:r>
              <a:rPr lang="fi-FI" altLang="fi-FI" sz="2000" b="0" dirty="0"/>
              <a:t>mieti käyttämillesi hakusanoille lisää </a:t>
            </a:r>
            <a:r>
              <a:rPr lang="fi-FI" altLang="fi-FI" sz="2000" b="0" dirty="0">
                <a:solidFill>
                  <a:schemeClr val="tx2"/>
                </a:solidFill>
              </a:rPr>
              <a:t>synonyymeja</a:t>
            </a:r>
            <a:r>
              <a:rPr lang="fi-FI" altLang="fi-FI" sz="2000" b="0" dirty="0"/>
              <a:t> ja rinnakkaiskäsitteitä ja </a:t>
            </a:r>
            <a:r>
              <a:rPr lang="fi-FI" altLang="fi-FI" sz="2000" b="0" dirty="0">
                <a:solidFill>
                  <a:schemeClr val="tx2"/>
                </a:solidFill>
              </a:rPr>
              <a:t>yhdistä </a:t>
            </a:r>
            <a:r>
              <a:rPr lang="fi-FI" altLang="fi-FI" sz="2000" b="0" dirty="0"/>
              <a:t>nämä hakusanaasi </a:t>
            </a:r>
            <a:r>
              <a:rPr lang="fi-FI" altLang="fi-FI" sz="2000" b="0" dirty="0">
                <a:solidFill>
                  <a:schemeClr val="tx2"/>
                </a:solidFill>
              </a:rPr>
              <a:t>OR-operaattorilla</a:t>
            </a:r>
          </a:p>
          <a:p>
            <a:pPr marL="342900" indent="-342900">
              <a:lnSpc>
                <a:spcPct val="150000"/>
              </a:lnSpc>
              <a:buFont typeface="Arial" panose="020B0604020202020204" pitchFamily="34" charset="0"/>
              <a:buChar char="•"/>
            </a:pPr>
            <a:r>
              <a:rPr lang="fi-FI" sz="2000" b="0" dirty="0"/>
              <a:t>Oletko katkaissut hakusanat oikeasta kohdasta? </a:t>
            </a:r>
          </a:p>
          <a:p>
            <a:pPr marL="342900" indent="-342900">
              <a:lnSpc>
                <a:spcPct val="150000"/>
              </a:lnSpc>
              <a:buFont typeface="Arial" panose="020B0604020202020204" pitchFamily="34" charset="0"/>
              <a:buChar char="•"/>
            </a:pPr>
            <a:r>
              <a:rPr lang="fi-FI" sz="2000" b="0" dirty="0"/>
              <a:t>Oletko kirjoittanut hakusanat oikein?</a:t>
            </a:r>
          </a:p>
          <a:p>
            <a:pPr marL="342900" indent="-342900">
              <a:lnSpc>
                <a:spcPct val="150000"/>
              </a:lnSpc>
              <a:buFont typeface="Arial" panose="020B0604020202020204" pitchFamily="34" charset="0"/>
              <a:buChar char="•"/>
            </a:pPr>
            <a:r>
              <a:rPr lang="fi-FI" sz="2000" b="0" dirty="0"/>
              <a:t>Mieti, teitkö hakusi sopivasta tietokannasta</a:t>
            </a:r>
          </a:p>
          <a:p>
            <a:pPr marL="342900" indent="-342900">
              <a:lnSpc>
                <a:spcPct val="150000"/>
              </a:lnSpc>
              <a:buFont typeface="Arial" panose="020B0604020202020204" pitchFamily="34" charset="0"/>
              <a:buChar char="•"/>
            </a:pPr>
            <a:r>
              <a:rPr lang="fi-FI" sz="2000" b="0" dirty="0"/>
              <a:t>Mieti, onko jokin muu tietopalvelu sopivampi; arkisto, museo, yrityksen tietopalvelu, erikoiskirjasto?</a:t>
            </a:r>
          </a:p>
          <a:p>
            <a:endParaRPr lang="fi-FI" altLang="fi-FI" sz="2400" b="0" dirty="0">
              <a:solidFill>
                <a:srgbClr val="0070C0"/>
              </a:solidFill>
            </a:endParaRPr>
          </a:p>
          <a:p>
            <a:endParaRPr lang="fi-FI" dirty="0"/>
          </a:p>
        </p:txBody>
      </p:sp>
    </p:spTree>
    <p:extLst>
      <p:ext uri="{BB962C8B-B14F-4D97-AF65-F5344CB8AC3E}">
        <p14:creationId xmlns:p14="http://schemas.microsoft.com/office/powerpoint/2010/main" val="873077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CFF172-B4F1-40E1-BD49-BD662B8EA9A8}"/>
              </a:ext>
            </a:extLst>
          </p:cNvPr>
          <p:cNvSpPr>
            <a:spLocks noGrp="1"/>
          </p:cNvSpPr>
          <p:nvPr>
            <p:ph type="body" sz="half" idx="10"/>
          </p:nvPr>
        </p:nvSpPr>
        <p:spPr>
          <a:xfrm>
            <a:off x="292354" y="259137"/>
            <a:ext cx="8492897" cy="1176125"/>
          </a:xfrm>
        </p:spPr>
        <p:txBody>
          <a:bodyPr/>
          <a:lstStyle/>
          <a:p>
            <a:r>
              <a:rPr lang="en-US" sz="3600" dirty="0" err="1">
                <a:solidFill>
                  <a:schemeClr val="accent3"/>
                </a:solidFill>
              </a:rPr>
              <a:t>Tiedonlähteiden</a:t>
            </a:r>
            <a:r>
              <a:rPr lang="en-US" sz="3600" dirty="0">
                <a:solidFill>
                  <a:schemeClr val="accent3"/>
                </a:solidFill>
              </a:rPr>
              <a:t> </a:t>
            </a:r>
            <a:r>
              <a:rPr lang="en-US" sz="3600" dirty="0" err="1">
                <a:solidFill>
                  <a:schemeClr val="accent3"/>
                </a:solidFill>
              </a:rPr>
              <a:t>arviointi</a:t>
            </a:r>
            <a:endParaRPr lang="fi-FI" sz="2800" dirty="0">
              <a:solidFill>
                <a:schemeClr val="accent3"/>
              </a:solidFill>
            </a:endParaRPr>
          </a:p>
        </p:txBody>
      </p:sp>
      <p:sp>
        <p:nvSpPr>
          <p:cNvPr id="3" name="Text Placeholder 2">
            <a:extLst>
              <a:ext uri="{FF2B5EF4-FFF2-40B4-BE49-F238E27FC236}">
                <a16:creationId xmlns:a16="http://schemas.microsoft.com/office/drawing/2014/main" id="{AC94DDAA-FD39-48D7-8F27-C211DE456FCD}"/>
              </a:ext>
            </a:extLst>
          </p:cNvPr>
          <p:cNvSpPr>
            <a:spLocks noGrp="1"/>
          </p:cNvSpPr>
          <p:nvPr>
            <p:ph type="body" sz="half" idx="11"/>
          </p:nvPr>
        </p:nvSpPr>
        <p:spPr>
          <a:xfrm>
            <a:off x="292354" y="1435262"/>
            <a:ext cx="8492897" cy="4507199"/>
          </a:xfrm>
        </p:spPr>
        <p:txBody>
          <a:bodyPr/>
          <a:lstStyle/>
          <a:p>
            <a:pPr marL="342900" lvl="0" indent="-342900" defTabSz="914400">
              <a:spcBef>
                <a:spcPts val="600"/>
              </a:spcBef>
              <a:buFont typeface="Arial" pitchFamily="34" charset="0"/>
              <a:buChar char="•"/>
            </a:pPr>
            <a:r>
              <a:rPr lang="fi-FI" sz="2000" b="0" dirty="0">
                <a:solidFill>
                  <a:srgbClr val="000000"/>
                </a:solidFill>
              </a:rPr>
              <a:t>Lähdekriittisyys tarkoittaa tiedon luotettavuuden, ajankohtaisuuden ja alkuperäisyyden arvioimista. </a:t>
            </a:r>
            <a:endParaRPr lang="fi-FI" sz="2000" dirty="0">
              <a:solidFill>
                <a:srgbClr val="000000"/>
              </a:solidFill>
            </a:endParaRPr>
          </a:p>
          <a:p>
            <a:pPr marL="342900" lvl="0" indent="-342900" defTabSz="914400">
              <a:spcBef>
                <a:spcPts val="600"/>
              </a:spcBef>
              <a:buSzPts val="2400"/>
              <a:buFont typeface="Arial" pitchFamily="34" charset="0"/>
              <a:buChar char="•"/>
            </a:pPr>
            <a:r>
              <a:rPr lang="fi-FI" sz="2000" b="0" dirty="0">
                <a:solidFill>
                  <a:srgbClr val="000000"/>
                </a:solidFill>
              </a:rPr>
              <a:t>Kuinka tunnettu ja luotettava tiedon tuottaja on? </a:t>
            </a:r>
          </a:p>
          <a:p>
            <a:pPr marL="342900" lvl="0" indent="-342900" defTabSz="914400">
              <a:spcBef>
                <a:spcPts val="600"/>
              </a:spcBef>
              <a:buSzPts val="2400"/>
              <a:buFont typeface="Arial" pitchFamily="34" charset="0"/>
              <a:buChar char="•"/>
            </a:pPr>
            <a:r>
              <a:rPr lang="fi-FI" sz="2000" b="0" dirty="0">
                <a:solidFill>
                  <a:srgbClr val="000000"/>
                </a:solidFill>
              </a:rPr>
              <a:t>Onko tieto puolueellista - voitko epäillä tiedontuottajan jättäneen jotain sanomatta - tahallisesti tai tahtomattaan? </a:t>
            </a:r>
          </a:p>
          <a:p>
            <a:pPr marL="342900" lvl="0" indent="-342900" defTabSz="914400">
              <a:spcBef>
                <a:spcPts val="600"/>
              </a:spcBef>
              <a:buSzPts val="2400"/>
              <a:buFont typeface="Arial" pitchFamily="34" charset="0"/>
              <a:buChar char="•"/>
            </a:pPr>
            <a:r>
              <a:rPr lang="fi-FI" sz="2000" b="0" dirty="0">
                <a:solidFill>
                  <a:srgbClr val="000000"/>
                </a:solidFill>
              </a:rPr>
              <a:t>Oletko tutustunut alkuperäiseen lähteeseen, vai onko kyseessä toisen käden tieto?</a:t>
            </a:r>
          </a:p>
          <a:p>
            <a:pPr marL="342900" lvl="0" indent="-342900" defTabSz="914400">
              <a:spcBef>
                <a:spcPts val="600"/>
              </a:spcBef>
              <a:buSzPts val="2400"/>
              <a:buFont typeface="Arial" pitchFamily="34" charset="0"/>
              <a:buChar char="•"/>
            </a:pPr>
            <a:r>
              <a:rPr lang="fi-FI" sz="2000" b="0" dirty="0">
                <a:solidFill>
                  <a:srgbClr val="000000"/>
                </a:solidFill>
              </a:rPr>
              <a:t>Mikä on lähteen julkaisuajankohta, ja onko siinä käytetyt lähteet tuoreita? </a:t>
            </a:r>
          </a:p>
          <a:p>
            <a:pPr marL="342900" lvl="0" indent="-342900" defTabSz="914400">
              <a:spcBef>
                <a:spcPts val="600"/>
              </a:spcBef>
              <a:buSzPts val="2400"/>
              <a:buFont typeface="Arial" pitchFamily="34" charset="0"/>
              <a:buChar char="•"/>
            </a:pPr>
            <a:r>
              <a:rPr lang="en-US" sz="2000" b="0" dirty="0" err="1">
                <a:solidFill>
                  <a:srgbClr val="000000"/>
                </a:solidFill>
              </a:rPr>
              <a:t>Kts</a:t>
            </a:r>
            <a:r>
              <a:rPr lang="en-US" sz="2000" b="0" dirty="0">
                <a:solidFill>
                  <a:srgbClr val="000000"/>
                </a:solidFill>
              </a:rPr>
              <a:t>. </a:t>
            </a:r>
            <a:r>
              <a:rPr lang="en-US" sz="2000" b="0" dirty="0" err="1">
                <a:solidFill>
                  <a:srgbClr val="000000"/>
                </a:solidFill>
                <a:hlinkClick r:id="rId2"/>
              </a:rPr>
              <a:t>Tiedonhankinnan</a:t>
            </a:r>
            <a:r>
              <a:rPr lang="en-US" sz="2000" b="0" dirty="0">
                <a:solidFill>
                  <a:srgbClr val="000000"/>
                </a:solidFill>
                <a:hlinkClick r:id="rId2"/>
              </a:rPr>
              <a:t> </a:t>
            </a:r>
            <a:r>
              <a:rPr lang="en-US" sz="2000" b="0" dirty="0" err="1">
                <a:solidFill>
                  <a:srgbClr val="000000"/>
                </a:solidFill>
                <a:hlinkClick r:id="rId2"/>
              </a:rPr>
              <a:t>opas</a:t>
            </a:r>
            <a:r>
              <a:rPr lang="en-US" sz="2000" b="0" dirty="0">
                <a:solidFill>
                  <a:srgbClr val="000000"/>
                </a:solidFill>
                <a:hlinkClick r:id="rId2"/>
              </a:rPr>
              <a:t> </a:t>
            </a:r>
            <a:r>
              <a:rPr lang="en-US" sz="1600" b="0" dirty="0">
                <a:solidFill>
                  <a:srgbClr val="000000"/>
                </a:solidFill>
              </a:rPr>
              <a:t>http://libguides.aalto.fi/tiedonhankinta</a:t>
            </a:r>
          </a:p>
          <a:p>
            <a:endParaRPr lang="fi-FI" altLang="fi-FI" sz="2400" b="0" dirty="0">
              <a:solidFill>
                <a:srgbClr val="0070C0"/>
              </a:solidFill>
            </a:endParaRPr>
          </a:p>
          <a:p>
            <a:endParaRPr lang="fi-FI" dirty="0"/>
          </a:p>
        </p:txBody>
      </p:sp>
    </p:spTree>
    <p:extLst>
      <p:ext uri="{BB962C8B-B14F-4D97-AF65-F5344CB8AC3E}">
        <p14:creationId xmlns:p14="http://schemas.microsoft.com/office/powerpoint/2010/main" val="38438416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CFF172-B4F1-40E1-BD49-BD662B8EA9A8}"/>
              </a:ext>
            </a:extLst>
          </p:cNvPr>
          <p:cNvSpPr>
            <a:spLocks noGrp="1"/>
          </p:cNvSpPr>
          <p:nvPr>
            <p:ph type="body" sz="half" idx="10"/>
          </p:nvPr>
        </p:nvSpPr>
        <p:spPr>
          <a:xfrm>
            <a:off x="292354" y="259137"/>
            <a:ext cx="8492897" cy="1176125"/>
          </a:xfrm>
        </p:spPr>
        <p:txBody>
          <a:bodyPr/>
          <a:lstStyle/>
          <a:p>
            <a:r>
              <a:rPr lang="en-US" sz="3600" dirty="0" err="1">
                <a:solidFill>
                  <a:schemeClr val="accent3"/>
                </a:solidFill>
              </a:rPr>
              <a:t>Lähdeviitteet</a:t>
            </a:r>
            <a:r>
              <a:rPr lang="en-US" sz="3600" dirty="0">
                <a:solidFill>
                  <a:schemeClr val="accent3"/>
                </a:solidFill>
              </a:rPr>
              <a:t> – </a:t>
            </a:r>
            <a:r>
              <a:rPr lang="en-US" sz="3600" dirty="0" err="1">
                <a:solidFill>
                  <a:schemeClr val="accent3"/>
                </a:solidFill>
              </a:rPr>
              <a:t>Milloin</a:t>
            </a:r>
            <a:r>
              <a:rPr lang="en-US" sz="3600" dirty="0">
                <a:solidFill>
                  <a:schemeClr val="accent3"/>
                </a:solidFill>
              </a:rPr>
              <a:t> </a:t>
            </a:r>
            <a:r>
              <a:rPr lang="en-US" sz="3600" dirty="0" err="1">
                <a:solidFill>
                  <a:schemeClr val="accent3"/>
                </a:solidFill>
              </a:rPr>
              <a:t>viitataan</a:t>
            </a:r>
            <a:r>
              <a:rPr lang="en-US" sz="3600" dirty="0">
                <a:solidFill>
                  <a:schemeClr val="accent3"/>
                </a:solidFill>
              </a:rPr>
              <a:t>?</a:t>
            </a:r>
            <a:endParaRPr lang="fi-FI" sz="2800" dirty="0">
              <a:solidFill>
                <a:schemeClr val="accent3"/>
              </a:solidFill>
            </a:endParaRPr>
          </a:p>
        </p:txBody>
      </p:sp>
      <p:sp>
        <p:nvSpPr>
          <p:cNvPr id="3" name="Text Placeholder 2">
            <a:extLst>
              <a:ext uri="{FF2B5EF4-FFF2-40B4-BE49-F238E27FC236}">
                <a16:creationId xmlns:a16="http://schemas.microsoft.com/office/drawing/2014/main" id="{AC94DDAA-FD39-48D7-8F27-C211DE456FCD}"/>
              </a:ext>
            </a:extLst>
          </p:cNvPr>
          <p:cNvSpPr>
            <a:spLocks noGrp="1"/>
          </p:cNvSpPr>
          <p:nvPr>
            <p:ph type="body" sz="half" idx="11"/>
          </p:nvPr>
        </p:nvSpPr>
        <p:spPr>
          <a:xfrm>
            <a:off x="292354" y="1435262"/>
            <a:ext cx="8492897" cy="4507199"/>
          </a:xfrm>
        </p:spPr>
        <p:txBody>
          <a:bodyPr/>
          <a:lstStyle/>
          <a:p>
            <a:pPr marL="342900" indent="-342900">
              <a:buFont typeface="Arial" panose="020B0604020202020204" pitchFamily="34" charset="0"/>
              <a:buChar char="•"/>
            </a:pPr>
            <a:r>
              <a:rPr lang="fi-FI" altLang="fi-FI" sz="2000" b="0" dirty="0"/>
              <a:t>Kun lainaat (referointi, sitaatti) toisen tekstiä, ilmoita aina lähde.</a:t>
            </a:r>
          </a:p>
          <a:p>
            <a:pPr marL="342900" indent="-342900">
              <a:buFont typeface="Arial" panose="020B0604020202020204" pitchFamily="34" charset="0"/>
              <a:buChar char="•"/>
            </a:pPr>
            <a:endParaRPr lang="fi-FI" altLang="fi-FI" sz="2000" b="0" dirty="0"/>
          </a:p>
          <a:p>
            <a:pPr marL="342900" indent="-342900">
              <a:buFont typeface="Arial" panose="020B0604020202020204" pitchFamily="34" charset="0"/>
              <a:buChar char="•"/>
            </a:pPr>
            <a:r>
              <a:rPr lang="fi-FI" altLang="fi-FI" sz="2000" b="0" dirty="0"/>
              <a:t>Erota omat ajatuksesi ja muilta lainatut tiedot.</a:t>
            </a:r>
          </a:p>
          <a:p>
            <a:pPr marL="342900" indent="-342900">
              <a:buFont typeface="Arial" panose="020B0604020202020204" pitchFamily="34" charset="0"/>
              <a:buChar char="•"/>
            </a:pPr>
            <a:endParaRPr lang="fi-FI" altLang="fi-FI" sz="2000" b="0" dirty="0"/>
          </a:p>
          <a:p>
            <a:pPr marL="342900" indent="-342900">
              <a:buFont typeface="Arial" panose="020B0604020202020204" pitchFamily="34" charset="0"/>
              <a:buChar char="•"/>
            </a:pPr>
            <a:r>
              <a:rPr lang="fi-FI" altLang="fi-FI" sz="2000" b="0" dirty="0"/>
              <a:t>Erota sitaatit joko lainausmerkeillä, sisennettynä kappaleena tai erikokoisella fontilla.</a:t>
            </a:r>
          </a:p>
          <a:p>
            <a:pPr marL="342900" indent="-342900">
              <a:buFont typeface="Arial" panose="020B0604020202020204" pitchFamily="34" charset="0"/>
              <a:buChar char="•"/>
            </a:pPr>
            <a:endParaRPr lang="fi-FI" altLang="fi-FI" sz="2000" b="0" dirty="0"/>
          </a:p>
          <a:p>
            <a:pPr marL="342900" indent="-342900">
              <a:buFont typeface="Arial" panose="020B0604020202020204" pitchFamily="34" charset="0"/>
              <a:buChar char="•"/>
            </a:pPr>
            <a:r>
              <a:rPr lang="fi-FI" altLang="fi-FI" sz="2400" b="0" dirty="0"/>
              <a:t>plagiointi = </a:t>
            </a:r>
            <a:r>
              <a:rPr lang="fi-FI" sz="1800" dirty="0"/>
              <a:t>luvatonta lainaamista eli jonkun toisen laatima työ (teksti, kaavio, ohjelmakoodi, kuva jne.) esitetään omana </a:t>
            </a:r>
            <a:endParaRPr lang="fi-FI" altLang="fi-FI" sz="2000" b="0" dirty="0"/>
          </a:p>
          <a:p>
            <a:pPr marL="342900" indent="-342900">
              <a:buFont typeface="Arial" panose="020B0604020202020204" pitchFamily="34" charset="0"/>
              <a:buChar char="•"/>
            </a:pPr>
            <a:r>
              <a:rPr lang="fi-FI" altLang="fi-FI" sz="2000" dirty="0"/>
              <a:t>https://wiki.aalto.fi/display/turnitinfi/Opiskelijat</a:t>
            </a:r>
            <a:endParaRPr lang="fi-FI" sz="2000" dirty="0"/>
          </a:p>
          <a:p>
            <a:endParaRPr lang="fi-FI" altLang="fi-FI" sz="2400" b="0" dirty="0">
              <a:solidFill>
                <a:srgbClr val="0070C0"/>
              </a:solidFill>
            </a:endParaRPr>
          </a:p>
          <a:p>
            <a:endParaRPr lang="fi-FI" dirty="0"/>
          </a:p>
        </p:txBody>
      </p:sp>
    </p:spTree>
    <p:extLst>
      <p:ext uri="{BB962C8B-B14F-4D97-AF65-F5344CB8AC3E}">
        <p14:creationId xmlns:p14="http://schemas.microsoft.com/office/powerpoint/2010/main" val="3018527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CFF172-B4F1-40E1-BD49-BD662B8EA9A8}"/>
              </a:ext>
            </a:extLst>
          </p:cNvPr>
          <p:cNvSpPr>
            <a:spLocks noGrp="1"/>
          </p:cNvSpPr>
          <p:nvPr>
            <p:ph type="body" sz="half" idx="10"/>
          </p:nvPr>
        </p:nvSpPr>
        <p:spPr>
          <a:xfrm>
            <a:off x="292354" y="259137"/>
            <a:ext cx="8492897" cy="1176125"/>
          </a:xfrm>
        </p:spPr>
        <p:txBody>
          <a:bodyPr/>
          <a:lstStyle/>
          <a:p>
            <a:r>
              <a:rPr lang="en-US" sz="3600" dirty="0" err="1">
                <a:solidFill>
                  <a:schemeClr val="accent3"/>
                </a:solidFill>
              </a:rPr>
              <a:t>Tekijänoikeus</a:t>
            </a:r>
            <a:r>
              <a:rPr lang="en-US" sz="3600" dirty="0">
                <a:solidFill>
                  <a:schemeClr val="accent3"/>
                </a:solidFill>
              </a:rPr>
              <a:t> – </a:t>
            </a:r>
            <a:r>
              <a:rPr lang="en-US" sz="3600" dirty="0" err="1">
                <a:solidFill>
                  <a:schemeClr val="accent3"/>
                </a:solidFill>
              </a:rPr>
              <a:t>sitaatti</a:t>
            </a:r>
            <a:r>
              <a:rPr lang="en-US" sz="3600" dirty="0">
                <a:solidFill>
                  <a:schemeClr val="accent3"/>
                </a:solidFill>
              </a:rPr>
              <a:t> - </a:t>
            </a:r>
            <a:r>
              <a:rPr lang="en-US" sz="3600" dirty="0" err="1">
                <a:solidFill>
                  <a:schemeClr val="accent3"/>
                </a:solidFill>
              </a:rPr>
              <a:t>opinnäytetyö</a:t>
            </a:r>
            <a:endParaRPr lang="fi-FI" sz="2800" dirty="0">
              <a:solidFill>
                <a:schemeClr val="accent3"/>
              </a:solidFill>
            </a:endParaRPr>
          </a:p>
        </p:txBody>
      </p:sp>
      <p:sp>
        <p:nvSpPr>
          <p:cNvPr id="3" name="Text Placeholder 2">
            <a:extLst>
              <a:ext uri="{FF2B5EF4-FFF2-40B4-BE49-F238E27FC236}">
                <a16:creationId xmlns:a16="http://schemas.microsoft.com/office/drawing/2014/main" id="{AC94DDAA-FD39-48D7-8F27-C211DE456FCD}"/>
              </a:ext>
            </a:extLst>
          </p:cNvPr>
          <p:cNvSpPr>
            <a:spLocks noGrp="1"/>
          </p:cNvSpPr>
          <p:nvPr>
            <p:ph type="body" sz="half" idx="11"/>
          </p:nvPr>
        </p:nvSpPr>
        <p:spPr>
          <a:xfrm>
            <a:off x="292354" y="1435262"/>
            <a:ext cx="8492897" cy="4507199"/>
          </a:xfrm>
        </p:spPr>
        <p:txBody>
          <a:bodyPr/>
          <a:lstStyle/>
          <a:p>
            <a:pPr marL="342900" indent="-342900">
              <a:buFont typeface="Arial" panose="020B0604020202020204" pitchFamily="34" charset="0"/>
              <a:buChar char="•"/>
            </a:pPr>
            <a:r>
              <a:rPr lang="fi-FI" sz="2000" b="0" dirty="0"/>
              <a:t>On luvallista ottaa opinnäytteeseen liittyvä sitaatti mistä tahansa </a:t>
            </a:r>
            <a:r>
              <a:rPr lang="fi-FI" sz="2000" b="0" dirty="0">
                <a:solidFill>
                  <a:srgbClr val="0070C0"/>
                </a:solidFill>
              </a:rPr>
              <a:t>julkistetusta teoksesta</a:t>
            </a:r>
          </a:p>
          <a:p>
            <a:pPr marL="342900" indent="-342900">
              <a:buFont typeface="Arial" panose="020B0604020202020204" pitchFamily="34" charset="0"/>
              <a:buChar char="•"/>
            </a:pPr>
            <a:endParaRPr lang="fi-FI" sz="2000" b="0" dirty="0"/>
          </a:p>
          <a:p>
            <a:pPr marL="342900" indent="-342900">
              <a:buFont typeface="Arial" panose="020B0604020202020204" pitchFamily="34" charset="0"/>
              <a:buChar char="•"/>
            </a:pPr>
            <a:r>
              <a:rPr lang="fi-FI" sz="2000" b="0" dirty="0"/>
              <a:t>Sitaatilla on oltava </a:t>
            </a:r>
            <a:r>
              <a:rPr lang="fi-FI" sz="2000" b="0" dirty="0">
                <a:solidFill>
                  <a:srgbClr val="0070C0"/>
                </a:solidFill>
              </a:rPr>
              <a:t>sisällöllinen yhteys omaan tekstiin</a:t>
            </a:r>
            <a:r>
              <a:rPr lang="fi-FI" sz="2000" b="0" dirty="0"/>
              <a:t>: havainnollistaminen, selkeyttäminen, arvosteleminen</a:t>
            </a:r>
          </a:p>
          <a:p>
            <a:pPr marL="342900" indent="-342900">
              <a:buFont typeface="Arial" panose="020B0604020202020204" pitchFamily="34" charset="0"/>
              <a:buChar char="•"/>
            </a:pPr>
            <a:endParaRPr lang="fi-FI" sz="2000" b="0" dirty="0"/>
          </a:p>
          <a:p>
            <a:pPr marL="342900" indent="-342900">
              <a:buFont typeface="Arial" panose="020B0604020202020204" pitchFamily="34" charset="0"/>
              <a:buChar char="•"/>
            </a:pPr>
            <a:r>
              <a:rPr lang="fi-FI" sz="2000" b="0" dirty="0"/>
              <a:t>Hyvän tavan mukaisesti (esim. laajuus)</a:t>
            </a:r>
          </a:p>
          <a:p>
            <a:pPr marL="342900" indent="-342900">
              <a:buFont typeface="Arial" panose="020B0604020202020204" pitchFamily="34" charset="0"/>
              <a:buChar char="•"/>
            </a:pPr>
            <a:endParaRPr lang="fi-FI" sz="2000" b="0" dirty="0"/>
          </a:p>
          <a:p>
            <a:pPr marL="342900" indent="-342900">
              <a:buFont typeface="Arial" panose="020B0604020202020204" pitchFamily="34" charset="0"/>
              <a:buChar char="•"/>
            </a:pPr>
            <a:r>
              <a:rPr lang="fi-FI" sz="2000" b="0" dirty="0">
                <a:solidFill>
                  <a:srgbClr val="0070C0"/>
                </a:solidFill>
              </a:rPr>
              <a:t>Tekijä ja teoksen nimi </a:t>
            </a:r>
            <a:r>
              <a:rPr lang="fi-FI" sz="2000" b="0" dirty="0"/>
              <a:t>on mainittava sitaatin yhteydessä</a:t>
            </a:r>
          </a:p>
          <a:p>
            <a:endParaRPr lang="fi-FI" altLang="fi-FI" sz="2400" b="0" dirty="0">
              <a:solidFill>
                <a:srgbClr val="0070C0"/>
              </a:solidFill>
            </a:endParaRPr>
          </a:p>
          <a:p>
            <a:endParaRPr lang="fi-FI" dirty="0"/>
          </a:p>
        </p:txBody>
      </p:sp>
    </p:spTree>
    <p:extLst>
      <p:ext uri="{BB962C8B-B14F-4D97-AF65-F5344CB8AC3E}">
        <p14:creationId xmlns:p14="http://schemas.microsoft.com/office/powerpoint/2010/main" val="5328812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CFF172-B4F1-40E1-BD49-BD662B8EA9A8}"/>
              </a:ext>
            </a:extLst>
          </p:cNvPr>
          <p:cNvSpPr>
            <a:spLocks noGrp="1"/>
          </p:cNvSpPr>
          <p:nvPr>
            <p:ph type="body" sz="half" idx="10"/>
          </p:nvPr>
        </p:nvSpPr>
        <p:spPr>
          <a:xfrm>
            <a:off x="292354" y="259137"/>
            <a:ext cx="8492897" cy="1176125"/>
          </a:xfrm>
        </p:spPr>
        <p:txBody>
          <a:bodyPr/>
          <a:lstStyle/>
          <a:p>
            <a:r>
              <a:rPr lang="en-US" sz="3600" dirty="0" err="1">
                <a:solidFill>
                  <a:schemeClr val="accent3"/>
                </a:solidFill>
              </a:rPr>
              <a:t>Miten</a:t>
            </a:r>
            <a:r>
              <a:rPr lang="en-US" sz="3600" dirty="0">
                <a:solidFill>
                  <a:schemeClr val="accent3"/>
                </a:solidFill>
              </a:rPr>
              <a:t> </a:t>
            </a:r>
            <a:r>
              <a:rPr lang="en-US" sz="3600" dirty="0" err="1">
                <a:solidFill>
                  <a:schemeClr val="accent3"/>
                </a:solidFill>
              </a:rPr>
              <a:t>viitataan</a:t>
            </a:r>
            <a:r>
              <a:rPr lang="en-US" sz="3600" dirty="0">
                <a:solidFill>
                  <a:schemeClr val="accent3"/>
                </a:solidFill>
              </a:rPr>
              <a:t>?</a:t>
            </a:r>
            <a:endParaRPr lang="fi-FI" sz="2800" dirty="0">
              <a:solidFill>
                <a:schemeClr val="accent3"/>
              </a:solidFill>
            </a:endParaRPr>
          </a:p>
        </p:txBody>
      </p:sp>
      <p:sp>
        <p:nvSpPr>
          <p:cNvPr id="3" name="Text Placeholder 2">
            <a:extLst>
              <a:ext uri="{FF2B5EF4-FFF2-40B4-BE49-F238E27FC236}">
                <a16:creationId xmlns:a16="http://schemas.microsoft.com/office/drawing/2014/main" id="{AC94DDAA-FD39-48D7-8F27-C211DE456FCD}"/>
              </a:ext>
            </a:extLst>
          </p:cNvPr>
          <p:cNvSpPr>
            <a:spLocks noGrp="1"/>
          </p:cNvSpPr>
          <p:nvPr>
            <p:ph type="body" sz="half" idx="11"/>
          </p:nvPr>
        </p:nvSpPr>
        <p:spPr>
          <a:xfrm>
            <a:off x="292354" y="1435262"/>
            <a:ext cx="8492897" cy="4507199"/>
          </a:xfrm>
        </p:spPr>
        <p:txBody>
          <a:bodyPr/>
          <a:lstStyle/>
          <a:p>
            <a:pPr marL="342900" indent="-342900">
              <a:buFont typeface="Arial" panose="020B0604020202020204" pitchFamily="34" charset="0"/>
              <a:buChar char="•"/>
            </a:pPr>
            <a:r>
              <a:rPr lang="fi-FI" sz="2000" b="0" dirty="0"/>
              <a:t>Noudata ensisijaisesti oman laitoksesi tai tieteenalasi käytänteitä ja ohjeita.</a:t>
            </a:r>
          </a:p>
          <a:p>
            <a:pPr marL="342900" indent="-342900">
              <a:buFont typeface="Arial" panose="020B0604020202020204" pitchFamily="34" charset="0"/>
              <a:buChar char="•"/>
            </a:pPr>
            <a:r>
              <a:rPr lang="fi-FI" sz="2000" b="0" dirty="0"/>
              <a:t>Ole johdonmukainen – käytä samaa järjestelmää läpi työn, niin tekstiviitteissä kuin lähdeluettelossa.</a:t>
            </a:r>
          </a:p>
          <a:p>
            <a:pPr marL="342900" indent="-342900">
              <a:buFont typeface="Arial" panose="020B0604020202020204" pitchFamily="34" charset="0"/>
              <a:buChar char="•"/>
            </a:pPr>
            <a:r>
              <a:rPr lang="fi-FI" sz="2000" b="0" dirty="0"/>
              <a:t>Käytä apuna oppaita ja manuaaleja.</a:t>
            </a:r>
          </a:p>
          <a:p>
            <a:pPr marL="342900" indent="-342900">
              <a:buFont typeface="Arial" panose="020B0604020202020204" pitchFamily="34" charset="0"/>
              <a:buChar char="•"/>
            </a:pPr>
            <a:r>
              <a:rPr lang="fi-FI" sz="2000" b="0" dirty="0"/>
              <a:t>Älä viittaa puutteellisesti tai epätarkasti.</a:t>
            </a:r>
          </a:p>
          <a:p>
            <a:pPr marL="342900" indent="-342900">
              <a:buFont typeface="Arial" panose="020B0604020202020204" pitchFamily="34" charset="0"/>
              <a:buChar char="•"/>
            </a:pPr>
            <a:endParaRPr lang="fi-FI" sz="2000" b="0" dirty="0"/>
          </a:p>
          <a:p>
            <a:pPr marL="342900" indent="-342900">
              <a:buFont typeface="Arial" panose="020B0604020202020204" pitchFamily="34" charset="0"/>
              <a:buChar char="•"/>
            </a:pPr>
            <a:r>
              <a:rPr lang="fi-FI" sz="2000" b="0" dirty="0"/>
              <a:t>Tee viitemerkinnät työsi kielellä.</a:t>
            </a:r>
          </a:p>
          <a:p>
            <a:pPr marL="342900" indent="-342900">
              <a:buFont typeface="Arial" panose="020B0604020202020204" pitchFamily="34" charset="0"/>
              <a:buChar char="•"/>
            </a:pPr>
            <a:endParaRPr lang="fi-FI" sz="2000" b="0" dirty="0"/>
          </a:p>
          <a:p>
            <a:pPr marL="342900" indent="-342900">
              <a:buFont typeface="Arial" panose="020B0604020202020204" pitchFamily="34" charset="0"/>
              <a:buChar char="•"/>
            </a:pPr>
            <a:r>
              <a:rPr lang="fi-FI" sz="2000" b="0" dirty="0"/>
              <a:t>Älä kopioi löytämiäsi kirjallisuusviitteitä sellaisenaan.</a:t>
            </a:r>
          </a:p>
          <a:p>
            <a:endParaRPr lang="fi-FI" altLang="fi-FI" sz="2400" b="0" dirty="0">
              <a:solidFill>
                <a:srgbClr val="0070C0"/>
              </a:solidFill>
            </a:endParaRPr>
          </a:p>
          <a:p>
            <a:endParaRPr lang="fi-FI" dirty="0"/>
          </a:p>
        </p:txBody>
      </p:sp>
    </p:spTree>
    <p:extLst>
      <p:ext uri="{BB962C8B-B14F-4D97-AF65-F5344CB8AC3E}">
        <p14:creationId xmlns:p14="http://schemas.microsoft.com/office/powerpoint/2010/main" val="4029884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CFF172-B4F1-40E1-BD49-BD662B8EA9A8}"/>
              </a:ext>
            </a:extLst>
          </p:cNvPr>
          <p:cNvSpPr>
            <a:spLocks noGrp="1"/>
          </p:cNvSpPr>
          <p:nvPr>
            <p:ph type="body" sz="half" idx="10"/>
          </p:nvPr>
        </p:nvSpPr>
        <p:spPr>
          <a:xfrm>
            <a:off x="292354" y="259137"/>
            <a:ext cx="8492897" cy="1176125"/>
          </a:xfrm>
        </p:spPr>
        <p:txBody>
          <a:bodyPr/>
          <a:lstStyle/>
          <a:p>
            <a:r>
              <a:rPr lang="en-US" sz="3600" dirty="0" err="1">
                <a:solidFill>
                  <a:schemeClr val="accent3"/>
                </a:solidFill>
              </a:rPr>
              <a:t>Miten</a:t>
            </a:r>
            <a:r>
              <a:rPr lang="en-US" sz="3600" dirty="0">
                <a:solidFill>
                  <a:schemeClr val="accent3"/>
                </a:solidFill>
              </a:rPr>
              <a:t> </a:t>
            </a:r>
            <a:r>
              <a:rPr lang="en-US" sz="3600" dirty="0" err="1">
                <a:solidFill>
                  <a:schemeClr val="accent3"/>
                </a:solidFill>
              </a:rPr>
              <a:t>viitataan</a:t>
            </a:r>
            <a:r>
              <a:rPr lang="en-US" sz="3600" dirty="0">
                <a:solidFill>
                  <a:schemeClr val="accent3"/>
                </a:solidFill>
              </a:rPr>
              <a:t> – </a:t>
            </a:r>
            <a:r>
              <a:rPr lang="en-US" sz="3600" dirty="0" err="1">
                <a:solidFill>
                  <a:schemeClr val="accent3"/>
                </a:solidFill>
              </a:rPr>
              <a:t>kolme</a:t>
            </a:r>
            <a:r>
              <a:rPr lang="en-US" sz="3600" dirty="0">
                <a:solidFill>
                  <a:schemeClr val="accent3"/>
                </a:solidFill>
              </a:rPr>
              <a:t> </a:t>
            </a:r>
            <a:r>
              <a:rPr lang="en-US" sz="3600" dirty="0" err="1">
                <a:solidFill>
                  <a:schemeClr val="accent3"/>
                </a:solidFill>
              </a:rPr>
              <a:t>mallia</a:t>
            </a:r>
            <a:endParaRPr lang="fi-FI" sz="2800" dirty="0">
              <a:solidFill>
                <a:schemeClr val="accent3"/>
              </a:solidFill>
            </a:endParaRPr>
          </a:p>
        </p:txBody>
      </p:sp>
      <p:sp>
        <p:nvSpPr>
          <p:cNvPr id="3" name="Text Placeholder 2">
            <a:extLst>
              <a:ext uri="{FF2B5EF4-FFF2-40B4-BE49-F238E27FC236}">
                <a16:creationId xmlns:a16="http://schemas.microsoft.com/office/drawing/2014/main" id="{AC94DDAA-FD39-48D7-8F27-C211DE456FCD}"/>
              </a:ext>
            </a:extLst>
          </p:cNvPr>
          <p:cNvSpPr>
            <a:spLocks noGrp="1"/>
          </p:cNvSpPr>
          <p:nvPr>
            <p:ph type="body" sz="half" idx="11"/>
          </p:nvPr>
        </p:nvSpPr>
        <p:spPr>
          <a:xfrm>
            <a:off x="292354" y="1435262"/>
            <a:ext cx="8492897" cy="4507199"/>
          </a:xfrm>
        </p:spPr>
        <p:txBody>
          <a:bodyPr/>
          <a:lstStyle/>
          <a:p>
            <a:pPr marL="342900" indent="-342900">
              <a:buFont typeface="Arial" panose="020B0604020202020204" pitchFamily="34" charset="0"/>
              <a:buChar char="•"/>
            </a:pPr>
            <a:r>
              <a:rPr lang="fi-FI" altLang="fi-FI" sz="2000" b="0" dirty="0"/>
              <a:t>Nimi-vuosi –järjestelmä (esim. APA, Harvard) </a:t>
            </a:r>
          </a:p>
          <a:p>
            <a:pPr marL="342900" indent="-342900">
              <a:buFont typeface="Arial" panose="020B0604020202020204" pitchFamily="34" charset="0"/>
              <a:buChar char="•"/>
            </a:pPr>
            <a:r>
              <a:rPr lang="fi-FI" altLang="fi-FI" sz="2000" b="0" dirty="0"/>
              <a:t>Numeroviitejärjestelmä</a:t>
            </a:r>
          </a:p>
          <a:p>
            <a:pPr marL="342900" indent="-342900">
              <a:buFont typeface="Arial" panose="020B0604020202020204" pitchFamily="34" charset="0"/>
              <a:buChar char="•"/>
            </a:pPr>
            <a:r>
              <a:rPr lang="fi-FI" altLang="fi-FI" sz="2000" b="0" dirty="0"/>
              <a:t>Alaviitejärjestelmä</a:t>
            </a:r>
          </a:p>
          <a:p>
            <a:pPr marL="342900" indent="-342900">
              <a:buFont typeface="Arial" panose="020B0604020202020204" pitchFamily="34" charset="0"/>
              <a:buChar char="•"/>
            </a:pPr>
            <a:endParaRPr lang="fi-FI" altLang="fi-FI" sz="2000" b="0" dirty="0"/>
          </a:p>
          <a:p>
            <a:r>
              <a:rPr lang="fi-FI" sz="2000" b="0" dirty="0"/>
              <a:t>Viittaus on aina kaksiosainen</a:t>
            </a:r>
          </a:p>
          <a:p>
            <a:pPr marL="457200" indent="-457200">
              <a:buFont typeface="Arial" panose="020B0604020202020204" pitchFamily="34" charset="0"/>
              <a:buChar char="•"/>
            </a:pPr>
            <a:r>
              <a:rPr lang="fi-FI" sz="2000" b="0" dirty="0"/>
              <a:t>Tekstiviite: tekstissä oikeassa kohdassa oleva lähdeviite</a:t>
            </a:r>
          </a:p>
          <a:p>
            <a:pPr marL="457200" indent="-457200">
              <a:buFont typeface="Arial" panose="020B0604020202020204" pitchFamily="34" charset="0"/>
              <a:buChar char="•"/>
            </a:pPr>
            <a:r>
              <a:rPr lang="fi-FI" sz="2000" b="0" dirty="0"/>
              <a:t>Kirjallisuusviite lähdeluettelossa: tarkat tiedot niistä lähteistä, joihin on työssä viitattu.</a:t>
            </a:r>
          </a:p>
          <a:p>
            <a:endParaRPr lang="fi-FI" altLang="fi-FI" sz="2400" b="0" dirty="0">
              <a:solidFill>
                <a:srgbClr val="0070C0"/>
              </a:solidFill>
            </a:endParaRPr>
          </a:p>
          <a:p>
            <a:endParaRPr lang="fi-FI" dirty="0"/>
          </a:p>
        </p:txBody>
      </p:sp>
    </p:spTree>
    <p:extLst>
      <p:ext uri="{BB962C8B-B14F-4D97-AF65-F5344CB8AC3E}">
        <p14:creationId xmlns:p14="http://schemas.microsoft.com/office/powerpoint/2010/main" val="26098419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CFF172-B4F1-40E1-BD49-BD662B8EA9A8}"/>
              </a:ext>
            </a:extLst>
          </p:cNvPr>
          <p:cNvSpPr>
            <a:spLocks noGrp="1"/>
          </p:cNvSpPr>
          <p:nvPr>
            <p:ph type="body" sz="half" idx="10"/>
          </p:nvPr>
        </p:nvSpPr>
        <p:spPr>
          <a:xfrm>
            <a:off x="292354" y="259137"/>
            <a:ext cx="8492897" cy="1176125"/>
          </a:xfrm>
        </p:spPr>
        <p:txBody>
          <a:bodyPr/>
          <a:lstStyle/>
          <a:p>
            <a:r>
              <a:rPr lang="en-US" sz="3600" dirty="0" err="1">
                <a:solidFill>
                  <a:schemeClr val="accent3"/>
                </a:solidFill>
              </a:rPr>
              <a:t>Tekstiviitteen</a:t>
            </a:r>
            <a:r>
              <a:rPr lang="en-US" sz="3600" dirty="0">
                <a:solidFill>
                  <a:schemeClr val="accent3"/>
                </a:solidFill>
              </a:rPr>
              <a:t> </a:t>
            </a:r>
            <a:r>
              <a:rPr lang="en-US" sz="3600" dirty="0" err="1">
                <a:solidFill>
                  <a:schemeClr val="accent3"/>
                </a:solidFill>
              </a:rPr>
              <a:t>sijainti</a:t>
            </a:r>
            <a:endParaRPr lang="fi-FI" sz="2800" dirty="0">
              <a:solidFill>
                <a:schemeClr val="accent3"/>
              </a:solidFill>
            </a:endParaRPr>
          </a:p>
        </p:txBody>
      </p:sp>
      <p:sp>
        <p:nvSpPr>
          <p:cNvPr id="3" name="Text Placeholder 2">
            <a:extLst>
              <a:ext uri="{FF2B5EF4-FFF2-40B4-BE49-F238E27FC236}">
                <a16:creationId xmlns:a16="http://schemas.microsoft.com/office/drawing/2014/main" id="{AC94DDAA-FD39-48D7-8F27-C211DE456FCD}"/>
              </a:ext>
            </a:extLst>
          </p:cNvPr>
          <p:cNvSpPr>
            <a:spLocks noGrp="1"/>
          </p:cNvSpPr>
          <p:nvPr>
            <p:ph type="body" sz="half" idx="11"/>
          </p:nvPr>
        </p:nvSpPr>
        <p:spPr>
          <a:xfrm>
            <a:off x="292354" y="1869897"/>
            <a:ext cx="8492897" cy="4072564"/>
          </a:xfrm>
        </p:spPr>
        <p:txBody>
          <a:bodyPr/>
          <a:lstStyle/>
          <a:p>
            <a:pPr marL="457200" indent="-457200">
              <a:lnSpc>
                <a:spcPct val="80000"/>
              </a:lnSpc>
              <a:buFont typeface="Arial" panose="020B0604020202020204" pitchFamily="34" charset="0"/>
              <a:buChar char="•"/>
              <a:defRPr/>
            </a:pPr>
            <a:r>
              <a:rPr lang="fi-FI" sz="2000" b="0" dirty="0"/>
              <a:t>lauseen sisällä oleva viite viittaa sitä edeltävään sanaan tai sanaryhmään</a:t>
            </a:r>
          </a:p>
          <a:p>
            <a:pPr marL="457200" indent="-457200">
              <a:lnSpc>
                <a:spcPct val="80000"/>
              </a:lnSpc>
              <a:buFont typeface="Arial" panose="020B0604020202020204" pitchFamily="34" charset="0"/>
              <a:buChar char="•"/>
              <a:defRPr/>
            </a:pPr>
            <a:endParaRPr lang="fi-FI" sz="2000" b="0" dirty="0"/>
          </a:p>
          <a:p>
            <a:pPr marL="457200" indent="-457200">
              <a:lnSpc>
                <a:spcPct val="80000"/>
              </a:lnSpc>
              <a:buFont typeface="Arial" panose="020B0604020202020204" pitchFamily="34" charset="0"/>
              <a:buChar char="•"/>
              <a:defRPr/>
            </a:pPr>
            <a:r>
              <a:rPr lang="fi-FI" sz="2000" b="0" dirty="0"/>
              <a:t>pilkun jälkeen oleva viite viittaa edeltäviin saman virkkeen lauseisiin</a:t>
            </a:r>
          </a:p>
          <a:p>
            <a:pPr marL="457200" indent="-457200">
              <a:lnSpc>
                <a:spcPct val="80000"/>
              </a:lnSpc>
              <a:buFont typeface="Arial" panose="020B0604020202020204" pitchFamily="34" charset="0"/>
              <a:buChar char="•"/>
              <a:defRPr/>
            </a:pPr>
            <a:endParaRPr lang="fi-FI" sz="2000" b="0" dirty="0"/>
          </a:p>
          <a:p>
            <a:pPr marL="457200" indent="-457200">
              <a:lnSpc>
                <a:spcPct val="80000"/>
              </a:lnSpc>
              <a:buFont typeface="Arial" panose="020B0604020202020204" pitchFamily="34" charset="0"/>
              <a:buChar char="•"/>
              <a:defRPr/>
            </a:pPr>
            <a:r>
              <a:rPr lang="fi-FI" sz="2000" b="0" dirty="0"/>
              <a:t>virkkeen lopussa  ennen pistettä oleva viite viittaa edeltävään lauseeseen tai lauseisiin</a:t>
            </a:r>
          </a:p>
          <a:p>
            <a:pPr marL="457200" indent="-457200">
              <a:lnSpc>
                <a:spcPct val="80000"/>
              </a:lnSpc>
              <a:buFont typeface="Arial" panose="020B0604020202020204" pitchFamily="34" charset="0"/>
              <a:buChar char="•"/>
              <a:defRPr/>
            </a:pPr>
            <a:endParaRPr lang="fi-FI" sz="2000" b="0" dirty="0"/>
          </a:p>
          <a:p>
            <a:pPr marL="457200" indent="-457200">
              <a:lnSpc>
                <a:spcPct val="80000"/>
              </a:lnSpc>
              <a:buFont typeface="Arial" panose="020B0604020202020204" pitchFamily="34" charset="0"/>
              <a:buChar char="•"/>
              <a:defRPr/>
            </a:pPr>
            <a:r>
              <a:rPr lang="fi-FI" sz="2000" b="0" dirty="0"/>
              <a:t>pisteen jälkeen oleva viite viittaa edeltäviin virkkeisiin tai kappaleisiin</a:t>
            </a:r>
          </a:p>
          <a:p>
            <a:endParaRPr lang="fi-FI" altLang="fi-FI" sz="2400" b="0" dirty="0">
              <a:solidFill>
                <a:srgbClr val="0070C0"/>
              </a:solidFill>
            </a:endParaRPr>
          </a:p>
          <a:p>
            <a:endParaRPr lang="fi-FI" dirty="0"/>
          </a:p>
        </p:txBody>
      </p:sp>
    </p:spTree>
    <p:extLst>
      <p:ext uri="{BB962C8B-B14F-4D97-AF65-F5344CB8AC3E}">
        <p14:creationId xmlns:p14="http://schemas.microsoft.com/office/powerpoint/2010/main" val="6241729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466B323-8D33-43BE-882F-8F7E362943D8}"/>
              </a:ext>
            </a:extLst>
          </p:cNvPr>
          <p:cNvSpPr>
            <a:spLocks noGrp="1"/>
          </p:cNvSpPr>
          <p:nvPr>
            <p:ph type="body" sz="half" idx="10"/>
          </p:nvPr>
        </p:nvSpPr>
        <p:spPr/>
        <p:txBody>
          <a:bodyPr/>
          <a:lstStyle/>
          <a:p>
            <a:r>
              <a:rPr lang="fi-FI" sz="3600" dirty="0">
                <a:solidFill>
                  <a:schemeClr val="accent3"/>
                </a:solidFill>
              </a:rPr>
              <a:t>Viitteen sijainti - Esimerkki </a:t>
            </a:r>
          </a:p>
        </p:txBody>
      </p:sp>
      <p:sp>
        <p:nvSpPr>
          <p:cNvPr id="3" name="Text Placeholder 2">
            <a:extLst>
              <a:ext uri="{FF2B5EF4-FFF2-40B4-BE49-F238E27FC236}">
                <a16:creationId xmlns:a16="http://schemas.microsoft.com/office/drawing/2014/main" id="{5FF3BF09-17EF-4161-B111-A26FC29B9C98}"/>
              </a:ext>
            </a:extLst>
          </p:cNvPr>
          <p:cNvSpPr>
            <a:spLocks noGrp="1"/>
          </p:cNvSpPr>
          <p:nvPr>
            <p:ph type="body" sz="half" idx="11"/>
          </p:nvPr>
        </p:nvSpPr>
        <p:spPr/>
        <p:txBody>
          <a:bodyPr/>
          <a:lstStyle/>
          <a:p>
            <a:r>
              <a:rPr lang="en-US" sz="2000" b="0" dirty="0"/>
              <a:t>Another remark or claim has been that from shareholders’ perspective, “good design is good business” (Borja de </a:t>
            </a:r>
            <a:r>
              <a:rPr lang="en-US" sz="2000" b="0" dirty="0" err="1"/>
              <a:t>Mozota</a:t>
            </a:r>
            <a:r>
              <a:rPr lang="en-US" sz="2000" b="0" dirty="0"/>
              <a:t>, 2006, 270-273), implying that well-designed products indirectly attract investors by leading to increased sales and better margins, more brand value, greater market share, and higher return on investment (ROI). Some consultants have also seen this to manifest in above-average stock market returns of “good-design” companies (Rich, 2004, 30-35).</a:t>
            </a:r>
          </a:p>
          <a:p>
            <a:endParaRPr lang="fi-FI" dirty="0"/>
          </a:p>
        </p:txBody>
      </p:sp>
    </p:spTree>
    <p:extLst>
      <p:ext uri="{BB962C8B-B14F-4D97-AF65-F5344CB8AC3E}">
        <p14:creationId xmlns:p14="http://schemas.microsoft.com/office/powerpoint/2010/main" val="4848326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CFF172-B4F1-40E1-BD49-BD662B8EA9A8}"/>
              </a:ext>
            </a:extLst>
          </p:cNvPr>
          <p:cNvSpPr>
            <a:spLocks noGrp="1"/>
          </p:cNvSpPr>
          <p:nvPr>
            <p:ph type="body" sz="half" idx="10"/>
          </p:nvPr>
        </p:nvSpPr>
        <p:spPr>
          <a:xfrm>
            <a:off x="292354" y="259137"/>
            <a:ext cx="8492897" cy="1176125"/>
          </a:xfrm>
        </p:spPr>
        <p:txBody>
          <a:bodyPr/>
          <a:lstStyle/>
          <a:p>
            <a:r>
              <a:rPr lang="en-US" sz="3600" dirty="0" err="1">
                <a:solidFill>
                  <a:schemeClr val="accent3"/>
                </a:solidFill>
              </a:rPr>
              <a:t>Lähdeviitteen</a:t>
            </a:r>
            <a:r>
              <a:rPr lang="en-US" sz="3600" dirty="0">
                <a:solidFill>
                  <a:schemeClr val="accent3"/>
                </a:solidFill>
              </a:rPr>
              <a:t> </a:t>
            </a:r>
            <a:r>
              <a:rPr lang="en-US" sz="3600" dirty="0" err="1">
                <a:solidFill>
                  <a:schemeClr val="accent3"/>
                </a:solidFill>
              </a:rPr>
              <a:t>merkintätavat</a:t>
            </a:r>
            <a:endParaRPr lang="fi-FI" sz="2800" dirty="0">
              <a:solidFill>
                <a:schemeClr val="accent3"/>
              </a:solidFill>
            </a:endParaRPr>
          </a:p>
        </p:txBody>
      </p:sp>
      <p:sp>
        <p:nvSpPr>
          <p:cNvPr id="3" name="Text Placeholder 2">
            <a:extLst>
              <a:ext uri="{FF2B5EF4-FFF2-40B4-BE49-F238E27FC236}">
                <a16:creationId xmlns:a16="http://schemas.microsoft.com/office/drawing/2014/main" id="{AC94DDAA-FD39-48D7-8F27-C211DE456FCD}"/>
              </a:ext>
            </a:extLst>
          </p:cNvPr>
          <p:cNvSpPr>
            <a:spLocks noGrp="1"/>
          </p:cNvSpPr>
          <p:nvPr>
            <p:ph type="body" sz="half" idx="11"/>
          </p:nvPr>
        </p:nvSpPr>
        <p:spPr>
          <a:xfrm>
            <a:off x="292354" y="1520575"/>
            <a:ext cx="8492897" cy="4421886"/>
          </a:xfrm>
        </p:spPr>
        <p:txBody>
          <a:bodyPr/>
          <a:lstStyle/>
          <a:p>
            <a:pPr marL="342900" lvl="0" indent="-342900" defTabSz="914400">
              <a:lnSpc>
                <a:spcPct val="80000"/>
              </a:lnSpc>
              <a:spcBef>
                <a:spcPts val="600"/>
              </a:spcBef>
            </a:pPr>
            <a:r>
              <a:rPr lang="fi-FI" sz="2000" dirty="0">
                <a:solidFill>
                  <a:schemeClr val="tx2"/>
                </a:solidFill>
              </a:rPr>
              <a:t>Nimi-vuosi –järjestelmä </a:t>
            </a:r>
            <a:r>
              <a:rPr lang="fi-FI" sz="2000" b="0" dirty="0">
                <a:solidFill>
                  <a:schemeClr val="tx2"/>
                </a:solidFill>
              </a:rPr>
              <a:t>(esim. Harvard, APA)</a:t>
            </a:r>
          </a:p>
          <a:p>
            <a:pPr marL="457200" indent="-457200">
              <a:buFont typeface="Arial" panose="020B0604020202020204" pitchFamily="34" charset="0"/>
              <a:buChar char="•"/>
            </a:pPr>
            <a:r>
              <a:rPr lang="fi-FI" sz="2000" b="0" dirty="0">
                <a:solidFill>
                  <a:schemeClr val="tx2"/>
                </a:solidFill>
              </a:rPr>
              <a:t>tekstiviite</a:t>
            </a:r>
            <a:r>
              <a:rPr lang="fi-FI" sz="2000" b="0" dirty="0"/>
              <a:t>:</a:t>
            </a:r>
          </a:p>
          <a:p>
            <a:r>
              <a:rPr lang="fi-FI" sz="2000" b="0" dirty="0"/>
              <a:t>       Virta (1987, 90-93) on esittänyt, että …</a:t>
            </a:r>
          </a:p>
          <a:p>
            <a:r>
              <a:rPr lang="fi-FI" sz="2000" b="0" dirty="0"/>
              <a:t>       Selvityksen mukaan (Mäki 1980, 50) suunnittelussa tulee …</a:t>
            </a:r>
          </a:p>
          <a:p>
            <a:pPr lvl="0" defTabSz="914400">
              <a:lnSpc>
                <a:spcPct val="110000"/>
              </a:lnSpc>
              <a:spcBef>
                <a:spcPts val="0"/>
              </a:spcBef>
            </a:pPr>
            <a:endParaRPr lang="fi-FI" sz="2000" b="0" dirty="0">
              <a:solidFill>
                <a:prstClr val="black"/>
              </a:solidFill>
            </a:endParaRPr>
          </a:p>
          <a:p>
            <a:r>
              <a:rPr lang="fi-FI" sz="2000" b="0" dirty="0">
                <a:solidFill>
                  <a:prstClr val="black"/>
                </a:solidFill>
              </a:rPr>
              <a:t>Lähdeluettelo tekstin loppuun: </a:t>
            </a:r>
            <a:br>
              <a:rPr lang="fi-FI" sz="2000" b="0" dirty="0">
                <a:solidFill>
                  <a:prstClr val="black"/>
                </a:solidFill>
              </a:rPr>
            </a:br>
            <a:r>
              <a:rPr lang="fi-FI" sz="2000" b="0" dirty="0">
                <a:solidFill>
                  <a:prstClr val="black"/>
                </a:solidFill>
              </a:rPr>
              <a:t>    </a:t>
            </a:r>
            <a:r>
              <a:rPr lang="fi-FI" sz="2000" b="0" dirty="0"/>
              <a:t>Työssä käytetty kirjallisuus aakkosjärjestyksessä</a:t>
            </a:r>
          </a:p>
          <a:p>
            <a:r>
              <a:rPr lang="fi-FI" sz="2000" b="0" dirty="0"/>
              <a:t>    Vuosiluku heti tekijän jälkeen</a:t>
            </a:r>
          </a:p>
          <a:p>
            <a:r>
              <a:rPr lang="fi-FI" sz="2000" b="0" dirty="0"/>
              <a:t>    Jos samalla tekijällä useita julkaisuja samana vuonna, </a:t>
            </a:r>
          </a:p>
          <a:p>
            <a:r>
              <a:rPr lang="fi-FI" sz="2000" b="0" dirty="0"/>
              <a:t>    nämä erotetaan toisistaan kirjaimilla a, b, c </a:t>
            </a:r>
          </a:p>
          <a:p>
            <a:r>
              <a:rPr lang="fi-FI" sz="2000" b="0" dirty="0"/>
              <a:t>    (tekstiviitteessä ja lähdeluettelossa)</a:t>
            </a:r>
          </a:p>
          <a:p>
            <a:endParaRPr lang="fi-FI" altLang="fi-FI" sz="2400" b="0" dirty="0">
              <a:solidFill>
                <a:srgbClr val="0070C0"/>
              </a:solidFill>
            </a:endParaRPr>
          </a:p>
          <a:p>
            <a:endParaRPr lang="fi-FI" dirty="0"/>
          </a:p>
        </p:txBody>
      </p:sp>
    </p:spTree>
    <p:extLst>
      <p:ext uri="{BB962C8B-B14F-4D97-AF65-F5344CB8AC3E}">
        <p14:creationId xmlns:p14="http://schemas.microsoft.com/office/powerpoint/2010/main" val="12817031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E0A7D511-EF24-F248-BEA4-1AD370F38D7A}" type="datetime1">
              <a:rPr lang="fi-FI" smtClean="0"/>
              <a:pPr>
                <a:defRPr/>
              </a:pPr>
              <a:t>22.2.2023</a:t>
            </a:fld>
            <a:endParaRPr lang="fi-FI"/>
          </a:p>
        </p:txBody>
      </p:sp>
      <p:sp>
        <p:nvSpPr>
          <p:cNvPr id="5" name="Slide Number Placeholder 4"/>
          <p:cNvSpPr>
            <a:spLocks noGrp="1"/>
          </p:cNvSpPr>
          <p:nvPr>
            <p:ph type="sldNum" sz="quarter" idx="12"/>
          </p:nvPr>
        </p:nvSpPr>
        <p:spPr/>
        <p:txBody>
          <a:bodyPr/>
          <a:lstStyle/>
          <a:p>
            <a:pPr>
              <a:defRPr/>
            </a:pPr>
            <a:fld id="{49EFD4B7-1CC6-864B-A72A-C978B70BBA9B}" type="slidenum">
              <a:rPr lang="fi-FI" smtClean="0"/>
              <a:pPr>
                <a:defRPr/>
              </a:pPr>
              <a:t>4</a:t>
            </a:fld>
            <a:endParaRPr lang="fi-FI"/>
          </a:p>
        </p:txBody>
      </p:sp>
      <p:pic>
        <p:nvPicPr>
          <p:cNvPr id="8" name="Picture 7"/>
          <p:cNvPicPr>
            <a:picLocks noChangeAspect="1"/>
          </p:cNvPicPr>
          <p:nvPr/>
        </p:nvPicPr>
        <p:blipFill>
          <a:blip r:embed="rId2"/>
          <a:stretch>
            <a:fillRect/>
          </a:stretch>
        </p:blipFill>
        <p:spPr>
          <a:xfrm>
            <a:off x="371789" y="444795"/>
            <a:ext cx="8400422" cy="5862866"/>
          </a:xfrm>
          <a:prstGeom prst="rect">
            <a:avLst/>
          </a:prstGeom>
        </p:spPr>
      </p:pic>
    </p:spTree>
    <p:extLst>
      <p:ext uri="{BB962C8B-B14F-4D97-AF65-F5344CB8AC3E}">
        <p14:creationId xmlns:p14="http://schemas.microsoft.com/office/powerpoint/2010/main" val="31895050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466B323-8D33-43BE-882F-8F7E362943D8}"/>
              </a:ext>
            </a:extLst>
          </p:cNvPr>
          <p:cNvSpPr>
            <a:spLocks noGrp="1"/>
          </p:cNvSpPr>
          <p:nvPr>
            <p:ph type="body" sz="half" idx="10"/>
          </p:nvPr>
        </p:nvSpPr>
        <p:spPr>
          <a:xfrm>
            <a:off x="292354" y="267129"/>
            <a:ext cx="8492897" cy="986318"/>
          </a:xfrm>
        </p:spPr>
        <p:txBody>
          <a:bodyPr/>
          <a:lstStyle/>
          <a:p>
            <a:r>
              <a:rPr lang="fi-FI" sz="3600" dirty="0">
                <a:solidFill>
                  <a:schemeClr val="accent3"/>
                </a:solidFill>
              </a:rPr>
              <a:t>Nimi-vuosi –järjestelmä, esimerkkejä lähdeluettelossa (Harvard)</a:t>
            </a:r>
          </a:p>
        </p:txBody>
      </p:sp>
      <p:sp>
        <p:nvSpPr>
          <p:cNvPr id="3" name="Text Placeholder 2">
            <a:extLst>
              <a:ext uri="{FF2B5EF4-FFF2-40B4-BE49-F238E27FC236}">
                <a16:creationId xmlns:a16="http://schemas.microsoft.com/office/drawing/2014/main" id="{5FF3BF09-17EF-4161-B111-A26FC29B9C98}"/>
              </a:ext>
            </a:extLst>
          </p:cNvPr>
          <p:cNvSpPr>
            <a:spLocks noGrp="1"/>
          </p:cNvSpPr>
          <p:nvPr>
            <p:ph type="body" sz="half" idx="11"/>
          </p:nvPr>
        </p:nvSpPr>
        <p:spPr>
          <a:xfrm>
            <a:off x="305308" y="1571350"/>
            <a:ext cx="8492897" cy="3715299"/>
          </a:xfrm>
        </p:spPr>
        <p:txBody>
          <a:bodyPr/>
          <a:lstStyle/>
          <a:p>
            <a:r>
              <a:rPr lang="en-US" sz="1600" dirty="0"/>
              <a:t>Kirja </a:t>
            </a:r>
          </a:p>
          <a:p>
            <a:r>
              <a:rPr lang="en-US" sz="1600" b="0" dirty="0"/>
              <a:t>Milton, A. &amp; Rodgers, P. 2011. Product Design</a:t>
            </a:r>
            <a:r>
              <a:rPr lang="en-US" sz="1600" b="0" i="1" dirty="0"/>
              <a:t>. </a:t>
            </a:r>
            <a:r>
              <a:rPr lang="en-US" sz="1600" b="0" dirty="0"/>
              <a:t>London: Laurence King Publishing. 307 p. </a:t>
            </a:r>
            <a:r>
              <a:rPr lang="nl-NL" sz="1600" b="0" dirty="0"/>
              <a:t>ISBN 9781780670850 [e-kirja]. ISBN 9781856697514 [painettu]. [</a:t>
            </a:r>
            <a:r>
              <a:rPr lang="en-US" sz="1600" b="0" dirty="0" err="1"/>
              <a:t>Viitattu</a:t>
            </a:r>
            <a:r>
              <a:rPr lang="en-US" sz="1600" b="0" dirty="0"/>
              <a:t> 7.2.2020]. </a:t>
            </a:r>
            <a:r>
              <a:rPr lang="en-US" sz="1600" b="0" dirty="0" err="1"/>
              <a:t>Saatavissa</a:t>
            </a:r>
            <a:r>
              <a:rPr lang="en-US" sz="1600" b="0" dirty="0"/>
              <a:t>: </a:t>
            </a:r>
            <a:r>
              <a:rPr lang="fi-FI" sz="1600" b="0" dirty="0" err="1"/>
              <a:t>ProQuest</a:t>
            </a:r>
            <a:r>
              <a:rPr lang="fi-FI" sz="1600" b="0" dirty="0"/>
              <a:t> </a:t>
            </a:r>
            <a:r>
              <a:rPr lang="fi-FI" sz="1600" b="0" dirty="0" err="1"/>
              <a:t>Academic</a:t>
            </a:r>
            <a:r>
              <a:rPr lang="fi-FI" sz="1600" b="0" dirty="0"/>
              <a:t> Complete.</a:t>
            </a:r>
            <a:endParaRPr lang="en-US" sz="1600" b="0" dirty="0"/>
          </a:p>
          <a:p>
            <a:pPr algn="just">
              <a:lnSpc>
                <a:spcPct val="107000"/>
              </a:lnSpc>
            </a:pPr>
            <a:r>
              <a:rPr lang="fi-FI" sz="1600" dirty="0">
                <a:solidFill>
                  <a:srgbClr val="000000"/>
                </a:solidFill>
                <a:effectLst/>
                <a:ea typeface="Calibri" panose="020F0502020204030204" pitchFamily="34" charset="0"/>
                <a:cs typeface="Calibri" panose="020F0502020204030204" pitchFamily="34" charset="0"/>
              </a:rPr>
              <a:t>Tieteellinen artikkeli </a:t>
            </a:r>
            <a:r>
              <a:rPr lang="fi-FI" sz="1600" b="0" dirty="0">
                <a:solidFill>
                  <a:srgbClr val="000000"/>
                </a:solidFill>
                <a:effectLst/>
                <a:ea typeface="Calibri" panose="020F0502020204030204" pitchFamily="34" charset="0"/>
                <a:cs typeface="Calibri" panose="020F0502020204030204" pitchFamily="34" charset="0"/>
              </a:rPr>
              <a:t>(sivunumerot):</a:t>
            </a:r>
            <a:endParaRPr lang="fi-FI" sz="1600" b="0" dirty="0">
              <a:effectLst/>
              <a:ea typeface="Calibri" panose="020F0502020204030204" pitchFamily="34" charset="0"/>
              <a:cs typeface="Calibri" panose="020F0502020204030204" pitchFamily="34" charset="0"/>
            </a:endParaRPr>
          </a:p>
          <a:p>
            <a:pPr algn="l">
              <a:lnSpc>
                <a:spcPct val="107000"/>
              </a:lnSpc>
            </a:pPr>
            <a:r>
              <a:rPr lang="en-US" sz="1600" b="0" dirty="0" err="1">
                <a:solidFill>
                  <a:srgbClr val="000000"/>
                </a:solidFill>
                <a:effectLst/>
                <a:ea typeface="Calibri" panose="020F0502020204030204" pitchFamily="34" charset="0"/>
                <a:cs typeface="Calibri" panose="020F0502020204030204" pitchFamily="34" charset="0"/>
              </a:rPr>
              <a:t>Pendry</a:t>
            </a:r>
            <a:r>
              <a:rPr lang="en-US" sz="1600" b="0" dirty="0">
                <a:solidFill>
                  <a:srgbClr val="000000"/>
                </a:solidFill>
                <a:effectLst/>
                <a:ea typeface="Calibri" panose="020F0502020204030204" pitchFamily="34" charset="0"/>
                <a:cs typeface="Calibri" panose="020F0502020204030204" pitchFamily="34" charset="0"/>
              </a:rPr>
              <a:t>, J. B. (2000). Negative refraction makes a perfect lens, Physical Review Letters, 85(18), </a:t>
            </a:r>
            <a:r>
              <a:rPr lang="en-US" sz="1600" b="0" u="sng" dirty="0">
                <a:solidFill>
                  <a:srgbClr val="000000"/>
                </a:solidFill>
                <a:effectLst/>
                <a:ea typeface="Calibri" panose="020F0502020204030204" pitchFamily="34" charset="0"/>
                <a:cs typeface="Calibri" panose="020F0502020204030204" pitchFamily="34" charset="0"/>
                <a:hlinkClick r:id="rId2"/>
              </a:rPr>
              <a:t>https://doi.org/10.1103/PhysRevLett.85.3966</a:t>
            </a:r>
            <a:br>
              <a:rPr lang="en-US" sz="1600" b="0" dirty="0">
                <a:solidFill>
                  <a:srgbClr val="000000"/>
                </a:solidFill>
                <a:effectLst/>
                <a:ea typeface="Calibri" panose="020F0502020204030204" pitchFamily="34" charset="0"/>
                <a:cs typeface="Calibri" panose="020F0502020204030204" pitchFamily="34" charset="0"/>
              </a:rPr>
            </a:br>
            <a:endParaRPr lang="fi-FI" sz="1600" b="0" dirty="0">
              <a:effectLst/>
              <a:ea typeface="Calibri" panose="020F0502020204030204" pitchFamily="34" charset="0"/>
              <a:cs typeface="Calibri" panose="020F0502020204030204" pitchFamily="34" charset="0"/>
            </a:endParaRPr>
          </a:p>
          <a:p>
            <a:pPr algn="just">
              <a:lnSpc>
                <a:spcPct val="107000"/>
              </a:lnSpc>
            </a:pPr>
            <a:r>
              <a:rPr lang="fi-FI" sz="1600" dirty="0">
                <a:solidFill>
                  <a:srgbClr val="000000"/>
                </a:solidFill>
                <a:effectLst/>
                <a:ea typeface="Calibri" panose="020F0502020204030204" pitchFamily="34" charset="0"/>
                <a:cs typeface="Calibri" panose="020F0502020204030204" pitchFamily="34" charset="0"/>
              </a:rPr>
              <a:t>Tieteellinen artikkeli </a:t>
            </a:r>
            <a:r>
              <a:rPr lang="fi-FI" sz="1600" b="0" dirty="0">
                <a:solidFill>
                  <a:srgbClr val="000000"/>
                </a:solidFill>
                <a:effectLst/>
                <a:ea typeface="Calibri" panose="020F0502020204030204" pitchFamily="34" charset="0"/>
                <a:cs typeface="Calibri" panose="020F0502020204030204" pitchFamily="34" charset="0"/>
              </a:rPr>
              <a:t>(artikkelinumero):</a:t>
            </a:r>
            <a:endParaRPr lang="fi-FI" sz="1600" b="0" dirty="0">
              <a:effectLst/>
              <a:ea typeface="Calibri" panose="020F0502020204030204" pitchFamily="34" charset="0"/>
              <a:cs typeface="Calibri" panose="020F0502020204030204" pitchFamily="34" charset="0"/>
            </a:endParaRPr>
          </a:p>
          <a:p>
            <a:pPr algn="just">
              <a:lnSpc>
                <a:spcPct val="107000"/>
              </a:lnSpc>
            </a:pPr>
            <a:r>
              <a:rPr lang="fi-FI" sz="1600" b="0" dirty="0">
                <a:solidFill>
                  <a:srgbClr val="000000"/>
                </a:solidFill>
                <a:effectLst/>
                <a:ea typeface="Calibri" panose="020F0502020204030204" pitchFamily="34" charset="0"/>
                <a:cs typeface="Calibri" panose="020F0502020204030204" pitchFamily="34" charset="0"/>
              </a:rPr>
              <a:t>Chen, J., </a:t>
            </a:r>
            <a:r>
              <a:rPr lang="fi-FI" sz="1600" b="0" dirty="0" err="1">
                <a:solidFill>
                  <a:srgbClr val="000000"/>
                </a:solidFill>
                <a:effectLst/>
                <a:ea typeface="Calibri" panose="020F0502020204030204" pitchFamily="34" charset="0"/>
                <a:cs typeface="Calibri" panose="020F0502020204030204" pitchFamily="34" charset="0"/>
              </a:rPr>
              <a:t>Cheng</a:t>
            </a:r>
            <a:r>
              <a:rPr lang="fi-FI" sz="1600" b="0" dirty="0">
                <a:solidFill>
                  <a:srgbClr val="000000"/>
                </a:solidFill>
                <a:effectLst/>
                <a:ea typeface="Calibri" panose="020F0502020204030204" pitchFamily="34" charset="0"/>
                <a:cs typeface="Calibri" panose="020F0502020204030204" pitchFamily="34" charset="0"/>
              </a:rPr>
              <a:t>, S., </a:t>
            </a:r>
            <a:r>
              <a:rPr lang="fi-FI" sz="1600" b="0" dirty="0" err="1">
                <a:solidFill>
                  <a:srgbClr val="000000"/>
                </a:solidFill>
                <a:effectLst/>
                <a:ea typeface="Calibri" panose="020F0502020204030204" pitchFamily="34" charset="0"/>
                <a:cs typeface="Calibri" panose="020F0502020204030204" pitchFamily="34" charset="0"/>
              </a:rPr>
              <a:t>Xie</a:t>
            </a:r>
            <a:r>
              <a:rPr lang="fi-FI" sz="1600" b="0" dirty="0">
                <a:solidFill>
                  <a:srgbClr val="000000"/>
                </a:solidFill>
                <a:effectLst/>
                <a:ea typeface="Calibri" panose="020F0502020204030204" pitchFamily="34" charset="0"/>
                <a:cs typeface="Calibri" panose="020F0502020204030204" pitchFamily="34" charset="0"/>
              </a:rPr>
              <a:t>, H., Wang, L. &amp; Xiang, T. (2018). </a:t>
            </a:r>
            <a:r>
              <a:rPr lang="en-GB" sz="1600" b="0" dirty="0">
                <a:solidFill>
                  <a:srgbClr val="000000"/>
                </a:solidFill>
                <a:effectLst/>
                <a:ea typeface="Calibri" panose="020F0502020204030204" pitchFamily="34" charset="0"/>
                <a:cs typeface="Calibri" panose="020F0502020204030204" pitchFamily="34" charset="0"/>
              </a:rPr>
              <a:t>Equivalence of restricted Boltzmann machines and tensor network states, Physical </a:t>
            </a:r>
            <a:r>
              <a:rPr lang="en-US" sz="1600" b="0" dirty="0">
                <a:solidFill>
                  <a:srgbClr val="000000"/>
                </a:solidFill>
                <a:effectLst/>
                <a:ea typeface="Calibri" panose="020F0502020204030204" pitchFamily="34" charset="0"/>
                <a:cs typeface="Calibri" panose="020F0502020204030204" pitchFamily="34" charset="0"/>
              </a:rPr>
              <a:t>Review B, 97(8), </a:t>
            </a:r>
            <a:r>
              <a:rPr lang="en-US" sz="1600" b="0" dirty="0" err="1">
                <a:solidFill>
                  <a:srgbClr val="000000"/>
                </a:solidFill>
                <a:effectLst/>
                <a:ea typeface="Calibri" panose="020F0502020204030204" pitchFamily="34" charset="0"/>
                <a:cs typeface="Calibri" panose="020F0502020204030204" pitchFamily="34" charset="0"/>
              </a:rPr>
              <a:t>artikkeli</a:t>
            </a:r>
            <a:r>
              <a:rPr lang="en-US" sz="1600" b="0" dirty="0">
                <a:solidFill>
                  <a:srgbClr val="000000"/>
                </a:solidFill>
                <a:effectLst/>
                <a:ea typeface="Calibri" panose="020F0502020204030204" pitchFamily="34" charset="0"/>
                <a:cs typeface="Calibri" panose="020F0502020204030204" pitchFamily="34" charset="0"/>
              </a:rPr>
              <a:t> 085104, </a:t>
            </a:r>
            <a:r>
              <a:rPr lang="en-US" sz="1600" b="0" u="sng" dirty="0">
                <a:solidFill>
                  <a:srgbClr val="000000"/>
                </a:solidFill>
                <a:effectLst/>
                <a:ea typeface="Calibri" panose="020F0502020204030204" pitchFamily="34" charset="0"/>
                <a:cs typeface="Calibri" panose="020F0502020204030204" pitchFamily="34" charset="0"/>
              </a:rPr>
              <a:t>https://doi.org/10.1103/PhysRevB.97.085104</a:t>
            </a:r>
            <a:endParaRPr lang="fi-FI" sz="1600" b="0" dirty="0">
              <a:effectLst/>
              <a:ea typeface="Calibri" panose="020F0502020204030204" pitchFamily="34" charset="0"/>
              <a:cs typeface="Calibri" panose="020F0502020204030204" pitchFamily="34" charset="0"/>
            </a:endParaRPr>
          </a:p>
          <a:p>
            <a:r>
              <a:rPr lang="fi-FI" sz="1600" b="0" dirty="0"/>
              <a:t>.</a:t>
            </a:r>
            <a:endParaRPr lang="en-US" sz="1600" b="0" dirty="0"/>
          </a:p>
          <a:p>
            <a:endParaRPr lang="fi-FI" dirty="0"/>
          </a:p>
        </p:txBody>
      </p:sp>
    </p:spTree>
    <p:extLst>
      <p:ext uri="{BB962C8B-B14F-4D97-AF65-F5344CB8AC3E}">
        <p14:creationId xmlns:p14="http://schemas.microsoft.com/office/powerpoint/2010/main" val="38740215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466B323-8D33-43BE-882F-8F7E362943D8}"/>
              </a:ext>
            </a:extLst>
          </p:cNvPr>
          <p:cNvSpPr>
            <a:spLocks noGrp="1"/>
          </p:cNvSpPr>
          <p:nvPr>
            <p:ph type="body" sz="half" idx="10"/>
          </p:nvPr>
        </p:nvSpPr>
        <p:spPr>
          <a:xfrm>
            <a:off x="292354" y="267129"/>
            <a:ext cx="8492897" cy="986318"/>
          </a:xfrm>
        </p:spPr>
        <p:txBody>
          <a:bodyPr/>
          <a:lstStyle/>
          <a:p>
            <a:r>
              <a:rPr lang="fi-FI" sz="3600" dirty="0">
                <a:solidFill>
                  <a:schemeClr val="accent3"/>
                </a:solidFill>
              </a:rPr>
              <a:t>Nimi-vuosi –järjestelmä, esimerkkejä lähdeluettelossa (APA)</a:t>
            </a:r>
          </a:p>
        </p:txBody>
      </p:sp>
      <p:sp>
        <p:nvSpPr>
          <p:cNvPr id="3" name="Text Placeholder 2">
            <a:extLst>
              <a:ext uri="{FF2B5EF4-FFF2-40B4-BE49-F238E27FC236}">
                <a16:creationId xmlns:a16="http://schemas.microsoft.com/office/drawing/2014/main" id="{5FF3BF09-17EF-4161-B111-A26FC29B9C98}"/>
              </a:ext>
            </a:extLst>
          </p:cNvPr>
          <p:cNvSpPr>
            <a:spLocks noGrp="1"/>
          </p:cNvSpPr>
          <p:nvPr>
            <p:ph type="body" sz="half" idx="11"/>
          </p:nvPr>
        </p:nvSpPr>
        <p:spPr>
          <a:xfrm>
            <a:off x="292354" y="1808252"/>
            <a:ext cx="8492897" cy="4101481"/>
          </a:xfrm>
        </p:spPr>
        <p:txBody>
          <a:bodyPr/>
          <a:lstStyle/>
          <a:p>
            <a:pPr algn="just">
              <a:lnSpc>
                <a:spcPct val="106000"/>
              </a:lnSpc>
              <a:spcAft>
                <a:spcPts val="800"/>
              </a:spcAft>
            </a:pPr>
            <a:r>
              <a:rPr lang="fi-FI" sz="1600" dirty="0">
                <a:solidFill>
                  <a:srgbClr val="000000"/>
                </a:solidFill>
                <a:effectLst/>
                <a:ea typeface="Times New Roman" panose="02020603050405020304" pitchFamily="18" charset="0"/>
                <a:cs typeface="Arial" panose="020B0604020202020204" pitchFamily="34" charset="0"/>
              </a:rPr>
              <a:t>E-kirja                                                                                                                            </a:t>
            </a:r>
            <a:r>
              <a:rPr lang="fi-FI" sz="1600" b="0" dirty="0">
                <a:solidFill>
                  <a:srgbClr val="000000"/>
                </a:solidFill>
                <a:effectLst/>
                <a:ea typeface="Calibri" panose="020F0502020204030204" pitchFamily="34" charset="0"/>
                <a:cs typeface="Times New Roman" panose="02020603050405020304" pitchFamily="18" charset="0"/>
              </a:rPr>
              <a:t>Jackson, L. M. (2019). </a:t>
            </a:r>
            <a:r>
              <a:rPr lang="en-US" sz="1600" b="0" i="1" dirty="0">
                <a:solidFill>
                  <a:srgbClr val="000000"/>
                </a:solidFill>
                <a:effectLst/>
                <a:ea typeface="Calibri" panose="020F0502020204030204" pitchFamily="34" charset="0"/>
                <a:cs typeface="Times New Roman" panose="02020603050405020304" pitchFamily="18" charset="0"/>
              </a:rPr>
              <a:t>The psychology of prejudice: From attitudes to social action</a:t>
            </a:r>
            <a:r>
              <a:rPr lang="en-US" sz="1600" b="0" dirty="0">
                <a:solidFill>
                  <a:srgbClr val="000000"/>
                </a:solidFill>
                <a:effectLst/>
                <a:ea typeface="Calibri" panose="020F0502020204030204" pitchFamily="34" charset="0"/>
                <a:cs typeface="Times New Roman" panose="02020603050405020304" pitchFamily="18" charset="0"/>
              </a:rPr>
              <a:t> (2. p.). American Psychological Association. </a:t>
            </a:r>
            <a:r>
              <a:rPr lang="en-US" sz="1600" b="0" u="sng" dirty="0">
                <a:solidFill>
                  <a:srgbClr val="000000"/>
                </a:solidFill>
                <a:effectLst/>
                <a:ea typeface="Calibri" panose="020F0502020204030204" pitchFamily="34" charset="0"/>
                <a:cs typeface="Times New Roman" panose="02020603050405020304" pitchFamily="18" charset="0"/>
                <a:hlinkClick r:id="rId2"/>
              </a:rPr>
              <a:t>https://doi.org/10.1037/0000168-000</a:t>
            </a:r>
            <a:endParaRPr lang="fi-FI" sz="1600" b="0" dirty="0">
              <a:effectLst/>
              <a:ea typeface="Calibri" panose="020F0502020204030204" pitchFamily="34" charset="0"/>
              <a:cs typeface="Times New Roman" panose="02020603050405020304" pitchFamily="18" charset="0"/>
            </a:endParaRPr>
          </a:p>
          <a:p>
            <a:r>
              <a:rPr lang="en-US" sz="1600" dirty="0" err="1"/>
              <a:t>Lehtiartikkeli</a:t>
            </a:r>
            <a:r>
              <a:rPr lang="en-US" sz="1600" dirty="0"/>
              <a:t> </a:t>
            </a:r>
          </a:p>
          <a:p>
            <a:r>
              <a:rPr lang="fi-FI" sz="1600" b="0" dirty="0"/>
              <a:t>Tao, F., Sui, F., Liu, A., . . . </a:t>
            </a:r>
            <a:r>
              <a:rPr lang="fi-FI" sz="1600" b="0" dirty="0" err="1"/>
              <a:t>Nee</a:t>
            </a:r>
            <a:r>
              <a:rPr lang="fi-FI" sz="1600" b="0" dirty="0"/>
              <a:t>, A. Y. C. (2019). Digital </a:t>
            </a:r>
            <a:r>
              <a:rPr lang="fi-FI" sz="1600" b="0" dirty="0" err="1"/>
              <a:t>twin-driven</a:t>
            </a:r>
            <a:r>
              <a:rPr lang="fi-FI" sz="1600" b="0" dirty="0"/>
              <a:t> </a:t>
            </a:r>
            <a:r>
              <a:rPr lang="fi-FI" sz="1600" b="0" dirty="0" err="1"/>
              <a:t>product</a:t>
            </a:r>
            <a:r>
              <a:rPr lang="fi-FI" sz="1600" b="0" dirty="0"/>
              <a:t> design </a:t>
            </a:r>
            <a:r>
              <a:rPr lang="fi-FI" sz="1600" b="0" dirty="0" err="1"/>
              <a:t>framework</a:t>
            </a:r>
            <a:r>
              <a:rPr lang="fi-FI" sz="1600" b="0" dirty="0"/>
              <a:t>.</a:t>
            </a:r>
            <a:r>
              <a:rPr lang="fi-FI" sz="1600" b="0" i="1" dirty="0"/>
              <a:t> </a:t>
            </a:r>
            <a:r>
              <a:rPr lang="fi-FI" sz="1600" b="0" dirty="0"/>
              <a:t>International Journal of </a:t>
            </a:r>
            <a:r>
              <a:rPr lang="fi-FI" sz="1600" b="0" dirty="0" err="1"/>
              <a:t>Production</a:t>
            </a:r>
            <a:r>
              <a:rPr lang="fi-FI" sz="1600" b="0" dirty="0"/>
              <a:t> </a:t>
            </a:r>
            <a:r>
              <a:rPr lang="fi-FI" sz="1600" b="0" dirty="0" err="1"/>
              <a:t>Research</a:t>
            </a:r>
            <a:r>
              <a:rPr lang="fi-FI" sz="1600" b="0" i="1" dirty="0"/>
              <a:t>, 57</a:t>
            </a:r>
            <a:r>
              <a:rPr lang="fi-FI" sz="1600" b="0" dirty="0"/>
              <a:t>(12), 3935-3953.</a:t>
            </a:r>
            <a:r>
              <a:rPr lang="en-US" sz="1600" b="0" dirty="0"/>
              <a:t>[</a:t>
            </a:r>
            <a:r>
              <a:rPr lang="en-US" sz="1600" b="0" dirty="0" err="1"/>
              <a:t>Viitattu</a:t>
            </a:r>
            <a:r>
              <a:rPr lang="en-US" sz="1600" b="0" dirty="0"/>
              <a:t> 7.2.2022]. </a:t>
            </a:r>
            <a:r>
              <a:rPr lang="en-US" sz="1600" b="0" dirty="0" err="1"/>
              <a:t>Saatavissa</a:t>
            </a:r>
            <a:r>
              <a:rPr lang="en-US" sz="1600" b="0" dirty="0"/>
              <a:t>: </a:t>
            </a:r>
            <a:r>
              <a:rPr lang="fi-FI" sz="1600" b="0" dirty="0"/>
              <a:t>Taylor &amp; </a:t>
            </a:r>
            <a:r>
              <a:rPr lang="fi-FI" sz="1600" b="0" dirty="0" err="1"/>
              <a:t>Frances</a:t>
            </a:r>
            <a:r>
              <a:rPr lang="fi-FI" sz="1600" b="0" dirty="0"/>
              <a:t> Online.</a:t>
            </a:r>
            <a:endParaRPr lang="en-US" sz="1600" b="0" dirty="0"/>
          </a:p>
          <a:p>
            <a:r>
              <a:rPr lang="en-US" sz="1600" dirty="0" err="1">
                <a:solidFill>
                  <a:srgbClr val="000000"/>
                </a:solidFill>
                <a:effectLst/>
                <a:ea typeface="Times New Roman" panose="02020603050405020304" pitchFamily="18" charset="0"/>
                <a:cs typeface="Arial" panose="020B0604020202020204" pitchFamily="34" charset="0"/>
              </a:rPr>
              <a:t>Elokuva</a:t>
            </a:r>
            <a:br>
              <a:rPr lang="en-US" sz="1600" dirty="0">
                <a:solidFill>
                  <a:srgbClr val="000000"/>
                </a:solidFill>
                <a:effectLst/>
                <a:ea typeface="Times New Roman" panose="02020603050405020304" pitchFamily="18" charset="0"/>
                <a:cs typeface="Times New Roman" panose="02020603050405020304" pitchFamily="18" charset="0"/>
              </a:rPr>
            </a:br>
            <a:r>
              <a:rPr lang="en-US" sz="1600" b="0" dirty="0">
                <a:solidFill>
                  <a:srgbClr val="000000"/>
                </a:solidFill>
                <a:effectLst/>
                <a:ea typeface="Calibri" panose="020F0502020204030204" pitchFamily="34" charset="0"/>
                <a:cs typeface="Times New Roman" panose="02020603050405020304" pitchFamily="18" charset="0"/>
              </a:rPr>
              <a:t>Fleming, V. (</a:t>
            </a:r>
            <a:r>
              <a:rPr lang="en-US" sz="1600" b="0" dirty="0" err="1">
                <a:solidFill>
                  <a:srgbClr val="000000"/>
                </a:solidFill>
                <a:effectLst/>
                <a:ea typeface="Calibri" panose="020F0502020204030204" pitchFamily="34" charset="0"/>
                <a:cs typeface="Times New Roman" panose="02020603050405020304" pitchFamily="18" charset="0"/>
              </a:rPr>
              <a:t>ohjaaja</a:t>
            </a:r>
            <a:r>
              <a:rPr lang="en-US" sz="1600" b="0" dirty="0">
                <a:solidFill>
                  <a:srgbClr val="000000"/>
                </a:solidFill>
                <a:effectLst/>
                <a:ea typeface="Calibri" panose="020F0502020204030204" pitchFamily="34" charset="0"/>
                <a:cs typeface="Times New Roman" panose="02020603050405020304" pitchFamily="18" charset="0"/>
              </a:rPr>
              <a:t>). (1939). </a:t>
            </a:r>
            <a:r>
              <a:rPr lang="en-US" sz="1600" b="0" i="1" dirty="0">
                <a:solidFill>
                  <a:srgbClr val="000000"/>
                </a:solidFill>
                <a:effectLst/>
                <a:ea typeface="Calibri" panose="020F0502020204030204" pitchFamily="34" charset="0"/>
                <a:cs typeface="Times New Roman" panose="02020603050405020304" pitchFamily="18" charset="0"/>
              </a:rPr>
              <a:t>Gone with the wind</a:t>
            </a:r>
            <a:r>
              <a:rPr lang="en-US" sz="1600" b="0" dirty="0">
                <a:solidFill>
                  <a:srgbClr val="000000"/>
                </a:solidFill>
                <a:effectLst/>
                <a:ea typeface="Calibri" panose="020F0502020204030204" pitchFamily="34" charset="0"/>
                <a:cs typeface="Times New Roman" panose="02020603050405020304" pitchFamily="18" charset="0"/>
              </a:rPr>
              <a:t> [</a:t>
            </a:r>
            <a:r>
              <a:rPr lang="en-US" sz="1600" b="0" dirty="0" err="1">
                <a:solidFill>
                  <a:srgbClr val="000000"/>
                </a:solidFill>
                <a:effectLst/>
                <a:ea typeface="Calibri" panose="020F0502020204030204" pitchFamily="34" charset="0"/>
                <a:cs typeface="Times New Roman" panose="02020603050405020304" pitchFamily="18" charset="0"/>
              </a:rPr>
              <a:t>elokuva</a:t>
            </a:r>
            <a:r>
              <a:rPr lang="en-US" sz="1600" b="0" dirty="0">
                <a:solidFill>
                  <a:srgbClr val="000000"/>
                </a:solidFill>
                <a:effectLst/>
                <a:ea typeface="Calibri" panose="020F0502020204030204" pitchFamily="34" charset="0"/>
                <a:cs typeface="Times New Roman" panose="02020603050405020304" pitchFamily="18" charset="0"/>
              </a:rPr>
              <a:t>]. Selznick International Pictures; Metro-Goldwyn-Mayer.</a:t>
            </a:r>
            <a:endParaRPr lang="fi-FI" sz="1600" b="0" dirty="0">
              <a:effectLst/>
              <a:ea typeface="Calibri" panose="020F0502020204030204" pitchFamily="34" charset="0"/>
              <a:cs typeface="Times New Roman" panose="02020603050405020304" pitchFamily="18" charset="0"/>
            </a:endParaRPr>
          </a:p>
          <a:p>
            <a:r>
              <a:rPr lang="fi-FI" sz="1600" dirty="0"/>
              <a:t>Still-kuva elokuvasta</a:t>
            </a:r>
          </a:p>
          <a:p>
            <a:r>
              <a:rPr lang="fi-FI" sz="1600" b="0" dirty="0" err="1"/>
              <a:t>Donen</a:t>
            </a:r>
            <a:r>
              <a:rPr lang="fi-FI" sz="1600" b="0" dirty="0"/>
              <a:t>, S. (ohjaaja). (1963). </a:t>
            </a:r>
            <a:r>
              <a:rPr lang="fi-FI" sz="1600" b="0" dirty="0" err="1"/>
              <a:t>Charade</a:t>
            </a:r>
            <a:r>
              <a:rPr lang="fi-FI" sz="1600" b="0" dirty="0"/>
              <a:t> [elokuva]. USA: Universal </a:t>
            </a:r>
            <a:r>
              <a:rPr lang="fi-FI" sz="1600" b="0" dirty="0" err="1"/>
              <a:t>Studios</a:t>
            </a:r>
            <a:r>
              <a:rPr lang="fi-FI" sz="1600" b="0" dirty="0"/>
              <a:t>. [Viitattu 2.5.2022]. Saatavissa: http://en.wikipedia.org/wiki/Charade_(1963_film)#Public_domain_status</a:t>
            </a:r>
          </a:p>
          <a:p>
            <a:endParaRPr lang="fi-FI" dirty="0"/>
          </a:p>
        </p:txBody>
      </p:sp>
    </p:spTree>
    <p:extLst>
      <p:ext uri="{BB962C8B-B14F-4D97-AF65-F5344CB8AC3E}">
        <p14:creationId xmlns:p14="http://schemas.microsoft.com/office/powerpoint/2010/main" val="299474726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CFF172-B4F1-40E1-BD49-BD662B8EA9A8}"/>
              </a:ext>
            </a:extLst>
          </p:cNvPr>
          <p:cNvSpPr>
            <a:spLocks noGrp="1"/>
          </p:cNvSpPr>
          <p:nvPr>
            <p:ph type="body" sz="half" idx="10"/>
          </p:nvPr>
        </p:nvSpPr>
        <p:spPr>
          <a:xfrm>
            <a:off x="292354" y="259137"/>
            <a:ext cx="8492897" cy="1176125"/>
          </a:xfrm>
        </p:spPr>
        <p:txBody>
          <a:bodyPr/>
          <a:lstStyle/>
          <a:p>
            <a:r>
              <a:rPr lang="en-US" sz="3600" dirty="0" err="1">
                <a:solidFill>
                  <a:schemeClr val="accent3"/>
                </a:solidFill>
              </a:rPr>
              <a:t>Lähdeviitteiden</a:t>
            </a:r>
            <a:r>
              <a:rPr lang="en-US" sz="3600" dirty="0">
                <a:solidFill>
                  <a:schemeClr val="accent3"/>
                </a:solidFill>
              </a:rPr>
              <a:t> </a:t>
            </a:r>
            <a:r>
              <a:rPr lang="en-US" sz="3600" dirty="0" err="1">
                <a:solidFill>
                  <a:schemeClr val="accent3"/>
                </a:solidFill>
              </a:rPr>
              <a:t>merkintätavat</a:t>
            </a:r>
            <a:endParaRPr lang="fi-FI" sz="2800" dirty="0">
              <a:solidFill>
                <a:schemeClr val="accent3"/>
              </a:solidFill>
            </a:endParaRPr>
          </a:p>
        </p:txBody>
      </p:sp>
      <p:sp>
        <p:nvSpPr>
          <p:cNvPr id="3" name="Text Placeholder 2">
            <a:extLst>
              <a:ext uri="{FF2B5EF4-FFF2-40B4-BE49-F238E27FC236}">
                <a16:creationId xmlns:a16="http://schemas.microsoft.com/office/drawing/2014/main" id="{AC94DDAA-FD39-48D7-8F27-C211DE456FCD}"/>
              </a:ext>
            </a:extLst>
          </p:cNvPr>
          <p:cNvSpPr>
            <a:spLocks noGrp="1"/>
          </p:cNvSpPr>
          <p:nvPr>
            <p:ph type="body" sz="half" idx="11"/>
          </p:nvPr>
        </p:nvSpPr>
        <p:spPr>
          <a:xfrm>
            <a:off x="292354" y="1284270"/>
            <a:ext cx="8492897" cy="4658191"/>
          </a:xfrm>
        </p:spPr>
        <p:txBody>
          <a:bodyPr/>
          <a:lstStyle/>
          <a:p>
            <a:pPr lvl="0" defTabSz="914400">
              <a:lnSpc>
                <a:spcPct val="80000"/>
              </a:lnSpc>
              <a:spcBef>
                <a:spcPts val="600"/>
              </a:spcBef>
            </a:pPr>
            <a:r>
              <a:rPr lang="fi-FI" sz="2000" dirty="0">
                <a:solidFill>
                  <a:schemeClr val="tx2"/>
                </a:solidFill>
              </a:rPr>
              <a:t>Numeroviitejärjestelmä</a:t>
            </a:r>
          </a:p>
          <a:p>
            <a:pPr marL="342900" indent="-342900">
              <a:buFont typeface="Arial" panose="020B0604020202020204" pitchFamily="34" charset="0"/>
              <a:buChar char="•"/>
            </a:pPr>
            <a:r>
              <a:rPr lang="fi-FI" sz="2000" b="0" dirty="0"/>
              <a:t>Numeroviitejärjestelmässä viitteet numeroidaan juoksevasti siinä järjestyksessä, kun ne esiintyvät tekstissä.</a:t>
            </a:r>
          </a:p>
          <a:p>
            <a:r>
              <a:rPr lang="fi-FI" sz="2000" b="0" dirty="0"/>
              <a:t>     Esimerkkejä: On osoitettu, että... [1]. On esitetty, että... [2, s. 36-38].</a:t>
            </a:r>
          </a:p>
          <a:p>
            <a:r>
              <a:rPr lang="fi-FI" sz="2000" b="0" dirty="0"/>
              <a:t>    Järvisen vuonna 2002 esittämän teorian mukaan... [3, s. 50]. </a:t>
            </a:r>
          </a:p>
          <a:p>
            <a:r>
              <a:rPr lang="fi-FI" sz="2000" b="0" dirty="0"/>
              <a:t>Lähdeluettelossa:</a:t>
            </a:r>
          </a:p>
          <a:p>
            <a:pPr marL="342900" indent="-342900">
              <a:buFont typeface="Arial" panose="020B0604020202020204" pitchFamily="34" charset="0"/>
              <a:buChar char="•"/>
            </a:pPr>
            <a:r>
              <a:rPr lang="fi-FI" sz="2000" b="0" dirty="0"/>
              <a:t>Lähdeviitteet numerojärjestyksessä eli samassa järjestyksessä kuin ne esiintyvät tekstissä</a:t>
            </a:r>
          </a:p>
          <a:p>
            <a:pPr marL="342900" indent="-342900">
              <a:buFont typeface="Arial" panose="020B0604020202020204" pitchFamily="34" charset="0"/>
              <a:buChar char="•"/>
            </a:pPr>
            <a:r>
              <a:rPr lang="fi-FI" sz="2000" b="0" dirty="0"/>
              <a:t>Vuosiluku julkaisutiedoissa</a:t>
            </a:r>
          </a:p>
          <a:p>
            <a:r>
              <a:rPr lang="fi-FI" sz="2000" b="0" dirty="0"/>
              <a:t>Esimerkki:</a:t>
            </a:r>
          </a:p>
          <a:p>
            <a:r>
              <a:rPr lang="fi-FI" sz="2400" dirty="0"/>
              <a:t> </a:t>
            </a:r>
            <a:r>
              <a:rPr lang="fi-FI" sz="2000" b="0" dirty="0"/>
              <a:t>[1] Nykänen, Olli. Toimivaa tekstiä. Opas tekniikasta kirjoittaville. Helsinki: Tekniikan Akateemisten Liitto TEK, 2002. 212 s. ISBN 952-5005-64-X.</a:t>
            </a:r>
          </a:p>
          <a:p>
            <a:endParaRPr lang="fi-FI" altLang="fi-FI" sz="2400" b="0" dirty="0">
              <a:solidFill>
                <a:srgbClr val="0070C0"/>
              </a:solidFill>
            </a:endParaRPr>
          </a:p>
          <a:p>
            <a:endParaRPr lang="fi-FI" dirty="0"/>
          </a:p>
        </p:txBody>
      </p:sp>
    </p:spTree>
    <p:extLst>
      <p:ext uri="{BB962C8B-B14F-4D97-AF65-F5344CB8AC3E}">
        <p14:creationId xmlns:p14="http://schemas.microsoft.com/office/powerpoint/2010/main" val="5298131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CFF172-B4F1-40E1-BD49-BD662B8EA9A8}"/>
              </a:ext>
            </a:extLst>
          </p:cNvPr>
          <p:cNvSpPr>
            <a:spLocks noGrp="1"/>
          </p:cNvSpPr>
          <p:nvPr>
            <p:ph type="body" sz="half" idx="10"/>
          </p:nvPr>
        </p:nvSpPr>
        <p:spPr>
          <a:xfrm>
            <a:off x="292354" y="259137"/>
            <a:ext cx="8492897" cy="1176125"/>
          </a:xfrm>
        </p:spPr>
        <p:txBody>
          <a:bodyPr/>
          <a:lstStyle/>
          <a:p>
            <a:r>
              <a:rPr lang="en-US" sz="3600" dirty="0" err="1">
                <a:solidFill>
                  <a:schemeClr val="accent3"/>
                </a:solidFill>
              </a:rPr>
              <a:t>Lähdeviitteiden</a:t>
            </a:r>
            <a:r>
              <a:rPr lang="en-US" sz="3600" dirty="0">
                <a:solidFill>
                  <a:schemeClr val="accent3"/>
                </a:solidFill>
              </a:rPr>
              <a:t> </a:t>
            </a:r>
            <a:r>
              <a:rPr lang="en-US" sz="3600" dirty="0" err="1">
                <a:solidFill>
                  <a:schemeClr val="accent3"/>
                </a:solidFill>
              </a:rPr>
              <a:t>merkintätavat</a:t>
            </a:r>
            <a:endParaRPr lang="fi-FI" sz="2800" dirty="0">
              <a:solidFill>
                <a:schemeClr val="accent3"/>
              </a:solidFill>
            </a:endParaRPr>
          </a:p>
        </p:txBody>
      </p:sp>
      <p:sp>
        <p:nvSpPr>
          <p:cNvPr id="3" name="Text Placeholder 2">
            <a:extLst>
              <a:ext uri="{FF2B5EF4-FFF2-40B4-BE49-F238E27FC236}">
                <a16:creationId xmlns:a16="http://schemas.microsoft.com/office/drawing/2014/main" id="{AC94DDAA-FD39-48D7-8F27-C211DE456FCD}"/>
              </a:ext>
            </a:extLst>
          </p:cNvPr>
          <p:cNvSpPr>
            <a:spLocks noGrp="1"/>
          </p:cNvSpPr>
          <p:nvPr>
            <p:ph type="body" sz="half" idx="11"/>
          </p:nvPr>
        </p:nvSpPr>
        <p:spPr>
          <a:xfrm>
            <a:off x="292354" y="1284270"/>
            <a:ext cx="8492897" cy="4658191"/>
          </a:xfrm>
        </p:spPr>
        <p:txBody>
          <a:bodyPr/>
          <a:lstStyle/>
          <a:p>
            <a:pPr lvl="0" defTabSz="914400">
              <a:lnSpc>
                <a:spcPct val="80000"/>
              </a:lnSpc>
              <a:spcBef>
                <a:spcPts val="600"/>
              </a:spcBef>
            </a:pPr>
            <a:r>
              <a:rPr lang="fi-FI" sz="2000" dirty="0">
                <a:solidFill>
                  <a:schemeClr val="tx2"/>
                </a:solidFill>
              </a:rPr>
              <a:t>Alaviitejärjestelmä </a:t>
            </a:r>
          </a:p>
          <a:p>
            <a:pPr marL="342900" indent="-342900">
              <a:buFont typeface="Arial" panose="020B0604020202020204" pitchFamily="34" charset="0"/>
              <a:buChar char="•"/>
            </a:pPr>
            <a:r>
              <a:rPr lang="fi-FI" sz="2000" b="0" dirty="0">
                <a:solidFill>
                  <a:schemeClr val="tx2"/>
                </a:solidFill>
              </a:rPr>
              <a:t>Tekstiviite </a:t>
            </a:r>
            <a:r>
              <a:rPr lang="fi-FI" sz="2000" b="0" dirty="0"/>
              <a:t>yläindeksiin merkittävä numero:</a:t>
            </a:r>
          </a:p>
          <a:p>
            <a:r>
              <a:rPr lang="fi-FI" sz="2000" b="0" dirty="0"/>
              <a:t>    Tärinää aiheuttavissa koneissa </a:t>
            </a:r>
            <a:r>
              <a:rPr lang="fi-FI" sz="2000" b="0" baseline="30000" dirty="0"/>
              <a:t>1</a:t>
            </a:r>
            <a:r>
              <a:rPr lang="fi-FI" sz="2000" b="0" dirty="0"/>
              <a:t> ilmenee…</a:t>
            </a:r>
          </a:p>
          <a:p>
            <a:endParaRPr lang="fi-FI" sz="2000" b="0" dirty="0"/>
          </a:p>
          <a:p>
            <a:r>
              <a:rPr lang="fi-FI" sz="2000" b="0" dirty="0"/>
              <a:t>    Sivun alalaidan viite:</a:t>
            </a:r>
          </a:p>
          <a:p>
            <a:r>
              <a:rPr lang="fi-FI" sz="2000" b="0" dirty="0"/>
              <a:t>    </a:t>
            </a:r>
            <a:r>
              <a:rPr lang="fi-FI" sz="2000" b="0" baseline="30000" dirty="0"/>
              <a:t>1</a:t>
            </a:r>
            <a:r>
              <a:rPr lang="fi-FI" sz="2000" b="0" dirty="0"/>
              <a:t> Mäkinen, P. &amp; Lahtinen, S. Koneiden</a:t>
            </a:r>
          </a:p>
          <a:p>
            <a:r>
              <a:rPr lang="fi-FI" sz="2000" b="0" dirty="0"/>
              <a:t>      turvallisuus. S. 90.</a:t>
            </a:r>
          </a:p>
          <a:p>
            <a:endParaRPr lang="fi-FI" sz="2000" b="0" dirty="0"/>
          </a:p>
          <a:p>
            <a:r>
              <a:rPr lang="fi-FI" sz="2000" b="0" dirty="0"/>
              <a:t>Lähdeluettelossa:</a:t>
            </a:r>
          </a:p>
          <a:p>
            <a:pPr marL="457200" indent="-457200">
              <a:buFont typeface="Arial" panose="020B0604020202020204" pitchFamily="34" charset="0"/>
              <a:buChar char="•"/>
            </a:pPr>
            <a:r>
              <a:rPr lang="fi-FI" sz="2000" b="0" dirty="0"/>
              <a:t>lähteet ryhmiteltyinä lähdetyypin mukaan ja kirjallisuusluettelo aakkosjärjestyksessä</a:t>
            </a:r>
          </a:p>
          <a:p>
            <a:pPr marL="457200" indent="-457200">
              <a:buFont typeface="Arial" panose="020B0604020202020204" pitchFamily="34" charset="0"/>
              <a:buChar char="•"/>
            </a:pPr>
            <a:r>
              <a:rPr lang="fi-FI" sz="2000" b="0" dirty="0"/>
              <a:t>vuosiluku julkaisutiedoissa</a:t>
            </a:r>
          </a:p>
          <a:p>
            <a:endParaRPr lang="fi-FI" altLang="fi-FI" sz="2400" b="0" dirty="0">
              <a:solidFill>
                <a:srgbClr val="0070C0"/>
              </a:solidFill>
            </a:endParaRPr>
          </a:p>
          <a:p>
            <a:endParaRPr lang="fi-FI" dirty="0"/>
          </a:p>
        </p:txBody>
      </p:sp>
    </p:spTree>
    <p:extLst>
      <p:ext uri="{BB962C8B-B14F-4D97-AF65-F5344CB8AC3E}">
        <p14:creationId xmlns:p14="http://schemas.microsoft.com/office/powerpoint/2010/main" val="59022486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CFF172-B4F1-40E1-BD49-BD662B8EA9A8}"/>
              </a:ext>
            </a:extLst>
          </p:cNvPr>
          <p:cNvSpPr>
            <a:spLocks noGrp="1"/>
          </p:cNvSpPr>
          <p:nvPr>
            <p:ph type="body" sz="half" idx="10"/>
          </p:nvPr>
        </p:nvSpPr>
        <p:spPr>
          <a:xfrm>
            <a:off x="292354" y="454346"/>
            <a:ext cx="8492897" cy="1176125"/>
          </a:xfrm>
        </p:spPr>
        <p:txBody>
          <a:bodyPr/>
          <a:lstStyle/>
          <a:p>
            <a:r>
              <a:rPr lang="en-US" sz="3600" dirty="0" err="1">
                <a:solidFill>
                  <a:schemeClr val="accent3"/>
                </a:solidFill>
              </a:rPr>
              <a:t>Alaviitejärjestelmä</a:t>
            </a:r>
            <a:endParaRPr lang="fi-FI" sz="2800" dirty="0">
              <a:solidFill>
                <a:schemeClr val="accent3"/>
              </a:solidFill>
            </a:endParaRPr>
          </a:p>
        </p:txBody>
      </p:sp>
      <p:sp>
        <p:nvSpPr>
          <p:cNvPr id="3" name="Text Placeholder 2">
            <a:extLst>
              <a:ext uri="{FF2B5EF4-FFF2-40B4-BE49-F238E27FC236}">
                <a16:creationId xmlns:a16="http://schemas.microsoft.com/office/drawing/2014/main" id="{AC94DDAA-FD39-48D7-8F27-C211DE456FCD}"/>
              </a:ext>
            </a:extLst>
          </p:cNvPr>
          <p:cNvSpPr>
            <a:spLocks noGrp="1"/>
          </p:cNvSpPr>
          <p:nvPr>
            <p:ph type="body" sz="half" idx="11"/>
          </p:nvPr>
        </p:nvSpPr>
        <p:spPr>
          <a:xfrm>
            <a:off x="292354" y="1630471"/>
            <a:ext cx="8492897" cy="4311990"/>
          </a:xfrm>
        </p:spPr>
        <p:txBody>
          <a:bodyPr/>
          <a:lstStyle/>
          <a:p>
            <a:pPr marL="342900" indent="-342900">
              <a:buFont typeface="Arial" panose="020B0604020202020204" pitchFamily="34" charset="0"/>
              <a:buChar char="•"/>
            </a:pPr>
            <a:r>
              <a:rPr lang="fi-FI" sz="2000" b="0" dirty="0"/>
              <a:t>Numerointi on yleensä juokseva kautta koko työn. </a:t>
            </a:r>
          </a:p>
          <a:p>
            <a:pPr marL="342900" indent="-342900">
              <a:buFont typeface="Arial" panose="020B0604020202020204" pitchFamily="34" charset="0"/>
              <a:buChar char="•"/>
            </a:pPr>
            <a:r>
              <a:rPr lang="fi-FI" sz="2000" b="0" dirty="0"/>
              <a:t>Kunkin sivun alalaitaan tai luvun loppuun (loppuviite) laitetaan vähintään tekijän nimi, julkaisun nimi ja sivunumero(t). </a:t>
            </a:r>
          </a:p>
          <a:p>
            <a:pPr marL="342900" indent="-342900">
              <a:buFont typeface="Arial" panose="020B0604020202020204" pitchFamily="34" charset="0"/>
              <a:buChar char="•"/>
            </a:pPr>
            <a:r>
              <a:rPr lang="fi-FI" sz="2000" b="0" dirty="0"/>
              <a:t>Alaviitteet numeroidaan samoin kuin tekstiviitteet. </a:t>
            </a:r>
          </a:p>
          <a:p>
            <a:pPr marL="342900" indent="-342900">
              <a:buFont typeface="Arial" panose="020B0604020202020204" pitchFamily="34" charset="0"/>
              <a:buChar char="•"/>
            </a:pPr>
            <a:r>
              <a:rPr lang="fi-FI" sz="2000" b="0" dirty="0"/>
              <a:t>Alaviitteen teksti esitetään yleensä pienemmällä fontilla.</a:t>
            </a:r>
          </a:p>
          <a:p>
            <a:r>
              <a:rPr lang="fi-FI" sz="2000" b="0" dirty="0"/>
              <a:t>Etuja: </a:t>
            </a:r>
          </a:p>
          <a:p>
            <a:pPr marL="342900" indent="-342900">
              <a:buFont typeface="Arial" panose="020B0604020202020204" pitchFamily="34" charset="0"/>
              <a:buChar char="•"/>
            </a:pPr>
            <a:r>
              <a:rPr lang="fi-FI" sz="2000" b="0" dirty="0"/>
              <a:t>Numerointi ei riko varsinaisen tekstin rakennetta.</a:t>
            </a:r>
          </a:p>
          <a:p>
            <a:pPr marL="342900" indent="-342900">
              <a:buFont typeface="Arial" panose="020B0604020202020204" pitchFamily="34" charset="0"/>
              <a:buChar char="•"/>
            </a:pPr>
            <a:r>
              <a:rPr lang="fi-FI" sz="2000" b="0" dirty="0"/>
              <a:t>Alaviitteessä on mahdollisuus esittää sellaista lisätietoa, mikä tukee varsinaista tekstiä. Voi esim. esittää väitteen perustelun, kertoa oleellista käyttämiensä lähteiden eroista, selittää lyhenteen jne. </a:t>
            </a:r>
          </a:p>
          <a:p>
            <a:pPr marL="342900" indent="-342900">
              <a:buFont typeface="Arial" panose="020B0604020202020204" pitchFamily="34" charset="0"/>
              <a:buChar char="•"/>
            </a:pPr>
            <a:r>
              <a:rPr lang="fi-FI" sz="2000" b="0" dirty="0"/>
              <a:t>Lukija saa näin lisätietoa aiheesta.</a:t>
            </a:r>
          </a:p>
          <a:p>
            <a:endParaRPr lang="fi-FI" altLang="fi-FI" sz="2400" b="0" dirty="0">
              <a:solidFill>
                <a:srgbClr val="0070C0"/>
              </a:solidFill>
            </a:endParaRPr>
          </a:p>
          <a:p>
            <a:endParaRPr lang="fi-FI" dirty="0"/>
          </a:p>
        </p:txBody>
      </p:sp>
    </p:spTree>
    <p:extLst>
      <p:ext uri="{BB962C8B-B14F-4D97-AF65-F5344CB8AC3E}">
        <p14:creationId xmlns:p14="http://schemas.microsoft.com/office/powerpoint/2010/main" val="419688932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CFF172-B4F1-40E1-BD49-BD662B8EA9A8}"/>
              </a:ext>
            </a:extLst>
          </p:cNvPr>
          <p:cNvSpPr>
            <a:spLocks noGrp="1"/>
          </p:cNvSpPr>
          <p:nvPr>
            <p:ph type="body" sz="half" idx="10"/>
          </p:nvPr>
        </p:nvSpPr>
        <p:spPr>
          <a:xfrm>
            <a:off x="292354" y="259137"/>
            <a:ext cx="8492897" cy="1176125"/>
          </a:xfrm>
        </p:spPr>
        <p:txBody>
          <a:bodyPr/>
          <a:lstStyle/>
          <a:p>
            <a:r>
              <a:rPr lang="en-US" sz="3600" dirty="0" err="1">
                <a:solidFill>
                  <a:schemeClr val="accent3"/>
                </a:solidFill>
              </a:rPr>
              <a:t>Alaviitejärjestelmä</a:t>
            </a:r>
            <a:r>
              <a:rPr lang="en-US" sz="3600" dirty="0">
                <a:solidFill>
                  <a:schemeClr val="accent3"/>
                </a:solidFill>
              </a:rPr>
              <a:t>, </a:t>
            </a:r>
            <a:r>
              <a:rPr lang="en-US" sz="3600" dirty="0" err="1">
                <a:solidFill>
                  <a:schemeClr val="accent3"/>
                </a:solidFill>
              </a:rPr>
              <a:t>esimerkkejä</a:t>
            </a:r>
            <a:endParaRPr lang="fi-FI" sz="2800" dirty="0">
              <a:solidFill>
                <a:schemeClr val="accent3"/>
              </a:solidFill>
            </a:endParaRPr>
          </a:p>
        </p:txBody>
      </p:sp>
      <p:sp>
        <p:nvSpPr>
          <p:cNvPr id="3" name="Text Placeholder 2">
            <a:extLst>
              <a:ext uri="{FF2B5EF4-FFF2-40B4-BE49-F238E27FC236}">
                <a16:creationId xmlns:a16="http://schemas.microsoft.com/office/drawing/2014/main" id="{AC94DDAA-FD39-48D7-8F27-C211DE456FCD}"/>
              </a:ext>
            </a:extLst>
          </p:cNvPr>
          <p:cNvSpPr>
            <a:spLocks noGrp="1"/>
          </p:cNvSpPr>
          <p:nvPr>
            <p:ph type="body" sz="half" idx="11"/>
          </p:nvPr>
        </p:nvSpPr>
        <p:spPr>
          <a:xfrm>
            <a:off x="292354" y="1869897"/>
            <a:ext cx="8492897" cy="4072564"/>
          </a:xfrm>
        </p:spPr>
        <p:txBody>
          <a:bodyPr/>
          <a:lstStyle/>
          <a:p>
            <a:pPr marL="342900" lvl="0" indent="-342900" defTabSz="914400">
              <a:lnSpc>
                <a:spcPct val="80000"/>
              </a:lnSpc>
              <a:spcBef>
                <a:spcPts val="600"/>
              </a:spcBef>
            </a:pPr>
            <a:r>
              <a:rPr lang="fi-FI" sz="2000" b="0" dirty="0">
                <a:solidFill>
                  <a:prstClr val="black"/>
                </a:solidFill>
              </a:rPr>
              <a:t>Viite painettuun kirjaan:</a:t>
            </a:r>
          </a:p>
          <a:p>
            <a:pPr marL="342900" lvl="0" indent="-342900" defTabSz="914400">
              <a:lnSpc>
                <a:spcPct val="80000"/>
              </a:lnSpc>
              <a:spcBef>
                <a:spcPts val="600"/>
              </a:spcBef>
            </a:pPr>
            <a:r>
              <a:rPr lang="fi-FI" sz="2000" b="0" dirty="0">
                <a:solidFill>
                  <a:prstClr val="black"/>
                </a:solidFill>
              </a:rPr>
              <a:t>	Anttila, Lauri. Ajatus ja havainto. Helsinki 1989.</a:t>
            </a:r>
          </a:p>
          <a:p>
            <a:pPr marL="342900" lvl="0" indent="-342900" defTabSz="914400">
              <a:lnSpc>
                <a:spcPct val="80000"/>
              </a:lnSpc>
              <a:spcBef>
                <a:spcPts val="600"/>
              </a:spcBef>
            </a:pPr>
            <a:endParaRPr lang="fi-FI" sz="2000" b="0" dirty="0">
              <a:solidFill>
                <a:prstClr val="black"/>
              </a:solidFill>
            </a:endParaRPr>
          </a:p>
          <a:p>
            <a:pPr marL="342900" lvl="0" indent="-342900" defTabSz="914400">
              <a:lnSpc>
                <a:spcPct val="80000"/>
              </a:lnSpc>
              <a:spcBef>
                <a:spcPts val="600"/>
              </a:spcBef>
            </a:pPr>
            <a:r>
              <a:rPr lang="fi-FI" sz="2000" b="0" dirty="0">
                <a:solidFill>
                  <a:prstClr val="black"/>
                </a:solidFill>
              </a:rPr>
              <a:t>Viite e-lehtiartikkeliin:</a:t>
            </a:r>
          </a:p>
          <a:p>
            <a:pPr marL="342900" lvl="0" indent="-342900" defTabSz="914400">
              <a:spcBef>
                <a:spcPts val="600"/>
              </a:spcBef>
            </a:pPr>
            <a:r>
              <a:rPr lang="fi-FI" sz="2000" b="0" dirty="0">
                <a:solidFill>
                  <a:prstClr val="black"/>
                </a:solidFill>
              </a:rPr>
              <a:t>	</a:t>
            </a:r>
            <a:r>
              <a:rPr lang="en-US" sz="2000" b="0" dirty="0">
                <a:solidFill>
                  <a:prstClr val="black"/>
                </a:solidFill>
              </a:rPr>
              <a:t>Frank, D. H. Representation and the mind-body problem in </a:t>
            </a:r>
            <a:r>
              <a:rPr lang="en-US" sz="2000" b="0" dirty="0" err="1">
                <a:solidFill>
                  <a:prstClr val="black"/>
                </a:solidFill>
              </a:rPr>
              <a:t>spinoza</a:t>
            </a:r>
            <a:r>
              <a:rPr lang="en-US" sz="2000" b="0" dirty="0">
                <a:solidFill>
                  <a:prstClr val="black"/>
                </a:solidFill>
              </a:rPr>
              <a:t>.</a:t>
            </a:r>
            <a:r>
              <a:rPr lang="en-US" sz="2000" b="0" i="1" dirty="0">
                <a:solidFill>
                  <a:prstClr val="black"/>
                </a:solidFill>
              </a:rPr>
              <a:t> </a:t>
            </a:r>
            <a:r>
              <a:rPr lang="en-US" sz="2000" b="0" dirty="0">
                <a:solidFill>
                  <a:prstClr val="black"/>
                </a:solidFill>
              </a:rPr>
              <a:t>The Review of Metaphysics.1989, 51:4, S. 926-927. </a:t>
            </a:r>
            <a:r>
              <a:rPr lang="en-US" sz="2000" b="0" dirty="0" err="1">
                <a:solidFill>
                  <a:prstClr val="black"/>
                </a:solidFill>
              </a:rPr>
              <a:t>Saatavissa</a:t>
            </a:r>
            <a:r>
              <a:rPr lang="en-US" sz="2000" b="0" dirty="0">
                <a:solidFill>
                  <a:prstClr val="black"/>
                </a:solidFill>
              </a:rPr>
              <a:t>: </a:t>
            </a:r>
            <a:r>
              <a:rPr lang="en-US" sz="2000" b="0" dirty="0" err="1">
                <a:solidFill>
                  <a:prstClr val="black"/>
                </a:solidFill>
              </a:rPr>
              <a:t>Proquest</a:t>
            </a:r>
            <a:r>
              <a:rPr lang="en-US" sz="2000" b="0" dirty="0">
                <a:solidFill>
                  <a:prstClr val="black"/>
                </a:solidFill>
              </a:rPr>
              <a:t> Art and Humanities Database. </a:t>
            </a:r>
            <a:endParaRPr lang="fi-FI" altLang="fi-FI" sz="2400" b="0" dirty="0">
              <a:solidFill>
                <a:srgbClr val="0070C0"/>
              </a:solidFill>
            </a:endParaRPr>
          </a:p>
          <a:p>
            <a:endParaRPr lang="fi-FI" dirty="0"/>
          </a:p>
        </p:txBody>
      </p:sp>
    </p:spTree>
    <p:extLst>
      <p:ext uri="{BB962C8B-B14F-4D97-AF65-F5344CB8AC3E}">
        <p14:creationId xmlns:p14="http://schemas.microsoft.com/office/powerpoint/2010/main" val="285285047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CFF172-B4F1-40E1-BD49-BD662B8EA9A8}"/>
              </a:ext>
            </a:extLst>
          </p:cNvPr>
          <p:cNvSpPr>
            <a:spLocks noGrp="1"/>
          </p:cNvSpPr>
          <p:nvPr>
            <p:ph type="body" sz="half" idx="10"/>
          </p:nvPr>
        </p:nvSpPr>
        <p:spPr/>
        <p:txBody>
          <a:bodyPr/>
          <a:lstStyle/>
          <a:p>
            <a:r>
              <a:rPr lang="en-US" sz="3600" dirty="0" err="1">
                <a:solidFill>
                  <a:schemeClr val="accent3"/>
                </a:solidFill>
              </a:rPr>
              <a:t>Viitteidenhallinta</a:t>
            </a:r>
            <a:endParaRPr lang="fi-FI" sz="3600" dirty="0">
              <a:solidFill>
                <a:schemeClr val="accent3"/>
              </a:solidFill>
            </a:endParaRPr>
          </a:p>
        </p:txBody>
      </p:sp>
      <p:sp>
        <p:nvSpPr>
          <p:cNvPr id="3" name="Text Placeholder 2">
            <a:extLst>
              <a:ext uri="{FF2B5EF4-FFF2-40B4-BE49-F238E27FC236}">
                <a16:creationId xmlns:a16="http://schemas.microsoft.com/office/drawing/2014/main" id="{AC94DDAA-FD39-48D7-8F27-C211DE456FCD}"/>
              </a:ext>
            </a:extLst>
          </p:cNvPr>
          <p:cNvSpPr>
            <a:spLocks noGrp="1"/>
          </p:cNvSpPr>
          <p:nvPr>
            <p:ph type="body" sz="half" idx="11"/>
          </p:nvPr>
        </p:nvSpPr>
        <p:spPr>
          <a:xfrm>
            <a:off x="292354" y="1435262"/>
            <a:ext cx="8492897" cy="4507200"/>
          </a:xfrm>
        </p:spPr>
        <p:txBody>
          <a:bodyPr/>
          <a:lstStyle/>
          <a:p>
            <a:r>
              <a:rPr lang="fi-FI" sz="2000" b="0" dirty="0"/>
              <a:t>Viitteidenhallintaohjelman avulla voi:</a:t>
            </a:r>
          </a:p>
          <a:p>
            <a:pPr marL="342900" indent="-342900">
              <a:buFont typeface="Arial" panose="020B0604020202020204" pitchFamily="34" charset="0"/>
              <a:buChar char="•"/>
            </a:pPr>
            <a:r>
              <a:rPr lang="fi-FI" sz="2000" b="0" dirty="0"/>
              <a:t>siirtää viitetietoja suoraan useista tietokannoista - lisätä viitteisiin liitetiedostoja ja omia muistiinpanoja</a:t>
            </a:r>
          </a:p>
          <a:p>
            <a:pPr marL="342900" indent="-342900">
              <a:buFont typeface="Arial" panose="020B0604020202020204" pitchFamily="34" charset="0"/>
              <a:buChar char="•"/>
            </a:pPr>
            <a:r>
              <a:rPr lang="fi-FI" sz="2000" b="0" dirty="0"/>
              <a:t>järjestää ja luoda oman henkilökohtaisen online-tietokannan</a:t>
            </a:r>
          </a:p>
          <a:p>
            <a:pPr marL="342900" indent="-342900">
              <a:buFont typeface="Arial" panose="020B0604020202020204" pitchFamily="34" charset="0"/>
              <a:buChar char="•"/>
            </a:pPr>
            <a:r>
              <a:rPr lang="fi-FI" sz="2000" b="0" dirty="0"/>
              <a:t>hakea tallentamiaan viitteitä esim. tekijän tai kuvailutermin mukaan</a:t>
            </a:r>
          </a:p>
          <a:p>
            <a:pPr marL="342900" indent="-342900">
              <a:buFont typeface="Arial" panose="020B0604020202020204" pitchFamily="34" charset="0"/>
              <a:buChar char="•"/>
            </a:pPr>
            <a:r>
              <a:rPr lang="fi-FI" sz="2000" b="0" dirty="0"/>
              <a:t>muotoilla lähdeluettelon ja tekstiviitteet automaattisesti monen eri säännöstön mukaan</a:t>
            </a:r>
          </a:p>
          <a:p>
            <a:pPr marL="342900" indent="-342900">
              <a:buFont typeface="Arial" panose="020B0604020202020204" pitchFamily="34" charset="0"/>
              <a:buChar char="•"/>
              <a:defRPr/>
            </a:pPr>
            <a:endParaRPr lang="fi-FI" sz="2000" b="0" i="1" dirty="0"/>
          </a:p>
          <a:p>
            <a:pPr marL="342900" indent="-342900">
              <a:buFont typeface="Arial" panose="020B0604020202020204" pitchFamily="34" charset="0"/>
              <a:buChar char="•"/>
              <a:defRPr/>
            </a:pPr>
            <a:r>
              <a:rPr lang="fi-FI" sz="2000" b="0" i="1" dirty="0"/>
              <a:t>Viitteidenhallintaohjelmia on useita, esim.</a:t>
            </a:r>
            <a:r>
              <a:rPr lang="fi-FI" sz="2000" b="0" dirty="0"/>
              <a:t> </a:t>
            </a:r>
            <a:r>
              <a:rPr lang="fi-FI" sz="2000" b="0" dirty="0" err="1"/>
              <a:t>Zotero</a:t>
            </a:r>
            <a:r>
              <a:rPr lang="fi-FI" sz="2000" b="0" dirty="0"/>
              <a:t>, </a:t>
            </a:r>
            <a:r>
              <a:rPr lang="fi-FI" sz="2000" b="0" dirty="0" err="1"/>
              <a:t>Endnote</a:t>
            </a:r>
            <a:r>
              <a:rPr lang="fi-FI" sz="2000" b="0" dirty="0"/>
              <a:t>, </a:t>
            </a:r>
            <a:r>
              <a:rPr lang="fi-FI" sz="2000" b="0" dirty="0" err="1"/>
              <a:t>Mendeley</a:t>
            </a:r>
            <a:endParaRPr lang="fi-FI" sz="2000" b="0" dirty="0"/>
          </a:p>
          <a:p>
            <a:pPr marL="342900" indent="-342900">
              <a:buFont typeface="Arial" panose="020B0604020202020204" pitchFamily="34" charset="0"/>
              <a:buChar char="•"/>
              <a:defRPr/>
            </a:pPr>
            <a:r>
              <a:rPr lang="fi-FI" sz="2000" b="0" dirty="0"/>
              <a:t>Moni ohjelma tarjoaa myös ilmaisversion</a:t>
            </a:r>
            <a:endParaRPr lang="fi-FI" sz="2000" dirty="0"/>
          </a:p>
          <a:p>
            <a:pPr marL="342900" indent="-342900">
              <a:buFont typeface="Arial" panose="020B0604020202020204" pitchFamily="34" charset="0"/>
              <a:buChar char="•"/>
              <a:defRPr/>
            </a:pPr>
            <a:endParaRPr lang="fi-FI" sz="2000" b="0" i="1" dirty="0"/>
          </a:p>
          <a:p>
            <a:endParaRPr lang="fi-FI" dirty="0"/>
          </a:p>
        </p:txBody>
      </p:sp>
      <mc:AlternateContent xmlns:mc="http://schemas.openxmlformats.org/markup-compatibility/2006" xmlns:pslz="http://schemas.microsoft.com/office/powerpoint/2016/slidezoom">
        <mc:Choice Requires="pslz">
          <p:graphicFrame>
            <p:nvGraphicFramePr>
              <p:cNvPr id="6" name="Slide Zoom 5">
                <a:extLst>
                  <a:ext uri="{FF2B5EF4-FFF2-40B4-BE49-F238E27FC236}">
                    <a16:creationId xmlns:a16="http://schemas.microsoft.com/office/drawing/2014/main" id="{58BAD549-0E58-4F10-9B03-240B3E54D148}"/>
                  </a:ext>
                </a:extLst>
              </p:cNvPr>
              <p:cNvGraphicFramePr>
                <a:graphicFrameLocks noChangeAspect="1"/>
              </p:cNvGraphicFramePr>
              <p:nvPr/>
            </p:nvGraphicFramePr>
            <p:xfrm>
              <a:off x="-4777451" y="4173492"/>
              <a:ext cx="2286000" cy="1714500"/>
            </p:xfrm>
            <a:graphic>
              <a:graphicData uri="http://schemas.microsoft.com/office/powerpoint/2016/slidezoom">
                <pslz:sldZm>
                  <pslz:sldZmObj sldId="477" cId="1978380672">
                    <pslz:zmPr id="{1FF2FA9D-27F7-4F9E-8B84-79B3385D4891}" returnToParent="0" transitionDur="1000">
                      <p166:blipFill xmlns:p166="http://schemas.microsoft.com/office/powerpoint/2016/6/main">
                        <a:blip r:embed="rId2"/>
                        <a:stretch>
                          <a:fillRect/>
                        </a:stretch>
                      </p166:blipFill>
                      <p166:spPr xmlns:p166="http://schemas.microsoft.com/office/powerpoint/2016/6/main">
                        <a:xfrm>
                          <a:off x="0" y="0"/>
                          <a:ext cx="2286000" cy="1714500"/>
                        </a:xfrm>
                        <a:prstGeom prst="rect">
                          <a:avLst/>
                        </a:prstGeom>
                        <a:ln w="3175">
                          <a:solidFill>
                            <a:prstClr val="ltGray"/>
                          </a:solidFill>
                        </a:ln>
                      </p166:spPr>
                    </pslz:zmPr>
                  </pslz:sldZmObj>
                </pslz:sldZm>
              </a:graphicData>
            </a:graphic>
          </p:graphicFrame>
        </mc:Choice>
        <mc:Fallback xmlns="">
          <p:pic>
            <p:nvPicPr>
              <p:cNvPr id="6" name="Slide Zoom 5">
                <a:hlinkClick r:id="rId4" action="ppaction://hlinksldjump"/>
                <a:extLst>
                  <a:ext uri="{FF2B5EF4-FFF2-40B4-BE49-F238E27FC236}">
                    <a16:creationId xmlns:a16="http://schemas.microsoft.com/office/drawing/2014/main" id="{58BAD549-0E58-4F10-9B03-240B3E54D148}"/>
                  </a:ext>
                </a:extLst>
              </p:cNvPr>
              <p:cNvPicPr>
                <a:picLocks noGrp="1" noRot="1" noChangeAspect="1" noMove="1" noResize="1" noEditPoints="1" noAdjustHandles="1" noChangeArrowheads="1" noChangeShapeType="1"/>
              </p:cNvPicPr>
              <p:nvPr/>
            </p:nvPicPr>
            <p:blipFill>
              <a:blip r:embed="rId5"/>
              <a:stretch>
                <a:fillRect/>
              </a:stretch>
            </p:blipFill>
            <p:spPr>
              <a:xfrm>
                <a:off x="-4777451" y="4173492"/>
                <a:ext cx="2286000" cy="1714500"/>
              </a:xfrm>
              <a:prstGeom prst="rect">
                <a:avLst/>
              </a:prstGeom>
              <a:ln w="3175">
                <a:solidFill>
                  <a:prstClr val="ltGray"/>
                </a:solidFill>
              </a:ln>
            </p:spPr>
          </p:pic>
        </mc:Fallback>
      </mc:AlternateContent>
    </p:spTree>
    <p:extLst>
      <p:ext uri="{BB962C8B-B14F-4D97-AF65-F5344CB8AC3E}">
        <p14:creationId xmlns:p14="http://schemas.microsoft.com/office/powerpoint/2010/main" val="258929472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CFF172-B4F1-40E1-BD49-BD662B8EA9A8}"/>
              </a:ext>
            </a:extLst>
          </p:cNvPr>
          <p:cNvSpPr>
            <a:spLocks noGrp="1"/>
          </p:cNvSpPr>
          <p:nvPr>
            <p:ph type="body" sz="half" idx="10"/>
          </p:nvPr>
        </p:nvSpPr>
        <p:spPr/>
        <p:txBody>
          <a:bodyPr/>
          <a:lstStyle/>
          <a:p>
            <a:r>
              <a:rPr lang="en-US" sz="3600" dirty="0">
                <a:solidFill>
                  <a:schemeClr val="accent3"/>
                </a:solidFill>
              </a:rPr>
              <a:t>EndNote</a:t>
            </a:r>
            <a:endParaRPr lang="fi-FI" sz="3600" dirty="0">
              <a:solidFill>
                <a:schemeClr val="accent3"/>
              </a:solidFill>
            </a:endParaRPr>
          </a:p>
        </p:txBody>
      </p:sp>
      <p:sp>
        <p:nvSpPr>
          <p:cNvPr id="3" name="Text Placeholder 2">
            <a:extLst>
              <a:ext uri="{FF2B5EF4-FFF2-40B4-BE49-F238E27FC236}">
                <a16:creationId xmlns:a16="http://schemas.microsoft.com/office/drawing/2014/main" id="{AC94DDAA-FD39-48D7-8F27-C211DE456FCD}"/>
              </a:ext>
            </a:extLst>
          </p:cNvPr>
          <p:cNvSpPr>
            <a:spLocks noGrp="1"/>
          </p:cNvSpPr>
          <p:nvPr>
            <p:ph type="body" sz="half" idx="11"/>
          </p:nvPr>
        </p:nvSpPr>
        <p:spPr>
          <a:xfrm>
            <a:off x="292354" y="1435262"/>
            <a:ext cx="8492897" cy="4507200"/>
          </a:xfrm>
        </p:spPr>
        <p:txBody>
          <a:bodyPr/>
          <a:lstStyle/>
          <a:p>
            <a:pPr algn="l"/>
            <a:r>
              <a:rPr lang="fi-FI" sz="2000" b="0" i="0" u="none" strike="noStrike" dirty="0">
                <a:solidFill>
                  <a:srgbClr val="333333"/>
                </a:solidFill>
                <a:effectLst/>
              </a:rPr>
              <a:t>Aalto-yliopiston tietotekniikkapalvelut tarjoaa </a:t>
            </a:r>
            <a:r>
              <a:rPr lang="fi-FI" sz="2000" b="0" i="0" u="none" strike="noStrike" dirty="0" err="1">
                <a:solidFill>
                  <a:srgbClr val="333333"/>
                </a:solidFill>
                <a:effectLst/>
              </a:rPr>
              <a:t>EndNote</a:t>
            </a:r>
            <a:r>
              <a:rPr lang="fi-FI" sz="2000" b="0" i="0" u="none" strike="noStrike" dirty="0">
                <a:solidFill>
                  <a:srgbClr val="333333"/>
                </a:solidFill>
                <a:effectLst/>
              </a:rPr>
              <a:t>-ohjelman opiskelijoiden, opettajien, tutkijoiden ja muun henkilökunnan käyttöön.</a:t>
            </a:r>
          </a:p>
          <a:p>
            <a:pPr algn="l"/>
            <a:endParaRPr lang="fi-FI" sz="2000" b="0" i="0" u="none" strike="noStrike" dirty="0">
              <a:solidFill>
                <a:srgbClr val="333333"/>
              </a:solidFill>
              <a:effectLst/>
            </a:endParaRPr>
          </a:p>
          <a:p>
            <a:r>
              <a:rPr lang="fi-FI" sz="2000" b="0" dirty="0"/>
              <a:t>Ohjeet ohjelman asentamiseen ja käyttöön löytyvät täältä:</a:t>
            </a:r>
          </a:p>
          <a:p>
            <a:r>
              <a:rPr lang="fi-FI" sz="2000" b="0" dirty="0">
                <a:hlinkClick r:id="rId2"/>
              </a:rPr>
              <a:t>https://www.aalto.fi/fi/palvelut/viitteidenhallintaohjelma-endnote</a:t>
            </a:r>
            <a:endParaRPr lang="fi-FI" sz="2000" b="0" dirty="0"/>
          </a:p>
          <a:p>
            <a:pPr marL="342900" indent="-342900">
              <a:buFont typeface="Arial" panose="020B0604020202020204" pitchFamily="34" charset="0"/>
              <a:buChar char="•"/>
              <a:defRPr/>
            </a:pPr>
            <a:endParaRPr lang="fi-FI" sz="2000" b="0" i="1" dirty="0"/>
          </a:p>
          <a:p>
            <a:endParaRPr lang="fi-FI" dirty="0"/>
          </a:p>
        </p:txBody>
      </p:sp>
      <mc:AlternateContent xmlns:mc="http://schemas.openxmlformats.org/markup-compatibility/2006" xmlns:pslz="http://schemas.microsoft.com/office/powerpoint/2016/slidezoom">
        <mc:Choice Requires="pslz">
          <p:graphicFrame>
            <p:nvGraphicFramePr>
              <p:cNvPr id="6" name="Slide Zoom 5">
                <a:extLst>
                  <a:ext uri="{FF2B5EF4-FFF2-40B4-BE49-F238E27FC236}">
                    <a16:creationId xmlns:a16="http://schemas.microsoft.com/office/drawing/2014/main" id="{58BAD549-0E58-4F10-9B03-240B3E54D148}"/>
                  </a:ext>
                </a:extLst>
              </p:cNvPr>
              <p:cNvGraphicFramePr>
                <a:graphicFrameLocks noChangeAspect="1"/>
              </p:cNvGraphicFramePr>
              <p:nvPr/>
            </p:nvGraphicFramePr>
            <p:xfrm>
              <a:off x="-4777451" y="4173492"/>
              <a:ext cx="2286000" cy="1714500"/>
            </p:xfrm>
            <a:graphic>
              <a:graphicData uri="http://schemas.microsoft.com/office/powerpoint/2016/slidezoom">
                <pslz:sldZm>
                  <pslz:sldZmObj sldId="477" cId="1978380672">
                    <pslz:zmPr id="{1FF2FA9D-27F7-4F9E-8B84-79B3385D4891}" returnToParent="0" transitionDur="1000">
                      <p166:blipFill xmlns:p166="http://schemas.microsoft.com/office/powerpoint/2016/6/main">
                        <a:blip r:embed="rId3"/>
                        <a:stretch>
                          <a:fillRect/>
                        </a:stretch>
                      </p166:blipFill>
                      <p166:spPr xmlns:p166="http://schemas.microsoft.com/office/powerpoint/2016/6/main">
                        <a:xfrm>
                          <a:off x="0" y="0"/>
                          <a:ext cx="2286000" cy="1714500"/>
                        </a:xfrm>
                        <a:prstGeom prst="rect">
                          <a:avLst/>
                        </a:prstGeom>
                        <a:ln w="3175">
                          <a:solidFill>
                            <a:prstClr val="ltGray"/>
                          </a:solidFill>
                        </a:ln>
                      </p166:spPr>
                    </pslz:zmPr>
                  </pslz:sldZmObj>
                </pslz:sldZm>
              </a:graphicData>
            </a:graphic>
          </p:graphicFrame>
        </mc:Choice>
        <mc:Fallback xmlns="">
          <p:pic>
            <p:nvPicPr>
              <p:cNvPr id="6" name="Slide Zoom 5">
                <a:hlinkClick r:id="rId4" action="ppaction://hlinksldjump"/>
                <a:extLst>
                  <a:ext uri="{FF2B5EF4-FFF2-40B4-BE49-F238E27FC236}">
                    <a16:creationId xmlns:a16="http://schemas.microsoft.com/office/drawing/2014/main" id="{58BAD549-0E58-4F10-9B03-240B3E54D148}"/>
                  </a:ext>
                </a:extLst>
              </p:cNvPr>
              <p:cNvPicPr>
                <a:picLocks noGrp="1" noRot="1" noChangeAspect="1" noMove="1" noResize="1" noEditPoints="1" noAdjustHandles="1" noChangeArrowheads="1" noChangeShapeType="1"/>
              </p:cNvPicPr>
              <p:nvPr/>
            </p:nvPicPr>
            <p:blipFill>
              <a:blip r:embed="rId5"/>
              <a:stretch>
                <a:fillRect/>
              </a:stretch>
            </p:blipFill>
            <p:spPr>
              <a:xfrm>
                <a:off x="-4777451" y="4173492"/>
                <a:ext cx="2286000" cy="1714500"/>
              </a:xfrm>
              <a:prstGeom prst="rect">
                <a:avLst/>
              </a:prstGeom>
              <a:ln w="3175">
                <a:solidFill>
                  <a:prstClr val="ltGray"/>
                </a:solidFill>
              </a:ln>
            </p:spPr>
          </p:pic>
        </mc:Fallback>
      </mc:AlternateContent>
    </p:spTree>
    <p:extLst>
      <p:ext uri="{BB962C8B-B14F-4D97-AF65-F5344CB8AC3E}">
        <p14:creationId xmlns:p14="http://schemas.microsoft.com/office/powerpoint/2010/main" val="290306971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CFF172-B4F1-40E1-BD49-BD662B8EA9A8}"/>
              </a:ext>
            </a:extLst>
          </p:cNvPr>
          <p:cNvSpPr>
            <a:spLocks noGrp="1"/>
          </p:cNvSpPr>
          <p:nvPr>
            <p:ph type="body" sz="half" idx="10"/>
          </p:nvPr>
        </p:nvSpPr>
        <p:spPr>
          <a:xfrm>
            <a:off x="292354" y="259137"/>
            <a:ext cx="8492897" cy="1176125"/>
          </a:xfrm>
        </p:spPr>
        <p:txBody>
          <a:bodyPr/>
          <a:lstStyle/>
          <a:p>
            <a:r>
              <a:rPr lang="en-US" sz="3600" dirty="0" err="1">
                <a:solidFill>
                  <a:schemeClr val="accent3"/>
                </a:solidFill>
              </a:rPr>
              <a:t>Visuaaliset</a:t>
            </a:r>
            <a:r>
              <a:rPr lang="en-US" sz="3600" dirty="0">
                <a:solidFill>
                  <a:schemeClr val="accent3"/>
                </a:solidFill>
              </a:rPr>
              <a:t> </a:t>
            </a:r>
            <a:r>
              <a:rPr lang="en-US" sz="3600" dirty="0" err="1">
                <a:solidFill>
                  <a:schemeClr val="accent3"/>
                </a:solidFill>
              </a:rPr>
              <a:t>tiedonlähteet</a:t>
            </a:r>
            <a:endParaRPr lang="fi-FI" sz="3600" dirty="0">
              <a:solidFill>
                <a:schemeClr val="accent3"/>
              </a:solidFill>
            </a:endParaRPr>
          </a:p>
        </p:txBody>
      </p:sp>
      <p:sp>
        <p:nvSpPr>
          <p:cNvPr id="3" name="Text Placeholder 2">
            <a:extLst>
              <a:ext uri="{FF2B5EF4-FFF2-40B4-BE49-F238E27FC236}">
                <a16:creationId xmlns:a16="http://schemas.microsoft.com/office/drawing/2014/main" id="{AC94DDAA-FD39-48D7-8F27-C211DE456FCD}"/>
              </a:ext>
            </a:extLst>
          </p:cNvPr>
          <p:cNvSpPr>
            <a:spLocks noGrp="1"/>
          </p:cNvSpPr>
          <p:nvPr>
            <p:ph type="body" sz="half" idx="11"/>
          </p:nvPr>
        </p:nvSpPr>
        <p:spPr>
          <a:xfrm>
            <a:off x="292354" y="1435262"/>
            <a:ext cx="8492897" cy="4507200"/>
          </a:xfrm>
        </p:spPr>
        <p:txBody>
          <a:bodyPr/>
          <a:lstStyle/>
          <a:p>
            <a:r>
              <a:rPr lang="fi-FI" sz="2400" b="0" dirty="0"/>
              <a:t>                                                                                                           </a:t>
            </a:r>
          </a:p>
          <a:p>
            <a:endParaRPr lang="fi-FI" sz="2400" b="0" dirty="0"/>
          </a:p>
          <a:p>
            <a:endParaRPr lang="fi-FI" sz="2400" b="0" dirty="0"/>
          </a:p>
          <a:p>
            <a:endParaRPr lang="fi-FI" sz="2400" b="0" dirty="0"/>
          </a:p>
          <a:p>
            <a:endParaRPr lang="fi-FI" sz="2400" b="0" dirty="0"/>
          </a:p>
          <a:p>
            <a:r>
              <a:rPr lang="fi-FI" sz="1600" b="0" dirty="0"/>
              <a:t>                                                                                                                           </a:t>
            </a:r>
          </a:p>
          <a:p>
            <a:r>
              <a:rPr lang="fi-FI" sz="1600" b="0" dirty="0"/>
              <a:t>                                                                                                                     Kuva: Tuomas</a:t>
            </a:r>
          </a:p>
          <a:p>
            <a:r>
              <a:rPr lang="fi-FI" sz="1600" b="0" dirty="0"/>
              <a:t>                                                                                                                     Uusheimo 2016.                                   </a:t>
            </a:r>
          </a:p>
          <a:p>
            <a:r>
              <a:rPr lang="fi-FI" sz="1600" b="0" dirty="0"/>
              <a:t>                                                                                                                                                                                                                                      </a:t>
            </a:r>
            <a:endParaRPr lang="fi-FI" sz="2400" b="0" dirty="0"/>
          </a:p>
          <a:p>
            <a:endParaRPr lang="fi-FI" altLang="fi-FI" sz="2400" b="0" dirty="0">
              <a:solidFill>
                <a:srgbClr val="0070C0"/>
              </a:solidFill>
            </a:endParaRPr>
          </a:p>
          <a:p>
            <a:r>
              <a:rPr lang="fi-FI" dirty="0"/>
              <a:t>               </a:t>
            </a:r>
          </a:p>
        </p:txBody>
      </p:sp>
      <p:pic>
        <p:nvPicPr>
          <p:cNvPr id="4" name="Content Placeholder 5">
            <a:extLst>
              <a:ext uri="{FF2B5EF4-FFF2-40B4-BE49-F238E27FC236}">
                <a16:creationId xmlns:a16="http://schemas.microsoft.com/office/drawing/2014/main" id="{118A6D45-0372-4C2F-84F8-6267DE9672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5734" y="1358900"/>
            <a:ext cx="6265927" cy="4140200"/>
          </a:xfrm>
          <a:prstGeom prst="rect">
            <a:avLst/>
          </a:prstGeom>
        </p:spPr>
      </p:pic>
    </p:spTree>
    <p:extLst>
      <p:ext uri="{BB962C8B-B14F-4D97-AF65-F5344CB8AC3E}">
        <p14:creationId xmlns:p14="http://schemas.microsoft.com/office/powerpoint/2010/main" val="303981357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CFF172-B4F1-40E1-BD49-BD662B8EA9A8}"/>
              </a:ext>
            </a:extLst>
          </p:cNvPr>
          <p:cNvSpPr>
            <a:spLocks noGrp="1"/>
          </p:cNvSpPr>
          <p:nvPr>
            <p:ph type="body" sz="half" idx="10"/>
          </p:nvPr>
        </p:nvSpPr>
        <p:spPr>
          <a:xfrm>
            <a:off x="292353" y="327476"/>
            <a:ext cx="8492897" cy="1176125"/>
          </a:xfrm>
        </p:spPr>
        <p:txBody>
          <a:bodyPr/>
          <a:lstStyle/>
          <a:p>
            <a:r>
              <a:rPr lang="fi-FI" sz="3600" dirty="0">
                <a:solidFill>
                  <a:schemeClr val="accent3"/>
                </a:solidFill>
              </a:rPr>
              <a:t>Tekijänoikeus</a:t>
            </a:r>
          </a:p>
          <a:p>
            <a:r>
              <a:rPr lang="fi-FI" sz="2800" dirty="0"/>
              <a:t>https://libguides.aalto.fi/tekijanoikeusopas</a:t>
            </a:r>
          </a:p>
        </p:txBody>
      </p:sp>
      <p:sp>
        <p:nvSpPr>
          <p:cNvPr id="3" name="Text Placeholder 2">
            <a:extLst>
              <a:ext uri="{FF2B5EF4-FFF2-40B4-BE49-F238E27FC236}">
                <a16:creationId xmlns:a16="http://schemas.microsoft.com/office/drawing/2014/main" id="{AC94DDAA-FD39-48D7-8F27-C211DE456FCD}"/>
              </a:ext>
            </a:extLst>
          </p:cNvPr>
          <p:cNvSpPr>
            <a:spLocks noGrp="1"/>
          </p:cNvSpPr>
          <p:nvPr>
            <p:ph type="body" sz="half" idx="11"/>
          </p:nvPr>
        </p:nvSpPr>
        <p:spPr>
          <a:xfrm>
            <a:off x="292354" y="1875098"/>
            <a:ext cx="8492897" cy="4067363"/>
          </a:xfrm>
        </p:spPr>
        <p:txBody>
          <a:bodyPr/>
          <a:lstStyle/>
          <a:p>
            <a:pPr marL="342900" indent="-342900">
              <a:buFont typeface="Arial" panose="020B0604020202020204" pitchFamily="34" charset="0"/>
              <a:buChar char="•"/>
            </a:pPr>
            <a:r>
              <a:rPr lang="fi-FI" sz="2000" dirty="0">
                <a:solidFill>
                  <a:schemeClr val="accent3"/>
                </a:solidFill>
              </a:rPr>
              <a:t>Tekijänoikeus syntyy automaattisesti omaperäisen teoksen tekijälle </a:t>
            </a:r>
            <a:r>
              <a:rPr lang="fi-FI" sz="2000" b="0" dirty="0"/>
              <a:t>teoksen syntymishetkellä, mitään erillistä merkintää tai hakemusta ei tarvita suojan syntymiseksi.</a:t>
            </a:r>
          </a:p>
          <a:p>
            <a:pPr marL="342900" indent="-342900">
              <a:buFont typeface="Arial" panose="020B0604020202020204" pitchFamily="34" charset="0"/>
              <a:buChar char="•"/>
            </a:pPr>
            <a:r>
              <a:rPr lang="fi-FI" sz="2000" dirty="0">
                <a:solidFill>
                  <a:schemeClr val="accent3"/>
                </a:solidFill>
              </a:rPr>
              <a:t>Tekijällä on yksinoikeus päättää </a:t>
            </a:r>
            <a:r>
              <a:rPr lang="fi-FI" sz="2000" b="0" dirty="0"/>
              <a:t>teoksensa kappaleiden valmistamisesta, muuntamisesta, yleisön saataville saattamisesta sekä esittämisestä, ja saada tästä taloudellinen korvaus. </a:t>
            </a:r>
          </a:p>
          <a:p>
            <a:pPr marL="342900" indent="-342900">
              <a:buFont typeface="Arial" panose="020B0604020202020204" pitchFamily="34" charset="0"/>
              <a:buChar char="•"/>
            </a:pPr>
            <a:r>
              <a:rPr lang="fi-FI" sz="2000" dirty="0">
                <a:solidFill>
                  <a:schemeClr val="accent3"/>
                </a:solidFill>
              </a:rPr>
              <a:t>Teos</a:t>
            </a:r>
            <a:r>
              <a:rPr lang="fi-FI" sz="2000" b="0" dirty="0"/>
              <a:t> = ei katso teoksen muotoa tai laatua, kunhan se on tarpeeksi </a:t>
            </a:r>
            <a:r>
              <a:rPr lang="fi-FI" sz="2000" dirty="0">
                <a:solidFill>
                  <a:schemeClr val="accent3"/>
                </a:solidFill>
              </a:rPr>
              <a:t>omaperäinen</a:t>
            </a:r>
            <a:r>
              <a:rPr lang="fi-FI" sz="2000" b="0" dirty="0"/>
              <a:t> (maalaus, piirustus, luonnos, valokuva, elokuva, video, muotoilutuote, kirjoitus, puhe, ääni, performanssi, tanssiteos, kartta, kaavio, tietokoneohjelma jne.)</a:t>
            </a:r>
          </a:p>
          <a:p>
            <a:pPr marL="342900" indent="-342900">
              <a:buFont typeface="Arial" panose="020B0604020202020204" pitchFamily="34" charset="0"/>
              <a:buChar char="•"/>
            </a:pPr>
            <a:r>
              <a:rPr lang="fi-FI" sz="2000" b="0" dirty="0"/>
              <a:t>Teosten tekijät ovat oikeutettuja saamaan korvauksen teostensa käytöstä. </a:t>
            </a:r>
          </a:p>
          <a:p>
            <a:endParaRPr lang="fi-FI" altLang="fi-FI" sz="2400" b="0" dirty="0">
              <a:solidFill>
                <a:srgbClr val="0070C0"/>
              </a:solidFill>
            </a:endParaRPr>
          </a:p>
          <a:p>
            <a:endParaRPr lang="fi-FI" dirty="0"/>
          </a:p>
        </p:txBody>
      </p:sp>
    </p:spTree>
    <p:extLst>
      <p:ext uri="{BB962C8B-B14F-4D97-AF65-F5344CB8AC3E}">
        <p14:creationId xmlns:p14="http://schemas.microsoft.com/office/powerpoint/2010/main" val="15767252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CFF172-B4F1-40E1-BD49-BD662B8EA9A8}"/>
              </a:ext>
            </a:extLst>
          </p:cNvPr>
          <p:cNvSpPr>
            <a:spLocks noGrp="1"/>
          </p:cNvSpPr>
          <p:nvPr>
            <p:ph type="body" sz="half" idx="10"/>
          </p:nvPr>
        </p:nvSpPr>
        <p:spPr/>
        <p:txBody>
          <a:bodyPr/>
          <a:lstStyle/>
          <a:p>
            <a:r>
              <a:rPr lang="en-US" sz="3600" dirty="0" err="1">
                <a:solidFill>
                  <a:schemeClr val="accent3"/>
                </a:solidFill>
              </a:rPr>
              <a:t>Tutkimusongelman</a:t>
            </a:r>
            <a:r>
              <a:rPr lang="en-US" sz="3600" dirty="0">
                <a:solidFill>
                  <a:schemeClr val="accent3"/>
                </a:solidFill>
              </a:rPr>
              <a:t> </a:t>
            </a:r>
            <a:r>
              <a:rPr lang="en-US" sz="3600" dirty="0" err="1">
                <a:solidFill>
                  <a:schemeClr val="accent3"/>
                </a:solidFill>
              </a:rPr>
              <a:t>määrittely</a:t>
            </a:r>
            <a:endParaRPr lang="fi-FI" sz="3600" dirty="0">
              <a:solidFill>
                <a:schemeClr val="accent3"/>
              </a:solidFill>
            </a:endParaRPr>
          </a:p>
        </p:txBody>
      </p:sp>
      <p:sp>
        <p:nvSpPr>
          <p:cNvPr id="3" name="Text Placeholder 2">
            <a:extLst>
              <a:ext uri="{FF2B5EF4-FFF2-40B4-BE49-F238E27FC236}">
                <a16:creationId xmlns:a16="http://schemas.microsoft.com/office/drawing/2014/main" id="{AC94DDAA-FD39-48D7-8F27-C211DE456FCD}"/>
              </a:ext>
            </a:extLst>
          </p:cNvPr>
          <p:cNvSpPr>
            <a:spLocks noGrp="1"/>
          </p:cNvSpPr>
          <p:nvPr>
            <p:ph type="body" sz="half" idx="11"/>
          </p:nvPr>
        </p:nvSpPr>
        <p:spPr>
          <a:xfrm>
            <a:off x="292354" y="1366463"/>
            <a:ext cx="8492897" cy="4171308"/>
          </a:xfrm>
        </p:spPr>
        <p:txBody>
          <a:bodyPr/>
          <a:lstStyle/>
          <a:p>
            <a:pPr marL="342900" lvl="0" indent="-342900" defTabSz="914400">
              <a:spcBef>
                <a:spcPts val="600"/>
              </a:spcBef>
              <a:buFont typeface="Arial" pitchFamily="34" charset="0"/>
              <a:buChar char="•"/>
            </a:pPr>
            <a:r>
              <a:rPr lang="fi-FI" sz="2000" b="0" dirty="0">
                <a:solidFill>
                  <a:prstClr val="black"/>
                </a:solidFill>
              </a:rPr>
              <a:t>Tutkimusongelma ja siihen liittyvä tiedontarve tulee ilmaista selkeästi; siinä auttaa…</a:t>
            </a:r>
          </a:p>
          <a:p>
            <a:pPr marL="342900" lvl="0" indent="-342900" defTabSz="914400">
              <a:spcBef>
                <a:spcPts val="600"/>
              </a:spcBef>
              <a:buFont typeface="Arial" pitchFamily="34" charset="0"/>
              <a:buChar char="•"/>
            </a:pPr>
            <a:endParaRPr lang="fi-FI" sz="2000" b="0" dirty="0">
              <a:solidFill>
                <a:prstClr val="black"/>
              </a:solidFill>
            </a:endParaRPr>
          </a:p>
          <a:p>
            <a:pPr marL="342900" lvl="0" indent="-342900" defTabSz="914400">
              <a:spcBef>
                <a:spcPts val="600"/>
              </a:spcBef>
              <a:buFont typeface="Arial" pitchFamily="34" charset="0"/>
              <a:buChar char="•"/>
            </a:pPr>
            <a:r>
              <a:rPr lang="fi-FI" sz="2000" b="0" dirty="0">
                <a:solidFill>
                  <a:prstClr val="black"/>
                </a:solidFill>
              </a:rPr>
              <a:t>tutustuminen aiheeseen paremmin tutkimalla ensin yleisiä tiedonlähteitä (lukeminen aiheen ympäriltä)</a:t>
            </a:r>
          </a:p>
          <a:p>
            <a:pPr marL="342900" lvl="0" indent="-342900" defTabSz="914400">
              <a:spcBef>
                <a:spcPts val="600"/>
              </a:spcBef>
              <a:buFont typeface="Arial" pitchFamily="34" charset="0"/>
              <a:buChar char="•"/>
            </a:pPr>
            <a:endParaRPr lang="fi-FI" sz="2000" b="0" dirty="0">
              <a:solidFill>
                <a:prstClr val="black"/>
              </a:solidFill>
            </a:endParaRPr>
          </a:p>
          <a:p>
            <a:pPr marL="342900" lvl="0" indent="-342900" defTabSz="914400">
              <a:spcBef>
                <a:spcPts val="600"/>
              </a:spcBef>
              <a:buFont typeface="Arial" pitchFamily="34" charset="0"/>
              <a:buChar char="•"/>
            </a:pPr>
            <a:r>
              <a:rPr lang="fi-FI" sz="2000" b="0" dirty="0">
                <a:solidFill>
                  <a:prstClr val="black"/>
                </a:solidFill>
              </a:rPr>
              <a:t>tutustuminen ohjaajien ja vertaisryhmien (tiedeyhteisö) kanssa aihetta sivuaviin tutkimusongelmiin</a:t>
            </a:r>
          </a:p>
          <a:p>
            <a:pPr marL="342900" lvl="0" indent="-342900" defTabSz="914400">
              <a:spcBef>
                <a:spcPts val="600"/>
              </a:spcBef>
              <a:buFont typeface="Arial" pitchFamily="34" charset="0"/>
              <a:buChar char="•"/>
            </a:pPr>
            <a:endParaRPr lang="fi-FI" sz="2000" b="0" dirty="0">
              <a:solidFill>
                <a:prstClr val="black"/>
              </a:solidFill>
            </a:endParaRPr>
          </a:p>
          <a:p>
            <a:pPr marL="342900" lvl="0" indent="-342900" defTabSz="914400">
              <a:spcBef>
                <a:spcPts val="600"/>
              </a:spcBef>
              <a:buFont typeface="Arial" pitchFamily="34" charset="0"/>
              <a:buChar char="•"/>
            </a:pPr>
            <a:r>
              <a:rPr lang="fi-FI" sz="2000" b="0" dirty="0">
                <a:solidFill>
                  <a:prstClr val="black"/>
                </a:solidFill>
              </a:rPr>
              <a:t>neuvotteleminen tutkimusongelman rajaamisesta ja oman painopistealueen määrittelystä esim. työn ohjaajan kanssa</a:t>
            </a:r>
          </a:p>
          <a:p>
            <a:endParaRPr lang="fi-FI" dirty="0"/>
          </a:p>
        </p:txBody>
      </p:sp>
    </p:spTree>
    <p:extLst>
      <p:ext uri="{BB962C8B-B14F-4D97-AF65-F5344CB8AC3E}">
        <p14:creationId xmlns:p14="http://schemas.microsoft.com/office/powerpoint/2010/main" val="27469071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CFF172-B4F1-40E1-BD49-BD662B8EA9A8}"/>
              </a:ext>
            </a:extLst>
          </p:cNvPr>
          <p:cNvSpPr>
            <a:spLocks noGrp="1"/>
          </p:cNvSpPr>
          <p:nvPr>
            <p:ph type="body" sz="half" idx="10"/>
          </p:nvPr>
        </p:nvSpPr>
        <p:spPr>
          <a:xfrm>
            <a:off x="292354" y="259137"/>
            <a:ext cx="8492897" cy="1176125"/>
          </a:xfrm>
        </p:spPr>
        <p:txBody>
          <a:bodyPr/>
          <a:lstStyle/>
          <a:p>
            <a:r>
              <a:rPr lang="fi-FI" sz="3600" dirty="0">
                <a:solidFill>
                  <a:schemeClr val="accent3"/>
                </a:solidFill>
              </a:rPr>
              <a:t>Moraaliset oikeudet</a:t>
            </a:r>
          </a:p>
        </p:txBody>
      </p:sp>
      <p:sp>
        <p:nvSpPr>
          <p:cNvPr id="3" name="Text Placeholder 2">
            <a:extLst>
              <a:ext uri="{FF2B5EF4-FFF2-40B4-BE49-F238E27FC236}">
                <a16:creationId xmlns:a16="http://schemas.microsoft.com/office/drawing/2014/main" id="{AC94DDAA-FD39-48D7-8F27-C211DE456FCD}"/>
              </a:ext>
            </a:extLst>
          </p:cNvPr>
          <p:cNvSpPr>
            <a:spLocks noGrp="1"/>
          </p:cNvSpPr>
          <p:nvPr>
            <p:ph type="body" sz="half" idx="11"/>
          </p:nvPr>
        </p:nvSpPr>
        <p:spPr>
          <a:xfrm>
            <a:off x="292354" y="1875098"/>
            <a:ext cx="8492897" cy="4067363"/>
          </a:xfrm>
        </p:spPr>
        <p:txBody>
          <a:bodyPr/>
          <a:lstStyle/>
          <a:p>
            <a:pPr marL="342900" indent="-342900">
              <a:buFont typeface="Arial" panose="020B0604020202020204" pitchFamily="34" charset="0"/>
              <a:buChar char="•"/>
            </a:pPr>
            <a:r>
              <a:rPr lang="fi-FI" sz="2000" b="0" dirty="0"/>
              <a:t>Digitaalisessa ympäristössä tekijänoikeuteen kuuluvia moraalisia oikeuksia on korostettava, sillä sisältöjä on helppo käsitellä digitaalisesti. Moraalisiin oikeuksiin kuuluvat:</a:t>
            </a:r>
            <a:br>
              <a:rPr lang="fi-FI" sz="2000" b="0" dirty="0"/>
            </a:br>
            <a:endParaRPr lang="fi-FI" sz="2000" b="0" dirty="0"/>
          </a:p>
          <a:p>
            <a:pPr marL="342900" indent="-342900">
              <a:buFont typeface="Arial" panose="020B0604020202020204" pitchFamily="34" charset="0"/>
              <a:buChar char="•"/>
            </a:pPr>
            <a:r>
              <a:rPr lang="fi-FI" sz="2000" dirty="0">
                <a:solidFill>
                  <a:schemeClr val="accent3"/>
                </a:solidFill>
              </a:rPr>
              <a:t>Isyysoikeus</a:t>
            </a:r>
            <a:r>
              <a:rPr lang="fi-FI" sz="2000" b="0" dirty="0"/>
              <a:t>: oikeus tulla ilmoitetuksi teoksen tekijänä. </a:t>
            </a:r>
            <a:br>
              <a:rPr lang="fi-FI" sz="2000" b="0" dirty="0"/>
            </a:br>
            <a:r>
              <a:rPr lang="fi-FI" sz="2000" b="0" dirty="0"/>
              <a:t>Teosten tekijät tulee nimetä hyvän tavan mukaisesti ja</a:t>
            </a:r>
            <a:br>
              <a:rPr lang="fi-FI" sz="2000" b="0" dirty="0"/>
            </a:br>
            <a:r>
              <a:rPr lang="fi-FI" sz="2000" b="0" dirty="0"/>
              <a:t>siten myös teoksen oikea alkuperä. </a:t>
            </a:r>
          </a:p>
          <a:p>
            <a:pPr marL="342900" indent="-342900">
              <a:buFont typeface="Arial" panose="020B0604020202020204" pitchFamily="34" charset="0"/>
              <a:buChar char="•"/>
            </a:pPr>
            <a:r>
              <a:rPr lang="fi-FI" sz="2000" dirty="0" err="1">
                <a:solidFill>
                  <a:schemeClr val="accent3"/>
                </a:solidFill>
              </a:rPr>
              <a:t>Respektio</a:t>
            </a:r>
            <a:r>
              <a:rPr lang="fi-FI" sz="2000" dirty="0">
                <a:solidFill>
                  <a:schemeClr val="accent3"/>
                </a:solidFill>
              </a:rPr>
              <a:t>-oikeus</a:t>
            </a:r>
            <a:r>
              <a:rPr lang="fi-FI" sz="2000" b="0" dirty="0"/>
              <a:t>: oikeus vastustaa teoksensa vääristämistä, typistämistä ja muuta muuttamista samoin kuin kaikkia teokseen kohdistuvia loukkaavia toimenpiteitä, jotka vahingoittavat tekijän kunniaa tai mainetta.</a:t>
            </a:r>
          </a:p>
          <a:p>
            <a:endParaRPr lang="fi-FI" altLang="fi-FI" sz="2400" b="0" dirty="0">
              <a:solidFill>
                <a:srgbClr val="0070C0"/>
              </a:solidFill>
            </a:endParaRPr>
          </a:p>
          <a:p>
            <a:endParaRPr lang="fi-FI" dirty="0"/>
          </a:p>
        </p:txBody>
      </p:sp>
    </p:spTree>
    <p:extLst>
      <p:ext uri="{BB962C8B-B14F-4D97-AF65-F5344CB8AC3E}">
        <p14:creationId xmlns:p14="http://schemas.microsoft.com/office/powerpoint/2010/main" val="313836635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CFF172-B4F1-40E1-BD49-BD662B8EA9A8}"/>
              </a:ext>
            </a:extLst>
          </p:cNvPr>
          <p:cNvSpPr>
            <a:spLocks noGrp="1"/>
          </p:cNvSpPr>
          <p:nvPr>
            <p:ph type="body" sz="half" idx="10"/>
          </p:nvPr>
        </p:nvSpPr>
        <p:spPr>
          <a:xfrm>
            <a:off x="292354" y="259137"/>
            <a:ext cx="8492897" cy="1176125"/>
          </a:xfrm>
        </p:spPr>
        <p:txBody>
          <a:bodyPr/>
          <a:lstStyle/>
          <a:p>
            <a:r>
              <a:rPr lang="fi-FI" sz="3600" dirty="0">
                <a:solidFill>
                  <a:schemeClr val="accent3"/>
                </a:solidFill>
              </a:rPr>
              <a:t>Tekijänoikeussuojan kestoaika</a:t>
            </a:r>
          </a:p>
        </p:txBody>
      </p:sp>
      <p:sp>
        <p:nvSpPr>
          <p:cNvPr id="3" name="Text Placeholder 2">
            <a:extLst>
              <a:ext uri="{FF2B5EF4-FFF2-40B4-BE49-F238E27FC236}">
                <a16:creationId xmlns:a16="http://schemas.microsoft.com/office/drawing/2014/main" id="{AC94DDAA-FD39-48D7-8F27-C211DE456FCD}"/>
              </a:ext>
            </a:extLst>
          </p:cNvPr>
          <p:cNvSpPr>
            <a:spLocks noGrp="1"/>
          </p:cNvSpPr>
          <p:nvPr>
            <p:ph type="body" sz="half" idx="11"/>
          </p:nvPr>
        </p:nvSpPr>
        <p:spPr>
          <a:xfrm>
            <a:off x="292354" y="1875098"/>
            <a:ext cx="8492897" cy="4067363"/>
          </a:xfrm>
        </p:spPr>
        <p:txBody>
          <a:bodyPr/>
          <a:lstStyle/>
          <a:p>
            <a:pPr marL="342900" indent="-342900">
              <a:buFont typeface="Arial" panose="020B0604020202020204" pitchFamily="34" charset="0"/>
              <a:buChar char="•"/>
            </a:pPr>
            <a:r>
              <a:rPr lang="fi-FI" sz="2000" b="0" dirty="0">
                <a:solidFill>
                  <a:schemeClr val="accent3"/>
                </a:solidFill>
              </a:rPr>
              <a:t>Teosten tekijänoikeuden suoja </a:t>
            </a:r>
            <a:r>
              <a:rPr lang="fi-FI" sz="2000" b="0" dirty="0"/>
              <a:t>kestää 70 vuotta tekijän kuolinvuoden päättymisestä. </a:t>
            </a:r>
          </a:p>
          <a:p>
            <a:pPr marL="342900" indent="-342900">
              <a:buFont typeface="Arial" panose="020B0604020202020204" pitchFamily="34" charset="0"/>
              <a:buChar char="•"/>
            </a:pPr>
            <a:r>
              <a:rPr lang="fi-FI" sz="2000" b="0" dirty="0">
                <a:solidFill>
                  <a:schemeClr val="accent3"/>
                </a:solidFill>
              </a:rPr>
              <a:t>Valokuvan tekijänoikeuden suoja </a:t>
            </a:r>
            <a:r>
              <a:rPr lang="fi-FI" sz="2000" b="0" dirty="0"/>
              <a:t>kestää 50 vuotta sen valmistuksesta, kun taas valokuvateos saa saman suojan kuin muut teokset. </a:t>
            </a:r>
          </a:p>
          <a:p>
            <a:endParaRPr lang="fi-FI" sz="2000" b="0" dirty="0"/>
          </a:p>
          <a:p>
            <a:pPr marL="342900" indent="-342900">
              <a:buFont typeface="Arial" panose="020B0604020202020204" pitchFamily="34" charset="0"/>
              <a:buChar char="•"/>
            </a:pPr>
            <a:r>
              <a:rPr lang="fi-FI" sz="2000" b="0" dirty="0"/>
              <a:t>Idea tai aihe ei ole suojattu, vaan sen omaperäinen ilmenemismuoto. </a:t>
            </a:r>
          </a:p>
          <a:p>
            <a:pPr marL="342900" indent="-342900">
              <a:buFont typeface="Arial" panose="020B0604020202020204" pitchFamily="34" charset="0"/>
              <a:buChar char="•"/>
            </a:pPr>
            <a:r>
              <a:rPr lang="fi-FI" sz="2000" b="0" dirty="0"/>
              <a:t>Yhteistyössä syntyneiden teosten tekijät jakavat tekijänoikeuden. </a:t>
            </a:r>
          </a:p>
          <a:p>
            <a:endParaRPr lang="fi-FI" altLang="fi-FI" sz="2400" b="0" dirty="0">
              <a:solidFill>
                <a:srgbClr val="0070C0"/>
              </a:solidFill>
            </a:endParaRPr>
          </a:p>
          <a:p>
            <a:endParaRPr lang="fi-FI" dirty="0"/>
          </a:p>
        </p:txBody>
      </p:sp>
    </p:spTree>
    <p:extLst>
      <p:ext uri="{BB962C8B-B14F-4D97-AF65-F5344CB8AC3E}">
        <p14:creationId xmlns:p14="http://schemas.microsoft.com/office/powerpoint/2010/main" val="60806938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CFF172-B4F1-40E1-BD49-BD662B8EA9A8}"/>
              </a:ext>
            </a:extLst>
          </p:cNvPr>
          <p:cNvSpPr>
            <a:spLocks noGrp="1"/>
          </p:cNvSpPr>
          <p:nvPr>
            <p:ph type="body" sz="half" idx="10"/>
          </p:nvPr>
        </p:nvSpPr>
        <p:spPr>
          <a:xfrm>
            <a:off x="292354" y="259137"/>
            <a:ext cx="8492897" cy="1176125"/>
          </a:xfrm>
        </p:spPr>
        <p:txBody>
          <a:bodyPr/>
          <a:lstStyle/>
          <a:p>
            <a:r>
              <a:rPr lang="fi-FI" sz="3600" dirty="0">
                <a:solidFill>
                  <a:schemeClr val="accent3"/>
                </a:solidFill>
              </a:rPr>
              <a:t>Voinko tehdä mitään ilman lupaa?</a:t>
            </a:r>
          </a:p>
        </p:txBody>
      </p:sp>
      <p:sp>
        <p:nvSpPr>
          <p:cNvPr id="3" name="Text Placeholder 2">
            <a:extLst>
              <a:ext uri="{FF2B5EF4-FFF2-40B4-BE49-F238E27FC236}">
                <a16:creationId xmlns:a16="http://schemas.microsoft.com/office/drawing/2014/main" id="{AC94DDAA-FD39-48D7-8F27-C211DE456FCD}"/>
              </a:ext>
            </a:extLst>
          </p:cNvPr>
          <p:cNvSpPr>
            <a:spLocks noGrp="1"/>
          </p:cNvSpPr>
          <p:nvPr>
            <p:ph type="body" sz="half" idx="11"/>
          </p:nvPr>
        </p:nvSpPr>
        <p:spPr>
          <a:xfrm>
            <a:off x="292354" y="1875098"/>
            <a:ext cx="8492897" cy="4067363"/>
          </a:xfrm>
        </p:spPr>
        <p:txBody>
          <a:bodyPr/>
          <a:lstStyle/>
          <a:p>
            <a:r>
              <a:rPr lang="fi-FI" sz="2000" b="0" dirty="0"/>
              <a:t>Tekijänoikeuden rajoitussäännösten mukaisesti ilman erillistä lupaa tekijänoikeuden haltijalta, käyttäjä voi:</a:t>
            </a:r>
          </a:p>
          <a:p>
            <a:pPr marL="342900" indent="-342900">
              <a:buFont typeface="Arial" panose="020B0604020202020204" pitchFamily="34" charset="0"/>
              <a:buChar char="•"/>
            </a:pPr>
            <a:r>
              <a:rPr lang="fi-FI" sz="2000" b="0" dirty="0">
                <a:solidFill>
                  <a:schemeClr val="accent3"/>
                </a:solidFill>
              </a:rPr>
              <a:t>Siteerata kuvaa tieteellisessä esityksessä</a:t>
            </a:r>
            <a:r>
              <a:rPr lang="fi-FI" sz="2000" b="0" dirty="0"/>
              <a:t>; opinnäyte, harjoitustyö tai luento. Kuvaa tulee käsitellä esityksessä, eli käyttö ei voi olla kuvituksenomaista.</a:t>
            </a:r>
          </a:p>
          <a:p>
            <a:pPr marL="342900" indent="-342900">
              <a:buFont typeface="Arial" panose="020B0604020202020204" pitchFamily="34" charset="0"/>
              <a:buChar char="•"/>
            </a:pPr>
            <a:r>
              <a:rPr lang="fi-FI" sz="2000" b="0" dirty="0"/>
              <a:t> Valmistaa kappaleen kuvasta </a:t>
            </a:r>
            <a:r>
              <a:rPr lang="fi-FI" sz="2000" b="0" dirty="0">
                <a:solidFill>
                  <a:schemeClr val="accent3"/>
                </a:solidFill>
              </a:rPr>
              <a:t>yksityistä käyttöä </a:t>
            </a:r>
            <a:r>
              <a:rPr lang="fi-FI" sz="2000" b="0" dirty="0"/>
              <a:t>ja katselua varten (valokopiointi, valokuvaaminen, tuloste, jne.). </a:t>
            </a:r>
          </a:p>
          <a:p>
            <a:pPr marL="342900" indent="-342900">
              <a:buFont typeface="Arial" panose="020B0604020202020204" pitchFamily="34" charset="0"/>
              <a:buChar char="•"/>
            </a:pPr>
            <a:r>
              <a:rPr lang="fi-FI" sz="2000" b="0" dirty="0"/>
              <a:t>Siteerata kuvaa päivän tapahtumaa käsittelevässä  artikkelissa (esim. sanomalehtikirjoitus). </a:t>
            </a:r>
          </a:p>
          <a:p>
            <a:endParaRPr lang="fi-FI" altLang="fi-FI" sz="2400" b="0" dirty="0">
              <a:solidFill>
                <a:srgbClr val="0070C0"/>
              </a:solidFill>
            </a:endParaRPr>
          </a:p>
          <a:p>
            <a:endParaRPr lang="fi-FI" dirty="0"/>
          </a:p>
        </p:txBody>
      </p:sp>
    </p:spTree>
    <p:extLst>
      <p:ext uri="{BB962C8B-B14F-4D97-AF65-F5344CB8AC3E}">
        <p14:creationId xmlns:p14="http://schemas.microsoft.com/office/powerpoint/2010/main" val="116247358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CFF172-B4F1-40E1-BD49-BD662B8EA9A8}"/>
              </a:ext>
            </a:extLst>
          </p:cNvPr>
          <p:cNvSpPr>
            <a:spLocks noGrp="1"/>
          </p:cNvSpPr>
          <p:nvPr>
            <p:ph type="body" sz="half" idx="10"/>
          </p:nvPr>
        </p:nvSpPr>
        <p:spPr>
          <a:xfrm>
            <a:off x="292354" y="259137"/>
            <a:ext cx="8492897" cy="1176125"/>
          </a:xfrm>
        </p:spPr>
        <p:txBody>
          <a:bodyPr/>
          <a:lstStyle/>
          <a:p>
            <a:r>
              <a:rPr lang="fi-FI" sz="3600" dirty="0">
                <a:solidFill>
                  <a:schemeClr val="accent3"/>
                </a:solidFill>
              </a:rPr>
              <a:t>Kuvan siteeraaminen opinnäytetyössä</a:t>
            </a:r>
          </a:p>
        </p:txBody>
      </p:sp>
      <p:sp>
        <p:nvSpPr>
          <p:cNvPr id="3" name="Text Placeholder 2">
            <a:extLst>
              <a:ext uri="{FF2B5EF4-FFF2-40B4-BE49-F238E27FC236}">
                <a16:creationId xmlns:a16="http://schemas.microsoft.com/office/drawing/2014/main" id="{AC94DDAA-FD39-48D7-8F27-C211DE456FCD}"/>
              </a:ext>
            </a:extLst>
          </p:cNvPr>
          <p:cNvSpPr>
            <a:spLocks noGrp="1"/>
          </p:cNvSpPr>
          <p:nvPr>
            <p:ph type="body" sz="half" idx="11"/>
          </p:nvPr>
        </p:nvSpPr>
        <p:spPr>
          <a:xfrm>
            <a:off x="292354" y="1875098"/>
            <a:ext cx="8492897" cy="4067363"/>
          </a:xfrm>
        </p:spPr>
        <p:txBody>
          <a:bodyPr/>
          <a:lstStyle/>
          <a:p>
            <a:pPr marL="342900" indent="-342900">
              <a:buFont typeface="Arial" panose="020B0604020202020204" pitchFamily="34" charset="0"/>
              <a:buChar char="•"/>
            </a:pPr>
            <a:r>
              <a:rPr lang="fi-FI" altLang="fi-FI" sz="2000" b="0" dirty="0"/>
              <a:t>Kuvia saa siteerata tieteelliseen esitykseen kuten harjoitus- ja opinnäytetyöhön valaisemaan tekstiä.</a:t>
            </a:r>
          </a:p>
          <a:p>
            <a:pPr marL="342900" indent="-342900">
              <a:buFont typeface="Arial" panose="020B0604020202020204" pitchFamily="34" charset="0"/>
              <a:buChar char="•"/>
            </a:pPr>
            <a:r>
              <a:rPr lang="fi-FI" altLang="fi-FI" sz="2000" b="0" dirty="0"/>
              <a:t>Siteerattava kuva voi olla piirros, valokuva, tai valokuva taideteoksesta. </a:t>
            </a:r>
          </a:p>
          <a:p>
            <a:r>
              <a:rPr lang="fi-FI" altLang="fi-FI" sz="2000" dirty="0">
                <a:solidFill>
                  <a:schemeClr val="accent3"/>
                </a:solidFill>
              </a:rPr>
              <a:t>Käytetyn kuvan tulee olla peräisin laillisesta lähteestä, eli voit </a:t>
            </a:r>
            <a:r>
              <a:rPr lang="fi-FI" altLang="fi-FI" sz="2000" dirty="0" err="1">
                <a:solidFill>
                  <a:schemeClr val="accent3"/>
                </a:solidFill>
              </a:rPr>
              <a:t>esim</a:t>
            </a:r>
            <a:r>
              <a:rPr lang="fi-FI" altLang="fi-FI" sz="2000" dirty="0">
                <a:solidFill>
                  <a:schemeClr val="accent3"/>
                </a:solidFill>
              </a:rPr>
              <a:t>:</a:t>
            </a:r>
            <a:endParaRPr lang="fi-FI" sz="2400" dirty="0"/>
          </a:p>
          <a:p>
            <a:pPr lvl="0"/>
            <a:r>
              <a:rPr lang="fi-FI" sz="2000" b="0" dirty="0"/>
              <a:t>     - skannata painetuista kirjoista ja lehdistä</a:t>
            </a:r>
          </a:p>
          <a:p>
            <a:pPr lvl="0"/>
            <a:r>
              <a:rPr lang="fi-FI" sz="2000" b="0" dirty="0"/>
              <a:t>     - taiteilijan verkkosivuilta tai blogista/</a:t>
            </a:r>
            <a:r>
              <a:rPr lang="fi-FI" sz="2000" b="0" dirty="0" err="1"/>
              <a:t>wikistä</a:t>
            </a:r>
            <a:r>
              <a:rPr lang="fi-FI" sz="2000" b="0" dirty="0"/>
              <a:t> </a:t>
            </a:r>
          </a:p>
          <a:p>
            <a:pPr lvl="0"/>
            <a:r>
              <a:rPr lang="fi-FI" sz="2000" b="0" dirty="0"/>
              <a:t>       (vain taiteilijan omia töitä kuvina)</a:t>
            </a:r>
          </a:p>
          <a:p>
            <a:r>
              <a:rPr lang="fi-FI" sz="2000" b="0" dirty="0"/>
              <a:t>     - kuvatietokannasta tai verkkosivulta, missä annetaan</a:t>
            </a:r>
          </a:p>
          <a:p>
            <a:r>
              <a:rPr lang="fi-FI" sz="2000" b="0" dirty="0"/>
              <a:t>       esim. CC-lisenssillä lupa kuvan käyttöön</a:t>
            </a:r>
          </a:p>
          <a:p>
            <a:endParaRPr lang="fi-FI" altLang="fi-FI" sz="2400" b="0" dirty="0">
              <a:solidFill>
                <a:srgbClr val="0070C0"/>
              </a:solidFill>
            </a:endParaRPr>
          </a:p>
          <a:p>
            <a:endParaRPr lang="fi-FI" dirty="0"/>
          </a:p>
        </p:txBody>
      </p:sp>
    </p:spTree>
    <p:extLst>
      <p:ext uri="{BB962C8B-B14F-4D97-AF65-F5344CB8AC3E}">
        <p14:creationId xmlns:p14="http://schemas.microsoft.com/office/powerpoint/2010/main" val="42178958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CFF172-B4F1-40E1-BD49-BD662B8EA9A8}"/>
              </a:ext>
            </a:extLst>
          </p:cNvPr>
          <p:cNvSpPr>
            <a:spLocks noGrp="1"/>
          </p:cNvSpPr>
          <p:nvPr>
            <p:ph type="body" sz="half" idx="10"/>
          </p:nvPr>
        </p:nvSpPr>
        <p:spPr>
          <a:xfrm>
            <a:off x="292354" y="259137"/>
            <a:ext cx="8492897" cy="1176125"/>
          </a:xfrm>
        </p:spPr>
        <p:txBody>
          <a:bodyPr/>
          <a:lstStyle/>
          <a:p>
            <a:r>
              <a:rPr lang="fi-FI" sz="3600" dirty="0">
                <a:solidFill>
                  <a:schemeClr val="accent3"/>
                </a:solidFill>
              </a:rPr>
              <a:t>Kuvan siteeraaminen </a:t>
            </a:r>
          </a:p>
        </p:txBody>
      </p:sp>
      <p:sp>
        <p:nvSpPr>
          <p:cNvPr id="3" name="Text Placeholder 2">
            <a:extLst>
              <a:ext uri="{FF2B5EF4-FFF2-40B4-BE49-F238E27FC236}">
                <a16:creationId xmlns:a16="http://schemas.microsoft.com/office/drawing/2014/main" id="{AC94DDAA-FD39-48D7-8F27-C211DE456FCD}"/>
              </a:ext>
            </a:extLst>
          </p:cNvPr>
          <p:cNvSpPr>
            <a:spLocks noGrp="1"/>
          </p:cNvSpPr>
          <p:nvPr>
            <p:ph type="body" sz="half" idx="11"/>
          </p:nvPr>
        </p:nvSpPr>
        <p:spPr>
          <a:xfrm>
            <a:off x="292354" y="1875098"/>
            <a:ext cx="8492897" cy="4067363"/>
          </a:xfrm>
        </p:spPr>
        <p:txBody>
          <a:bodyPr/>
          <a:lstStyle/>
          <a:p>
            <a:pPr marL="342900" indent="-342900">
              <a:buFont typeface="Arial" panose="020B0604020202020204" pitchFamily="34" charset="0"/>
              <a:buChar char="•"/>
            </a:pPr>
            <a:r>
              <a:rPr lang="fi-FI" sz="2000" b="0" dirty="0"/>
              <a:t>Tekijä ja / tai valokuvaaja</a:t>
            </a:r>
          </a:p>
          <a:p>
            <a:pPr marL="342900" indent="-342900">
              <a:buFont typeface="Arial" panose="020B0604020202020204" pitchFamily="34" charset="0"/>
              <a:buChar char="•"/>
            </a:pPr>
            <a:r>
              <a:rPr lang="fi-FI" sz="2000" b="0" dirty="0"/>
              <a:t>Teoksen nimi</a:t>
            </a:r>
          </a:p>
          <a:p>
            <a:pPr marL="342900" indent="-342900">
              <a:buFont typeface="Arial" panose="020B0604020202020204" pitchFamily="34" charset="0"/>
              <a:buChar char="•"/>
            </a:pPr>
            <a:r>
              <a:rPr lang="fi-FI" sz="2000" b="0" dirty="0"/>
              <a:t>Teoksen ajoitus</a:t>
            </a:r>
          </a:p>
          <a:p>
            <a:pPr marL="342900" indent="-342900">
              <a:buFont typeface="Arial" panose="020B0604020202020204" pitchFamily="34" charset="0"/>
              <a:buChar char="•"/>
            </a:pPr>
            <a:r>
              <a:rPr lang="fi-FI" sz="2000" b="0" dirty="0"/>
              <a:t>Kuvan lähde jos esim. kuvatietokanta (</a:t>
            </a:r>
            <a:r>
              <a:rPr lang="fi-FI" sz="2000" b="0" dirty="0" err="1"/>
              <a:t>ARTstor</a:t>
            </a:r>
            <a:r>
              <a:rPr lang="fi-FI" sz="2000" b="0" dirty="0"/>
              <a:t> jne.)</a:t>
            </a:r>
          </a:p>
          <a:p>
            <a:pPr marL="342900" indent="-342900">
              <a:buFont typeface="Arial" panose="020B0604020202020204" pitchFamily="34" charset="0"/>
              <a:buChar char="•"/>
            </a:pPr>
            <a:r>
              <a:rPr lang="fi-FI" sz="2000" b="0" dirty="0"/>
              <a:t>Kuvan omistaja (museo, arkisto, kirjasto)</a:t>
            </a:r>
          </a:p>
          <a:p>
            <a:pPr marL="342900" indent="-342900">
              <a:buFont typeface="Arial" panose="020B0604020202020204" pitchFamily="34" charset="0"/>
              <a:buChar char="•"/>
            </a:pPr>
            <a:r>
              <a:rPr lang="fi-FI" sz="2000" b="0" dirty="0"/>
              <a:t>Kuvan URI, URL</a:t>
            </a:r>
          </a:p>
          <a:p>
            <a:pPr marL="342900" indent="-342900">
              <a:buFont typeface="Arial" panose="020B0604020202020204" pitchFamily="34" charset="0"/>
              <a:buChar char="•"/>
            </a:pPr>
            <a:r>
              <a:rPr lang="fi-FI" sz="2000" b="0" dirty="0"/>
              <a:t>Viittauksen päivämäärä</a:t>
            </a:r>
          </a:p>
          <a:p>
            <a:pPr marL="342900" indent="-342900">
              <a:buFont typeface="Arial" panose="020B0604020202020204" pitchFamily="34" charset="0"/>
              <a:buChar char="•"/>
            </a:pPr>
            <a:endParaRPr lang="fi-FI" sz="2000" b="0" dirty="0"/>
          </a:p>
          <a:p>
            <a:pPr marL="342900" indent="-342900">
              <a:buFont typeface="Arial" panose="020B0604020202020204" pitchFamily="34" charset="0"/>
              <a:buChar char="•"/>
            </a:pPr>
            <a:r>
              <a:rPr lang="fi-FI" altLang="fi-FI" sz="2000" b="0" dirty="0"/>
              <a:t>Ohjeita Tekijänoikeusoppaasta </a:t>
            </a:r>
            <a:r>
              <a:rPr lang="fi-FI" altLang="fi-FI" sz="2000" b="0" dirty="0">
                <a:solidFill>
                  <a:schemeClr val="accent3"/>
                </a:solidFill>
              </a:rPr>
              <a:t>https://libguides.aalto.fi/tekijanoikeusopas</a:t>
            </a:r>
            <a:endParaRPr lang="fi-FI" sz="2000" b="0" dirty="0"/>
          </a:p>
          <a:p>
            <a:endParaRPr lang="fi-FI" altLang="fi-FI" sz="2400" b="0" dirty="0">
              <a:solidFill>
                <a:srgbClr val="0070C0"/>
              </a:solidFill>
            </a:endParaRPr>
          </a:p>
          <a:p>
            <a:endParaRPr lang="fi-FI" dirty="0"/>
          </a:p>
        </p:txBody>
      </p:sp>
    </p:spTree>
    <p:extLst>
      <p:ext uri="{BB962C8B-B14F-4D97-AF65-F5344CB8AC3E}">
        <p14:creationId xmlns:p14="http://schemas.microsoft.com/office/powerpoint/2010/main" val="415580756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CFF172-B4F1-40E1-BD49-BD662B8EA9A8}"/>
              </a:ext>
            </a:extLst>
          </p:cNvPr>
          <p:cNvSpPr>
            <a:spLocks noGrp="1"/>
          </p:cNvSpPr>
          <p:nvPr>
            <p:ph type="body" sz="half" idx="10"/>
          </p:nvPr>
        </p:nvSpPr>
        <p:spPr>
          <a:xfrm>
            <a:off x="292354" y="259137"/>
            <a:ext cx="8492897" cy="1176125"/>
          </a:xfrm>
        </p:spPr>
        <p:txBody>
          <a:bodyPr/>
          <a:lstStyle/>
          <a:p>
            <a:r>
              <a:rPr lang="fi-FI" sz="3600" dirty="0">
                <a:solidFill>
                  <a:schemeClr val="accent3"/>
                </a:solidFill>
              </a:rPr>
              <a:t>Rakennuksen kuvaaminen</a:t>
            </a:r>
          </a:p>
        </p:txBody>
      </p:sp>
      <p:sp>
        <p:nvSpPr>
          <p:cNvPr id="3" name="Text Placeholder 2">
            <a:extLst>
              <a:ext uri="{FF2B5EF4-FFF2-40B4-BE49-F238E27FC236}">
                <a16:creationId xmlns:a16="http://schemas.microsoft.com/office/drawing/2014/main" id="{AC94DDAA-FD39-48D7-8F27-C211DE456FCD}"/>
              </a:ext>
            </a:extLst>
          </p:cNvPr>
          <p:cNvSpPr>
            <a:spLocks noGrp="1"/>
          </p:cNvSpPr>
          <p:nvPr>
            <p:ph type="body" sz="half" idx="11"/>
          </p:nvPr>
        </p:nvSpPr>
        <p:spPr>
          <a:xfrm>
            <a:off x="292354" y="1875098"/>
            <a:ext cx="8492897" cy="4067363"/>
          </a:xfrm>
        </p:spPr>
        <p:txBody>
          <a:bodyPr/>
          <a:lstStyle/>
          <a:p>
            <a:r>
              <a:rPr lang="fi-FI" sz="2000" b="0" dirty="0"/>
              <a:t>Tekijänoikeuslain mukaan rakennuksen saa vapaasti kuvata. Arkkitehdin nimi tulee mainita teosta toisinnettaessa. </a:t>
            </a:r>
          </a:p>
          <a:p>
            <a:r>
              <a:rPr lang="fi-FI" sz="2000" b="0" dirty="0"/>
              <a:t>Kuvaaminen tarkoittaa ainoastaan kaksiulotteista toisintamista, valokuvaamista ja piirtämistä. Säännös ei anna lupaa pienoismallien tai muiden kolmiulotteisten esineiden valmistamiseen rakennuksesta. </a:t>
            </a:r>
          </a:p>
          <a:p>
            <a:endParaRPr lang="fi-FI" sz="2000" b="0" dirty="0"/>
          </a:p>
          <a:p>
            <a:r>
              <a:rPr lang="fi-FI" sz="2000" b="0" dirty="0"/>
              <a:t>Rakennuksen saa kuvata sekä sisältä että ulkoa ja kuvan saa käyttää tieteellisessä julkaisussa ilman arkkitehdin tai rakennuksen omistajan lupaa, myös kaupallisesti. Sisällä kuvaamista voi rajoittaa vain yksityisyyden suoja eräissä tilanteissa.</a:t>
            </a:r>
          </a:p>
          <a:p>
            <a:endParaRPr lang="fi-FI" altLang="fi-FI" sz="2400" b="0" dirty="0">
              <a:solidFill>
                <a:srgbClr val="0070C0"/>
              </a:solidFill>
            </a:endParaRPr>
          </a:p>
          <a:p>
            <a:endParaRPr lang="fi-FI" dirty="0"/>
          </a:p>
        </p:txBody>
      </p:sp>
    </p:spTree>
    <p:extLst>
      <p:ext uri="{BB962C8B-B14F-4D97-AF65-F5344CB8AC3E}">
        <p14:creationId xmlns:p14="http://schemas.microsoft.com/office/powerpoint/2010/main" val="358062979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CFF172-B4F1-40E1-BD49-BD662B8EA9A8}"/>
              </a:ext>
            </a:extLst>
          </p:cNvPr>
          <p:cNvSpPr>
            <a:spLocks noGrp="1"/>
          </p:cNvSpPr>
          <p:nvPr>
            <p:ph type="body" sz="half" idx="10"/>
          </p:nvPr>
        </p:nvSpPr>
        <p:spPr>
          <a:xfrm>
            <a:off x="292354" y="259137"/>
            <a:ext cx="8492897" cy="1176125"/>
          </a:xfrm>
        </p:spPr>
        <p:txBody>
          <a:bodyPr/>
          <a:lstStyle/>
          <a:p>
            <a:r>
              <a:rPr lang="fi-FI" sz="3600" dirty="0" err="1">
                <a:solidFill>
                  <a:schemeClr val="accent3"/>
                </a:solidFill>
              </a:rPr>
              <a:t>Cretive</a:t>
            </a:r>
            <a:r>
              <a:rPr lang="fi-FI" sz="3600" dirty="0">
                <a:solidFill>
                  <a:schemeClr val="accent3"/>
                </a:solidFill>
              </a:rPr>
              <a:t> </a:t>
            </a:r>
            <a:r>
              <a:rPr lang="fi-FI" sz="3600" dirty="0" err="1">
                <a:solidFill>
                  <a:schemeClr val="accent3"/>
                </a:solidFill>
              </a:rPr>
              <a:t>Commons</a:t>
            </a:r>
            <a:endParaRPr lang="fi-FI" sz="3600" dirty="0">
              <a:solidFill>
                <a:schemeClr val="accent3"/>
              </a:solidFill>
            </a:endParaRPr>
          </a:p>
        </p:txBody>
      </p:sp>
      <p:sp>
        <p:nvSpPr>
          <p:cNvPr id="3" name="Text Placeholder 2">
            <a:extLst>
              <a:ext uri="{FF2B5EF4-FFF2-40B4-BE49-F238E27FC236}">
                <a16:creationId xmlns:a16="http://schemas.microsoft.com/office/drawing/2014/main" id="{AC94DDAA-FD39-48D7-8F27-C211DE456FCD}"/>
              </a:ext>
            </a:extLst>
          </p:cNvPr>
          <p:cNvSpPr>
            <a:spLocks noGrp="1"/>
          </p:cNvSpPr>
          <p:nvPr>
            <p:ph type="body" sz="half" idx="11"/>
          </p:nvPr>
        </p:nvSpPr>
        <p:spPr>
          <a:xfrm>
            <a:off x="292354" y="1435262"/>
            <a:ext cx="8492897" cy="4507199"/>
          </a:xfrm>
        </p:spPr>
        <p:txBody>
          <a:bodyPr/>
          <a:lstStyle/>
          <a:p>
            <a:r>
              <a:rPr lang="fi-FI" sz="2000" b="0" dirty="0"/>
              <a:t>Yhä useammat verkkosivut tarjoavat aineistoja Creative </a:t>
            </a:r>
            <a:r>
              <a:rPr lang="fi-FI" sz="2000" b="0" dirty="0" err="1"/>
              <a:t>Commons</a:t>
            </a:r>
            <a:r>
              <a:rPr lang="fi-FI" sz="2000" b="0" dirty="0"/>
              <a:t> - lisenssein.</a:t>
            </a:r>
          </a:p>
          <a:p>
            <a:r>
              <a:rPr lang="fi-FI" sz="2000" b="0" dirty="0"/>
              <a:t>Tekijä voi halutessaan luopua osasta tai kaikista teoksensa oikeuksista, Creative </a:t>
            </a:r>
            <a:r>
              <a:rPr lang="fi-FI" sz="2000" b="0" dirty="0" err="1"/>
              <a:t>Commons</a:t>
            </a:r>
            <a:r>
              <a:rPr lang="fi-FI" sz="2000" b="0" dirty="0"/>
              <a:t>-lisenssit tarjoavat yhden tavan ilmaista tätä tahtoa. CC-lisenssit eivät poista moraalisia oikeuksia: isyysoikeus ja </a:t>
            </a:r>
            <a:r>
              <a:rPr lang="fi-FI" sz="2000" b="0" dirty="0" err="1"/>
              <a:t>respektio</a:t>
            </a:r>
            <a:r>
              <a:rPr lang="fi-FI" sz="2000" b="0" dirty="0"/>
              <a:t>-oikeus. </a:t>
            </a:r>
          </a:p>
          <a:p>
            <a:r>
              <a:rPr lang="fi-FI" sz="2000" b="0" dirty="0"/>
              <a:t>Suomen julkisen avoimen datan virallinen lisenssisuositus on CC By 4.0</a:t>
            </a:r>
          </a:p>
          <a:p>
            <a:endParaRPr lang="en-US" sz="2000" b="0" dirty="0"/>
          </a:p>
          <a:p>
            <a:r>
              <a:rPr lang="en-US" sz="2000" b="0" dirty="0">
                <a:hlinkClick r:id="rId2"/>
              </a:rPr>
              <a:t>http://creativecommons.org/videos/wanna-work-together</a:t>
            </a:r>
            <a:endParaRPr lang="en-US" sz="2000" b="0" dirty="0"/>
          </a:p>
          <a:p>
            <a:r>
              <a:rPr lang="fi-FI" sz="2000" b="0" dirty="0">
                <a:hlinkClick r:id="rId3"/>
              </a:rPr>
              <a:t>http://commons.wikimedia.org/wiki/Main_Page</a:t>
            </a:r>
            <a:endParaRPr lang="fi-FI" sz="2000" b="0" dirty="0"/>
          </a:p>
          <a:p>
            <a:r>
              <a:rPr lang="fi-FI" sz="2000" b="0" dirty="0">
                <a:hlinkClick r:id="rId4"/>
              </a:rPr>
              <a:t>http://www.flickr.com/creativecommons/</a:t>
            </a:r>
            <a:endParaRPr lang="fi-FI" sz="2000" b="0" dirty="0"/>
          </a:p>
          <a:p>
            <a:endParaRPr lang="fi-FI" altLang="fi-FI" sz="2400" b="0" dirty="0">
              <a:solidFill>
                <a:srgbClr val="0070C0"/>
              </a:solidFill>
            </a:endParaRPr>
          </a:p>
          <a:p>
            <a:endParaRPr lang="fi-FI" dirty="0"/>
          </a:p>
        </p:txBody>
      </p:sp>
    </p:spTree>
    <p:extLst>
      <p:ext uri="{BB962C8B-B14F-4D97-AF65-F5344CB8AC3E}">
        <p14:creationId xmlns:p14="http://schemas.microsoft.com/office/powerpoint/2010/main" val="234356855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3528" y="476672"/>
            <a:ext cx="8731116" cy="4793554"/>
          </a:xfrm>
        </p:spPr>
      </p:pic>
    </p:spTree>
    <p:extLst>
      <p:ext uri="{BB962C8B-B14F-4D97-AF65-F5344CB8AC3E}">
        <p14:creationId xmlns:p14="http://schemas.microsoft.com/office/powerpoint/2010/main" val="388309049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7544" y="332656"/>
            <a:ext cx="7101790" cy="5342632"/>
          </a:xfrm>
        </p:spPr>
      </p:pic>
    </p:spTree>
    <p:extLst>
      <p:ext uri="{BB962C8B-B14F-4D97-AF65-F5344CB8AC3E}">
        <p14:creationId xmlns:p14="http://schemas.microsoft.com/office/powerpoint/2010/main" val="70822998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sz="3600" b="1" dirty="0">
                <a:solidFill>
                  <a:schemeClr val="accent3"/>
                </a:solidFill>
              </a:rPr>
              <a:t>Avoimet lisenssityypit</a:t>
            </a:r>
            <a:endParaRPr lang="en-US" sz="3600" b="1" dirty="0">
              <a:solidFill>
                <a:schemeClr val="accent3"/>
              </a:solidFill>
            </a:endParaRPr>
          </a:p>
        </p:txBody>
      </p:sp>
      <p:sp>
        <p:nvSpPr>
          <p:cNvPr id="3" name="Content Placeholder 2"/>
          <p:cNvSpPr>
            <a:spLocks noGrp="1"/>
          </p:cNvSpPr>
          <p:nvPr>
            <p:ph idx="1"/>
          </p:nvPr>
        </p:nvSpPr>
        <p:spPr/>
        <p:txBody>
          <a:bodyPr/>
          <a:lstStyle/>
          <a:p>
            <a:pPr marL="0" indent="0">
              <a:buNone/>
            </a:pPr>
            <a:r>
              <a:rPr lang="fi-FI" sz="2400" dirty="0">
                <a:hlinkClick r:id="rId2"/>
              </a:rPr>
              <a:t>Creative </a:t>
            </a:r>
            <a:r>
              <a:rPr lang="fi-FI" sz="2400" dirty="0" err="1">
                <a:hlinkClick r:id="rId2"/>
              </a:rPr>
              <a:t>Commons</a:t>
            </a:r>
            <a:r>
              <a:rPr lang="fi-FI" sz="2400" dirty="0">
                <a:hlinkClick r:id="rId2"/>
              </a:rPr>
              <a:t> </a:t>
            </a:r>
            <a:r>
              <a:rPr lang="fi-FI" sz="2400" dirty="0"/>
              <a:t>tarjoaa kaksi merkintää, jotka kertovat teoksen olevan täysin tekijänoikeuksista vapaa:</a:t>
            </a:r>
          </a:p>
          <a:p>
            <a:endParaRPr lang="en-US" dirty="0"/>
          </a:p>
        </p:txBody>
      </p:sp>
      <p:pic>
        <p:nvPicPr>
          <p:cNvPr id="4" name="Picture 3"/>
          <p:cNvPicPr>
            <a:picLocks noChangeAspect="1"/>
          </p:cNvPicPr>
          <p:nvPr/>
        </p:nvPicPr>
        <p:blipFill>
          <a:blip r:embed="rId3"/>
          <a:stretch>
            <a:fillRect/>
          </a:stretch>
        </p:blipFill>
        <p:spPr>
          <a:xfrm>
            <a:off x="780324" y="2742476"/>
            <a:ext cx="2861050" cy="1008112"/>
          </a:xfrm>
          <a:prstGeom prst="rect">
            <a:avLst/>
          </a:prstGeom>
        </p:spPr>
      </p:pic>
      <p:sp>
        <p:nvSpPr>
          <p:cNvPr id="5" name="Rectangle 4"/>
          <p:cNvSpPr/>
          <p:nvPr/>
        </p:nvSpPr>
        <p:spPr>
          <a:xfrm>
            <a:off x="4021137" y="2551256"/>
            <a:ext cx="4572000" cy="1323439"/>
          </a:xfrm>
          <a:prstGeom prst="rect">
            <a:avLst/>
          </a:prstGeom>
        </p:spPr>
        <p:txBody>
          <a:bodyPr>
            <a:spAutoFit/>
          </a:bodyPr>
          <a:lstStyle/>
          <a:p>
            <a:r>
              <a:rPr lang="fi-FI" sz="2000" b="1" dirty="0"/>
              <a:t>Public Domain </a:t>
            </a:r>
            <a:r>
              <a:rPr lang="fi-FI" sz="2000" dirty="0"/>
              <a:t>–merkki kertoo, että teoksen tekijänoikeudet ovat päättyneet ja teosta saa käyttää vapaasti.</a:t>
            </a:r>
            <a:endParaRPr lang="en-US" sz="2000" dirty="0"/>
          </a:p>
        </p:txBody>
      </p:sp>
      <p:pic>
        <p:nvPicPr>
          <p:cNvPr id="3076" name="Picture 4" descr="CC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0324" y="4102999"/>
            <a:ext cx="2831984" cy="99952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4021137" y="3941043"/>
            <a:ext cx="4572000" cy="1323439"/>
          </a:xfrm>
          <a:prstGeom prst="rect">
            <a:avLst/>
          </a:prstGeom>
        </p:spPr>
        <p:txBody>
          <a:bodyPr>
            <a:spAutoFit/>
          </a:bodyPr>
          <a:lstStyle/>
          <a:p>
            <a:r>
              <a:rPr lang="fi-FI" sz="2000" b="1" dirty="0"/>
              <a:t>CC0</a:t>
            </a:r>
            <a:r>
              <a:rPr lang="fi-FI" sz="2000" dirty="0"/>
              <a:t>-merkki kertoo, että tekijä on vapaaehtoisesti luopunut tekijänoikeuksista ja teosta saa käyttää vapaasti.</a:t>
            </a:r>
            <a:endParaRPr lang="en-US" sz="2000" dirty="0"/>
          </a:p>
        </p:txBody>
      </p:sp>
    </p:spTree>
    <p:extLst>
      <p:ext uri="{BB962C8B-B14F-4D97-AF65-F5344CB8AC3E}">
        <p14:creationId xmlns:p14="http://schemas.microsoft.com/office/powerpoint/2010/main" val="23465366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CFF172-B4F1-40E1-BD49-BD662B8EA9A8}"/>
              </a:ext>
            </a:extLst>
          </p:cNvPr>
          <p:cNvSpPr>
            <a:spLocks noGrp="1"/>
          </p:cNvSpPr>
          <p:nvPr>
            <p:ph type="body" sz="half" idx="10"/>
          </p:nvPr>
        </p:nvSpPr>
        <p:spPr/>
        <p:txBody>
          <a:bodyPr/>
          <a:lstStyle/>
          <a:p>
            <a:r>
              <a:rPr lang="fi-FI" sz="3600" dirty="0">
                <a:solidFill>
                  <a:schemeClr val="accent3"/>
                </a:solidFill>
              </a:rPr>
              <a:t>Tutkimusongelmaan liittyvä tiedontarve</a:t>
            </a:r>
          </a:p>
        </p:txBody>
      </p:sp>
      <p:sp>
        <p:nvSpPr>
          <p:cNvPr id="3" name="Text Placeholder 2">
            <a:extLst>
              <a:ext uri="{FF2B5EF4-FFF2-40B4-BE49-F238E27FC236}">
                <a16:creationId xmlns:a16="http://schemas.microsoft.com/office/drawing/2014/main" id="{AC94DDAA-FD39-48D7-8F27-C211DE456FCD}"/>
              </a:ext>
            </a:extLst>
          </p:cNvPr>
          <p:cNvSpPr>
            <a:spLocks noGrp="1"/>
          </p:cNvSpPr>
          <p:nvPr>
            <p:ph type="body" sz="half" idx="11"/>
          </p:nvPr>
        </p:nvSpPr>
        <p:spPr/>
        <p:txBody>
          <a:bodyPr/>
          <a:lstStyle/>
          <a:p>
            <a:pPr lvl="0" defTabSz="914400">
              <a:spcBef>
                <a:spcPts val="600"/>
              </a:spcBef>
            </a:pPr>
            <a:r>
              <a:rPr lang="fi-FI" sz="2000" b="0" dirty="0">
                <a:solidFill>
                  <a:prstClr val="black"/>
                </a:solidFill>
              </a:rPr>
              <a:t>Kysymyksiä itselle lähtöviivoilla…</a:t>
            </a:r>
          </a:p>
          <a:p>
            <a:pPr marL="342900" lvl="0" indent="-342900" defTabSz="914400">
              <a:spcBef>
                <a:spcPts val="600"/>
              </a:spcBef>
              <a:buFont typeface="Arial" pitchFamily="34" charset="0"/>
              <a:buChar char="•"/>
            </a:pPr>
            <a:r>
              <a:rPr lang="fi-FI" sz="2000" b="0" dirty="0">
                <a:solidFill>
                  <a:prstClr val="black"/>
                </a:solidFill>
              </a:rPr>
              <a:t>mistä aiheesta tarvitset tietoa?</a:t>
            </a:r>
          </a:p>
          <a:p>
            <a:pPr marL="342900" lvl="0" indent="-342900" defTabSz="914400">
              <a:spcBef>
                <a:spcPts val="600"/>
              </a:spcBef>
              <a:buFont typeface="Arial" pitchFamily="34" charset="0"/>
              <a:buChar char="•"/>
            </a:pPr>
            <a:r>
              <a:rPr lang="fi-FI" sz="2000" b="0" dirty="0">
                <a:solidFill>
                  <a:prstClr val="black"/>
                </a:solidFill>
              </a:rPr>
              <a:t>mistä näkökulmasta lähestyt aihetta: tutkimusmetodi?</a:t>
            </a:r>
          </a:p>
          <a:p>
            <a:pPr marL="342900" lvl="0" indent="-342900" defTabSz="914400">
              <a:spcBef>
                <a:spcPts val="600"/>
              </a:spcBef>
              <a:buFont typeface="Arial" pitchFamily="34" charset="0"/>
              <a:buChar char="•"/>
            </a:pPr>
            <a:r>
              <a:rPr lang="fi-FI" sz="2000" b="0" dirty="0">
                <a:solidFill>
                  <a:prstClr val="black"/>
                </a:solidFill>
              </a:rPr>
              <a:t>Mitä tieteenaloja aiheeseen liittyy: kauppatieteet, sosiologia, taidehistoria, kasvatustiede…?</a:t>
            </a:r>
          </a:p>
          <a:p>
            <a:pPr marL="342900" lvl="0" indent="-342900" defTabSz="914400">
              <a:spcBef>
                <a:spcPts val="600"/>
              </a:spcBef>
              <a:buFont typeface="Arial" pitchFamily="34" charset="0"/>
              <a:buChar char="•"/>
            </a:pPr>
            <a:r>
              <a:rPr lang="fi-FI" sz="2000" b="0" dirty="0">
                <a:solidFill>
                  <a:prstClr val="black"/>
                </a:solidFill>
              </a:rPr>
              <a:t>tarvitsetko yleistietoa vai tieteellistä tietoa?</a:t>
            </a:r>
          </a:p>
          <a:p>
            <a:pPr marL="342900" lvl="0" indent="-342900" defTabSz="914400">
              <a:spcBef>
                <a:spcPts val="600"/>
              </a:spcBef>
              <a:buFont typeface="Arial" pitchFamily="34" charset="0"/>
              <a:buChar char="•"/>
            </a:pPr>
            <a:r>
              <a:rPr lang="fi-FI" sz="2000" b="0" dirty="0">
                <a:solidFill>
                  <a:prstClr val="black"/>
                </a:solidFill>
              </a:rPr>
              <a:t>Missä muodossa tarvitsemasi tieto on: kirjat, lehdet, kuvat, materiaalit, standardit, sanakirjat, elokuvat?</a:t>
            </a:r>
          </a:p>
          <a:p>
            <a:pPr marL="342900" lvl="0" indent="-342900" defTabSz="914400">
              <a:spcBef>
                <a:spcPts val="600"/>
              </a:spcBef>
              <a:buFont typeface="Arial" pitchFamily="34" charset="0"/>
              <a:buChar char="•"/>
            </a:pPr>
            <a:r>
              <a:rPr lang="fi-FI" sz="2000" b="0" dirty="0">
                <a:solidFill>
                  <a:prstClr val="black"/>
                </a:solidFill>
              </a:rPr>
              <a:t>minkä ikäistä tietoa tarvitset?</a:t>
            </a:r>
          </a:p>
          <a:p>
            <a:pPr marL="342900" lvl="0" indent="-342900" defTabSz="914400">
              <a:spcBef>
                <a:spcPts val="600"/>
              </a:spcBef>
              <a:buFont typeface="Arial" pitchFamily="34" charset="0"/>
              <a:buChar char="•"/>
            </a:pPr>
            <a:r>
              <a:rPr lang="fi-FI" sz="2000" b="0" dirty="0">
                <a:solidFill>
                  <a:prstClr val="black"/>
                </a:solidFill>
              </a:rPr>
              <a:t>minkä kielistä tietoa tarvitset?</a:t>
            </a:r>
          </a:p>
          <a:p>
            <a:endParaRPr lang="fi-FI" dirty="0"/>
          </a:p>
        </p:txBody>
      </p:sp>
    </p:spTree>
    <p:extLst>
      <p:ext uri="{BB962C8B-B14F-4D97-AF65-F5344CB8AC3E}">
        <p14:creationId xmlns:p14="http://schemas.microsoft.com/office/powerpoint/2010/main" val="137324250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CFF172-B4F1-40E1-BD49-BD662B8EA9A8}"/>
              </a:ext>
            </a:extLst>
          </p:cNvPr>
          <p:cNvSpPr>
            <a:spLocks noGrp="1"/>
          </p:cNvSpPr>
          <p:nvPr>
            <p:ph type="body" sz="half" idx="10"/>
          </p:nvPr>
        </p:nvSpPr>
        <p:spPr>
          <a:xfrm>
            <a:off x="292354" y="259137"/>
            <a:ext cx="8492897" cy="1176125"/>
          </a:xfrm>
        </p:spPr>
        <p:txBody>
          <a:bodyPr/>
          <a:lstStyle/>
          <a:p>
            <a:r>
              <a:rPr lang="fi-FI" altLang="fi-FI" sz="3600" dirty="0">
                <a:solidFill>
                  <a:schemeClr val="accent3"/>
                </a:solidFill>
              </a:rPr>
              <a:t>Visual Resources Centre    VRC</a:t>
            </a:r>
            <a:br>
              <a:rPr lang="fi-FI" altLang="fi-FI" sz="3600" dirty="0"/>
            </a:br>
            <a:r>
              <a:rPr lang="fi-FI" altLang="fi-FI" sz="3600" b="0" dirty="0"/>
              <a:t>libguides.aalto.fi/</a:t>
            </a:r>
            <a:r>
              <a:rPr lang="fi-FI" altLang="fi-FI" sz="3600" b="0" dirty="0" err="1"/>
              <a:t>vrc</a:t>
            </a:r>
            <a:endParaRPr lang="fi-FI" sz="3600" dirty="0"/>
          </a:p>
        </p:txBody>
      </p:sp>
      <p:sp>
        <p:nvSpPr>
          <p:cNvPr id="3" name="Text Placeholder 2">
            <a:extLst>
              <a:ext uri="{FF2B5EF4-FFF2-40B4-BE49-F238E27FC236}">
                <a16:creationId xmlns:a16="http://schemas.microsoft.com/office/drawing/2014/main" id="{AC94DDAA-FD39-48D7-8F27-C211DE456FCD}"/>
              </a:ext>
            </a:extLst>
          </p:cNvPr>
          <p:cNvSpPr>
            <a:spLocks noGrp="1"/>
          </p:cNvSpPr>
          <p:nvPr>
            <p:ph type="body" sz="half" idx="11"/>
          </p:nvPr>
        </p:nvSpPr>
        <p:spPr>
          <a:xfrm>
            <a:off x="292354" y="1875098"/>
            <a:ext cx="8492897" cy="4067363"/>
          </a:xfrm>
        </p:spPr>
        <p:txBody>
          <a:bodyPr/>
          <a:lstStyle/>
          <a:p>
            <a:endParaRPr lang="fi-FI" altLang="fi-FI" sz="2400" b="0" dirty="0">
              <a:solidFill>
                <a:srgbClr val="0070C0"/>
              </a:solidFill>
            </a:endParaRPr>
          </a:p>
          <a:p>
            <a:endParaRPr lang="fi-FI" dirty="0"/>
          </a:p>
        </p:txBody>
      </p:sp>
      <p:pic>
        <p:nvPicPr>
          <p:cNvPr id="4" name="Picture 3">
            <a:extLst>
              <a:ext uri="{FF2B5EF4-FFF2-40B4-BE49-F238E27FC236}">
                <a16:creationId xmlns:a16="http://schemas.microsoft.com/office/drawing/2014/main" id="{F8D606DB-FE4E-4BAD-B747-D1C6BA7299E8}"/>
              </a:ext>
            </a:extLst>
          </p:cNvPr>
          <p:cNvPicPr>
            <a:picLocks noChangeAspect="1"/>
          </p:cNvPicPr>
          <p:nvPr/>
        </p:nvPicPr>
        <p:blipFill>
          <a:blip r:embed="rId2"/>
          <a:stretch>
            <a:fillRect/>
          </a:stretch>
        </p:blipFill>
        <p:spPr>
          <a:xfrm>
            <a:off x="582612" y="1875098"/>
            <a:ext cx="7346045" cy="3890703"/>
          </a:xfrm>
          <a:prstGeom prst="rect">
            <a:avLst/>
          </a:prstGeom>
        </p:spPr>
      </p:pic>
    </p:spTree>
    <p:extLst>
      <p:ext uri="{BB962C8B-B14F-4D97-AF65-F5344CB8AC3E}">
        <p14:creationId xmlns:p14="http://schemas.microsoft.com/office/powerpoint/2010/main" val="18422627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CFF172-B4F1-40E1-BD49-BD662B8EA9A8}"/>
              </a:ext>
            </a:extLst>
          </p:cNvPr>
          <p:cNvSpPr>
            <a:spLocks noGrp="1"/>
          </p:cNvSpPr>
          <p:nvPr>
            <p:ph type="body" sz="half" idx="10"/>
          </p:nvPr>
        </p:nvSpPr>
        <p:spPr>
          <a:xfrm>
            <a:off x="292354" y="259137"/>
            <a:ext cx="8492897" cy="1176125"/>
          </a:xfrm>
        </p:spPr>
        <p:txBody>
          <a:bodyPr/>
          <a:lstStyle/>
          <a:p>
            <a:r>
              <a:rPr lang="en-US" sz="3600" dirty="0" err="1">
                <a:solidFill>
                  <a:schemeClr val="accent3"/>
                </a:solidFill>
              </a:rPr>
              <a:t>Visuaaliset</a:t>
            </a:r>
            <a:r>
              <a:rPr lang="en-US" sz="3600" dirty="0">
                <a:solidFill>
                  <a:schemeClr val="accent3"/>
                </a:solidFill>
              </a:rPr>
              <a:t> </a:t>
            </a:r>
            <a:r>
              <a:rPr lang="en-US" sz="3600" dirty="0" err="1">
                <a:solidFill>
                  <a:schemeClr val="accent3"/>
                </a:solidFill>
              </a:rPr>
              <a:t>tiedonlähteet</a:t>
            </a:r>
            <a:endParaRPr lang="fi-FI" sz="3600" dirty="0">
              <a:solidFill>
                <a:schemeClr val="accent3"/>
              </a:solidFill>
            </a:endParaRPr>
          </a:p>
        </p:txBody>
      </p:sp>
      <p:sp>
        <p:nvSpPr>
          <p:cNvPr id="3" name="Text Placeholder 2">
            <a:extLst>
              <a:ext uri="{FF2B5EF4-FFF2-40B4-BE49-F238E27FC236}">
                <a16:creationId xmlns:a16="http://schemas.microsoft.com/office/drawing/2014/main" id="{AC94DDAA-FD39-48D7-8F27-C211DE456FCD}"/>
              </a:ext>
            </a:extLst>
          </p:cNvPr>
          <p:cNvSpPr>
            <a:spLocks noGrp="1"/>
          </p:cNvSpPr>
          <p:nvPr>
            <p:ph type="body" sz="half" idx="11"/>
          </p:nvPr>
        </p:nvSpPr>
        <p:spPr>
          <a:xfrm>
            <a:off x="292354" y="1435262"/>
            <a:ext cx="8492897" cy="4507200"/>
          </a:xfrm>
        </p:spPr>
        <p:txBody>
          <a:bodyPr/>
          <a:lstStyle/>
          <a:p>
            <a:pPr marL="342900" indent="-342900">
              <a:buFont typeface="Arial" panose="020B0604020202020204" pitchFamily="34" charset="0"/>
              <a:buChar char="•"/>
            </a:pPr>
            <a:r>
              <a:rPr lang="fi-FI" sz="2400" b="0" dirty="0"/>
              <a:t>Julkaisujen painokuvat</a:t>
            </a:r>
          </a:p>
          <a:p>
            <a:pPr marL="342900" indent="-342900">
              <a:buFont typeface="Arial" panose="020B0604020202020204" pitchFamily="34" charset="0"/>
              <a:buChar char="•"/>
            </a:pPr>
            <a:r>
              <a:rPr lang="fi-FI" sz="2400" b="0" dirty="0"/>
              <a:t>Analogiset kuvakokoelmat kirjastoissa, arkistoissa ja museoissa (diat, vedokset, negatiivit, filminauhat)</a:t>
            </a:r>
          </a:p>
          <a:p>
            <a:pPr marL="342900" indent="-342900">
              <a:buFont typeface="Arial" panose="020B0604020202020204" pitchFamily="34" charset="0"/>
              <a:buChar char="•"/>
            </a:pPr>
            <a:r>
              <a:rPr lang="fi-FI" sz="2400" b="0" dirty="0"/>
              <a:t>Digitoidut tai syntysähköiset kuva-aineistot kirjastojen, museoiden ja arkistojen tietokannoissa </a:t>
            </a:r>
          </a:p>
          <a:p>
            <a:pPr marL="342900" indent="-342900">
              <a:buFont typeface="Arial" panose="020B0604020202020204" pitchFamily="34" charset="0"/>
              <a:buChar char="•"/>
            </a:pPr>
            <a:r>
              <a:rPr lang="fi-FI" sz="2400" b="0" dirty="0"/>
              <a:t>Kaupalliset kuvapankit ja kuvatoimistojen palvelut </a:t>
            </a:r>
          </a:p>
          <a:p>
            <a:pPr marL="342900" indent="-342900">
              <a:buFont typeface="Arial" panose="020B0604020202020204" pitchFamily="34" charset="0"/>
              <a:buChar char="•"/>
            </a:pPr>
            <a:r>
              <a:rPr lang="fi-FI" sz="2400" b="0" dirty="0"/>
              <a:t>Avoimen internetin kuvasisältö ja kuvahakukoneet</a:t>
            </a:r>
          </a:p>
          <a:p>
            <a:pPr marL="342900" indent="-342900">
              <a:buFont typeface="Arial" panose="020B0604020202020204" pitchFamily="34" charset="0"/>
              <a:buChar char="•"/>
            </a:pPr>
            <a:r>
              <a:rPr lang="fi-FI" sz="2400" b="0" dirty="0"/>
              <a:t>Kuvanjakopalvelut ja sosiaalinen media</a:t>
            </a:r>
          </a:p>
          <a:p>
            <a:pPr marL="342900" indent="-342900">
              <a:buFont typeface="Arial" panose="020B0604020202020204" pitchFamily="34" charset="0"/>
              <a:buChar char="•"/>
            </a:pPr>
            <a:r>
              <a:rPr lang="fi-FI" sz="2400" b="0" dirty="0"/>
              <a:t>Yksityiset verkkosivut ja blogit</a:t>
            </a:r>
          </a:p>
          <a:p>
            <a:endParaRPr lang="fi-FI" altLang="fi-FI" sz="2400" b="0" dirty="0">
              <a:solidFill>
                <a:srgbClr val="0070C0"/>
              </a:solidFill>
            </a:endParaRPr>
          </a:p>
          <a:p>
            <a:endParaRPr lang="fi-FI" dirty="0"/>
          </a:p>
        </p:txBody>
      </p:sp>
    </p:spTree>
    <p:extLst>
      <p:ext uri="{BB962C8B-B14F-4D97-AF65-F5344CB8AC3E}">
        <p14:creationId xmlns:p14="http://schemas.microsoft.com/office/powerpoint/2010/main" val="328025177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CFF172-B4F1-40E1-BD49-BD662B8EA9A8}"/>
              </a:ext>
            </a:extLst>
          </p:cNvPr>
          <p:cNvSpPr>
            <a:spLocks noGrp="1"/>
          </p:cNvSpPr>
          <p:nvPr>
            <p:ph type="body" sz="half" idx="10"/>
          </p:nvPr>
        </p:nvSpPr>
        <p:spPr>
          <a:xfrm>
            <a:off x="292354" y="259137"/>
            <a:ext cx="8492897" cy="1176125"/>
          </a:xfrm>
        </p:spPr>
        <p:txBody>
          <a:bodyPr/>
          <a:lstStyle/>
          <a:p>
            <a:r>
              <a:rPr lang="fi-FI" sz="3600" dirty="0">
                <a:solidFill>
                  <a:schemeClr val="accent3"/>
                </a:solidFill>
              </a:rPr>
              <a:t>Analogiset ja digitoidut</a:t>
            </a:r>
            <a:br>
              <a:rPr lang="fi-FI" sz="3600" dirty="0">
                <a:solidFill>
                  <a:schemeClr val="accent3"/>
                </a:solidFill>
              </a:rPr>
            </a:br>
            <a:r>
              <a:rPr lang="fi-FI" sz="3600" dirty="0">
                <a:solidFill>
                  <a:schemeClr val="accent3"/>
                </a:solidFill>
              </a:rPr>
              <a:t>kotimaiset kuva-aineistot</a:t>
            </a:r>
          </a:p>
        </p:txBody>
      </p:sp>
      <p:sp>
        <p:nvSpPr>
          <p:cNvPr id="3" name="Text Placeholder 2">
            <a:extLst>
              <a:ext uri="{FF2B5EF4-FFF2-40B4-BE49-F238E27FC236}">
                <a16:creationId xmlns:a16="http://schemas.microsoft.com/office/drawing/2014/main" id="{AC94DDAA-FD39-48D7-8F27-C211DE456FCD}"/>
              </a:ext>
            </a:extLst>
          </p:cNvPr>
          <p:cNvSpPr>
            <a:spLocks noGrp="1"/>
          </p:cNvSpPr>
          <p:nvPr>
            <p:ph type="body" sz="half" idx="11"/>
          </p:nvPr>
        </p:nvSpPr>
        <p:spPr>
          <a:xfrm>
            <a:off x="292354" y="2116476"/>
            <a:ext cx="8492897" cy="3825986"/>
          </a:xfrm>
        </p:spPr>
        <p:txBody>
          <a:bodyPr/>
          <a:lstStyle/>
          <a:p>
            <a:pPr marL="342900" indent="-342900">
              <a:buFont typeface="Arial" panose="020B0604020202020204" pitchFamily="34" charset="0"/>
              <a:buChar char="•"/>
            </a:pPr>
            <a:r>
              <a:rPr lang="fi-FI" sz="2400" b="0" dirty="0" err="1">
                <a:solidFill>
                  <a:schemeClr val="accent3"/>
                </a:solidFill>
              </a:rPr>
              <a:t>Finna</a:t>
            </a:r>
            <a:r>
              <a:rPr lang="fi-FI" sz="2400" b="0" dirty="0"/>
              <a:t>         www.finna.fi</a:t>
            </a:r>
            <a:br>
              <a:rPr lang="fi-FI" sz="2400" b="0" dirty="0"/>
            </a:br>
            <a:r>
              <a:rPr lang="fi-FI" sz="2400" b="0" dirty="0"/>
              <a:t>kotimaiset kirjastot, arkistot, museot</a:t>
            </a:r>
          </a:p>
          <a:p>
            <a:pPr marL="342900" indent="-342900">
              <a:buFont typeface="Arial" panose="020B0604020202020204" pitchFamily="34" charset="0"/>
              <a:buChar char="•"/>
            </a:pPr>
            <a:endParaRPr lang="fi-FI" sz="2400" b="0" dirty="0"/>
          </a:p>
          <a:p>
            <a:pPr marL="342900" indent="-342900">
              <a:buFont typeface="Arial" panose="020B0604020202020204" pitchFamily="34" charset="0"/>
              <a:buChar char="•"/>
            </a:pPr>
            <a:r>
              <a:rPr lang="fi-FI" sz="2400" b="0" dirty="0">
                <a:solidFill>
                  <a:schemeClr val="accent3"/>
                </a:solidFill>
              </a:rPr>
              <a:t>Museoiden </a:t>
            </a:r>
            <a:r>
              <a:rPr lang="fi-FI" sz="2400" b="0" dirty="0" err="1">
                <a:solidFill>
                  <a:schemeClr val="accent3"/>
                </a:solidFill>
              </a:rPr>
              <a:t>Finna</a:t>
            </a:r>
            <a:r>
              <a:rPr lang="fi-FI" sz="2400" b="0" dirty="0">
                <a:solidFill>
                  <a:schemeClr val="accent3"/>
                </a:solidFill>
              </a:rPr>
              <a:t> </a:t>
            </a:r>
            <a:r>
              <a:rPr lang="fi-FI" sz="2400" b="0" dirty="0">
                <a:hlinkClick r:id="rId2"/>
              </a:rPr>
              <a:t>https://museot.finna.fi/</a:t>
            </a:r>
            <a:endParaRPr lang="fi-FI" sz="2400" b="0" dirty="0"/>
          </a:p>
          <a:p>
            <a:r>
              <a:rPr lang="fi-FI" sz="2400" b="0" dirty="0"/>
              <a:t>    Suomen museoiden kokoelmat yhdellä haulla</a:t>
            </a:r>
          </a:p>
          <a:p>
            <a:endParaRPr lang="fi-FI" sz="2400" b="0" dirty="0"/>
          </a:p>
          <a:p>
            <a:pPr marL="342900" indent="-342900">
              <a:buFont typeface="Arial" panose="020B0604020202020204" pitchFamily="34" charset="0"/>
              <a:buChar char="•"/>
            </a:pPr>
            <a:r>
              <a:rPr lang="fi-FI" sz="2400" b="0" dirty="0">
                <a:solidFill>
                  <a:schemeClr val="accent3"/>
                </a:solidFill>
              </a:rPr>
              <a:t>Design arkisto </a:t>
            </a:r>
            <a:r>
              <a:rPr lang="fi-FI" sz="2400" b="0" dirty="0"/>
              <a:t>http://www.elka.fi/designarkisto/index.php/fi/</a:t>
            </a:r>
          </a:p>
          <a:p>
            <a:r>
              <a:rPr lang="fi-FI" sz="2400" b="0" dirty="0">
                <a:solidFill>
                  <a:schemeClr val="accent3"/>
                </a:solidFill>
              </a:rPr>
              <a:t>   </a:t>
            </a:r>
            <a:endParaRPr lang="fi-FI" sz="2400" b="0" dirty="0"/>
          </a:p>
          <a:p>
            <a:endParaRPr lang="fi-FI" altLang="fi-FI" sz="2400" b="0" dirty="0">
              <a:solidFill>
                <a:srgbClr val="0070C0"/>
              </a:solidFill>
            </a:endParaRPr>
          </a:p>
          <a:p>
            <a:endParaRPr lang="fi-FI" dirty="0"/>
          </a:p>
        </p:txBody>
      </p:sp>
    </p:spTree>
    <p:extLst>
      <p:ext uri="{BB962C8B-B14F-4D97-AF65-F5344CB8AC3E}">
        <p14:creationId xmlns:p14="http://schemas.microsoft.com/office/powerpoint/2010/main" val="229769421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CFF172-B4F1-40E1-BD49-BD662B8EA9A8}"/>
              </a:ext>
            </a:extLst>
          </p:cNvPr>
          <p:cNvSpPr>
            <a:spLocks noGrp="1"/>
          </p:cNvSpPr>
          <p:nvPr>
            <p:ph type="body" sz="half" idx="10"/>
          </p:nvPr>
        </p:nvSpPr>
        <p:spPr>
          <a:xfrm>
            <a:off x="292354" y="259137"/>
            <a:ext cx="8492897" cy="1176125"/>
          </a:xfrm>
        </p:spPr>
        <p:txBody>
          <a:bodyPr/>
          <a:lstStyle/>
          <a:p>
            <a:r>
              <a:rPr lang="fi-FI" sz="3600" dirty="0">
                <a:solidFill>
                  <a:schemeClr val="accent3"/>
                </a:solidFill>
              </a:rPr>
              <a:t>Lisensoidut ja avoimet kuvapalvelukonsortiot</a:t>
            </a:r>
          </a:p>
        </p:txBody>
      </p:sp>
      <p:sp>
        <p:nvSpPr>
          <p:cNvPr id="3" name="Text Placeholder 2">
            <a:extLst>
              <a:ext uri="{FF2B5EF4-FFF2-40B4-BE49-F238E27FC236}">
                <a16:creationId xmlns:a16="http://schemas.microsoft.com/office/drawing/2014/main" id="{AC94DDAA-FD39-48D7-8F27-C211DE456FCD}"/>
              </a:ext>
            </a:extLst>
          </p:cNvPr>
          <p:cNvSpPr>
            <a:spLocks noGrp="1"/>
          </p:cNvSpPr>
          <p:nvPr>
            <p:ph type="body" sz="half" idx="11"/>
          </p:nvPr>
        </p:nvSpPr>
        <p:spPr>
          <a:xfrm>
            <a:off x="292354" y="1435262"/>
            <a:ext cx="8492897" cy="4507200"/>
          </a:xfrm>
        </p:spPr>
        <p:txBody>
          <a:bodyPr/>
          <a:lstStyle/>
          <a:p>
            <a:r>
              <a:rPr lang="fi-FI" sz="2400" b="0" dirty="0"/>
              <a:t>Kansainvälisten museoiden, kirjastojen ja arkistojen laajoja yhteistietokantoja: </a:t>
            </a:r>
          </a:p>
          <a:p>
            <a:r>
              <a:rPr lang="fi-FI" sz="2400" b="0" dirty="0"/>
              <a:t>	</a:t>
            </a:r>
            <a:r>
              <a:rPr lang="fi-FI" sz="2400" b="0" dirty="0" err="1">
                <a:solidFill>
                  <a:schemeClr val="tx2"/>
                </a:solidFill>
              </a:rPr>
              <a:t>ARTstor</a:t>
            </a:r>
            <a:r>
              <a:rPr lang="fi-FI" sz="2400" b="0" dirty="0">
                <a:solidFill>
                  <a:schemeClr val="tx2"/>
                </a:solidFill>
              </a:rPr>
              <a:t>, </a:t>
            </a:r>
            <a:r>
              <a:rPr lang="fi-FI" sz="2400" b="0" dirty="0" err="1">
                <a:solidFill>
                  <a:schemeClr val="tx2"/>
                </a:solidFill>
              </a:rPr>
              <a:t>Bridgeman</a:t>
            </a:r>
            <a:r>
              <a:rPr lang="fi-FI" sz="2400" b="0" dirty="0">
                <a:solidFill>
                  <a:schemeClr val="tx2"/>
                </a:solidFill>
              </a:rPr>
              <a:t> </a:t>
            </a:r>
            <a:r>
              <a:rPr lang="fi-FI" sz="2400" b="0" dirty="0" err="1">
                <a:solidFill>
                  <a:schemeClr val="tx2"/>
                </a:solidFill>
              </a:rPr>
              <a:t>Art</a:t>
            </a:r>
            <a:r>
              <a:rPr lang="fi-FI" sz="2400" b="0" dirty="0">
                <a:solidFill>
                  <a:schemeClr val="tx2"/>
                </a:solidFill>
              </a:rPr>
              <a:t> Library, </a:t>
            </a:r>
            <a:r>
              <a:rPr lang="fi-FI" sz="2400" b="0" dirty="0" err="1">
                <a:solidFill>
                  <a:schemeClr val="tx2"/>
                </a:solidFill>
              </a:rPr>
              <a:t>Europeana</a:t>
            </a:r>
            <a:r>
              <a:rPr lang="fi-FI" sz="2400" b="0" dirty="0">
                <a:solidFill>
                  <a:schemeClr val="tx2"/>
                </a:solidFill>
              </a:rPr>
              <a:t>, Kansallinen</a:t>
            </a:r>
          </a:p>
          <a:p>
            <a:r>
              <a:rPr lang="fi-FI" sz="2400" b="0" dirty="0">
                <a:solidFill>
                  <a:schemeClr val="tx2"/>
                </a:solidFill>
              </a:rPr>
              <a:t>        </a:t>
            </a:r>
            <a:r>
              <a:rPr lang="fi-FI" sz="2400" b="0" dirty="0" err="1">
                <a:solidFill>
                  <a:schemeClr val="tx2"/>
                </a:solidFill>
              </a:rPr>
              <a:t>Finna</a:t>
            </a:r>
            <a:r>
              <a:rPr lang="fi-FI" sz="2400" b="0" dirty="0">
                <a:solidFill>
                  <a:schemeClr val="tx2"/>
                </a:solidFill>
              </a:rPr>
              <a:t> (finna.fi) </a:t>
            </a:r>
            <a:r>
              <a:rPr lang="fi-FI" sz="2400" b="0" dirty="0"/>
              <a:t>jne.</a:t>
            </a:r>
          </a:p>
          <a:p>
            <a:endParaRPr lang="fi-FI" sz="2400" b="0" dirty="0"/>
          </a:p>
          <a:p>
            <a:r>
              <a:rPr lang="fi-FI" sz="2400" b="0" dirty="0"/>
              <a:t>Tietokantojen tuottajat voivat asettaa käyttörajoituksia – esim.  maksullisuus, tekijänoikeus, käyttölisenssit.</a:t>
            </a:r>
          </a:p>
          <a:p>
            <a:r>
              <a:rPr lang="fi-FI" sz="2400" b="0" dirty="0"/>
              <a:t>Lisensoidut tietokannat on rajoitettu palvelun hankkineen organisaation, kuten yliopiston yhteisölle käytettäväksi sen oman tietoverkon sisällä. </a:t>
            </a:r>
          </a:p>
          <a:p>
            <a:endParaRPr lang="fi-FI" altLang="fi-FI" sz="2400" b="0" dirty="0">
              <a:solidFill>
                <a:srgbClr val="0070C0"/>
              </a:solidFill>
            </a:endParaRPr>
          </a:p>
          <a:p>
            <a:endParaRPr lang="fi-FI" dirty="0"/>
          </a:p>
        </p:txBody>
      </p:sp>
    </p:spTree>
    <p:extLst>
      <p:ext uri="{BB962C8B-B14F-4D97-AF65-F5344CB8AC3E}">
        <p14:creationId xmlns:p14="http://schemas.microsoft.com/office/powerpoint/2010/main" val="5838745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CFF172-B4F1-40E1-BD49-BD662B8EA9A8}"/>
              </a:ext>
            </a:extLst>
          </p:cNvPr>
          <p:cNvSpPr>
            <a:spLocks noGrp="1"/>
          </p:cNvSpPr>
          <p:nvPr>
            <p:ph type="body" sz="half" idx="10"/>
          </p:nvPr>
        </p:nvSpPr>
        <p:spPr>
          <a:xfrm>
            <a:off x="292354" y="259137"/>
            <a:ext cx="8492897" cy="1176125"/>
          </a:xfrm>
        </p:spPr>
        <p:txBody>
          <a:bodyPr/>
          <a:lstStyle/>
          <a:p>
            <a:r>
              <a:rPr lang="en-US" sz="3600" dirty="0" err="1">
                <a:solidFill>
                  <a:schemeClr val="accent3"/>
                </a:solidFill>
              </a:rPr>
              <a:t>ARTstor</a:t>
            </a:r>
            <a:endParaRPr lang="fi-FI" sz="3600" dirty="0">
              <a:solidFill>
                <a:schemeClr val="accent3"/>
              </a:solidFill>
            </a:endParaRPr>
          </a:p>
        </p:txBody>
      </p:sp>
      <p:sp>
        <p:nvSpPr>
          <p:cNvPr id="3" name="Text Placeholder 2">
            <a:extLst>
              <a:ext uri="{FF2B5EF4-FFF2-40B4-BE49-F238E27FC236}">
                <a16:creationId xmlns:a16="http://schemas.microsoft.com/office/drawing/2014/main" id="{AC94DDAA-FD39-48D7-8F27-C211DE456FCD}"/>
              </a:ext>
            </a:extLst>
          </p:cNvPr>
          <p:cNvSpPr>
            <a:spLocks noGrp="1"/>
          </p:cNvSpPr>
          <p:nvPr>
            <p:ph type="body" sz="half" idx="11"/>
          </p:nvPr>
        </p:nvSpPr>
        <p:spPr>
          <a:xfrm>
            <a:off x="292354" y="1435262"/>
            <a:ext cx="8492897" cy="4507200"/>
          </a:xfrm>
        </p:spPr>
        <p:txBody>
          <a:bodyPr/>
          <a:lstStyle/>
          <a:p>
            <a:pPr marL="342900" indent="-342900">
              <a:buFont typeface="Arial" panose="020B0604020202020204" pitchFamily="34" charset="0"/>
              <a:buChar char="•"/>
            </a:pPr>
            <a:r>
              <a:rPr lang="fi-FI" sz="2400" b="0" dirty="0" err="1">
                <a:solidFill>
                  <a:schemeClr val="tx2"/>
                </a:solidFill>
              </a:rPr>
              <a:t>ARTstor</a:t>
            </a:r>
            <a:r>
              <a:rPr lang="fi-FI" sz="2400" b="0" dirty="0">
                <a:solidFill>
                  <a:schemeClr val="tx2"/>
                </a:solidFill>
              </a:rPr>
              <a:t> Digital Library </a:t>
            </a:r>
            <a:r>
              <a:rPr lang="fi-FI" sz="2400" b="0" dirty="0"/>
              <a:t>tarjoaa pääsyn yli 3 miljoonan kuvan kokoelmaan  -   taide, arkkitehtuuri, muotoilu, kulttuurihistoria. Koottu yhteen satojen museoiden, gallerioiden, arkistojen ja kirjastojen kokoelmia ympäri maailman. </a:t>
            </a:r>
          </a:p>
          <a:p>
            <a:pPr marL="342900" indent="-342900">
              <a:buFont typeface="Arial" panose="020B0604020202020204" pitchFamily="34" charset="0"/>
              <a:buChar char="•"/>
            </a:pPr>
            <a:r>
              <a:rPr lang="fi-FI" sz="2400" b="0" dirty="0">
                <a:solidFill>
                  <a:schemeClr val="accent3"/>
                </a:solidFill>
              </a:rPr>
              <a:t>Korkealaatuista kuvamateriaalia</a:t>
            </a:r>
            <a:r>
              <a:rPr lang="fi-FI" sz="2400" b="0" dirty="0"/>
              <a:t>, </a:t>
            </a:r>
            <a:br>
              <a:rPr lang="fi-FI" sz="2400" b="0" dirty="0"/>
            </a:br>
            <a:r>
              <a:rPr lang="fi-FI" sz="2400" b="0" dirty="0"/>
              <a:t>henkilökohtaiset työskentelytilat ja työkalut aineistojen esittämistä varten. </a:t>
            </a:r>
            <a:br>
              <a:rPr lang="fi-FI" sz="2400" b="0" dirty="0"/>
            </a:br>
            <a:endParaRPr lang="fi-FI" sz="2400" b="0" dirty="0"/>
          </a:p>
          <a:p>
            <a:pPr marL="342900" indent="-342900">
              <a:buFont typeface="Arial" panose="020B0604020202020204" pitchFamily="34" charset="0"/>
              <a:buChar char="•"/>
            </a:pPr>
            <a:r>
              <a:rPr lang="fi-FI" sz="2400" b="0" dirty="0">
                <a:solidFill>
                  <a:schemeClr val="accent3"/>
                </a:solidFill>
              </a:rPr>
              <a:t>Tekijänoikeusrajoitukset</a:t>
            </a:r>
            <a:r>
              <a:rPr lang="fi-FI" sz="2400" b="0" dirty="0"/>
              <a:t>: palvelun sisältö on tarkoitettu opiskelu-, opetus- ja tutkimustarkoituksiin Aalto-yliopiston sisällä.</a:t>
            </a:r>
            <a:endParaRPr lang="fi-FI" altLang="fi-FI" sz="2400" b="0" dirty="0">
              <a:solidFill>
                <a:srgbClr val="0070C0"/>
              </a:solidFill>
            </a:endParaRPr>
          </a:p>
          <a:p>
            <a:endParaRPr lang="fi-FI" dirty="0"/>
          </a:p>
        </p:txBody>
      </p:sp>
    </p:spTree>
    <p:extLst>
      <p:ext uri="{BB962C8B-B14F-4D97-AF65-F5344CB8AC3E}">
        <p14:creationId xmlns:p14="http://schemas.microsoft.com/office/powerpoint/2010/main" val="96162955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CFF172-B4F1-40E1-BD49-BD662B8EA9A8}"/>
              </a:ext>
            </a:extLst>
          </p:cNvPr>
          <p:cNvSpPr>
            <a:spLocks noGrp="1"/>
          </p:cNvSpPr>
          <p:nvPr>
            <p:ph type="body" sz="half" idx="10"/>
          </p:nvPr>
        </p:nvSpPr>
        <p:spPr>
          <a:xfrm>
            <a:off x="292354" y="259137"/>
            <a:ext cx="8492897" cy="1176125"/>
          </a:xfrm>
        </p:spPr>
        <p:txBody>
          <a:bodyPr/>
          <a:lstStyle/>
          <a:p>
            <a:r>
              <a:rPr lang="fi-FI" sz="3600" dirty="0" err="1">
                <a:solidFill>
                  <a:schemeClr val="accent3"/>
                </a:solidFill>
              </a:rPr>
              <a:t>ARTstorin</a:t>
            </a:r>
            <a:r>
              <a:rPr lang="fi-FI" sz="3600" dirty="0">
                <a:solidFill>
                  <a:schemeClr val="accent3"/>
                </a:solidFill>
              </a:rPr>
              <a:t> käyttäminen Aallossa</a:t>
            </a:r>
            <a:br>
              <a:rPr lang="fi-FI" sz="3600" dirty="0">
                <a:solidFill>
                  <a:schemeClr val="accent3"/>
                </a:solidFill>
              </a:rPr>
            </a:br>
            <a:r>
              <a:rPr lang="fi-FI" sz="3600" dirty="0">
                <a:solidFill>
                  <a:schemeClr val="accent3"/>
                </a:solidFill>
              </a:rPr>
              <a:t>- mitä saa tehdä</a:t>
            </a:r>
          </a:p>
        </p:txBody>
      </p:sp>
      <p:sp>
        <p:nvSpPr>
          <p:cNvPr id="3" name="Text Placeholder 2">
            <a:extLst>
              <a:ext uri="{FF2B5EF4-FFF2-40B4-BE49-F238E27FC236}">
                <a16:creationId xmlns:a16="http://schemas.microsoft.com/office/drawing/2014/main" id="{AC94DDAA-FD39-48D7-8F27-C211DE456FCD}"/>
              </a:ext>
            </a:extLst>
          </p:cNvPr>
          <p:cNvSpPr>
            <a:spLocks noGrp="1"/>
          </p:cNvSpPr>
          <p:nvPr>
            <p:ph type="body" sz="half" idx="11"/>
          </p:nvPr>
        </p:nvSpPr>
        <p:spPr>
          <a:xfrm>
            <a:off x="292354" y="1435262"/>
            <a:ext cx="8492897" cy="4507200"/>
          </a:xfrm>
        </p:spPr>
        <p:txBody>
          <a:bodyPr/>
          <a:lstStyle/>
          <a:p>
            <a:r>
              <a:rPr lang="fi-FI" sz="2000" b="0" dirty="0" err="1">
                <a:solidFill>
                  <a:schemeClr val="accent3"/>
                </a:solidFill>
              </a:rPr>
              <a:t>ARTstorin</a:t>
            </a:r>
            <a:r>
              <a:rPr lang="fi-FI" sz="2000" b="0" dirty="0">
                <a:solidFill>
                  <a:schemeClr val="accent3"/>
                </a:solidFill>
              </a:rPr>
              <a:t> aineistoa saa käyttää opiskelussa, opetuksessa ja tutkimuksessa, kun toiminta on luonteeltaan</a:t>
            </a:r>
            <a:r>
              <a:rPr lang="fi-FI" sz="2000" dirty="0">
                <a:solidFill>
                  <a:schemeClr val="accent3"/>
                </a:solidFill>
              </a:rPr>
              <a:t> ei-kaupallista</a:t>
            </a:r>
            <a:r>
              <a:rPr lang="fi-FI" sz="2000" b="0" dirty="0">
                <a:solidFill>
                  <a:schemeClr val="accent3"/>
                </a:solidFill>
              </a:rPr>
              <a:t>.</a:t>
            </a:r>
          </a:p>
          <a:p>
            <a:endParaRPr lang="fi-FI" sz="2000" b="0" dirty="0">
              <a:solidFill>
                <a:schemeClr val="accent3"/>
              </a:solidFill>
            </a:endParaRPr>
          </a:p>
          <a:p>
            <a:r>
              <a:rPr lang="fi-FI" sz="2000" b="0" dirty="0"/>
              <a:t>Aineistoa saa jäljentää, jaella, esittää ja käyttää näissä yhteyksissä:</a:t>
            </a:r>
          </a:p>
          <a:p>
            <a:pPr marL="342900" indent="-342900">
              <a:buFont typeface="Arial" panose="020B0604020202020204" pitchFamily="34" charset="0"/>
              <a:buChar char="•"/>
            </a:pPr>
            <a:r>
              <a:rPr lang="fi-FI" sz="2000" b="0" dirty="0"/>
              <a:t>luokkaopetuksessa (Aalto-yliopiston sisällä, ei muissa oppilaitoksissa).</a:t>
            </a:r>
          </a:p>
          <a:p>
            <a:pPr marL="342900" indent="-342900">
              <a:buFont typeface="Arial" panose="020B0604020202020204" pitchFamily="34" charset="0"/>
              <a:buChar char="•"/>
            </a:pPr>
            <a:r>
              <a:rPr lang="fi-FI" sz="2000" b="0" dirty="0"/>
              <a:t>opiskelijatöissä ja tutkimuksessa, </a:t>
            </a:r>
            <a:br>
              <a:rPr lang="fi-FI" sz="2000" b="0" dirty="0"/>
            </a:br>
            <a:r>
              <a:rPr lang="fi-FI" sz="2000" b="0" dirty="0"/>
              <a:t>joihin on pääsy vain muilla auktorisoiduilla käyttäjillä.</a:t>
            </a:r>
          </a:p>
          <a:p>
            <a:pPr marL="342900" indent="-342900">
              <a:buFont typeface="Arial" panose="020B0604020202020204" pitchFamily="34" charset="0"/>
              <a:buChar char="•"/>
            </a:pPr>
            <a:r>
              <a:rPr lang="fi-FI" sz="2000" b="0" dirty="0"/>
              <a:t>omassa portfoliossa, kunhan portfolio ei ole julkisesti saatavilla.</a:t>
            </a:r>
          </a:p>
          <a:p>
            <a:pPr marL="342900" indent="-342900">
              <a:buFont typeface="Arial" panose="020B0604020202020204" pitchFamily="34" charset="0"/>
              <a:buChar char="•"/>
            </a:pPr>
            <a:r>
              <a:rPr lang="fi-FI" sz="2000" b="0" dirty="0"/>
              <a:t>julkisessa esityksessä, kun se on osa ei-kaupallista opiskeluun tai tutkimukseen liittyvää esitystä, kuten: seminaari, konferenssi, luento, näyttely, workshop (myös Aalto-yliopiston ulkopuolella).</a:t>
            </a:r>
          </a:p>
          <a:p>
            <a:endParaRPr lang="fi-FI" altLang="fi-FI" sz="2400" b="0" dirty="0">
              <a:solidFill>
                <a:srgbClr val="0070C0"/>
              </a:solidFill>
            </a:endParaRPr>
          </a:p>
          <a:p>
            <a:endParaRPr lang="fi-FI" dirty="0"/>
          </a:p>
        </p:txBody>
      </p:sp>
    </p:spTree>
    <p:extLst>
      <p:ext uri="{BB962C8B-B14F-4D97-AF65-F5344CB8AC3E}">
        <p14:creationId xmlns:p14="http://schemas.microsoft.com/office/powerpoint/2010/main" val="183072024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CFF172-B4F1-40E1-BD49-BD662B8EA9A8}"/>
              </a:ext>
            </a:extLst>
          </p:cNvPr>
          <p:cNvSpPr>
            <a:spLocks noGrp="1"/>
          </p:cNvSpPr>
          <p:nvPr>
            <p:ph type="body" sz="half" idx="10"/>
          </p:nvPr>
        </p:nvSpPr>
        <p:spPr>
          <a:xfrm>
            <a:off x="292354" y="259137"/>
            <a:ext cx="8492897" cy="1176125"/>
          </a:xfrm>
        </p:spPr>
        <p:txBody>
          <a:bodyPr/>
          <a:lstStyle/>
          <a:p>
            <a:r>
              <a:rPr lang="fi-FI" sz="3600" dirty="0" err="1">
                <a:solidFill>
                  <a:schemeClr val="accent3"/>
                </a:solidFill>
              </a:rPr>
              <a:t>ARTstorin</a:t>
            </a:r>
            <a:r>
              <a:rPr lang="fi-FI" sz="3600" dirty="0">
                <a:solidFill>
                  <a:schemeClr val="accent3"/>
                </a:solidFill>
              </a:rPr>
              <a:t> käyttäminen Aallossa</a:t>
            </a:r>
            <a:br>
              <a:rPr lang="fi-FI" sz="3600" dirty="0">
                <a:solidFill>
                  <a:schemeClr val="accent3"/>
                </a:solidFill>
              </a:rPr>
            </a:br>
            <a:r>
              <a:rPr lang="fi-FI" sz="3600" dirty="0">
                <a:solidFill>
                  <a:schemeClr val="accent3"/>
                </a:solidFill>
              </a:rPr>
              <a:t>- mitä saa tehdä</a:t>
            </a:r>
          </a:p>
        </p:txBody>
      </p:sp>
      <p:sp>
        <p:nvSpPr>
          <p:cNvPr id="3" name="Text Placeholder 2">
            <a:extLst>
              <a:ext uri="{FF2B5EF4-FFF2-40B4-BE49-F238E27FC236}">
                <a16:creationId xmlns:a16="http://schemas.microsoft.com/office/drawing/2014/main" id="{AC94DDAA-FD39-48D7-8F27-C211DE456FCD}"/>
              </a:ext>
            </a:extLst>
          </p:cNvPr>
          <p:cNvSpPr>
            <a:spLocks noGrp="1"/>
          </p:cNvSpPr>
          <p:nvPr>
            <p:ph type="body" sz="half" idx="11"/>
          </p:nvPr>
        </p:nvSpPr>
        <p:spPr>
          <a:xfrm>
            <a:off x="292354" y="1875098"/>
            <a:ext cx="8492897" cy="4067363"/>
          </a:xfrm>
        </p:spPr>
        <p:txBody>
          <a:bodyPr/>
          <a:lstStyle/>
          <a:p>
            <a:pPr marL="342900" indent="-342900">
              <a:buFont typeface="Arial" panose="020B0604020202020204" pitchFamily="34" charset="0"/>
              <a:buChar char="•"/>
            </a:pPr>
            <a:r>
              <a:rPr lang="fi-FI" sz="2000" b="0" dirty="0">
                <a:solidFill>
                  <a:schemeClr val="accent3"/>
                </a:solidFill>
              </a:rPr>
              <a:t>Painetuissa opinnäytetöissä </a:t>
            </a:r>
            <a:r>
              <a:rPr lang="fi-FI" sz="2000" b="0" dirty="0"/>
              <a:t>(</a:t>
            </a:r>
            <a:r>
              <a:rPr lang="fi-FI" sz="2000" b="0" dirty="0" err="1"/>
              <a:t>ARTstorin</a:t>
            </a:r>
            <a:r>
              <a:rPr lang="fi-FI" sz="2000" b="0" dirty="0"/>
              <a:t> kuvia sisältävää opinnäytetyötä ei saa julkaista verkossa eikä myydä).</a:t>
            </a:r>
            <a:br>
              <a:rPr lang="fi-FI" sz="2000" b="0" dirty="0"/>
            </a:br>
            <a:endParaRPr lang="fi-FI" sz="2000" b="0" dirty="0"/>
          </a:p>
          <a:p>
            <a:pPr marL="342900" indent="-342900">
              <a:buFont typeface="Arial" panose="020B0604020202020204" pitchFamily="34" charset="0"/>
              <a:buChar char="•"/>
            </a:pPr>
            <a:r>
              <a:rPr lang="fi-FI" sz="2000" b="0" dirty="0" err="1"/>
              <a:t>ARTstorin</a:t>
            </a:r>
            <a:r>
              <a:rPr lang="fi-FI" sz="2000" b="0" dirty="0"/>
              <a:t> aineistoa saa tulostaa muutamia </a:t>
            </a:r>
            <a:r>
              <a:rPr lang="fi-FI" sz="2000" b="0" dirty="0">
                <a:solidFill>
                  <a:schemeClr val="accent3"/>
                </a:solidFill>
              </a:rPr>
              <a:t>paperikopioita auktorisoiduille käyttäjille </a:t>
            </a:r>
            <a:r>
              <a:rPr lang="fi-FI" sz="2000" b="0" dirty="0"/>
              <a:t>sekä esitelmän, luennon, seminaarin tai vastaavan ei-kaupallisen tieteellisen tapahtuman yleisölle. Tulostaminen tulee suorittaa käyttäen </a:t>
            </a:r>
            <a:r>
              <a:rPr lang="fi-FI" sz="2000" b="0" dirty="0" err="1"/>
              <a:t>ARTstor</a:t>
            </a:r>
            <a:r>
              <a:rPr lang="fi-FI" sz="2000" b="0" dirty="0"/>
              <a:t>-palvelun omia tähän tarkoitukseen olevia toimintoja.</a:t>
            </a:r>
          </a:p>
          <a:p>
            <a:pPr marL="342900" indent="-342900">
              <a:buFont typeface="Arial" panose="020B0604020202020204" pitchFamily="34" charset="0"/>
              <a:buChar char="•"/>
            </a:pPr>
            <a:r>
              <a:rPr lang="fi-FI" sz="2000" b="0" dirty="0" err="1"/>
              <a:t>ARTstorin</a:t>
            </a:r>
            <a:r>
              <a:rPr lang="fi-FI" sz="2000" b="0" dirty="0"/>
              <a:t> aineistoa saa tallentaa </a:t>
            </a:r>
            <a:r>
              <a:rPr lang="fi-FI" sz="2000" b="0" dirty="0">
                <a:solidFill>
                  <a:schemeClr val="accent3"/>
                </a:solidFill>
              </a:rPr>
              <a:t>omaan käyttöön rajallisen määrän</a:t>
            </a:r>
            <a:r>
              <a:rPr lang="fi-FI" sz="2000" b="0" dirty="0"/>
              <a:t>. Tallentamaansa aineistoa saa jaella vain muille auktorisoiduille käyttäjille. Tallentaminen tulee suorittaa käyttäen </a:t>
            </a:r>
            <a:r>
              <a:rPr lang="fi-FI" sz="2000" b="0" dirty="0" err="1"/>
              <a:t>ARTstor</a:t>
            </a:r>
            <a:r>
              <a:rPr lang="fi-FI" sz="2000" b="0" dirty="0"/>
              <a:t>-palvelun omia tähän tarkoitukseen olevia toimintoja.</a:t>
            </a:r>
          </a:p>
          <a:p>
            <a:endParaRPr lang="fi-FI" altLang="fi-FI" sz="2400" b="0" dirty="0">
              <a:solidFill>
                <a:srgbClr val="0070C0"/>
              </a:solidFill>
            </a:endParaRPr>
          </a:p>
          <a:p>
            <a:endParaRPr lang="fi-FI" dirty="0"/>
          </a:p>
        </p:txBody>
      </p:sp>
    </p:spTree>
    <p:extLst>
      <p:ext uri="{BB962C8B-B14F-4D97-AF65-F5344CB8AC3E}">
        <p14:creationId xmlns:p14="http://schemas.microsoft.com/office/powerpoint/2010/main" val="376441390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CFF172-B4F1-40E1-BD49-BD662B8EA9A8}"/>
              </a:ext>
            </a:extLst>
          </p:cNvPr>
          <p:cNvSpPr>
            <a:spLocks noGrp="1"/>
          </p:cNvSpPr>
          <p:nvPr>
            <p:ph type="body" sz="half" idx="10"/>
          </p:nvPr>
        </p:nvSpPr>
        <p:spPr>
          <a:xfrm>
            <a:off x="292354" y="259137"/>
            <a:ext cx="8492897" cy="1176125"/>
          </a:xfrm>
        </p:spPr>
        <p:txBody>
          <a:bodyPr/>
          <a:lstStyle/>
          <a:p>
            <a:r>
              <a:rPr lang="fi-FI" sz="3600" dirty="0" err="1">
                <a:solidFill>
                  <a:schemeClr val="accent3"/>
                </a:solidFill>
              </a:rPr>
              <a:t>ARTstorin</a:t>
            </a:r>
            <a:r>
              <a:rPr lang="fi-FI" sz="3600" dirty="0">
                <a:solidFill>
                  <a:schemeClr val="accent3"/>
                </a:solidFill>
              </a:rPr>
              <a:t> käyttäminen Aallossa</a:t>
            </a:r>
            <a:br>
              <a:rPr lang="fi-FI" sz="3600" dirty="0">
                <a:solidFill>
                  <a:schemeClr val="accent3"/>
                </a:solidFill>
              </a:rPr>
            </a:br>
            <a:r>
              <a:rPr lang="fi-FI" sz="3600" dirty="0">
                <a:solidFill>
                  <a:schemeClr val="accent3"/>
                </a:solidFill>
              </a:rPr>
              <a:t>- mitä ei saa tehdä</a:t>
            </a:r>
          </a:p>
        </p:txBody>
      </p:sp>
      <p:sp>
        <p:nvSpPr>
          <p:cNvPr id="3" name="Text Placeholder 2">
            <a:extLst>
              <a:ext uri="{FF2B5EF4-FFF2-40B4-BE49-F238E27FC236}">
                <a16:creationId xmlns:a16="http://schemas.microsoft.com/office/drawing/2014/main" id="{AC94DDAA-FD39-48D7-8F27-C211DE456FCD}"/>
              </a:ext>
            </a:extLst>
          </p:cNvPr>
          <p:cNvSpPr>
            <a:spLocks noGrp="1"/>
          </p:cNvSpPr>
          <p:nvPr>
            <p:ph type="body" sz="half" idx="11"/>
          </p:nvPr>
        </p:nvSpPr>
        <p:spPr>
          <a:xfrm>
            <a:off x="292354" y="1875098"/>
            <a:ext cx="8492897" cy="4067363"/>
          </a:xfrm>
        </p:spPr>
        <p:txBody>
          <a:bodyPr/>
          <a:lstStyle/>
          <a:p>
            <a:pPr marL="342900" indent="-342900">
              <a:buFont typeface="Arial" panose="020B0604020202020204" pitchFamily="34" charset="0"/>
              <a:buChar char="•"/>
            </a:pPr>
            <a:r>
              <a:rPr lang="fi-FI" altLang="fi-FI" sz="2000" b="0" dirty="0"/>
              <a:t>Aineistoa </a:t>
            </a:r>
            <a:r>
              <a:rPr lang="fi-FI" altLang="fi-FI" sz="2000" b="0" dirty="0">
                <a:solidFill>
                  <a:schemeClr val="accent3"/>
                </a:solidFill>
              </a:rPr>
              <a:t>ei saa käyttää kaupallisiin tarkoituksiin</a:t>
            </a:r>
            <a:r>
              <a:rPr lang="fi-FI" altLang="fi-FI" sz="2000" b="0" dirty="0"/>
              <a:t>. </a:t>
            </a:r>
          </a:p>
          <a:p>
            <a:pPr marL="342900" indent="-342900">
              <a:buFont typeface="Arial" panose="020B0604020202020204" pitchFamily="34" charset="0"/>
              <a:buChar char="•"/>
            </a:pPr>
            <a:r>
              <a:rPr lang="fi-FI" altLang="fi-FI" sz="2000" b="0" dirty="0"/>
              <a:t>Aineistoa </a:t>
            </a:r>
            <a:r>
              <a:rPr lang="fi-FI" altLang="fi-FI" sz="2000" b="0" dirty="0">
                <a:solidFill>
                  <a:schemeClr val="accent3"/>
                </a:solidFill>
              </a:rPr>
              <a:t>ei saa välittää </a:t>
            </a:r>
            <a:r>
              <a:rPr lang="fi-FI" altLang="fi-FI" sz="2000" b="0" dirty="0"/>
              <a:t>tai asettaa saataville </a:t>
            </a:r>
            <a:r>
              <a:rPr lang="fi-FI" altLang="fi-FI" sz="2000" b="0" dirty="0">
                <a:solidFill>
                  <a:schemeClr val="accent3"/>
                </a:solidFill>
              </a:rPr>
              <a:t>muille kuin auktorisoiduille käyttäjille (=aaltolaisille).</a:t>
            </a:r>
          </a:p>
          <a:p>
            <a:pPr marL="342900" indent="-342900">
              <a:buFont typeface="Arial" panose="020B0604020202020204" pitchFamily="34" charset="0"/>
              <a:buChar char="•"/>
            </a:pPr>
            <a:r>
              <a:rPr lang="fi-FI" altLang="fi-FI" sz="2000" b="0" dirty="0"/>
              <a:t>Aineistoa </a:t>
            </a:r>
            <a:r>
              <a:rPr lang="fi-FI" altLang="fi-FI" sz="2000" b="0" dirty="0">
                <a:solidFill>
                  <a:schemeClr val="accent3"/>
                </a:solidFill>
              </a:rPr>
              <a:t>ei saa muuttaa.</a:t>
            </a:r>
            <a:br>
              <a:rPr lang="fi-FI" altLang="fi-FI" sz="2000" b="0" dirty="0">
                <a:solidFill>
                  <a:schemeClr val="accent3"/>
                </a:solidFill>
              </a:rPr>
            </a:br>
            <a:endParaRPr lang="fi-FI" altLang="fi-FI" sz="2000" b="0" dirty="0">
              <a:solidFill>
                <a:schemeClr val="accent3"/>
              </a:solidFill>
            </a:endParaRPr>
          </a:p>
          <a:p>
            <a:pPr marL="342900" indent="-342900">
              <a:buFont typeface="Arial" panose="020B0604020202020204" pitchFamily="34" charset="0"/>
              <a:buChar char="•"/>
            </a:pPr>
            <a:r>
              <a:rPr lang="fi-FI" altLang="fi-FI" sz="2000" b="0" dirty="0"/>
              <a:t>Aineistoa ei saa sisällyttää painettuun tai elektroniseen julkaisuun, jota levitetään kaupallisesti (on ostettavissa esim. yliopiston julkaisuyksikön tai kirjakaupan välityksellä).</a:t>
            </a:r>
            <a:br>
              <a:rPr lang="fi-FI" altLang="fi-FI" sz="2000" b="0" dirty="0"/>
            </a:br>
            <a:endParaRPr lang="fi-FI" altLang="fi-FI" sz="2000" b="0" dirty="0"/>
          </a:p>
          <a:p>
            <a:pPr marL="342900" indent="-342900">
              <a:buFont typeface="Arial" panose="020B0604020202020204" pitchFamily="34" charset="0"/>
              <a:buChar char="•"/>
            </a:pPr>
            <a:r>
              <a:rPr lang="fi-FI" altLang="fi-FI" sz="2000" b="0" dirty="0" err="1"/>
              <a:t>ARTstor</a:t>
            </a:r>
            <a:r>
              <a:rPr lang="fi-FI" altLang="fi-FI" sz="2000" b="0" dirty="0"/>
              <a:t>-tietokannasta ei saa ladata aineistoa systemaattisesti eikä tallentaa aineistoa edelleen levittämistä tai kaupallisia tarkoituksia varten</a:t>
            </a:r>
            <a:endParaRPr lang="fi-FI" altLang="fi-FI" sz="2400" b="0" dirty="0">
              <a:solidFill>
                <a:srgbClr val="0070C0"/>
              </a:solidFill>
            </a:endParaRPr>
          </a:p>
          <a:p>
            <a:endParaRPr lang="fi-FI" dirty="0"/>
          </a:p>
        </p:txBody>
      </p:sp>
    </p:spTree>
    <p:extLst>
      <p:ext uri="{BB962C8B-B14F-4D97-AF65-F5344CB8AC3E}">
        <p14:creationId xmlns:p14="http://schemas.microsoft.com/office/powerpoint/2010/main" val="254693160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CFF172-B4F1-40E1-BD49-BD662B8EA9A8}"/>
              </a:ext>
            </a:extLst>
          </p:cNvPr>
          <p:cNvSpPr>
            <a:spLocks noGrp="1"/>
          </p:cNvSpPr>
          <p:nvPr>
            <p:ph type="body" sz="half" idx="10"/>
          </p:nvPr>
        </p:nvSpPr>
        <p:spPr>
          <a:xfrm>
            <a:off x="292354" y="259137"/>
            <a:ext cx="8492897" cy="1176125"/>
          </a:xfrm>
        </p:spPr>
        <p:txBody>
          <a:bodyPr/>
          <a:lstStyle/>
          <a:p>
            <a:r>
              <a:rPr lang="fi-FI" sz="3600" dirty="0" err="1">
                <a:solidFill>
                  <a:schemeClr val="accent3"/>
                </a:solidFill>
              </a:rPr>
              <a:t>Bridgeman</a:t>
            </a:r>
            <a:r>
              <a:rPr lang="fi-FI" sz="3600" dirty="0">
                <a:solidFill>
                  <a:schemeClr val="accent3"/>
                </a:solidFill>
              </a:rPr>
              <a:t> </a:t>
            </a:r>
            <a:r>
              <a:rPr lang="fi-FI" sz="3600" dirty="0" err="1">
                <a:solidFill>
                  <a:schemeClr val="accent3"/>
                </a:solidFill>
              </a:rPr>
              <a:t>Images</a:t>
            </a:r>
            <a:r>
              <a:rPr lang="fi-FI" sz="3600" dirty="0">
                <a:solidFill>
                  <a:schemeClr val="accent3"/>
                </a:solidFill>
              </a:rPr>
              <a:t> ja </a:t>
            </a:r>
            <a:r>
              <a:rPr lang="fi-FI" sz="3600" dirty="0" err="1">
                <a:solidFill>
                  <a:schemeClr val="accent3"/>
                </a:solidFill>
              </a:rPr>
              <a:t>Europeana</a:t>
            </a:r>
            <a:endParaRPr lang="fi-FI" sz="3600" dirty="0">
              <a:solidFill>
                <a:schemeClr val="accent3"/>
              </a:solidFill>
            </a:endParaRPr>
          </a:p>
        </p:txBody>
      </p:sp>
      <p:sp>
        <p:nvSpPr>
          <p:cNvPr id="3" name="Text Placeholder 2">
            <a:extLst>
              <a:ext uri="{FF2B5EF4-FFF2-40B4-BE49-F238E27FC236}">
                <a16:creationId xmlns:a16="http://schemas.microsoft.com/office/drawing/2014/main" id="{AC94DDAA-FD39-48D7-8F27-C211DE456FCD}"/>
              </a:ext>
            </a:extLst>
          </p:cNvPr>
          <p:cNvSpPr>
            <a:spLocks noGrp="1"/>
          </p:cNvSpPr>
          <p:nvPr>
            <p:ph type="body" sz="half" idx="11"/>
          </p:nvPr>
        </p:nvSpPr>
        <p:spPr>
          <a:xfrm>
            <a:off x="292354" y="1875098"/>
            <a:ext cx="8492897" cy="4067363"/>
          </a:xfrm>
        </p:spPr>
        <p:txBody>
          <a:bodyPr/>
          <a:lstStyle/>
          <a:p>
            <a:pPr marL="342900" indent="-342900">
              <a:buFont typeface="Arial" panose="020B0604020202020204" pitchFamily="34" charset="0"/>
              <a:buChar char="•"/>
            </a:pPr>
            <a:r>
              <a:rPr lang="fi-FI" sz="2000" dirty="0" err="1">
                <a:solidFill>
                  <a:schemeClr val="accent3"/>
                </a:solidFill>
              </a:rPr>
              <a:t>Bridgeman</a:t>
            </a:r>
            <a:r>
              <a:rPr lang="fi-FI" sz="2000" b="0" dirty="0"/>
              <a:t> tarjoaa pääsyn yli 8000 kansainvälisen museon ja gallerian kuva-aineistoihin. </a:t>
            </a:r>
          </a:p>
          <a:p>
            <a:pPr marL="342900" indent="-342900">
              <a:buFont typeface="Arial" panose="020B0604020202020204" pitchFamily="34" charset="0"/>
              <a:buChar char="•"/>
            </a:pPr>
            <a:r>
              <a:rPr lang="fi-FI" sz="2000" b="0" dirty="0"/>
              <a:t>Sisältää arkkitehtuuria, nykytaidetta, kuvataidetta, muotoilua, valokuvia, painokuvia, kuvitustöitä sekä kuvia esineistä. </a:t>
            </a:r>
          </a:p>
          <a:p>
            <a:pPr marL="342900" indent="-342900">
              <a:buFont typeface="Arial" panose="020B0604020202020204" pitchFamily="34" charset="0"/>
              <a:buChar char="•"/>
            </a:pPr>
            <a:r>
              <a:rPr lang="fi-FI" sz="2000" b="0" dirty="0" err="1"/>
              <a:t>Bridgeman</a:t>
            </a:r>
            <a:r>
              <a:rPr lang="fi-FI" sz="2000" b="0" dirty="0"/>
              <a:t> toimii tekijänoikeuksien haltijoiden edustajana. Palvelun pienet katselukuvat on tarkoitettu yksityistä tutkimusta ja opiskelua varten. </a:t>
            </a:r>
          </a:p>
          <a:p>
            <a:pPr marL="342900" indent="-342900">
              <a:buFont typeface="Arial" panose="020B0604020202020204" pitchFamily="34" charset="0"/>
              <a:buChar char="•"/>
            </a:pPr>
            <a:r>
              <a:rPr lang="fi-FI" sz="2000" dirty="0" err="1">
                <a:solidFill>
                  <a:schemeClr val="accent3"/>
                </a:solidFill>
              </a:rPr>
              <a:t>Europeana</a:t>
            </a:r>
            <a:r>
              <a:rPr lang="fi-FI" sz="2000" dirty="0">
                <a:solidFill>
                  <a:schemeClr val="accent3"/>
                </a:solidFill>
              </a:rPr>
              <a:t> </a:t>
            </a:r>
            <a:r>
              <a:rPr lang="fi-FI" sz="2000" b="0" dirty="0"/>
              <a:t>on</a:t>
            </a:r>
            <a:r>
              <a:rPr lang="fi-FI" sz="2000" dirty="0">
                <a:solidFill>
                  <a:schemeClr val="accent3"/>
                </a:solidFill>
              </a:rPr>
              <a:t> </a:t>
            </a:r>
            <a:r>
              <a:rPr lang="fi-FI" sz="2000" b="0" dirty="0"/>
              <a:t>portaali digitoituun eurooppalaiseen kulttuuriperintöön. Myös CC-</a:t>
            </a:r>
            <a:r>
              <a:rPr lang="fi-FI" sz="2000" b="0" dirty="0" err="1"/>
              <a:t>lisessein</a:t>
            </a:r>
            <a:r>
              <a:rPr lang="fi-FI" sz="2000" b="0" dirty="0"/>
              <a:t> tarjottua aineistoa.</a:t>
            </a:r>
          </a:p>
          <a:p>
            <a:endParaRPr lang="fi-FI" altLang="fi-FI" sz="2400" b="0" dirty="0">
              <a:solidFill>
                <a:srgbClr val="0070C0"/>
              </a:solidFill>
            </a:endParaRPr>
          </a:p>
          <a:p>
            <a:endParaRPr lang="fi-FI" dirty="0"/>
          </a:p>
        </p:txBody>
      </p:sp>
    </p:spTree>
    <p:extLst>
      <p:ext uri="{BB962C8B-B14F-4D97-AF65-F5344CB8AC3E}">
        <p14:creationId xmlns:p14="http://schemas.microsoft.com/office/powerpoint/2010/main" val="238451986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CFF172-B4F1-40E1-BD49-BD662B8EA9A8}"/>
              </a:ext>
            </a:extLst>
          </p:cNvPr>
          <p:cNvSpPr>
            <a:spLocks noGrp="1"/>
          </p:cNvSpPr>
          <p:nvPr>
            <p:ph type="body" sz="half" idx="10"/>
          </p:nvPr>
        </p:nvSpPr>
        <p:spPr>
          <a:xfrm>
            <a:off x="292354" y="259137"/>
            <a:ext cx="8492897" cy="1176125"/>
          </a:xfrm>
        </p:spPr>
        <p:txBody>
          <a:bodyPr/>
          <a:lstStyle/>
          <a:p>
            <a:r>
              <a:rPr lang="fi-FI" sz="3600" dirty="0">
                <a:solidFill>
                  <a:schemeClr val="accent3"/>
                </a:solidFill>
              </a:rPr>
              <a:t>Kuvatoimistot</a:t>
            </a:r>
          </a:p>
        </p:txBody>
      </p:sp>
      <p:sp>
        <p:nvSpPr>
          <p:cNvPr id="3" name="Text Placeholder 2">
            <a:extLst>
              <a:ext uri="{FF2B5EF4-FFF2-40B4-BE49-F238E27FC236}">
                <a16:creationId xmlns:a16="http://schemas.microsoft.com/office/drawing/2014/main" id="{AC94DDAA-FD39-48D7-8F27-C211DE456FCD}"/>
              </a:ext>
            </a:extLst>
          </p:cNvPr>
          <p:cNvSpPr>
            <a:spLocks noGrp="1"/>
          </p:cNvSpPr>
          <p:nvPr>
            <p:ph type="body" sz="half" idx="11"/>
          </p:nvPr>
        </p:nvSpPr>
        <p:spPr>
          <a:xfrm>
            <a:off x="292354" y="1875098"/>
            <a:ext cx="8492897" cy="4067363"/>
          </a:xfrm>
        </p:spPr>
        <p:txBody>
          <a:bodyPr/>
          <a:lstStyle/>
          <a:p>
            <a:r>
              <a:rPr lang="fi-FI" sz="2000" b="0" dirty="0"/>
              <a:t>esim.</a:t>
            </a:r>
          </a:p>
          <a:p>
            <a:r>
              <a:rPr lang="fi-FI" sz="2000" dirty="0">
                <a:solidFill>
                  <a:schemeClr val="accent3"/>
                </a:solidFill>
              </a:rPr>
              <a:t>Getty </a:t>
            </a:r>
            <a:r>
              <a:rPr lang="fi-FI" sz="2000" dirty="0" err="1">
                <a:solidFill>
                  <a:schemeClr val="accent3"/>
                </a:solidFill>
              </a:rPr>
              <a:t>Images</a:t>
            </a:r>
            <a:r>
              <a:rPr lang="fi-FI" sz="2000" dirty="0">
                <a:solidFill>
                  <a:schemeClr val="accent3"/>
                </a:solidFill>
              </a:rPr>
              <a:t>, Lehtikuva, Kuva-</a:t>
            </a:r>
            <a:r>
              <a:rPr lang="fi-FI" sz="2000" dirty="0" err="1">
                <a:solidFill>
                  <a:schemeClr val="accent3"/>
                </a:solidFill>
              </a:rPr>
              <a:t>Plugi</a:t>
            </a:r>
            <a:endParaRPr lang="fi-FI" sz="2000" dirty="0">
              <a:solidFill>
                <a:schemeClr val="accent3"/>
              </a:solidFill>
            </a:endParaRPr>
          </a:p>
          <a:p>
            <a:endParaRPr lang="fi-FI" sz="2000" dirty="0"/>
          </a:p>
          <a:p>
            <a:pPr marL="342900" indent="-342900">
              <a:buFont typeface="Arial" panose="020B0604020202020204" pitchFamily="34" charset="0"/>
              <a:buChar char="•"/>
            </a:pPr>
            <a:r>
              <a:rPr lang="fi-FI" sz="2000" b="0" dirty="0"/>
              <a:t>Myyvät kuvia uutispalveluille, kustantajille, lehtitoimituksille, mainostoimistoille ja muille luovan alan toimijoille. </a:t>
            </a:r>
          </a:p>
          <a:p>
            <a:pPr marL="342900" indent="-342900">
              <a:buFont typeface="Arial" panose="020B0604020202020204" pitchFamily="34" charset="0"/>
              <a:buChar char="•"/>
            </a:pPr>
            <a:r>
              <a:rPr lang="fi-FI" sz="2000" b="0" dirty="0"/>
              <a:t>Kuvia nykyhetken ympäristöstä ja elämästä</a:t>
            </a:r>
          </a:p>
          <a:p>
            <a:pPr marL="342900" indent="-342900">
              <a:buFont typeface="Arial" panose="020B0604020202020204" pitchFamily="34" charset="0"/>
              <a:buChar char="•"/>
            </a:pPr>
            <a:r>
              <a:rPr lang="fi-FI" sz="2000" b="0" dirty="0"/>
              <a:t>Aineistojen </a:t>
            </a:r>
            <a:r>
              <a:rPr lang="fi-FI" sz="2000" b="0" dirty="0">
                <a:solidFill>
                  <a:schemeClr val="accent3"/>
                </a:solidFill>
              </a:rPr>
              <a:t>selailu yleensä vapaata </a:t>
            </a:r>
            <a:r>
              <a:rPr lang="fi-FI" sz="2000" b="0" dirty="0"/>
              <a:t>ja ilmaista, mutta kaikki aineiston jatkokäyttö luvanvaraista ja maksullista.</a:t>
            </a:r>
          </a:p>
          <a:p>
            <a:pPr marL="342900" indent="-342900">
              <a:buFont typeface="Arial" panose="020B0604020202020204" pitchFamily="34" charset="0"/>
              <a:buChar char="•"/>
            </a:pPr>
            <a:r>
              <a:rPr lang="fi-FI" sz="2000" b="0" dirty="0"/>
              <a:t>Palveluita voi käyttää myös oman projektin </a:t>
            </a:r>
            <a:r>
              <a:rPr lang="fi-FI" sz="2000" b="0" dirty="0">
                <a:solidFill>
                  <a:schemeClr val="accent3"/>
                </a:solidFill>
              </a:rPr>
              <a:t>ideointiin, </a:t>
            </a:r>
            <a:r>
              <a:rPr lang="fi-FI" sz="2000" b="0" dirty="0"/>
              <a:t>taustatiedon ja inspiraation lähteeksi. </a:t>
            </a:r>
          </a:p>
          <a:p>
            <a:endParaRPr lang="fi-FI" altLang="fi-FI" sz="2400" b="0" dirty="0">
              <a:solidFill>
                <a:srgbClr val="0070C0"/>
              </a:solidFill>
            </a:endParaRPr>
          </a:p>
          <a:p>
            <a:endParaRPr lang="fi-FI" dirty="0"/>
          </a:p>
        </p:txBody>
      </p:sp>
    </p:spTree>
    <p:extLst>
      <p:ext uri="{BB962C8B-B14F-4D97-AF65-F5344CB8AC3E}">
        <p14:creationId xmlns:p14="http://schemas.microsoft.com/office/powerpoint/2010/main" val="26993935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CFF172-B4F1-40E1-BD49-BD662B8EA9A8}"/>
              </a:ext>
            </a:extLst>
          </p:cNvPr>
          <p:cNvSpPr>
            <a:spLocks noGrp="1"/>
          </p:cNvSpPr>
          <p:nvPr>
            <p:ph type="body" sz="half" idx="10"/>
          </p:nvPr>
        </p:nvSpPr>
        <p:spPr/>
        <p:txBody>
          <a:bodyPr/>
          <a:lstStyle/>
          <a:p>
            <a:r>
              <a:rPr lang="en-US" sz="3600" dirty="0" err="1">
                <a:solidFill>
                  <a:schemeClr val="accent3"/>
                </a:solidFill>
              </a:rPr>
              <a:t>Hakusanojen</a:t>
            </a:r>
            <a:r>
              <a:rPr lang="en-US" sz="3600" dirty="0">
                <a:solidFill>
                  <a:schemeClr val="accent3"/>
                </a:solidFill>
              </a:rPr>
              <a:t> </a:t>
            </a:r>
            <a:r>
              <a:rPr lang="en-US" sz="3600" dirty="0" err="1">
                <a:solidFill>
                  <a:schemeClr val="accent3"/>
                </a:solidFill>
              </a:rPr>
              <a:t>valinta</a:t>
            </a:r>
            <a:endParaRPr lang="fi-FI" sz="3600" dirty="0">
              <a:solidFill>
                <a:schemeClr val="accent3"/>
              </a:solidFill>
            </a:endParaRPr>
          </a:p>
        </p:txBody>
      </p:sp>
      <p:sp>
        <p:nvSpPr>
          <p:cNvPr id="3" name="Text Placeholder 2">
            <a:extLst>
              <a:ext uri="{FF2B5EF4-FFF2-40B4-BE49-F238E27FC236}">
                <a16:creationId xmlns:a16="http://schemas.microsoft.com/office/drawing/2014/main" id="{AC94DDAA-FD39-48D7-8F27-C211DE456FCD}"/>
              </a:ext>
            </a:extLst>
          </p:cNvPr>
          <p:cNvSpPr>
            <a:spLocks noGrp="1"/>
          </p:cNvSpPr>
          <p:nvPr>
            <p:ph type="body" sz="half" idx="11"/>
          </p:nvPr>
        </p:nvSpPr>
        <p:spPr>
          <a:xfrm>
            <a:off x="292354" y="1591904"/>
            <a:ext cx="8492897" cy="4350558"/>
          </a:xfrm>
        </p:spPr>
        <p:txBody>
          <a:bodyPr/>
          <a:lstStyle/>
          <a:p>
            <a:pPr marL="457200" indent="-457200">
              <a:lnSpc>
                <a:spcPct val="90000"/>
              </a:lnSpc>
              <a:buFont typeface="Arial" panose="020B0604020202020204" pitchFamily="34" charset="0"/>
              <a:buChar char="•"/>
              <a:defRPr/>
            </a:pPr>
            <a:r>
              <a:rPr lang="fi-FI" altLang="fi-FI" sz="2000" b="0" dirty="0"/>
              <a:t>Mikä tahansa luonnollisen kielen sana </a:t>
            </a:r>
            <a:br>
              <a:rPr lang="fi-FI" altLang="fi-FI" sz="2000" b="0" dirty="0"/>
            </a:br>
            <a:r>
              <a:rPr lang="fi-FI" altLang="fi-FI" sz="2000" b="0" dirty="0"/>
              <a:t>(millä tahansa kielellä)</a:t>
            </a:r>
          </a:p>
          <a:p>
            <a:pPr marL="457200" indent="-457200">
              <a:lnSpc>
                <a:spcPct val="90000"/>
              </a:lnSpc>
              <a:buFont typeface="Arial" panose="020B0604020202020204" pitchFamily="34" charset="0"/>
              <a:buChar char="•"/>
              <a:defRPr/>
            </a:pPr>
            <a:endParaRPr lang="fi-FI" altLang="fi-FI" sz="2000" b="0" dirty="0"/>
          </a:p>
          <a:p>
            <a:pPr marL="457200" indent="-457200">
              <a:lnSpc>
                <a:spcPct val="90000"/>
              </a:lnSpc>
              <a:buFont typeface="Arial" panose="020B0604020202020204" pitchFamily="34" charset="0"/>
              <a:buChar char="•"/>
              <a:defRPr/>
            </a:pPr>
            <a:r>
              <a:rPr lang="fi-FI" altLang="fi-FI" sz="2000" b="0" dirty="0"/>
              <a:t>Alalla käytettävää terminologiaa löydät alan tutkimuskirjallisuudesta</a:t>
            </a:r>
          </a:p>
          <a:p>
            <a:pPr marL="457200" indent="-457200">
              <a:lnSpc>
                <a:spcPct val="90000"/>
              </a:lnSpc>
              <a:buFont typeface="Arial" panose="020B0604020202020204" pitchFamily="34" charset="0"/>
              <a:buChar char="•"/>
              <a:defRPr/>
            </a:pPr>
            <a:endParaRPr lang="fi-FI" altLang="fi-FI" sz="2000" b="0" dirty="0"/>
          </a:p>
          <a:p>
            <a:pPr marL="457200" indent="-457200">
              <a:lnSpc>
                <a:spcPct val="90000"/>
              </a:lnSpc>
              <a:buFont typeface="Arial" panose="020B0604020202020204" pitchFamily="34" charset="0"/>
              <a:buChar char="•"/>
              <a:defRPr/>
            </a:pPr>
            <a:r>
              <a:rPr lang="fi-FI" altLang="fi-FI" sz="2000" b="0" dirty="0"/>
              <a:t>Käytä sanakirjoja ja yleisiä verkossa olevia sanastoja kääntämiseen ja ideointiin (thesaurus.com, MOT-kielipalvelu)</a:t>
            </a:r>
          </a:p>
          <a:p>
            <a:pPr marL="457200" indent="-457200">
              <a:lnSpc>
                <a:spcPct val="90000"/>
              </a:lnSpc>
              <a:buFont typeface="Arial" panose="020B0604020202020204" pitchFamily="34" charset="0"/>
              <a:buChar char="•"/>
              <a:defRPr/>
            </a:pPr>
            <a:endParaRPr lang="fi-FI" altLang="fi-FI" sz="2000" b="0" dirty="0"/>
          </a:p>
          <a:p>
            <a:pPr marL="457200" indent="-457200">
              <a:buFont typeface="Arial" panose="020B0604020202020204" pitchFamily="34" charset="0"/>
              <a:buChar char="•"/>
            </a:pPr>
            <a:endParaRPr lang="fi-FI" altLang="fi-FI" sz="2000" b="0" dirty="0"/>
          </a:p>
          <a:p>
            <a:endParaRPr lang="fi-FI" dirty="0"/>
          </a:p>
        </p:txBody>
      </p:sp>
    </p:spTree>
    <p:extLst>
      <p:ext uri="{BB962C8B-B14F-4D97-AF65-F5344CB8AC3E}">
        <p14:creationId xmlns:p14="http://schemas.microsoft.com/office/powerpoint/2010/main" val="235574701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9000" r="-19000"/>
          </a:stretch>
        </a:blipFill>
        <a:effectLst/>
      </p:bgPr>
    </p:bg>
    <p:spTree>
      <p:nvGrpSpPr>
        <p:cNvPr id="1" name=""/>
        <p:cNvGrpSpPr/>
        <p:nvPr/>
      </p:nvGrpSpPr>
      <p:grpSpPr>
        <a:xfrm>
          <a:off x="0" y="0"/>
          <a:ext cx="0" cy="0"/>
          <a:chOff x="0" y="0"/>
          <a:chExt cx="0" cy="0"/>
        </a:xfrm>
      </p:grpSpPr>
      <p:sp>
        <p:nvSpPr>
          <p:cNvPr id="6" name="Title 5"/>
          <p:cNvSpPr>
            <a:spLocks noGrp="1"/>
          </p:cNvSpPr>
          <p:nvPr>
            <p:ph type="ctrTitle"/>
          </p:nvPr>
        </p:nvSpPr>
        <p:spPr>
          <a:solidFill>
            <a:schemeClr val="bg1">
              <a:alpha val="73000"/>
            </a:schemeClr>
          </a:solidFill>
        </p:spPr>
        <p:txBody>
          <a:bodyPr/>
          <a:lstStyle/>
          <a:p>
            <a:r>
              <a:rPr lang="fi-FI" sz="6000" dirty="0">
                <a:solidFill>
                  <a:srgbClr val="0070C0"/>
                </a:solidFill>
              </a:rPr>
              <a:t>Kiitos! </a:t>
            </a:r>
            <a:r>
              <a:rPr lang="fi-FI" sz="6000">
                <a:solidFill>
                  <a:srgbClr val="0070C0"/>
                </a:solidFill>
              </a:rPr>
              <a:t>Hyvää kevättä!</a:t>
            </a:r>
            <a:br>
              <a:rPr lang="fi-FI" sz="6000" dirty="0">
                <a:solidFill>
                  <a:srgbClr val="0070C0"/>
                </a:solidFill>
              </a:rPr>
            </a:br>
            <a:br>
              <a:rPr lang="fi-FI" sz="6000" dirty="0">
                <a:solidFill>
                  <a:srgbClr val="0070C0"/>
                </a:solidFill>
              </a:rPr>
            </a:br>
            <a:r>
              <a:rPr lang="fi-FI" sz="2400" dirty="0">
                <a:solidFill>
                  <a:srgbClr val="0070C0"/>
                </a:solidFill>
              </a:rPr>
              <a:t>eila.ramo@aalto.fi</a:t>
            </a:r>
          </a:p>
        </p:txBody>
      </p:sp>
      <p:sp>
        <p:nvSpPr>
          <p:cNvPr id="7" name="Subtitle 6"/>
          <p:cNvSpPr>
            <a:spLocks noGrp="1"/>
          </p:cNvSpPr>
          <p:nvPr>
            <p:ph type="subTitle" idx="1"/>
          </p:nvPr>
        </p:nvSpPr>
        <p:spPr/>
        <p:txBody>
          <a:bodyPr/>
          <a:lstStyle/>
          <a:p>
            <a:endParaRPr lang="fi-FI" dirty="0"/>
          </a:p>
        </p:txBody>
      </p:sp>
      <p:sp>
        <p:nvSpPr>
          <p:cNvPr id="4" name="Date Placeholder 3"/>
          <p:cNvSpPr>
            <a:spLocks noGrp="1"/>
          </p:cNvSpPr>
          <p:nvPr>
            <p:ph type="dt" sz="half" idx="4294967295"/>
          </p:nvPr>
        </p:nvSpPr>
        <p:spPr>
          <a:xfrm>
            <a:off x="5524500" y="6111875"/>
            <a:ext cx="3619500" cy="185738"/>
          </a:xfrm>
        </p:spPr>
        <p:txBody>
          <a:bodyPr/>
          <a:lstStyle/>
          <a:p>
            <a:pPr>
              <a:defRPr/>
            </a:pPr>
            <a:fld id="{E0A7D511-EF24-F248-BEA4-1AD370F38D7A}" type="datetime1">
              <a:rPr lang="fi-FI" smtClean="0"/>
              <a:pPr>
                <a:defRPr/>
              </a:pPr>
              <a:t>22.2.2023</a:t>
            </a:fld>
            <a:endParaRPr lang="fi-FI"/>
          </a:p>
        </p:txBody>
      </p:sp>
      <p:sp>
        <p:nvSpPr>
          <p:cNvPr id="5" name="Slide Number Placeholder 4"/>
          <p:cNvSpPr>
            <a:spLocks noGrp="1"/>
          </p:cNvSpPr>
          <p:nvPr>
            <p:ph type="sldNum" sz="quarter" idx="4294967295"/>
          </p:nvPr>
        </p:nvSpPr>
        <p:spPr>
          <a:xfrm>
            <a:off x="5524500" y="6297613"/>
            <a:ext cx="3619500" cy="161925"/>
          </a:xfrm>
        </p:spPr>
        <p:txBody>
          <a:bodyPr/>
          <a:lstStyle/>
          <a:p>
            <a:pPr>
              <a:defRPr/>
            </a:pPr>
            <a:fld id="{49EFD4B7-1CC6-864B-A72A-C978B70BBA9B}" type="slidenum">
              <a:rPr lang="fi-FI" smtClean="0"/>
              <a:pPr>
                <a:defRPr/>
              </a:pPr>
              <a:t>70</a:t>
            </a:fld>
            <a:endParaRPr lang="fi-FI"/>
          </a:p>
        </p:txBody>
      </p:sp>
    </p:spTree>
    <p:extLst>
      <p:ext uri="{BB962C8B-B14F-4D97-AF65-F5344CB8AC3E}">
        <p14:creationId xmlns:p14="http://schemas.microsoft.com/office/powerpoint/2010/main" val="25762860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CFF172-B4F1-40E1-BD49-BD662B8EA9A8}"/>
              </a:ext>
            </a:extLst>
          </p:cNvPr>
          <p:cNvSpPr>
            <a:spLocks noGrp="1"/>
          </p:cNvSpPr>
          <p:nvPr>
            <p:ph type="body" sz="half" idx="10"/>
          </p:nvPr>
        </p:nvSpPr>
        <p:spPr/>
        <p:txBody>
          <a:bodyPr/>
          <a:lstStyle/>
          <a:p>
            <a:r>
              <a:rPr lang="fi-FI" sz="3600" dirty="0">
                <a:solidFill>
                  <a:schemeClr val="accent3"/>
                </a:solidFill>
              </a:rPr>
              <a:t>Hakusanojen valinta</a:t>
            </a:r>
            <a:endParaRPr lang="fi-FI" sz="3600" dirty="0"/>
          </a:p>
        </p:txBody>
      </p:sp>
      <p:sp>
        <p:nvSpPr>
          <p:cNvPr id="3" name="Text Placeholder 2">
            <a:extLst>
              <a:ext uri="{FF2B5EF4-FFF2-40B4-BE49-F238E27FC236}">
                <a16:creationId xmlns:a16="http://schemas.microsoft.com/office/drawing/2014/main" id="{AC94DDAA-FD39-48D7-8F27-C211DE456FCD}"/>
              </a:ext>
            </a:extLst>
          </p:cNvPr>
          <p:cNvSpPr>
            <a:spLocks noGrp="1"/>
          </p:cNvSpPr>
          <p:nvPr>
            <p:ph type="body" sz="half" idx="11"/>
          </p:nvPr>
        </p:nvSpPr>
        <p:spPr>
          <a:xfrm>
            <a:off x="292354" y="1591903"/>
            <a:ext cx="8492897" cy="4350558"/>
          </a:xfrm>
        </p:spPr>
        <p:txBody>
          <a:bodyPr/>
          <a:lstStyle/>
          <a:p>
            <a:pPr marL="342900" indent="-342900">
              <a:buFont typeface="Arial" panose="020B0604020202020204" pitchFamily="34" charset="0"/>
              <a:buChar char="•"/>
            </a:pPr>
            <a:r>
              <a:rPr lang="fi-FI" altLang="fi-FI" sz="2000" b="0" dirty="0"/>
              <a:t>Käytä hakusanojen valinnassa apuna </a:t>
            </a:r>
            <a:r>
              <a:rPr lang="fi-FI" altLang="fi-FI" sz="2000" b="0" dirty="0">
                <a:solidFill>
                  <a:schemeClr val="tx2"/>
                </a:solidFill>
              </a:rPr>
              <a:t>asiasanastoja</a:t>
            </a:r>
          </a:p>
          <a:p>
            <a:r>
              <a:rPr lang="fi-FI" altLang="fi-FI" sz="2000" b="0" dirty="0"/>
              <a:t>     - asiasanoilla kuvaillaan kirjan tai artikkelin sisältöä</a:t>
            </a:r>
          </a:p>
          <a:p>
            <a:pPr marL="342900" indent="-342900">
              <a:buFont typeface="Arial" panose="020B0604020202020204" pitchFamily="34" charset="0"/>
              <a:buChar char="•"/>
            </a:pPr>
            <a:r>
              <a:rPr lang="fi-FI" altLang="fi-FI" sz="2000" b="0" dirty="0"/>
              <a:t>Suomalaisissa tietokannoissa aineisto kuvaillaan </a:t>
            </a:r>
            <a:r>
              <a:rPr lang="fi-FI" altLang="fi-FI" sz="2000" b="0" dirty="0" err="1"/>
              <a:t>YSO:n</a:t>
            </a:r>
            <a:r>
              <a:rPr lang="fi-FI" altLang="fi-FI" sz="2000" b="0" dirty="0"/>
              <a:t> termeillä - </a:t>
            </a:r>
            <a:r>
              <a:rPr lang="fi-FI" altLang="fi-FI" sz="2000" b="0" dirty="0">
                <a:hlinkClick r:id="rId2"/>
              </a:rPr>
              <a:t>http://finto.fi/yso/fi/</a:t>
            </a:r>
            <a:r>
              <a:rPr lang="fi-FI" altLang="fi-FI" sz="2000" b="0" dirty="0"/>
              <a:t> </a:t>
            </a:r>
          </a:p>
          <a:p>
            <a:pPr marL="342900" indent="-342900">
              <a:buFont typeface="Arial" panose="020B0604020202020204" pitchFamily="34" charset="0"/>
              <a:buChar char="•"/>
            </a:pPr>
            <a:r>
              <a:rPr lang="fi-FI" sz="2000" b="0" dirty="0"/>
              <a:t>Ulkomaisissa tietokannoissa käytetään tietokannan tuottajan omia asiasanastoja (</a:t>
            </a:r>
            <a:r>
              <a:rPr lang="fi-FI" sz="2000" b="0" dirty="0" err="1"/>
              <a:t>Thesaurus</a:t>
            </a:r>
            <a:r>
              <a:rPr lang="fi-FI" sz="2000" b="0" dirty="0"/>
              <a:t> / </a:t>
            </a:r>
            <a:r>
              <a:rPr lang="fi-FI" sz="2000" b="0" dirty="0" err="1"/>
              <a:t>Subject</a:t>
            </a:r>
            <a:r>
              <a:rPr lang="fi-FI" sz="2000" b="0" dirty="0"/>
              <a:t> </a:t>
            </a:r>
            <a:r>
              <a:rPr lang="fi-FI" sz="2000" b="0" dirty="0" err="1"/>
              <a:t>terms</a:t>
            </a:r>
            <a:r>
              <a:rPr lang="fi-FI" sz="2000" b="0" dirty="0"/>
              <a:t> / </a:t>
            </a:r>
            <a:r>
              <a:rPr lang="fi-FI" sz="2000" b="0" dirty="0" err="1"/>
              <a:t>Descriptors</a:t>
            </a:r>
            <a:r>
              <a:rPr lang="fi-FI" sz="2000" b="0" dirty="0"/>
              <a:t>)</a:t>
            </a:r>
          </a:p>
          <a:p>
            <a:pPr marL="342900" indent="-342900">
              <a:buFont typeface="Arial" panose="020B0604020202020204" pitchFamily="34" charset="0"/>
              <a:buChar char="•"/>
              <a:defRPr/>
            </a:pPr>
            <a:r>
              <a:rPr lang="fi-FI" sz="2000" b="0" dirty="0"/>
              <a:t>Apuna voi käyttää myös </a:t>
            </a:r>
            <a:r>
              <a:rPr lang="fi-FI" sz="2000" b="0" dirty="0">
                <a:solidFill>
                  <a:schemeClr val="tx2"/>
                </a:solidFill>
              </a:rPr>
              <a:t>mielle- tai käsitekarttaa </a:t>
            </a:r>
          </a:p>
          <a:p>
            <a:pPr>
              <a:defRPr/>
            </a:pPr>
            <a:r>
              <a:rPr lang="fi-FI" sz="2000" b="0" dirty="0"/>
              <a:t>     - </a:t>
            </a:r>
            <a:r>
              <a:rPr lang="fi-FI" sz="2000" b="0" dirty="0" err="1"/>
              <a:t>FreeMind</a:t>
            </a:r>
            <a:r>
              <a:rPr lang="fi-FI" sz="2000" b="0" dirty="0"/>
              <a:t> - miellekarttojen laatimiseen      </a:t>
            </a:r>
          </a:p>
          <a:p>
            <a:pPr>
              <a:defRPr/>
            </a:pPr>
            <a:r>
              <a:rPr lang="fi-FI" sz="2000" b="0" dirty="0"/>
              <a:t>     - </a:t>
            </a:r>
            <a:r>
              <a:rPr lang="fi-FI" sz="2000" b="0" dirty="0" err="1"/>
              <a:t>CmapTools</a:t>
            </a:r>
            <a:r>
              <a:rPr lang="fi-FI" sz="2000" b="0" dirty="0"/>
              <a:t> - käsitekarttojen laatimiseen   </a:t>
            </a:r>
          </a:p>
          <a:p>
            <a:pPr>
              <a:defRPr/>
            </a:pPr>
            <a:r>
              <a:rPr lang="fi-FI" sz="2000" b="0" dirty="0"/>
              <a:t>     - Aalto-yliopiston koneilla </a:t>
            </a:r>
            <a:r>
              <a:rPr lang="fi-FI" sz="2000" b="0" dirty="0" err="1"/>
              <a:t>MindJet</a:t>
            </a:r>
            <a:endParaRPr lang="fi-FI" sz="2000" b="0" dirty="0"/>
          </a:p>
          <a:p>
            <a:endParaRPr lang="fi-FI" dirty="0"/>
          </a:p>
        </p:txBody>
      </p:sp>
    </p:spTree>
    <p:extLst>
      <p:ext uri="{BB962C8B-B14F-4D97-AF65-F5344CB8AC3E}">
        <p14:creationId xmlns:p14="http://schemas.microsoft.com/office/powerpoint/2010/main" val="10587719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fi-FI" dirty="0"/>
              <a:t>Käsitekartta</a:t>
            </a:r>
          </a:p>
        </p:txBody>
      </p:sp>
      <p:pic>
        <p:nvPicPr>
          <p:cNvPr id="6" name="Content Placeholder 5"/>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539750" y="1750864"/>
            <a:ext cx="8085138" cy="2093472"/>
          </a:xfrm>
        </p:spPr>
      </p:pic>
      <p:sp>
        <p:nvSpPr>
          <p:cNvPr id="4" name="Date Placeholder 3"/>
          <p:cNvSpPr>
            <a:spLocks noGrp="1"/>
          </p:cNvSpPr>
          <p:nvPr>
            <p:ph type="dt" sz="half" idx="1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E0A7D511-EF24-F248-BEA4-1AD370F38D7A}" type="datetime1">
              <a:rPr kumimoji="0" lang="fi-FI" sz="900" b="0" i="0" u="none" strike="noStrike" kern="1200" cap="none" spc="0" normalizeH="0" baseline="0" noProof="0" smtClean="0">
                <a:ln>
                  <a:noFill/>
                </a:ln>
                <a:solidFill>
                  <a:prstClr val="black">
                    <a:tint val="75000"/>
                  </a:prstClr>
                </a:solidFill>
                <a:effectLst/>
                <a:uLnTx/>
                <a:uFillTx/>
                <a:latin typeface="Arial"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22.2.2023</a:t>
            </a:fld>
            <a:endParaRPr kumimoji="0" lang="fi-FI" sz="900" b="0" i="0" u="none" strike="noStrike" kern="1200" cap="none" spc="0" normalizeH="0" baseline="0" noProof="0">
              <a:ln>
                <a:noFill/>
              </a:ln>
              <a:solidFill>
                <a:prstClr val="black">
                  <a:tint val="75000"/>
                </a:prstClr>
              </a:solidFill>
              <a:effectLst/>
              <a:uLnTx/>
              <a:uFillTx/>
              <a:latin typeface="Arial" charset="0"/>
              <a:ea typeface="ＭＳ Ｐゴシック" charset="0"/>
            </a:endParaRPr>
          </a:p>
        </p:txBody>
      </p:sp>
      <p:sp>
        <p:nvSpPr>
          <p:cNvPr id="5" name="Slide Number Placeholder 4"/>
          <p:cNvSpPr>
            <a:spLocks noGrp="1"/>
          </p:cNvSpPr>
          <p:nvPr>
            <p:ph type="sldNum" sz="quarter" idx="17"/>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49EFD4B7-1CC6-864B-A72A-C978B70BBA9B}" type="slidenum">
              <a:rPr kumimoji="0" lang="fi-FI" sz="900" b="0" i="0" u="none" strike="noStrike" kern="1200" cap="none" spc="0" normalizeH="0" baseline="0" noProof="0" smtClean="0">
                <a:ln>
                  <a:noFill/>
                </a:ln>
                <a:solidFill>
                  <a:prstClr val="black">
                    <a:tint val="75000"/>
                  </a:prstClr>
                </a:solidFill>
                <a:effectLst/>
                <a:uLnTx/>
                <a:uFillTx/>
                <a:latin typeface="Arial"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9</a:t>
            </a:fld>
            <a:endParaRPr kumimoji="0" lang="fi-FI" sz="900" b="0" i="0" u="none" strike="noStrike" kern="1200" cap="none" spc="0" normalizeH="0" baseline="0" noProof="0">
              <a:ln>
                <a:noFill/>
              </a:ln>
              <a:solidFill>
                <a:prstClr val="black">
                  <a:tint val="75000"/>
                </a:prstClr>
              </a:solidFill>
              <a:effectLst/>
              <a:uLnTx/>
              <a:uFillTx/>
              <a:latin typeface="Arial" charset="0"/>
              <a:ea typeface="ＭＳ Ｐゴシック" charset="0"/>
            </a:endParaRPr>
          </a:p>
        </p:txBody>
      </p:sp>
    </p:spTree>
    <p:extLst>
      <p:ext uri="{BB962C8B-B14F-4D97-AF65-F5344CB8AC3E}">
        <p14:creationId xmlns:p14="http://schemas.microsoft.com/office/powerpoint/2010/main" val="366255664"/>
      </p:ext>
    </p:extLst>
  </p:cSld>
  <p:clrMapOvr>
    <a:masterClrMapping/>
  </p:clrMapOvr>
</p:sld>
</file>

<file path=ppt/theme/theme1.xml><?xml version="1.0" encoding="utf-8"?>
<a:theme xmlns:a="http://schemas.openxmlformats.org/drawingml/2006/main" name="Aalto University">
  <a:themeElements>
    <a:clrScheme name="Aalto Yliopisto">
      <a:dk1>
        <a:sysClr val="windowText" lastClr="000000"/>
      </a:dk1>
      <a:lt1>
        <a:sysClr val="window" lastClr="FFFFFF"/>
      </a:lt1>
      <a:dk2>
        <a:srgbClr val="1F497D"/>
      </a:dk2>
      <a:lt2>
        <a:srgbClr val="928B81"/>
      </a:lt2>
      <a:accent1>
        <a:srgbClr val="FFCD00"/>
      </a:accent1>
      <a:accent2>
        <a:srgbClr val="009B3A"/>
      </a:accent2>
      <a:accent3>
        <a:srgbClr val="005EB8"/>
      </a:accent3>
      <a:accent4>
        <a:srgbClr val="6639B7"/>
      </a:accent4>
      <a:accent5>
        <a:srgbClr val="EF3340"/>
      </a:accent5>
      <a:accent6>
        <a:srgbClr val="FF7900"/>
      </a:accent6>
      <a:hlink>
        <a:srgbClr val="000000"/>
      </a:hlink>
      <a:folHlink>
        <a:srgbClr val="928B81"/>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2000" b="1"/>
        </a:defPPr>
      </a:lstStyle>
    </a:txDef>
  </a:objectDefaults>
  <a:extraClrSchemeLst/>
</a:theme>
</file>

<file path=ppt/theme/theme10.xml><?xml version="1.0" encoding="utf-8"?>
<a:theme xmlns:a="http://schemas.openxmlformats.org/drawingml/2006/main" name="Aalto University">
  <a:themeElements>
    <a:clrScheme name="Aalto Yliopisto">
      <a:dk1>
        <a:sysClr val="windowText" lastClr="000000"/>
      </a:dk1>
      <a:lt1>
        <a:sysClr val="window" lastClr="FFFFFF"/>
      </a:lt1>
      <a:dk2>
        <a:srgbClr val="1F497D"/>
      </a:dk2>
      <a:lt2>
        <a:srgbClr val="928B81"/>
      </a:lt2>
      <a:accent1>
        <a:srgbClr val="FFCD00"/>
      </a:accent1>
      <a:accent2>
        <a:srgbClr val="009B3A"/>
      </a:accent2>
      <a:accent3>
        <a:srgbClr val="005EB8"/>
      </a:accent3>
      <a:accent4>
        <a:srgbClr val="6639B7"/>
      </a:accent4>
      <a:accent5>
        <a:srgbClr val="EF3340"/>
      </a:accent5>
      <a:accent6>
        <a:srgbClr val="FF7900"/>
      </a:accent6>
      <a:hlink>
        <a:srgbClr val="000000"/>
      </a:hlink>
      <a:folHlink>
        <a:srgbClr val="928B81"/>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2000" b="1"/>
        </a:defPPr>
      </a:lstStyle>
    </a:txDef>
  </a:objectDefaults>
  <a:extraClrSchemeLst/>
</a:theme>
</file>

<file path=ppt/theme/theme100.xml><?xml version="1.0" encoding="utf-8"?>
<a:theme xmlns:a="http://schemas.openxmlformats.org/drawingml/2006/main" name="Aalto University">
  <a:themeElements>
    <a:clrScheme name="Aalto Yliopisto">
      <a:dk1>
        <a:sysClr val="windowText" lastClr="000000"/>
      </a:dk1>
      <a:lt1>
        <a:sysClr val="window" lastClr="FFFFFF"/>
      </a:lt1>
      <a:dk2>
        <a:srgbClr val="1F497D"/>
      </a:dk2>
      <a:lt2>
        <a:srgbClr val="928B81"/>
      </a:lt2>
      <a:accent1>
        <a:srgbClr val="FFCD00"/>
      </a:accent1>
      <a:accent2>
        <a:srgbClr val="009B3A"/>
      </a:accent2>
      <a:accent3>
        <a:srgbClr val="005EB8"/>
      </a:accent3>
      <a:accent4>
        <a:srgbClr val="6639B7"/>
      </a:accent4>
      <a:accent5>
        <a:srgbClr val="EF3340"/>
      </a:accent5>
      <a:accent6>
        <a:srgbClr val="FF7900"/>
      </a:accent6>
      <a:hlink>
        <a:srgbClr val="000000"/>
      </a:hlink>
      <a:folHlink>
        <a:srgbClr val="928B81"/>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2000" b="1"/>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32241</TotalTime>
  <Words>3870</Words>
  <Application>Microsoft Office PowerPoint</Application>
  <PresentationFormat>On-screen Show (4:3)</PresentationFormat>
  <Paragraphs>482</Paragraphs>
  <Slides>70</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70</vt:i4>
      </vt:variant>
    </vt:vector>
  </HeadingPairs>
  <TitlesOfParts>
    <vt:vector size="78" baseType="lpstr">
      <vt:lpstr>Arial</vt:lpstr>
      <vt:lpstr>Arial</vt:lpstr>
      <vt:lpstr>Calibri</vt:lpstr>
      <vt:lpstr>Courier New</vt:lpstr>
      <vt:lpstr>Georgia</vt:lpstr>
      <vt:lpstr>Lucida Grande</vt:lpstr>
      <vt:lpstr>Verdana</vt:lpstr>
      <vt:lpstr>Aalto University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Käsitekartta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Avoimet lisenssityypit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Kiitos! Hyvää kevättä!  eila.ramo@aalto.fi</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Aalto Living+</dc:title>
  <dc:creator>TBWA\HELSINKI</dc:creator>
  <cp:lastModifiedBy>Rämö Eila</cp:lastModifiedBy>
  <cp:revision>615</cp:revision>
  <cp:lastPrinted>2012-10-17T07:14:15Z</cp:lastPrinted>
  <dcterms:created xsi:type="dcterms:W3CDTF">2012-05-14T17:33:12Z</dcterms:created>
  <dcterms:modified xsi:type="dcterms:W3CDTF">2023-02-22T10:24:49Z</dcterms:modified>
</cp:coreProperties>
</file>