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18"/>
  </p:notesMasterIdLst>
  <p:sldIdLst>
    <p:sldId id="262" r:id="rId3"/>
    <p:sldId id="257" r:id="rId4"/>
    <p:sldId id="368" r:id="rId5"/>
    <p:sldId id="271" r:id="rId6"/>
    <p:sldId id="370" r:id="rId7"/>
    <p:sldId id="371" r:id="rId8"/>
    <p:sldId id="372" r:id="rId9"/>
    <p:sldId id="369" r:id="rId10"/>
    <p:sldId id="373" r:id="rId11"/>
    <p:sldId id="374" r:id="rId12"/>
    <p:sldId id="375" r:id="rId13"/>
    <p:sldId id="274" r:id="rId14"/>
    <p:sldId id="376" r:id="rId15"/>
    <p:sldId id="309" r:id="rId16"/>
    <p:sldId id="377" r:id="rId17"/>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67" d="100"/>
          <a:sy n="67" d="100"/>
        </p:scale>
        <p:origin x="64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1D1ECA-4641-4C42-B714-6502BF9344D2}" type="datetimeFigureOut">
              <a:rPr lang="en-FI" smtClean="0"/>
              <a:t>11/25/2022</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073845-DD58-4639-9A61-93F4831CAD9A}" type="slidenum">
              <a:rPr lang="en-FI" smtClean="0"/>
              <a:t>‹#›</a:t>
            </a:fld>
            <a:endParaRPr lang="en-FI"/>
          </a:p>
        </p:txBody>
      </p:sp>
    </p:spTree>
    <p:extLst>
      <p:ext uri="{BB962C8B-B14F-4D97-AF65-F5344CB8AC3E}">
        <p14:creationId xmlns:p14="http://schemas.microsoft.com/office/powerpoint/2010/main" val="224462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a:solidFill>
                  <a:schemeClr val="tx1"/>
                </a:solidFill>
                <a:effectLst/>
                <a:latin typeface="+mn-lt"/>
                <a:ea typeface="+mn-ea"/>
                <a:cs typeface="+mn-cs"/>
              </a:rPr>
              <a:t>Origins: that what needs to be sustained -&gt; the term itself does not tell, what needs to be sustained, it’s a question of negotiation</a:t>
            </a:r>
          </a:p>
          <a:p>
            <a:r>
              <a:rPr lang="en-US" sz="900" kern="1200">
                <a:solidFill>
                  <a:schemeClr val="tx1"/>
                </a:solidFill>
                <a:effectLst/>
                <a:latin typeface="+mn-lt"/>
                <a:ea typeface="+mn-ea"/>
                <a:cs typeface="+mn-cs"/>
              </a:rPr>
              <a:t>What is to be sustained? </a:t>
            </a:r>
            <a:endParaRPr lang="en-FI" sz="900" kern="1200">
              <a:solidFill>
                <a:schemeClr val="tx1"/>
              </a:solidFill>
              <a:effectLst/>
              <a:latin typeface="+mn-lt"/>
              <a:ea typeface="+mn-ea"/>
              <a:cs typeface="+mn-cs"/>
            </a:endParaRPr>
          </a:p>
          <a:p>
            <a:r>
              <a:rPr lang="en-US" sz="900" kern="1200">
                <a:solidFill>
                  <a:schemeClr val="tx1"/>
                </a:solidFill>
                <a:effectLst/>
                <a:latin typeface="+mn-lt"/>
                <a:ea typeface="+mn-ea"/>
                <a:cs typeface="+mn-cs"/>
              </a:rPr>
              <a:t>How are needs defined in different culture? </a:t>
            </a:r>
          </a:p>
          <a:p>
            <a:r>
              <a:rPr lang="en-US" sz="900" kern="1200">
                <a:solidFill>
                  <a:schemeClr val="tx1"/>
                </a:solidFill>
                <a:effectLst/>
                <a:latin typeface="+mn-lt"/>
                <a:ea typeface="+mn-ea"/>
                <a:cs typeface="+mn-cs"/>
              </a:rPr>
              <a:t>(SD is necessary for us all, but it is differently defined in different cultures)</a:t>
            </a:r>
            <a:endParaRPr lang="en-FI" sz="900" kern="1200">
              <a:solidFill>
                <a:schemeClr val="tx1"/>
              </a:solidFill>
              <a:effectLst/>
              <a:latin typeface="+mn-lt"/>
              <a:ea typeface="+mn-ea"/>
              <a:cs typeface="+mn-cs"/>
            </a:endParaRPr>
          </a:p>
          <a:p>
            <a:r>
              <a:rPr lang="en-US" sz="900" kern="1200">
                <a:solidFill>
                  <a:schemeClr val="tx1"/>
                </a:solidFill>
                <a:effectLst/>
                <a:latin typeface="+mn-lt"/>
                <a:ea typeface="+mn-ea"/>
                <a:cs typeface="+mn-cs"/>
              </a:rPr>
              <a:t>What actions are more sustainable? Who decides? On what basis?</a:t>
            </a:r>
            <a:endParaRPr lang="en-FI" sz="900" kern="1200">
              <a:solidFill>
                <a:schemeClr val="tx1"/>
              </a:solidFill>
              <a:effectLst/>
              <a:latin typeface="+mn-lt"/>
              <a:ea typeface="+mn-ea"/>
              <a:cs typeface="+mn-cs"/>
            </a:endParaRPr>
          </a:p>
          <a:p>
            <a:endParaRPr lang="en-FI"/>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33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04a4ffc8b0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04a4ffc8b0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US" sz="900" b="0" i="0" kern="1200">
                <a:solidFill>
                  <a:schemeClr val="tx1"/>
                </a:solidFill>
                <a:effectLst/>
                <a:latin typeface="+mn-lt"/>
                <a:ea typeface="+mn-ea"/>
                <a:cs typeface="+mn-cs"/>
              </a:rPr>
              <a:t>- What thoughts do you have on </a:t>
            </a:r>
            <a:r>
              <a:rPr lang="en-US"/>
              <a:t>indoctrination</a:t>
            </a:r>
            <a:r>
              <a:rPr lang="en-US" sz="900" b="0" i="0" kern="1200">
                <a:solidFill>
                  <a:schemeClr val="tx1"/>
                </a:solidFill>
                <a:effectLst/>
                <a:latin typeface="+mn-lt"/>
                <a:ea typeface="+mn-ea"/>
                <a:cs typeface="+mn-cs"/>
              </a:rPr>
              <a:t>, and concerning values "hidden" or intentionally taught in higher education?</a:t>
            </a:r>
            <a:r>
              <a:rPr lang="en-US"/>
              <a:t> </a:t>
            </a:r>
            <a:endParaRPr lang="en-US" sz="900" b="0" i="0" kern="1200">
              <a:solidFill>
                <a:schemeClr val="tx1"/>
              </a:solidFill>
              <a:effectLst/>
              <a:latin typeface="+mn-lt"/>
              <a:ea typeface="+mn-ea"/>
              <a:cs typeface="+mn-cs"/>
            </a:endParaRPr>
          </a:p>
          <a:p>
            <a:pPr>
              <a:defRPr/>
            </a:pPr>
            <a:r>
              <a:rPr lang="en-US" sz="900" b="0" i="0" kern="1200">
                <a:solidFill>
                  <a:schemeClr val="tx1"/>
                </a:solidFill>
                <a:effectLst/>
                <a:latin typeface="+mn-lt"/>
                <a:ea typeface="+mn-ea"/>
                <a:cs typeface="+mn-cs"/>
              </a:rPr>
              <a:t>- What do you think about dissonance experienced by students, when you think about your own field (values </a:t>
            </a:r>
            <a:r>
              <a:rPr lang="en-US"/>
              <a:t>addressed</a:t>
            </a:r>
            <a:r>
              <a:rPr lang="en-US" sz="900" b="0" i="0" kern="1200">
                <a:solidFill>
                  <a:schemeClr val="tx1"/>
                </a:solidFill>
                <a:effectLst/>
                <a:latin typeface="+mn-lt"/>
                <a:ea typeface="+mn-ea"/>
                <a:cs typeface="+mn-cs"/>
              </a:rPr>
              <a:t>/hidden in your official curriculum vs. values in your fields' profession)</a:t>
            </a:r>
            <a:r>
              <a:rPr lang="en-US"/>
              <a:t> </a:t>
            </a:r>
            <a:endParaRPr lang="en-US" sz="900" b="0" i="0" kern="1200">
              <a:solidFill>
                <a:schemeClr val="tx1"/>
              </a:solidFill>
              <a:effectLst/>
              <a:latin typeface="+mn-lt"/>
              <a:cs typeface="Calibri"/>
            </a:endParaRPr>
          </a:p>
          <a:p>
            <a:pPr marL="171450" indent="-171450">
              <a:buFontTx/>
              <a:buChar char="-"/>
              <a:defRPr/>
            </a:pPr>
            <a:r>
              <a:rPr lang="en-US" sz="900" b="0" i="0" kern="1200">
                <a:solidFill>
                  <a:schemeClr val="tx1"/>
                </a:solidFill>
                <a:effectLst/>
                <a:latin typeface="+mn-lt"/>
                <a:ea typeface="+mn-ea"/>
                <a:cs typeface="+mn-cs"/>
              </a:rPr>
              <a:t>Do you agree with the authors that critical thinking and reflection ought to be the key in values-education (for sustainability)?</a:t>
            </a:r>
            <a:r>
              <a:rPr lang="en-US"/>
              <a:t> </a:t>
            </a:r>
            <a:endParaRPr lang="en-US" sz="900" b="0" i="0" kern="1200">
              <a:solidFill>
                <a:schemeClr val="tx1"/>
              </a:solidFill>
              <a:effectLst/>
              <a:latin typeface="+mn-lt"/>
              <a:cs typeface="Calibri"/>
            </a:endParaRPr>
          </a:p>
          <a:p>
            <a:pPr marL="171450" marR="0" lvl="0" indent="-171450" algn="l" defTabSz="685800" rtl="0" eaLnBrk="1" fontAlgn="auto" latinLnBrk="0" hangingPunct="1">
              <a:lnSpc>
                <a:spcPct val="100000"/>
              </a:lnSpc>
              <a:spcBef>
                <a:spcPts val="0"/>
              </a:spcBef>
              <a:spcAft>
                <a:spcPts val="0"/>
              </a:spcAft>
              <a:buClrTx/>
              <a:buSzTx/>
              <a:buFontTx/>
              <a:buChar char="-"/>
              <a:tabLst/>
              <a:defRPr/>
            </a:pPr>
            <a:r>
              <a:rPr lang="en-US" sz="900" b="0" i="0" kern="1200">
                <a:solidFill>
                  <a:schemeClr val="tx1"/>
                </a:solidFill>
                <a:effectLst/>
                <a:latin typeface="+mn-lt"/>
                <a:ea typeface="+mn-ea"/>
                <a:cs typeface="+mn-cs"/>
              </a:rPr>
              <a:t>How could you embed critical reflection in your own teaching (about sustainability)?</a:t>
            </a:r>
            <a:endParaRPr lang="en-US" sz="900" b="0" i="0" kern="1200">
              <a:solidFill>
                <a:schemeClr val="tx1"/>
              </a:solidFill>
              <a:effectLst/>
              <a:latin typeface="+mn-lt"/>
              <a:cs typeface="Calibri"/>
            </a:endParaRPr>
          </a:p>
          <a:p>
            <a:endParaRPr lang="en-US">
              <a:cs typeface="Calibri"/>
            </a:endParaRPr>
          </a:p>
          <a:p>
            <a:endParaRPr lang="en-US">
              <a:cs typeface="Calibri"/>
            </a:endParaRPr>
          </a:p>
          <a:p>
            <a:endParaRPr lang="en-US">
              <a:cs typeface="Calibri"/>
            </a:endParaRPr>
          </a:p>
          <a:p>
            <a:r>
              <a:rPr lang="en-US" err="1">
                <a:cs typeface="Calibri"/>
              </a:rPr>
              <a:t>Tänne</a:t>
            </a:r>
            <a:r>
              <a:rPr lang="en-US">
                <a:cs typeface="Calibri"/>
              </a:rPr>
              <a:t> </a:t>
            </a:r>
            <a:r>
              <a:rPr lang="en-US" err="1">
                <a:cs typeface="Calibri"/>
              </a:rPr>
              <a:t>voisi</a:t>
            </a:r>
            <a:r>
              <a:rPr lang="en-US">
                <a:cs typeface="Calibri"/>
              </a:rPr>
              <a:t> </a:t>
            </a:r>
            <a:r>
              <a:rPr lang="en-US" err="1">
                <a:cs typeface="Calibri"/>
              </a:rPr>
              <a:t>ehkä</a:t>
            </a:r>
            <a:r>
              <a:rPr lang="en-US">
                <a:cs typeface="Calibri"/>
              </a:rPr>
              <a:t> </a:t>
            </a:r>
            <a:r>
              <a:rPr lang="en-US" err="1">
                <a:cs typeface="Calibri"/>
              </a:rPr>
              <a:t>ottaa</a:t>
            </a:r>
            <a:r>
              <a:rPr lang="en-US">
                <a:cs typeface="Calibri"/>
              </a:rPr>
              <a:t> </a:t>
            </a:r>
            <a:r>
              <a:rPr lang="en-US" err="1">
                <a:cs typeface="Calibri"/>
              </a:rPr>
              <a:t>myös</a:t>
            </a:r>
            <a:r>
              <a:rPr lang="en-US">
                <a:cs typeface="Calibri"/>
              </a:rPr>
              <a:t> </a:t>
            </a:r>
            <a:r>
              <a:rPr lang="en-US" err="1">
                <a:cs typeface="Calibri"/>
              </a:rPr>
              <a:t>jotain</a:t>
            </a:r>
            <a:r>
              <a:rPr lang="en-US">
                <a:cs typeface="Calibri"/>
              </a:rPr>
              <a:t> </a:t>
            </a:r>
            <a:r>
              <a:rPr lang="en-US" err="1">
                <a:cs typeface="Calibri"/>
              </a:rPr>
              <a:t>roolimallina</a:t>
            </a:r>
            <a:r>
              <a:rPr lang="en-US">
                <a:cs typeface="Calibri"/>
              </a:rPr>
              <a:t> </a:t>
            </a:r>
            <a:r>
              <a:rPr lang="en-US" err="1">
                <a:cs typeface="Calibri"/>
              </a:rPr>
              <a:t>olemisesta</a:t>
            </a:r>
            <a:r>
              <a:rPr lang="en-US">
                <a:cs typeface="Calibri"/>
              </a:rPr>
              <a:t> (</a:t>
            </a:r>
            <a:r>
              <a:rPr lang="en-US" err="1">
                <a:cs typeface="Calibri"/>
              </a:rPr>
              <a:t>sen</a:t>
            </a:r>
            <a:r>
              <a:rPr lang="en-US">
                <a:cs typeface="Calibri"/>
              </a:rPr>
              <a:t> </a:t>
            </a:r>
            <a:r>
              <a:rPr lang="en-US" err="1">
                <a:cs typeface="Calibri"/>
              </a:rPr>
              <a:t>herättämät</a:t>
            </a:r>
            <a:r>
              <a:rPr lang="en-US">
                <a:cs typeface="Calibri"/>
              </a:rPr>
              <a:t> </a:t>
            </a:r>
            <a:r>
              <a:rPr lang="en-US" err="1">
                <a:cs typeface="Calibri"/>
              </a:rPr>
              <a:t>tunteet</a:t>
            </a:r>
            <a:r>
              <a:rPr lang="en-US">
                <a:cs typeface="Calibri"/>
              </a:rPr>
              <a:t>) </a:t>
            </a:r>
            <a:r>
              <a:rPr lang="en-US" err="1">
                <a:cs typeface="Calibri"/>
              </a:rPr>
              <a:t>sekä</a:t>
            </a:r>
            <a:r>
              <a:rPr lang="en-US">
                <a:cs typeface="Calibri"/>
              </a:rPr>
              <a:t> </a:t>
            </a:r>
            <a:r>
              <a:rPr lang="en-US" err="1">
                <a:cs typeface="Calibri"/>
              </a:rPr>
              <a:t>arvioinnista</a:t>
            </a:r>
            <a:r>
              <a:rPr lang="en-US">
                <a:cs typeface="Calibri"/>
              </a:rPr>
              <a:t> </a:t>
            </a:r>
            <a:r>
              <a:rPr lang="en-US" err="1">
                <a:cs typeface="Calibri"/>
              </a:rPr>
              <a:t>suhteessa</a:t>
            </a:r>
            <a:r>
              <a:rPr lang="en-US">
                <a:cs typeface="Calibri"/>
              </a:rPr>
              <a:t> </a:t>
            </a:r>
            <a:r>
              <a:rPr lang="en-US" err="1">
                <a:cs typeface="Calibri"/>
              </a:rPr>
              <a:t>arvolatautuneisiin</a:t>
            </a:r>
            <a:r>
              <a:rPr lang="en-US">
                <a:cs typeface="Calibri"/>
              </a:rPr>
              <a:t> </a:t>
            </a:r>
            <a:r>
              <a:rPr lang="en-US" err="1">
                <a:cs typeface="Calibri"/>
              </a:rPr>
              <a:t>aiheisiin</a:t>
            </a:r>
            <a:r>
              <a:rPr lang="en-US">
                <a:cs typeface="Calibri"/>
              </a:rPr>
              <a:t>.</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F164E42-DED0-9246-9B1B-B67105F62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214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04a4ffc8b0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04a4ffc8b0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04a4ffc8b0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04a4ffc8b0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04a4ffc8b0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04a4ffc8b0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04a4ffc8b0_0_6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04a4ffc8b0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04a4ffc8b0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04a4ffc8b0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04a4ffc8b0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04a4ffc8b0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04a4ffc8b0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04a4ffc8b0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04a4ffc8b0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04a4ffc8b0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6"/>
          </a:p>
        </p:txBody>
      </p:sp>
      <p:sp>
        <p:nvSpPr>
          <p:cNvPr id="7" name="Text Placeholder 3"/>
          <p:cNvSpPr>
            <a:spLocks noGrp="1"/>
          </p:cNvSpPr>
          <p:nvPr>
            <p:ph type="body" sz="half" idx="11" hasCustomPrompt="1"/>
          </p:nvPr>
        </p:nvSpPr>
        <p:spPr>
          <a:xfrm>
            <a:off x="575733" y="2184180"/>
            <a:ext cx="10598075" cy="884352"/>
          </a:xfrm>
          <a:prstGeom prst="rect">
            <a:avLst/>
          </a:prstGeom>
        </p:spPr>
        <p:txBody>
          <a:bodyPr lIns="0" rIns="0" anchor="b"/>
          <a:lstStyle>
            <a:lvl1pPr marL="0" indent="0">
              <a:lnSpc>
                <a:spcPct val="100000"/>
              </a:lnSpc>
              <a:buNone/>
              <a:defRPr sz="4800" b="1" baseline="0">
                <a:solidFill>
                  <a:schemeClr val="bg1"/>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Headline</a:t>
            </a:r>
          </a:p>
        </p:txBody>
      </p:sp>
      <p:sp>
        <p:nvSpPr>
          <p:cNvPr id="8" name="Text Placeholder 3"/>
          <p:cNvSpPr>
            <a:spLocks noGrp="1"/>
          </p:cNvSpPr>
          <p:nvPr>
            <p:ph type="body" sz="half" idx="2" hasCustomPrompt="1"/>
          </p:nvPr>
        </p:nvSpPr>
        <p:spPr>
          <a:xfrm>
            <a:off x="575735" y="3429000"/>
            <a:ext cx="10664796" cy="668518"/>
          </a:xfrm>
          <a:prstGeom prst="rect">
            <a:avLst/>
          </a:prstGeom>
        </p:spPr>
        <p:txBody>
          <a:bodyPr lIns="0" rIns="0"/>
          <a:lstStyle>
            <a:lvl1pPr marL="0" indent="0">
              <a:lnSpc>
                <a:spcPct val="100000"/>
              </a:lnSpc>
              <a:buNone/>
              <a:defRPr sz="33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No Image - Sub</a:t>
            </a:r>
          </a:p>
        </p:txBody>
      </p:sp>
      <p:sp>
        <p:nvSpPr>
          <p:cNvPr id="9" name="Text Placeholder 3"/>
          <p:cNvSpPr>
            <a:spLocks noGrp="1"/>
          </p:cNvSpPr>
          <p:nvPr>
            <p:ph type="body" sz="half" idx="12" hasCustomPrompt="1"/>
          </p:nvPr>
        </p:nvSpPr>
        <p:spPr>
          <a:xfrm>
            <a:off x="7955165" y="5620518"/>
            <a:ext cx="3285367" cy="392558"/>
          </a:xfrm>
          <a:prstGeom prst="rect">
            <a:avLst/>
          </a:prstGeom>
        </p:spPr>
        <p:txBody>
          <a:bodyPr/>
          <a:lstStyle>
            <a:lvl1pPr marL="0" indent="0">
              <a:buNone/>
              <a:defRPr sz="162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Name</a:t>
            </a:r>
          </a:p>
        </p:txBody>
      </p:sp>
      <p:sp>
        <p:nvSpPr>
          <p:cNvPr id="11" name="Text Placeholder 3"/>
          <p:cNvSpPr>
            <a:spLocks noGrp="1"/>
          </p:cNvSpPr>
          <p:nvPr>
            <p:ph type="body" sz="half" idx="13" hasCustomPrompt="1"/>
          </p:nvPr>
        </p:nvSpPr>
        <p:spPr>
          <a:xfrm>
            <a:off x="7955165" y="6013077"/>
            <a:ext cx="3285367" cy="392558"/>
          </a:xfrm>
          <a:prstGeom prst="rect">
            <a:avLst/>
          </a:prstGeom>
        </p:spPr>
        <p:txBody>
          <a:bodyPr/>
          <a:lstStyle>
            <a:lvl1pPr marL="0" indent="0">
              <a:buNone/>
              <a:defRPr sz="162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Date</a:t>
            </a:r>
          </a:p>
        </p:txBody>
      </p:sp>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4761024"/>
            <a:ext cx="2333879" cy="2028802"/>
          </a:xfrm>
          <a:prstGeom prst="rect">
            <a:avLst/>
          </a:prstGeom>
        </p:spPr>
      </p:pic>
    </p:spTree>
    <p:extLst>
      <p:ext uri="{BB962C8B-B14F-4D97-AF65-F5344CB8AC3E}">
        <p14:creationId xmlns:p14="http://schemas.microsoft.com/office/powerpoint/2010/main" val="1125296611"/>
      </p:ext>
    </p:extLst>
  </p:cSld>
  <p:clrMapOvr>
    <a:masterClrMapping/>
  </p:clrMapOvr>
  <p:extLst>
    <p:ext uri="{DCECCB84-F9BA-43D5-87BE-67443E8EF086}">
      <p15:sldGuideLst xmlns:p15="http://schemas.microsoft.com/office/powerpoint/2012/main">
        <p15:guide id="1" orient="horz" pos="328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42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6"/>
          </a:p>
        </p:txBody>
      </p:sp>
      <p:sp>
        <p:nvSpPr>
          <p:cNvPr id="4" name="Text Placeholder 3"/>
          <p:cNvSpPr>
            <a:spLocks noGrp="1"/>
          </p:cNvSpPr>
          <p:nvPr>
            <p:ph type="body" sz="half" idx="2" hasCustomPrompt="1"/>
          </p:nvPr>
        </p:nvSpPr>
        <p:spPr>
          <a:xfrm>
            <a:off x="383119" y="1947280"/>
            <a:ext cx="5533496" cy="3918548"/>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Tx/>
              <a:buNone/>
              <a:tabLst/>
              <a:defRPr lang="en-GB" sz="2520" b="1" smtClean="0">
                <a:solidFill>
                  <a:srgbClr val="FFFFFF"/>
                </a:solidFill>
              </a:defRPr>
            </a:lvl1pPr>
            <a:lvl2pPr marL="754380" indent="-342900">
              <a:buFont typeface="Arial" panose="020B0604020202020204" pitchFamily="34" charset="0"/>
              <a:buChar char="•"/>
              <a:defRPr sz="2520">
                <a:solidFill>
                  <a:srgbClr val="FFFFFF"/>
                </a:solidFill>
              </a:defRPr>
            </a:lvl2pPr>
            <a:lvl3pPr marL="965836" indent="-211456">
              <a:buFont typeface="Arial" panose="020B0604020202020204" pitchFamily="34" charset="0"/>
              <a:buChar char="•"/>
              <a:defRPr sz="1920">
                <a:solidFill>
                  <a:srgbClr val="FFFFFF"/>
                </a:solidFill>
              </a:defRPr>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Your text here</a:t>
            </a:r>
          </a:p>
        </p:txBody>
      </p:sp>
      <p:sp>
        <p:nvSpPr>
          <p:cNvPr id="11" name="Text Placeholder 3"/>
          <p:cNvSpPr>
            <a:spLocks noGrp="1"/>
          </p:cNvSpPr>
          <p:nvPr>
            <p:ph type="body" sz="half" idx="10" hasCustomPrompt="1"/>
          </p:nvPr>
        </p:nvSpPr>
        <p:spPr>
          <a:xfrm>
            <a:off x="383120" y="178908"/>
            <a:ext cx="11329457" cy="1537940"/>
          </a:xfrm>
          <a:prstGeom prst="rect">
            <a:avLst/>
          </a:prstGeom>
        </p:spPr>
        <p:txBody>
          <a:bodyPr lIns="0" tIns="0" rIns="0" bIns="0"/>
          <a:lstStyle>
            <a:lvl1pPr marL="0" indent="0">
              <a:lnSpc>
                <a:spcPct val="100000"/>
              </a:lnSpc>
              <a:buNone/>
              <a:defRPr sz="4800" b="1" baseline="0">
                <a:solidFill>
                  <a:schemeClr val="bg1"/>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a:t>
            </a:r>
          </a:p>
        </p:txBody>
      </p:sp>
      <p:sp>
        <p:nvSpPr>
          <p:cNvPr id="8" name="Text Placeholder 3"/>
          <p:cNvSpPr>
            <a:spLocks noGrp="1"/>
          </p:cNvSpPr>
          <p:nvPr>
            <p:ph type="body" sz="half" idx="11" hasCustomPrompt="1"/>
          </p:nvPr>
        </p:nvSpPr>
        <p:spPr>
          <a:xfrm>
            <a:off x="6275389" y="1947279"/>
            <a:ext cx="5437188" cy="3920809"/>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Tx/>
              <a:buNone/>
              <a:tabLst/>
              <a:defRPr lang="en-GB" sz="2400" b="1">
                <a:solidFill>
                  <a:srgbClr val="FFFFFF"/>
                </a:solidFill>
              </a:defRPr>
            </a:lvl1pPr>
            <a:lvl2pPr marL="754380" indent="-342900">
              <a:buFont typeface="Arial" panose="020B0604020202020204" pitchFamily="34" charset="0"/>
              <a:buChar char="•"/>
              <a:defRPr sz="2520">
                <a:solidFill>
                  <a:srgbClr val="FFFFFF"/>
                </a:solidFill>
              </a:defRPr>
            </a:lvl2pPr>
            <a:lvl3pPr marL="965836" indent="-211456">
              <a:buFont typeface="Arial" panose="020B0604020202020204" pitchFamily="34" charset="0"/>
              <a:buChar char="•"/>
              <a:defRPr sz="1920">
                <a:solidFill>
                  <a:srgbClr val="FFFFFF"/>
                </a:solidFill>
              </a:defRPr>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Your text here</a:t>
            </a:r>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14221"/>
            <a:ext cx="2644695" cy="1035286"/>
          </a:xfrm>
          <a:prstGeom prst="rect">
            <a:avLst/>
          </a:prstGeom>
        </p:spPr>
      </p:pic>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err="1"/>
              <a:t>Your</a:t>
            </a:r>
            <a:r>
              <a:rPr lang="fi-FI"/>
              <a:t> text </a:t>
            </a:r>
            <a:r>
              <a:rPr lang="fi-FI" err="1"/>
              <a:t>here</a:t>
            </a:r>
            <a:endParaRPr lang="fi-FI"/>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a:p>
        </p:txBody>
      </p:sp>
    </p:spTree>
    <p:extLst>
      <p:ext uri="{BB962C8B-B14F-4D97-AF65-F5344CB8AC3E}">
        <p14:creationId xmlns:p14="http://schemas.microsoft.com/office/powerpoint/2010/main" val="3022609983"/>
      </p:ext>
    </p:extLst>
  </p:cSld>
  <p:clrMapOvr>
    <a:masterClrMapping/>
  </p:clrMapOvr>
  <p:extLst>
    <p:ext uri="{DCECCB84-F9BA-43D5-87BE-67443E8EF086}">
      <p15:sldGuideLst xmlns:p15="http://schemas.microsoft.com/office/powerpoint/2012/main">
        <p15:guide id="1" pos="2795">
          <p15:clr>
            <a:srgbClr val="FBAE40"/>
          </p15:clr>
        </p15:guide>
        <p15:guide id="2" pos="2965">
          <p15:clr>
            <a:srgbClr val="FBAE40"/>
          </p15:clr>
        </p15:guide>
        <p15:guide id="3" orient="horz" pos="94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43016"/>
            <a:ext cx="2700528" cy="1014984"/>
          </a:xfrm>
          <a:prstGeom prst="rect">
            <a:avLst/>
          </a:prstGeom>
        </p:spPr>
      </p:pic>
      <p:sp>
        <p:nvSpPr>
          <p:cNvPr id="11" name="Text Placeholder 3"/>
          <p:cNvSpPr>
            <a:spLocks noGrp="1"/>
          </p:cNvSpPr>
          <p:nvPr>
            <p:ph type="body" sz="half" idx="10" hasCustomPrompt="1"/>
          </p:nvPr>
        </p:nvSpPr>
        <p:spPr>
          <a:xfrm>
            <a:off x="383120" y="188141"/>
            <a:ext cx="11329457" cy="1342740"/>
          </a:xfrm>
          <a:prstGeom prst="rect">
            <a:avLst/>
          </a:prstGeom>
        </p:spPr>
        <p:txBody>
          <a:bodyPr lIns="0" tIns="0" rIns="0" bIns="0"/>
          <a:lstStyle>
            <a:lvl1pPr marL="0" indent="0">
              <a:lnSpc>
                <a:spcPct val="100000"/>
              </a:lnSpc>
              <a:buNone/>
              <a:defRPr sz="4800" b="1" baseline="0">
                <a:solidFill>
                  <a:schemeClr val="tx1"/>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383120" y="1761313"/>
            <a:ext cx="11329457" cy="4100915"/>
          </a:xfrm>
          <a:prstGeom prst="rect">
            <a:avLst/>
          </a:prstGeom>
        </p:spPr>
        <p:txBody>
          <a:bodyPr/>
          <a:lstStyle>
            <a:lvl1pPr marL="0" indent="0" algn="ctr">
              <a:buNone/>
              <a:defRPr b="1">
                <a:solidFill>
                  <a:schemeClr val="bg1">
                    <a:lumMod val="85000"/>
                  </a:schemeClr>
                </a:solidFill>
              </a:defRPr>
            </a:lvl1pPr>
          </a:lstStyle>
          <a:p>
            <a:r>
              <a:rPr lang="fi-FI" err="1"/>
              <a:t>Click</a:t>
            </a:r>
            <a:r>
              <a:rPr lang="fi-FI"/>
              <a:t> </a:t>
            </a:r>
            <a:r>
              <a:rPr lang="fi-FI" err="1"/>
              <a:t>icon</a:t>
            </a:r>
            <a:r>
              <a:rPr lang="fi-FI"/>
              <a:t> to </a:t>
            </a:r>
            <a:r>
              <a:rPr lang="fi-FI" err="1"/>
              <a:t>add</a:t>
            </a:r>
            <a:r>
              <a:rPr lang="fi-FI"/>
              <a:t> </a:t>
            </a:r>
            <a:r>
              <a:rPr lang="fi-FI" err="1"/>
              <a:t>table</a:t>
            </a:r>
            <a:endParaRPr lang="fi-FI"/>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8905067" y="6464839"/>
            <a:ext cx="2743200" cy="230431"/>
          </a:xfrm>
          <a:prstGeom prst="rect">
            <a:avLst/>
          </a:prstGeom>
        </p:spPr>
        <p:txBody>
          <a:bodyPr vert="horz" lIns="91440" tIns="45720" rIns="91440" bIns="45720" rtlCol="0" anchor="ctr"/>
          <a:lstStyle>
            <a:lvl1pPr algn="r">
              <a:defRPr sz="1080" baseline="0">
                <a:solidFill>
                  <a:schemeClr val="tx1"/>
                </a:solidFill>
              </a:defRPr>
            </a:lvl1pPr>
          </a:lstStyle>
          <a:p>
            <a:fld id="{28F7F04C-F568-F649-A2AE-EA61C66B69B4}" type="slidenum">
              <a:rPr lang="en-US" smtClean="0"/>
              <a:pPr/>
              <a:t>‹#›</a:t>
            </a:fld>
            <a:endParaRPr lang="en-US"/>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8905067" y="6230321"/>
            <a:ext cx="2743200" cy="234518"/>
          </a:xfrm>
          <a:prstGeom prst="rect">
            <a:avLst/>
          </a:prstGeom>
        </p:spPr>
        <p:txBody>
          <a:bodyPr vert="horz" lIns="91440" tIns="45720" rIns="91440" bIns="45720" rtlCol="0" anchor="ctr"/>
          <a:lstStyle>
            <a:lvl1pPr algn="r">
              <a:defRPr sz="1080" baseline="0">
                <a:solidFill>
                  <a:schemeClr val="tx1"/>
                </a:solidFill>
              </a:defRPr>
            </a:lvl1pPr>
          </a:lstStyle>
          <a:p>
            <a:r>
              <a:rPr lang="fi-FI"/>
              <a:t>dd.mm.yyyy</a:t>
            </a:r>
            <a:endParaRPr lang="en-US"/>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4038600" y="6465600"/>
            <a:ext cx="4114800" cy="230400"/>
          </a:xfrm>
          <a:prstGeom prst="rect">
            <a:avLst/>
          </a:prstGeom>
        </p:spPr>
        <p:txBody>
          <a:bodyPr vert="horz" lIns="91440" tIns="45720" rIns="91440" bIns="45720" rtlCol="0" anchor="ctr"/>
          <a:lstStyle>
            <a:lvl1pPr algn="ctr">
              <a:defRPr sz="1080">
                <a:solidFill>
                  <a:schemeClr val="tx1"/>
                </a:solidFill>
              </a:defRPr>
            </a:lvl1pPr>
          </a:lstStyle>
          <a:p>
            <a:r>
              <a:rPr lang="fi-FI" err="1"/>
              <a:t>Your</a:t>
            </a:r>
            <a:r>
              <a:rPr lang="fi-FI"/>
              <a:t> text </a:t>
            </a:r>
            <a:r>
              <a:rPr lang="fi-FI" err="1"/>
              <a:t>here</a:t>
            </a:r>
            <a:endParaRPr lang="fi-FI"/>
          </a:p>
        </p:txBody>
      </p:sp>
    </p:spTree>
    <p:extLst>
      <p:ext uri="{BB962C8B-B14F-4D97-AF65-F5344CB8AC3E}">
        <p14:creationId xmlns:p14="http://schemas.microsoft.com/office/powerpoint/2010/main" val="3101147607"/>
      </p:ext>
    </p:extLst>
  </p:cSld>
  <p:clrMapOvr>
    <a:masterClrMapping/>
  </p:clrMapOvr>
  <p:extLst>
    <p:ext uri="{DCECCB84-F9BA-43D5-87BE-67443E8EF086}">
      <p15:sldGuideLst xmlns:p15="http://schemas.microsoft.com/office/powerpoint/2012/main">
        <p15:guide id="1" orient="horz" pos="3444">
          <p15:clr>
            <a:srgbClr val="FBAE40"/>
          </p15:clr>
        </p15:guide>
        <p15:guide id="4" pos="5534">
          <p15:clr>
            <a:srgbClr val="FBAE40"/>
          </p15:clr>
        </p15:guide>
        <p15:guide id="5" orient="horz" pos="363">
          <p15:clr>
            <a:srgbClr val="FBAE40"/>
          </p15:clr>
        </p15:guide>
        <p15:guide id="6" pos="2795">
          <p15:clr>
            <a:srgbClr val="FBAE40"/>
          </p15:clr>
        </p15:guide>
        <p15:guide id="7" pos="296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35437"/>
            <a:ext cx="2700528" cy="1014984"/>
          </a:xfrm>
          <a:prstGeom prst="rect">
            <a:avLst/>
          </a:prstGeom>
        </p:spPr>
      </p:pic>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383118" y="1748290"/>
            <a:ext cx="7314685" cy="1925029"/>
          </a:xfrm>
          <a:prstGeom prst="rect">
            <a:avLst/>
          </a:prstGeom>
        </p:spPr>
        <p:txBody>
          <a:bodyPr/>
          <a:lstStyle>
            <a:lvl1pPr marL="0" indent="0">
              <a:buNone/>
              <a:defRPr b="1">
                <a:solidFill>
                  <a:schemeClr val="bg1">
                    <a:lumMod val="85000"/>
                  </a:schemeClr>
                </a:solidFill>
              </a:defRPr>
            </a:lvl1pPr>
          </a:lstStyle>
          <a:p>
            <a:r>
              <a:rPr lang="fi-FI" err="1"/>
              <a:t>Click</a:t>
            </a:r>
            <a:r>
              <a:rPr lang="fi-FI"/>
              <a:t> </a:t>
            </a:r>
            <a:r>
              <a:rPr lang="fi-FI" err="1"/>
              <a:t>icon</a:t>
            </a:r>
            <a:r>
              <a:rPr lang="fi-FI"/>
              <a:t> to </a:t>
            </a:r>
            <a:r>
              <a:rPr lang="fi-FI" err="1"/>
              <a:t>add</a:t>
            </a:r>
            <a:r>
              <a:rPr lang="fi-FI"/>
              <a:t> </a:t>
            </a:r>
            <a:r>
              <a:rPr lang="fi-FI" err="1"/>
              <a:t>table</a:t>
            </a:r>
            <a:endParaRPr lang="fi-FI"/>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383118" y="3888693"/>
            <a:ext cx="7314685" cy="1973534"/>
          </a:xfrm>
          <a:prstGeom prst="rect">
            <a:avLst/>
          </a:prstGeom>
        </p:spPr>
        <p:txBody>
          <a:bodyPr/>
          <a:lstStyle>
            <a:lvl1pPr marL="0" indent="0">
              <a:buNone/>
              <a:defRPr b="1" baseline="0">
                <a:solidFill>
                  <a:schemeClr val="bg1">
                    <a:lumMod val="85000"/>
                  </a:schemeClr>
                </a:solidFill>
              </a:defRPr>
            </a:lvl1pPr>
          </a:lstStyle>
          <a:p>
            <a:r>
              <a:rPr lang="fi-FI" err="1"/>
              <a:t>Click</a:t>
            </a:r>
            <a:r>
              <a:rPr lang="fi-FI"/>
              <a:t> </a:t>
            </a:r>
            <a:r>
              <a:rPr lang="fi-FI" err="1"/>
              <a:t>icon</a:t>
            </a:r>
            <a:r>
              <a:rPr lang="fi-FI"/>
              <a:t> to </a:t>
            </a:r>
            <a:r>
              <a:rPr lang="fi-FI" err="1"/>
              <a:t>add</a:t>
            </a:r>
            <a:r>
              <a:rPr lang="fi-FI"/>
              <a:t> </a:t>
            </a:r>
            <a:r>
              <a:rPr lang="fi-FI" err="1"/>
              <a:t>table</a:t>
            </a:r>
            <a:endParaRPr lang="fi-FI"/>
          </a:p>
        </p:txBody>
      </p:sp>
      <p:sp>
        <p:nvSpPr>
          <p:cNvPr id="2" name="Suorakulmio 1"/>
          <p:cNvSpPr/>
          <p:nvPr userDrawn="1"/>
        </p:nvSpPr>
        <p:spPr>
          <a:xfrm>
            <a:off x="8384159" y="1748288"/>
            <a:ext cx="2889504" cy="41493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216"/>
          </a:p>
        </p:txBody>
      </p:sp>
      <p:sp>
        <p:nvSpPr>
          <p:cNvPr id="11" name="Text Placeholder 3"/>
          <p:cNvSpPr>
            <a:spLocks noGrp="1"/>
          </p:cNvSpPr>
          <p:nvPr>
            <p:ph type="body" sz="half" idx="10" hasCustomPrompt="1"/>
          </p:nvPr>
        </p:nvSpPr>
        <p:spPr>
          <a:xfrm>
            <a:off x="383120" y="186828"/>
            <a:ext cx="10890545" cy="1346086"/>
          </a:xfrm>
          <a:prstGeom prst="rect">
            <a:avLst/>
          </a:prstGeom>
        </p:spPr>
        <p:txBody>
          <a:bodyPr lIns="0" tIns="0" rIns="0" bIns="0"/>
          <a:lstStyle>
            <a:lvl1pPr marL="0" indent="0">
              <a:lnSpc>
                <a:spcPct val="100000"/>
              </a:lnSpc>
              <a:buNone/>
              <a:defRPr sz="4800" b="1" baseline="0">
                <a:solidFill>
                  <a:schemeClr val="tx1"/>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8744372" y="2084773"/>
            <a:ext cx="2166224" cy="3498065"/>
          </a:xfrm>
          <a:prstGeom prst="rect">
            <a:avLst/>
          </a:prstGeom>
        </p:spPr>
        <p:txBody>
          <a:bodyPr lIns="0" tIns="0" rIns="0" bIns="0"/>
          <a:lstStyle>
            <a:lvl1pPr marL="0" indent="0">
              <a:lnSpc>
                <a:spcPct val="100000"/>
              </a:lnSpc>
              <a:buNone/>
              <a:defRPr lang="en-US" sz="2040" b="1" kern="1200" dirty="0" smtClean="0">
                <a:solidFill>
                  <a:schemeClr val="bg1"/>
                </a:solidFill>
                <a:latin typeface="+mn-lt"/>
                <a:ea typeface="Arial Hebrew Scholar" charset="-79"/>
                <a:cs typeface="Arial Hebrew Scholar" charset="-79"/>
              </a:defRPr>
            </a:lvl1pPr>
            <a:lvl2pPr>
              <a:defRPr lang="en-US" sz="1800" b="1" kern="1200" dirty="0" smtClean="0">
                <a:solidFill>
                  <a:schemeClr val="bg1"/>
                </a:solidFill>
                <a:latin typeface="+mn-lt"/>
                <a:ea typeface="Arial Hebrew Scholar" charset="-79"/>
                <a:cs typeface="Arial Hebrew Scholar" charset="-79"/>
              </a:defRPr>
            </a:lvl2pPr>
            <a:lvl3pPr>
              <a:defRPr lang="en-US" sz="1800" b="1" kern="1200" dirty="0" smtClean="0">
                <a:solidFill>
                  <a:schemeClr val="bg1"/>
                </a:solidFill>
                <a:latin typeface="+mn-lt"/>
                <a:ea typeface="Arial Hebrew Scholar" charset="-79"/>
                <a:cs typeface="Arial Hebrew Scholar" charset="-79"/>
              </a:defRPr>
            </a:lvl3pPr>
            <a:lvl4pPr>
              <a:defRPr lang="en-US" sz="1800" b="1" kern="1200" dirty="0" smtClean="0">
                <a:solidFill>
                  <a:schemeClr val="bg1"/>
                </a:solidFill>
                <a:latin typeface="+mn-lt"/>
                <a:ea typeface="Arial Hebrew Scholar" charset="-79"/>
                <a:cs typeface="Arial Hebrew Scholar" charset="-79"/>
              </a:defRPr>
            </a:lvl4pPr>
            <a:lvl5pPr>
              <a:defRPr lang="fi-FI" sz="1800" b="1" kern="1200" dirty="0">
                <a:solidFill>
                  <a:schemeClr val="bg1"/>
                </a:solidFill>
                <a:latin typeface="+mn-lt"/>
                <a:ea typeface="Arial Hebrew Scholar" charset="-79"/>
                <a:cs typeface="Arial Hebrew Scholar" charset="-79"/>
              </a:defRPr>
            </a:lvl5pPr>
          </a:lstStyle>
          <a:p>
            <a:pPr lvl="0"/>
            <a:r>
              <a:rPr lang="en-US"/>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8905067" y="6464839"/>
            <a:ext cx="2743200" cy="230431"/>
          </a:xfrm>
          <a:prstGeom prst="rect">
            <a:avLst/>
          </a:prstGeom>
        </p:spPr>
        <p:txBody>
          <a:bodyPr vert="horz" lIns="91440" tIns="45720" rIns="91440" bIns="45720" rtlCol="0" anchor="ctr"/>
          <a:lstStyle>
            <a:lvl1pPr algn="r">
              <a:defRPr sz="1080" baseline="0">
                <a:solidFill>
                  <a:schemeClr val="tx1"/>
                </a:solidFill>
              </a:defRPr>
            </a:lvl1pPr>
          </a:lstStyle>
          <a:p>
            <a:fld id="{28F7F04C-F568-F649-A2AE-EA61C66B69B4}" type="slidenum">
              <a:rPr lang="en-US" smtClean="0"/>
              <a:pPr/>
              <a:t>‹#›</a:t>
            </a:fld>
            <a:endParaRPr lang="en-US"/>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8905067" y="6230321"/>
            <a:ext cx="2743200" cy="234518"/>
          </a:xfrm>
          <a:prstGeom prst="rect">
            <a:avLst/>
          </a:prstGeom>
        </p:spPr>
        <p:txBody>
          <a:bodyPr vert="horz" lIns="91440" tIns="45720" rIns="91440" bIns="45720" rtlCol="0" anchor="ctr"/>
          <a:lstStyle>
            <a:lvl1pPr algn="r">
              <a:defRPr sz="1080" baseline="0">
                <a:solidFill>
                  <a:schemeClr val="tx1"/>
                </a:solidFill>
              </a:defRPr>
            </a:lvl1pPr>
          </a:lstStyle>
          <a:p>
            <a:r>
              <a:rPr lang="fi-FI"/>
              <a:t>dd.mm.yyyy</a:t>
            </a:r>
            <a:endParaRPr lang="en-US"/>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4038600" y="6465600"/>
            <a:ext cx="4114800" cy="230400"/>
          </a:xfrm>
          <a:prstGeom prst="rect">
            <a:avLst/>
          </a:prstGeom>
        </p:spPr>
        <p:txBody>
          <a:bodyPr vert="horz" lIns="91440" tIns="45720" rIns="91440" bIns="45720" rtlCol="0" anchor="ctr"/>
          <a:lstStyle>
            <a:lvl1pPr algn="ctr">
              <a:defRPr sz="1080">
                <a:solidFill>
                  <a:schemeClr val="tx1"/>
                </a:solidFill>
              </a:defRPr>
            </a:lvl1pPr>
          </a:lstStyle>
          <a:p>
            <a:r>
              <a:rPr lang="fi-FI" err="1"/>
              <a:t>Your</a:t>
            </a:r>
            <a:r>
              <a:rPr lang="fi-FI"/>
              <a:t> text </a:t>
            </a:r>
            <a:r>
              <a:rPr lang="fi-FI" err="1"/>
              <a:t>here</a:t>
            </a:r>
            <a:endParaRPr lang="fi-FI"/>
          </a:p>
        </p:txBody>
      </p:sp>
    </p:spTree>
    <p:extLst>
      <p:ext uri="{BB962C8B-B14F-4D97-AF65-F5344CB8AC3E}">
        <p14:creationId xmlns:p14="http://schemas.microsoft.com/office/powerpoint/2010/main" val="1269072128"/>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40088"/>
            <a:ext cx="2700528" cy="1014984"/>
          </a:xfrm>
          <a:prstGeom prst="rect">
            <a:avLst/>
          </a:prstGeom>
        </p:spPr>
      </p:pic>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8905067" y="6464839"/>
            <a:ext cx="2743200" cy="230431"/>
          </a:xfrm>
          <a:prstGeom prst="rect">
            <a:avLst/>
          </a:prstGeom>
        </p:spPr>
        <p:txBody>
          <a:bodyPr vert="horz" lIns="91440" tIns="45720" rIns="91440" bIns="45720" rtlCol="0" anchor="ctr"/>
          <a:lstStyle>
            <a:lvl1pPr algn="r">
              <a:defRPr sz="1080" baseline="0">
                <a:solidFill>
                  <a:schemeClr val="tx1"/>
                </a:solidFill>
              </a:defRPr>
            </a:lvl1pPr>
          </a:lstStyle>
          <a:p>
            <a:fld id="{28F7F04C-F568-F649-A2AE-EA61C66B69B4}" type="slidenum">
              <a:rPr lang="en-US" smtClean="0"/>
              <a:pPr/>
              <a:t>‹#›</a:t>
            </a:fld>
            <a:endParaRPr lang="en-US"/>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8905067" y="6230321"/>
            <a:ext cx="2743200" cy="234518"/>
          </a:xfrm>
          <a:prstGeom prst="rect">
            <a:avLst/>
          </a:prstGeom>
        </p:spPr>
        <p:txBody>
          <a:bodyPr vert="horz" lIns="91440" tIns="45720" rIns="91440" bIns="45720" rtlCol="0" anchor="ctr"/>
          <a:lstStyle>
            <a:lvl1pPr algn="r">
              <a:defRPr sz="1080" baseline="0">
                <a:solidFill>
                  <a:schemeClr val="tx1"/>
                </a:solidFill>
              </a:defRPr>
            </a:lvl1pPr>
          </a:lstStyle>
          <a:p>
            <a:r>
              <a:rPr lang="fi-FI"/>
              <a:t>dd.mm.yyyy</a:t>
            </a:r>
            <a:endParaRPr lang="en-US"/>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4038600" y="6465600"/>
            <a:ext cx="4114800" cy="230400"/>
          </a:xfrm>
          <a:prstGeom prst="rect">
            <a:avLst/>
          </a:prstGeom>
        </p:spPr>
        <p:txBody>
          <a:bodyPr vert="horz" lIns="91440" tIns="45720" rIns="91440" bIns="45720" rtlCol="0" anchor="ctr"/>
          <a:lstStyle>
            <a:lvl1pPr algn="ctr">
              <a:defRPr sz="1080">
                <a:solidFill>
                  <a:schemeClr val="tx1"/>
                </a:solidFill>
              </a:defRPr>
            </a:lvl1pPr>
          </a:lstStyle>
          <a:p>
            <a:r>
              <a:rPr lang="fi-FI" err="1"/>
              <a:t>Your</a:t>
            </a:r>
            <a:r>
              <a:rPr lang="fi-FI"/>
              <a:t> text </a:t>
            </a:r>
            <a:r>
              <a:rPr lang="fi-FI" err="1"/>
              <a:t>here</a:t>
            </a:r>
            <a:endParaRPr lang="fi-FI"/>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4872040" y="692149"/>
            <a:ext cx="6840537" cy="5538170"/>
          </a:xfrm>
          <a:prstGeom prst="rect">
            <a:avLst/>
          </a:prstGeom>
        </p:spPr>
        <p:txBody>
          <a:bodyPr/>
          <a:lstStyle>
            <a:lvl1pPr marL="0" marR="0" indent="0" algn="l" defTabSz="822960" rtl="0" eaLnBrk="1" fontAlgn="auto" latinLnBrk="0" hangingPunct="1">
              <a:lnSpc>
                <a:spcPct val="90000"/>
              </a:lnSpc>
              <a:spcBef>
                <a:spcPts val="900"/>
              </a:spcBef>
              <a:spcAft>
                <a:spcPts val="0"/>
              </a:spcAft>
              <a:buClrTx/>
              <a:buSzTx/>
              <a:buFont typeface="Arial"/>
              <a:buNone/>
              <a:tabLst/>
              <a:defRPr b="1">
                <a:solidFill>
                  <a:schemeClr val="tx1">
                    <a:alpha val="17000"/>
                  </a:schemeClr>
                </a:solidFill>
              </a:defRPr>
            </a:lvl1pPr>
          </a:lstStyle>
          <a:p>
            <a:r>
              <a:rPr lang="fi-FI" err="1"/>
              <a:t>Click</a:t>
            </a:r>
            <a:r>
              <a:rPr lang="fi-FI"/>
              <a:t> </a:t>
            </a:r>
            <a:r>
              <a:rPr lang="fi-FI" err="1"/>
              <a:t>icon</a:t>
            </a:r>
            <a:r>
              <a:rPr lang="fi-FI"/>
              <a:t> to </a:t>
            </a:r>
            <a:r>
              <a:rPr lang="fi-FI" err="1"/>
              <a:t>add</a:t>
            </a:r>
            <a:r>
              <a:rPr lang="fi-FI"/>
              <a:t> </a:t>
            </a:r>
            <a:r>
              <a:rPr lang="fi-FI" err="1"/>
              <a:t>chart</a:t>
            </a:r>
            <a:endParaRPr lang="fi-FI"/>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383121" y="3487879"/>
            <a:ext cx="4020607" cy="2224121"/>
          </a:xfrm>
          <a:prstGeom prst="rect">
            <a:avLst/>
          </a:prstGeom>
        </p:spPr>
        <p:txBody>
          <a:bodyPr lIns="0" tIns="0" rIns="0" bIns="0"/>
          <a:lstStyle>
            <a:lvl1pPr marL="0" indent="0">
              <a:lnSpc>
                <a:spcPct val="100000"/>
              </a:lnSpc>
              <a:spcBef>
                <a:spcPts val="0"/>
              </a:spcBef>
              <a:buNone/>
              <a:defRPr sz="3360" b="1" i="0" baseline="0">
                <a:solidFill>
                  <a:schemeClr val="tx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383119" y="526474"/>
            <a:ext cx="4020608" cy="2496302"/>
          </a:xfrm>
          <a:prstGeom prst="rect">
            <a:avLst/>
          </a:prstGeom>
        </p:spPr>
        <p:txBody>
          <a:bodyPr lIns="0" tIns="0" rIns="0" bIns="0"/>
          <a:lstStyle>
            <a:lvl1pPr marL="0" indent="0">
              <a:lnSpc>
                <a:spcPct val="100000"/>
              </a:lnSpc>
              <a:buNone/>
              <a:defRPr sz="4800" b="1" baseline="0">
                <a:solidFill>
                  <a:schemeClr val="tx2"/>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a:t>
            </a:r>
          </a:p>
        </p:txBody>
      </p:sp>
    </p:spTree>
    <p:extLst>
      <p:ext uri="{BB962C8B-B14F-4D97-AF65-F5344CB8AC3E}">
        <p14:creationId xmlns:p14="http://schemas.microsoft.com/office/powerpoint/2010/main" val="4226732411"/>
      </p:ext>
    </p:extLst>
  </p:cSld>
  <p:clrMapOvr>
    <a:masterClrMapping/>
  </p:clrMapOvr>
  <p:extLst>
    <p:ext uri="{DCECCB84-F9BA-43D5-87BE-67443E8EF086}">
      <p15:sldGuideLst xmlns:p15="http://schemas.microsoft.com/office/powerpoint/2012/main">
        <p15:guide id="1" pos="2081">
          <p15:clr>
            <a:srgbClr val="FBAE40"/>
          </p15:clr>
        </p15:guide>
        <p15:guide id="2" pos="2302">
          <p15:clr>
            <a:srgbClr val="FBAE40"/>
          </p15:clr>
        </p15:guide>
        <p15:guide id="3" pos="55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392671" y="187171"/>
            <a:ext cx="11319904" cy="1327862"/>
          </a:xfrm>
          <a:prstGeom prst="rect">
            <a:avLst/>
          </a:prstGeom>
        </p:spPr>
        <p:txBody>
          <a:bodyPr lIns="0" tIns="0" rIns="0" bIns="0"/>
          <a:lstStyle>
            <a:lvl1pPr marL="0" indent="0">
              <a:lnSpc>
                <a:spcPct val="100000"/>
              </a:lnSpc>
              <a:buNone/>
              <a:defRPr sz="4800" b="1" baseline="0">
                <a:solidFill>
                  <a:schemeClr val="bg1"/>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387775" y="3379323"/>
            <a:ext cx="2052000" cy="2338537"/>
          </a:xfrm>
          <a:prstGeom prst="rect">
            <a:avLst/>
          </a:prstGeom>
        </p:spPr>
        <p:txBody>
          <a:bodyPr lIns="0" tIns="0" rIns="0" bIns="0"/>
          <a:lstStyle>
            <a:lvl1pPr marL="97200" indent="-97200" algn="l" defTabSz="617323" rtl="0" eaLnBrk="1" latinLnBrk="0" hangingPunct="1">
              <a:lnSpc>
                <a:spcPct val="100000"/>
              </a:lnSpc>
              <a:buFont typeface="Arial" charset="0"/>
              <a:buChar char="•"/>
              <a:defRPr sz="1680" b="1">
                <a:solidFill>
                  <a:schemeClr val="bg1"/>
                </a:solidFill>
              </a:defRPr>
            </a:lvl1pPr>
            <a:lvl2pPr marL="0" indent="0">
              <a:lnSpc>
                <a:spcPts val="1800"/>
              </a:lnSpc>
              <a:buNone/>
              <a:defRPr lang="en-US" sz="1620" b="1" kern="1200" dirty="0" smtClean="0">
                <a:solidFill>
                  <a:schemeClr val="bg1"/>
                </a:solidFill>
                <a:latin typeface="+mn-lt"/>
                <a:ea typeface="Arial" charset="0"/>
                <a:cs typeface="Arial" charset="0"/>
              </a:defRPr>
            </a:lvl2pPr>
            <a:lvl3pPr>
              <a:buClr>
                <a:schemeClr val="bg1"/>
              </a:buClr>
              <a:defRPr sz="946">
                <a:solidFill>
                  <a:schemeClr val="bg1"/>
                </a:solidFill>
              </a:defRPr>
            </a:lvl3pPr>
          </a:lstStyle>
          <a:p>
            <a:pPr marL="97200" lvl="0" indent="-97200" algn="l" defTabSz="617323" rtl="0" eaLnBrk="1" latinLnBrk="0" hangingPunct="1">
              <a:lnSpc>
                <a:spcPts val="1170"/>
              </a:lnSpc>
              <a:buFont typeface="Arial" charset="0"/>
              <a:buChar char="•"/>
            </a:pPr>
            <a:r>
              <a:rPr lang="fi-FI"/>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719971" y="3382342"/>
            <a:ext cx="2052000" cy="2676242"/>
          </a:xfrm>
          <a:prstGeom prst="rect">
            <a:avLst/>
          </a:prstGeom>
        </p:spPr>
        <p:txBody>
          <a:bodyPr lIns="0" tIns="0" rIns="0" bIns="0"/>
          <a:lstStyle>
            <a:lvl1pPr marL="97200" marR="0" indent="-97200" algn="l" defTabSz="617323" rtl="0" eaLnBrk="1" fontAlgn="auto" latinLnBrk="0" hangingPunct="1">
              <a:lnSpc>
                <a:spcPct val="100000"/>
              </a:lnSpc>
              <a:spcBef>
                <a:spcPts val="900"/>
              </a:spcBef>
              <a:spcAft>
                <a:spcPts val="0"/>
              </a:spcAft>
              <a:buClrTx/>
              <a:buSzTx/>
              <a:buFont typeface="Arial" charset="0"/>
              <a:buChar char="•"/>
              <a:tabLst/>
              <a:defRPr sz="1680" b="1">
                <a:solidFill>
                  <a:schemeClr val="bg1"/>
                </a:solidFill>
              </a:defRPr>
            </a:lvl1pPr>
            <a:lvl2pPr marL="154306" indent="-154306">
              <a:lnSpc>
                <a:spcPts val="1920"/>
              </a:lnSpc>
              <a:buClr>
                <a:schemeClr val="bg1"/>
              </a:buClr>
              <a:defRPr lang="en-US" sz="1620" b="1" kern="1200" dirty="0" smtClean="0">
                <a:solidFill>
                  <a:schemeClr val="bg1"/>
                </a:solidFill>
                <a:latin typeface="+mn-lt"/>
                <a:ea typeface="Arial" charset="0"/>
                <a:cs typeface="Arial" charset="0"/>
              </a:defRPr>
            </a:lvl2pPr>
          </a:lstStyle>
          <a:p>
            <a:pPr marL="97200" marR="0" lvl="0" indent="-97200" algn="l" defTabSz="617323" rtl="0" eaLnBrk="1" fontAlgn="auto" latinLnBrk="0" hangingPunct="1">
              <a:lnSpc>
                <a:spcPts val="1170"/>
              </a:lnSpc>
              <a:spcBef>
                <a:spcPts val="900"/>
              </a:spcBef>
              <a:spcAft>
                <a:spcPts val="0"/>
              </a:spcAft>
              <a:buClrTx/>
              <a:buSzTx/>
              <a:buFont typeface="Arial" charset="0"/>
              <a:buChar char="•"/>
              <a:tabLst/>
              <a:defRPr/>
            </a:pPr>
            <a:r>
              <a:rPr lang="fi-FI"/>
              <a:t>Add text</a:t>
            </a:r>
          </a:p>
          <a:p>
            <a:pPr marL="97200" lvl="0" indent="-97200" algn="l" defTabSz="617323" rtl="0" eaLnBrk="1" latinLnBrk="0" hangingPunct="1">
              <a:lnSpc>
                <a:spcPts val="1170"/>
              </a:lnSpc>
              <a:buFont typeface="Arial" charset="0"/>
              <a:buChar char="•"/>
            </a:pPr>
            <a:endParaRPr lang="fi-FI"/>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613362" y="1686770"/>
            <a:ext cx="1600831" cy="1442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250" b="1" smtClean="0">
                <a:solidFill>
                  <a:schemeClr val="tx2"/>
                </a:solidFill>
                <a:latin typeface="Arial"/>
              </a:defRPr>
            </a:lvl1pPr>
            <a:lvl2pPr>
              <a:defRPr lang="en-US" sz="1620" smtClean="0">
                <a:solidFill>
                  <a:schemeClr val="lt1"/>
                </a:solidFill>
              </a:defRPr>
            </a:lvl2pPr>
            <a:lvl3pPr>
              <a:defRPr lang="en-US" sz="162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17323"/>
            <a:r>
              <a:rPr lang="en-US"/>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945559" y="1686770"/>
            <a:ext cx="1600831" cy="1442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250" b="1" smtClean="0">
                <a:solidFill>
                  <a:schemeClr val="tx2"/>
                </a:solidFill>
                <a:latin typeface="Arial"/>
              </a:defRPr>
            </a:lvl1pPr>
            <a:lvl2pPr>
              <a:defRPr lang="en-US" sz="1620" smtClean="0">
                <a:solidFill>
                  <a:schemeClr val="lt1"/>
                </a:solidFill>
              </a:defRPr>
            </a:lvl2pPr>
            <a:lvl3pPr>
              <a:defRPr lang="en-US" sz="162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17323"/>
            <a:r>
              <a:rPr lang="en-US"/>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5271534" y="1686770"/>
            <a:ext cx="1600831" cy="1442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250" b="1" smtClean="0">
                <a:solidFill>
                  <a:schemeClr val="tx2"/>
                </a:solidFill>
                <a:latin typeface="Arial"/>
              </a:defRPr>
            </a:lvl1pPr>
            <a:lvl2pPr>
              <a:defRPr lang="en-US" sz="1620" smtClean="0">
                <a:solidFill>
                  <a:schemeClr val="lt1"/>
                </a:solidFill>
              </a:defRPr>
            </a:lvl2pPr>
            <a:lvl3pPr>
              <a:defRPr lang="en-US" sz="162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17323"/>
            <a:r>
              <a:rPr lang="en-US"/>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7578849" y="1686770"/>
            <a:ext cx="1600831" cy="1442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250" b="1" smtClean="0">
                <a:solidFill>
                  <a:schemeClr val="tx2"/>
                </a:solidFill>
                <a:latin typeface="Arial"/>
              </a:defRPr>
            </a:lvl1pPr>
            <a:lvl2pPr>
              <a:defRPr lang="en-US" sz="1620" smtClean="0">
                <a:solidFill>
                  <a:schemeClr val="lt1"/>
                </a:solidFill>
              </a:defRPr>
            </a:lvl2pPr>
            <a:lvl3pPr>
              <a:defRPr lang="en-US" sz="162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17323"/>
            <a:r>
              <a:rPr lang="en-US"/>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9886163" y="1686770"/>
            <a:ext cx="1600831" cy="1442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250" b="1" smtClean="0">
                <a:solidFill>
                  <a:schemeClr val="tx2"/>
                </a:solidFill>
                <a:latin typeface="Arial"/>
              </a:defRPr>
            </a:lvl1pPr>
            <a:lvl2pPr>
              <a:defRPr lang="en-US" sz="1620" smtClean="0">
                <a:solidFill>
                  <a:schemeClr val="lt1"/>
                </a:solidFill>
              </a:defRPr>
            </a:lvl2pPr>
            <a:lvl3pPr>
              <a:defRPr lang="en-US" sz="162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17323"/>
            <a:r>
              <a:rPr lang="en-US"/>
              <a:t>2018</a:t>
            </a:r>
          </a:p>
        </p:txBody>
      </p:sp>
      <p:pic>
        <p:nvPicPr>
          <p:cNvPr id="16" name="Kuva 15"/>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5823405"/>
            <a:ext cx="2626491" cy="1035286"/>
          </a:xfrm>
          <a:prstGeom prst="rect">
            <a:avLst/>
          </a:prstGeom>
        </p:spPr>
      </p:pic>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5028668" y="3382342"/>
            <a:ext cx="2052000" cy="2676242"/>
          </a:xfrm>
          <a:prstGeom prst="rect">
            <a:avLst/>
          </a:prstGeom>
        </p:spPr>
        <p:txBody>
          <a:bodyPr lIns="0" tIns="0" rIns="0" bIns="0"/>
          <a:lstStyle>
            <a:lvl1pPr marL="97200" marR="0" indent="-97200" algn="l" defTabSz="617323" rtl="0" eaLnBrk="1" fontAlgn="auto" latinLnBrk="0" hangingPunct="1">
              <a:lnSpc>
                <a:spcPct val="100000"/>
              </a:lnSpc>
              <a:spcBef>
                <a:spcPts val="900"/>
              </a:spcBef>
              <a:spcAft>
                <a:spcPts val="0"/>
              </a:spcAft>
              <a:buClrTx/>
              <a:buSzTx/>
              <a:buFont typeface="Arial" charset="0"/>
              <a:buChar char="•"/>
              <a:tabLst/>
              <a:defRPr sz="1680" b="1">
                <a:solidFill>
                  <a:schemeClr val="bg1"/>
                </a:solidFill>
              </a:defRPr>
            </a:lvl1pPr>
            <a:lvl2pPr marL="154306" indent="-154306">
              <a:lnSpc>
                <a:spcPts val="1920"/>
              </a:lnSpc>
              <a:buClr>
                <a:schemeClr val="bg1"/>
              </a:buClr>
              <a:defRPr lang="en-US" sz="1620" b="1" kern="1200" dirty="0" smtClean="0">
                <a:solidFill>
                  <a:schemeClr val="bg1"/>
                </a:solidFill>
                <a:latin typeface="+mn-lt"/>
                <a:ea typeface="Arial" charset="0"/>
                <a:cs typeface="Arial" charset="0"/>
              </a:defRPr>
            </a:lvl2pPr>
          </a:lstStyle>
          <a:p>
            <a:pPr marL="97200" marR="0" lvl="0" indent="-97200" algn="l" defTabSz="617323" rtl="0" eaLnBrk="1" fontAlgn="auto" latinLnBrk="0" hangingPunct="1">
              <a:lnSpc>
                <a:spcPts val="1170"/>
              </a:lnSpc>
              <a:spcBef>
                <a:spcPts val="900"/>
              </a:spcBef>
              <a:spcAft>
                <a:spcPts val="0"/>
              </a:spcAft>
              <a:buClrTx/>
              <a:buSzTx/>
              <a:buFont typeface="Arial" charset="0"/>
              <a:buChar char="•"/>
              <a:tabLst/>
              <a:defRPr/>
            </a:pPr>
            <a:r>
              <a:rPr lang="fi-FI"/>
              <a:t>Add text</a:t>
            </a:r>
          </a:p>
          <a:p>
            <a:pPr marL="97200" lvl="0" indent="-97200" algn="l" defTabSz="617323" rtl="0" eaLnBrk="1" latinLnBrk="0" hangingPunct="1">
              <a:lnSpc>
                <a:spcPts val="1170"/>
              </a:lnSpc>
              <a:buFont typeface="Arial" charset="0"/>
              <a:buChar char="•"/>
            </a:pPr>
            <a:endParaRPr lang="fi-FI"/>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7354660" y="3382342"/>
            <a:ext cx="2052000" cy="2676242"/>
          </a:xfrm>
          <a:prstGeom prst="rect">
            <a:avLst/>
          </a:prstGeom>
        </p:spPr>
        <p:txBody>
          <a:bodyPr lIns="0" tIns="0" rIns="0" bIns="0"/>
          <a:lstStyle>
            <a:lvl1pPr marL="97200" marR="0" indent="-97200" algn="l" defTabSz="617323" rtl="0" eaLnBrk="1" fontAlgn="auto" latinLnBrk="0" hangingPunct="1">
              <a:lnSpc>
                <a:spcPct val="100000"/>
              </a:lnSpc>
              <a:spcBef>
                <a:spcPts val="900"/>
              </a:spcBef>
              <a:spcAft>
                <a:spcPts val="0"/>
              </a:spcAft>
              <a:buClrTx/>
              <a:buSzTx/>
              <a:buFont typeface="Arial" charset="0"/>
              <a:buChar char="•"/>
              <a:tabLst/>
              <a:defRPr sz="1680" b="1">
                <a:solidFill>
                  <a:schemeClr val="bg1"/>
                </a:solidFill>
              </a:defRPr>
            </a:lvl1pPr>
            <a:lvl2pPr marL="154306" indent="-154306">
              <a:lnSpc>
                <a:spcPts val="1920"/>
              </a:lnSpc>
              <a:buClr>
                <a:schemeClr val="bg1"/>
              </a:buClr>
              <a:defRPr lang="en-US" sz="1620" b="1" kern="1200" dirty="0" smtClean="0">
                <a:solidFill>
                  <a:schemeClr val="bg1"/>
                </a:solidFill>
                <a:latin typeface="+mn-lt"/>
                <a:ea typeface="Arial" charset="0"/>
                <a:cs typeface="Arial" charset="0"/>
              </a:defRPr>
            </a:lvl2pPr>
          </a:lstStyle>
          <a:p>
            <a:pPr marL="97200" marR="0" lvl="0" indent="-97200" algn="l" defTabSz="617323" rtl="0" eaLnBrk="1" fontAlgn="auto" latinLnBrk="0" hangingPunct="1">
              <a:lnSpc>
                <a:spcPts val="1170"/>
              </a:lnSpc>
              <a:spcBef>
                <a:spcPts val="900"/>
              </a:spcBef>
              <a:spcAft>
                <a:spcPts val="0"/>
              </a:spcAft>
              <a:buClrTx/>
              <a:buSzTx/>
              <a:buFont typeface="Arial" charset="0"/>
              <a:buChar char="•"/>
              <a:tabLst/>
              <a:defRPr/>
            </a:pPr>
            <a:r>
              <a:rPr lang="fi-FI"/>
              <a:t>Add text</a:t>
            </a:r>
          </a:p>
          <a:p>
            <a:pPr marL="97200" lvl="0" indent="-97200" algn="l" defTabSz="617323" rtl="0" eaLnBrk="1" latinLnBrk="0" hangingPunct="1">
              <a:lnSpc>
                <a:spcPts val="1170"/>
              </a:lnSpc>
              <a:buFont typeface="Arial" charset="0"/>
              <a:buChar char="•"/>
            </a:pPr>
            <a:endParaRPr lang="fi-FI"/>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9663357" y="3382342"/>
            <a:ext cx="2052000" cy="2676242"/>
          </a:xfrm>
          <a:prstGeom prst="rect">
            <a:avLst/>
          </a:prstGeom>
        </p:spPr>
        <p:txBody>
          <a:bodyPr lIns="0" tIns="0" rIns="0" bIns="0"/>
          <a:lstStyle>
            <a:lvl1pPr marL="97200" marR="0" indent="-97200" algn="l" defTabSz="617323" rtl="0" eaLnBrk="1" fontAlgn="auto" latinLnBrk="0" hangingPunct="1">
              <a:lnSpc>
                <a:spcPct val="100000"/>
              </a:lnSpc>
              <a:spcBef>
                <a:spcPts val="900"/>
              </a:spcBef>
              <a:spcAft>
                <a:spcPts val="0"/>
              </a:spcAft>
              <a:buClrTx/>
              <a:buSzTx/>
              <a:buFont typeface="Arial" charset="0"/>
              <a:buChar char="•"/>
              <a:tabLst/>
              <a:defRPr sz="1680" b="1">
                <a:solidFill>
                  <a:schemeClr val="bg1"/>
                </a:solidFill>
              </a:defRPr>
            </a:lvl1pPr>
            <a:lvl2pPr marL="154306" indent="-154306">
              <a:lnSpc>
                <a:spcPts val="1920"/>
              </a:lnSpc>
              <a:buClr>
                <a:schemeClr val="bg1"/>
              </a:buClr>
              <a:defRPr lang="en-US" sz="1620" b="1" kern="1200" dirty="0" smtClean="0">
                <a:solidFill>
                  <a:schemeClr val="bg1"/>
                </a:solidFill>
                <a:latin typeface="+mn-lt"/>
                <a:ea typeface="Arial" charset="0"/>
                <a:cs typeface="Arial" charset="0"/>
              </a:defRPr>
            </a:lvl2pPr>
          </a:lstStyle>
          <a:p>
            <a:pPr marL="97200" marR="0" lvl="0" indent="-97200" algn="l" defTabSz="617323" rtl="0" eaLnBrk="1" fontAlgn="auto" latinLnBrk="0" hangingPunct="1">
              <a:lnSpc>
                <a:spcPts val="1170"/>
              </a:lnSpc>
              <a:spcBef>
                <a:spcPts val="900"/>
              </a:spcBef>
              <a:spcAft>
                <a:spcPts val="0"/>
              </a:spcAft>
              <a:buClrTx/>
              <a:buSzTx/>
              <a:buFont typeface="Arial" charset="0"/>
              <a:buChar char="•"/>
              <a:tabLst/>
              <a:defRPr/>
            </a:pPr>
            <a:r>
              <a:rPr lang="fi-FI"/>
              <a:t>Add text</a:t>
            </a:r>
          </a:p>
          <a:p>
            <a:pPr marL="97200" lvl="0" indent="-97200" algn="l" defTabSz="617323" rtl="0" eaLnBrk="1" latinLnBrk="0" hangingPunct="1">
              <a:lnSpc>
                <a:spcPts val="1170"/>
              </a:lnSpc>
              <a:buFont typeface="Arial" charset="0"/>
              <a:buChar char="•"/>
            </a:pPr>
            <a:endParaRPr lang="fi-FI"/>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err="1"/>
              <a:t>Your</a:t>
            </a:r>
            <a:r>
              <a:rPr lang="fi-FI"/>
              <a:t> text </a:t>
            </a:r>
            <a:r>
              <a:rPr lang="fi-FI" err="1"/>
              <a:t>here</a:t>
            </a:r>
            <a:endParaRPr lang="fi-FI"/>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a:p>
        </p:txBody>
      </p:sp>
    </p:spTree>
    <p:extLst>
      <p:ext uri="{BB962C8B-B14F-4D97-AF65-F5344CB8AC3E}">
        <p14:creationId xmlns:p14="http://schemas.microsoft.com/office/powerpoint/2010/main" val="3335044563"/>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40088"/>
            <a:ext cx="2700528" cy="1014984"/>
          </a:xfrm>
          <a:prstGeom prst="rect">
            <a:avLst/>
          </a:prstGeom>
        </p:spPr>
      </p:pic>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8905067" y="6464839"/>
            <a:ext cx="2743200" cy="230431"/>
          </a:xfrm>
          <a:prstGeom prst="rect">
            <a:avLst/>
          </a:prstGeom>
        </p:spPr>
        <p:txBody>
          <a:bodyPr vert="horz" lIns="91440" tIns="45720" rIns="91440" bIns="45720" rtlCol="0" anchor="ctr"/>
          <a:lstStyle>
            <a:lvl1pPr algn="r">
              <a:defRPr sz="1080" baseline="0">
                <a:solidFill>
                  <a:schemeClr val="tx1"/>
                </a:solidFill>
              </a:defRPr>
            </a:lvl1pPr>
          </a:lstStyle>
          <a:p>
            <a:fld id="{28F7F04C-F568-F649-A2AE-EA61C66B69B4}" type="slidenum">
              <a:rPr lang="en-US" smtClean="0"/>
              <a:pPr/>
              <a:t>‹#›</a:t>
            </a:fld>
            <a:endParaRPr lang="en-US"/>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8905067" y="6230321"/>
            <a:ext cx="2743200" cy="234518"/>
          </a:xfrm>
          <a:prstGeom prst="rect">
            <a:avLst/>
          </a:prstGeom>
        </p:spPr>
        <p:txBody>
          <a:bodyPr vert="horz" lIns="91440" tIns="45720" rIns="91440" bIns="45720" rtlCol="0" anchor="ctr"/>
          <a:lstStyle>
            <a:lvl1pPr algn="r">
              <a:defRPr sz="1080" baseline="0">
                <a:solidFill>
                  <a:schemeClr val="tx1"/>
                </a:solidFill>
              </a:defRPr>
            </a:lvl1pPr>
          </a:lstStyle>
          <a:p>
            <a:r>
              <a:rPr lang="fi-FI"/>
              <a:t>dd.mm.yyyy</a:t>
            </a:r>
            <a:endParaRPr lang="en-US"/>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4038600" y="6465600"/>
            <a:ext cx="4114800" cy="230400"/>
          </a:xfrm>
          <a:prstGeom prst="rect">
            <a:avLst/>
          </a:prstGeom>
        </p:spPr>
        <p:txBody>
          <a:bodyPr vert="horz" lIns="91440" tIns="45720" rIns="91440" bIns="45720" rtlCol="0" anchor="ctr"/>
          <a:lstStyle>
            <a:lvl1pPr algn="ctr">
              <a:defRPr sz="1080">
                <a:solidFill>
                  <a:schemeClr val="tx1"/>
                </a:solidFill>
              </a:defRPr>
            </a:lvl1pPr>
          </a:lstStyle>
          <a:p>
            <a:r>
              <a:rPr lang="fi-FI" err="1"/>
              <a:t>Your</a:t>
            </a:r>
            <a:r>
              <a:rPr lang="fi-FI"/>
              <a:t> text </a:t>
            </a:r>
            <a:r>
              <a:rPr lang="fi-FI" err="1"/>
              <a:t>here</a:t>
            </a:r>
            <a:endParaRPr lang="fi-FI"/>
          </a:p>
        </p:txBody>
      </p:sp>
      <p:sp>
        <p:nvSpPr>
          <p:cNvPr id="11" name="Text Placeholder 3"/>
          <p:cNvSpPr>
            <a:spLocks noGrp="1"/>
          </p:cNvSpPr>
          <p:nvPr>
            <p:ph type="body" sz="half" idx="10" hasCustomPrompt="1"/>
          </p:nvPr>
        </p:nvSpPr>
        <p:spPr>
          <a:xfrm>
            <a:off x="383120" y="187913"/>
            <a:ext cx="11329457" cy="1515575"/>
          </a:xfrm>
          <a:prstGeom prst="rect">
            <a:avLst/>
          </a:prstGeom>
        </p:spPr>
        <p:txBody>
          <a:bodyPr lIns="0" tIns="0" rIns="0" bIns="0"/>
          <a:lstStyle>
            <a:lvl1pPr marL="0" indent="0">
              <a:lnSpc>
                <a:spcPct val="100000"/>
              </a:lnSpc>
              <a:buNone/>
              <a:defRPr sz="4800" b="1" baseline="0">
                <a:solidFill>
                  <a:schemeClr val="tx1"/>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842341" y="1899823"/>
            <a:ext cx="1151663" cy="1036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600" b="1" smtClean="0">
                <a:solidFill>
                  <a:schemeClr val="bg1"/>
                </a:solidFill>
                <a:latin typeface="Arial"/>
              </a:defRPr>
            </a:lvl1pPr>
            <a:lvl2pPr>
              <a:defRPr lang="en-US" sz="1620" smtClean="0">
                <a:solidFill>
                  <a:schemeClr val="lt1"/>
                </a:solidFill>
              </a:defRPr>
            </a:lvl2pPr>
            <a:lvl3pPr>
              <a:defRPr lang="en-US" sz="162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17323"/>
            <a:r>
              <a:rPr lang="en-US"/>
              <a:t>1</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3181174" y="1899823"/>
            <a:ext cx="1151663" cy="1036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600" b="1" smtClean="0">
                <a:solidFill>
                  <a:schemeClr val="bg1"/>
                </a:solidFill>
                <a:latin typeface="Arial"/>
              </a:defRPr>
            </a:lvl1pPr>
            <a:lvl2pPr>
              <a:defRPr lang="en-US" sz="1620" smtClean="0">
                <a:solidFill>
                  <a:schemeClr val="lt1"/>
                </a:solidFill>
              </a:defRPr>
            </a:lvl2pPr>
            <a:lvl3pPr>
              <a:defRPr lang="en-US" sz="162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17323"/>
            <a:r>
              <a:rPr lang="en-US"/>
              <a:t>2</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5501341" y="1899823"/>
            <a:ext cx="1151663" cy="1036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600" b="1" smtClean="0">
                <a:solidFill>
                  <a:schemeClr val="bg1"/>
                </a:solidFill>
                <a:latin typeface="Arial"/>
              </a:defRPr>
            </a:lvl1pPr>
            <a:lvl2pPr>
              <a:defRPr lang="en-US" sz="1620" smtClean="0">
                <a:solidFill>
                  <a:schemeClr val="lt1"/>
                </a:solidFill>
              </a:defRPr>
            </a:lvl2pPr>
            <a:lvl3pPr>
              <a:defRPr lang="en-US" sz="162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17323"/>
            <a:r>
              <a:rPr lang="en-US"/>
              <a:t>3</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7809069" y="1899823"/>
            <a:ext cx="1151663" cy="1036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600" b="1" smtClean="0">
                <a:solidFill>
                  <a:schemeClr val="bg1"/>
                </a:solidFill>
                <a:latin typeface="Arial"/>
              </a:defRPr>
            </a:lvl1pPr>
            <a:lvl2pPr>
              <a:defRPr lang="en-US" sz="1620" smtClean="0">
                <a:solidFill>
                  <a:schemeClr val="lt1"/>
                </a:solidFill>
              </a:defRPr>
            </a:lvl2pPr>
            <a:lvl3pPr>
              <a:defRPr lang="en-US" sz="162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17323"/>
            <a:r>
              <a:rPr lang="en-US"/>
              <a:t>4</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10110577" y="1899823"/>
            <a:ext cx="1151663" cy="1036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600" b="1" smtClean="0">
                <a:solidFill>
                  <a:schemeClr val="bg1"/>
                </a:solidFill>
                <a:latin typeface="Arial"/>
              </a:defRPr>
            </a:lvl1pPr>
            <a:lvl2pPr>
              <a:defRPr lang="en-US" sz="1620" smtClean="0">
                <a:solidFill>
                  <a:schemeClr val="lt1"/>
                </a:solidFill>
              </a:defRPr>
            </a:lvl2pPr>
            <a:lvl3pPr>
              <a:defRPr lang="en-US" sz="162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17323"/>
            <a:r>
              <a:rPr lang="en-US"/>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392339" y="3072409"/>
            <a:ext cx="2052000" cy="2639593"/>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 typeface="Arial"/>
              <a:buNone/>
              <a:tabLst/>
              <a:defRPr lang="en-GB" sz="1680" b="1" smtClean="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731172" y="3091069"/>
            <a:ext cx="2052000" cy="2620933"/>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 typeface="Arial"/>
              <a:buNone/>
              <a:tabLst/>
              <a:defRPr lang="en-GB" sz="1680" b="1" smtClean="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5051339" y="3091067"/>
            <a:ext cx="2052000" cy="2620936"/>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 typeface="Arial"/>
              <a:buNone/>
              <a:tabLst/>
              <a:defRPr lang="en-GB" sz="1680" b="1" smtClean="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7359067" y="3091066"/>
            <a:ext cx="2052000" cy="2620936"/>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 typeface="Arial"/>
              <a:buNone/>
              <a:tabLst/>
              <a:defRPr lang="en-GB" sz="1680" b="1" smtClean="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9660575" y="3091066"/>
            <a:ext cx="2052000" cy="2620939"/>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 typeface="Arial"/>
              <a:buNone/>
              <a:tabLst/>
              <a:defRPr lang="en-GB" sz="1680" b="1" smtClean="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Point 4</a:t>
            </a:r>
          </a:p>
        </p:txBody>
      </p:sp>
    </p:spTree>
    <p:extLst>
      <p:ext uri="{BB962C8B-B14F-4D97-AF65-F5344CB8AC3E}">
        <p14:creationId xmlns:p14="http://schemas.microsoft.com/office/powerpoint/2010/main" val="1169772284"/>
      </p:ext>
    </p:extLst>
  </p:cSld>
  <p:clrMapOvr>
    <a:masterClrMapping/>
  </p:clrMapOvr>
  <p:extLst>
    <p:ext uri="{DCECCB84-F9BA-43D5-87BE-67443E8EF086}">
      <p15:sldGuideLst xmlns:p15="http://schemas.microsoft.com/office/powerpoint/2012/main">
        <p15:guide id="1" pos="5534">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21933" y="0"/>
            <a:ext cx="12213932"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44"/>
          </a:p>
        </p:txBody>
      </p:sp>
      <p:sp>
        <p:nvSpPr>
          <p:cNvPr id="12" name="Otsikko 1">
            <a:hlinkClick r:id="rId2"/>
          </p:cNvPr>
          <p:cNvSpPr txBox="1">
            <a:spLocks/>
          </p:cNvSpPr>
          <p:nvPr userDrawn="1"/>
        </p:nvSpPr>
        <p:spPr>
          <a:xfrm>
            <a:off x="4956489" y="4757801"/>
            <a:ext cx="2279052" cy="485803"/>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2160" spc="0" baseline="0">
                <a:latin typeface="Arial"/>
                <a:cs typeface="Arial"/>
              </a:rPr>
              <a:t>aalto.fi</a:t>
            </a:r>
          </a:p>
        </p:txBody>
      </p:sp>
      <p:grpSp>
        <p:nvGrpSpPr>
          <p:cNvPr id="6" name="Group 5"/>
          <p:cNvGrpSpPr/>
          <p:nvPr userDrawn="1"/>
        </p:nvGrpSpPr>
        <p:grpSpPr>
          <a:xfrm>
            <a:off x="4125787" y="3824289"/>
            <a:ext cx="3940431" cy="471680"/>
            <a:chOff x="4484925" y="3824288"/>
            <a:chExt cx="3940431" cy="471680"/>
          </a:xfrm>
        </p:grpSpPr>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84925" y="3824416"/>
              <a:ext cx="471553" cy="471552"/>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164502" y="3824416"/>
              <a:ext cx="471553" cy="471552"/>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844079" y="3824416"/>
              <a:ext cx="471553" cy="471552"/>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523656" y="3824416"/>
              <a:ext cx="471553" cy="471552"/>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203233" y="3824416"/>
              <a:ext cx="471553" cy="471552"/>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882812" y="3824288"/>
              <a:ext cx="542544" cy="457200"/>
            </a:xfrm>
            <a:prstGeom prst="rect">
              <a:avLst/>
            </a:prstGeom>
          </p:spPr>
        </p:pic>
      </p:grpSp>
      <p:sp>
        <p:nvSpPr>
          <p:cNvPr id="16" name="Tekstin paikkamerkki 2">
            <a:extLst>
              <a:ext uri="{FF2B5EF4-FFF2-40B4-BE49-F238E27FC236}">
                <a16:creationId xmlns:a16="http://schemas.microsoft.com/office/drawing/2014/main" id="{B67CF44B-9D5D-46DC-B676-986416FB8384}"/>
              </a:ext>
            </a:extLst>
          </p:cNvPr>
          <p:cNvSpPr>
            <a:spLocks noGrp="1"/>
          </p:cNvSpPr>
          <p:nvPr>
            <p:ph type="body" sz="quarter" idx="10" hasCustomPrompt="1"/>
          </p:nvPr>
        </p:nvSpPr>
        <p:spPr>
          <a:xfrm>
            <a:off x="2101853" y="1819522"/>
            <a:ext cx="7994649" cy="1741463"/>
          </a:xfrm>
          <a:prstGeom prst="rect">
            <a:avLst/>
          </a:prstGeom>
        </p:spPr>
        <p:txBody>
          <a:bodyPr anchor="b" anchorCtr="0"/>
          <a:lstStyle>
            <a:lvl1pPr marL="0" indent="0" algn="ctr">
              <a:lnSpc>
                <a:spcPct val="100000"/>
              </a:lnSpc>
              <a:buNone/>
              <a:defRPr sz="4800" b="1">
                <a:solidFill>
                  <a:srgbClr val="FFFFFF"/>
                </a:solidFill>
                <a:latin typeface="+mj-lt"/>
              </a:defRPr>
            </a:lvl1pPr>
            <a:lvl2pPr marL="411480" indent="0">
              <a:buNone/>
              <a:defRPr/>
            </a:lvl2pPr>
          </a:lstStyle>
          <a:p>
            <a:pPr lvl="0"/>
            <a:r>
              <a:rPr lang="fi-FI"/>
              <a:t>Add text</a:t>
            </a:r>
          </a:p>
        </p:txBody>
      </p:sp>
      <p:pic>
        <p:nvPicPr>
          <p:cNvPr id="13" name="Kuva 12"/>
          <p:cNvPicPr>
            <a:picLocks/>
          </p:cNvPicPr>
          <p:nvPr userDrawn="1"/>
        </p:nvPicPr>
        <p:blipFill>
          <a:blip r:embed="rId14">
            <a:extLst>
              <a:ext uri="{28A0092B-C50C-407E-A947-70E740481C1C}">
                <a14:useLocalDpi xmlns:a14="http://schemas.microsoft.com/office/drawing/2010/main" val="0"/>
              </a:ext>
            </a:extLst>
          </a:blip>
          <a:stretch>
            <a:fillRect/>
          </a:stretch>
        </p:blipFill>
        <p:spPr>
          <a:xfrm>
            <a:off x="2" y="4823117"/>
            <a:ext cx="2313084" cy="2028802"/>
          </a:xfrm>
          <a:prstGeom prst="rect">
            <a:avLst/>
          </a:prstGeom>
        </p:spPr>
      </p:pic>
    </p:spTree>
    <p:extLst>
      <p:ext uri="{BB962C8B-B14F-4D97-AF65-F5344CB8AC3E}">
        <p14:creationId xmlns:p14="http://schemas.microsoft.com/office/powerpoint/2010/main" val="399858140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16"/>
          </a:p>
        </p:txBody>
      </p:sp>
      <p:sp>
        <p:nvSpPr>
          <p:cNvPr id="9" name="Title 8"/>
          <p:cNvSpPr>
            <a:spLocks noGrp="1"/>
          </p:cNvSpPr>
          <p:nvPr>
            <p:ph type="title" hasCustomPrompt="1"/>
          </p:nvPr>
        </p:nvSpPr>
        <p:spPr>
          <a:xfrm>
            <a:off x="589866" y="1195600"/>
            <a:ext cx="5158849" cy="761030"/>
          </a:xfrm>
          <a:prstGeom prst="rect">
            <a:avLst/>
          </a:prstGeom>
        </p:spPr>
        <p:txBody>
          <a:bodyPr lIns="0" tIns="0" rIns="0" bIns="0" anchor="b"/>
          <a:lstStyle>
            <a:lvl1pPr>
              <a:lnSpc>
                <a:spcPct val="100000"/>
              </a:lnSpc>
              <a:defRPr sz="4800" b="1" baseline="0">
                <a:solidFill>
                  <a:schemeClr val="bg1"/>
                </a:solidFill>
              </a:defRPr>
            </a:lvl1pPr>
          </a:lstStyle>
          <a:p>
            <a:r>
              <a:rPr lang="en-US"/>
              <a:t>Headline</a:t>
            </a:r>
          </a:p>
        </p:txBody>
      </p:sp>
      <p:sp>
        <p:nvSpPr>
          <p:cNvPr id="13" name="Text Placeholder 3"/>
          <p:cNvSpPr>
            <a:spLocks noGrp="1"/>
          </p:cNvSpPr>
          <p:nvPr>
            <p:ph type="body" sz="half" idx="2" hasCustomPrompt="1"/>
          </p:nvPr>
        </p:nvSpPr>
        <p:spPr>
          <a:xfrm>
            <a:off x="589866" y="2328885"/>
            <a:ext cx="5158849" cy="468923"/>
          </a:xfrm>
          <a:prstGeom prst="rect">
            <a:avLst/>
          </a:prstGeom>
        </p:spPr>
        <p:txBody>
          <a:bodyPr lIns="0" tIns="0" rIns="0" bIns="0"/>
          <a:lstStyle>
            <a:lvl1pPr marL="0" indent="0">
              <a:lnSpc>
                <a:spcPct val="100000"/>
              </a:lnSpc>
              <a:buNone/>
              <a:defRPr sz="33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Sub Headline</a:t>
            </a:r>
          </a:p>
        </p:txBody>
      </p:sp>
      <p:cxnSp>
        <p:nvCxnSpPr>
          <p:cNvPr id="15" name="Suora yhdysviiva 6"/>
          <p:cNvCxnSpPr/>
          <p:nvPr userDrawn="1"/>
        </p:nvCxnSpPr>
        <p:spPr>
          <a:xfrm>
            <a:off x="589866" y="2117816"/>
            <a:ext cx="506244"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589866" y="3725511"/>
            <a:ext cx="5158849" cy="392558"/>
          </a:xfrm>
          <a:prstGeom prst="rect">
            <a:avLst/>
          </a:prstGeom>
        </p:spPr>
        <p:txBody>
          <a:bodyPr lIns="0" tIns="0" rIns="0" bIns="0"/>
          <a:lstStyle>
            <a:lvl1pPr marL="0" indent="0">
              <a:lnSpc>
                <a:spcPct val="100000"/>
              </a:lnSpc>
              <a:buNone/>
              <a:defRPr sz="21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Name</a:t>
            </a:r>
          </a:p>
        </p:txBody>
      </p:sp>
      <p:sp>
        <p:nvSpPr>
          <p:cNvPr id="16" name="Text Placeholder 3"/>
          <p:cNvSpPr>
            <a:spLocks noGrp="1"/>
          </p:cNvSpPr>
          <p:nvPr>
            <p:ph type="body" sz="half" idx="12" hasCustomPrompt="1"/>
          </p:nvPr>
        </p:nvSpPr>
        <p:spPr>
          <a:xfrm>
            <a:off x="589866" y="4118068"/>
            <a:ext cx="5158849" cy="432072"/>
          </a:xfrm>
          <a:prstGeom prst="rect">
            <a:avLst/>
          </a:prstGeom>
        </p:spPr>
        <p:txBody>
          <a:bodyPr lIns="0" tIns="0" rIns="0" bIns="0"/>
          <a:lstStyle>
            <a:lvl1pPr marL="0" indent="0">
              <a:lnSpc>
                <a:spcPct val="100000"/>
              </a:lnSpc>
              <a:buNone/>
              <a:defRPr sz="21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Date</a:t>
            </a:r>
          </a:p>
        </p:txBody>
      </p:sp>
      <p:pic>
        <p:nvPicPr>
          <p:cNvPr id="14" name="Kuva 13"/>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2" y="4823117"/>
            <a:ext cx="2313084" cy="2028802"/>
          </a:xfrm>
          <a:prstGeom prst="rect">
            <a:avLst/>
          </a:prstGeom>
        </p:spPr>
      </p:pic>
      <p:pic>
        <p:nvPicPr>
          <p:cNvPr id="17" name="Kuva 16"/>
          <p:cNvPicPr>
            <a:picLocks noChangeAspect="1"/>
          </p:cNvPicPr>
          <p:nvPr userDrawn="1"/>
        </p:nvPicPr>
        <p:blipFill rotWithShape="1">
          <a:blip r:embed="rId3">
            <a:extLst>
              <a:ext uri="{28A0092B-C50C-407E-A947-70E740481C1C}">
                <a14:useLocalDpi xmlns:a14="http://schemas.microsoft.com/office/drawing/2010/main" val="0"/>
              </a:ext>
            </a:extLst>
          </a:blip>
          <a:srcRect l="40973" r="14072"/>
          <a:stretch/>
        </p:blipFill>
        <p:spPr>
          <a:xfrm>
            <a:off x="6096000" y="0"/>
            <a:ext cx="6096000" cy="6858000"/>
          </a:xfrm>
          <a:prstGeom prst="rect">
            <a:avLst/>
          </a:prstGeom>
        </p:spPr>
      </p:pic>
    </p:spTree>
    <p:extLst>
      <p:ext uri="{BB962C8B-B14F-4D97-AF65-F5344CB8AC3E}">
        <p14:creationId xmlns:p14="http://schemas.microsoft.com/office/powerpoint/2010/main" val="342594802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16"/>
          </a:p>
        </p:txBody>
      </p:sp>
      <p:sp>
        <p:nvSpPr>
          <p:cNvPr id="9" name="Title 8"/>
          <p:cNvSpPr>
            <a:spLocks noGrp="1"/>
          </p:cNvSpPr>
          <p:nvPr>
            <p:ph type="title" hasCustomPrompt="1"/>
          </p:nvPr>
        </p:nvSpPr>
        <p:spPr>
          <a:xfrm>
            <a:off x="589866" y="1195600"/>
            <a:ext cx="5158849" cy="761030"/>
          </a:xfrm>
          <a:prstGeom prst="rect">
            <a:avLst/>
          </a:prstGeom>
        </p:spPr>
        <p:txBody>
          <a:bodyPr lIns="0" tIns="0" rIns="0" bIns="0" anchor="b"/>
          <a:lstStyle>
            <a:lvl1pPr>
              <a:lnSpc>
                <a:spcPct val="100000"/>
              </a:lnSpc>
              <a:defRPr sz="4800" b="1" baseline="0">
                <a:solidFill>
                  <a:schemeClr val="bg1"/>
                </a:solidFill>
              </a:defRPr>
            </a:lvl1pPr>
          </a:lstStyle>
          <a:p>
            <a:r>
              <a:rPr lang="en-US"/>
              <a:t>Headline</a:t>
            </a:r>
          </a:p>
        </p:txBody>
      </p:sp>
      <p:cxnSp>
        <p:nvCxnSpPr>
          <p:cNvPr id="15" name="Suora yhdysviiva 6"/>
          <p:cNvCxnSpPr/>
          <p:nvPr userDrawn="1"/>
        </p:nvCxnSpPr>
        <p:spPr>
          <a:xfrm>
            <a:off x="589866" y="2117816"/>
            <a:ext cx="506244"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3"/>
          <p:cNvSpPr>
            <a:spLocks noGrp="1"/>
          </p:cNvSpPr>
          <p:nvPr>
            <p:ph type="body" sz="half" idx="2" hasCustomPrompt="1"/>
          </p:nvPr>
        </p:nvSpPr>
        <p:spPr>
          <a:xfrm>
            <a:off x="589866" y="2328885"/>
            <a:ext cx="5158849" cy="468923"/>
          </a:xfrm>
          <a:prstGeom prst="rect">
            <a:avLst/>
          </a:prstGeom>
        </p:spPr>
        <p:txBody>
          <a:bodyPr lIns="0" tIns="0" rIns="0" bIns="0"/>
          <a:lstStyle>
            <a:lvl1pPr marL="0" indent="0">
              <a:lnSpc>
                <a:spcPct val="100000"/>
              </a:lnSpc>
              <a:buNone/>
              <a:defRPr sz="33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Sub Headline</a:t>
            </a:r>
          </a:p>
        </p:txBody>
      </p:sp>
      <p:sp>
        <p:nvSpPr>
          <p:cNvPr id="17" name="Text Placeholder 3"/>
          <p:cNvSpPr>
            <a:spLocks noGrp="1"/>
          </p:cNvSpPr>
          <p:nvPr>
            <p:ph type="body" sz="half" idx="11" hasCustomPrompt="1"/>
          </p:nvPr>
        </p:nvSpPr>
        <p:spPr>
          <a:xfrm>
            <a:off x="589866" y="3725511"/>
            <a:ext cx="5158849" cy="392558"/>
          </a:xfrm>
          <a:prstGeom prst="rect">
            <a:avLst/>
          </a:prstGeom>
        </p:spPr>
        <p:txBody>
          <a:bodyPr lIns="0" tIns="0" rIns="0" bIns="0"/>
          <a:lstStyle>
            <a:lvl1pPr marL="0" indent="0">
              <a:buNone/>
              <a:defRPr sz="21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Name</a:t>
            </a:r>
          </a:p>
        </p:txBody>
      </p:sp>
      <p:sp>
        <p:nvSpPr>
          <p:cNvPr id="18" name="Text Placeholder 3"/>
          <p:cNvSpPr>
            <a:spLocks noGrp="1"/>
          </p:cNvSpPr>
          <p:nvPr>
            <p:ph type="body" sz="half" idx="12" hasCustomPrompt="1"/>
          </p:nvPr>
        </p:nvSpPr>
        <p:spPr>
          <a:xfrm>
            <a:off x="589866" y="4118068"/>
            <a:ext cx="5158849" cy="432072"/>
          </a:xfrm>
          <a:prstGeom prst="rect">
            <a:avLst/>
          </a:prstGeom>
        </p:spPr>
        <p:txBody>
          <a:bodyPr lIns="0" tIns="0" rIns="0" bIns="0"/>
          <a:lstStyle>
            <a:lvl1pPr marL="0" indent="0">
              <a:buNone/>
              <a:defRPr sz="21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Date</a:t>
            </a:r>
          </a:p>
        </p:txBody>
      </p:sp>
      <p:pic>
        <p:nvPicPr>
          <p:cNvPr id="12" name="Kuva 11"/>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2" y="4823117"/>
            <a:ext cx="2313084" cy="2028802"/>
          </a:xfrm>
          <a:prstGeom prst="rect">
            <a:avLst/>
          </a:prstGeom>
        </p:spPr>
      </p:pic>
      <p:pic>
        <p:nvPicPr>
          <p:cNvPr id="13" name="Kuva 12"/>
          <p:cNvPicPr>
            <a:picLocks noChangeAspect="1"/>
          </p:cNvPicPr>
          <p:nvPr userDrawn="1"/>
        </p:nvPicPr>
        <p:blipFill rotWithShape="1">
          <a:blip r:embed="rId3">
            <a:extLst>
              <a:ext uri="{28A0092B-C50C-407E-A947-70E740481C1C}">
                <a14:useLocalDpi xmlns:a14="http://schemas.microsoft.com/office/drawing/2010/main" val="0"/>
              </a:ext>
            </a:extLst>
          </a:blip>
          <a:srcRect l="25853" r="20815"/>
          <a:stretch/>
        </p:blipFill>
        <p:spPr>
          <a:xfrm>
            <a:off x="6096019" y="0"/>
            <a:ext cx="6096000" cy="6858017"/>
          </a:xfrm>
          <a:prstGeom prst="rect">
            <a:avLst/>
          </a:prstGeom>
        </p:spPr>
      </p:pic>
    </p:spTree>
    <p:extLst>
      <p:ext uri="{BB962C8B-B14F-4D97-AF65-F5344CB8AC3E}">
        <p14:creationId xmlns:p14="http://schemas.microsoft.com/office/powerpoint/2010/main" val="372816754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16"/>
          </a:p>
        </p:txBody>
      </p:sp>
      <p:sp>
        <p:nvSpPr>
          <p:cNvPr id="9" name="Title 8"/>
          <p:cNvSpPr>
            <a:spLocks noGrp="1"/>
          </p:cNvSpPr>
          <p:nvPr>
            <p:ph type="title" hasCustomPrompt="1"/>
          </p:nvPr>
        </p:nvSpPr>
        <p:spPr>
          <a:xfrm>
            <a:off x="589866" y="1195600"/>
            <a:ext cx="5158849" cy="761030"/>
          </a:xfrm>
          <a:prstGeom prst="rect">
            <a:avLst/>
          </a:prstGeom>
        </p:spPr>
        <p:txBody>
          <a:bodyPr lIns="0" tIns="0" rIns="0" bIns="0" anchor="b"/>
          <a:lstStyle>
            <a:lvl1pPr>
              <a:lnSpc>
                <a:spcPct val="100000"/>
              </a:lnSpc>
              <a:defRPr sz="4800" b="1" baseline="0">
                <a:solidFill>
                  <a:schemeClr val="bg1"/>
                </a:solidFill>
              </a:defRPr>
            </a:lvl1pPr>
          </a:lstStyle>
          <a:p>
            <a:r>
              <a:rPr lang="en-US"/>
              <a:t>Headline</a:t>
            </a:r>
          </a:p>
        </p:txBody>
      </p:sp>
      <p:cxnSp>
        <p:nvCxnSpPr>
          <p:cNvPr id="15" name="Suora yhdysviiva 6"/>
          <p:cNvCxnSpPr/>
          <p:nvPr userDrawn="1"/>
        </p:nvCxnSpPr>
        <p:spPr>
          <a:xfrm>
            <a:off x="589866" y="2117816"/>
            <a:ext cx="506244"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3"/>
          <p:cNvSpPr>
            <a:spLocks noGrp="1"/>
          </p:cNvSpPr>
          <p:nvPr>
            <p:ph type="body" sz="half" idx="2" hasCustomPrompt="1"/>
          </p:nvPr>
        </p:nvSpPr>
        <p:spPr>
          <a:xfrm>
            <a:off x="589866" y="2328885"/>
            <a:ext cx="5158849" cy="468923"/>
          </a:xfrm>
          <a:prstGeom prst="rect">
            <a:avLst/>
          </a:prstGeom>
        </p:spPr>
        <p:txBody>
          <a:bodyPr lIns="0" tIns="0" rIns="0" bIns="0"/>
          <a:lstStyle>
            <a:lvl1pPr marL="0" indent="0">
              <a:lnSpc>
                <a:spcPct val="100000"/>
              </a:lnSpc>
              <a:buNone/>
              <a:defRPr sz="33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Sub Headline</a:t>
            </a:r>
          </a:p>
        </p:txBody>
      </p:sp>
      <p:sp>
        <p:nvSpPr>
          <p:cNvPr id="13" name="Text Placeholder 3"/>
          <p:cNvSpPr>
            <a:spLocks noGrp="1"/>
          </p:cNvSpPr>
          <p:nvPr>
            <p:ph type="body" sz="half" idx="11" hasCustomPrompt="1"/>
          </p:nvPr>
        </p:nvSpPr>
        <p:spPr>
          <a:xfrm>
            <a:off x="589866" y="3725511"/>
            <a:ext cx="5158849" cy="392558"/>
          </a:xfrm>
          <a:prstGeom prst="rect">
            <a:avLst/>
          </a:prstGeom>
        </p:spPr>
        <p:txBody>
          <a:bodyPr lIns="0" tIns="0" rIns="0" bIns="0"/>
          <a:lstStyle>
            <a:lvl1pPr marL="0" indent="0">
              <a:buNone/>
              <a:defRPr sz="21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Name</a:t>
            </a:r>
          </a:p>
        </p:txBody>
      </p:sp>
      <p:sp>
        <p:nvSpPr>
          <p:cNvPr id="17" name="Text Placeholder 3"/>
          <p:cNvSpPr>
            <a:spLocks noGrp="1"/>
          </p:cNvSpPr>
          <p:nvPr>
            <p:ph type="body" sz="half" idx="12" hasCustomPrompt="1"/>
          </p:nvPr>
        </p:nvSpPr>
        <p:spPr>
          <a:xfrm>
            <a:off x="589866" y="4118068"/>
            <a:ext cx="5158849" cy="432072"/>
          </a:xfrm>
          <a:prstGeom prst="rect">
            <a:avLst/>
          </a:prstGeom>
        </p:spPr>
        <p:txBody>
          <a:bodyPr lIns="0" tIns="0" rIns="0" bIns="0"/>
          <a:lstStyle>
            <a:lvl1pPr marL="0" indent="0">
              <a:buNone/>
              <a:defRPr sz="21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Date</a:t>
            </a:r>
          </a:p>
        </p:txBody>
      </p:sp>
      <p:pic>
        <p:nvPicPr>
          <p:cNvPr id="12" name="Kuva 11"/>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2" y="4823117"/>
            <a:ext cx="2313084" cy="2028802"/>
          </a:xfrm>
          <a:prstGeom prst="rect">
            <a:avLst/>
          </a:prstGeom>
        </p:spPr>
      </p:pic>
      <p:pic>
        <p:nvPicPr>
          <p:cNvPr id="16" name="Kuva 15"/>
          <p:cNvPicPr>
            <a:picLocks noChangeAspect="1"/>
          </p:cNvPicPr>
          <p:nvPr userDrawn="1"/>
        </p:nvPicPr>
        <p:blipFill rotWithShape="1">
          <a:blip r:embed="rId3">
            <a:extLst>
              <a:ext uri="{28A0092B-C50C-407E-A947-70E740481C1C}">
                <a14:useLocalDpi xmlns:a14="http://schemas.microsoft.com/office/drawing/2010/main" val="0"/>
              </a:ext>
            </a:extLst>
          </a:blip>
          <a:srcRect l="11982" t="22626" r="53157"/>
          <a:stretch/>
        </p:blipFill>
        <p:spPr>
          <a:xfrm>
            <a:off x="6102289" y="2"/>
            <a:ext cx="6096000" cy="6857999"/>
          </a:xfrm>
          <a:prstGeom prst="rect">
            <a:avLst/>
          </a:prstGeom>
        </p:spPr>
      </p:pic>
    </p:spTree>
    <p:extLst>
      <p:ext uri="{BB962C8B-B14F-4D97-AF65-F5344CB8AC3E}">
        <p14:creationId xmlns:p14="http://schemas.microsoft.com/office/powerpoint/2010/main" val="355719126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16"/>
          </a:p>
        </p:txBody>
      </p:sp>
      <p:sp>
        <p:nvSpPr>
          <p:cNvPr id="9" name="Title 8"/>
          <p:cNvSpPr>
            <a:spLocks noGrp="1"/>
          </p:cNvSpPr>
          <p:nvPr>
            <p:ph type="title" hasCustomPrompt="1"/>
          </p:nvPr>
        </p:nvSpPr>
        <p:spPr>
          <a:xfrm>
            <a:off x="589866" y="1195600"/>
            <a:ext cx="5158849" cy="761030"/>
          </a:xfrm>
          <a:prstGeom prst="rect">
            <a:avLst/>
          </a:prstGeom>
        </p:spPr>
        <p:txBody>
          <a:bodyPr lIns="0" tIns="0" rIns="0" bIns="0" anchor="b"/>
          <a:lstStyle>
            <a:lvl1pPr>
              <a:lnSpc>
                <a:spcPct val="100000"/>
              </a:lnSpc>
              <a:defRPr sz="4800" b="1" baseline="0">
                <a:solidFill>
                  <a:schemeClr val="bg1"/>
                </a:solidFill>
              </a:defRPr>
            </a:lvl1pPr>
          </a:lstStyle>
          <a:p>
            <a:r>
              <a:rPr lang="en-US"/>
              <a:t>Headline</a:t>
            </a:r>
          </a:p>
        </p:txBody>
      </p:sp>
      <p:sp>
        <p:nvSpPr>
          <p:cNvPr id="13" name="Text Placeholder 3"/>
          <p:cNvSpPr>
            <a:spLocks noGrp="1"/>
          </p:cNvSpPr>
          <p:nvPr>
            <p:ph type="body" sz="half" idx="2" hasCustomPrompt="1"/>
          </p:nvPr>
        </p:nvSpPr>
        <p:spPr>
          <a:xfrm>
            <a:off x="589866" y="2375065"/>
            <a:ext cx="5158849" cy="468923"/>
          </a:xfrm>
          <a:prstGeom prst="rect">
            <a:avLst/>
          </a:prstGeom>
        </p:spPr>
        <p:txBody>
          <a:bodyPr lIns="0" tIns="0" rIns="0" bIns="0"/>
          <a:lstStyle>
            <a:lvl1pPr marL="0" indent="0">
              <a:lnSpc>
                <a:spcPct val="100000"/>
              </a:lnSpc>
              <a:buNone/>
              <a:defRPr sz="33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Sub Headline</a:t>
            </a:r>
          </a:p>
        </p:txBody>
      </p:sp>
      <p:sp>
        <p:nvSpPr>
          <p:cNvPr id="12" name="Text Placeholder 3"/>
          <p:cNvSpPr>
            <a:spLocks noGrp="1"/>
          </p:cNvSpPr>
          <p:nvPr>
            <p:ph type="body" sz="half" idx="11" hasCustomPrompt="1"/>
          </p:nvPr>
        </p:nvSpPr>
        <p:spPr>
          <a:xfrm>
            <a:off x="589866" y="3725511"/>
            <a:ext cx="5158849" cy="392558"/>
          </a:xfrm>
          <a:prstGeom prst="rect">
            <a:avLst/>
          </a:prstGeom>
        </p:spPr>
        <p:txBody>
          <a:bodyPr lIns="0" tIns="0" rIns="0" bIns="0"/>
          <a:lstStyle>
            <a:lvl1pPr marL="0" indent="0">
              <a:lnSpc>
                <a:spcPct val="100000"/>
              </a:lnSpc>
              <a:buNone/>
              <a:defRPr sz="21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Name</a:t>
            </a:r>
          </a:p>
        </p:txBody>
      </p:sp>
      <p:sp>
        <p:nvSpPr>
          <p:cNvPr id="16" name="Text Placeholder 3"/>
          <p:cNvSpPr>
            <a:spLocks noGrp="1"/>
          </p:cNvSpPr>
          <p:nvPr>
            <p:ph type="body" sz="half" idx="12" hasCustomPrompt="1"/>
          </p:nvPr>
        </p:nvSpPr>
        <p:spPr>
          <a:xfrm>
            <a:off x="589866" y="4118068"/>
            <a:ext cx="5158849" cy="432072"/>
          </a:xfrm>
          <a:prstGeom prst="rect">
            <a:avLst/>
          </a:prstGeom>
        </p:spPr>
        <p:txBody>
          <a:bodyPr lIns="0" tIns="0" rIns="0" bIns="0"/>
          <a:lstStyle>
            <a:lvl1pPr marL="0" indent="0">
              <a:lnSpc>
                <a:spcPct val="100000"/>
              </a:lnSpc>
              <a:buNone/>
              <a:defRPr sz="21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Date</a:t>
            </a:r>
          </a:p>
        </p:txBody>
      </p:sp>
      <p:sp>
        <p:nvSpPr>
          <p:cNvPr id="14" name="Picture Placeholder 2"/>
          <p:cNvSpPr>
            <a:spLocks noGrp="1"/>
          </p:cNvSpPr>
          <p:nvPr>
            <p:ph type="pic" idx="13" hasCustomPrompt="1"/>
          </p:nvPr>
        </p:nvSpPr>
        <p:spPr>
          <a:xfrm>
            <a:off x="6085892" y="0"/>
            <a:ext cx="6106109" cy="6858000"/>
          </a:xfrm>
          <a:prstGeom prst="rect">
            <a:avLst/>
          </a:prstGeom>
        </p:spPr>
        <p:txBody>
          <a:bodyPr/>
          <a:lstStyle>
            <a:lvl1pPr marL="0" marR="0" indent="0" algn="l" defTabSz="822960" rtl="0" eaLnBrk="1" fontAlgn="auto" latinLnBrk="0" hangingPunct="1">
              <a:lnSpc>
                <a:spcPct val="90000"/>
              </a:lnSpc>
              <a:spcBef>
                <a:spcPts val="900"/>
              </a:spcBef>
              <a:spcAft>
                <a:spcPts val="0"/>
              </a:spcAft>
              <a:buClrTx/>
              <a:buSzTx/>
              <a:buFont typeface="Arial"/>
              <a:buNone/>
              <a:tabLst/>
              <a:defRPr sz="2880" b="1" i="0" baseline="0">
                <a:solidFill>
                  <a:schemeClr val="bg1">
                    <a:alpha val="62000"/>
                  </a:schemeClr>
                </a:solidFill>
              </a:defRPr>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en-US"/>
              <a:t>Click icon to add image.</a:t>
            </a:r>
          </a:p>
          <a:p>
            <a:r>
              <a:rPr lang="fi-FI" err="1"/>
              <a:t>Fit</a:t>
            </a:r>
            <a:r>
              <a:rPr lang="fi-FI"/>
              <a:t> </a:t>
            </a:r>
            <a:r>
              <a:rPr lang="fi-FI" err="1"/>
              <a:t>the</a:t>
            </a:r>
            <a:r>
              <a:rPr lang="fi-FI"/>
              <a:t> image to </a:t>
            </a:r>
            <a:r>
              <a:rPr lang="fi-FI" err="1"/>
              <a:t>frame</a:t>
            </a:r>
            <a:r>
              <a:rPr lang="fi-FI"/>
              <a:t> </a:t>
            </a:r>
            <a:br>
              <a:rPr lang="fi-FI"/>
            </a:br>
            <a:r>
              <a:rPr lang="fi-FI" err="1"/>
              <a:t>by</a:t>
            </a:r>
            <a:r>
              <a:rPr lang="fi-FI"/>
              <a:t> </a:t>
            </a:r>
            <a:r>
              <a:rPr lang="fi-FI" err="1"/>
              <a:t>choosing</a:t>
            </a:r>
            <a:r>
              <a:rPr lang="fi-FI"/>
              <a:t>: </a:t>
            </a:r>
            <a:br>
              <a:rPr lang="fi-FI"/>
            </a:br>
            <a:r>
              <a:rPr lang="fi-FI" err="1"/>
              <a:t>crop</a:t>
            </a:r>
            <a:r>
              <a:rPr lang="fi-FI"/>
              <a:t>&gt;</a:t>
            </a:r>
            <a:r>
              <a:rPr lang="fi-FI" err="1"/>
              <a:t>fit</a:t>
            </a:r>
            <a:r>
              <a:rPr lang="fi-FI"/>
              <a:t> / rajaa&gt;sovita</a:t>
            </a:r>
            <a:endParaRPr lang="en-US"/>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4761024"/>
            <a:ext cx="2333879" cy="2028802"/>
          </a:xfrm>
          <a:prstGeom prst="rect">
            <a:avLst/>
          </a:prstGeom>
        </p:spPr>
      </p:pic>
    </p:spTree>
    <p:extLst>
      <p:ext uri="{BB962C8B-B14F-4D97-AF65-F5344CB8AC3E}">
        <p14:creationId xmlns:p14="http://schemas.microsoft.com/office/powerpoint/2010/main" val="232004127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16"/>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383118" y="692151"/>
            <a:ext cx="5624213" cy="5023450"/>
          </a:xfrm>
          <a:prstGeom prst="rect">
            <a:avLst/>
          </a:prstGeom>
        </p:spPr>
        <p:txBody>
          <a:bodyPr lIns="0" tIns="0" rIns="0" bIns="0"/>
          <a:lstStyle>
            <a:lvl1pPr marL="0" indent="0">
              <a:lnSpc>
                <a:spcPct val="100000"/>
              </a:lnSpc>
              <a:buNone/>
              <a:defRPr sz="3960" b="1">
                <a:solidFill>
                  <a:schemeClr val="bg1"/>
                </a:solidFill>
              </a:defRPr>
            </a:lvl1pPr>
          </a:lstStyle>
          <a:p>
            <a:r>
              <a:rPr lang="fi-FI"/>
              <a:t>Lorem </a:t>
            </a:r>
            <a:r>
              <a:rPr lang="fi-FI" err="1"/>
              <a:t>ipsum</a:t>
            </a:r>
            <a:r>
              <a:rPr lang="fi-FI"/>
              <a:t> </a:t>
            </a:r>
            <a:r>
              <a:rPr lang="fi-FI" err="1"/>
              <a:t>dolor</a:t>
            </a:r>
            <a:r>
              <a:rPr lang="fi-FI"/>
              <a:t> </a:t>
            </a:r>
            <a:r>
              <a:rPr lang="fi-FI" err="1"/>
              <a:t>sit</a:t>
            </a:r>
            <a:r>
              <a:rPr lang="fi-FI"/>
              <a:t> amet, </a:t>
            </a:r>
            <a:r>
              <a:rPr lang="fi-FI" err="1"/>
              <a:t>consectetur</a:t>
            </a:r>
            <a:r>
              <a:rPr lang="fi-FI"/>
              <a:t> adipiscing elit. </a:t>
            </a:r>
            <a:r>
              <a:rPr lang="fi-FI" err="1"/>
              <a:t>Maecenas</a:t>
            </a:r>
            <a:r>
              <a:rPr lang="fi-FI"/>
              <a:t> </a:t>
            </a:r>
            <a:r>
              <a:rPr lang="fi-FI" err="1"/>
              <a:t>velit</a:t>
            </a:r>
            <a:r>
              <a:rPr lang="fi-FI"/>
              <a:t> </a:t>
            </a:r>
            <a:r>
              <a:rPr lang="fi-FI" err="1"/>
              <a:t>velit</a:t>
            </a:r>
            <a:r>
              <a:rPr lang="fi-FI"/>
              <a:t>, </a:t>
            </a:r>
            <a:r>
              <a:rPr lang="fi-FI" err="1"/>
              <a:t>consequat</a:t>
            </a:r>
            <a:r>
              <a:rPr lang="fi-FI"/>
              <a:t> </a:t>
            </a:r>
            <a:r>
              <a:rPr lang="fi-FI" err="1"/>
              <a:t>eget</a:t>
            </a:r>
            <a:r>
              <a:rPr lang="fi-FI"/>
              <a:t> </a:t>
            </a:r>
            <a:r>
              <a:rPr lang="fi-FI" err="1"/>
              <a:t>ullamcorper</a:t>
            </a:r>
            <a:r>
              <a:rPr lang="fi-FI"/>
              <a:t> a, </a:t>
            </a:r>
            <a:r>
              <a:rPr lang="fi-FI" err="1"/>
              <a:t>maximus</a:t>
            </a:r>
            <a:r>
              <a:rPr lang="fi-FI"/>
              <a:t> </a:t>
            </a:r>
            <a:r>
              <a:rPr lang="fi-FI" err="1"/>
              <a:t>ac</a:t>
            </a:r>
            <a:r>
              <a:rPr lang="fi-FI"/>
              <a:t> ex.</a:t>
            </a:r>
          </a:p>
        </p:txBody>
      </p:sp>
      <p:pic>
        <p:nvPicPr>
          <p:cNvPr id="2" name="Kuva 1"/>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5822714"/>
            <a:ext cx="2626491" cy="1035286"/>
          </a:xfrm>
          <a:prstGeom prst="rect">
            <a:avLst/>
          </a:prstGeom>
        </p:spPr>
      </p:pic>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a:p>
        </p:txBody>
      </p:sp>
      <p:pic>
        <p:nvPicPr>
          <p:cNvPr id="9" name="Kuva 8"/>
          <p:cNvPicPr>
            <a:picLocks noChangeAspect="1"/>
          </p:cNvPicPr>
          <p:nvPr userDrawn="1"/>
        </p:nvPicPr>
        <p:blipFill rotWithShape="1">
          <a:blip r:embed="rId3">
            <a:extLst>
              <a:ext uri="{28A0092B-C50C-407E-A947-70E740481C1C}">
                <a14:useLocalDpi xmlns:a14="http://schemas.microsoft.com/office/drawing/2010/main" val="0"/>
              </a:ext>
            </a:extLst>
          </a:blip>
          <a:srcRect l="33859" r="22506"/>
          <a:stretch/>
        </p:blipFill>
        <p:spPr>
          <a:xfrm>
            <a:off x="6286907" y="0"/>
            <a:ext cx="5904000" cy="6858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err="1"/>
              <a:t>Your</a:t>
            </a:r>
            <a:r>
              <a:rPr lang="fi-FI"/>
              <a:t> text </a:t>
            </a:r>
            <a:r>
              <a:rPr lang="fi-FI" err="1"/>
              <a:t>here</a:t>
            </a:r>
            <a:endParaRPr lang="fi-FI"/>
          </a:p>
        </p:txBody>
      </p:sp>
    </p:spTree>
    <p:extLst>
      <p:ext uri="{BB962C8B-B14F-4D97-AF65-F5344CB8AC3E}">
        <p14:creationId xmlns:p14="http://schemas.microsoft.com/office/powerpoint/2010/main" val="4167538507"/>
      </p:ext>
    </p:extLst>
  </p:cSld>
  <p:clrMapOvr>
    <a:masterClrMapping/>
  </p:clrMapOvr>
  <p:extLst>
    <p:ext uri="{DCECCB84-F9BA-43D5-87BE-67443E8EF086}">
      <p15:sldGuideLst xmlns:p15="http://schemas.microsoft.com/office/powerpoint/2012/main">
        <p15:guide id="1" pos="297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16"/>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383118" y="692151"/>
            <a:ext cx="5624213" cy="5023450"/>
          </a:xfrm>
          <a:prstGeom prst="rect">
            <a:avLst/>
          </a:prstGeom>
        </p:spPr>
        <p:txBody>
          <a:bodyPr lIns="0" tIns="0" rIns="0" bIns="0"/>
          <a:lstStyle>
            <a:lvl1pPr marL="0" indent="0">
              <a:lnSpc>
                <a:spcPct val="100000"/>
              </a:lnSpc>
              <a:buNone/>
              <a:defRPr sz="3960" b="1">
                <a:solidFill>
                  <a:schemeClr val="bg1"/>
                </a:solidFill>
              </a:defRPr>
            </a:lvl1pPr>
          </a:lstStyle>
          <a:p>
            <a:r>
              <a:rPr lang="fi-FI"/>
              <a:t>Lorem </a:t>
            </a:r>
            <a:r>
              <a:rPr lang="fi-FI" err="1"/>
              <a:t>ipsum</a:t>
            </a:r>
            <a:r>
              <a:rPr lang="fi-FI"/>
              <a:t> </a:t>
            </a:r>
            <a:r>
              <a:rPr lang="fi-FI" err="1"/>
              <a:t>dolor</a:t>
            </a:r>
            <a:r>
              <a:rPr lang="fi-FI"/>
              <a:t> </a:t>
            </a:r>
            <a:r>
              <a:rPr lang="fi-FI" err="1"/>
              <a:t>sit</a:t>
            </a:r>
            <a:r>
              <a:rPr lang="fi-FI"/>
              <a:t> amet, </a:t>
            </a:r>
            <a:r>
              <a:rPr lang="fi-FI" err="1"/>
              <a:t>consectetur</a:t>
            </a:r>
            <a:r>
              <a:rPr lang="fi-FI"/>
              <a:t> </a:t>
            </a:r>
            <a:r>
              <a:rPr lang="fi-FI" err="1"/>
              <a:t>adipiscing</a:t>
            </a:r>
            <a:r>
              <a:rPr lang="fi-FI"/>
              <a:t> elit. Maecenas </a:t>
            </a:r>
            <a:r>
              <a:rPr lang="fi-FI" err="1"/>
              <a:t>velit</a:t>
            </a:r>
            <a:r>
              <a:rPr lang="fi-FI"/>
              <a:t> </a:t>
            </a:r>
            <a:r>
              <a:rPr lang="fi-FI" err="1"/>
              <a:t>velit</a:t>
            </a:r>
            <a:r>
              <a:rPr lang="fi-FI"/>
              <a:t>, </a:t>
            </a:r>
            <a:r>
              <a:rPr lang="fi-FI" err="1"/>
              <a:t>consequat</a:t>
            </a:r>
            <a:r>
              <a:rPr lang="fi-FI"/>
              <a:t> </a:t>
            </a:r>
            <a:r>
              <a:rPr lang="fi-FI" err="1"/>
              <a:t>eget</a:t>
            </a:r>
            <a:r>
              <a:rPr lang="fi-FI"/>
              <a:t> </a:t>
            </a:r>
            <a:r>
              <a:rPr lang="fi-FI" err="1"/>
              <a:t>ullamcorper</a:t>
            </a:r>
            <a:r>
              <a:rPr lang="fi-FI"/>
              <a:t> a, </a:t>
            </a:r>
            <a:r>
              <a:rPr lang="fi-FI" err="1"/>
              <a:t>maximus</a:t>
            </a:r>
            <a:r>
              <a:rPr lang="fi-FI"/>
              <a:t> </a:t>
            </a:r>
            <a:r>
              <a:rPr lang="fi-FI" err="1"/>
              <a:t>ac</a:t>
            </a:r>
            <a:r>
              <a:rPr lang="fi-FI"/>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a:p>
        </p:txBody>
      </p:sp>
      <p:pic>
        <p:nvPicPr>
          <p:cNvPr id="9" name="Kuva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5822714"/>
            <a:ext cx="2626491" cy="1035286"/>
          </a:xfrm>
          <a:prstGeom prst="rect">
            <a:avLst/>
          </a:prstGeom>
        </p:spPr>
      </p:pic>
      <p:pic>
        <p:nvPicPr>
          <p:cNvPr id="12" name="Kuva 11"/>
          <p:cNvPicPr>
            <a:picLocks noChangeAspect="1"/>
          </p:cNvPicPr>
          <p:nvPr userDrawn="1"/>
        </p:nvPicPr>
        <p:blipFill rotWithShape="1">
          <a:blip r:embed="rId3">
            <a:extLst>
              <a:ext uri="{28A0092B-C50C-407E-A947-70E740481C1C}">
                <a14:useLocalDpi xmlns:a14="http://schemas.microsoft.com/office/drawing/2010/main" val="0"/>
              </a:ext>
            </a:extLst>
          </a:blip>
          <a:srcRect l="33408" r="14927"/>
          <a:stretch/>
        </p:blipFill>
        <p:spPr>
          <a:xfrm>
            <a:off x="6297139" y="0"/>
            <a:ext cx="5904000" cy="6858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err="1"/>
              <a:t>Your</a:t>
            </a:r>
            <a:r>
              <a:rPr lang="fi-FI"/>
              <a:t> text </a:t>
            </a:r>
            <a:r>
              <a:rPr lang="fi-FI" err="1"/>
              <a:t>here</a:t>
            </a:r>
            <a:endParaRPr lang="fi-FI"/>
          </a:p>
        </p:txBody>
      </p:sp>
    </p:spTree>
    <p:extLst>
      <p:ext uri="{BB962C8B-B14F-4D97-AF65-F5344CB8AC3E}">
        <p14:creationId xmlns:p14="http://schemas.microsoft.com/office/powerpoint/2010/main" val="3416467835"/>
      </p:ext>
    </p:extLst>
  </p:cSld>
  <p:clrMapOvr>
    <a:masterClrMapping/>
  </p:clrMapOvr>
  <p:extLst>
    <p:ext uri="{DCECCB84-F9BA-43D5-87BE-67443E8EF086}">
      <p15:sldGuideLst xmlns:p15="http://schemas.microsoft.com/office/powerpoint/2012/main">
        <p15:guide id="1" pos="297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16"/>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383118" y="692151"/>
            <a:ext cx="5624213" cy="5023450"/>
          </a:xfrm>
          <a:prstGeom prst="rect">
            <a:avLst/>
          </a:prstGeom>
        </p:spPr>
        <p:txBody>
          <a:bodyPr lIns="0" tIns="0" rIns="0" bIns="0"/>
          <a:lstStyle>
            <a:lvl1pPr marL="0" indent="0">
              <a:lnSpc>
                <a:spcPct val="100000"/>
              </a:lnSpc>
              <a:buNone/>
              <a:defRPr sz="3960" b="1">
                <a:solidFill>
                  <a:schemeClr val="bg1"/>
                </a:solidFill>
              </a:defRPr>
            </a:lvl1pPr>
          </a:lstStyle>
          <a:p>
            <a:r>
              <a:rPr lang="fi-FI"/>
              <a:t>Lorem </a:t>
            </a:r>
            <a:r>
              <a:rPr lang="fi-FI" err="1"/>
              <a:t>ipsum</a:t>
            </a:r>
            <a:r>
              <a:rPr lang="fi-FI"/>
              <a:t> </a:t>
            </a:r>
            <a:r>
              <a:rPr lang="fi-FI" err="1"/>
              <a:t>dolor</a:t>
            </a:r>
            <a:r>
              <a:rPr lang="fi-FI"/>
              <a:t> </a:t>
            </a:r>
            <a:r>
              <a:rPr lang="fi-FI" err="1"/>
              <a:t>sit</a:t>
            </a:r>
            <a:r>
              <a:rPr lang="fi-FI"/>
              <a:t> amet, </a:t>
            </a:r>
            <a:r>
              <a:rPr lang="fi-FI" err="1"/>
              <a:t>consectetur</a:t>
            </a:r>
            <a:r>
              <a:rPr lang="fi-FI"/>
              <a:t> </a:t>
            </a:r>
            <a:r>
              <a:rPr lang="fi-FI" err="1"/>
              <a:t>adipiscing</a:t>
            </a:r>
            <a:r>
              <a:rPr lang="fi-FI"/>
              <a:t> elit. Maecenas </a:t>
            </a:r>
            <a:r>
              <a:rPr lang="fi-FI" err="1"/>
              <a:t>velit</a:t>
            </a:r>
            <a:r>
              <a:rPr lang="fi-FI"/>
              <a:t> </a:t>
            </a:r>
            <a:r>
              <a:rPr lang="fi-FI" err="1"/>
              <a:t>velit</a:t>
            </a:r>
            <a:r>
              <a:rPr lang="fi-FI"/>
              <a:t>, consequat </a:t>
            </a:r>
            <a:r>
              <a:rPr lang="fi-FI" err="1"/>
              <a:t>eget</a:t>
            </a:r>
            <a:r>
              <a:rPr lang="fi-FI"/>
              <a:t> </a:t>
            </a:r>
            <a:r>
              <a:rPr lang="fi-FI" err="1"/>
              <a:t>ullamcorper</a:t>
            </a:r>
            <a:r>
              <a:rPr lang="fi-FI"/>
              <a:t> a, </a:t>
            </a:r>
            <a:r>
              <a:rPr lang="fi-FI" err="1"/>
              <a:t>maximus</a:t>
            </a:r>
            <a:r>
              <a:rPr lang="fi-FI"/>
              <a:t> </a:t>
            </a:r>
            <a:r>
              <a:rPr lang="fi-FI" err="1"/>
              <a:t>ac</a:t>
            </a:r>
            <a:r>
              <a:rPr lang="fi-FI"/>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20020" r="21909"/>
          <a:stretch/>
        </p:blipFill>
        <p:spPr>
          <a:xfrm>
            <a:off x="6284536" y="2"/>
            <a:ext cx="5904000" cy="6857999"/>
          </a:xfrm>
          <a:prstGeom prst="rect">
            <a:avLst/>
          </a:prstGeom>
        </p:spPr>
      </p:pic>
      <p:pic>
        <p:nvPicPr>
          <p:cNvPr id="9" name="Kuva 8"/>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0" y="5822714"/>
            <a:ext cx="2626491" cy="1035286"/>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err="1"/>
              <a:t>Your</a:t>
            </a:r>
            <a:r>
              <a:rPr lang="fi-FI"/>
              <a:t> text </a:t>
            </a:r>
            <a:r>
              <a:rPr lang="fi-FI" err="1"/>
              <a:t>here</a:t>
            </a:r>
            <a:endParaRPr lang="fi-FI"/>
          </a:p>
        </p:txBody>
      </p:sp>
    </p:spTree>
    <p:extLst>
      <p:ext uri="{BB962C8B-B14F-4D97-AF65-F5344CB8AC3E}">
        <p14:creationId xmlns:p14="http://schemas.microsoft.com/office/powerpoint/2010/main" val="63508415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i-FI"/>
              <a:t>14.1.2020</a:t>
            </a:r>
            <a:endParaRPr lang="en-GB"/>
          </a:p>
        </p:txBody>
      </p:sp>
      <p:sp>
        <p:nvSpPr>
          <p:cNvPr id="3" name="Footer Placeholder 2"/>
          <p:cNvSpPr>
            <a:spLocks noGrp="1"/>
          </p:cNvSpPr>
          <p:nvPr>
            <p:ph type="ftr" sz="quarter" idx="11"/>
          </p:nvPr>
        </p:nvSpPr>
        <p:spPr/>
        <p:txBody>
          <a:bodyPr/>
          <a:lstStyle/>
          <a:p>
            <a:r>
              <a:rPr lang="en-GB"/>
              <a:t>LTHE, day 1</a:t>
            </a:r>
          </a:p>
        </p:txBody>
      </p:sp>
      <p:sp>
        <p:nvSpPr>
          <p:cNvPr id="4" name="Slide Number Placeholder 3"/>
          <p:cNvSpPr>
            <a:spLocks noGrp="1"/>
          </p:cNvSpPr>
          <p:nvPr>
            <p:ph type="sldNum" sz="quarter" idx="12"/>
          </p:nvPr>
        </p:nvSpPr>
        <p:spPr/>
        <p:txBody>
          <a:bodyPr/>
          <a:lstStyle/>
          <a:p>
            <a:fld id="{8B2D67B1-8D92-4C6D-BA41-2C084E5941FE}" type="slidenum">
              <a:rPr lang="en-GB" smtClean="0"/>
              <a:t>‹#›</a:t>
            </a:fld>
            <a:endParaRPr lang="en-GB"/>
          </a:p>
        </p:txBody>
      </p:sp>
    </p:spTree>
    <p:extLst>
      <p:ext uri="{BB962C8B-B14F-4D97-AF65-F5344CB8AC3E}">
        <p14:creationId xmlns:p14="http://schemas.microsoft.com/office/powerpoint/2010/main" val="3429067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ctrTitle"/>
          </p:nvPr>
        </p:nvSpPr>
        <p:spPr>
          <a:xfrm>
            <a:off x="624418" y="318135"/>
            <a:ext cx="10943167" cy="1195798"/>
          </a:xfrm>
          <a:prstGeom prst="rect">
            <a:avLst/>
          </a:prstGeom>
        </p:spPr>
        <p:txBody>
          <a:bodyPr lIns="0" tIns="0" rIns="0" bIns="0" anchor="t" anchorCtr="0">
            <a:noAutofit/>
          </a:bodyPr>
          <a:lstStyle>
            <a:lvl1pPr algn="l">
              <a:lnSpc>
                <a:spcPct val="85000"/>
              </a:lnSpc>
              <a:defRPr sz="4320" b="1" spc="-120">
                <a:solidFill>
                  <a:schemeClr val="tx2"/>
                </a:solidFill>
              </a:defRPr>
            </a:lvl1pPr>
          </a:lstStyle>
          <a:p>
            <a:r>
              <a:rPr lang="en-US"/>
              <a:t>Click to edit Master title style</a:t>
            </a:r>
          </a:p>
        </p:txBody>
      </p:sp>
      <p:sp>
        <p:nvSpPr>
          <p:cNvPr id="10" name="Content Placeholder 10"/>
          <p:cNvSpPr>
            <a:spLocks noGrp="1"/>
          </p:cNvSpPr>
          <p:nvPr>
            <p:ph sz="quarter" idx="14"/>
          </p:nvPr>
        </p:nvSpPr>
        <p:spPr>
          <a:xfrm>
            <a:off x="624419" y="1513934"/>
            <a:ext cx="10943165" cy="4003300"/>
          </a:xfrm>
          <a:prstGeom prst="rect">
            <a:avLst/>
          </a:prstGeom>
        </p:spPr>
        <p:txBody>
          <a:bodyPr vert="horz" lIns="0" tIns="0" rIns="0" bIns="0"/>
          <a:lstStyle>
            <a:lvl1pPr marL="0" indent="0">
              <a:buNone/>
              <a:defRPr sz="2520" b="1">
                <a:latin typeface="+mj-lt"/>
              </a:defRPr>
            </a:lvl1pPr>
            <a:lvl2pPr marL="285120" indent="-254880">
              <a:buFont typeface="Arial"/>
              <a:buChar char="•"/>
              <a:defRPr sz="2400">
                <a:latin typeface="Georgia"/>
              </a:defRPr>
            </a:lvl2pPr>
            <a:lvl3pPr marL="552960" indent="-276480">
              <a:buFont typeface="Lucida Grande"/>
              <a:buChar char="-"/>
              <a:defRPr sz="1920" i="1">
                <a:latin typeface="Georgia"/>
                <a:cs typeface="Georgia"/>
              </a:defRPr>
            </a:lvl3pPr>
            <a:lvl4pPr marL="950400" indent="-233280">
              <a:buFont typeface="Arial"/>
              <a:buChar char="•"/>
              <a:defRPr sz="1680" baseline="0">
                <a:latin typeface="Georgia"/>
              </a:defRPr>
            </a:lvl4pPr>
            <a:lvl5pPr marL="1304640" indent="-274320">
              <a:buFont typeface="Courier New"/>
              <a:buChar char="o"/>
              <a:defRPr sz="156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t>25.11.2022</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cxnSp>
        <p:nvCxnSpPr>
          <p:cNvPr id="12" name="Straight Connector 4"/>
          <p:cNvCxnSpPr/>
          <p:nvPr userDrawn="1"/>
        </p:nvCxnSpPr>
        <p:spPr>
          <a:xfrm>
            <a:off x="624418" y="5847608"/>
            <a:ext cx="10943167"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000" y="5654880"/>
            <a:ext cx="3298400" cy="1149120"/>
          </a:xfrm>
          <a:prstGeom prst="rect">
            <a:avLst/>
          </a:prstGeom>
        </p:spPr>
      </p:pic>
    </p:spTree>
    <p:extLst>
      <p:ext uri="{BB962C8B-B14F-4D97-AF65-F5344CB8AC3E}">
        <p14:creationId xmlns:p14="http://schemas.microsoft.com/office/powerpoint/2010/main" val="4046928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1. Header Slide - Red">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6"/>
          </a:p>
        </p:txBody>
      </p:sp>
      <p:sp>
        <p:nvSpPr>
          <p:cNvPr id="7" name="Text Placeholder 3"/>
          <p:cNvSpPr>
            <a:spLocks noGrp="1"/>
          </p:cNvSpPr>
          <p:nvPr>
            <p:ph type="body" sz="half" idx="11" hasCustomPrompt="1"/>
          </p:nvPr>
        </p:nvSpPr>
        <p:spPr>
          <a:xfrm>
            <a:off x="575735" y="2184180"/>
            <a:ext cx="10914007" cy="884352"/>
          </a:xfrm>
          <a:prstGeom prst="rect">
            <a:avLst/>
          </a:prstGeom>
        </p:spPr>
        <p:txBody>
          <a:bodyPr lIns="0" rIns="0" anchor="b"/>
          <a:lstStyle>
            <a:lvl1pPr marL="0" indent="0">
              <a:lnSpc>
                <a:spcPct val="100000"/>
              </a:lnSpc>
              <a:buNone/>
              <a:defRPr sz="5280" b="1" i="1" baseline="0">
                <a:solidFill>
                  <a:schemeClr val="bg1"/>
                </a:solidFill>
                <a:latin typeface="Georgia" panose="02040502050405020303" pitchFamily="18"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Headline</a:t>
            </a:r>
          </a:p>
        </p:txBody>
      </p:sp>
      <p:sp>
        <p:nvSpPr>
          <p:cNvPr id="8" name="Text Placeholder 3"/>
          <p:cNvSpPr>
            <a:spLocks noGrp="1"/>
          </p:cNvSpPr>
          <p:nvPr>
            <p:ph type="body" sz="half" idx="2" hasCustomPrompt="1"/>
          </p:nvPr>
        </p:nvSpPr>
        <p:spPr>
          <a:xfrm>
            <a:off x="575735" y="3429000"/>
            <a:ext cx="10914007" cy="668518"/>
          </a:xfrm>
          <a:prstGeom prst="rect">
            <a:avLst/>
          </a:prstGeom>
        </p:spPr>
        <p:txBody>
          <a:bodyPr lIns="0" rIns="0"/>
          <a:lstStyle>
            <a:lvl1pPr marL="0" indent="0">
              <a:lnSpc>
                <a:spcPct val="100000"/>
              </a:lnSpc>
              <a:buNone/>
              <a:defRPr sz="33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No Image - Sub</a:t>
            </a:r>
          </a:p>
        </p:txBody>
      </p:sp>
      <p:sp>
        <p:nvSpPr>
          <p:cNvPr id="9" name="Text Placeholder 3"/>
          <p:cNvSpPr>
            <a:spLocks noGrp="1"/>
          </p:cNvSpPr>
          <p:nvPr>
            <p:ph type="body" sz="half" idx="12" hasCustomPrompt="1"/>
          </p:nvPr>
        </p:nvSpPr>
        <p:spPr>
          <a:xfrm>
            <a:off x="8523518" y="5926257"/>
            <a:ext cx="3285367" cy="392558"/>
          </a:xfrm>
          <a:prstGeom prst="rect">
            <a:avLst/>
          </a:prstGeom>
        </p:spPr>
        <p:txBody>
          <a:bodyPr/>
          <a:lstStyle>
            <a:lvl1pPr marL="0" indent="0">
              <a:buNone/>
              <a:defRPr sz="162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Name</a:t>
            </a:r>
          </a:p>
        </p:txBody>
      </p:sp>
      <p:sp>
        <p:nvSpPr>
          <p:cNvPr id="11" name="Text Placeholder 3"/>
          <p:cNvSpPr>
            <a:spLocks noGrp="1"/>
          </p:cNvSpPr>
          <p:nvPr>
            <p:ph type="body" sz="half" idx="13" hasCustomPrompt="1"/>
          </p:nvPr>
        </p:nvSpPr>
        <p:spPr>
          <a:xfrm>
            <a:off x="8523518" y="6320662"/>
            <a:ext cx="3285367" cy="392558"/>
          </a:xfrm>
          <a:prstGeom prst="rect">
            <a:avLst/>
          </a:prstGeom>
        </p:spPr>
        <p:txBody>
          <a:bodyPr/>
          <a:lstStyle>
            <a:lvl1pPr marL="0" indent="0">
              <a:buNone/>
              <a:defRPr sz="162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Date</a:t>
            </a:r>
          </a:p>
        </p:txBody>
      </p:sp>
      <p:pic>
        <p:nvPicPr>
          <p:cNvPr id="3" name="Picture 2" descr="A picture containing window&#10;&#10;Description automatically generated">
            <a:extLst>
              <a:ext uri="{FF2B5EF4-FFF2-40B4-BE49-F238E27FC236}">
                <a16:creationId xmlns:a16="http://schemas.microsoft.com/office/drawing/2014/main" id="{43F8C486-EC44-428A-AE2E-456F08FC1E4F}"/>
              </a:ext>
            </a:extLst>
          </p:cNvPr>
          <p:cNvPicPr>
            <a:picLocks noChangeAspect="1"/>
          </p:cNvPicPr>
          <p:nvPr userDrawn="1"/>
        </p:nvPicPr>
        <p:blipFill>
          <a:blip r:embed="rId2"/>
          <a:stretch>
            <a:fillRect/>
          </a:stretch>
        </p:blipFill>
        <p:spPr>
          <a:xfrm>
            <a:off x="5903453" y="-2541255"/>
            <a:ext cx="9618099" cy="8656289"/>
          </a:xfrm>
          <a:prstGeom prst="rect">
            <a:avLst/>
          </a:prstGeom>
        </p:spPr>
      </p:pic>
      <p:pic>
        <p:nvPicPr>
          <p:cNvPr id="10" name="Kuva 12">
            <a:extLst>
              <a:ext uri="{FF2B5EF4-FFF2-40B4-BE49-F238E27FC236}">
                <a16:creationId xmlns:a16="http://schemas.microsoft.com/office/drawing/2014/main" id="{942AFDF6-4803-4E98-BC82-78110552014A}"/>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1" y="5225724"/>
            <a:ext cx="2313084" cy="2028802"/>
          </a:xfrm>
          <a:prstGeom prst="rect">
            <a:avLst/>
          </a:prstGeom>
        </p:spPr>
      </p:pic>
    </p:spTree>
    <p:extLst>
      <p:ext uri="{BB962C8B-B14F-4D97-AF65-F5344CB8AC3E}">
        <p14:creationId xmlns:p14="http://schemas.microsoft.com/office/powerpoint/2010/main" val="1124855560"/>
      </p:ext>
    </p:extLst>
  </p:cSld>
  <p:clrMapOvr>
    <a:masterClrMapping/>
  </p:clrMapOvr>
  <p:extLst>
    <p:ext uri="{DCECCB84-F9BA-43D5-87BE-67443E8EF086}">
      <p15:sldGuideLst xmlns:p15="http://schemas.microsoft.com/office/powerpoint/2012/main">
        <p15:guide id="1" orient="horz" pos="328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6"/>
          </a:p>
        </p:txBody>
      </p:sp>
      <p:sp>
        <p:nvSpPr>
          <p:cNvPr id="7" name="Text Placeholder 3"/>
          <p:cNvSpPr>
            <a:spLocks noGrp="1"/>
          </p:cNvSpPr>
          <p:nvPr>
            <p:ph type="body" sz="half" idx="11" hasCustomPrompt="1"/>
          </p:nvPr>
        </p:nvSpPr>
        <p:spPr>
          <a:xfrm>
            <a:off x="575463" y="1527809"/>
            <a:ext cx="10914279" cy="1540722"/>
          </a:xfrm>
          <a:prstGeom prst="rect">
            <a:avLst/>
          </a:prstGeom>
        </p:spPr>
        <p:txBody>
          <a:bodyPr lIns="0" rIns="0" anchor="b"/>
          <a:lstStyle>
            <a:lvl1pPr marL="0" indent="0" algn="ctr">
              <a:lnSpc>
                <a:spcPct val="100000"/>
              </a:lnSpc>
              <a:buNone/>
              <a:defRPr sz="7200" b="1" i="1" baseline="0">
                <a:solidFill>
                  <a:schemeClr val="bg1"/>
                </a:solidFill>
                <a:latin typeface="+mj-lt"/>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Headline</a:t>
            </a:r>
          </a:p>
        </p:txBody>
      </p:sp>
      <p:sp>
        <p:nvSpPr>
          <p:cNvPr id="8" name="Text Placeholder 3"/>
          <p:cNvSpPr>
            <a:spLocks noGrp="1"/>
          </p:cNvSpPr>
          <p:nvPr>
            <p:ph type="body" sz="half" idx="2" hasCustomPrompt="1"/>
          </p:nvPr>
        </p:nvSpPr>
        <p:spPr>
          <a:xfrm>
            <a:off x="575735" y="3429000"/>
            <a:ext cx="10914007" cy="668518"/>
          </a:xfrm>
          <a:prstGeom prst="rect">
            <a:avLst/>
          </a:prstGeom>
        </p:spPr>
        <p:txBody>
          <a:bodyPr lIns="0" rIns="0"/>
          <a:lstStyle>
            <a:lvl1pPr marL="0" indent="0" algn="ctr">
              <a:lnSpc>
                <a:spcPct val="100000"/>
              </a:lnSpc>
              <a:buNone/>
              <a:defRPr sz="33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No Image - Sub</a:t>
            </a:r>
          </a:p>
        </p:txBody>
      </p:sp>
      <p:sp>
        <p:nvSpPr>
          <p:cNvPr id="9" name="Text Placeholder 3"/>
          <p:cNvSpPr>
            <a:spLocks noGrp="1"/>
          </p:cNvSpPr>
          <p:nvPr>
            <p:ph type="body" sz="half" idx="12" hasCustomPrompt="1"/>
          </p:nvPr>
        </p:nvSpPr>
        <p:spPr>
          <a:xfrm>
            <a:off x="8523518" y="5926257"/>
            <a:ext cx="3285367" cy="392558"/>
          </a:xfrm>
          <a:prstGeom prst="rect">
            <a:avLst/>
          </a:prstGeom>
        </p:spPr>
        <p:txBody>
          <a:bodyPr/>
          <a:lstStyle>
            <a:lvl1pPr marL="0" indent="0">
              <a:buNone/>
              <a:defRPr sz="162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Name</a:t>
            </a:r>
          </a:p>
        </p:txBody>
      </p:sp>
      <p:sp>
        <p:nvSpPr>
          <p:cNvPr id="11" name="Text Placeholder 3"/>
          <p:cNvSpPr>
            <a:spLocks noGrp="1"/>
          </p:cNvSpPr>
          <p:nvPr>
            <p:ph type="body" sz="half" idx="13" hasCustomPrompt="1"/>
          </p:nvPr>
        </p:nvSpPr>
        <p:spPr>
          <a:xfrm>
            <a:off x="8523518" y="6320662"/>
            <a:ext cx="3285367" cy="392558"/>
          </a:xfrm>
          <a:prstGeom prst="rect">
            <a:avLst/>
          </a:prstGeom>
        </p:spPr>
        <p:txBody>
          <a:bodyPr/>
          <a:lstStyle>
            <a:lvl1pPr marL="0" indent="0">
              <a:buNone/>
              <a:defRPr sz="162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Date</a:t>
            </a:r>
          </a:p>
        </p:txBody>
      </p:sp>
      <p:pic>
        <p:nvPicPr>
          <p:cNvPr id="12" name="Kuva 12">
            <a:extLst>
              <a:ext uri="{FF2B5EF4-FFF2-40B4-BE49-F238E27FC236}">
                <a16:creationId xmlns:a16="http://schemas.microsoft.com/office/drawing/2014/main" id="{DD25EBCF-BAD5-4C93-8ED5-ECCB92158A5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 y="5225724"/>
            <a:ext cx="2313084" cy="2028802"/>
          </a:xfrm>
          <a:prstGeom prst="rect">
            <a:avLst/>
          </a:prstGeom>
        </p:spPr>
      </p:pic>
    </p:spTree>
    <p:extLst>
      <p:ext uri="{BB962C8B-B14F-4D97-AF65-F5344CB8AC3E}">
        <p14:creationId xmlns:p14="http://schemas.microsoft.com/office/powerpoint/2010/main" val="2421908673"/>
      </p:ext>
    </p:extLst>
  </p:cSld>
  <p:clrMapOvr>
    <a:masterClrMapping/>
  </p:clrMapOvr>
  <p:extLst>
    <p:ext uri="{DCECCB84-F9BA-43D5-87BE-67443E8EF086}">
      <p15:sldGuideLst xmlns:p15="http://schemas.microsoft.com/office/powerpoint/2012/main">
        <p15:guide id="1" orient="horz" pos="328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1. Header Slide - Red">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6"/>
          </a:p>
        </p:txBody>
      </p:sp>
      <p:sp>
        <p:nvSpPr>
          <p:cNvPr id="7" name="Text Placeholder 3"/>
          <p:cNvSpPr>
            <a:spLocks noGrp="1"/>
          </p:cNvSpPr>
          <p:nvPr>
            <p:ph type="body" sz="half" idx="11" hasCustomPrompt="1"/>
          </p:nvPr>
        </p:nvSpPr>
        <p:spPr>
          <a:xfrm>
            <a:off x="575734" y="2462838"/>
            <a:ext cx="10914007" cy="884352"/>
          </a:xfrm>
          <a:prstGeom prst="rect">
            <a:avLst/>
          </a:prstGeom>
        </p:spPr>
        <p:txBody>
          <a:bodyPr lIns="0" rIns="0" anchor="b"/>
          <a:lstStyle>
            <a:lvl1pPr marL="0" indent="0">
              <a:lnSpc>
                <a:spcPct val="100000"/>
              </a:lnSpc>
              <a:buNone/>
              <a:defRPr sz="5280" b="1" i="1" baseline="0">
                <a:solidFill>
                  <a:schemeClr val="bg1"/>
                </a:solidFill>
                <a:latin typeface="Georgia" panose="02040502050405020303" pitchFamily="18"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r>
              <a:rPr lang="fi-FI" sz="7200" i="0" err="1"/>
              <a:t>Sustainability</a:t>
            </a:r>
            <a:r>
              <a:rPr lang="fi-FI" sz="5280" i="0"/>
              <a:t> </a:t>
            </a:r>
            <a:br>
              <a:rPr lang="fi-FI" sz="5280" i="0"/>
            </a:br>
            <a:r>
              <a:rPr lang="fi-FI" sz="5280" i="0"/>
              <a:t>in </a:t>
            </a:r>
            <a:r>
              <a:rPr lang="fi-FI" sz="5280" i="0" err="1"/>
              <a:t>Teaching</a:t>
            </a:r>
            <a:r>
              <a:rPr lang="fi-FI" sz="5280" i="0"/>
              <a:t> </a:t>
            </a:r>
            <a:br>
              <a:rPr lang="fi-FI" sz="5280" i="0"/>
            </a:br>
            <a:r>
              <a:rPr lang="fi-FI" sz="5280" i="0"/>
              <a:t>-</a:t>
            </a:r>
            <a:r>
              <a:rPr lang="fi-FI" sz="5280" i="0" err="1"/>
              <a:t>course</a:t>
            </a:r>
            <a:endParaRPr lang="fi-FI" sz="5280" i="0"/>
          </a:p>
        </p:txBody>
      </p:sp>
      <p:sp>
        <p:nvSpPr>
          <p:cNvPr id="8" name="Text Placeholder 3"/>
          <p:cNvSpPr>
            <a:spLocks noGrp="1"/>
          </p:cNvSpPr>
          <p:nvPr>
            <p:ph type="body" sz="half" idx="2" hasCustomPrompt="1"/>
          </p:nvPr>
        </p:nvSpPr>
        <p:spPr>
          <a:xfrm>
            <a:off x="575733" y="4034790"/>
            <a:ext cx="10914007" cy="668518"/>
          </a:xfrm>
          <a:prstGeom prst="rect">
            <a:avLst/>
          </a:prstGeom>
        </p:spPr>
        <p:txBody>
          <a:bodyPr lIns="0" rIns="0"/>
          <a:lstStyle>
            <a:lvl1pPr marL="0" indent="0">
              <a:lnSpc>
                <a:spcPct val="100000"/>
              </a:lnSpc>
              <a:buNone/>
              <a:defRPr sz="3360" b="1" i="0" baseline="0">
                <a:solidFill>
                  <a:srgbClr val="FFFFCC"/>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Session:</a:t>
            </a:r>
          </a:p>
        </p:txBody>
      </p:sp>
      <p:pic>
        <p:nvPicPr>
          <p:cNvPr id="12" name="Picture 11" descr="A picture containing window&#10;&#10;Description automatically generated">
            <a:extLst>
              <a:ext uri="{FF2B5EF4-FFF2-40B4-BE49-F238E27FC236}">
                <a16:creationId xmlns:a16="http://schemas.microsoft.com/office/drawing/2014/main" id="{02A948C1-1858-47FD-AA72-B63AD7CA7310}"/>
              </a:ext>
            </a:extLst>
          </p:cNvPr>
          <p:cNvPicPr>
            <a:picLocks noChangeAspect="1"/>
          </p:cNvPicPr>
          <p:nvPr userDrawn="1"/>
        </p:nvPicPr>
        <p:blipFill>
          <a:blip r:embed="rId2"/>
          <a:stretch>
            <a:fillRect/>
          </a:stretch>
        </p:blipFill>
        <p:spPr>
          <a:xfrm rot="8614869">
            <a:off x="6431232" y="1786890"/>
            <a:ext cx="9054784" cy="8149306"/>
          </a:xfrm>
          <a:prstGeom prst="rect">
            <a:avLst/>
          </a:prstGeom>
        </p:spPr>
      </p:pic>
      <p:sp>
        <p:nvSpPr>
          <p:cNvPr id="9" name="Text Placeholder 3"/>
          <p:cNvSpPr>
            <a:spLocks noGrp="1"/>
          </p:cNvSpPr>
          <p:nvPr>
            <p:ph type="body" sz="half" idx="12" hasCustomPrompt="1"/>
          </p:nvPr>
        </p:nvSpPr>
        <p:spPr>
          <a:xfrm>
            <a:off x="8523518" y="5012951"/>
            <a:ext cx="3285367" cy="1229723"/>
          </a:xfrm>
          <a:prstGeom prst="rect">
            <a:avLst/>
          </a:prstGeom>
        </p:spPr>
        <p:txBody>
          <a:bodyPr anchor="b"/>
          <a:lstStyle>
            <a:lvl1pPr marL="0" indent="0" algn="r">
              <a:buNone/>
              <a:defRPr sz="33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Date</a:t>
            </a:r>
          </a:p>
        </p:txBody>
      </p:sp>
      <p:pic>
        <p:nvPicPr>
          <p:cNvPr id="10" name="Kuva 12">
            <a:extLst>
              <a:ext uri="{FF2B5EF4-FFF2-40B4-BE49-F238E27FC236}">
                <a16:creationId xmlns:a16="http://schemas.microsoft.com/office/drawing/2014/main" id="{942AFDF6-4803-4E98-BC82-78110552014A}"/>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1" y="5225724"/>
            <a:ext cx="2313084" cy="2028802"/>
          </a:xfrm>
          <a:prstGeom prst="rect">
            <a:avLst/>
          </a:prstGeom>
        </p:spPr>
      </p:pic>
    </p:spTree>
    <p:extLst>
      <p:ext uri="{BB962C8B-B14F-4D97-AF65-F5344CB8AC3E}">
        <p14:creationId xmlns:p14="http://schemas.microsoft.com/office/powerpoint/2010/main" val="178360367"/>
      </p:ext>
    </p:extLst>
  </p:cSld>
  <p:clrMapOvr>
    <a:masterClrMapping/>
  </p:clrMapOvr>
  <p:extLst>
    <p:ext uri="{DCECCB84-F9BA-43D5-87BE-67443E8EF086}">
      <p15:sldGuideLst xmlns:p15="http://schemas.microsoft.com/office/powerpoint/2012/main">
        <p15:guide id="1" orient="horz" pos="328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421" y="0"/>
            <a:ext cx="121934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6"/>
          </a:p>
        </p:txBody>
      </p:sp>
      <p:sp>
        <p:nvSpPr>
          <p:cNvPr id="4" name="Text Placeholder 3"/>
          <p:cNvSpPr>
            <a:spLocks noGrp="1"/>
          </p:cNvSpPr>
          <p:nvPr>
            <p:ph type="body" sz="half" idx="2" hasCustomPrompt="1"/>
          </p:nvPr>
        </p:nvSpPr>
        <p:spPr>
          <a:xfrm>
            <a:off x="575733" y="1796416"/>
            <a:ext cx="5355851" cy="4069412"/>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Tx/>
              <a:buNone/>
              <a:tabLst/>
              <a:defRPr lang="en-GB" sz="2520" b="0" smtClean="0">
                <a:solidFill>
                  <a:srgbClr val="FFFFFF"/>
                </a:solidFill>
              </a:defRPr>
            </a:lvl1pPr>
            <a:lvl2pPr marL="754380" indent="-342900">
              <a:buFont typeface="Arial" panose="020B0604020202020204" pitchFamily="34" charset="0"/>
              <a:buChar char="•"/>
              <a:defRPr sz="2520">
                <a:solidFill>
                  <a:srgbClr val="FFFFFF"/>
                </a:solidFill>
              </a:defRPr>
            </a:lvl2pPr>
            <a:lvl3pPr marL="965836" indent="-211456">
              <a:buFont typeface="Arial" panose="020B0604020202020204" pitchFamily="34" charset="0"/>
              <a:buChar char="•"/>
              <a:defRPr sz="1920">
                <a:solidFill>
                  <a:srgbClr val="FFFFFF"/>
                </a:solidFill>
              </a:defRPr>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Your text here</a:t>
            </a:r>
          </a:p>
        </p:txBody>
      </p:sp>
      <p:sp>
        <p:nvSpPr>
          <p:cNvPr id="11" name="Text Placeholder 3"/>
          <p:cNvSpPr>
            <a:spLocks noGrp="1"/>
          </p:cNvSpPr>
          <p:nvPr>
            <p:ph type="body" sz="half" idx="10" hasCustomPrompt="1"/>
          </p:nvPr>
        </p:nvSpPr>
        <p:spPr>
          <a:xfrm>
            <a:off x="383120" y="144781"/>
            <a:ext cx="5548465" cy="1383029"/>
          </a:xfrm>
          <a:prstGeom prst="rect">
            <a:avLst/>
          </a:prstGeom>
        </p:spPr>
        <p:txBody>
          <a:bodyPr lIns="0" tIns="0" rIns="0" bIns="0" anchor="b"/>
          <a:lstStyle>
            <a:lvl1pPr marL="0" indent="0">
              <a:lnSpc>
                <a:spcPct val="100000"/>
              </a:lnSpc>
              <a:buNone/>
              <a:defRPr sz="4800" b="1" i="1" baseline="0">
                <a:solidFill>
                  <a:schemeClr val="bg1"/>
                </a:solidFill>
                <a:latin typeface="+mj-lt"/>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a:t>
            </a:r>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err="1"/>
              <a:t>Your</a:t>
            </a:r>
            <a:r>
              <a:rPr lang="fi-FI"/>
              <a:t> text </a:t>
            </a:r>
            <a:r>
              <a:rPr lang="fi-FI" err="1"/>
              <a:t>here</a:t>
            </a:r>
            <a:endParaRPr lang="fi-FI"/>
          </a:p>
        </p:txBody>
      </p:sp>
      <p:pic>
        <p:nvPicPr>
          <p:cNvPr id="13" name="Kuva 1">
            <a:extLst>
              <a:ext uri="{FF2B5EF4-FFF2-40B4-BE49-F238E27FC236}">
                <a16:creationId xmlns:a16="http://schemas.microsoft.com/office/drawing/2014/main" id="{3E277EC5-C9B8-496D-9E2E-C7E4D47953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235" t="29949" r="13235" b="30956"/>
          <a:stretch/>
        </p:blipFill>
        <p:spPr>
          <a:xfrm>
            <a:off x="383117" y="6178253"/>
            <a:ext cx="2751779" cy="572735"/>
          </a:xfrm>
          <a:prstGeom prst="rect">
            <a:avLst/>
          </a:prstGeom>
        </p:spPr>
      </p:pic>
      <p:pic>
        <p:nvPicPr>
          <p:cNvPr id="10" name="Picture 9" descr="A picture containing window&#10;&#10;Description automatically generated">
            <a:extLst>
              <a:ext uri="{FF2B5EF4-FFF2-40B4-BE49-F238E27FC236}">
                <a16:creationId xmlns:a16="http://schemas.microsoft.com/office/drawing/2014/main" id="{79E4D6C6-25EF-413D-8E82-7F2054452420}"/>
              </a:ext>
            </a:extLst>
          </p:cNvPr>
          <p:cNvPicPr>
            <a:picLocks noChangeAspect="1"/>
          </p:cNvPicPr>
          <p:nvPr userDrawn="1"/>
        </p:nvPicPr>
        <p:blipFill rotWithShape="1">
          <a:blip r:embed="rId3"/>
          <a:srcRect l="62016" t="25936"/>
          <a:stretch/>
        </p:blipFill>
        <p:spPr>
          <a:xfrm rot="10800000">
            <a:off x="9593933" y="2298663"/>
            <a:ext cx="2598067" cy="4559336"/>
          </a:xfrm>
          <a:prstGeom prst="rect">
            <a:avLst/>
          </a:prstGeom>
        </p:spPr>
      </p:pic>
      <p:pic>
        <p:nvPicPr>
          <p:cNvPr id="14" name="Picture 13" descr="A picture containing window&#10;&#10;Description automatically generated">
            <a:extLst>
              <a:ext uri="{FF2B5EF4-FFF2-40B4-BE49-F238E27FC236}">
                <a16:creationId xmlns:a16="http://schemas.microsoft.com/office/drawing/2014/main" id="{C64895ED-5F40-4768-852A-549D90F7B61F}"/>
              </a:ext>
            </a:extLst>
          </p:cNvPr>
          <p:cNvPicPr>
            <a:picLocks noChangeAspect="1"/>
          </p:cNvPicPr>
          <p:nvPr userDrawn="1"/>
        </p:nvPicPr>
        <p:blipFill>
          <a:blip r:embed="rId3"/>
          <a:stretch>
            <a:fillRect/>
          </a:stretch>
        </p:blipFill>
        <p:spPr>
          <a:xfrm rot="4670332">
            <a:off x="8493842" y="-771454"/>
            <a:ext cx="3345810" cy="3717567"/>
          </a:xfrm>
          <a:prstGeom prst="rect">
            <a:avLst/>
          </a:prstGeom>
        </p:spPr>
      </p:pic>
    </p:spTree>
    <p:extLst>
      <p:ext uri="{BB962C8B-B14F-4D97-AF65-F5344CB8AC3E}">
        <p14:creationId xmlns:p14="http://schemas.microsoft.com/office/powerpoint/2010/main" val="839375966"/>
      </p:ext>
    </p:extLst>
  </p:cSld>
  <p:clrMapOvr>
    <a:masterClrMapping/>
  </p:clrMapOvr>
  <p:extLst>
    <p:ext uri="{DCECCB84-F9BA-43D5-87BE-67443E8EF086}">
      <p15:sldGuideLst xmlns:p15="http://schemas.microsoft.com/office/powerpoint/2012/main">
        <p15:guide id="1" pos="2795">
          <p15:clr>
            <a:srgbClr val="FBAE40"/>
          </p15:clr>
        </p15:guide>
        <p15:guide id="2" pos="2965">
          <p15:clr>
            <a:srgbClr val="FBAE40"/>
          </p15:clr>
        </p15:guide>
        <p15:guide id="3" orient="horz" pos="94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421" y="0"/>
            <a:ext cx="121934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6"/>
          </a:p>
        </p:txBody>
      </p:sp>
      <p:sp>
        <p:nvSpPr>
          <p:cNvPr id="4" name="Text Placeholder 3"/>
          <p:cNvSpPr>
            <a:spLocks noGrp="1"/>
          </p:cNvSpPr>
          <p:nvPr>
            <p:ph type="body" sz="half" idx="2" hasCustomPrompt="1"/>
          </p:nvPr>
        </p:nvSpPr>
        <p:spPr>
          <a:xfrm>
            <a:off x="575733" y="1796416"/>
            <a:ext cx="5355851" cy="4069412"/>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Tx/>
              <a:buNone/>
              <a:tabLst/>
              <a:defRPr lang="en-GB" sz="2520" b="0" smtClean="0">
                <a:solidFill>
                  <a:srgbClr val="FFFFFF"/>
                </a:solidFill>
              </a:defRPr>
            </a:lvl1pPr>
            <a:lvl2pPr marL="754380" indent="-342900">
              <a:buFont typeface="Arial" panose="020B0604020202020204" pitchFamily="34" charset="0"/>
              <a:buChar char="•"/>
              <a:defRPr sz="2520">
                <a:solidFill>
                  <a:srgbClr val="FFFFFF"/>
                </a:solidFill>
              </a:defRPr>
            </a:lvl2pPr>
            <a:lvl3pPr marL="965836" indent="-211456">
              <a:buFont typeface="Arial" panose="020B0604020202020204" pitchFamily="34" charset="0"/>
              <a:buChar char="•"/>
              <a:defRPr sz="1920">
                <a:solidFill>
                  <a:srgbClr val="FFFFFF"/>
                </a:solidFill>
              </a:defRPr>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Your text here</a:t>
            </a:r>
          </a:p>
        </p:txBody>
      </p:sp>
      <p:sp>
        <p:nvSpPr>
          <p:cNvPr id="11" name="Text Placeholder 3"/>
          <p:cNvSpPr>
            <a:spLocks noGrp="1"/>
          </p:cNvSpPr>
          <p:nvPr>
            <p:ph type="body" sz="half" idx="10" hasCustomPrompt="1"/>
          </p:nvPr>
        </p:nvSpPr>
        <p:spPr>
          <a:xfrm>
            <a:off x="383120" y="144781"/>
            <a:ext cx="5548465" cy="1383029"/>
          </a:xfrm>
          <a:prstGeom prst="rect">
            <a:avLst/>
          </a:prstGeom>
        </p:spPr>
        <p:txBody>
          <a:bodyPr lIns="0" tIns="0" rIns="0" bIns="0" anchor="b"/>
          <a:lstStyle>
            <a:lvl1pPr marL="0" indent="0">
              <a:lnSpc>
                <a:spcPct val="100000"/>
              </a:lnSpc>
              <a:buNone/>
              <a:defRPr sz="4800" b="1" i="1" baseline="0">
                <a:solidFill>
                  <a:srgbClr val="FFCCCC"/>
                </a:solidFill>
                <a:latin typeface="+mj-lt"/>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a:t>
            </a:r>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err="1"/>
              <a:t>Your</a:t>
            </a:r>
            <a:r>
              <a:rPr lang="fi-FI"/>
              <a:t> text </a:t>
            </a:r>
            <a:r>
              <a:rPr lang="fi-FI" err="1"/>
              <a:t>here</a:t>
            </a:r>
            <a:endParaRPr lang="fi-FI"/>
          </a:p>
        </p:txBody>
      </p:sp>
      <p:pic>
        <p:nvPicPr>
          <p:cNvPr id="13" name="Kuva 1">
            <a:extLst>
              <a:ext uri="{FF2B5EF4-FFF2-40B4-BE49-F238E27FC236}">
                <a16:creationId xmlns:a16="http://schemas.microsoft.com/office/drawing/2014/main" id="{3E277EC5-C9B8-496D-9E2E-C7E4D47953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235" t="29949" r="13235" b="30956"/>
          <a:stretch/>
        </p:blipFill>
        <p:spPr>
          <a:xfrm>
            <a:off x="383117" y="6178253"/>
            <a:ext cx="2751779" cy="572735"/>
          </a:xfrm>
          <a:prstGeom prst="rect">
            <a:avLst/>
          </a:prstGeom>
        </p:spPr>
      </p:pic>
      <p:pic>
        <p:nvPicPr>
          <p:cNvPr id="3" name="Picture 2">
            <a:extLst>
              <a:ext uri="{FF2B5EF4-FFF2-40B4-BE49-F238E27FC236}">
                <a16:creationId xmlns:a16="http://schemas.microsoft.com/office/drawing/2014/main" id="{1E474063-E5FB-4FCF-9DAF-9F575C5EC2E1}"/>
              </a:ext>
            </a:extLst>
          </p:cNvPr>
          <p:cNvPicPr>
            <a:picLocks noChangeAspect="1"/>
          </p:cNvPicPr>
          <p:nvPr userDrawn="1"/>
        </p:nvPicPr>
        <p:blipFill>
          <a:blip r:embed="rId3"/>
          <a:stretch>
            <a:fillRect/>
          </a:stretch>
        </p:blipFill>
        <p:spPr>
          <a:xfrm>
            <a:off x="6096000" y="-1377315"/>
            <a:ext cx="6096000" cy="8235316"/>
          </a:xfrm>
          <a:prstGeom prst="rect">
            <a:avLst/>
          </a:prstGeom>
        </p:spPr>
      </p:pic>
    </p:spTree>
    <p:extLst>
      <p:ext uri="{BB962C8B-B14F-4D97-AF65-F5344CB8AC3E}">
        <p14:creationId xmlns:p14="http://schemas.microsoft.com/office/powerpoint/2010/main" val="4114845316"/>
      </p:ext>
    </p:extLst>
  </p:cSld>
  <p:clrMapOvr>
    <a:masterClrMapping/>
  </p:clrMapOvr>
  <p:extLst>
    <p:ext uri="{DCECCB84-F9BA-43D5-87BE-67443E8EF086}">
      <p15:sldGuideLst xmlns:p15="http://schemas.microsoft.com/office/powerpoint/2012/main">
        <p15:guide id="1" pos="2795">
          <p15:clr>
            <a:srgbClr val="FBAE40"/>
          </p15:clr>
        </p15:guide>
        <p15:guide id="2" pos="2965">
          <p15:clr>
            <a:srgbClr val="FBAE40"/>
          </p15:clr>
        </p15:guide>
        <p15:guide id="3" orient="horz" pos="94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49164"/>
            <a:ext cx="2700528" cy="1014984"/>
          </a:xfrm>
          <a:prstGeom prst="rect">
            <a:avLst/>
          </a:prstGeom>
        </p:spPr>
      </p:pic>
      <p:sp>
        <p:nvSpPr>
          <p:cNvPr id="11" name="Text Placeholder 3"/>
          <p:cNvSpPr>
            <a:spLocks noGrp="1"/>
          </p:cNvSpPr>
          <p:nvPr>
            <p:ph type="body" sz="half" idx="10" hasCustomPrompt="1"/>
          </p:nvPr>
        </p:nvSpPr>
        <p:spPr>
          <a:xfrm>
            <a:off x="389773" y="188144"/>
            <a:ext cx="11323863" cy="1332766"/>
          </a:xfrm>
          <a:prstGeom prst="rect">
            <a:avLst/>
          </a:prstGeom>
        </p:spPr>
        <p:txBody>
          <a:bodyPr lIns="0" tIns="0" rIns="0" bIns="0"/>
          <a:lstStyle>
            <a:lvl1pPr marL="0" indent="0">
              <a:lnSpc>
                <a:spcPct val="100000"/>
              </a:lnSpc>
              <a:buNone/>
              <a:defRPr sz="4800" b="1" baseline="0">
                <a:solidFill>
                  <a:schemeClr val="tx1"/>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 </a:t>
            </a:r>
          </a:p>
        </p:txBody>
      </p:sp>
      <p:sp>
        <p:nvSpPr>
          <p:cNvPr id="13" name="Text Placeholder 3"/>
          <p:cNvSpPr>
            <a:spLocks noGrp="1"/>
          </p:cNvSpPr>
          <p:nvPr>
            <p:ph type="body" sz="half" idx="11" hasCustomPrompt="1"/>
          </p:nvPr>
        </p:nvSpPr>
        <p:spPr>
          <a:xfrm>
            <a:off x="389773" y="1805517"/>
            <a:ext cx="11323863" cy="4065947"/>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 typeface="Arial" panose="020B0604020202020204" pitchFamily="34" charset="0"/>
              <a:buNone/>
              <a:tabLst/>
              <a:defRPr sz="2520" b="1" baseline="0">
                <a:solidFill>
                  <a:schemeClr val="tx1"/>
                </a:solidFill>
              </a:defRPr>
            </a:lvl1pPr>
            <a:lvl2pPr marL="754380" indent="-325756">
              <a:buFont typeface="Arial" panose="020B0604020202020204" pitchFamily="34" charset="0"/>
              <a:buChar char="•"/>
              <a:defRPr sz="2520"/>
            </a:lvl2pPr>
            <a:lvl3pPr marL="965836" indent="-211456">
              <a:buFont typeface="Arial" panose="020B0604020202020204" pitchFamily="34" charset="0"/>
              <a:buChar char="•"/>
              <a:defRPr sz="192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Your text here</a:t>
            </a:r>
          </a:p>
          <a:p>
            <a:pPr lvl="1"/>
            <a:r>
              <a:rPr lang="fi-FI"/>
              <a:t>Second </a:t>
            </a:r>
            <a:r>
              <a:rPr lang="fi-FI" err="1"/>
              <a:t>level</a:t>
            </a:r>
            <a:endParaRPr lang="fi-FI"/>
          </a:p>
          <a:p>
            <a:pPr lvl="2"/>
            <a:r>
              <a:rPr lang="fi-FI"/>
              <a:t>Third </a:t>
            </a:r>
            <a:r>
              <a:rPr lang="fi-FI" err="1"/>
              <a:t>level</a:t>
            </a:r>
            <a:endParaRPr lang="fi-FI"/>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err="1"/>
              <a:t>Your</a:t>
            </a:r>
            <a:r>
              <a:rPr lang="fi-FI"/>
              <a:t> text </a:t>
            </a:r>
            <a:r>
              <a:rPr lang="fi-FI" err="1"/>
              <a:t>here</a:t>
            </a:r>
            <a:endParaRPr lang="fi-FI"/>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a:p>
        </p:txBody>
      </p:sp>
    </p:spTree>
    <p:extLst>
      <p:ext uri="{BB962C8B-B14F-4D97-AF65-F5344CB8AC3E}">
        <p14:creationId xmlns:p14="http://schemas.microsoft.com/office/powerpoint/2010/main" val="273049988"/>
      </p:ext>
    </p:extLst>
  </p:cSld>
  <p:clrMapOvr>
    <a:masterClrMapping/>
  </p:clrMapOvr>
  <p:extLst>
    <p:ext uri="{DCECCB84-F9BA-43D5-87BE-67443E8EF086}">
      <p15:sldGuideLst xmlns:p15="http://schemas.microsoft.com/office/powerpoint/2012/main">
        <p15:guide id="4" pos="5534">
          <p15:clr>
            <a:srgbClr val="FBAE40"/>
          </p15:clr>
        </p15:guide>
        <p15:guide id="5" orient="horz" pos="363">
          <p15:clr>
            <a:srgbClr val="FBAE40"/>
          </p15:clr>
        </p15:guide>
        <p15:guide id="6" pos="2795">
          <p15:clr>
            <a:srgbClr val="FBAE40"/>
          </p15:clr>
        </p15:guide>
        <p15:guide id="7" pos="2965">
          <p15:clr>
            <a:srgbClr val="FBAE40"/>
          </p15:clr>
        </p15:guide>
        <p15:guide id="8" orient="horz" pos="943">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421" y="0"/>
            <a:ext cx="121934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6"/>
          </a:p>
        </p:txBody>
      </p:sp>
      <p:sp>
        <p:nvSpPr>
          <p:cNvPr id="4" name="Text Placeholder 3"/>
          <p:cNvSpPr>
            <a:spLocks noGrp="1"/>
          </p:cNvSpPr>
          <p:nvPr>
            <p:ph type="body" sz="half" idx="2" hasCustomPrompt="1"/>
          </p:nvPr>
        </p:nvSpPr>
        <p:spPr>
          <a:xfrm>
            <a:off x="575733" y="1796416"/>
            <a:ext cx="5355851" cy="4069412"/>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Tx/>
              <a:buNone/>
              <a:tabLst/>
              <a:defRPr lang="en-GB" sz="2520" b="0" smtClean="0">
                <a:solidFill>
                  <a:srgbClr val="FFFFFF"/>
                </a:solidFill>
              </a:defRPr>
            </a:lvl1pPr>
            <a:lvl2pPr marL="754380" indent="-342900">
              <a:buFont typeface="Arial" panose="020B0604020202020204" pitchFamily="34" charset="0"/>
              <a:buChar char="•"/>
              <a:defRPr sz="2520">
                <a:solidFill>
                  <a:srgbClr val="FFFFFF"/>
                </a:solidFill>
              </a:defRPr>
            </a:lvl2pPr>
            <a:lvl3pPr marL="965836" indent="-211456">
              <a:buFont typeface="Arial" panose="020B0604020202020204" pitchFamily="34" charset="0"/>
              <a:buChar char="•"/>
              <a:defRPr sz="1920">
                <a:solidFill>
                  <a:srgbClr val="FFFFFF"/>
                </a:solidFill>
              </a:defRPr>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Your text here</a:t>
            </a:r>
          </a:p>
        </p:txBody>
      </p:sp>
      <p:sp>
        <p:nvSpPr>
          <p:cNvPr id="11" name="Text Placeholder 3"/>
          <p:cNvSpPr>
            <a:spLocks noGrp="1"/>
          </p:cNvSpPr>
          <p:nvPr>
            <p:ph type="body" sz="half" idx="10" hasCustomPrompt="1"/>
          </p:nvPr>
        </p:nvSpPr>
        <p:spPr>
          <a:xfrm>
            <a:off x="383120" y="144781"/>
            <a:ext cx="5548465" cy="1383029"/>
          </a:xfrm>
          <a:prstGeom prst="rect">
            <a:avLst/>
          </a:prstGeom>
        </p:spPr>
        <p:txBody>
          <a:bodyPr lIns="0" tIns="0" rIns="0" bIns="0" anchor="b"/>
          <a:lstStyle>
            <a:lvl1pPr marL="0" indent="0">
              <a:lnSpc>
                <a:spcPct val="100000"/>
              </a:lnSpc>
              <a:buNone/>
              <a:defRPr sz="4800" b="1" i="1" baseline="0">
                <a:solidFill>
                  <a:srgbClr val="FFCCCC"/>
                </a:solidFill>
                <a:latin typeface="+mj-lt"/>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a:t>
            </a:r>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err="1"/>
              <a:t>Your</a:t>
            </a:r>
            <a:r>
              <a:rPr lang="fi-FI"/>
              <a:t> text </a:t>
            </a:r>
            <a:r>
              <a:rPr lang="fi-FI" err="1"/>
              <a:t>here</a:t>
            </a:r>
            <a:endParaRPr lang="fi-FI"/>
          </a:p>
        </p:txBody>
      </p:sp>
      <p:pic>
        <p:nvPicPr>
          <p:cNvPr id="13" name="Kuva 1">
            <a:extLst>
              <a:ext uri="{FF2B5EF4-FFF2-40B4-BE49-F238E27FC236}">
                <a16:creationId xmlns:a16="http://schemas.microsoft.com/office/drawing/2014/main" id="{3E277EC5-C9B8-496D-9E2E-C7E4D47953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235" t="29949" r="13235" b="30956"/>
          <a:stretch/>
        </p:blipFill>
        <p:spPr>
          <a:xfrm>
            <a:off x="383117" y="6178253"/>
            <a:ext cx="2751779" cy="572735"/>
          </a:xfrm>
          <a:prstGeom prst="rect">
            <a:avLst/>
          </a:prstGeom>
        </p:spPr>
      </p:pic>
      <p:pic>
        <p:nvPicPr>
          <p:cNvPr id="6" name="Picture 5" descr="A picture containing tree, outdoor, plant&#10;&#10;Description automatically generated">
            <a:extLst>
              <a:ext uri="{FF2B5EF4-FFF2-40B4-BE49-F238E27FC236}">
                <a16:creationId xmlns:a16="http://schemas.microsoft.com/office/drawing/2014/main" id="{79252F3E-D00F-4049-BC4B-FD5E5561C5B4}"/>
              </a:ext>
            </a:extLst>
          </p:cNvPr>
          <p:cNvPicPr>
            <a:picLocks noChangeAspect="1"/>
          </p:cNvPicPr>
          <p:nvPr userDrawn="1"/>
        </p:nvPicPr>
        <p:blipFill rotWithShape="1">
          <a:blip r:embed="rId3"/>
          <a:srcRect l="35833" r="19166"/>
          <a:stretch/>
        </p:blipFill>
        <p:spPr>
          <a:xfrm>
            <a:off x="6096001" y="0"/>
            <a:ext cx="6096000" cy="6858000"/>
          </a:xfrm>
          <a:prstGeom prst="rect">
            <a:avLst/>
          </a:prstGeom>
        </p:spPr>
      </p:pic>
    </p:spTree>
    <p:extLst>
      <p:ext uri="{BB962C8B-B14F-4D97-AF65-F5344CB8AC3E}">
        <p14:creationId xmlns:p14="http://schemas.microsoft.com/office/powerpoint/2010/main" val="1262943200"/>
      </p:ext>
    </p:extLst>
  </p:cSld>
  <p:clrMapOvr>
    <a:masterClrMapping/>
  </p:clrMapOvr>
  <p:extLst>
    <p:ext uri="{DCECCB84-F9BA-43D5-87BE-67443E8EF086}">
      <p15:sldGuideLst xmlns:p15="http://schemas.microsoft.com/office/powerpoint/2012/main">
        <p15:guide id="1" pos="2795">
          <p15:clr>
            <a:srgbClr val="FBAE40"/>
          </p15:clr>
        </p15:guide>
        <p15:guide id="2" pos="2965">
          <p15:clr>
            <a:srgbClr val="FBAE40"/>
          </p15:clr>
        </p15:guide>
        <p15:guide id="3" orient="horz" pos="94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421" y="0"/>
            <a:ext cx="121934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6"/>
          </a:p>
        </p:txBody>
      </p:sp>
      <p:sp>
        <p:nvSpPr>
          <p:cNvPr id="4" name="Text Placeholder 3"/>
          <p:cNvSpPr>
            <a:spLocks noGrp="1"/>
          </p:cNvSpPr>
          <p:nvPr>
            <p:ph type="body" sz="half" idx="2" hasCustomPrompt="1"/>
          </p:nvPr>
        </p:nvSpPr>
        <p:spPr>
          <a:xfrm>
            <a:off x="575733" y="1796416"/>
            <a:ext cx="5355851" cy="4069412"/>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Tx/>
              <a:buNone/>
              <a:tabLst/>
              <a:defRPr lang="en-GB" sz="2520" b="0" smtClean="0">
                <a:solidFill>
                  <a:srgbClr val="FFFFFF"/>
                </a:solidFill>
              </a:defRPr>
            </a:lvl1pPr>
            <a:lvl2pPr marL="754380" indent="-342900">
              <a:buFont typeface="Arial" panose="020B0604020202020204" pitchFamily="34" charset="0"/>
              <a:buChar char="•"/>
              <a:defRPr sz="2520">
                <a:solidFill>
                  <a:srgbClr val="FFFFFF"/>
                </a:solidFill>
              </a:defRPr>
            </a:lvl2pPr>
            <a:lvl3pPr marL="965836" indent="-211456">
              <a:buFont typeface="Arial" panose="020B0604020202020204" pitchFamily="34" charset="0"/>
              <a:buChar char="•"/>
              <a:defRPr sz="1920">
                <a:solidFill>
                  <a:srgbClr val="FFFFFF"/>
                </a:solidFill>
              </a:defRPr>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Your text here</a:t>
            </a:r>
          </a:p>
        </p:txBody>
      </p:sp>
      <p:sp>
        <p:nvSpPr>
          <p:cNvPr id="11" name="Text Placeholder 3"/>
          <p:cNvSpPr>
            <a:spLocks noGrp="1"/>
          </p:cNvSpPr>
          <p:nvPr>
            <p:ph type="body" sz="half" idx="10" hasCustomPrompt="1"/>
          </p:nvPr>
        </p:nvSpPr>
        <p:spPr>
          <a:xfrm>
            <a:off x="383120" y="144781"/>
            <a:ext cx="5548465" cy="1383029"/>
          </a:xfrm>
          <a:prstGeom prst="rect">
            <a:avLst/>
          </a:prstGeom>
        </p:spPr>
        <p:txBody>
          <a:bodyPr lIns="0" tIns="0" rIns="0" bIns="0" anchor="b"/>
          <a:lstStyle>
            <a:lvl1pPr marL="0" indent="0">
              <a:lnSpc>
                <a:spcPct val="100000"/>
              </a:lnSpc>
              <a:buNone/>
              <a:defRPr sz="4800" b="1" i="1" baseline="0">
                <a:solidFill>
                  <a:srgbClr val="FFCCCC"/>
                </a:solidFill>
                <a:latin typeface="+mj-lt"/>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a:t>
            </a:r>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err="1"/>
              <a:t>Your</a:t>
            </a:r>
            <a:r>
              <a:rPr lang="fi-FI"/>
              <a:t> text </a:t>
            </a:r>
            <a:r>
              <a:rPr lang="fi-FI" err="1"/>
              <a:t>here</a:t>
            </a:r>
            <a:endParaRPr lang="fi-FI"/>
          </a:p>
        </p:txBody>
      </p:sp>
      <p:pic>
        <p:nvPicPr>
          <p:cNvPr id="13" name="Kuva 1">
            <a:extLst>
              <a:ext uri="{FF2B5EF4-FFF2-40B4-BE49-F238E27FC236}">
                <a16:creationId xmlns:a16="http://schemas.microsoft.com/office/drawing/2014/main" id="{3E277EC5-C9B8-496D-9E2E-C7E4D47953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235" t="29949" r="13235" b="30956"/>
          <a:stretch/>
        </p:blipFill>
        <p:spPr>
          <a:xfrm>
            <a:off x="383117" y="6178253"/>
            <a:ext cx="2751779" cy="572735"/>
          </a:xfrm>
          <a:prstGeom prst="rect">
            <a:avLst/>
          </a:prstGeom>
        </p:spPr>
      </p:pic>
      <p:pic>
        <p:nvPicPr>
          <p:cNvPr id="3" name="Picture 2" descr="A picture containing grass, sky, outdoor, windmill&#10;&#10;Description automatically generated">
            <a:extLst>
              <a:ext uri="{FF2B5EF4-FFF2-40B4-BE49-F238E27FC236}">
                <a16:creationId xmlns:a16="http://schemas.microsoft.com/office/drawing/2014/main" id="{74BBA6ED-2444-4384-AD7A-B14EFA804907}"/>
              </a:ext>
            </a:extLst>
          </p:cNvPr>
          <p:cNvPicPr>
            <a:picLocks noChangeAspect="1"/>
          </p:cNvPicPr>
          <p:nvPr userDrawn="1"/>
        </p:nvPicPr>
        <p:blipFill rotWithShape="1">
          <a:blip r:embed="rId3"/>
          <a:srcRect r="46854"/>
          <a:stretch/>
        </p:blipFill>
        <p:spPr>
          <a:xfrm>
            <a:off x="6095289" y="0"/>
            <a:ext cx="6096711" cy="6858000"/>
          </a:xfrm>
          <a:prstGeom prst="rect">
            <a:avLst/>
          </a:prstGeom>
        </p:spPr>
      </p:pic>
    </p:spTree>
    <p:extLst>
      <p:ext uri="{BB962C8B-B14F-4D97-AF65-F5344CB8AC3E}">
        <p14:creationId xmlns:p14="http://schemas.microsoft.com/office/powerpoint/2010/main" val="687161954"/>
      </p:ext>
    </p:extLst>
  </p:cSld>
  <p:clrMapOvr>
    <a:masterClrMapping/>
  </p:clrMapOvr>
  <p:extLst>
    <p:ext uri="{DCECCB84-F9BA-43D5-87BE-67443E8EF086}">
      <p15:sldGuideLst xmlns:p15="http://schemas.microsoft.com/office/powerpoint/2012/main">
        <p15:guide id="1" pos="2795">
          <p15:clr>
            <a:srgbClr val="FBAE40"/>
          </p15:clr>
        </p15:guide>
        <p15:guide id="2" pos="2965">
          <p15:clr>
            <a:srgbClr val="FBAE40"/>
          </p15:clr>
        </p15:guide>
        <p15:guide id="3" orient="horz" pos="94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421" y="0"/>
            <a:ext cx="121934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6"/>
          </a:p>
        </p:txBody>
      </p:sp>
      <p:sp>
        <p:nvSpPr>
          <p:cNvPr id="4" name="Text Placeholder 3"/>
          <p:cNvSpPr>
            <a:spLocks noGrp="1"/>
          </p:cNvSpPr>
          <p:nvPr>
            <p:ph type="body" sz="half" idx="2" hasCustomPrompt="1"/>
          </p:nvPr>
        </p:nvSpPr>
        <p:spPr>
          <a:xfrm>
            <a:off x="575733" y="1796416"/>
            <a:ext cx="5355851" cy="4069412"/>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Tx/>
              <a:buNone/>
              <a:tabLst/>
              <a:defRPr lang="en-GB" sz="2520" b="0" smtClean="0">
                <a:solidFill>
                  <a:srgbClr val="FFFFFF"/>
                </a:solidFill>
              </a:defRPr>
            </a:lvl1pPr>
            <a:lvl2pPr marL="754380" indent="-342900">
              <a:buFont typeface="Arial" panose="020B0604020202020204" pitchFamily="34" charset="0"/>
              <a:buChar char="•"/>
              <a:defRPr sz="2520">
                <a:solidFill>
                  <a:srgbClr val="FFFFFF"/>
                </a:solidFill>
              </a:defRPr>
            </a:lvl2pPr>
            <a:lvl3pPr marL="965836" indent="-211456">
              <a:buFont typeface="Arial" panose="020B0604020202020204" pitchFamily="34" charset="0"/>
              <a:buChar char="•"/>
              <a:defRPr sz="1920">
                <a:solidFill>
                  <a:srgbClr val="FFFFFF"/>
                </a:solidFill>
              </a:defRPr>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Your text here</a:t>
            </a:r>
          </a:p>
        </p:txBody>
      </p:sp>
      <p:sp>
        <p:nvSpPr>
          <p:cNvPr id="11" name="Text Placeholder 3"/>
          <p:cNvSpPr>
            <a:spLocks noGrp="1"/>
          </p:cNvSpPr>
          <p:nvPr>
            <p:ph type="body" sz="half" idx="10" hasCustomPrompt="1"/>
          </p:nvPr>
        </p:nvSpPr>
        <p:spPr>
          <a:xfrm>
            <a:off x="383120" y="144781"/>
            <a:ext cx="5548465" cy="1383029"/>
          </a:xfrm>
          <a:prstGeom prst="rect">
            <a:avLst/>
          </a:prstGeom>
        </p:spPr>
        <p:txBody>
          <a:bodyPr lIns="0" tIns="0" rIns="0" bIns="0" anchor="b"/>
          <a:lstStyle>
            <a:lvl1pPr marL="0" indent="0">
              <a:lnSpc>
                <a:spcPct val="100000"/>
              </a:lnSpc>
              <a:buNone/>
              <a:defRPr sz="4800" b="1" i="1" baseline="0">
                <a:solidFill>
                  <a:srgbClr val="FFCCCC"/>
                </a:solidFill>
                <a:latin typeface="+mj-lt"/>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a:t>
            </a:r>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err="1"/>
              <a:t>Your</a:t>
            </a:r>
            <a:r>
              <a:rPr lang="fi-FI"/>
              <a:t> text </a:t>
            </a:r>
            <a:r>
              <a:rPr lang="fi-FI" err="1"/>
              <a:t>here</a:t>
            </a:r>
            <a:endParaRPr lang="fi-FI"/>
          </a:p>
        </p:txBody>
      </p:sp>
      <p:pic>
        <p:nvPicPr>
          <p:cNvPr id="13" name="Kuva 1">
            <a:extLst>
              <a:ext uri="{FF2B5EF4-FFF2-40B4-BE49-F238E27FC236}">
                <a16:creationId xmlns:a16="http://schemas.microsoft.com/office/drawing/2014/main" id="{3E277EC5-C9B8-496D-9E2E-C7E4D47953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235" t="29949" r="13235" b="30956"/>
          <a:stretch/>
        </p:blipFill>
        <p:spPr>
          <a:xfrm>
            <a:off x="383117" y="6178253"/>
            <a:ext cx="2751779" cy="572735"/>
          </a:xfrm>
          <a:prstGeom prst="rect">
            <a:avLst/>
          </a:prstGeom>
        </p:spPr>
      </p:pic>
      <p:pic>
        <p:nvPicPr>
          <p:cNvPr id="6" name="Picture 5">
            <a:extLst>
              <a:ext uri="{FF2B5EF4-FFF2-40B4-BE49-F238E27FC236}">
                <a16:creationId xmlns:a16="http://schemas.microsoft.com/office/drawing/2014/main" id="{43B3D6AA-CE1A-45DD-A107-508A3BF6075E}"/>
              </a:ext>
            </a:extLst>
          </p:cNvPr>
          <p:cNvPicPr>
            <a:picLocks noChangeAspect="1"/>
          </p:cNvPicPr>
          <p:nvPr userDrawn="1"/>
        </p:nvPicPr>
        <p:blipFill rotWithShape="1">
          <a:blip r:embed="rId3"/>
          <a:srcRect l="27976" r="12024"/>
          <a:stretch/>
        </p:blipFill>
        <p:spPr>
          <a:xfrm>
            <a:off x="6096000" y="0"/>
            <a:ext cx="6096000" cy="6858000"/>
          </a:xfrm>
          <a:prstGeom prst="rect">
            <a:avLst/>
          </a:prstGeom>
        </p:spPr>
      </p:pic>
    </p:spTree>
    <p:extLst>
      <p:ext uri="{BB962C8B-B14F-4D97-AF65-F5344CB8AC3E}">
        <p14:creationId xmlns:p14="http://schemas.microsoft.com/office/powerpoint/2010/main" val="2756083667"/>
      </p:ext>
    </p:extLst>
  </p:cSld>
  <p:clrMapOvr>
    <a:masterClrMapping/>
  </p:clrMapOvr>
  <p:extLst>
    <p:ext uri="{DCECCB84-F9BA-43D5-87BE-67443E8EF086}">
      <p15:sldGuideLst xmlns:p15="http://schemas.microsoft.com/office/powerpoint/2012/main">
        <p15:guide id="1" pos="2795">
          <p15:clr>
            <a:srgbClr val="FBAE40"/>
          </p15:clr>
        </p15:guide>
        <p15:guide id="2" pos="2965">
          <p15:clr>
            <a:srgbClr val="FBAE40"/>
          </p15:clr>
        </p15:guide>
        <p15:guide id="3" orient="horz" pos="94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421" y="0"/>
            <a:ext cx="121934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6"/>
          </a:p>
        </p:txBody>
      </p:sp>
      <p:sp>
        <p:nvSpPr>
          <p:cNvPr id="4" name="Text Placeholder 3"/>
          <p:cNvSpPr>
            <a:spLocks noGrp="1"/>
          </p:cNvSpPr>
          <p:nvPr>
            <p:ph type="body" sz="half" idx="2" hasCustomPrompt="1"/>
          </p:nvPr>
        </p:nvSpPr>
        <p:spPr>
          <a:xfrm>
            <a:off x="575733" y="1796416"/>
            <a:ext cx="5355851" cy="4069412"/>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Tx/>
              <a:buNone/>
              <a:tabLst/>
              <a:defRPr lang="en-GB" sz="2520" b="0" smtClean="0">
                <a:solidFill>
                  <a:srgbClr val="FFFFFF"/>
                </a:solidFill>
              </a:defRPr>
            </a:lvl1pPr>
            <a:lvl2pPr marL="754380" indent="-342900">
              <a:buFont typeface="Arial" panose="020B0604020202020204" pitchFamily="34" charset="0"/>
              <a:buChar char="•"/>
              <a:defRPr sz="2520">
                <a:solidFill>
                  <a:srgbClr val="FFFFFF"/>
                </a:solidFill>
              </a:defRPr>
            </a:lvl2pPr>
            <a:lvl3pPr marL="965836" indent="-211456">
              <a:buFont typeface="Arial" panose="020B0604020202020204" pitchFamily="34" charset="0"/>
              <a:buChar char="•"/>
              <a:defRPr sz="1920">
                <a:solidFill>
                  <a:srgbClr val="FFFFFF"/>
                </a:solidFill>
              </a:defRPr>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Your text here</a:t>
            </a:r>
          </a:p>
        </p:txBody>
      </p:sp>
      <p:sp>
        <p:nvSpPr>
          <p:cNvPr id="11" name="Text Placeholder 3"/>
          <p:cNvSpPr>
            <a:spLocks noGrp="1"/>
          </p:cNvSpPr>
          <p:nvPr>
            <p:ph type="body" sz="half" idx="10" hasCustomPrompt="1"/>
          </p:nvPr>
        </p:nvSpPr>
        <p:spPr>
          <a:xfrm>
            <a:off x="383120" y="144781"/>
            <a:ext cx="5548465" cy="1383029"/>
          </a:xfrm>
          <a:prstGeom prst="rect">
            <a:avLst/>
          </a:prstGeom>
        </p:spPr>
        <p:txBody>
          <a:bodyPr lIns="0" tIns="0" rIns="0" bIns="0" anchor="b"/>
          <a:lstStyle>
            <a:lvl1pPr marL="0" indent="0">
              <a:lnSpc>
                <a:spcPct val="100000"/>
              </a:lnSpc>
              <a:buNone/>
              <a:defRPr sz="4800" b="1" i="1" baseline="0">
                <a:solidFill>
                  <a:srgbClr val="FFCCCC"/>
                </a:solidFill>
                <a:latin typeface="+mj-lt"/>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a:t>
            </a:r>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err="1"/>
              <a:t>Your</a:t>
            </a:r>
            <a:r>
              <a:rPr lang="fi-FI"/>
              <a:t> text </a:t>
            </a:r>
            <a:r>
              <a:rPr lang="fi-FI" err="1"/>
              <a:t>here</a:t>
            </a:r>
            <a:endParaRPr lang="fi-FI"/>
          </a:p>
        </p:txBody>
      </p:sp>
      <p:pic>
        <p:nvPicPr>
          <p:cNvPr id="13" name="Kuva 1">
            <a:extLst>
              <a:ext uri="{FF2B5EF4-FFF2-40B4-BE49-F238E27FC236}">
                <a16:creationId xmlns:a16="http://schemas.microsoft.com/office/drawing/2014/main" id="{3E277EC5-C9B8-496D-9E2E-C7E4D47953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235" t="29949" r="13235" b="30956"/>
          <a:stretch/>
        </p:blipFill>
        <p:spPr>
          <a:xfrm>
            <a:off x="383117" y="6178253"/>
            <a:ext cx="2751779" cy="572735"/>
          </a:xfrm>
          <a:prstGeom prst="rect">
            <a:avLst/>
          </a:prstGeom>
        </p:spPr>
      </p:pic>
      <p:pic>
        <p:nvPicPr>
          <p:cNvPr id="3" name="Picture 2">
            <a:extLst>
              <a:ext uri="{FF2B5EF4-FFF2-40B4-BE49-F238E27FC236}">
                <a16:creationId xmlns:a16="http://schemas.microsoft.com/office/drawing/2014/main" id="{D0F1CD13-9E5F-4F2A-9EEE-C808F197B36C}"/>
              </a:ext>
            </a:extLst>
          </p:cNvPr>
          <p:cNvPicPr>
            <a:picLocks noChangeAspect="1"/>
          </p:cNvPicPr>
          <p:nvPr userDrawn="1"/>
        </p:nvPicPr>
        <p:blipFill>
          <a:blip r:embed="rId3"/>
          <a:stretch>
            <a:fillRect/>
          </a:stretch>
        </p:blipFill>
        <p:spPr>
          <a:xfrm>
            <a:off x="7112000" y="0"/>
            <a:ext cx="5080000" cy="6858000"/>
          </a:xfrm>
          <a:prstGeom prst="rect">
            <a:avLst/>
          </a:prstGeom>
        </p:spPr>
      </p:pic>
    </p:spTree>
    <p:extLst>
      <p:ext uri="{BB962C8B-B14F-4D97-AF65-F5344CB8AC3E}">
        <p14:creationId xmlns:p14="http://schemas.microsoft.com/office/powerpoint/2010/main" val="3362574558"/>
      </p:ext>
    </p:extLst>
  </p:cSld>
  <p:clrMapOvr>
    <a:masterClrMapping/>
  </p:clrMapOvr>
  <p:extLst>
    <p:ext uri="{DCECCB84-F9BA-43D5-87BE-67443E8EF086}">
      <p15:sldGuideLst xmlns:p15="http://schemas.microsoft.com/office/powerpoint/2012/main">
        <p15:guide id="1" pos="2795">
          <p15:clr>
            <a:srgbClr val="FBAE40"/>
          </p15:clr>
        </p15:guide>
        <p15:guide id="2" pos="2965">
          <p15:clr>
            <a:srgbClr val="FBAE40"/>
          </p15:clr>
        </p15:guide>
        <p15:guide id="3" orient="horz" pos="94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421" y="0"/>
            <a:ext cx="121934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6"/>
          </a:p>
        </p:txBody>
      </p:sp>
      <p:sp>
        <p:nvSpPr>
          <p:cNvPr id="4" name="Text Placeholder 3"/>
          <p:cNvSpPr>
            <a:spLocks noGrp="1"/>
          </p:cNvSpPr>
          <p:nvPr>
            <p:ph type="body" sz="half" idx="2" hasCustomPrompt="1"/>
          </p:nvPr>
        </p:nvSpPr>
        <p:spPr>
          <a:xfrm>
            <a:off x="6096000" y="1800608"/>
            <a:ext cx="5355851" cy="4069412"/>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Tx/>
              <a:buNone/>
              <a:tabLst/>
              <a:defRPr lang="en-GB" sz="2520" b="0" smtClean="0">
                <a:solidFill>
                  <a:srgbClr val="FFFFFF"/>
                </a:solidFill>
              </a:defRPr>
            </a:lvl1pPr>
            <a:lvl2pPr marL="754380" indent="-342900">
              <a:buFont typeface="Arial" panose="020B0604020202020204" pitchFamily="34" charset="0"/>
              <a:buChar char="•"/>
              <a:defRPr sz="2520">
                <a:solidFill>
                  <a:srgbClr val="FFFFFF"/>
                </a:solidFill>
              </a:defRPr>
            </a:lvl2pPr>
            <a:lvl3pPr marL="965836" indent="-211456">
              <a:buFont typeface="Arial" panose="020B0604020202020204" pitchFamily="34" charset="0"/>
              <a:buChar char="•"/>
              <a:defRPr sz="1920">
                <a:solidFill>
                  <a:srgbClr val="FFFFFF"/>
                </a:solidFill>
              </a:defRPr>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Your text here</a:t>
            </a:r>
          </a:p>
        </p:txBody>
      </p:sp>
      <p:sp>
        <p:nvSpPr>
          <p:cNvPr id="11" name="Text Placeholder 3"/>
          <p:cNvSpPr>
            <a:spLocks noGrp="1"/>
          </p:cNvSpPr>
          <p:nvPr>
            <p:ph type="body" sz="half" idx="10" hasCustomPrompt="1"/>
          </p:nvPr>
        </p:nvSpPr>
        <p:spPr>
          <a:xfrm flipH="1">
            <a:off x="6095999" y="144781"/>
            <a:ext cx="5712884" cy="1383029"/>
          </a:xfrm>
          <a:prstGeom prst="rect">
            <a:avLst/>
          </a:prstGeom>
        </p:spPr>
        <p:txBody>
          <a:bodyPr lIns="0" tIns="0" rIns="0" bIns="0" anchor="b"/>
          <a:lstStyle>
            <a:lvl1pPr marL="0" indent="0">
              <a:lnSpc>
                <a:spcPct val="100000"/>
              </a:lnSpc>
              <a:buNone/>
              <a:defRPr sz="4800" b="1" i="1" baseline="0">
                <a:solidFill>
                  <a:srgbClr val="FFCCCC"/>
                </a:solidFill>
                <a:latin typeface="+mj-lt"/>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a:t>
            </a:r>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err="1"/>
              <a:t>Your</a:t>
            </a:r>
            <a:r>
              <a:rPr lang="fi-FI"/>
              <a:t> text </a:t>
            </a:r>
            <a:r>
              <a:rPr lang="fi-FI" err="1"/>
              <a:t>here</a:t>
            </a:r>
            <a:endParaRPr lang="fi-FI"/>
          </a:p>
        </p:txBody>
      </p:sp>
      <p:pic>
        <p:nvPicPr>
          <p:cNvPr id="13" name="Kuva 1">
            <a:extLst>
              <a:ext uri="{FF2B5EF4-FFF2-40B4-BE49-F238E27FC236}">
                <a16:creationId xmlns:a16="http://schemas.microsoft.com/office/drawing/2014/main" id="{3E277EC5-C9B8-496D-9E2E-C7E4D47953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235" t="29949" r="13235" b="30956"/>
          <a:stretch/>
        </p:blipFill>
        <p:spPr>
          <a:xfrm>
            <a:off x="383117" y="6178253"/>
            <a:ext cx="2751779" cy="572735"/>
          </a:xfrm>
          <a:prstGeom prst="rect">
            <a:avLst/>
          </a:prstGeom>
        </p:spPr>
      </p:pic>
      <p:pic>
        <p:nvPicPr>
          <p:cNvPr id="6" name="Picture 5">
            <a:extLst>
              <a:ext uri="{FF2B5EF4-FFF2-40B4-BE49-F238E27FC236}">
                <a16:creationId xmlns:a16="http://schemas.microsoft.com/office/drawing/2014/main" id="{A7A0F4DC-9471-431A-BD8F-A6A8EC62D4F3}"/>
              </a:ext>
            </a:extLst>
          </p:cNvPr>
          <p:cNvPicPr>
            <a:picLocks noChangeAspect="1"/>
          </p:cNvPicPr>
          <p:nvPr userDrawn="1"/>
        </p:nvPicPr>
        <p:blipFill rotWithShape="1">
          <a:blip r:embed="rId3"/>
          <a:srcRect l="3471" r="45133"/>
          <a:stretch/>
        </p:blipFill>
        <p:spPr>
          <a:xfrm>
            <a:off x="0" y="0"/>
            <a:ext cx="5916085" cy="6858000"/>
          </a:xfrm>
          <a:prstGeom prst="rect">
            <a:avLst/>
          </a:prstGeom>
        </p:spPr>
      </p:pic>
    </p:spTree>
    <p:extLst>
      <p:ext uri="{BB962C8B-B14F-4D97-AF65-F5344CB8AC3E}">
        <p14:creationId xmlns:p14="http://schemas.microsoft.com/office/powerpoint/2010/main" val="1689441505"/>
      </p:ext>
    </p:extLst>
  </p:cSld>
  <p:clrMapOvr>
    <a:masterClrMapping/>
  </p:clrMapOvr>
  <p:extLst>
    <p:ext uri="{DCECCB84-F9BA-43D5-87BE-67443E8EF086}">
      <p15:sldGuideLst xmlns:p15="http://schemas.microsoft.com/office/powerpoint/2012/main">
        <p15:guide id="1" pos="2795">
          <p15:clr>
            <a:srgbClr val="FBAE40"/>
          </p15:clr>
        </p15:guide>
        <p15:guide id="2" pos="2965">
          <p15:clr>
            <a:srgbClr val="FBAE40"/>
          </p15:clr>
        </p15:guide>
        <p15:guide id="3" orient="horz" pos="94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421" y="0"/>
            <a:ext cx="121934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6"/>
          </a:p>
        </p:txBody>
      </p:sp>
      <p:sp>
        <p:nvSpPr>
          <p:cNvPr id="4" name="Text Placeholder 3"/>
          <p:cNvSpPr>
            <a:spLocks noGrp="1"/>
          </p:cNvSpPr>
          <p:nvPr>
            <p:ph type="body" sz="half" idx="2" hasCustomPrompt="1"/>
          </p:nvPr>
        </p:nvSpPr>
        <p:spPr>
          <a:xfrm>
            <a:off x="5506720" y="1800608"/>
            <a:ext cx="5945131" cy="4069412"/>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Tx/>
              <a:buNone/>
              <a:tabLst/>
              <a:defRPr lang="en-GB" sz="2520" b="0" smtClean="0">
                <a:solidFill>
                  <a:srgbClr val="FFFFFF"/>
                </a:solidFill>
              </a:defRPr>
            </a:lvl1pPr>
            <a:lvl2pPr marL="754380" indent="-342900">
              <a:buFont typeface="Arial" panose="020B0604020202020204" pitchFamily="34" charset="0"/>
              <a:buChar char="•"/>
              <a:defRPr sz="2520">
                <a:solidFill>
                  <a:srgbClr val="FFFFFF"/>
                </a:solidFill>
              </a:defRPr>
            </a:lvl2pPr>
            <a:lvl3pPr marL="965836" indent="-211456">
              <a:buFont typeface="Arial" panose="020B0604020202020204" pitchFamily="34" charset="0"/>
              <a:buChar char="•"/>
              <a:defRPr sz="1920">
                <a:solidFill>
                  <a:srgbClr val="FFFFFF"/>
                </a:solidFill>
              </a:defRPr>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Your text here</a:t>
            </a:r>
          </a:p>
        </p:txBody>
      </p:sp>
      <p:sp>
        <p:nvSpPr>
          <p:cNvPr id="11" name="Text Placeholder 3"/>
          <p:cNvSpPr>
            <a:spLocks noGrp="1"/>
          </p:cNvSpPr>
          <p:nvPr>
            <p:ph type="body" sz="half" idx="10" hasCustomPrompt="1"/>
          </p:nvPr>
        </p:nvSpPr>
        <p:spPr>
          <a:xfrm flipH="1">
            <a:off x="5506720" y="144781"/>
            <a:ext cx="6302163" cy="1383029"/>
          </a:xfrm>
          <a:prstGeom prst="rect">
            <a:avLst/>
          </a:prstGeom>
        </p:spPr>
        <p:txBody>
          <a:bodyPr lIns="0" tIns="0" rIns="0" bIns="0" anchor="b"/>
          <a:lstStyle>
            <a:lvl1pPr marL="0" indent="0">
              <a:lnSpc>
                <a:spcPct val="100000"/>
              </a:lnSpc>
              <a:buNone/>
              <a:defRPr sz="4800" b="1" i="1" baseline="0">
                <a:solidFill>
                  <a:srgbClr val="FFCCCC"/>
                </a:solidFill>
                <a:latin typeface="+mj-lt"/>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a:t>
            </a:r>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err="1"/>
              <a:t>Your</a:t>
            </a:r>
            <a:r>
              <a:rPr lang="fi-FI"/>
              <a:t> text </a:t>
            </a:r>
            <a:r>
              <a:rPr lang="fi-FI" err="1"/>
              <a:t>here</a:t>
            </a:r>
            <a:endParaRPr lang="fi-FI"/>
          </a:p>
        </p:txBody>
      </p:sp>
      <p:pic>
        <p:nvPicPr>
          <p:cNvPr id="13" name="Kuva 1">
            <a:extLst>
              <a:ext uri="{FF2B5EF4-FFF2-40B4-BE49-F238E27FC236}">
                <a16:creationId xmlns:a16="http://schemas.microsoft.com/office/drawing/2014/main" id="{3E277EC5-C9B8-496D-9E2E-C7E4D47953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235" t="29949" r="13235" b="30956"/>
          <a:stretch/>
        </p:blipFill>
        <p:spPr>
          <a:xfrm>
            <a:off x="383117" y="6178253"/>
            <a:ext cx="2751779" cy="572735"/>
          </a:xfrm>
          <a:prstGeom prst="rect">
            <a:avLst/>
          </a:prstGeom>
        </p:spPr>
      </p:pic>
      <p:pic>
        <p:nvPicPr>
          <p:cNvPr id="3" name="Picture 2">
            <a:extLst>
              <a:ext uri="{FF2B5EF4-FFF2-40B4-BE49-F238E27FC236}">
                <a16:creationId xmlns:a16="http://schemas.microsoft.com/office/drawing/2014/main" id="{4982F1A7-7786-47E8-8FC9-2FEE9ACFF441}"/>
              </a:ext>
            </a:extLst>
          </p:cNvPr>
          <p:cNvPicPr>
            <a:picLocks noChangeAspect="1"/>
          </p:cNvPicPr>
          <p:nvPr userDrawn="1"/>
        </p:nvPicPr>
        <p:blipFill rotWithShape="1">
          <a:blip r:embed="rId3"/>
          <a:srcRect l="54924"/>
          <a:stretch/>
        </p:blipFill>
        <p:spPr>
          <a:xfrm>
            <a:off x="-1421" y="0"/>
            <a:ext cx="5154197" cy="6858000"/>
          </a:xfrm>
          <a:prstGeom prst="rect">
            <a:avLst/>
          </a:prstGeom>
        </p:spPr>
      </p:pic>
    </p:spTree>
    <p:extLst>
      <p:ext uri="{BB962C8B-B14F-4D97-AF65-F5344CB8AC3E}">
        <p14:creationId xmlns:p14="http://schemas.microsoft.com/office/powerpoint/2010/main" val="4143117942"/>
      </p:ext>
    </p:extLst>
  </p:cSld>
  <p:clrMapOvr>
    <a:masterClrMapping/>
  </p:clrMapOvr>
  <p:extLst>
    <p:ext uri="{DCECCB84-F9BA-43D5-87BE-67443E8EF086}">
      <p15:sldGuideLst xmlns:p15="http://schemas.microsoft.com/office/powerpoint/2012/main">
        <p15:guide id="1" pos="2795">
          <p15:clr>
            <a:srgbClr val="FBAE40"/>
          </p15:clr>
        </p15:guide>
        <p15:guide id="2" pos="2965">
          <p15:clr>
            <a:srgbClr val="FBAE40"/>
          </p15:clr>
        </p15:guide>
        <p15:guide id="3" orient="horz" pos="94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42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6"/>
          </a:p>
        </p:txBody>
      </p:sp>
      <p:sp>
        <p:nvSpPr>
          <p:cNvPr id="7" name="Text Placeholder 3"/>
          <p:cNvSpPr>
            <a:spLocks noGrp="1"/>
          </p:cNvSpPr>
          <p:nvPr>
            <p:ph type="body" sz="half" idx="11" hasCustomPrompt="1"/>
          </p:nvPr>
        </p:nvSpPr>
        <p:spPr>
          <a:xfrm>
            <a:off x="1007536" y="2345901"/>
            <a:ext cx="10225545" cy="1803020"/>
          </a:xfrm>
          <a:prstGeom prst="rect">
            <a:avLst/>
          </a:prstGeom>
        </p:spPr>
        <p:txBody>
          <a:bodyPr lIns="0" rIns="0" anchor="ctr"/>
          <a:lstStyle>
            <a:lvl1pPr marL="0" indent="0" algn="l">
              <a:lnSpc>
                <a:spcPct val="100000"/>
              </a:lnSpc>
              <a:spcBef>
                <a:spcPts val="0"/>
              </a:spcBef>
              <a:buNone/>
              <a:defRPr sz="7200" b="1" i="1" baseline="0">
                <a:solidFill>
                  <a:schemeClr val="bg1"/>
                </a:solidFill>
                <a:latin typeface="+mj-lt"/>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err="1"/>
              <a:t>Your</a:t>
            </a:r>
            <a:r>
              <a:rPr lang="fi-FI"/>
              <a:t> text </a:t>
            </a:r>
            <a:r>
              <a:rPr lang="fi-FI" err="1"/>
              <a:t>here</a:t>
            </a:r>
            <a:endParaRPr lang="fi-FI"/>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a:xfrm>
            <a:off x="9101883" y="6464839"/>
            <a:ext cx="2546384" cy="230400"/>
          </a:xfrm>
          <a:prstGeom prst="rect">
            <a:avLst/>
          </a:prstGeom>
        </p:spPr>
        <p:txBody>
          <a:bodyPr/>
          <a:lstStyle>
            <a:lvl1pPr>
              <a:defRPr>
                <a:solidFill>
                  <a:srgbClr val="FFFFFF"/>
                </a:solidFill>
              </a:defRPr>
            </a:lvl1pPr>
          </a:lstStyle>
          <a:p>
            <a:fld id="{28F7F04C-F568-F649-A2AE-EA61C66B69B4}" type="slidenum">
              <a:rPr lang="en-US" smtClean="0"/>
              <a:pPr/>
              <a:t>‹#›</a:t>
            </a:fld>
            <a:endParaRPr lang="en-US"/>
          </a:p>
        </p:txBody>
      </p:sp>
      <p:pic>
        <p:nvPicPr>
          <p:cNvPr id="9" name="Kuva 1">
            <a:extLst>
              <a:ext uri="{FF2B5EF4-FFF2-40B4-BE49-F238E27FC236}">
                <a16:creationId xmlns:a16="http://schemas.microsoft.com/office/drawing/2014/main" id="{F2BABECD-932D-4A7B-8FBF-2D4411C2C4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235" t="29949" r="13235" b="30956"/>
          <a:stretch/>
        </p:blipFill>
        <p:spPr>
          <a:xfrm>
            <a:off x="383117" y="6178253"/>
            <a:ext cx="2751779" cy="572735"/>
          </a:xfrm>
          <a:prstGeom prst="rect">
            <a:avLst/>
          </a:prstGeom>
        </p:spPr>
      </p:pic>
    </p:spTree>
    <p:extLst>
      <p:ext uri="{BB962C8B-B14F-4D97-AF65-F5344CB8AC3E}">
        <p14:creationId xmlns:p14="http://schemas.microsoft.com/office/powerpoint/2010/main" val="68384056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8. Divider - Red">
    <p:spTree>
      <p:nvGrpSpPr>
        <p:cNvPr id="1" name=""/>
        <p:cNvGrpSpPr/>
        <p:nvPr/>
      </p:nvGrpSpPr>
      <p:grpSpPr>
        <a:xfrm>
          <a:off x="0" y="0"/>
          <a:ext cx="0" cy="0"/>
          <a:chOff x="0" y="0"/>
          <a:chExt cx="0" cy="0"/>
        </a:xfrm>
      </p:grpSpPr>
      <p:sp>
        <p:nvSpPr>
          <p:cNvPr id="5" name="Rectangle 4"/>
          <p:cNvSpPr/>
          <p:nvPr userDrawn="1"/>
        </p:nvSpPr>
        <p:spPr>
          <a:xfrm>
            <a:off x="-142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6"/>
          </a:p>
        </p:txBody>
      </p:sp>
      <p:sp>
        <p:nvSpPr>
          <p:cNvPr id="7" name="Text Placeholder 3"/>
          <p:cNvSpPr>
            <a:spLocks noGrp="1"/>
          </p:cNvSpPr>
          <p:nvPr>
            <p:ph type="body" sz="half" idx="11" hasCustomPrompt="1"/>
          </p:nvPr>
        </p:nvSpPr>
        <p:spPr>
          <a:xfrm>
            <a:off x="981806" y="1786891"/>
            <a:ext cx="10225545" cy="1803020"/>
          </a:xfrm>
          <a:prstGeom prst="rect">
            <a:avLst/>
          </a:prstGeom>
        </p:spPr>
        <p:txBody>
          <a:bodyPr lIns="0" rIns="0" anchor="ctr"/>
          <a:lstStyle>
            <a:lvl1pPr marL="0" indent="0" algn="ctr">
              <a:lnSpc>
                <a:spcPct val="100000"/>
              </a:lnSpc>
              <a:spcBef>
                <a:spcPts val="0"/>
              </a:spcBef>
              <a:buNone/>
              <a:defRPr sz="7200" b="1" i="1" baseline="0">
                <a:solidFill>
                  <a:srgbClr val="FFCCCC"/>
                </a:solidFill>
                <a:latin typeface="+mj-lt"/>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err="1"/>
              <a:t>Your</a:t>
            </a:r>
            <a:r>
              <a:rPr lang="fi-FI"/>
              <a:t> text </a:t>
            </a:r>
            <a:r>
              <a:rPr lang="fi-FI" err="1"/>
              <a:t>here</a:t>
            </a:r>
            <a:endParaRPr lang="fi-FI"/>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a:xfrm>
            <a:off x="9101883" y="6464839"/>
            <a:ext cx="2546384" cy="230400"/>
          </a:xfrm>
          <a:prstGeom prst="rect">
            <a:avLst/>
          </a:prstGeom>
        </p:spPr>
        <p:txBody>
          <a:bodyPr/>
          <a:lstStyle>
            <a:lvl1pPr>
              <a:defRPr>
                <a:solidFill>
                  <a:srgbClr val="FFFFFF"/>
                </a:solidFill>
              </a:defRPr>
            </a:lvl1pPr>
          </a:lstStyle>
          <a:p>
            <a:fld id="{28F7F04C-F568-F649-A2AE-EA61C66B69B4}" type="slidenum">
              <a:rPr lang="en-US" smtClean="0"/>
              <a:pPr/>
              <a:t>‹#›</a:t>
            </a:fld>
            <a:endParaRPr lang="en-US"/>
          </a:p>
        </p:txBody>
      </p:sp>
      <p:pic>
        <p:nvPicPr>
          <p:cNvPr id="9" name="Kuva 1">
            <a:extLst>
              <a:ext uri="{FF2B5EF4-FFF2-40B4-BE49-F238E27FC236}">
                <a16:creationId xmlns:a16="http://schemas.microsoft.com/office/drawing/2014/main" id="{F2BABECD-932D-4A7B-8FBF-2D4411C2C4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235" t="29949" r="13235" b="30956"/>
          <a:stretch/>
        </p:blipFill>
        <p:spPr>
          <a:xfrm>
            <a:off x="383117" y="6178253"/>
            <a:ext cx="2751779" cy="572735"/>
          </a:xfrm>
          <a:prstGeom prst="rect">
            <a:avLst/>
          </a:prstGeom>
        </p:spPr>
      </p:pic>
    </p:spTree>
    <p:extLst>
      <p:ext uri="{BB962C8B-B14F-4D97-AF65-F5344CB8AC3E}">
        <p14:creationId xmlns:p14="http://schemas.microsoft.com/office/powerpoint/2010/main" val="2700288514"/>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1. Header Slide - Red">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6"/>
          </a:p>
        </p:txBody>
      </p:sp>
      <p:sp>
        <p:nvSpPr>
          <p:cNvPr id="7" name="Text Placeholder 3"/>
          <p:cNvSpPr>
            <a:spLocks noGrp="1"/>
          </p:cNvSpPr>
          <p:nvPr>
            <p:ph type="body" sz="half" idx="11" hasCustomPrompt="1"/>
          </p:nvPr>
        </p:nvSpPr>
        <p:spPr>
          <a:xfrm>
            <a:off x="575735" y="851886"/>
            <a:ext cx="5344700" cy="2577113"/>
          </a:xfrm>
          <a:prstGeom prst="rect">
            <a:avLst/>
          </a:prstGeom>
        </p:spPr>
        <p:txBody>
          <a:bodyPr lIns="0" rIns="0" anchor="b"/>
          <a:lstStyle>
            <a:lvl1pPr marL="0" indent="0">
              <a:lnSpc>
                <a:spcPct val="100000"/>
              </a:lnSpc>
              <a:buNone/>
              <a:defRPr sz="4800" b="1" i="1" baseline="0">
                <a:solidFill>
                  <a:schemeClr val="bg1"/>
                </a:solidFill>
                <a:latin typeface="+mj-lt"/>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Headline</a:t>
            </a:r>
          </a:p>
        </p:txBody>
      </p:sp>
      <p:sp>
        <p:nvSpPr>
          <p:cNvPr id="8" name="Text Placeholder 3"/>
          <p:cNvSpPr>
            <a:spLocks noGrp="1"/>
          </p:cNvSpPr>
          <p:nvPr>
            <p:ph type="body" sz="half" idx="2" hasCustomPrompt="1"/>
          </p:nvPr>
        </p:nvSpPr>
        <p:spPr>
          <a:xfrm>
            <a:off x="575735" y="3428999"/>
            <a:ext cx="5344700" cy="2224187"/>
          </a:xfrm>
          <a:prstGeom prst="rect">
            <a:avLst/>
          </a:prstGeom>
        </p:spPr>
        <p:txBody>
          <a:bodyPr lIns="0" rIns="0"/>
          <a:lstStyle>
            <a:lvl1pPr marL="0" indent="0">
              <a:lnSpc>
                <a:spcPct val="100000"/>
              </a:lnSpc>
              <a:buNone/>
              <a:defRPr sz="3360" b="1" i="0" baseline="0">
                <a:solidFill>
                  <a:srgbClr val="FFFFCC"/>
                </a:solidFill>
                <a:latin typeface="+mj-lt"/>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No Image - Sub</a:t>
            </a:r>
          </a:p>
        </p:txBody>
      </p:sp>
      <p:sp>
        <p:nvSpPr>
          <p:cNvPr id="9" name="Text Placeholder 3"/>
          <p:cNvSpPr>
            <a:spLocks noGrp="1"/>
          </p:cNvSpPr>
          <p:nvPr>
            <p:ph type="body" sz="half" idx="12" hasCustomPrompt="1"/>
          </p:nvPr>
        </p:nvSpPr>
        <p:spPr>
          <a:xfrm>
            <a:off x="8523518" y="5926257"/>
            <a:ext cx="3285367" cy="392558"/>
          </a:xfrm>
          <a:prstGeom prst="rect">
            <a:avLst/>
          </a:prstGeom>
        </p:spPr>
        <p:txBody>
          <a:bodyPr/>
          <a:lstStyle>
            <a:lvl1pPr marL="0" indent="0">
              <a:buNone/>
              <a:defRPr sz="162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Name</a:t>
            </a:r>
          </a:p>
        </p:txBody>
      </p:sp>
      <p:sp>
        <p:nvSpPr>
          <p:cNvPr id="11" name="Text Placeholder 3"/>
          <p:cNvSpPr>
            <a:spLocks noGrp="1"/>
          </p:cNvSpPr>
          <p:nvPr>
            <p:ph type="body" sz="half" idx="13" hasCustomPrompt="1"/>
          </p:nvPr>
        </p:nvSpPr>
        <p:spPr>
          <a:xfrm>
            <a:off x="8523518" y="6320662"/>
            <a:ext cx="3285367" cy="392558"/>
          </a:xfrm>
          <a:prstGeom prst="rect">
            <a:avLst/>
          </a:prstGeom>
        </p:spPr>
        <p:txBody>
          <a:bodyPr/>
          <a:lstStyle>
            <a:lvl1pPr marL="0" indent="0">
              <a:buNone/>
              <a:defRPr sz="162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Date</a:t>
            </a:r>
          </a:p>
        </p:txBody>
      </p:sp>
      <p:pic>
        <p:nvPicPr>
          <p:cNvPr id="12" name="Kuva 12">
            <a:extLst>
              <a:ext uri="{FF2B5EF4-FFF2-40B4-BE49-F238E27FC236}">
                <a16:creationId xmlns:a16="http://schemas.microsoft.com/office/drawing/2014/main" id="{DD25EBCF-BAD5-4C93-8ED5-ECCB92158A5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 y="5243604"/>
            <a:ext cx="2313084" cy="2028802"/>
          </a:xfrm>
          <a:prstGeom prst="rect">
            <a:avLst/>
          </a:prstGeom>
        </p:spPr>
      </p:pic>
      <p:sp>
        <p:nvSpPr>
          <p:cNvPr id="3" name="Picture Placeholder 2">
            <a:extLst>
              <a:ext uri="{FF2B5EF4-FFF2-40B4-BE49-F238E27FC236}">
                <a16:creationId xmlns:a16="http://schemas.microsoft.com/office/drawing/2014/main" id="{0EC532BF-87F1-457B-8DD5-8619558C4CAC}"/>
              </a:ext>
            </a:extLst>
          </p:cNvPr>
          <p:cNvSpPr>
            <a:spLocks noGrp="1"/>
          </p:cNvSpPr>
          <p:nvPr>
            <p:ph type="pic" sz="quarter" idx="14"/>
          </p:nvPr>
        </p:nvSpPr>
        <p:spPr>
          <a:xfrm>
            <a:off x="6096001" y="825155"/>
            <a:ext cx="5712884" cy="4935588"/>
          </a:xfrm>
          <a:prstGeom prst="ellipse">
            <a:avLst/>
          </a:prstGeom>
        </p:spPr>
        <p:txBody>
          <a:bodyPr/>
          <a:lstStyle/>
          <a:p>
            <a:r>
              <a:rPr lang="en-US"/>
              <a:t>Click icon to add picture</a:t>
            </a:r>
            <a:endParaRPr lang="fi-FI"/>
          </a:p>
        </p:txBody>
      </p:sp>
    </p:spTree>
    <p:extLst>
      <p:ext uri="{BB962C8B-B14F-4D97-AF65-F5344CB8AC3E}">
        <p14:creationId xmlns:p14="http://schemas.microsoft.com/office/powerpoint/2010/main" val="392189916"/>
      </p:ext>
    </p:extLst>
  </p:cSld>
  <p:clrMapOvr>
    <a:masterClrMapping/>
  </p:clrMapOvr>
  <p:extLst>
    <p:ext uri="{DCECCB84-F9BA-43D5-87BE-67443E8EF086}">
      <p15:sldGuideLst xmlns:p15="http://schemas.microsoft.com/office/powerpoint/2012/main">
        <p15:guide id="1" orient="horz" pos="328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16"/>
          </a:p>
        </p:txBody>
      </p:sp>
      <p:sp>
        <p:nvSpPr>
          <p:cNvPr id="9" name="Title 8"/>
          <p:cNvSpPr>
            <a:spLocks noGrp="1"/>
          </p:cNvSpPr>
          <p:nvPr>
            <p:ph type="title" hasCustomPrompt="1"/>
          </p:nvPr>
        </p:nvSpPr>
        <p:spPr>
          <a:xfrm>
            <a:off x="589866" y="1195600"/>
            <a:ext cx="5158849" cy="761030"/>
          </a:xfrm>
          <a:prstGeom prst="rect">
            <a:avLst/>
          </a:prstGeom>
        </p:spPr>
        <p:txBody>
          <a:bodyPr lIns="0" tIns="0" rIns="0" bIns="0" anchor="b"/>
          <a:lstStyle>
            <a:lvl1pPr>
              <a:lnSpc>
                <a:spcPct val="100000"/>
              </a:lnSpc>
              <a:defRPr sz="5280" b="1" i="1" baseline="0">
                <a:solidFill>
                  <a:schemeClr val="bg1"/>
                </a:solidFill>
                <a:latin typeface="+mj-lt"/>
              </a:defRPr>
            </a:lvl1pPr>
          </a:lstStyle>
          <a:p>
            <a:r>
              <a:rPr lang="en-US"/>
              <a:t>Headline</a:t>
            </a:r>
          </a:p>
        </p:txBody>
      </p:sp>
      <p:sp>
        <p:nvSpPr>
          <p:cNvPr id="13" name="Text Placeholder 3"/>
          <p:cNvSpPr>
            <a:spLocks noGrp="1"/>
          </p:cNvSpPr>
          <p:nvPr>
            <p:ph type="body" sz="half" idx="2" hasCustomPrompt="1"/>
          </p:nvPr>
        </p:nvSpPr>
        <p:spPr>
          <a:xfrm>
            <a:off x="589866" y="2375065"/>
            <a:ext cx="5158849" cy="468923"/>
          </a:xfrm>
          <a:prstGeom prst="rect">
            <a:avLst/>
          </a:prstGeom>
        </p:spPr>
        <p:txBody>
          <a:bodyPr lIns="0" tIns="0" rIns="0" bIns="0"/>
          <a:lstStyle>
            <a:lvl1pPr marL="0" indent="0">
              <a:lnSpc>
                <a:spcPct val="100000"/>
              </a:lnSpc>
              <a:buNone/>
              <a:defRPr sz="33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Sub Headline</a:t>
            </a:r>
          </a:p>
        </p:txBody>
      </p:sp>
      <p:sp>
        <p:nvSpPr>
          <p:cNvPr id="12" name="Text Placeholder 3"/>
          <p:cNvSpPr>
            <a:spLocks noGrp="1"/>
          </p:cNvSpPr>
          <p:nvPr>
            <p:ph type="body" sz="half" idx="11" hasCustomPrompt="1"/>
          </p:nvPr>
        </p:nvSpPr>
        <p:spPr>
          <a:xfrm>
            <a:off x="589866" y="3725511"/>
            <a:ext cx="5158849" cy="392558"/>
          </a:xfrm>
          <a:prstGeom prst="rect">
            <a:avLst/>
          </a:prstGeom>
        </p:spPr>
        <p:txBody>
          <a:bodyPr lIns="0" tIns="0" rIns="0" bIns="0"/>
          <a:lstStyle>
            <a:lvl1pPr marL="0" indent="0">
              <a:lnSpc>
                <a:spcPct val="100000"/>
              </a:lnSpc>
              <a:buNone/>
              <a:defRPr sz="21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Name</a:t>
            </a:r>
          </a:p>
        </p:txBody>
      </p:sp>
      <p:sp>
        <p:nvSpPr>
          <p:cNvPr id="16" name="Text Placeholder 3"/>
          <p:cNvSpPr>
            <a:spLocks noGrp="1"/>
          </p:cNvSpPr>
          <p:nvPr>
            <p:ph type="body" sz="half" idx="12" hasCustomPrompt="1"/>
          </p:nvPr>
        </p:nvSpPr>
        <p:spPr>
          <a:xfrm>
            <a:off x="589866" y="4118068"/>
            <a:ext cx="5158849" cy="432072"/>
          </a:xfrm>
          <a:prstGeom prst="rect">
            <a:avLst/>
          </a:prstGeom>
        </p:spPr>
        <p:txBody>
          <a:bodyPr lIns="0" tIns="0" rIns="0" bIns="0"/>
          <a:lstStyle>
            <a:lvl1pPr marL="0" indent="0">
              <a:lnSpc>
                <a:spcPct val="100000"/>
              </a:lnSpc>
              <a:buNone/>
              <a:defRPr sz="21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Date</a:t>
            </a:r>
          </a:p>
        </p:txBody>
      </p:sp>
      <p:sp>
        <p:nvSpPr>
          <p:cNvPr id="14" name="Picture Placeholder 2"/>
          <p:cNvSpPr>
            <a:spLocks noGrp="1"/>
          </p:cNvSpPr>
          <p:nvPr>
            <p:ph type="pic" idx="13" hasCustomPrompt="1"/>
          </p:nvPr>
        </p:nvSpPr>
        <p:spPr>
          <a:xfrm>
            <a:off x="6085892" y="0"/>
            <a:ext cx="6106109" cy="6858000"/>
          </a:xfrm>
          <a:prstGeom prst="rect">
            <a:avLst/>
          </a:prstGeom>
        </p:spPr>
        <p:txBody>
          <a:bodyPr/>
          <a:lstStyle>
            <a:lvl1pPr marL="0" marR="0" indent="0" algn="l" defTabSz="822960" rtl="0" eaLnBrk="1" fontAlgn="auto" latinLnBrk="0" hangingPunct="1">
              <a:lnSpc>
                <a:spcPct val="90000"/>
              </a:lnSpc>
              <a:spcBef>
                <a:spcPts val="900"/>
              </a:spcBef>
              <a:spcAft>
                <a:spcPts val="0"/>
              </a:spcAft>
              <a:buClrTx/>
              <a:buSzTx/>
              <a:buFont typeface="Arial"/>
              <a:buNone/>
              <a:tabLst/>
              <a:defRPr sz="2880" b="1" i="0" baseline="0">
                <a:solidFill>
                  <a:schemeClr val="bg1">
                    <a:alpha val="62000"/>
                  </a:schemeClr>
                </a:solidFill>
              </a:defRPr>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en-US"/>
              <a:t>Click icon to add image.</a:t>
            </a:r>
          </a:p>
          <a:p>
            <a:r>
              <a:rPr lang="fi-FI" err="1"/>
              <a:t>Fit</a:t>
            </a:r>
            <a:r>
              <a:rPr lang="fi-FI"/>
              <a:t> </a:t>
            </a:r>
            <a:r>
              <a:rPr lang="fi-FI" err="1"/>
              <a:t>the</a:t>
            </a:r>
            <a:r>
              <a:rPr lang="fi-FI"/>
              <a:t> image to </a:t>
            </a:r>
            <a:r>
              <a:rPr lang="fi-FI" err="1"/>
              <a:t>frame</a:t>
            </a:r>
            <a:r>
              <a:rPr lang="fi-FI"/>
              <a:t> </a:t>
            </a:r>
            <a:br>
              <a:rPr lang="fi-FI"/>
            </a:br>
            <a:r>
              <a:rPr lang="fi-FI" err="1"/>
              <a:t>by</a:t>
            </a:r>
            <a:r>
              <a:rPr lang="fi-FI"/>
              <a:t> </a:t>
            </a:r>
            <a:r>
              <a:rPr lang="fi-FI" err="1"/>
              <a:t>choosing</a:t>
            </a:r>
            <a:r>
              <a:rPr lang="fi-FI"/>
              <a:t>: </a:t>
            </a:r>
            <a:br>
              <a:rPr lang="fi-FI"/>
            </a:br>
            <a:r>
              <a:rPr lang="fi-FI" err="1"/>
              <a:t>crop</a:t>
            </a:r>
            <a:r>
              <a:rPr lang="fi-FI"/>
              <a:t>&gt;</a:t>
            </a:r>
            <a:r>
              <a:rPr lang="fi-FI" err="1"/>
              <a:t>fit</a:t>
            </a:r>
            <a:r>
              <a:rPr lang="fi-FI"/>
              <a:t> / rajaa&gt;sovita</a:t>
            </a:r>
            <a:endParaRPr lang="en-US"/>
          </a:p>
        </p:txBody>
      </p:sp>
      <p:pic>
        <p:nvPicPr>
          <p:cNvPr id="10" name="Kuva 12">
            <a:extLst>
              <a:ext uri="{FF2B5EF4-FFF2-40B4-BE49-F238E27FC236}">
                <a16:creationId xmlns:a16="http://schemas.microsoft.com/office/drawing/2014/main" id="{84C7E11E-8C06-4FAB-954F-1C09318F4300}"/>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 y="5225724"/>
            <a:ext cx="2313084" cy="2028802"/>
          </a:xfrm>
          <a:prstGeom prst="rect">
            <a:avLst/>
          </a:prstGeom>
        </p:spPr>
      </p:pic>
    </p:spTree>
    <p:extLst>
      <p:ext uri="{BB962C8B-B14F-4D97-AF65-F5344CB8AC3E}">
        <p14:creationId xmlns:p14="http://schemas.microsoft.com/office/powerpoint/2010/main" val="13410187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42632"/>
            <a:ext cx="2700528" cy="1014984"/>
          </a:xfrm>
          <a:prstGeom prst="rect">
            <a:avLst/>
          </a:prstGeom>
        </p:spPr>
      </p:pic>
      <p:sp>
        <p:nvSpPr>
          <p:cNvPr id="11" name="Text Placeholder 3"/>
          <p:cNvSpPr>
            <a:spLocks noGrp="1"/>
          </p:cNvSpPr>
          <p:nvPr>
            <p:ph type="body" sz="half" idx="10" hasCustomPrompt="1"/>
          </p:nvPr>
        </p:nvSpPr>
        <p:spPr>
          <a:xfrm>
            <a:off x="389773" y="188143"/>
            <a:ext cx="11323863" cy="1332766"/>
          </a:xfrm>
          <a:prstGeom prst="rect">
            <a:avLst/>
          </a:prstGeom>
        </p:spPr>
        <p:txBody>
          <a:bodyPr lIns="0" tIns="0" rIns="0" bIns="0"/>
          <a:lstStyle>
            <a:lvl1pPr marL="0" indent="0">
              <a:lnSpc>
                <a:spcPct val="100000"/>
              </a:lnSpc>
              <a:buNone/>
              <a:defRPr sz="4800" b="1" baseline="0">
                <a:solidFill>
                  <a:schemeClr val="tx1"/>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 </a:t>
            </a:r>
          </a:p>
        </p:txBody>
      </p:sp>
      <p:sp>
        <p:nvSpPr>
          <p:cNvPr id="13" name="Text Placeholder 3"/>
          <p:cNvSpPr>
            <a:spLocks noGrp="1"/>
          </p:cNvSpPr>
          <p:nvPr>
            <p:ph type="body" sz="half" idx="11" hasCustomPrompt="1"/>
          </p:nvPr>
        </p:nvSpPr>
        <p:spPr>
          <a:xfrm>
            <a:off x="389773" y="2849451"/>
            <a:ext cx="11323863" cy="3012776"/>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 typeface="Arial" panose="020B0604020202020204" pitchFamily="34" charset="0"/>
              <a:buNone/>
              <a:tabLst/>
              <a:defRPr sz="2520" b="1" baseline="0">
                <a:solidFill>
                  <a:schemeClr val="tx1"/>
                </a:solidFill>
              </a:defRPr>
            </a:lvl1pPr>
            <a:lvl2pPr marL="754380" indent="-325756">
              <a:buFont typeface="Arial" panose="020B0604020202020204" pitchFamily="34" charset="0"/>
              <a:buChar char="•"/>
              <a:defRPr sz="2520"/>
            </a:lvl2pPr>
            <a:lvl3pPr marL="965836" indent="-211456">
              <a:buFont typeface="Arial" panose="020B0604020202020204" pitchFamily="34" charset="0"/>
              <a:buChar char="•"/>
              <a:defRPr sz="192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Your text here</a:t>
            </a:r>
          </a:p>
          <a:p>
            <a:pPr lvl="1"/>
            <a:r>
              <a:rPr lang="fi-FI"/>
              <a:t>Second </a:t>
            </a:r>
            <a:r>
              <a:rPr lang="fi-FI" err="1"/>
              <a:t>level</a:t>
            </a:r>
            <a:endParaRPr lang="fi-FI"/>
          </a:p>
          <a:p>
            <a:pPr lvl="2"/>
            <a:r>
              <a:rPr lang="fi-FI"/>
              <a:t>Third </a:t>
            </a:r>
            <a:r>
              <a:rPr lang="fi-FI" err="1"/>
              <a:t>level</a:t>
            </a:r>
            <a:endParaRPr lang="fi-FI"/>
          </a:p>
        </p:txBody>
      </p:sp>
      <p:sp>
        <p:nvSpPr>
          <p:cNvPr id="7" name="Text Placeholder 3"/>
          <p:cNvSpPr>
            <a:spLocks noGrp="1"/>
          </p:cNvSpPr>
          <p:nvPr>
            <p:ph type="body" sz="half" idx="12" hasCustomPrompt="1"/>
          </p:nvPr>
        </p:nvSpPr>
        <p:spPr>
          <a:xfrm>
            <a:off x="389773" y="1750101"/>
            <a:ext cx="11323863" cy="865135"/>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Tx/>
              <a:buNone/>
              <a:tabLst/>
              <a:defRPr sz="3360" b="1" baseline="0">
                <a:solidFill>
                  <a:schemeClr val="tx1"/>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Sub Headline</a:t>
            </a:r>
          </a:p>
          <a:p>
            <a:pPr lvl="0"/>
            <a:endParaRPr lang="en-US"/>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err="1"/>
              <a:t>Your</a:t>
            </a:r>
            <a:r>
              <a:rPr lang="fi-FI"/>
              <a:t> text </a:t>
            </a:r>
            <a:r>
              <a:rPr lang="fi-FI" err="1"/>
              <a:t>here</a:t>
            </a:r>
            <a:endParaRPr lang="fi-FI"/>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a:p>
        </p:txBody>
      </p:sp>
    </p:spTree>
    <p:extLst>
      <p:ext uri="{BB962C8B-B14F-4D97-AF65-F5344CB8AC3E}">
        <p14:creationId xmlns:p14="http://schemas.microsoft.com/office/powerpoint/2010/main" val="1525846109"/>
      </p:ext>
    </p:extLst>
  </p:cSld>
  <p:clrMapOvr>
    <a:masterClrMapping/>
  </p:clrMapOvr>
  <p:extLst>
    <p:ext uri="{DCECCB84-F9BA-43D5-87BE-67443E8EF086}">
      <p15:sldGuideLst xmlns:p15="http://schemas.microsoft.com/office/powerpoint/2012/main">
        <p15:guide id="4" pos="5534">
          <p15:clr>
            <a:srgbClr val="FBAE40"/>
          </p15:clr>
        </p15:guide>
        <p15:guide id="5" orient="horz" pos="363">
          <p15:clr>
            <a:srgbClr val="FBAE40"/>
          </p15:clr>
        </p15:guide>
        <p15:guide id="6" pos="2795">
          <p15:clr>
            <a:srgbClr val="FBAE40"/>
          </p15:clr>
        </p15:guide>
        <p15:guide id="7" pos="2965">
          <p15:clr>
            <a:srgbClr val="FBAE40"/>
          </p15:clr>
        </p15:guide>
        <p15:guide id="8" orient="horz" pos="943">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389773" y="188144"/>
            <a:ext cx="11323863" cy="1332766"/>
          </a:xfrm>
          <a:prstGeom prst="rect">
            <a:avLst/>
          </a:prstGeom>
        </p:spPr>
        <p:txBody>
          <a:bodyPr lIns="0" tIns="0" rIns="0" bIns="0"/>
          <a:lstStyle>
            <a:lvl1pPr marL="0" indent="0">
              <a:lnSpc>
                <a:spcPct val="100000"/>
              </a:lnSpc>
              <a:buNone/>
              <a:defRPr sz="4800" b="1" i="1" baseline="0">
                <a:solidFill>
                  <a:schemeClr val="tx1"/>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 </a:t>
            </a:r>
          </a:p>
        </p:txBody>
      </p:sp>
      <p:sp>
        <p:nvSpPr>
          <p:cNvPr id="13" name="Text Placeholder 3"/>
          <p:cNvSpPr>
            <a:spLocks noGrp="1"/>
          </p:cNvSpPr>
          <p:nvPr>
            <p:ph type="body" sz="half" idx="11" hasCustomPrompt="1"/>
          </p:nvPr>
        </p:nvSpPr>
        <p:spPr>
          <a:xfrm>
            <a:off x="389773" y="1805517"/>
            <a:ext cx="11323863" cy="4065947"/>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 typeface="Arial" panose="020B0604020202020204" pitchFamily="34" charset="0"/>
              <a:buNone/>
              <a:tabLst/>
              <a:defRPr sz="2520" b="1" baseline="0">
                <a:solidFill>
                  <a:schemeClr val="tx1"/>
                </a:solidFill>
              </a:defRPr>
            </a:lvl1pPr>
            <a:lvl2pPr marL="754380" indent="-325756">
              <a:buFont typeface="Arial" panose="020B0604020202020204" pitchFamily="34" charset="0"/>
              <a:buChar char="•"/>
              <a:defRPr sz="2520"/>
            </a:lvl2pPr>
            <a:lvl3pPr marL="965836" indent="-211456">
              <a:buFont typeface="Arial" panose="020B0604020202020204" pitchFamily="34" charset="0"/>
              <a:buChar char="•"/>
              <a:defRPr sz="16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Your text here</a:t>
            </a:r>
          </a:p>
          <a:p>
            <a:pPr lvl="1"/>
            <a:r>
              <a:rPr lang="fi-FI"/>
              <a:t>Second </a:t>
            </a:r>
            <a:r>
              <a:rPr lang="fi-FI" err="1"/>
              <a:t>level</a:t>
            </a:r>
            <a:endParaRPr lang="fi-FI"/>
          </a:p>
          <a:p>
            <a:pPr lvl="2"/>
            <a:r>
              <a:rPr lang="fi-FI"/>
              <a:t>Third </a:t>
            </a:r>
            <a:r>
              <a:rPr lang="fi-FI" err="1"/>
              <a:t>level</a:t>
            </a:r>
            <a:endParaRPr lang="fi-FI"/>
          </a:p>
          <a:p>
            <a:pPr lvl="2"/>
            <a:r>
              <a:rPr lang="fi-FI" err="1"/>
              <a:t>Fourth</a:t>
            </a:r>
            <a:r>
              <a:rPr lang="fi-FI"/>
              <a:t> </a:t>
            </a:r>
            <a:r>
              <a:rPr lang="fi-FI" err="1"/>
              <a:t>level</a:t>
            </a:r>
            <a:endParaRPr lang="fi-FI"/>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err="1"/>
              <a:t>Your</a:t>
            </a:r>
            <a:r>
              <a:rPr lang="fi-FI"/>
              <a:t> text </a:t>
            </a:r>
            <a:r>
              <a:rPr lang="fi-FI" err="1"/>
              <a:t>here</a:t>
            </a:r>
            <a:endParaRPr lang="fi-FI"/>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a:xfrm>
            <a:off x="9101883" y="6464839"/>
            <a:ext cx="2546384" cy="230400"/>
          </a:xfrm>
          <a:prstGeom prst="rect">
            <a:avLst/>
          </a:prstGeom>
        </p:spPr>
        <p:txBody>
          <a:bodyPr/>
          <a:lstStyle/>
          <a:p>
            <a:fld id="{28F7F04C-F568-F649-A2AE-EA61C66B69B4}" type="slidenum">
              <a:rPr lang="en-US" smtClean="0"/>
              <a:pPr/>
              <a:t>‹#›</a:t>
            </a:fld>
            <a:endParaRPr lang="en-US"/>
          </a:p>
        </p:txBody>
      </p:sp>
    </p:spTree>
    <p:extLst>
      <p:ext uri="{BB962C8B-B14F-4D97-AF65-F5344CB8AC3E}">
        <p14:creationId xmlns:p14="http://schemas.microsoft.com/office/powerpoint/2010/main" val="4219661269"/>
      </p:ext>
    </p:extLst>
  </p:cSld>
  <p:clrMapOvr>
    <a:masterClrMapping/>
  </p:clrMapOvr>
  <p:extLst>
    <p:ext uri="{DCECCB84-F9BA-43D5-87BE-67443E8EF086}">
      <p15:sldGuideLst xmlns:p15="http://schemas.microsoft.com/office/powerpoint/2012/main">
        <p15:guide id="4" pos="5534">
          <p15:clr>
            <a:srgbClr val="FBAE40"/>
          </p15:clr>
        </p15:guide>
        <p15:guide id="5" orient="horz" pos="363">
          <p15:clr>
            <a:srgbClr val="FBAE40"/>
          </p15:clr>
        </p15:guide>
        <p15:guide id="6" pos="2795">
          <p15:clr>
            <a:srgbClr val="FBAE40"/>
          </p15:clr>
        </p15:guide>
        <p15:guide id="7" pos="2965">
          <p15:clr>
            <a:srgbClr val="FBAE40"/>
          </p15:clr>
        </p15:guide>
        <p15:guide id="8" orient="horz" pos="94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389773" y="188143"/>
            <a:ext cx="11323863" cy="1332766"/>
          </a:xfrm>
          <a:prstGeom prst="rect">
            <a:avLst/>
          </a:prstGeom>
        </p:spPr>
        <p:txBody>
          <a:bodyPr lIns="0" tIns="0" rIns="0" bIns="0"/>
          <a:lstStyle>
            <a:lvl1pPr marL="0" indent="0">
              <a:lnSpc>
                <a:spcPct val="100000"/>
              </a:lnSpc>
              <a:buNone/>
              <a:defRPr sz="4800" b="1" i="1" baseline="0">
                <a:solidFill>
                  <a:schemeClr val="tx1"/>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 </a:t>
            </a:r>
          </a:p>
        </p:txBody>
      </p:sp>
      <p:sp>
        <p:nvSpPr>
          <p:cNvPr id="13" name="Text Placeholder 3"/>
          <p:cNvSpPr>
            <a:spLocks noGrp="1"/>
          </p:cNvSpPr>
          <p:nvPr>
            <p:ph type="body" sz="half" idx="11" hasCustomPrompt="1"/>
          </p:nvPr>
        </p:nvSpPr>
        <p:spPr>
          <a:xfrm>
            <a:off x="389773" y="2849451"/>
            <a:ext cx="11323863" cy="3012776"/>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 typeface="Arial" panose="020B0604020202020204" pitchFamily="34" charset="0"/>
              <a:buNone/>
              <a:tabLst/>
              <a:defRPr sz="2520" b="1" baseline="0">
                <a:solidFill>
                  <a:schemeClr val="tx1"/>
                </a:solidFill>
              </a:defRPr>
            </a:lvl1pPr>
            <a:lvl2pPr marL="754380" indent="-325756">
              <a:buFont typeface="Arial" panose="020B0604020202020204" pitchFamily="34" charset="0"/>
              <a:buChar char="•"/>
              <a:defRPr sz="2520"/>
            </a:lvl2pPr>
            <a:lvl3pPr marL="965836" indent="-211456">
              <a:buFont typeface="Arial" panose="020B0604020202020204" pitchFamily="34" charset="0"/>
              <a:buChar char="•"/>
              <a:defRPr sz="192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Your text here</a:t>
            </a:r>
          </a:p>
          <a:p>
            <a:pPr lvl="1"/>
            <a:r>
              <a:rPr lang="fi-FI"/>
              <a:t>Second </a:t>
            </a:r>
            <a:r>
              <a:rPr lang="fi-FI" err="1"/>
              <a:t>level</a:t>
            </a:r>
            <a:endParaRPr lang="fi-FI"/>
          </a:p>
          <a:p>
            <a:pPr lvl="2"/>
            <a:r>
              <a:rPr lang="fi-FI"/>
              <a:t>Third </a:t>
            </a:r>
            <a:r>
              <a:rPr lang="fi-FI" err="1"/>
              <a:t>level</a:t>
            </a:r>
            <a:endParaRPr lang="fi-FI"/>
          </a:p>
        </p:txBody>
      </p:sp>
      <p:sp>
        <p:nvSpPr>
          <p:cNvPr id="7" name="Text Placeholder 3"/>
          <p:cNvSpPr>
            <a:spLocks noGrp="1"/>
          </p:cNvSpPr>
          <p:nvPr>
            <p:ph type="body" sz="half" idx="12" hasCustomPrompt="1"/>
          </p:nvPr>
        </p:nvSpPr>
        <p:spPr>
          <a:xfrm>
            <a:off x="389773" y="1750101"/>
            <a:ext cx="11323863" cy="865135"/>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Tx/>
              <a:buNone/>
              <a:tabLst/>
              <a:defRPr sz="3360" b="1" baseline="0">
                <a:solidFill>
                  <a:schemeClr val="tx1"/>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Sub Headline</a:t>
            </a:r>
          </a:p>
          <a:p>
            <a:pPr lvl="0"/>
            <a:endParaRPr lang="en-US"/>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err="1"/>
              <a:t>Your</a:t>
            </a:r>
            <a:r>
              <a:rPr lang="fi-FI"/>
              <a:t> text </a:t>
            </a:r>
            <a:r>
              <a:rPr lang="fi-FI" err="1"/>
              <a:t>here</a:t>
            </a:r>
            <a:endParaRPr lang="fi-FI"/>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a:xfrm>
            <a:off x="9101883" y="6464839"/>
            <a:ext cx="2546384" cy="230400"/>
          </a:xfrm>
          <a:prstGeom prst="rect">
            <a:avLst/>
          </a:prstGeom>
        </p:spPr>
        <p:txBody>
          <a:bodyPr/>
          <a:lstStyle/>
          <a:p>
            <a:fld id="{28F7F04C-F568-F649-A2AE-EA61C66B69B4}" type="slidenum">
              <a:rPr lang="en-US" smtClean="0"/>
              <a:pPr/>
              <a:t>‹#›</a:t>
            </a:fld>
            <a:endParaRPr lang="en-US"/>
          </a:p>
        </p:txBody>
      </p:sp>
    </p:spTree>
    <p:extLst>
      <p:ext uri="{BB962C8B-B14F-4D97-AF65-F5344CB8AC3E}">
        <p14:creationId xmlns:p14="http://schemas.microsoft.com/office/powerpoint/2010/main" val="4056390666"/>
      </p:ext>
    </p:extLst>
  </p:cSld>
  <p:clrMapOvr>
    <a:masterClrMapping/>
  </p:clrMapOvr>
  <p:extLst>
    <p:ext uri="{DCECCB84-F9BA-43D5-87BE-67443E8EF086}">
      <p15:sldGuideLst xmlns:p15="http://schemas.microsoft.com/office/powerpoint/2012/main">
        <p15:guide id="4" pos="5534">
          <p15:clr>
            <a:srgbClr val="FBAE40"/>
          </p15:clr>
        </p15:guide>
        <p15:guide id="5" orient="horz" pos="363">
          <p15:clr>
            <a:srgbClr val="FBAE40"/>
          </p15:clr>
        </p15:guide>
        <p15:guide id="6" pos="2795">
          <p15:clr>
            <a:srgbClr val="FBAE40"/>
          </p15:clr>
        </p15:guide>
        <p15:guide id="7" pos="2965">
          <p15:clr>
            <a:srgbClr val="FBAE40"/>
          </p15:clr>
        </p15:guide>
        <p15:guide id="8" orient="horz" pos="94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390509" y="186167"/>
            <a:ext cx="11329457" cy="1355059"/>
          </a:xfrm>
          <a:prstGeom prst="rect">
            <a:avLst/>
          </a:prstGeom>
        </p:spPr>
        <p:txBody>
          <a:bodyPr lIns="0" tIns="0" rIns="0" bIns="0" anchor="t"/>
          <a:lstStyle>
            <a:lvl1pPr marL="0" indent="0">
              <a:lnSpc>
                <a:spcPct val="100000"/>
              </a:lnSpc>
              <a:buNone/>
              <a:defRPr sz="4800" b="1" i="1" baseline="0">
                <a:solidFill>
                  <a:schemeClr val="tx1"/>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a:t>
            </a:r>
          </a:p>
        </p:txBody>
      </p:sp>
      <p:sp>
        <p:nvSpPr>
          <p:cNvPr id="13" name="Text Placeholder 3"/>
          <p:cNvSpPr>
            <a:spLocks noGrp="1"/>
          </p:cNvSpPr>
          <p:nvPr>
            <p:ph type="body" sz="half" idx="11" hasCustomPrompt="1"/>
          </p:nvPr>
        </p:nvSpPr>
        <p:spPr>
          <a:xfrm>
            <a:off x="383119" y="1947278"/>
            <a:ext cx="5533496" cy="3914950"/>
          </a:xfrm>
          <a:prstGeom prst="rect">
            <a:avLst/>
          </a:prstGeom>
        </p:spPr>
        <p:txBody>
          <a:bodyPr lIns="0" tIns="0" rIns="0" bIns="0"/>
          <a:lstStyle>
            <a:lvl1pPr marL="411480" marR="0" indent="-411480" algn="l" defTabSz="822960" rtl="0" eaLnBrk="1" fontAlgn="auto" latinLnBrk="0" hangingPunct="1">
              <a:lnSpc>
                <a:spcPct val="100000"/>
              </a:lnSpc>
              <a:spcBef>
                <a:spcPts val="900"/>
              </a:spcBef>
              <a:spcAft>
                <a:spcPts val="0"/>
              </a:spcAft>
              <a:buClrTx/>
              <a:buSzTx/>
              <a:buFont typeface="Arial" panose="020B0604020202020204" pitchFamily="34" charset="0"/>
              <a:buChar char="•"/>
              <a:tabLst/>
              <a:defRPr sz="2520" b="1" baseline="0">
                <a:solidFill>
                  <a:schemeClr val="tx1"/>
                </a:solidFill>
              </a:defRPr>
            </a:lvl1pPr>
            <a:lvl2pPr marL="754380" indent="-342900">
              <a:buFont typeface="Arial" panose="020B0604020202020204" pitchFamily="34" charset="0"/>
              <a:buChar char="•"/>
              <a:defRPr sz="2520"/>
            </a:lvl2pPr>
            <a:lvl3pPr marL="965836" indent="-211456">
              <a:buFont typeface="Arial" panose="020B0604020202020204" pitchFamily="34" charset="0"/>
              <a:buChar char="•"/>
              <a:defRPr sz="192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Your text here</a:t>
            </a:r>
          </a:p>
          <a:p>
            <a:pPr lvl="1"/>
            <a:r>
              <a:rPr lang="fi-FI"/>
              <a:t>Second </a:t>
            </a:r>
            <a:r>
              <a:rPr lang="fi-FI" err="1"/>
              <a:t>level</a:t>
            </a:r>
            <a:endParaRPr lang="fi-FI"/>
          </a:p>
          <a:p>
            <a:pPr lvl="2"/>
            <a:r>
              <a:rPr lang="fi-FI"/>
              <a:t>Third </a:t>
            </a:r>
            <a:r>
              <a:rPr lang="fi-FI" err="1"/>
              <a:t>level</a:t>
            </a:r>
            <a:endParaRPr lang="fi-FI"/>
          </a:p>
        </p:txBody>
      </p:sp>
      <p:sp>
        <p:nvSpPr>
          <p:cNvPr id="21" name="Text Placeholder 3"/>
          <p:cNvSpPr>
            <a:spLocks noGrp="1"/>
          </p:cNvSpPr>
          <p:nvPr>
            <p:ph type="body" sz="half" idx="12" hasCustomPrompt="1"/>
          </p:nvPr>
        </p:nvSpPr>
        <p:spPr>
          <a:xfrm>
            <a:off x="6275388" y="1947278"/>
            <a:ext cx="5438245" cy="3914950"/>
          </a:xfrm>
          <a:prstGeom prst="rect">
            <a:avLst/>
          </a:prstGeom>
        </p:spPr>
        <p:txBody>
          <a:bodyPr lIns="0" tIns="0" rIns="0" bIns="0"/>
          <a:lstStyle>
            <a:lvl1pPr marL="411480" marR="0" indent="-411480" algn="l" defTabSz="822960" rtl="0" eaLnBrk="1" fontAlgn="auto" latinLnBrk="0" hangingPunct="1">
              <a:lnSpc>
                <a:spcPct val="100000"/>
              </a:lnSpc>
              <a:spcBef>
                <a:spcPts val="900"/>
              </a:spcBef>
              <a:spcAft>
                <a:spcPts val="0"/>
              </a:spcAft>
              <a:buClrTx/>
              <a:buSzTx/>
              <a:buFont typeface="Arial" panose="020B0604020202020204" pitchFamily="34" charset="0"/>
              <a:buChar char="•"/>
              <a:tabLst/>
              <a:defRPr sz="2520" b="1" baseline="0">
                <a:solidFill>
                  <a:schemeClr val="tx1"/>
                </a:solidFill>
              </a:defRPr>
            </a:lvl1pPr>
            <a:lvl2pPr marL="754380" indent="-342900">
              <a:buFont typeface="Arial" panose="020B0604020202020204" pitchFamily="34" charset="0"/>
              <a:buChar char="•"/>
              <a:defRPr sz="2520"/>
            </a:lvl2pPr>
            <a:lvl3pPr marL="965836" indent="-211456">
              <a:buFont typeface="Arial" panose="020B0604020202020204" pitchFamily="34" charset="0"/>
              <a:buChar char="•"/>
              <a:defRPr sz="192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Your text here</a:t>
            </a:r>
          </a:p>
          <a:p>
            <a:pPr lvl="1"/>
            <a:r>
              <a:rPr lang="fi-FI"/>
              <a:t>Second </a:t>
            </a:r>
            <a:r>
              <a:rPr lang="fi-FI" err="1"/>
              <a:t>level</a:t>
            </a:r>
            <a:endParaRPr lang="fi-FI"/>
          </a:p>
          <a:p>
            <a:pPr lvl="2"/>
            <a:r>
              <a:rPr lang="fi-FI"/>
              <a:t>Third </a:t>
            </a:r>
            <a:r>
              <a:rPr lang="fi-FI" err="1"/>
              <a:t>level</a:t>
            </a:r>
            <a:endParaRPr lang="fi-FI"/>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err="1"/>
              <a:t>Your</a:t>
            </a:r>
            <a:r>
              <a:rPr lang="fi-FI"/>
              <a:t> text </a:t>
            </a:r>
            <a:r>
              <a:rPr lang="fi-FI" err="1"/>
              <a:t>here</a:t>
            </a:r>
            <a:endParaRPr lang="fi-FI"/>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a:xfrm>
            <a:off x="9101883" y="6464839"/>
            <a:ext cx="2546384" cy="230400"/>
          </a:xfrm>
          <a:prstGeom prst="rect">
            <a:avLst/>
          </a:prstGeom>
        </p:spPr>
        <p:txBody>
          <a:bodyPr/>
          <a:lstStyle/>
          <a:p>
            <a:fld id="{28F7F04C-F568-F649-A2AE-EA61C66B69B4}" type="slidenum">
              <a:rPr lang="en-US" smtClean="0"/>
              <a:pPr/>
              <a:t>‹#›</a:t>
            </a:fld>
            <a:endParaRPr lang="en-US"/>
          </a:p>
        </p:txBody>
      </p:sp>
    </p:spTree>
    <p:extLst>
      <p:ext uri="{BB962C8B-B14F-4D97-AF65-F5344CB8AC3E}">
        <p14:creationId xmlns:p14="http://schemas.microsoft.com/office/powerpoint/2010/main" val="2264288439"/>
      </p:ext>
    </p:extLst>
  </p:cSld>
  <p:clrMapOvr>
    <a:masterClrMapping/>
  </p:clrMapOvr>
  <p:extLst>
    <p:ext uri="{DCECCB84-F9BA-43D5-87BE-67443E8EF086}">
      <p15:sldGuideLst xmlns:p15="http://schemas.microsoft.com/office/powerpoint/2012/main">
        <p15:guide id="4" pos="5534">
          <p15:clr>
            <a:srgbClr val="FBAE40"/>
          </p15:clr>
        </p15:guide>
        <p15:guide id="5" orient="horz" pos="363">
          <p15:clr>
            <a:srgbClr val="FBAE40"/>
          </p15:clr>
        </p15:guide>
        <p15:guide id="6" pos="2795">
          <p15:clr>
            <a:srgbClr val="FBAE40"/>
          </p15:clr>
        </p15:guide>
        <p15:guide id="7" pos="2965">
          <p15:clr>
            <a:srgbClr val="FBAE40"/>
          </p15:clr>
        </p15:guide>
        <p15:guide id="8" pos="181">
          <p15:clr>
            <a:srgbClr val="FBAE40"/>
          </p15:clr>
        </p15:guide>
        <p15:guide id="9" orient="horz" pos="94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6281059" y="0"/>
            <a:ext cx="5910943" cy="6858000"/>
          </a:xfrm>
          <a:prstGeom prst="rect">
            <a:avLst/>
          </a:prstGeom>
        </p:spPr>
        <p:txBody>
          <a:bodyPr/>
          <a:lstStyle>
            <a:lvl1pPr marL="0" indent="0">
              <a:buNone/>
              <a:defRPr sz="2880" b="1" baseline="0">
                <a:solidFill>
                  <a:schemeClr val="bg1">
                    <a:lumMod val="85000"/>
                    <a:alpha val="62000"/>
                  </a:schemeClr>
                </a:solidFill>
              </a:defRPr>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fi-FI" err="1"/>
              <a:t>Click</a:t>
            </a:r>
            <a:r>
              <a:rPr lang="fi-FI"/>
              <a:t> </a:t>
            </a:r>
            <a:r>
              <a:rPr lang="fi-FI" err="1"/>
              <a:t>icon</a:t>
            </a:r>
            <a:r>
              <a:rPr lang="fi-FI"/>
              <a:t> to </a:t>
            </a:r>
            <a:r>
              <a:rPr lang="fi-FI" err="1"/>
              <a:t>add</a:t>
            </a:r>
            <a:r>
              <a:rPr lang="fi-FI"/>
              <a:t> image</a:t>
            </a:r>
            <a:br>
              <a:rPr lang="fi-FI"/>
            </a:br>
            <a:br>
              <a:rPr lang="fi-FI"/>
            </a:br>
            <a:r>
              <a:rPr lang="fi-FI" err="1"/>
              <a:t>Fit</a:t>
            </a:r>
            <a:r>
              <a:rPr lang="fi-FI"/>
              <a:t> the image to </a:t>
            </a:r>
            <a:r>
              <a:rPr lang="fi-FI" err="1"/>
              <a:t>frame</a:t>
            </a:r>
            <a:r>
              <a:rPr lang="fi-FI"/>
              <a:t> </a:t>
            </a:r>
            <a:br>
              <a:rPr lang="fi-FI"/>
            </a:br>
            <a:r>
              <a:rPr lang="fi-FI" err="1"/>
              <a:t>by</a:t>
            </a:r>
            <a:r>
              <a:rPr lang="fi-FI"/>
              <a:t> </a:t>
            </a:r>
            <a:r>
              <a:rPr lang="fi-FI" err="1"/>
              <a:t>choosing</a:t>
            </a:r>
            <a:r>
              <a:rPr lang="fi-FI"/>
              <a:t>: </a:t>
            </a:r>
            <a:br>
              <a:rPr lang="fi-FI"/>
            </a:br>
            <a:r>
              <a:rPr lang="fi-FI" err="1"/>
              <a:t>crop</a:t>
            </a:r>
            <a:r>
              <a:rPr lang="fi-FI"/>
              <a:t>&gt;</a:t>
            </a:r>
            <a:r>
              <a:rPr lang="fi-FI" err="1"/>
              <a:t>fit</a:t>
            </a:r>
            <a:r>
              <a:rPr lang="fi-FI"/>
              <a:t> / rajaa&gt;sovita</a:t>
            </a:r>
            <a:endParaRPr lang="en-US"/>
          </a:p>
        </p:txBody>
      </p:sp>
      <p:sp>
        <p:nvSpPr>
          <p:cNvPr id="4" name="Text Placeholder 3"/>
          <p:cNvSpPr>
            <a:spLocks noGrp="1"/>
          </p:cNvSpPr>
          <p:nvPr>
            <p:ph type="body" sz="half" idx="2" hasCustomPrompt="1"/>
          </p:nvPr>
        </p:nvSpPr>
        <p:spPr>
          <a:xfrm>
            <a:off x="383120" y="1961610"/>
            <a:ext cx="5402961" cy="3900617"/>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Tx/>
              <a:buNone/>
              <a:tabLst/>
              <a:defRPr lang="en-GB" sz="2520" b="1" smtClean="0"/>
            </a:lvl1pPr>
            <a:lvl2pPr marL="411480" indent="0">
              <a:buFontTx/>
              <a:buNone/>
              <a:defRPr sz="2520"/>
            </a:lvl2pPr>
            <a:lvl3pPr marL="754380" indent="0">
              <a:buFontTx/>
              <a:buNone/>
              <a:defRPr sz="192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Your text here</a:t>
            </a:r>
          </a:p>
        </p:txBody>
      </p:sp>
      <p:sp>
        <p:nvSpPr>
          <p:cNvPr id="11" name="Text Placeholder 3"/>
          <p:cNvSpPr>
            <a:spLocks noGrp="1"/>
          </p:cNvSpPr>
          <p:nvPr>
            <p:ph type="body" sz="half" idx="10" hasCustomPrompt="1"/>
          </p:nvPr>
        </p:nvSpPr>
        <p:spPr>
          <a:xfrm>
            <a:off x="383120" y="196627"/>
            <a:ext cx="5402961" cy="1388633"/>
          </a:xfrm>
          <a:prstGeom prst="rect">
            <a:avLst/>
          </a:prstGeom>
        </p:spPr>
        <p:txBody>
          <a:bodyPr lIns="0" tIns="0" rIns="0" bIns="0"/>
          <a:lstStyle>
            <a:lvl1pPr marL="0" indent="0">
              <a:lnSpc>
                <a:spcPct val="100000"/>
              </a:lnSpc>
              <a:buNone/>
              <a:defRPr sz="4800" b="1" i="1" baseline="0">
                <a:solidFill>
                  <a:schemeClr val="tx1"/>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a:t>
            </a:r>
          </a:p>
        </p:txBody>
      </p:sp>
      <p:sp>
        <p:nvSpPr>
          <p:cNvPr id="6" name="Päivämäärän paikkamerkki 5"/>
          <p:cNvSpPr>
            <a:spLocks noGrp="1"/>
          </p:cNvSpPr>
          <p:nvPr>
            <p:ph type="dt" sz="half" idx="12"/>
          </p:nvPr>
        </p:nvSpPr>
        <p:spPr/>
        <p:txBody>
          <a:bodyPr/>
          <a:lstStyle/>
          <a:p>
            <a:r>
              <a:rPr lang="fi-FI"/>
              <a:t>dd.mm.yyyy</a:t>
            </a:r>
            <a:endParaRPr lang="en-US"/>
          </a:p>
        </p:txBody>
      </p:sp>
      <p:sp>
        <p:nvSpPr>
          <p:cNvPr id="9" name="Alatunnisteen paikkamerkki 8"/>
          <p:cNvSpPr>
            <a:spLocks noGrp="1"/>
          </p:cNvSpPr>
          <p:nvPr>
            <p:ph type="ftr" sz="quarter" idx="13"/>
          </p:nvPr>
        </p:nvSpPr>
        <p:spPr/>
        <p:txBody>
          <a:bodyPr/>
          <a:lstStyle/>
          <a:p>
            <a:r>
              <a:rPr lang="fi-FI" err="1"/>
              <a:t>Your</a:t>
            </a:r>
            <a:r>
              <a:rPr lang="fi-FI"/>
              <a:t> text </a:t>
            </a:r>
            <a:r>
              <a:rPr lang="fi-FI" err="1"/>
              <a:t>here</a:t>
            </a:r>
            <a:endParaRPr lang="fi-FI"/>
          </a:p>
        </p:txBody>
      </p:sp>
      <p:sp>
        <p:nvSpPr>
          <p:cNvPr id="10" name="Dian numeron paikkamerkki 9"/>
          <p:cNvSpPr>
            <a:spLocks noGrp="1"/>
          </p:cNvSpPr>
          <p:nvPr>
            <p:ph type="sldNum" sz="quarter" idx="14"/>
          </p:nvPr>
        </p:nvSpPr>
        <p:spPr>
          <a:xfrm>
            <a:off x="9101883" y="6464839"/>
            <a:ext cx="2546384" cy="230400"/>
          </a:xfrm>
          <a:prstGeom prst="rect">
            <a:avLst/>
          </a:prstGeom>
        </p:spPr>
        <p:txBody>
          <a:bodyPr/>
          <a:lstStyle/>
          <a:p>
            <a:fld id="{28F7F04C-F568-F649-A2AE-EA61C66B69B4}" type="slidenum">
              <a:rPr lang="en-US" smtClean="0"/>
              <a:pPr/>
              <a:t>‹#›</a:t>
            </a:fld>
            <a:endParaRPr lang="en-US"/>
          </a:p>
        </p:txBody>
      </p:sp>
    </p:spTree>
    <p:extLst>
      <p:ext uri="{BB962C8B-B14F-4D97-AF65-F5344CB8AC3E}">
        <p14:creationId xmlns:p14="http://schemas.microsoft.com/office/powerpoint/2010/main" val="1960161868"/>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16"/>
          </a:p>
        </p:txBody>
      </p:sp>
      <p:sp>
        <p:nvSpPr>
          <p:cNvPr id="6" name="Picture Placeholder 2"/>
          <p:cNvSpPr>
            <a:spLocks noGrp="1"/>
          </p:cNvSpPr>
          <p:nvPr>
            <p:ph type="pic" idx="11" hasCustomPrompt="1"/>
          </p:nvPr>
        </p:nvSpPr>
        <p:spPr>
          <a:xfrm>
            <a:off x="6281059" y="0"/>
            <a:ext cx="5910943" cy="6858000"/>
          </a:xfrm>
          <a:prstGeom prst="rect">
            <a:avLst/>
          </a:prstGeom>
        </p:spPr>
        <p:txBody>
          <a:bodyPr/>
          <a:lstStyle>
            <a:lvl1pPr marL="0" marR="0" indent="0" algn="l" defTabSz="822960" rtl="0" eaLnBrk="1" fontAlgn="auto" latinLnBrk="0" hangingPunct="1">
              <a:lnSpc>
                <a:spcPct val="90000"/>
              </a:lnSpc>
              <a:spcBef>
                <a:spcPts val="900"/>
              </a:spcBef>
              <a:spcAft>
                <a:spcPts val="0"/>
              </a:spcAft>
              <a:buClrTx/>
              <a:buSzTx/>
              <a:buFont typeface="Arial"/>
              <a:buNone/>
              <a:tabLst/>
              <a:defRPr sz="2880" b="1" baseline="0">
                <a:solidFill>
                  <a:schemeClr val="bg1">
                    <a:alpha val="62000"/>
                  </a:schemeClr>
                </a:solidFill>
              </a:defRPr>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en-US"/>
              <a:t>Click icon to add image.</a:t>
            </a:r>
            <a:br>
              <a:rPr lang="en-US"/>
            </a:br>
            <a:br>
              <a:rPr lang="en-US"/>
            </a:br>
            <a:r>
              <a:rPr lang="fi-FI" err="1"/>
              <a:t>Fit</a:t>
            </a:r>
            <a:r>
              <a:rPr lang="fi-FI"/>
              <a:t> </a:t>
            </a:r>
            <a:r>
              <a:rPr lang="fi-FI" err="1"/>
              <a:t>the</a:t>
            </a:r>
            <a:r>
              <a:rPr lang="fi-FI"/>
              <a:t> image to </a:t>
            </a:r>
            <a:r>
              <a:rPr lang="fi-FI" err="1"/>
              <a:t>frame</a:t>
            </a:r>
            <a:r>
              <a:rPr lang="fi-FI"/>
              <a:t> </a:t>
            </a:r>
            <a:br>
              <a:rPr lang="fi-FI"/>
            </a:br>
            <a:r>
              <a:rPr lang="fi-FI" err="1"/>
              <a:t>by</a:t>
            </a:r>
            <a:r>
              <a:rPr lang="fi-FI"/>
              <a:t> </a:t>
            </a:r>
            <a:r>
              <a:rPr lang="fi-FI" err="1"/>
              <a:t>choosing</a:t>
            </a:r>
            <a:r>
              <a:rPr lang="fi-FI"/>
              <a:t>: </a:t>
            </a:r>
            <a:br>
              <a:rPr lang="fi-FI"/>
            </a:br>
            <a:r>
              <a:rPr lang="fi-FI" err="1"/>
              <a:t>crop</a:t>
            </a:r>
            <a:r>
              <a:rPr lang="fi-FI"/>
              <a:t>&gt;</a:t>
            </a:r>
            <a:r>
              <a:rPr lang="fi-FI" err="1"/>
              <a:t>fit</a:t>
            </a:r>
            <a:r>
              <a:rPr lang="fi-FI"/>
              <a:t> / rajaa&gt;sovita</a:t>
            </a:r>
            <a:endParaRPr lang="en-US"/>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13235" t="29949" r="13235" b="30956"/>
          <a:stretch/>
        </p:blipFill>
        <p:spPr>
          <a:xfrm>
            <a:off x="383117" y="6178253"/>
            <a:ext cx="2751779" cy="572735"/>
          </a:xfrm>
          <a:prstGeom prst="rect">
            <a:avLst/>
          </a:prstGeom>
        </p:spPr>
      </p:pic>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err="1"/>
              <a:t>Your</a:t>
            </a:r>
            <a:r>
              <a:rPr lang="fi-FI"/>
              <a:t> text </a:t>
            </a:r>
            <a:r>
              <a:rPr lang="fi-FI" err="1"/>
              <a:t>here</a:t>
            </a:r>
            <a:endParaRPr lang="fi-FI"/>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a:xfrm>
            <a:off x="9101883" y="6464839"/>
            <a:ext cx="2546384" cy="230400"/>
          </a:xfrm>
          <a:prstGeom prst="rect">
            <a:avLst/>
          </a:prstGeom>
        </p:spPr>
        <p:txBody>
          <a:bodyPr/>
          <a:lstStyle>
            <a:lvl1pPr>
              <a:defRPr>
                <a:solidFill>
                  <a:srgbClr val="FFFFFF"/>
                </a:solidFill>
              </a:defRPr>
            </a:lvl1pPr>
          </a:lstStyle>
          <a:p>
            <a:fld id="{28F7F04C-F568-F649-A2AE-EA61C66B69B4}" type="slidenum">
              <a:rPr lang="en-US" smtClean="0"/>
              <a:pPr/>
              <a:t>‹#›</a:t>
            </a:fld>
            <a:endParaRPr lang="en-US"/>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383118" y="692151"/>
            <a:ext cx="5624213" cy="5023450"/>
          </a:xfrm>
          <a:prstGeom prst="rect">
            <a:avLst/>
          </a:prstGeom>
        </p:spPr>
        <p:txBody>
          <a:bodyPr lIns="0" tIns="0" rIns="0" bIns="0"/>
          <a:lstStyle>
            <a:lvl1pPr marL="0" indent="0">
              <a:lnSpc>
                <a:spcPct val="100000"/>
              </a:lnSpc>
              <a:buNone/>
              <a:defRPr sz="3960" b="1">
                <a:solidFill>
                  <a:schemeClr val="bg1"/>
                </a:solidFill>
              </a:defRPr>
            </a:lvl1pPr>
          </a:lstStyle>
          <a:p>
            <a:r>
              <a:rPr lang="fi-FI"/>
              <a:t>Lorem </a:t>
            </a:r>
            <a:r>
              <a:rPr lang="fi-FI" err="1"/>
              <a:t>ipsum</a:t>
            </a:r>
            <a:r>
              <a:rPr lang="fi-FI"/>
              <a:t> </a:t>
            </a:r>
            <a:r>
              <a:rPr lang="fi-FI" err="1"/>
              <a:t>dolor</a:t>
            </a:r>
            <a:r>
              <a:rPr lang="fi-FI"/>
              <a:t> </a:t>
            </a:r>
            <a:r>
              <a:rPr lang="fi-FI" err="1"/>
              <a:t>sit</a:t>
            </a:r>
            <a:r>
              <a:rPr lang="fi-FI"/>
              <a:t> amet, </a:t>
            </a:r>
            <a:r>
              <a:rPr lang="fi-FI" err="1"/>
              <a:t>consectetur</a:t>
            </a:r>
            <a:r>
              <a:rPr lang="fi-FI"/>
              <a:t> adipiscing elit. </a:t>
            </a:r>
            <a:r>
              <a:rPr lang="fi-FI" err="1"/>
              <a:t>Maecenas</a:t>
            </a:r>
            <a:r>
              <a:rPr lang="fi-FI"/>
              <a:t> </a:t>
            </a:r>
            <a:r>
              <a:rPr lang="fi-FI" err="1"/>
              <a:t>velit</a:t>
            </a:r>
            <a:r>
              <a:rPr lang="fi-FI"/>
              <a:t> </a:t>
            </a:r>
            <a:r>
              <a:rPr lang="fi-FI" err="1"/>
              <a:t>velit</a:t>
            </a:r>
            <a:r>
              <a:rPr lang="fi-FI"/>
              <a:t>, </a:t>
            </a:r>
            <a:r>
              <a:rPr lang="fi-FI" err="1"/>
              <a:t>consequat</a:t>
            </a:r>
            <a:r>
              <a:rPr lang="fi-FI"/>
              <a:t> </a:t>
            </a:r>
            <a:r>
              <a:rPr lang="fi-FI" err="1"/>
              <a:t>eget</a:t>
            </a:r>
            <a:r>
              <a:rPr lang="fi-FI"/>
              <a:t> </a:t>
            </a:r>
            <a:r>
              <a:rPr lang="fi-FI" err="1"/>
              <a:t>ullamcorper</a:t>
            </a:r>
            <a:r>
              <a:rPr lang="fi-FI"/>
              <a:t> a, </a:t>
            </a:r>
            <a:r>
              <a:rPr lang="fi-FI" err="1"/>
              <a:t>maximus</a:t>
            </a:r>
            <a:r>
              <a:rPr lang="fi-FI"/>
              <a:t> </a:t>
            </a:r>
            <a:r>
              <a:rPr lang="fi-FI" err="1"/>
              <a:t>ac</a:t>
            </a:r>
            <a:r>
              <a:rPr lang="fi-FI"/>
              <a:t> ex.</a:t>
            </a:r>
          </a:p>
        </p:txBody>
      </p:sp>
    </p:spTree>
    <p:extLst>
      <p:ext uri="{BB962C8B-B14F-4D97-AF65-F5344CB8AC3E}">
        <p14:creationId xmlns:p14="http://schemas.microsoft.com/office/powerpoint/2010/main" val="3399045588"/>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8. Divider - Red">
    <p:spTree>
      <p:nvGrpSpPr>
        <p:cNvPr id="1" name=""/>
        <p:cNvGrpSpPr/>
        <p:nvPr/>
      </p:nvGrpSpPr>
      <p:grpSpPr>
        <a:xfrm>
          <a:off x="0" y="0"/>
          <a:ext cx="0" cy="0"/>
          <a:chOff x="0" y="0"/>
          <a:chExt cx="0" cy="0"/>
        </a:xfrm>
      </p:grpSpPr>
      <p:sp>
        <p:nvSpPr>
          <p:cNvPr id="5" name="Rectangle 4"/>
          <p:cNvSpPr/>
          <p:nvPr userDrawn="1"/>
        </p:nvSpPr>
        <p:spPr>
          <a:xfrm>
            <a:off x="-142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6"/>
          </a:p>
        </p:txBody>
      </p:sp>
      <p:sp>
        <p:nvSpPr>
          <p:cNvPr id="7" name="Text Placeholder 3"/>
          <p:cNvSpPr>
            <a:spLocks noGrp="1"/>
          </p:cNvSpPr>
          <p:nvPr>
            <p:ph type="body" sz="half" idx="11" hasCustomPrompt="1"/>
          </p:nvPr>
        </p:nvSpPr>
        <p:spPr>
          <a:xfrm>
            <a:off x="1007536" y="2345901"/>
            <a:ext cx="10225545" cy="1803020"/>
          </a:xfrm>
          <a:prstGeom prst="rect">
            <a:avLst/>
          </a:prstGeom>
        </p:spPr>
        <p:txBody>
          <a:bodyPr lIns="0" rIns="0" anchor="ctr"/>
          <a:lstStyle>
            <a:lvl1pPr marL="0" indent="0" algn="l">
              <a:lnSpc>
                <a:spcPct val="100000"/>
              </a:lnSpc>
              <a:spcBef>
                <a:spcPts val="0"/>
              </a:spcBef>
              <a:buNone/>
              <a:defRPr sz="7200" b="1" i="1" baseline="0">
                <a:solidFill>
                  <a:schemeClr val="bg1"/>
                </a:solidFill>
                <a:latin typeface="Georgia" panose="02040502050405020303" pitchFamily="18"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err="1"/>
              <a:t>Your</a:t>
            </a:r>
            <a:r>
              <a:rPr lang="fi-FI"/>
              <a:t> text </a:t>
            </a:r>
            <a:r>
              <a:rPr lang="fi-FI" err="1"/>
              <a:t>here</a:t>
            </a:r>
            <a:endParaRPr lang="fi-FI"/>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a:xfrm>
            <a:off x="9101883" y="6464839"/>
            <a:ext cx="2546384" cy="230400"/>
          </a:xfrm>
          <a:prstGeom prst="rect">
            <a:avLst/>
          </a:prstGeom>
        </p:spPr>
        <p:txBody>
          <a:bodyPr/>
          <a:lstStyle>
            <a:lvl1pPr>
              <a:defRPr>
                <a:solidFill>
                  <a:srgbClr val="FFFFFF"/>
                </a:solidFill>
              </a:defRPr>
            </a:lvl1pPr>
          </a:lstStyle>
          <a:p>
            <a:fld id="{28F7F04C-F568-F649-A2AE-EA61C66B69B4}" type="slidenum">
              <a:rPr lang="en-US" smtClean="0"/>
              <a:pPr/>
              <a:t>‹#›</a:t>
            </a:fld>
            <a:endParaRPr lang="en-US"/>
          </a:p>
        </p:txBody>
      </p:sp>
      <p:pic>
        <p:nvPicPr>
          <p:cNvPr id="9" name="Kuva 1">
            <a:extLst>
              <a:ext uri="{FF2B5EF4-FFF2-40B4-BE49-F238E27FC236}">
                <a16:creationId xmlns:a16="http://schemas.microsoft.com/office/drawing/2014/main" id="{F2BABECD-932D-4A7B-8FBF-2D4411C2C4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235" t="29949" r="13235" b="30956"/>
          <a:stretch/>
        </p:blipFill>
        <p:spPr>
          <a:xfrm>
            <a:off x="383117" y="6178253"/>
            <a:ext cx="2751779" cy="572735"/>
          </a:xfrm>
          <a:prstGeom prst="rect">
            <a:avLst/>
          </a:prstGeom>
        </p:spPr>
      </p:pic>
    </p:spTree>
    <p:extLst>
      <p:ext uri="{BB962C8B-B14F-4D97-AF65-F5344CB8AC3E}">
        <p14:creationId xmlns:p14="http://schemas.microsoft.com/office/powerpoint/2010/main" val="2881515523"/>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383119" y="3487878"/>
            <a:ext cx="4020608" cy="2193526"/>
          </a:xfrm>
          <a:prstGeom prst="rect">
            <a:avLst/>
          </a:prstGeom>
        </p:spPr>
        <p:txBody>
          <a:bodyPr lIns="0" tIns="0" rIns="0" bIns="0"/>
          <a:lstStyle>
            <a:lvl1pPr marL="0" indent="0">
              <a:lnSpc>
                <a:spcPct val="100000"/>
              </a:lnSpc>
              <a:spcBef>
                <a:spcPts val="0"/>
              </a:spcBef>
              <a:buNone/>
              <a:defRPr sz="3360" b="1" i="0" baseline="0">
                <a:solidFill>
                  <a:schemeClr val="tx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Sub Headline</a:t>
            </a:r>
          </a:p>
        </p:txBody>
      </p:sp>
      <p:sp>
        <p:nvSpPr>
          <p:cNvPr id="11" name="Text Placeholder 3"/>
          <p:cNvSpPr>
            <a:spLocks noGrp="1"/>
          </p:cNvSpPr>
          <p:nvPr>
            <p:ph type="body" sz="half" idx="10" hasCustomPrompt="1"/>
          </p:nvPr>
        </p:nvSpPr>
        <p:spPr>
          <a:xfrm>
            <a:off x="383119" y="535139"/>
            <a:ext cx="4020608" cy="2330626"/>
          </a:xfrm>
          <a:prstGeom prst="rect">
            <a:avLst/>
          </a:prstGeom>
        </p:spPr>
        <p:txBody>
          <a:bodyPr lIns="0" tIns="0" rIns="0" bIns="0"/>
          <a:lstStyle>
            <a:lvl1pPr marL="0" indent="0">
              <a:lnSpc>
                <a:spcPct val="100000"/>
              </a:lnSpc>
              <a:buNone/>
              <a:defRPr sz="4800" b="1" baseline="0">
                <a:solidFill>
                  <a:schemeClr val="tx2"/>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a:t>
            </a:r>
          </a:p>
        </p:txBody>
      </p:sp>
      <p:sp>
        <p:nvSpPr>
          <p:cNvPr id="21" name="Text Placeholder 3"/>
          <p:cNvSpPr>
            <a:spLocks noGrp="1"/>
          </p:cNvSpPr>
          <p:nvPr>
            <p:ph type="body" sz="half" idx="12" hasCustomPrompt="1"/>
          </p:nvPr>
        </p:nvSpPr>
        <p:spPr>
          <a:xfrm>
            <a:off x="4872039" y="618262"/>
            <a:ext cx="6840536" cy="5063143"/>
          </a:xfrm>
          <a:prstGeom prst="rect">
            <a:avLst/>
          </a:prstGeom>
        </p:spPr>
        <p:txBody>
          <a:bodyPr wrap="square" lIns="0" tIns="0" rIns="0" bIns="0"/>
          <a:lstStyle>
            <a:lvl1pPr marL="0" marR="0" indent="0" algn="l" defTabSz="822960" rtl="0" eaLnBrk="1" fontAlgn="auto" latinLnBrk="0" hangingPunct="1">
              <a:lnSpc>
                <a:spcPct val="100000"/>
              </a:lnSpc>
              <a:spcBef>
                <a:spcPts val="900"/>
              </a:spcBef>
              <a:spcAft>
                <a:spcPts val="0"/>
              </a:spcAft>
              <a:buClrTx/>
              <a:buSzTx/>
              <a:buFontTx/>
              <a:buNone/>
              <a:tabLst/>
              <a:defRPr lang="en-US" sz="2520" b="1" kern="1200" dirty="0">
                <a:solidFill>
                  <a:schemeClr val="tx1"/>
                </a:solidFill>
                <a:latin typeface="+mn-lt"/>
                <a:ea typeface="+mn-ea"/>
                <a:cs typeface="+mn-cs"/>
              </a:defRPr>
            </a:lvl1pPr>
            <a:lvl2pPr marL="411480" indent="0">
              <a:buFontTx/>
              <a:buNone/>
              <a:defRPr sz="2520"/>
            </a:lvl2pPr>
            <a:lvl3pPr marL="754380" indent="0">
              <a:buFontTx/>
              <a:buNone/>
              <a:defRPr sz="192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8905067" y="6464839"/>
            <a:ext cx="2743200" cy="230431"/>
          </a:xfrm>
          <a:prstGeom prst="rect">
            <a:avLst/>
          </a:prstGeom>
        </p:spPr>
        <p:txBody>
          <a:bodyPr vert="horz" lIns="91440" tIns="45720" rIns="91440" bIns="45720" rtlCol="0" anchor="ctr"/>
          <a:lstStyle>
            <a:lvl1pPr algn="r">
              <a:defRPr sz="1080" baseline="0">
                <a:solidFill>
                  <a:schemeClr val="tx1"/>
                </a:solidFill>
              </a:defRPr>
            </a:lvl1pPr>
          </a:lstStyle>
          <a:p>
            <a:fld id="{28F7F04C-F568-F649-A2AE-EA61C66B69B4}" type="slidenum">
              <a:rPr lang="en-US" smtClean="0"/>
              <a:pPr/>
              <a:t>‹#›</a:t>
            </a:fld>
            <a:endParaRPr lang="en-US"/>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8905067" y="6230321"/>
            <a:ext cx="2743200" cy="234518"/>
          </a:xfrm>
          <a:prstGeom prst="rect">
            <a:avLst/>
          </a:prstGeom>
        </p:spPr>
        <p:txBody>
          <a:bodyPr vert="horz" lIns="91440" tIns="45720" rIns="91440" bIns="45720" rtlCol="0" anchor="ctr"/>
          <a:lstStyle>
            <a:lvl1pPr algn="r">
              <a:defRPr sz="1080" baseline="0">
                <a:solidFill>
                  <a:schemeClr val="tx1"/>
                </a:solidFill>
              </a:defRPr>
            </a:lvl1pPr>
          </a:lstStyle>
          <a:p>
            <a:r>
              <a:rPr lang="fi-FI"/>
              <a:t>dd.mm.yyyy</a:t>
            </a:r>
            <a:endParaRPr lang="en-US"/>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4038600" y="6465600"/>
            <a:ext cx="4114800" cy="230400"/>
          </a:xfrm>
          <a:prstGeom prst="rect">
            <a:avLst/>
          </a:prstGeom>
        </p:spPr>
        <p:txBody>
          <a:bodyPr vert="horz" lIns="91440" tIns="45720" rIns="91440" bIns="45720" rtlCol="0" anchor="ctr"/>
          <a:lstStyle>
            <a:lvl1pPr algn="ctr">
              <a:defRPr sz="1080">
                <a:solidFill>
                  <a:schemeClr val="tx1"/>
                </a:solidFill>
              </a:defRPr>
            </a:lvl1pPr>
          </a:lstStyle>
          <a:p>
            <a:r>
              <a:rPr lang="fi-FI" err="1"/>
              <a:t>Your</a:t>
            </a:r>
            <a:r>
              <a:rPr lang="fi-FI"/>
              <a:t> text </a:t>
            </a:r>
            <a:r>
              <a:rPr lang="fi-FI" err="1"/>
              <a:t>here</a:t>
            </a:r>
            <a:endParaRPr lang="fi-FI"/>
          </a:p>
        </p:txBody>
      </p:sp>
    </p:spTree>
    <p:extLst>
      <p:ext uri="{BB962C8B-B14F-4D97-AF65-F5344CB8AC3E}">
        <p14:creationId xmlns:p14="http://schemas.microsoft.com/office/powerpoint/2010/main" val="4148729783"/>
      </p:ext>
    </p:extLst>
  </p:cSld>
  <p:clrMapOvr>
    <a:masterClrMapping/>
  </p:clrMapOvr>
  <p:extLst>
    <p:ext uri="{DCECCB84-F9BA-43D5-87BE-67443E8EF086}">
      <p15:sldGuideLst xmlns:p15="http://schemas.microsoft.com/office/powerpoint/2012/main">
        <p15:guide id="1" pos="2081">
          <p15:clr>
            <a:srgbClr val="FBAE40"/>
          </p15:clr>
        </p15:guide>
        <p15:guide id="2" pos="2302">
          <p15:clr>
            <a:srgbClr val="FBAE40"/>
          </p15:clr>
        </p15:guide>
        <p15:guide id="3" pos="553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42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6"/>
          </a:p>
        </p:txBody>
      </p:sp>
      <p:sp>
        <p:nvSpPr>
          <p:cNvPr id="4" name="Text Placeholder 3"/>
          <p:cNvSpPr>
            <a:spLocks noGrp="1"/>
          </p:cNvSpPr>
          <p:nvPr>
            <p:ph type="body" sz="half" idx="2" hasCustomPrompt="1"/>
          </p:nvPr>
        </p:nvSpPr>
        <p:spPr>
          <a:xfrm>
            <a:off x="383119" y="1947280"/>
            <a:ext cx="5533496" cy="3918548"/>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Tx/>
              <a:buNone/>
              <a:tabLst/>
              <a:defRPr lang="en-GB" sz="2520" b="1" smtClean="0">
                <a:solidFill>
                  <a:srgbClr val="FFFFFF"/>
                </a:solidFill>
              </a:defRPr>
            </a:lvl1pPr>
            <a:lvl2pPr marL="754380" indent="-342900">
              <a:buFont typeface="Arial" panose="020B0604020202020204" pitchFamily="34" charset="0"/>
              <a:buChar char="•"/>
              <a:defRPr sz="2520">
                <a:solidFill>
                  <a:srgbClr val="FFFFFF"/>
                </a:solidFill>
              </a:defRPr>
            </a:lvl2pPr>
            <a:lvl3pPr marL="965836" indent="-211456">
              <a:buFont typeface="Arial" panose="020B0604020202020204" pitchFamily="34" charset="0"/>
              <a:buChar char="•"/>
              <a:defRPr sz="1920">
                <a:solidFill>
                  <a:srgbClr val="FFFFFF"/>
                </a:solidFill>
              </a:defRPr>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Your text here</a:t>
            </a:r>
          </a:p>
        </p:txBody>
      </p:sp>
      <p:sp>
        <p:nvSpPr>
          <p:cNvPr id="11" name="Text Placeholder 3"/>
          <p:cNvSpPr>
            <a:spLocks noGrp="1"/>
          </p:cNvSpPr>
          <p:nvPr>
            <p:ph type="body" sz="half" idx="10" hasCustomPrompt="1"/>
          </p:nvPr>
        </p:nvSpPr>
        <p:spPr>
          <a:xfrm>
            <a:off x="383120" y="144781"/>
            <a:ext cx="11329457" cy="1383029"/>
          </a:xfrm>
          <a:prstGeom prst="rect">
            <a:avLst/>
          </a:prstGeom>
        </p:spPr>
        <p:txBody>
          <a:bodyPr lIns="0" tIns="0" rIns="0" bIns="0" anchor="b"/>
          <a:lstStyle>
            <a:lvl1pPr marL="0" indent="0">
              <a:lnSpc>
                <a:spcPct val="100000"/>
              </a:lnSpc>
              <a:buNone/>
              <a:defRPr sz="4800" b="1" i="1" baseline="0">
                <a:solidFill>
                  <a:schemeClr val="bg1"/>
                </a:solidFill>
                <a:latin typeface="+mj-lt"/>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a:t>
            </a:r>
          </a:p>
        </p:txBody>
      </p:sp>
      <p:sp>
        <p:nvSpPr>
          <p:cNvPr id="8" name="Text Placeholder 3"/>
          <p:cNvSpPr>
            <a:spLocks noGrp="1"/>
          </p:cNvSpPr>
          <p:nvPr>
            <p:ph type="body" sz="half" idx="11" hasCustomPrompt="1"/>
          </p:nvPr>
        </p:nvSpPr>
        <p:spPr>
          <a:xfrm>
            <a:off x="6275389" y="1947279"/>
            <a:ext cx="5437188" cy="3920809"/>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Tx/>
              <a:buNone/>
              <a:tabLst/>
              <a:defRPr lang="en-GB" sz="2400" b="1">
                <a:solidFill>
                  <a:srgbClr val="FFFFFF"/>
                </a:solidFill>
              </a:defRPr>
            </a:lvl1pPr>
            <a:lvl2pPr marL="754380" indent="-342900">
              <a:buFont typeface="Arial" panose="020B0604020202020204" pitchFamily="34" charset="0"/>
              <a:buChar char="•"/>
              <a:defRPr sz="2520">
                <a:solidFill>
                  <a:srgbClr val="FFFFFF"/>
                </a:solidFill>
              </a:defRPr>
            </a:lvl2pPr>
            <a:lvl3pPr marL="965836" indent="-211456">
              <a:buFont typeface="Arial" panose="020B0604020202020204" pitchFamily="34" charset="0"/>
              <a:buChar char="•"/>
              <a:defRPr sz="1920">
                <a:solidFill>
                  <a:srgbClr val="FFFFFF"/>
                </a:solidFill>
              </a:defRPr>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err="1"/>
              <a:t>Your</a:t>
            </a:r>
            <a:r>
              <a:rPr lang="fi-FI"/>
              <a:t> text </a:t>
            </a:r>
            <a:r>
              <a:rPr lang="fi-FI" err="1"/>
              <a:t>here</a:t>
            </a:r>
            <a:endParaRPr lang="fi-FI"/>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a:xfrm>
            <a:off x="9101883" y="6464839"/>
            <a:ext cx="2546384" cy="230400"/>
          </a:xfrm>
          <a:prstGeom prst="rect">
            <a:avLst/>
          </a:prstGeom>
        </p:spPr>
        <p:txBody>
          <a:bodyPr/>
          <a:lstStyle>
            <a:lvl1pPr>
              <a:defRPr>
                <a:solidFill>
                  <a:srgbClr val="FFFFFF"/>
                </a:solidFill>
              </a:defRPr>
            </a:lvl1pPr>
          </a:lstStyle>
          <a:p>
            <a:fld id="{28F7F04C-F568-F649-A2AE-EA61C66B69B4}" type="slidenum">
              <a:rPr lang="en-US" smtClean="0"/>
              <a:pPr/>
              <a:t>‹#›</a:t>
            </a:fld>
            <a:endParaRPr lang="en-US"/>
          </a:p>
        </p:txBody>
      </p:sp>
      <p:pic>
        <p:nvPicPr>
          <p:cNvPr id="13" name="Kuva 1">
            <a:extLst>
              <a:ext uri="{FF2B5EF4-FFF2-40B4-BE49-F238E27FC236}">
                <a16:creationId xmlns:a16="http://schemas.microsoft.com/office/drawing/2014/main" id="{3E277EC5-C9B8-496D-9E2E-C7E4D47953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235" t="29949" r="13235" b="30956"/>
          <a:stretch/>
        </p:blipFill>
        <p:spPr>
          <a:xfrm>
            <a:off x="383117" y="6178253"/>
            <a:ext cx="2751779" cy="572735"/>
          </a:xfrm>
          <a:prstGeom prst="rect">
            <a:avLst/>
          </a:prstGeom>
        </p:spPr>
      </p:pic>
    </p:spTree>
    <p:extLst>
      <p:ext uri="{BB962C8B-B14F-4D97-AF65-F5344CB8AC3E}">
        <p14:creationId xmlns:p14="http://schemas.microsoft.com/office/powerpoint/2010/main" val="605930854"/>
      </p:ext>
    </p:extLst>
  </p:cSld>
  <p:clrMapOvr>
    <a:masterClrMapping/>
  </p:clrMapOvr>
  <p:extLst>
    <p:ext uri="{DCECCB84-F9BA-43D5-87BE-67443E8EF086}">
      <p15:sldGuideLst xmlns:p15="http://schemas.microsoft.com/office/powerpoint/2012/main">
        <p15:guide id="1" pos="2795">
          <p15:clr>
            <a:srgbClr val="FBAE40"/>
          </p15:clr>
        </p15:guide>
        <p15:guide id="2" pos="2965">
          <p15:clr>
            <a:srgbClr val="FBAE40"/>
          </p15:clr>
        </p15:guide>
        <p15:guide id="3" orient="horz" pos="943">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383120" y="188141"/>
            <a:ext cx="11329457" cy="1342740"/>
          </a:xfrm>
          <a:prstGeom prst="rect">
            <a:avLst/>
          </a:prstGeom>
        </p:spPr>
        <p:txBody>
          <a:bodyPr lIns="0" tIns="0" rIns="0" bIns="0"/>
          <a:lstStyle>
            <a:lvl1pPr marL="0" indent="0">
              <a:lnSpc>
                <a:spcPct val="100000"/>
              </a:lnSpc>
              <a:buNone/>
              <a:defRPr sz="4800" b="1" i="1" baseline="0">
                <a:solidFill>
                  <a:schemeClr val="tx1"/>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383120" y="1761313"/>
            <a:ext cx="11329457" cy="4100915"/>
          </a:xfrm>
          <a:prstGeom prst="rect">
            <a:avLst/>
          </a:prstGeom>
        </p:spPr>
        <p:txBody>
          <a:bodyPr/>
          <a:lstStyle>
            <a:lvl1pPr marL="0" indent="0" algn="ctr">
              <a:buNone/>
              <a:defRPr b="1">
                <a:solidFill>
                  <a:schemeClr val="bg1">
                    <a:lumMod val="85000"/>
                  </a:schemeClr>
                </a:solidFill>
              </a:defRPr>
            </a:lvl1pPr>
          </a:lstStyle>
          <a:p>
            <a:r>
              <a:rPr lang="fi-FI" err="1"/>
              <a:t>Click</a:t>
            </a:r>
            <a:r>
              <a:rPr lang="fi-FI"/>
              <a:t> </a:t>
            </a:r>
            <a:r>
              <a:rPr lang="fi-FI" err="1"/>
              <a:t>icon</a:t>
            </a:r>
            <a:r>
              <a:rPr lang="fi-FI"/>
              <a:t> to </a:t>
            </a:r>
            <a:r>
              <a:rPr lang="fi-FI" err="1"/>
              <a:t>add</a:t>
            </a:r>
            <a:r>
              <a:rPr lang="fi-FI"/>
              <a:t> </a:t>
            </a:r>
            <a:r>
              <a:rPr lang="fi-FI" err="1"/>
              <a:t>table</a:t>
            </a:r>
            <a:endParaRPr lang="fi-FI"/>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8905067" y="6464839"/>
            <a:ext cx="2743200" cy="230431"/>
          </a:xfrm>
          <a:prstGeom prst="rect">
            <a:avLst/>
          </a:prstGeom>
        </p:spPr>
        <p:txBody>
          <a:bodyPr vert="horz" lIns="91440" tIns="45720" rIns="91440" bIns="45720" rtlCol="0" anchor="ctr"/>
          <a:lstStyle>
            <a:lvl1pPr algn="r">
              <a:defRPr sz="1080" baseline="0">
                <a:solidFill>
                  <a:schemeClr val="tx1"/>
                </a:solidFill>
              </a:defRPr>
            </a:lvl1pPr>
          </a:lstStyle>
          <a:p>
            <a:fld id="{28F7F04C-F568-F649-A2AE-EA61C66B69B4}" type="slidenum">
              <a:rPr lang="en-US" smtClean="0"/>
              <a:pPr/>
              <a:t>‹#›</a:t>
            </a:fld>
            <a:endParaRPr lang="en-US"/>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8905067" y="6230321"/>
            <a:ext cx="2743200" cy="234518"/>
          </a:xfrm>
          <a:prstGeom prst="rect">
            <a:avLst/>
          </a:prstGeom>
        </p:spPr>
        <p:txBody>
          <a:bodyPr vert="horz" lIns="91440" tIns="45720" rIns="91440" bIns="45720" rtlCol="0" anchor="ctr"/>
          <a:lstStyle>
            <a:lvl1pPr algn="r">
              <a:defRPr sz="1080" baseline="0">
                <a:solidFill>
                  <a:schemeClr val="tx1"/>
                </a:solidFill>
              </a:defRPr>
            </a:lvl1pPr>
          </a:lstStyle>
          <a:p>
            <a:r>
              <a:rPr lang="fi-FI"/>
              <a:t>dd.mm.yyyy</a:t>
            </a:r>
            <a:endParaRPr lang="en-US"/>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4038600" y="6465600"/>
            <a:ext cx="4114800" cy="230400"/>
          </a:xfrm>
          <a:prstGeom prst="rect">
            <a:avLst/>
          </a:prstGeom>
        </p:spPr>
        <p:txBody>
          <a:bodyPr vert="horz" lIns="91440" tIns="45720" rIns="91440" bIns="45720" rtlCol="0" anchor="ctr"/>
          <a:lstStyle>
            <a:lvl1pPr algn="ctr">
              <a:defRPr sz="1080">
                <a:solidFill>
                  <a:schemeClr val="tx1"/>
                </a:solidFill>
              </a:defRPr>
            </a:lvl1pPr>
          </a:lstStyle>
          <a:p>
            <a:r>
              <a:rPr lang="fi-FI" err="1"/>
              <a:t>Your</a:t>
            </a:r>
            <a:r>
              <a:rPr lang="fi-FI"/>
              <a:t> text </a:t>
            </a:r>
            <a:r>
              <a:rPr lang="fi-FI" err="1"/>
              <a:t>here</a:t>
            </a:r>
            <a:endParaRPr lang="fi-FI"/>
          </a:p>
        </p:txBody>
      </p:sp>
    </p:spTree>
    <p:extLst>
      <p:ext uri="{BB962C8B-B14F-4D97-AF65-F5344CB8AC3E}">
        <p14:creationId xmlns:p14="http://schemas.microsoft.com/office/powerpoint/2010/main" val="388176112"/>
      </p:ext>
    </p:extLst>
  </p:cSld>
  <p:clrMapOvr>
    <a:masterClrMapping/>
  </p:clrMapOvr>
  <p:extLst>
    <p:ext uri="{DCECCB84-F9BA-43D5-87BE-67443E8EF086}">
      <p15:sldGuideLst xmlns:p15="http://schemas.microsoft.com/office/powerpoint/2012/main">
        <p15:guide id="1" orient="horz" pos="3444">
          <p15:clr>
            <a:srgbClr val="FBAE40"/>
          </p15:clr>
        </p15:guide>
        <p15:guide id="4" pos="5534">
          <p15:clr>
            <a:srgbClr val="FBAE40"/>
          </p15:clr>
        </p15:guide>
        <p15:guide id="5" orient="horz" pos="363">
          <p15:clr>
            <a:srgbClr val="FBAE40"/>
          </p15:clr>
        </p15:guide>
        <p15:guide id="6" pos="2795">
          <p15:clr>
            <a:srgbClr val="FBAE40"/>
          </p15:clr>
        </p15:guide>
        <p15:guide id="7" pos="296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383120" y="186828"/>
            <a:ext cx="10890545" cy="1346086"/>
          </a:xfrm>
          <a:prstGeom prst="rect">
            <a:avLst/>
          </a:prstGeom>
        </p:spPr>
        <p:txBody>
          <a:bodyPr lIns="0" tIns="0" rIns="0" bIns="0"/>
          <a:lstStyle>
            <a:lvl1pPr marL="0" indent="0">
              <a:lnSpc>
                <a:spcPct val="100000"/>
              </a:lnSpc>
              <a:buNone/>
              <a:defRPr sz="4800" b="1" i="1" baseline="0">
                <a:solidFill>
                  <a:schemeClr val="tx1"/>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8905067" y="6464839"/>
            <a:ext cx="2743200" cy="230431"/>
          </a:xfrm>
          <a:prstGeom prst="rect">
            <a:avLst/>
          </a:prstGeom>
        </p:spPr>
        <p:txBody>
          <a:bodyPr vert="horz" lIns="91440" tIns="45720" rIns="91440" bIns="45720" rtlCol="0" anchor="ctr"/>
          <a:lstStyle>
            <a:lvl1pPr algn="r">
              <a:defRPr sz="1080" baseline="0">
                <a:solidFill>
                  <a:schemeClr val="tx1"/>
                </a:solidFill>
              </a:defRPr>
            </a:lvl1pPr>
          </a:lstStyle>
          <a:p>
            <a:fld id="{28F7F04C-F568-F649-A2AE-EA61C66B69B4}" type="slidenum">
              <a:rPr lang="en-US" smtClean="0"/>
              <a:pPr/>
              <a:t>‹#›</a:t>
            </a:fld>
            <a:endParaRPr lang="en-US"/>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8905067" y="6230321"/>
            <a:ext cx="2743200" cy="234518"/>
          </a:xfrm>
          <a:prstGeom prst="rect">
            <a:avLst/>
          </a:prstGeom>
        </p:spPr>
        <p:txBody>
          <a:bodyPr vert="horz" lIns="91440" tIns="45720" rIns="91440" bIns="45720" rtlCol="0" anchor="ctr"/>
          <a:lstStyle>
            <a:lvl1pPr algn="r">
              <a:defRPr sz="1080" baseline="0">
                <a:solidFill>
                  <a:schemeClr val="tx1"/>
                </a:solidFill>
              </a:defRPr>
            </a:lvl1pPr>
          </a:lstStyle>
          <a:p>
            <a:r>
              <a:rPr lang="fi-FI"/>
              <a:t>dd.mm.yyyy</a:t>
            </a:r>
            <a:endParaRPr lang="en-US"/>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4038600" y="6465600"/>
            <a:ext cx="4114800" cy="230400"/>
          </a:xfrm>
          <a:prstGeom prst="rect">
            <a:avLst/>
          </a:prstGeom>
        </p:spPr>
        <p:txBody>
          <a:bodyPr vert="horz" lIns="91440" tIns="45720" rIns="91440" bIns="45720" rtlCol="0" anchor="ctr"/>
          <a:lstStyle>
            <a:lvl1pPr algn="ctr">
              <a:defRPr sz="1080">
                <a:solidFill>
                  <a:schemeClr val="tx1"/>
                </a:solidFill>
              </a:defRPr>
            </a:lvl1pPr>
          </a:lstStyle>
          <a:p>
            <a:r>
              <a:rPr lang="fi-FI" err="1"/>
              <a:t>Your</a:t>
            </a:r>
            <a:r>
              <a:rPr lang="fi-FI"/>
              <a:t> text </a:t>
            </a:r>
            <a:r>
              <a:rPr lang="fi-FI" err="1"/>
              <a:t>here</a:t>
            </a:r>
            <a:endParaRPr lang="fi-FI"/>
          </a:p>
        </p:txBody>
      </p:sp>
      <p:sp>
        <p:nvSpPr>
          <p:cNvPr id="20" name="Picture Placeholder 19">
            <a:extLst>
              <a:ext uri="{FF2B5EF4-FFF2-40B4-BE49-F238E27FC236}">
                <a16:creationId xmlns:a16="http://schemas.microsoft.com/office/drawing/2014/main" id="{49A20010-3ED8-4D85-85AE-46FBFD9664F6}"/>
              </a:ext>
            </a:extLst>
          </p:cNvPr>
          <p:cNvSpPr>
            <a:spLocks noGrp="1"/>
          </p:cNvSpPr>
          <p:nvPr>
            <p:ph type="pic" sz="quarter" idx="14"/>
          </p:nvPr>
        </p:nvSpPr>
        <p:spPr>
          <a:xfrm>
            <a:off x="6495570" y="1767432"/>
            <a:ext cx="4777797" cy="4081648"/>
          </a:xfrm>
          <a:prstGeom prst="ellipse">
            <a:avLst/>
          </a:prstGeom>
        </p:spPr>
        <p:txBody>
          <a:bodyPr/>
          <a:lstStyle/>
          <a:p>
            <a:r>
              <a:rPr lang="en-US"/>
              <a:t>Click icon to add picture</a:t>
            </a:r>
            <a:endParaRPr lang="fi-FI"/>
          </a:p>
        </p:txBody>
      </p:sp>
      <p:sp>
        <p:nvSpPr>
          <p:cNvPr id="22" name="Content Placeholder 10">
            <a:extLst>
              <a:ext uri="{FF2B5EF4-FFF2-40B4-BE49-F238E27FC236}">
                <a16:creationId xmlns:a16="http://schemas.microsoft.com/office/drawing/2014/main" id="{676828B6-02D5-4182-903F-AC05EEAECD4C}"/>
              </a:ext>
            </a:extLst>
          </p:cNvPr>
          <p:cNvSpPr>
            <a:spLocks noGrp="1"/>
          </p:cNvSpPr>
          <p:nvPr>
            <p:ph sz="quarter" idx="15"/>
          </p:nvPr>
        </p:nvSpPr>
        <p:spPr>
          <a:xfrm>
            <a:off x="383120" y="1767432"/>
            <a:ext cx="5712881" cy="4081646"/>
          </a:xfrm>
          <a:prstGeom prst="rect">
            <a:avLst/>
          </a:prstGeom>
        </p:spPr>
        <p:txBody>
          <a:bodyPr vert="horz" lIns="0" tIns="0" rIns="0" bIns="0"/>
          <a:lstStyle>
            <a:lvl1pPr marL="0" indent="0">
              <a:buNone/>
              <a:defRPr sz="2520" b="1">
                <a:latin typeface="+mj-lt"/>
              </a:defRPr>
            </a:lvl1pPr>
            <a:lvl2pPr marL="285120" indent="-254880">
              <a:buFont typeface="Arial"/>
              <a:buChar char="•"/>
              <a:defRPr sz="2400">
                <a:latin typeface="Georgia"/>
              </a:defRPr>
            </a:lvl2pPr>
            <a:lvl3pPr marL="552960" indent="-276480">
              <a:buFont typeface="Lucida Grande"/>
              <a:buChar char="-"/>
              <a:defRPr sz="1920" i="1">
                <a:latin typeface="Georgia"/>
                <a:cs typeface="Georgia"/>
              </a:defRPr>
            </a:lvl3pPr>
            <a:lvl4pPr marL="950400" indent="-233280">
              <a:buFont typeface="Arial"/>
              <a:buChar char="•"/>
              <a:defRPr sz="1680" baseline="0">
                <a:latin typeface="Georgia"/>
              </a:defRPr>
            </a:lvl4pPr>
            <a:lvl5pPr marL="1304640" indent="-274320">
              <a:buFont typeface="Courier New"/>
              <a:buChar char="o"/>
              <a:defRPr sz="156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801802285"/>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42632"/>
            <a:ext cx="2700528" cy="1014984"/>
          </a:xfrm>
          <a:prstGeom prst="rect">
            <a:avLst/>
          </a:prstGeom>
        </p:spPr>
      </p:pic>
      <p:sp>
        <p:nvSpPr>
          <p:cNvPr id="11" name="Text Placeholder 3"/>
          <p:cNvSpPr>
            <a:spLocks noGrp="1"/>
          </p:cNvSpPr>
          <p:nvPr>
            <p:ph type="body" sz="half" idx="10" hasCustomPrompt="1"/>
          </p:nvPr>
        </p:nvSpPr>
        <p:spPr>
          <a:xfrm>
            <a:off x="390509" y="186167"/>
            <a:ext cx="11329457" cy="1355059"/>
          </a:xfrm>
          <a:prstGeom prst="rect">
            <a:avLst/>
          </a:prstGeom>
        </p:spPr>
        <p:txBody>
          <a:bodyPr lIns="0" tIns="0" rIns="0" bIns="0" anchor="t"/>
          <a:lstStyle>
            <a:lvl1pPr marL="0" indent="0">
              <a:lnSpc>
                <a:spcPct val="100000"/>
              </a:lnSpc>
              <a:buNone/>
              <a:defRPr sz="4800" b="1" baseline="0">
                <a:solidFill>
                  <a:schemeClr val="tx1"/>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a:t>
            </a:r>
          </a:p>
        </p:txBody>
      </p:sp>
      <p:sp>
        <p:nvSpPr>
          <p:cNvPr id="13" name="Text Placeholder 3"/>
          <p:cNvSpPr>
            <a:spLocks noGrp="1"/>
          </p:cNvSpPr>
          <p:nvPr>
            <p:ph type="body" sz="half" idx="11" hasCustomPrompt="1"/>
          </p:nvPr>
        </p:nvSpPr>
        <p:spPr>
          <a:xfrm>
            <a:off x="383119" y="1947278"/>
            <a:ext cx="5533496" cy="3914950"/>
          </a:xfrm>
          <a:prstGeom prst="rect">
            <a:avLst/>
          </a:prstGeom>
        </p:spPr>
        <p:txBody>
          <a:bodyPr lIns="0" tIns="0" rIns="0" bIns="0"/>
          <a:lstStyle>
            <a:lvl1pPr marL="411480" marR="0" indent="-411480" algn="l" defTabSz="822960" rtl="0" eaLnBrk="1" fontAlgn="auto" latinLnBrk="0" hangingPunct="1">
              <a:lnSpc>
                <a:spcPct val="100000"/>
              </a:lnSpc>
              <a:spcBef>
                <a:spcPts val="900"/>
              </a:spcBef>
              <a:spcAft>
                <a:spcPts val="0"/>
              </a:spcAft>
              <a:buClrTx/>
              <a:buSzTx/>
              <a:buFont typeface="Arial" panose="020B0604020202020204" pitchFamily="34" charset="0"/>
              <a:buChar char="•"/>
              <a:tabLst/>
              <a:defRPr sz="2520" b="1" baseline="0">
                <a:solidFill>
                  <a:schemeClr val="tx1"/>
                </a:solidFill>
              </a:defRPr>
            </a:lvl1pPr>
            <a:lvl2pPr marL="754380" indent="-342900">
              <a:buFont typeface="Arial" panose="020B0604020202020204" pitchFamily="34" charset="0"/>
              <a:buChar char="•"/>
              <a:defRPr sz="2520"/>
            </a:lvl2pPr>
            <a:lvl3pPr marL="965836" indent="-211456">
              <a:buFont typeface="Arial" panose="020B0604020202020204" pitchFamily="34" charset="0"/>
              <a:buChar char="•"/>
              <a:defRPr sz="192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Your text here</a:t>
            </a:r>
          </a:p>
          <a:p>
            <a:pPr lvl="1"/>
            <a:r>
              <a:rPr lang="fi-FI"/>
              <a:t>Second </a:t>
            </a:r>
            <a:r>
              <a:rPr lang="fi-FI" err="1"/>
              <a:t>level</a:t>
            </a:r>
            <a:endParaRPr lang="fi-FI"/>
          </a:p>
          <a:p>
            <a:pPr lvl="2"/>
            <a:r>
              <a:rPr lang="fi-FI"/>
              <a:t>Third </a:t>
            </a:r>
            <a:r>
              <a:rPr lang="fi-FI" err="1"/>
              <a:t>level</a:t>
            </a:r>
            <a:endParaRPr lang="fi-FI"/>
          </a:p>
        </p:txBody>
      </p:sp>
      <p:sp>
        <p:nvSpPr>
          <p:cNvPr id="21" name="Text Placeholder 3"/>
          <p:cNvSpPr>
            <a:spLocks noGrp="1"/>
          </p:cNvSpPr>
          <p:nvPr>
            <p:ph type="body" sz="half" idx="12" hasCustomPrompt="1"/>
          </p:nvPr>
        </p:nvSpPr>
        <p:spPr>
          <a:xfrm>
            <a:off x="6275388" y="1947278"/>
            <a:ext cx="5438245" cy="3914950"/>
          </a:xfrm>
          <a:prstGeom prst="rect">
            <a:avLst/>
          </a:prstGeom>
        </p:spPr>
        <p:txBody>
          <a:bodyPr lIns="0" tIns="0" rIns="0" bIns="0"/>
          <a:lstStyle>
            <a:lvl1pPr marL="411480" marR="0" indent="-411480" algn="l" defTabSz="822960" rtl="0" eaLnBrk="1" fontAlgn="auto" latinLnBrk="0" hangingPunct="1">
              <a:lnSpc>
                <a:spcPct val="100000"/>
              </a:lnSpc>
              <a:spcBef>
                <a:spcPts val="900"/>
              </a:spcBef>
              <a:spcAft>
                <a:spcPts val="0"/>
              </a:spcAft>
              <a:buClrTx/>
              <a:buSzTx/>
              <a:buFont typeface="Arial" panose="020B0604020202020204" pitchFamily="34" charset="0"/>
              <a:buChar char="•"/>
              <a:tabLst/>
              <a:defRPr sz="2520" b="1" baseline="0">
                <a:solidFill>
                  <a:schemeClr val="tx1"/>
                </a:solidFill>
              </a:defRPr>
            </a:lvl1pPr>
            <a:lvl2pPr marL="754380" indent="-342900">
              <a:buFont typeface="Arial" panose="020B0604020202020204" pitchFamily="34" charset="0"/>
              <a:buChar char="•"/>
              <a:defRPr sz="2520"/>
            </a:lvl2pPr>
            <a:lvl3pPr marL="965836" indent="-211456">
              <a:buFont typeface="Arial" panose="020B0604020202020204" pitchFamily="34" charset="0"/>
              <a:buChar char="•"/>
              <a:defRPr sz="192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Your text here</a:t>
            </a:r>
          </a:p>
          <a:p>
            <a:pPr lvl="1"/>
            <a:r>
              <a:rPr lang="fi-FI"/>
              <a:t>Second </a:t>
            </a:r>
            <a:r>
              <a:rPr lang="fi-FI" err="1"/>
              <a:t>level</a:t>
            </a:r>
            <a:endParaRPr lang="fi-FI"/>
          </a:p>
          <a:p>
            <a:pPr lvl="2"/>
            <a:r>
              <a:rPr lang="fi-FI"/>
              <a:t>Third </a:t>
            </a:r>
            <a:r>
              <a:rPr lang="fi-FI" err="1"/>
              <a:t>level</a:t>
            </a:r>
            <a:endParaRPr lang="fi-FI"/>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err="1"/>
              <a:t>Your</a:t>
            </a:r>
            <a:r>
              <a:rPr lang="fi-FI"/>
              <a:t> text </a:t>
            </a:r>
            <a:r>
              <a:rPr lang="fi-FI" err="1"/>
              <a:t>here</a:t>
            </a:r>
            <a:endParaRPr lang="fi-FI"/>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a:p>
        </p:txBody>
      </p:sp>
    </p:spTree>
    <p:extLst>
      <p:ext uri="{BB962C8B-B14F-4D97-AF65-F5344CB8AC3E}">
        <p14:creationId xmlns:p14="http://schemas.microsoft.com/office/powerpoint/2010/main" val="3825742254"/>
      </p:ext>
    </p:extLst>
  </p:cSld>
  <p:clrMapOvr>
    <a:masterClrMapping/>
  </p:clrMapOvr>
  <p:extLst>
    <p:ext uri="{DCECCB84-F9BA-43D5-87BE-67443E8EF086}">
      <p15:sldGuideLst xmlns:p15="http://schemas.microsoft.com/office/powerpoint/2012/main">
        <p15:guide id="4" pos="5534">
          <p15:clr>
            <a:srgbClr val="FBAE40"/>
          </p15:clr>
        </p15:guide>
        <p15:guide id="5" orient="horz" pos="363">
          <p15:clr>
            <a:srgbClr val="FBAE40"/>
          </p15:clr>
        </p15:guide>
        <p15:guide id="6" pos="2795">
          <p15:clr>
            <a:srgbClr val="FBAE40"/>
          </p15:clr>
        </p15:guide>
        <p15:guide id="7" pos="2965">
          <p15:clr>
            <a:srgbClr val="FBAE40"/>
          </p15:clr>
        </p15:guide>
        <p15:guide id="8" pos="181">
          <p15:clr>
            <a:srgbClr val="FBAE40"/>
          </p15:clr>
        </p15:guide>
        <p15:guide id="9" orient="horz" pos="943">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8905067" y="6464839"/>
            <a:ext cx="2743200" cy="230431"/>
          </a:xfrm>
          <a:prstGeom prst="rect">
            <a:avLst/>
          </a:prstGeom>
        </p:spPr>
        <p:txBody>
          <a:bodyPr vert="horz" lIns="91440" tIns="45720" rIns="91440" bIns="45720" rtlCol="0" anchor="ctr"/>
          <a:lstStyle>
            <a:lvl1pPr algn="r">
              <a:defRPr sz="1080" baseline="0">
                <a:solidFill>
                  <a:schemeClr val="tx1"/>
                </a:solidFill>
              </a:defRPr>
            </a:lvl1pPr>
          </a:lstStyle>
          <a:p>
            <a:fld id="{28F7F04C-F568-F649-A2AE-EA61C66B69B4}" type="slidenum">
              <a:rPr lang="en-US" smtClean="0"/>
              <a:pPr/>
              <a:t>‹#›</a:t>
            </a:fld>
            <a:endParaRPr lang="en-US"/>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8905067" y="6230321"/>
            <a:ext cx="2743200" cy="234518"/>
          </a:xfrm>
          <a:prstGeom prst="rect">
            <a:avLst/>
          </a:prstGeom>
        </p:spPr>
        <p:txBody>
          <a:bodyPr vert="horz" lIns="91440" tIns="45720" rIns="91440" bIns="45720" rtlCol="0" anchor="ctr"/>
          <a:lstStyle>
            <a:lvl1pPr algn="r">
              <a:defRPr sz="1080" baseline="0">
                <a:solidFill>
                  <a:schemeClr val="tx1"/>
                </a:solidFill>
              </a:defRPr>
            </a:lvl1pPr>
          </a:lstStyle>
          <a:p>
            <a:r>
              <a:rPr lang="fi-FI"/>
              <a:t>dd.mm.yyyy</a:t>
            </a:r>
            <a:endParaRPr lang="en-US"/>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4038600" y="6465600"/>
            <a:ext cx="4114800" cy="230400"/>
          </a:xfrm>
          <a:prstGeom prst="rect">
            <a:avLst/>
          </a:prstGeom>
        </p:spPr>
        <p:txBody>
          <a:bodyPr vert="horz" lIns="91440" tIns="45720" rIns="91440" bIns="45720" rtlCol="0" anchor="ctr"/>
          <a:lstStyle>
            <a:lvl1pPr algn="ctr">
              <a:defRPr sz="1080">
                <a:solidFill>
                  <a:schemeClr val="tx1"/>
                </a:solidFill>
              </a:defRPr>
            </a:lvl1pPr>
          </a:lstStyle>
          <a:p>
            <a:r>
              <a:rPr lang="fi-FI" err="1"/>
              <a:t>Your</a:t>
            </a:r>
            <a:r>
              <a:rPr lang="fi-FI"/>
              <a:t> text </a:t>
            </a:r>
            <a:r>
              <a:rPr lang="fi-FI" err="1"/>
              <a:t>here</a:t>
            </a:r>
            <a:endParaRPr lang="fi-FI"/>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4872040" y="692149"/>
            <a:ext cx="6840537" cy="5538170"/>
          </a:xfrm>
          <a:prstGeom prst="rect">
            <a:avLst/>
          </a:prstGeom>
        </p:spPr>
        <p:txBody>
          <a:bodyPr/>
          <a:lstStyle>
            <a:lvl1pPr marL="0" marR="0" indent="0" algn="l" defTabSz="822960" rtl="0" eaLnBrk="1" fontAlgn="auto" latinLnBrk="0" hangingPunct="1">
              <a:lnSpc>
                <a:spcPct val="90000"/>
              </a:lnSpc>
              <a:spcBef>
                <a:spcPts val="900"/>
              </a:spcBef>
              <a:spcAft>
                <a:spcPts val="0"/>
              </a:spcAft>
              <a:buClrTx/>
              <a:buSzTx/>
              <a:buFont typeface="Arial"/>
              <a:buNone/>
              <a:tabLst/>
              <a:defRPr b="1">
                <a:solidFill>
                  <a:schemeClr val="tx1">
                    <a:alpha val="17000"/>
                  </a:schemeClr>
                </a:solidFill>
              </a:defRPr>
            </a:lvl1pPr>
          </a:lstStyle>
          <a:p>
            <a:r>
              <a:rPr lang="fi-FI" err="1"/>
              <a:t>Click</a:t>
            </a:r>
            <a:r>
              <a:rPr lang="fi-FI"/>
              <a:t> </a:t>
            </a:r>
            <a:r>
              <a:rPr lang="fi-FI" err="1"/>
              <a:t>icon</a:t>
            </a:r>
            <a:r>
              <a:rPr lang="fi-FI"/>
              <a:t> to </a:t>
            </a:r>
            <a:r>
              <a:rPr lang="fi-FI" err="1"/>
              <a:t>add</a:t>
            </a:r>
            <a:r>
              <a:rPr lang="fi-FI"/>
              <a:t> </a:t>
            </a:r>
            <a:r>
              <a:rPr lang="fi-FI" err="1"/>
              <a:t>chart</a:t>
            </a:r>
            <a:endParaRPr lang="fi-FI"/>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383121" y="3487879"/>
            <a:ext cx="4020607" cy="2224121"/>
          </a:xfrm>
          <a:prstGeom prst="rect">
            <a:avLst/>
          </a:prstGeom>
        </p:spPr>
        <p:txBody>
          <a:bodyPr lIns="0" tIns="0" rIns="0" bIns="0"/>
          <a:lstStyle>
            <a:lvl1pPr marL="0" indent="0">
              <a:lnSpc>
                <a:spcPct val="100000"/>
              </a:lnSpc>
              <a:spcBef>
                <a:spcPts val="0"/>
              </a:spcBef>
              <a:buNone/>
              <a:defRPr sz="3360" b="1" i="0" baseline="0">
                <a:solidFill>
                  <a:schemeClr val="tx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383119" y="526474"/>
            <a:ext cx="4020608" cy="2496302"/>
          </a:xfrm>
          <a:prstGeom prst="rect">
            <a:avLst/>
          </a:prstGeom>
        </p:spPr>
        <p:txBody>
          <a:bodyPr lIns="0" tIns="0" rIns="0" bIns="0"/>
          <a:lstStyle>
            <a:lvl1pPr marL="0" indent="0">
              <a:lnSpc>
                <a:spcPct val="100000"/>
              </a:lnSpc>
              <a:buNone/>
              <a:defRPr sz="4800" b="1" i="1" baseline="0">
                <a:solidFill>
                  <a:schemeClr val="tx2"/>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a:t>
            </a:r>
          </a:p>
        </p:txBody>
      </p:sp>
    </p:spTree>
    <p:extLst>
      <p:ext uri="{BB962C8B-B14F-4D97-AF65-F5344CB8AC3E}">
        <p14:creationId xmlns:p14="http://schemas.microsoft.com/office/powerpoint/2010/main" val="2502689549"/>
      </p:ext>
    </p:extLst>
  </p:cSld>
  <p:clrMapOvr>
    <a:masterClrMapping/>
  </p:clrMapOvr>
  <p:extLst>
    <p:ext uri="{DCECCB84-F9BA-43D5-87BE-67443E8EF086}">
      <p15:sldGuideLst xmlns:p15="http://schemas.microsoft.com/office/powerpoint/2012/main">
        <p15:guide id="1" pos="2081">
          <p15:clr>
            <a:srgbClr val="FBAE40"/>
          </p15:clr>
        </p15:guide>
        <p15:guide id="2" pos="2302">
          <p15:clr>
            <a:srgbClr val="FBAE40"/>
          </p15:clr>
        </p15:guide>
        <p15:guide id="3" pos="553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392671" y="187171"/>
            <a:ext cx="11319904" cy="1327862"/>
          </a:xfrm>
          <a:prstGeom prst="rect">
            <a:avLst/>
          </a:prstGeom>
        </p:spPr>
        <p:txBody>
          <a:bodyPr lIns="0" tIns="0" rIns="0" bIns="0"/>
          <a:lstStyle>
            <a:lvl1pPr marL="0" indent="0">
              <a:lnSpc>
                <a:spcPct val="100000"/>
              </a:lnSpc>
              <a:buNone/>
              <a:defRPr sz="4800" b="1" i="1" baseline="0">
                <a:solidFill>
                  <a:schemeClr val="bg1"/>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387775" y="3379323"/>
            <a:ext cx="2052000" cy="2338537"/>
          </a:xfrm>
          <a:prstGeom prst="rect">
            <a:avLst/>
          </a:prstGeom>
        </p:spPr>
        <p:txBody>
          <a:bodyPr lIns="0" tIns="0" rIns="0" bIns="0"/>
          <a:lstStyle>
            <a:lvl1pPr marL="97200" indent="-97200" algn="l" defTabSz="617323" rtl="0" eaLnBrk="1" latinLnBrk="0" hangingPunct="1">
              <a:lnSpc>
                <a:spcPct val="100000"/>
              </a:lnSpc>
              <a:buFont typeface="Arial" charset="0"/>
              <a:buChar char="•"/>
              <a:defRPr sz="1680" b="1">
                <a:solidFill>
                  <a:schemeClr val="bg1"/>
                </a:solidFill>
              </a:defRPr>
            </a:lvl1pPr>
            <a:lvl2pPr marL="0" indent="0">
              <a:lnSpc>
                <a:spcPts val="1800"/>
              </a:lnSpc>
              <a:buNone/>
              <a:defRPr lang="en-US" sz="1620" b="1" kern="1200" dirty="0" smtClean="0">
                <a:solidFill>
                  <a:schemeClr val="bg1"/>
                </a:solidFill>
                <a:latin typeface="+mn-lt"/>
                <a:ea typeface="Arial" charset="0"/>
                <a:cs typeface="Arial" charset="0"/>
              </a:defRPr>
            </a:lvl2pPr>
            <a:lvl3pPr>
              <a:buClr>
                <a:schemeClr val="bg1"/>
              </a:buClr>
              <a:defRPr sz="946">
                <a:solidFill>
                  <a:schemeClr val="bg1"/>
                </a:solidFill>
              </a:defRPr>
            </a:lvl3pPr>
          </a:lstStyle>
          <a:p>
            <a:pPr marL="97200" lvl="0" indent="-97200" algn="l" defTabSz="617323" rtl="0" eaLnBrk="1" latinLnBrk="0" hangingPunct="1">
              <a:lnSpc>
                <a:spcPts val="1170"/>
              </a:lnSpc>
              <a:buFont typeface="Arial" charset="0"/>
              <a:buChar char="•"/>
            </a:pPr>
            <a:r>
              <a:rPr lang="fi-FI"/>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719971" y="3382342"/>
            <a:ext cx="2052000" cy="2676242"/>
          </a:xfrm>
          <a:prstGeom prst="rect">
            <a:avLst/>
          </a:prstGeom>
        </p:spPr>
        <p:txBody>
          <a:bodyPr lIns="0" tIns="0" rIns="0" bIns="0"/>
          <a:lstStyle>
            <a:lvl1pPr marL="97200" marR="0" indent="-97200" algn="l" defTabSz="617323" rtl="0" eaLnBrk="1" fontAlgn="auto" latinLnBrk="0" hangingPunct="1">
              <a:lnSpc>
                <a:spcPct val="100000"/>
              </a:lnSpc>
              <a:spcBef>
                <a:spcPts val="900"/>
              </a:spcBef>
              <a:spcAft>
                <a:spcPts val="0"/>
              </a:spcAft>
              <a:buClrTx/>
              <a:buSzTx/>
              <a:buFont typeface="Arial" charset="0"/>
              <a:buChar char="•"/>
              <a:tabLst/>
              <a:defRPr sz="1680" b="1">
                <a:solidFill>
                  <a:schemeClr val="bg1"/>
                </a:solidFill>
              </a:defRPr>
            </a:lvl1pPr>
            <a:lvl2pPr marL="154306" indent="-154306">
              <a:lnSpc>
                <a:spcPts val="1920"/>
              </a:lnSpc>
              <a:buClr>
                <a:schemeClr val="bg1"/>
              </a:buClr>
              <a:defRPr lang="en-US" sz="1620" b="1" kern="1200" dirty="0" smtClean="0">
                <a:solidFill>
                  <a:schemeClr val="bg1"/>
                </a:solidFill>
                <a:latin typeface="+mn-lt"/>
                <a:ea typeface="Arial" charset="0"/>
                <a:cs typeface="Arial" charset="0"/>
              </a:defRPr>
            </a:lvl2pPr>
          </a:lstStyle>
          <a:p>
            <a:pPr marL="97200" marR="0" lvl="0" indent="-97200" algn="l" defTabSz="617323" rtl="0" eaLnBrk="1" fontAlgn="auto" latinLnBrk="0" hangingPunct="1">
              <a:lnSpc>
                <a:spcPts val="1170"/>
              </a:lnSpc>
              <a:spcBef>
                <a:spcPts val="900"/>
              </a:spcBef>
              <a:spcAft>
                <a:spcPts val="0"/>
              </a:spcAft>
              <a:buClrTx/>
              <a:buSzTx/>
              <a:buFont typeface="Arial" charset="0"/>
              <a:buChar char="•"/>
              <a:tabLst/>
              <a:defRPr/>
            </a:pPr>
            <a:r>
              <a:rPr lang="fi-FI"/>
              <a:t>Add text</a:t>
            </a:r>
          </a:p>
          <a:p>
            <a:pPr marL="97200" lvl="0" indent="-97200" algn="l" defTabSz="617323" rtl="0" eaLnBrk="1" latinLnBrk="0" hangingPunct="1">
              <a:lnSpc>
                <a:spcPts val="1170"/>
              </a:lnSpc>
              <a:buFont typeface="Arial" charset="0"/>
              <a:buChar char="•"/>
            </a:pPr>
            <a:endParaRPr lang="fi-FI"/>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613362" y="1686770"/>
            <a:ext cx="1600831" cy="1442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250" b="1" smtClean="0">
                <a:solidFill>
                  <a:schemeClr val="tx2"/>
                </a:solidFill>
                <a:latin typeface="Arial"/>
              </a:defRPr>
            </a:lvl1pPr>
            <a:lvl2pPr>
              <a:defRPr lang="en-US" sz="1620" smtClean="0">
                <a:solidFill>
                  <a:schemeClr val="lt1"/>
                </a:solidFill>
              </a:defRPr>
            </a:lvl2pPr>
            <a:lvl3pPr>
              <a:defRPr lang="en-US" sz="162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17323"/>
            <a:r>
              <a:rPr lang="en-US"/>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945559" y="1686770"/>
            <a:ext cx="1600831" cy="1442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250" b="1" smtClean="0">
                <a:solidFill>
                  <a:schemeClr val="tx2"/>
                </a:solidFill>
                <a:latin typeface="Arial"/>
              </a:defRPr>
            </a:lvl1pPr>
            <a:lvl2pPr>
              <a:defRPr lang="en-US" sz="1620" smtClean="0">
                <a:solidFill>
                  <a:schemeClr val="lt1"/>
                </a:solidFill>
              </a:defRPr>
            </a:lvl2pPr>
            <a:lvl3pPr>
              <a:defRPr lang="en-US" sz="162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17323"/>
            <a:r>
              <a:rPr lang="en-US"/>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5271534" y="1686770"/>
            <a:ext cx="1600831" cy="1442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250" b="1" smtClean="0">
                <a:solidFill>
                  <a:schemeClr val="tx2"/>
                </a:solidFill>
                <a:latin typeface="Arial"/>
              </a:defRPr>
            </a:lvl1pPr>
            <a:lvl2pPr>
              <a:defRPr lang="en-US" sz="1620" smtClean="0">
                <a:solidFill>
                  <a:schemeClr val="lt1"/>
                </a:solidFill>
              </a:defRPr>
            </a:lvl2pPr>
            <a:lvl3pPr>
              <a:defRPr lang="en-US" sz="162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17323"/>
            <a:r>
              <a:rPr lang="en-US"/>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7578849" y="1686770"/>
            <a:ext cx="1600831" cy="1442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250" b="1" smtClean="0">
                <a:solidFill>
                  <a:schemeClr val="tx2"/>
                </a:solidFill>
                <a:latin typeface="Arial"/>
              </a:defRPr>
            </a:lvl1pPr>
            <a:lvl2pPr>
              <a:defRPr lang="en-US" sz="1620" smtClean="0">
                <a:solidFill>
                  <a:schemeClr val="lt1"/>
                </a:solidFill>
              </a:defRPr>
            </a:lvl2pPr>
            <a:lvl3pPr>
              <a:defRPr lang="en-US" sz="162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17323"/>
            <a:r>
              <a:rPr lang="en-US"/>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9886163" y="1686770"/>
            <a:ext cx="1600831" cy="1442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2250" b="1" smtClean="0">
                <a:solidFill>
                  <a:schemeClr val="tx2"/>
                </a:solidFill>
                <a:latin typeface="Arial"/>
              </a:defRPr>
            </a:lvl1pPr>
            <a:lvl2pPr>
              <a:defRPr lang="en-US" sz="1620" smtClean="0">
                <a:solidFill>
                  <a:schemeClr val="lt1"/>
                </a:solidFill>
              </a:defRPr>
            </a:lvl2pPr>
            <a:lvl3pPr>
              <a:defRPr lang="en-US" sz="162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17323"/>
            <a:r>
              <a:rPr lang="en-US"/>
              <a:t>2018</a:t>
            </a:r>
          </a:p>
        </p:txBody>
      </p:sp>
      <p:pic>
        <p:nvPicPr>
          <p:cNvPr id="16" name="Kuva 15"/>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5823405"/>
            <a:ext cx="2626491" cy="1035286"/>
          </a:xfrm>
          <a:prstGeom prst="rect">
            <a:avLst/>
          </a:prstGeom>
        </p:spPr>
      </p:pic>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5028668" y="3382342"/>
            <a:ext cx="2052000" cy="2676242"/>
          </a:xfrm>
          <a:prstGeom prst="rect">
            <a:avLst/>
          </a:prstGeom>
        </p:spPr>
        <p:txBody>
          <a:bodyPr lIns="0" tIns="0" rIns="0" bIns="0"/>
          <a:lstStyle>
            <a:lvl1pPr marL="97200" marR="0" indent="-97200" algn="l" defTabSz="617323" rtl="0" eaLnBrk="1" fontAlgn="auto" latinLnBrk="0" hangingPunct="1">
              <a:lnSpc>
                <a:spcPct val="100000"/>
              </a:lnSpc>
              <a:spcBef>
                <a:spcPts val="900"/>
              </a:spcBef>
              <a:spcAft>
                <a:spcPts val="0"/>
              </a:spcAft>
              <a:buClrTx/>
              <a:buSzTx/>
              <a:buFont typeface="Arial" charset="0"/>
              <a:buChar char="•"/>
              <a:tabLst/>
              <a:defRPr sz="1680" b="1">
                <a:solidFill>
                  <a:schemeClr val="bg1"/>
                </a:solidFill>
              </a:defRPr>
            </a:lvl1pPr>
            <a:lvl2pPr marL="154306" indent="-154306">
              <a:lnSpc>
                <a:spcPts val="1920"/>
              </a:lnSpc>
              <a:buClr>
                <a:schemeClr val="bg1"/>
              </a:buClr>
              <a:defRPr lang="en-US" sz="1620" b="1" kern="1200" dirty="0" smtClean="0">
                <a:solidFill>
                  <a:schemeClr val="bg1"/>
                </a:solidFill>
                <a:latin typeface="+mn-lt"/>
                <a:ea typeface="Arial" charset="0"/>
                <a:cs typeface="Arial" charset="0"/>
              </a:defRPr>
            </a:lvl2pPr>
          </a:lstStyle>
          <a:p>
            <a:pPr marL="97200" marR="0" lvl="0" indent="-97200" algn="l" defTabSz="617323" rtl="0" eaLnBrk="1" fontAlgn="auto" latinLnBrk="0" hangingPunct="1">
              <a:lnSpc>
                <a:spcPts val="1170"/>
              </a:lnSpc>
              <a:spcBef>
                <a:spcPts val="900"/>
              </a:spcBef>
              <a:spcAft>
                <a:spcPts val="0"/>
              </a:spcAft>
              <a:buClrTx/>
              <a:buSzTx/>
              <a:buFont typeface="Arial" charset="0"/>
              <a:buChar char="•"/>
              <a:tabLst/>
              <a:defRPr/>
            </a:pPr>
            <a:r>
              <a:rPr lang="fi-FI"/>
              <a:t>Add text</a:t>
            </a:r>
          </a:p>
          <a:p>
            <a:pPr marL="97200" lvl="0" indent="-97200" algn="l" defTabSz="617323" rtl="0" eaLnBrk="1" latinLnBrk="0" hangingPunct="1">
              <a:lnSpc>
                <a:spcPts val="1170"/>
              </a:lnSpc>
              <a:buFont typeface="Arial" charset="0"/>
              <a:buChar char="•"/>
            </a:pPr>
            <a:endParaRPr lang="fi-FI"/>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7354660" y="3382342"/>
            <a:ext cx="2052000" cy="2676242"/>
          </a:xfrm>
          <a:prstGeom prst="rect">
            <a:avLst/>
          </a:prstGeom>
        </p:spPr>
        <p:txBody>
          <a:bodyPr lIns="0" tIns="0" rIns="0" bIns="0"/>
          <a:lstStyle>
            <a:lvl1pPr marL="97200" marR="0" indent="-97200" algn="l" defTabSz="617323" rtl="0" eaLnBrk="1" fontAlgn="auto" latinLnBrk="0" hangingPunct="1">
              <a:lnSpc>
                <a:spcPct val="100000"/>
              </a:lnSpc>
              <a:spcBef>
                <a:spcPts val="900"/>
              </a:spcBef>
              <a:spcAft>
                <a:spcPts val="0"/>
              </a:spcAft>
              <a:buClrTx/>
              <a:buSzTx/>
              <a:buFont typeface="Arial" charset="0"/>
              <a:buChar char="•"/>
              <a:tabLst/>
              <a:defRPr sz="1680" b="1">
                <a:solidFill>
                  <a:schemeClr val="bg1"/>
                </a:solidFill>
              </a:defRPr>
            </a:lvl1pPr>
            <a:lvl2pPr marL="154306" indent="-154306">
              <a:lnSpc>
                <a:spcPts val="1920"/>
              </a:lnSpc>
              <a:buClr>
                <a:schemeClr val="bg1"/>
              </a:buClr>
              <a:defRPr lang="en-US" sz="1620" b="1" kern="1200" dirty="0" smtClean="0">
                <a:solidFill>
                  <a:schemeClr val="bg1"/>
                </a:solidFill>
                <a:latin typeface="+mn-lt"/>
                <a:ea typeface="Arial" charset="0"/>
                <a:cs typeface="Arial" charset="0"/>
              </a:defRPr>
            </a:lvl2pPr>
          </a:lstStyle>
          <a:p>
            <a:pPr marL="97200" marR="0" lvl="0" indent="-97200" algn="l" defTabSz="617323" rtl="0" eaLnBrk="1" fontAlgn="auto" latinLnBrk="0" hangingPunct="1">
              <a:lnSpc>
                <a:spcPts val="1170"/>
              </a:lnSpc>
              <a:spcBef>
                <a:spcPts val="900"/>
              </a:spcBef>
              <a:spcAft>
                <a:spcPts val="0"/>
              </a:spcAft>
              <a:buClrTx/>
              <a:buSzTx/>
              <a:buFont typeface="Arial" charset="0"/>
              <a:buChar char="•"/>
              <a:tabLst/>
              <a:defRPr/>
            </a:pPr>
            <a:r>
              <a:rPr lang="fi-FI"/>
              <a:t>Add text</a:t>
            </a:r>
          </a:p>
          <a:p>
            <a:pPr marL="97200" lvl="0" indent="-97200" algn="l" defTabSz="617323" rtl="0" eaLnBrk="1" latinLnBrk="0" hangingPunct="1">
              <a:lnSpc>
                <a:spcPts val="1170"/>
              </a:lnSpc>
              <a:buFont typeface="Arial" charset="0"/>
              <a:buChar char="•"/>
            </a:pPr>
            <a:endParaRPr lang="fi-FI"/>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9663357" y="3382342"/>
            <a:ext cx="2052000" cy="2676242"/>
          </a:xfrm>
          <a:prstGeom prst="rect">
            <a:avLst/>
          </a:prstGeom>
        </p:spPr>
        <p:txBody>
          <a:bodyPr lIns="0" tIns="0" rIns="0" bIns="0"/>
          <a:lstStyle>
            <a:lvl1pPr marL="97200" marR="0" indent="-97200" algn="l" defTabSz="617323" rtl="0" eaLnBrk="1" fontAlgn="auto" latinLnBrk="0" hangingPunct="1">
              <a:lnSpc>
                <a:spcPct val="100000"/>
              </a:lnSpc>
              <a:spcBef>
                <a:spcPts val="900"/>
              </a:spcBef>
              <a:spcAft>
                <a:spcPts val="0"/>
              </a:spcAft>
              <a:buClrTx/>
              <a:buSzTx/>
              <a:buFont typeface="Arial" charset="0"/>
              <a:buChar char="•"/>
              <a:tabLst/>
              <a:defRPr sz="1680" b="1">
                <a:solidFill>
                  <a:schemeClr val="bg1"/>
                </a:solidFill>
              </a:defRPr>
            </a:lvl1pPr>
            <a:lvl2pPr marL="154306" indent="-154306">
              <a:lnSpc>
                <a:spcPts val="1920"/>
              </a:lnSpc>
              <a:buClr>
                <a:schemeClr val="bg1"/>
              </a:buClr>
              <a:defRPr lang="en-US" sz="1620" b="1" kern="1200" dirty="0" smtClean="0">
                <a:solidFill>
                  <a:schemeClr val="bg1"/>
                </a:solidFill>
                <a:latin typeface="+mn-lt"/>
                <a:ea typeface="Arial" charset="0"/>
                <a:cs typeface="Arial" charset="0"/>
              </a:defRPr>
            </a:lvl2pPr>
          </a:lstStyle>
          <a:p>
            <a:pPr marL="97200" marR="0" lvl="0" indent="-97200" algn="l" defTabSz="617323" rtl="0" eaLnBrk="1" fontAlgn="auto" latinLnBrk="0" hangingPunct="1">
              <a:lnSpc>
                <a:spcPts val="1170"/>
              </a:lnSpc>
              <a:spcBef>
                <a:spcPts val="900"/>
              </a:spcBef>
              <a:spcAft>
                <a:spcPts val="0"/>
              </a:spcAft>
              <a:buClrTx/>
              <a:buSzTx/>
              <a:buFont typeface="Arial" charset="0"/>
              <a:buChar char="•"/>
              <a:tabLst/>
              <a:defRPr/>
            </a:pPr>
            <a:r>
              <a:rPr lang="fi-FI"/>
              <a:t>Add text</a:t>
            </a:r>
          </a:p>
          <a:p>
            <a:pPr marL="97200" lvl="0" indent="-97200" algn="l" defTabSz="617323" rtl="0" eaLnBrk="1" latinLnBrk="0" hangingPunct="1">
              <a:lnSpc>
                <a:spcPts val="1170"/>
              </a:lnSpc>
              <a:buFont typeface="Arial" charset="0"/>
              <a:buChar char="•"/>
            </a:pPr>
            <a:endParaRPr lang="fi-FI"/>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err="1"/>
              <a:t>Your</a:t>
            </a:r>
            <a:r>
              <a:rPr lang="fi-FI"/>
              <a:t> text </a:t>
            </a:r>
            <a:r>
              <a:rPr lang="fi-FI" err="1"/>
              <a:t>here</a:t>
            </a:r>
            <a:endParaRPr lang="fi-FI"/>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a:xfrm>
            <a:off x="9101883" y="6464839"/>
            <a:ext cx="2546384" cy="230400"/>
          </a:xfrm>
          <a:prstGeom prst="rect">
            <a:avLst/>
          </a:prstGeom>
        </p:spPr>
        <p:txBody>
          <a:bodyPr/>
          <a:lstStyle>
            <a:lvl1pPr>
              <a:defRPr>
                <a:solidFill>
                  <a:srgbClr val="FFFFFF"/>
                </a:solidFill>
              </a:defRPr>
            </a:lvl1pPr>
          </a:lstStyle>
          <a:p>
            <a:fld id="{28F7F04C-F568-F649-A2AE-EA61C66B69B4}" type="slidenum">
              <a:rPr lang="en-US" smtClean="0"/>
              <a:pPr/>
              <a:t>‹#›</a:t>
            </a:fld>
            <a:endParaRPr lang="en-US"/>
          </a:p>
        </p:txBody>
      </p:sp>
    </p:spTree>
    <p:extLst>
      <p:ext uri="{BB962C8B-B14F-4D97-AF65-F5344CB8AC3E}">
        <p14:creationId xmlns:p14="http://schemas.microsoft.com/office/powerpoint/2010/main" val="3652758433"/>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8905067" y="6464839"/>
            <a:ext cx="2743200" cy="230431"/>
          </a:xfrm>
          <a:prstGeom prst="rect">
            <a:avLst/>
          </a:prstGeom>
        </p:spPr>
        <p:txBody>
          <a:bodyPr vert="horz" lIns="91440" tIns="45720" rIns="91440" bIns="45720" rtlCol="0" anchor="ctr"/>
          <a:lstStyle>
            <a:lvl1pPr algn="r">
              <a:defRPr sz="1080" baseline="0">
                <a:solidFill>
                  <a:schemeClr val="tx1"/>
                </a:solidFill>
              </a:defRPr>
            </a:lvl1pPr>
          </a:lstStyle>
          <a:p>
            <a:fld id="{28F7F04C-F568-F649-A2AE-EA61C66B69B4}" type="slidenum">
              <a:rPr lang="en-US" smtClean="0"/>
              <a:pPr/>
              <a:t>‹#›</a:t>
            </a:fld>
            <a:endParaRPr lang="en-US"/>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8905067" y="6230321"/>
            <a:ext cx="2743200" cy="234518"/>
          </a:xfrm>
          <a:prstGeom prst="rect">
            <a:avLst/>
          </a:prstGeom>
        </p:spPr>
        <p:txBody>
          <a:bodyPr vert="horz" lIns="91440" tIns="45720" rIns="91440" bIns="45720" rtlCol="0" anchor="ctr"/>
          <a:lstStyle>
            <a:lvl1pPr algn="r">
              <a:defRPr sz="1080" baseline="0">
                <a:solidFill>
                  <a:schemeClr val="tx1"/>
                </a:solidFill>
              </a:defRPr>
            </a:lvl1pPr>
          </a:lstStyle>
          <a:p>
            <a:r>
              <a:rPr lang="fi-FI"/>
              <a:t>dd.mm.yyyy</a:t>
            </a:r>
            <a:endParaRPr lang="en-US"/>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4038600" y="6465600"/>
            <a:ext cx="4114800" cy="230400"/>
          </a:xfrm>
          <a:prstGeom prst="rect">
            <a:avLst/>
          </a:prstGeom>
        </p:spPr>
        <p:txBody>
          <a:bodyPr vert="horz" lIns="91440" tIns="45720" rIns="91440" bIns="45720" rtlCol="0" anchor="ctr"/>
          <a:lstStyle>
            <a:lvl1pPr algn="ctr">
              <a:defRPr sz="1080">
                <a:solidFill>
                  <a:schemeClr val="tx1"/>
                </a:solidFill>
              </a:defRPr>
            </a:lvl1pPr>
          </a:lstStyle>
          <a:p>
            <a:r>
              <a:rPr lang="fi-FI" err="1"/>
              <a:t>Your</a:t>
            </a:r>
            <a:r>
              <a:rPr lang="fi-FI"/>
              <a:t> text </a:t>
            </a:r>
            <a:r>
              <a:rPr lang="fi-FI" err="1"/>
              <a:t>here</a:t>
            </a:r>
            <a:endParaRPr lang="fi-FI"/>
          </a:p>
        </p:txBody>
      </p:sp>
      <p:sp>
        <p:nvSpPr>
          <p:cNvPr id="11" name="Text Placeholder 3"/>
          <p:cNvSpPr>
            <a:spLocks noGrp="1"/>
          </p:cNvSpPr>
          <p:nvPr>
            <p:ph type="body" sz="half" idx="10" hasCustomPrompt="1"/>
          </p:nvPr>
        </p:nvSpPr>
        <p:spPr>
          <a:xfrm>
            <a:off x="383120" y="187913"/>
            <a:ext cx="11329457" cy="1515575"/>
          </a:xfrm>
          <a:prstGeom prst="rect">
            <a:avLst/>
          </a:prstGeom>
        </p:spPr>
        <p:txBody>
          <a:bodyPr lIns="0" tIns="0" rIns="0" bIns="0"/>
          <a:lstStyle>
            <a:lvl1pPr marL="0" indent="0">
              <a:lnSpc>
                <a:spcPct val="100000"/>
              </a:lnSpc>
              <a:buNone/>
              <a:defRPr sz="4800" b="1" i="1" baseline="0">
                <a:solidFill>
                  <a:schemeClr val="tx1"/>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842341" y="1899823"/>
            <a:ext cx="1151663" cy="1036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600" b="1" smtClean="0">
                <a:solidFill>
                  <a:schemeClr val="bg1"/>
                </a:solidFill>
                <a:latin typeface="Arial"/>
              </a:defRPr>
            </a:lvl1pPr>
            <a:lvl2pPr>
              <a:defRPr lang="en-US" sz="1620" smtClean="0">
                <a:solidFill>
                  <a:schemeClr val="lt1"/>
                </a:solidFill>
              </a:defRPr>
            </a:lvl2pPr>
            <a:lvl3pPr>
              <a:defRPr lang="en-US" sz="162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17323"/>
            <a:r>
              <a:rPr lang="en-US"/>
              <a:t>1</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3181174" y="1899823"/>
            <a:ext cx="1151663" cy="1036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600" b="1" smtClean="0">
                <a:solidFill>
                  <a:schemeClr val="bg1"/>
                </a:solidFill>
                <a:latin typeface="Arial"/>
              </a:defRPr>
            </a:lvl1pPr>
            <a:lvl2pPr>
              <a:defRPr lang="en-US" sz="1620" smtClean="0">
                <a:solidFill>
                  <a:schemeClr val="lt1"/>
                </a:solidFill>
              </a:defRPr>
            </a:lvl2pPr>
            <a:lvl3pPr>
              <a:defRPr lang="en-US" sz="162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17323"/>
            <a:r>
              <a:rPr lang="en-US"/>
              <a:t>2</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5501341" y="1899823"/>
            <a:ext cx="1151663" cy="1036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600" b="1" smtClean="0">
                <a:solidFill>
                  <a:schemeClr val="bg1"/>
                </a:solidFill>
                <a:latin typeface="Arial"/>
              </a:defRPr>
            </a:lvl1pPr>
            <a:lvl2pPr>
              <a:defRPr lang="en-US" sz="1620" smtClean="0">
                <a:solidFill>
                  <a:schemeClr val="lt1"/>
                </a:solidFill>
              </a:defRPr>
            </a:lvl2pPr>
            <a:lvl3pPr>
              <a:defRPr lang="en-US" sz="162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17323"/>
            <a:r>
              <a:rPr lang="en-US"/>
              <a:t>3</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7809069" y="1899823"/>
            <a:ext cx="1151663" cy="1036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600" b="1" smtClean="0">
                <a:solidFill>
                  <a:schemeClr val="bg1"/>
                </a:solidFill>
                <a:latin typeface="Arial"/>
              </a:defRPr>
            </a:lvl1pPr>
            <a:lvl2pPr>
              <a:defRPr lang="en-US" sz="1620" smtClean="0">
                <a:solidFill>
                  <a:schemeClr val="lt1"/>
                </a:solidFill>
              </a:defRPr>
            </a:lvl2pPr>
            <a:lvl3pPr>
              <a:defRPr lang="en-US" sz="162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17323"/>
            <a:r>
              <a:rPr lang="en-US"/>
              <a:t>4</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10110577" y="1899823"/>
            <a:ext cx="1151663" cy="1036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600" b="1" smtClean="0">
                <a:solidFill>
                  <a:schemeClr val="bg1"/>
                </a:solidFill>
                <a:latin typeface="Arial"/>
              </a:defRPr>
            </a:lvl1pPr>
            <a:lvl2pPr>
              <a:defRPr lang="en-US" sz="1620" smtClean="0">
                <a:solidFill>
                  <a:schemeClr val="lt1"/>
                </a:solidFill>
              </a:defRPr>
            </a:lvl2pPr>
            <a:lvl3pPr>
              <a:defRPr lang="en-US" sz="162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617323"/>
            <a:r>
              <a:rPr lang="en-US"/>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392339" y="3072409"/>
            <a:ext cx="2052000" cy="2639593"/>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 typeface="Arial"/>
              <a:buNone/>
              <a:tabLst/>
              <a:defRPr lang="en-GB" sz="1680" b="1" smtClean="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731172" y="3091069"/>
            <a:ext cx="2052000" cy="2620933"/>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 typeface="Arial"/>
              <a:buNone/>
              <a:tabLst/>
              <a:defRPr lang="en-GB" sz="1680" b="1" smtClean="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5051339" y="3091067"/>
            <a:ext cx="2052000" cy="2620936"/>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 typeface="Arial"/>
              <a:buNone/>
              <a:tabLst/>
              <a:defRPr lang="en-GB" sz="1680" b="1" smtClean="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7359067" y="3091066"/>
            <a:ext cx="2052000" cy="2620936"/>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 typeface="Arial"/>
              <a:buNone/>
              <a:tabLst/>
              <a:defRPr lang="en-GB" sz="1680" b="1" smtClean="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9660575" y="3091066"/>
            <a:ext cx="2052000" cy="2620939"/>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 typeface="Arial"/>
              <a:buNone/>
              <a:tabLst/>
              <a:defRPr lang="en-GB" sz="1680" b="1" smtClean="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Point 4</a:t>
            </a:r>
          </a:p>
        </p:txBody>
      </p:sp>
    </p:spTree>
    <p:extLst>
      <p:ext uri="{BB962C8B-B14F-4D97-AF65-F5344CB8AC3E}">
        <p14:creationId xmlns:p14="http://schemas.microsoft.com/office/powerpoint/2010/main" val="738671190"/>
      </p:ext>
    </p:extLst>
  </p:cSld>
  <p:clrMapOvr>
    <a:masterClrMapping/>
  </p:clrMapOvr>
  <p:extLst>
    <p:ext uri="{DCECCB84-F9BA-43D5-87BE-67443E8EF086}">
      <p15:sldGuideLst xmlns:p15="http://schemas.microsoft.com/office/powerpoint/2012/main">
        <p15:guide id="1" pos="5534">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21933" y="0"/>
            <a:ext cx="12213932"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44"/>
          </a:p>
        </p:txBody>
      </p:sp>
      <p:sp>
        <p:nvSpPr>
          <p:cNvPr id="12" name="Otsikko 1">
            <a:hlinkClick r:id="rId2"/>
          </p:cNvPr>
          <p:cNvSpPr txBox="1">
            <a:spLocks/>
          </p:cNvSpPr>
          <p:nvPr userDrawn="1"/>
        </p:nvSpPr>
        <p:spPr>
          <a:xfrm>
            <a:off x="4956489" y="4757801"/>
            <a:ext cx="2279052" cy="485803"/>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2160" spc="0" baseline="0">
                <a:latin typeface="Arial"/>
                <a:cs typeface="Arial"/>
              </a:rPr>
              <a:t>aalto.fi</a:t>
            </a:r>
          </a:p>
        </p:txBody>
      </p:sp>
      <p:grpSp>
        <p:nvGrpSpPr>
          <p:cNvPr id="6" name="Group 5"/>
          <p:cNvGrpSpPr/>
          <p:nvPr userDrawn="1"/>
        </p:nvGrpSpPr>
        <p:grpSpPr>
          <a:xfrm>
            <a:off x="4125787" y="3824289"/>
            <a:ext cx="3940431" cy="471680"/>
            <a:chOff x="4484925" y="3824288"/>
            <a:chExt cx="3940431" cy="471680"/>
          </a:xfrm>
        </p:grpSpPr>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84925" y="3824416"/>
              <a:ext cx="471553" cy="471552"/>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164502" y="3824416"/>
              <a:ext cx="471553" cy="471552"/>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844079" y="3824416"/>
              <a:ext cx="471553" cy="471552"/>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523656" y="3824416"/>
              <a:ext cx="471553" cy="471552"/>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203233" y="3824416"/>
              <a:ext cx="471553" cy="471552"/>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882812" y="3824288"/>
              <a:ext cx="542544" cy="457200"/>
            </a:xfrm>
            <a:prstGeom prst="rect">
              <a:avLst/>
            </a:prstGeom>
          </p:spPr>
        </p:pic>
      </p:grpSp>
      <p:sp>
        <p:nvSpPr>
          <p:cNvPr id="16" name="Tekstin paikkamerkki 2">
            <a:extLst>
              <a:ext uri="{FF2B5EF4-FFF2-40B4-BE49-F238E27FC236}">
                <a16:creationId xmlns:a16="http://schemas.microsoft.com/office/drawing/2014/main" id="{B67CF44B-9D5D-46DC-B676-986416FB8384}"/>
              </a:ext>
            </a:extLst>
          </p:cNvPr>
          <p:cNvSpPr>
            <a:spLocks noGrp="1"/>
          </p:cNvSpPr>
          <p:nvPr>
            <p:ph type="body" sz="quarter" idx="10" hasCustomPrompt="1"/>
          </p:nvPr>
        </p:nvSpPr>
        <p:spPr>
          <a:xfrm>
            <a:off x="2101853" y="1819522"/>
            <a:ext cx="7994649" cy="1741463"/>
          </a:xfrm>
          <a:prstGeom prst="rect">
            <a:avLst/>
          </a:prstGeom>
        </p:spPr>
        <p:txBody>
          <a:bodyPr anchor="b" anchorCtr="0"/>
          <a:lstStyle>
            <a:lvl1pPr marL="0" indent="0" algn="ctr">
              <a:lnSpc>
                <a:spcPct val="100000"/>
              </a:lnSpc>
              <a:buNone/>
              <a:defRPr sz="4800" b="1">
                <a:solidFill>
                  <a:srgbClr val="FFFFCC"/>
                </a:solidFill>
                <a:latin typeface="+mj-lt"/>
              </a:defRPr>
            </a:lvl1pPr>
            <a:lvl2pPr marL="411480" indent="0">
              <a:buNone/>
              <a:defRPr/>
            </a:lvl2pPr>
          </a:lstStyle>
          <a:p>
            <a:pPr lvl="0"/>
            <a:r>
              <a:rPr lang="fi-FI" err="1"/>
              <a:t>Add</a:t>
            </a:r>
            <a:r>
              <a:rPr lang="fi-FI"/>
              <a:t> </a:t>
            </a:r>
            <a:r>
              <a:rPr lang="fi-FI" err="1"/>
              <a:t>text</a:t>
            </a:r>
            <a:endParaRPr lang="fi-FI"/>
          </a:p>
        </p:txBody>
      </p:sp>
      <p:pic>
        <p:nvPicPr>
          <p:cNvPr id="13" name="Kuva 12"/>
          <p:cNvPicPr>
            <a:picLocks/>
          </p:cNvPicPr>
          <p:nvPr userDrawn="1"/>
        </p:nvPicPr>
        <p:blipFill>
          <a:blip r:embed="rId14">
            <a:extLst>
              <a:ext uri="{28A0092B-C50C-407E-A947-70E740481C1C}">
                <a14:useLocalDpi xmlns:a14="http://schemas.microsoft.com/office/drawing/2010/main" val="0"/>
              </a:ext>
            </a:extLst>
          </a:blip>
          <a:stretch>
            <a:fillRect/>
          </a:stretch>
        </p:blipFill>
        <p:spPr>
          <a:xfrm>
            <a:off x="-211231" y="5243604"/>
            <a:ext cx="2313084" cy="2028802"/>
          </a:xfrm>
          <a:prstGeom prst="rect">
            <a:avLst/>
          </a:prstGeom>
        </p:spPr>
      </p:pic>
    </p:spTree>
    <p:extLst>
      <p:ext uri="{BB962C8B-B14F-4D97-AF65-F5344CB8AC3E}">
        <p14:creationId xmlns:p14="http://schemas.microsoft.com/office/powerpoint/2010/main" val="3205168149"/>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16"/>
          </a:p>
        </p:txBody>
      </p:sp>
      <p:sp>
        <p:nvSpPr>
          <p:cNvPr id="9" name="Title 8"/>
          <p:cNvSpPr>
            <a:spLocks noGrp="1"/>
          </p:cNvSpPr>
          <p:nvPr>
            <p:ph type="title" hasCustomPrompt="1"/>
          </p:nvPr>
        </p:nvSpPr>
        <p:spPr>
          <a:xfrm>
            <a:off x="589866" y="1195600"/>
            <a:ext cx="5158849" cy="761030"/>
          </a:xfrm>
          <a:prstGeom prst="rect">
            <a:avLst/>
          </a:prstGeom>
        </p:spPr>
        <p:txBody>
          <a:bodyPr lIns="0" tIns="0" rIns="0" bIns="0" anchor="b"/>
          <a:lstStyle>
            <a:lvl1pPr>
              <a:lnSpc>
                <a:spcPct val="100000"/>
              </a:lnSpc>
              <a:defRPr sz="5280" b="1" i="1" baseline="0">
                <a:solidFill>
                  <a:schemeClr val="bg1"/>
                </a:solidFill>
                <a:latin typeface="+mj-lt"/>
              </a:defRPr>
            </a:lvl1pPr>
          </a:lstStyle>
          <a:p>
            <a:r>
              <a:rPr lang="en-US"/>
              <a:t>Headline</a:t>
            </a:r>
          </a:p>
        </p:txBody>
      </p:sp>
      <p:sp>
        <p:nvSpPr>
          <p:cNvPr id="13" name="Text Placeholder 3"/>
          <p:cNvSpPr>
            <a:spLocks noGrp="1"/>
          </p:cNvSpPr>
          <p:nvPr>
            <p:ph type="body" sz="half" idx="2" hasCustomPrompt="1"/>
          </p:nvPr>
        </p:nvSpPr>
        <p:spPr>
          <a:xfrm>
            <a:off x="589866" y="2328885"/>
            <a:ext cx="5158849" cy="468923"/>
          </a:xfrm>
          <a:prstGeom prst="rect">
            <a:avLst/>
          </a:prstGeom>
        </p:spPr>
        <p:txBody>
          <a:bodyPr lIns="0" tIns="0" rIns="0" bIns="0"/>
          <a:lstStyle>
            <a:lvl1pPr marL="0" indent="0">
              <a:lnSpc>
                <a:spcPct val="100000"/>
              </a:lnSpc>
              <a:buNone/>
              <a:defRPr sz="33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Sub Headline</a:t>
            </a:r>
          </a:p>
        </p:txBody>
      </p:sp>
      <p:cxnSp>
        <p:nvCxnSpPr>
          <p:cNvPr id="15" name="Suora yhdysviiva 6"/>
          <p:cNvCxnSpPr/>
          <p:nvPr userDrawn="1"/>
        </p:nvCxnSpPr>
        <p:spPr>
          <a:xfrm>
            <a:off x="589866" y="2117816"/>
            <a:ext cx="506244"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589866" y="3725511"/>
            <a:ext cx="5158849" cy="392558"/>
          </a:xfrm>
          <a:prstGeom prst="rect">
            <a:avLst/>
          </a:prstGeom>
        </p:spPr>
        <p:txBody>
          <a:bodyPr lIns="0" tIns="0" rIns="0" bIns="0"/>
          <a:lstStyle>
            <a:lvl1pPr marL="0" indent="0">
              <a:lnSpc>
                <a:spcPct val="100000"/>
              </a:lnSpc>
              <a:buNone/>
              <a:defRPr sz="21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Name</a:t>
            </a:r>
          </a:p>
        </p:txBody>
      </p:sp>
      <p:sp>
        <p:nvSpPr>
          <p:cNvPr id="16" name="Text Placeholder 3"/>
          <p:cNvSpPr>
            <a:spLocks noGrp="1"/>
          </p:cNvSpPr>
          <p:nvPr>
            <p:ph type="body" sz="half" idx="12" hasCustomPrompt="1"/>
          </p:nvPr>
        </p:nvSpPr>
        <p:spPr>
          <a:xfrm>
            <a:off x="589866" y="4118068"/>
            <a:ext cx="5158849" cy="432072"/>
          </a:xfrm>
          <a:prstGeom prst="rect">
            <a:avLst/>
          </a:prstGeom>
        </p:spPr>
        <p:txBody>
          <a:bodyPr lIns="0" tIns="0" rIns="0" bIns="0"/>
          <a:lstStyle>
            <a:lvl1pPr marL="0" indent="0">
              <a:lnSpc>
                <a:spcPct val="100000"/>
              </a:lnSpc>
              <a:buNone/>
              <a:defRPr sz="21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Date</a:t>
            </a:r>
          </a:p>
        </p:txBody>
      </p:sp>
      <p:pic>
        <p:nvPicPr>
          <p:cNvPr id="17" name="Kuva 16"/>
          <p:cNvPicPr>
            <a:picLocks noChangeAspect="1"/>
          </p:cNvPicPr>
          <p:nvPr userDrawn="1"/>
        </p:nvPicPr>
        <p:blipFill rotWithShape="1">
          <a:blip r:embed="rId2">
            <a:extLst>
              <a:ext uri="{28A0092B-C50C-407E-A947-70E740481C1C}">
                <a14:useLocalDpi xmlns:a14="http://schemas.microsoft.com/office/drawing/2010/main" val="0"/>
              </a:ext>
            </a:extLst>
          </a:blip>
          <a:srcRect l="40973" r="14072"/>
          <a:stretch/>
        </p:blipFill>
        <p:spPr>
          <a:xfrm>
            <a:off x="6096000" y="0"/>
            <a:ext cx="6096000" cy="6858000"/>
          </a:xfrm>
          <a:prstGeom prst="rect">
            <a:avLst/>
          </a:prstGeom>
        </p:spPr>
      </p:pic>
      <p:pic>
        <p:nvPicPr>
          <p:cNvPr id="10" name="Kuva 12">
            <a:extLst>
              <a:ext uri="{FF2B5EF4-FFF2-40B4-BE49-F238E27FC236}">
                <a16:creationId xmlns:a16="http://schemas.microsoft.com/office/drawing/2014/main" id="{CDD5E0A8-93BB-4E58-A77D-53FB0B1C7706}"/>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211231" y="5243604"/>
            <a:ext cx="2313084" cy="2028802"/>
          </a:xfrm>
          <a:prstGeom prst="rect">
            <a:avLst/>
          </a:prstGeom>
        </p:spPr>
      </p:pic>
    </p:spTree>
    <p:extLst>
      <p:ext uri="{BB962C8B-B14F-4D97-AF65-F5344CB8AC3E}">
        <p14:creationId xmlns:p14="http://schemas.microsoft.com/office/powerpoint/2010/main" val="2470425750"/>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16"/>
          </a:p>
        </p:txBody>
      </p:sp>
      <p:sp>
        <p:nvSpPr>
          <p:cNvPr id="9" name="Title 8"/>
          <p:cNvSpPr>
            <a:spLocks noGrp="1"/>
          </p:cNvSpPr>
          <p:nvPr>
            <p:ph type="title" hasCustomPrompt="1"/>
          </p:nvPr>
        </p:nvSpPr>
        <p:spPr>
          <a:xfrm>
            <a:off x="589866" y="1195600"/>
            <a:ext cx="5158849" cy="761030"/>
          </a:xfrm>
          <a:prstGeom prst="rect">
            <a:avLst/>
          </a:prstGeom>
        </p:spPr>
        <p:txBody>
          <a:bodyPr lIns="0" tIns="0" rIns="0" bIns="0" anchor="b"/>
          <a:lstStyle>
            <a:lvl1pPr>
              <a:lnSpc>
                <a:spcPct val="100000"/>
              </a:lnSpc>
              <a:defRPr sz="4800" b="1" baseline="0">
                <a:solidFill>
                  <a:schemeClr val="bg1"/>
                </a:solidFill>
              </a:defRPr>
            </a:lvl1pPr>
          </a:lstStyle>
          <a:p>
            <a:r>
              <a:rPr lang="en-US"/>
              <a:t>Headline</a:t>
            </a:r>
          </a:p>
        </p:txBody>
      </p:sp>
      <p:cxnSp>
        <p:nvCxnSpPr>
          <p:cNvPr id="15" name="Suora yhdysviiva 6"/>
          <p:cNvCxnSpPr/>
          <p:nvPr userDrawn="1"/>
        </p:nvCxnSpPr>
        <p:spPr>
          <a:xfrm>
            <a:off x="589866" y="2117816"/>
            <a:ext cx="506244"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3"/>
          <p:cNvSpPr>
            <a:spLocks noGrp="1"/>
          </p:cNvSpPr>
          <p:nvPr>
            <p:ph type="body" sz="half" idx="2" hasCustomPrompt="1"/>
          </p:nvPr>
        </p:nvSpPr>
        <p:spPr>
          <a:xfrm>
            <a:off x="589866" y="2328885"/>
            <a:ext cx="5158849" cy="468923"/>
          </a:xfrm>
          <a:prstGeom prst="rect">
            <a:avLst/>
          </a:prstGeom>
        </p:spPr>
        <p:txBody>
          <a:bodyPr lIns="0" tIns="0" rIns="0" bIns="0"/>
          <a:lstStyle>
            <a:lvl1pPr marL="0" indent="0">
              <a:lnSpc>
                <a:spcPct val="100000"/>
              </a:lnSpc>
              <a:buNone/>
              <a:defRPr sz="33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Sub Headline</a:t>
            </a:r>
          </a:p>
        </p:txBody>
      </p:sp>
      <p:sp>
        <p:nvSpPr>
          <p:cNvPr id="17" name="Text Placeholder 3"/>
          <p:cNvSpPr>
            <a:spLocks noGrp="1"/>
          </p:cNvSpPr>
          <p:nvPr>
            <p:ph type="body" sz="half" idx="11" hasCustomPrompt="1"/>
          </p:nvPr>
        </p:nvSpPr>
        <p:spPr>
          <a:xfrm>
            <a:off x="589866" y="3725511"/>
            <a:ext cx="5158849" cy="392558"/>
          </a:xfrm>
          <a:prstGeom prst="rect">
            <a:avLst/>
          </a:prstGeom>
        </p:spPr>
        <p:txBody>
          <a:bodyPr lIns="0" tIns="0" rIns="0" bIns="0"/>
          <a:lstStyle>
            <a:lvl1pPr marL="0" indent="0">
              <a:buNone/>
              <a:defRPr sz="21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Name</a:t>
            </a:r>
          </a:p>
        </p:txBody>
      </p:sp>
      <p:sp>
        <p:nvSpPr>
          <p:cNvPr id="18" name="Text Placeholder 3"/>
          <p:cNvSpPr>
            <a:spLocks noGrp="1"/>
          </p:cNvSpPr>
          <p:nvPr>
            <p:ph type="body" sz="half" idx="12" hasCustomPrompt="1"/>
          </p:nvPr>
        </p:nvSpPr>
        <p:spPr>
          <a:xfrm>
            <a:off x="589866" y="4118068"/>
            <a:ext cx="5158849" cy="432072"/>
          </a:xfrm>
          <a:prstGeom prst="rect">
            <a:avLst/>
          </a:prstGeom>
        </p:spPr>
        <p:txBody>
          <a:bodyPr lIns="0" tIns="0" rIns="0" bIns="0"/>
          <a:lstStyle>
            <a:lvl1pPr marL="0" indent="0">
              <a:buNone/>
              <a:defRPr sz="21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Date</a:t>
            </a:r>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25853" r="20815"/>
          <a:stretch/>
        </p:blipFill>
        <p:spPr>
          <a:xfrm>
            <a:off x="6096019" y="0"/>
            <a:ext cx="6096000" cy="6858017"/>
          </a:xfrm>
          <a:prstGeom prst="rect">
            <a:avLst/>
          </a:prstGeom>
        </p:spPr>
      </p:pic>
      <p:pic>
        <p:nvPicPr>
          <p:cNvPr id="10" name="Kuva 12">
            <a:extLst>
              <a:ext uri="{FF2B5EF4-FFF2-40B4-BE49-F238E27FC236}">
                <a16:creationId xmlns:a16="http://schemas.microsoft.com/office/drawing/2014/main" id="{F9DD7E9A-33EF-40A0-8EB6-2504F641BBC6}"/>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211231" y="5243604"/>
            <a:ext cx="2313084" cy="2028802"/>
          </a:xfrm>
          <a:prstGeom prst="rect">
            <a:avLst/>
          </a:prstGeom>
        </p:spPr>
      </p:pic>
    </p:spTree>
    <p:extLst>
      <p:ext uri="{BB962C8B-B14F-4D97-AF65-F5344CB8AC3E}">
        <p14:creationId xmlns:p14="http://schemas.microsoft.com/office/powerpoint/2010/main" val="1057666919"/>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16"/>
          </a:p>
        </p:txBody>
      </p:sp>
      <p:sp>
        <p:nvSpPr>
          <p:cNvPr id="9" name="Title 8"/>
          <p:cNvSpPr>
            <a:spLocks noGrp="1"/>
          </p:cNvSpPr>
          <p:nvPr>
            <p:ph type="title" hasCustomPrompt="1"/>
          </p:nvPr>
        </p:nvSpPr>
        <p:spPr>
          <a:xfrm>
            <a:off x="589866" y="1195600"/>
            <a:ext cx="5158849" cy="761030"/>
          </a:xfrm>
          <a:prstGeom prst="rect">
            <a:avLst/>
          </a:prstGeom>
        </p:spPr>
        <p:txBody>
          <a:bodyPr lIns="0" tIns="0" rIns="0" bIns="0" anchor="b"/>
          <a:lstStyle>
            <a:lvl1pPr>
              <a:lnSpc>
                <a:spcPct val="100000"/>
              </a:lnSpc>
              <a:defRPr sz="4800" b="1" baseline="0">
                <a:solidFill>
                  <a:schemeClr val="bg1"/>
                </a:solidFill>
              </a:defRPr>
            </a:lvl1pPr>
          </a:lstStyle>
          <a:p>
            <a:r>
              <a:rPr lang="en-US"/>
              <a:t>Headline</a:t>
            </a:r>
          </a:p>
        </p:txBody>
      </p:sp>
      <p:cxnSp>
        <p:nvCxnSpPr>
          <p:cNvPr id="15" name="Suora yhdysviiva 6"/>
          <p:cNvCxnSpPr/>
          <p:nvPr userDrawn="1"/>
        </p:nvCxnSpPr>
        <p:spPr>
          <a:xfrm>
            <a:off x="589866" y="2117816"/>
            <a:ext cx="506244"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3"/>
          <p:cNvSpPr>
            <a:spLocks noGrp="1"/>
          </p:cNvSpPr>
          <p:nvPr>
            <p:ph type="body" sz="half" idx="2" hasCustomPrompt="1"/>
          </p:nvPr>
        </p:nvSpPr>
        <p:spPr>
          <a:xfrm>
            <a:off x="589866" y="2328885"/>
            <a:ext cx="5158849" cy="468923"/>
          </a:xfrm>
          <a:prstGeom prst="rect">
            <a:avLst/>
          </a:prstGeom>
        </p:spPr>
        <p:txBody>
          <a:bodyPr lIns="0" tIns="0" rIns="0" bIns="0"/>
          <a:lstStyle>
            <a:lvl1pPr marL="0" indent="0">
              <a:lnSpc>
                <a:spcPct val="100000"/>
              </a:lnSpc>
              <a:buNone/>
              <a:defRPr sz="33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Sub Headline</a:t>
            </a:r>
          </a:p>
        </p:txBody>
      </p:sp>
      <p:sp>
        <p:nvSpPr>
          <p:cNvPr id="13" name="Text Placeholder 3"/>
          <p:cNvSpPr>
            <a:spLocks noGrp="1"/>
          </p:cNvSpPr>
          <p:nvPr>
            <p:ph type="body" sz="half" idx="11" hasCustomPrompt="1"/>
          </p:nvPr>
        </p:nvSpPr>
        <p:spPr>
          <a:xfrm>
            <a:off x="589866" y="3725511"/>
            <a:ext cx="5158849" cy="392558"/>
          </a:xfrm>
          <a:prstGeom prst="rect">
            <a:avLst/>
          </a:prstGeom>
        </p:spPr>
        <p:txBody>
          <a:bodyPr lIns="0" tIns="0" rIns="0" bIns="0"/>
          <a:lstStyle>
            <a:lvl1pPr marL="0" indent="0">
              <a:buNone/>
              <a:defRPr sz="21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Name</a:t>
            </a:r>
          </a:p>
        </p:txBody>
      </p:sp>
      <p:sp>
        <p:nvSpPr>
          <p:cNvPr id="17" name="Text Placeholder 3"/>
          <p:cNvSpPr>
            <a:spLocks noGrp="1"/>
          </p:cNvSpPr>
          <p:nvPr>
            <p:ph type="body" sz="half" idx="12" hasCustomPrompt="1"/>
          </p:nvPr>
        </p:nvSpPr>
        <p:spPr>
          <a:xfrm>
            <a:off x="589866" y="4118068"/>
            <a:ext cx="5158849" cy="432072"/>
          </a:xfrm>
          <a:prstGeom prst="rect">
            <a:avLst/>
          </a:prstGeom>
        </p:spPr>
        <p:txBody>
          <a:bodyPr lIns="0" tIns="0" rIns="0" bIns="0"/>
          <a:lstStyle>
            <a:lvl1pPr marL="0" indent="0">
              <a:buNone/>
              <a:defRPr sz="2160" b="1" i="0" baseline="0">
                <a:solidFill>
                  <a:schemeClr val="bg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Date</a:t>
            </a:r>
          </a:p>
        </p:txBody>
      </p:sp>
      <p:pic>
        <p:nvPicPr>
          <p:cNvPr id="16" name="Kuva 15"/>
          <p:cNvPicPr>
            <a:picLocks noChangeAspect="1"/>
          </p:cNvPicPr>
          <p:nvPr userDrawn="1"/>
        </p:nvPicPr>
        <p:blipFill rotWithShape="1">
          <a:blip r:embed="rId2">
            <a:extLst>
              <a:ext uri="{28A0092B-C50C-407E-A947-70E740481C1C}">
                <a14:useLocalDpi xmlns:a14="http://schemas.microsoft.com/office/drawing/2010/main" val="0"/>
              </a:ext>
            </a:extLst>
          </a:blip>
          <a:srcRect l="11982" t="22626" r="53157"/>
          <a:stretch/>
        </p:blipFill>
        <p:spPr>
          <a:xfrm>
            <a:off x="6102289" y="2"/>
            <a:ext cx="6096000" cy="6857999"/>
          </a:xfrm>
          <a:prstGeom prst="rect">
            <a:avLst/>
          </a:prstGeom>
        </p:spPr>
      </p:pic>
      <p:pic>
        <p:nvPicPr>
          <p:cNvPr id="10" name="Kuva 12">
            <a:extLst>
              <a:ext uri="{FF2B5EF4-FFF2-40B4-BE49-F238E27FC236}">
                <a16:creationId xmlns:a16="http://schemas.microsoft.com/office/drawing/2014/main" id="{58E5D1EA-DDE0-4A1F-9190-8998FC6272F6}"/>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211231" y="5243604"/>
            <a:ext cx="2313084" cy="2028802"/>
          </a:xfrm>
          <a:prstGeom prst="rect">
            <a:avLst/>
          </a:prstGeom>
        </p:spPr>
      </p:pic>
    </p:spTree>
    <p:extLst>
      <p:ext uri="{BB962C8B-B14F-4D97-AF65-F5344CB8AC3E}">
        <p14:creationId xmlns:p14="http://schemas.microsoft.com/office/powerpoint/2010/main" val="1233264481"/>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16"/>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383118" y="692151"/>
            <a:ext cx="5624213" cy="5023450"/>
          </a:xfrm>
          <a:prstGeom prst="rect">
            <a:avLst/>
          </a:prstGeom>
        </p:spPr>
        <p:txBody>
          <a:bodyPr lIns="0" tIns="0" rIns="0" bIns="0"/>
          <a:lstStyle>
            <a:lvl1pPr marL="0" indent="0">
              <a:lnSpc>
                <a:spcPct val="100000"/>
              </a:lnSpc>
              <a:buNone/>
              <a:defRPr sz="3960" b="1">
                <a:solidFill>
                  <a:schemeClr val="bg1"/>
                </a:solidFill>
              </a:defRPr>
            </a:lvl1pPr>
          </a:lstStyle>
          <a:p>
            <a:r>
              <a:rPr lang="fi-FI"/>
              <a:t>Lorem </a:t>
            </a:r>
            <a:r>
              <a:rPr lang="fi-FI" err="1"/>
              <a:t>ipsum</a:t>
            </a:r>
            <a:r>
              <a:rPr lang="fi-FI"/>
              <a:t> </a:t>
            </a:r>
            <a:r>
              <a:rPr lang="fi-FI" err="1"/>
              <a:t>dolor</a:t>
            </a:r>
            <a:r>
              <a:rPr lang="fi-FI"/>
              <a:t> </a:t>
            </a:r>
            <a:r>
              <a:rPr lang="fi-FI" err="1"/>
              <a:t>sit</a:t>
            </a:r>
            <a:r>
              <a:rPr lang="fi-FI"/>
              <a:t> amet, </a:t>
            </a:r>
            <a:r>
              <a:rPr lang="fi-FI" err="1"/>
              <a:t>consectetur</a:t>
            </a:r>
            <a:r>
              <a:rPr lang="fi-FI"/>
              <a:t> adipiscing elit. </a:t>
            </a:r>
            <a:r>
              <a:rPr lang="fi-FI" err="1"/>
              <a:t>Maecenas</a:t>
            </a:r>
            <a:r>
              <a:rPr lang="fi-FI"/>
              <a:t> </a:t>
            </a:r>
            <a:r>
              <a:rPr lang="fi-FI" err="1"/>
              <a:t>velit</a:t>
            </a:r>
            <a:r>
              <a:rPr lang="fi-FI"/>
              <a:t> </a:t>
            </a:r>
            <a:r>
              <a:rPr lang="fi-FI" err="1"/>
              <a:t>velit</a:t>
            </a:r>
            <a:r>
              <a:rPr lang="fi-FI"/>
              <a:t>, </a:t>
            </a:r>
            <a:r>
              <a:rPr lang="fi-FI" err="1"/>
              <a:t>consequat</a:t>
            </a:r>
            <a:r>
              <a:rPr lang="fi-FI"/>
              <a:t> </a:t>
            </a:r>
            <a:r>
              <a:rPr lang="fi-FI" err="1"/>
              <a:t>eget</a:t>
            </a:r>
            <a:r>
              <a:rPr lang="fi-FI"/>
              <a:t> </a:t>
            </a:r>
            <a:r>
              <a:rPr lang="fi-FI" err="1"/>
              <a:t>ullamcorper</a:t>
            </a:r>
            <a:r>
              <a:rPr lang="fi-FI"/>
              <a:t> a, </a:t>
            </a:r>
            <a:r>
              <a:rPr lang="fi-FI" err="1"/>
              <a:t>maximus</a:t>
            </a:r>
            <a:r>
              <a:rPr lang="fi-FI"/>
              <a:t> </a:t>
            </a:r>
            <a:r>
              <a:rPr lang="fi-FI" err="1"/>
              <a:t>ac</a:t>
            </a:r>
            <a:r>
              <a:rPr lang="fi-FI"/>
              <a:t> ex.</a:t>
            </a:r>
          </a:p>
        </p:txBody>
      </p:sp>
      <p:pic>
        <p:nvPicPr>
          <p:cNvPr id="2" name="Kuva 1"/>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5822714"/>
            <a:ext cx="2626491" cy="1035286"/>
          </a:xfrm>
          <a:prstGeom prst="rect">
            <a:avLst/>
          </a:prstGeom>
        </p:spPr>
      </p:pic>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a:xfrm>
            <a:off x="9101883" y="6464839"/>
            <a:ext cx="2546384" cy="230400"/>
          </a:xfrm>
          <a:prstGeom prst="rect">
            <a:avLst/>
          </a:prstGeom>
        </p:spPr>
        <p:txBody>
          <a:bodyPr/>
          <a:lstStyle>
            <a:lvl1pPr>
              <a:defRPr>
                <a:solidFill>
                  <a:srgbClr val="FFFFFF"/>
                </a:solidFill>
              </a:defRPr>
            </a:lvl1pPr>
          </a:lstStyle>
          <a:p>
            <a:fld id="{28F7F04C-F568-F649-A2AE-EA61C66B69B4}" type="slidenum">
              <a:rPr lang="en-US" smtClean="0"/>
              <a:pPr/>
              <a:t>‹#›</a:t>
            </a:fld>
            <a:endParaRPr lang="en-US"/>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err="1"/>
              <a:t>Your</a:t>
            </a:r>
            <a:r>
              <a:rPr lang="fi-FI"/>
              <a:t> text </a:t>
            </a:r>
            <a:r>
              <a:rPr lang="fi-FI" err="1"/>
              <a:t>here</a:t>
            </a:r>
            <a:endParaRPr lang="fi-FI"/>
          </a:p>
        </p:txBody>
      </p:sp>
    </p:spTree>
    <p:extLst>
      <p:ext uri="{BB962C8B-B14F-4D97-AF65-F5344CB8AC3E}">
        <p14:creationId xmlns:p14="http://schemas.microsoft.com/office/powerpoint/2010/main" val="2582366413"/>
      </p:ext>
    </p:extLst>
  </p:cSld>
  <p:clrMapOvr>
    <a:masterClrMapping/>
  </p:clrMapOvr>
  <p:extLst>
    <p:ext uri="{DCECCB84-F9BA-43D5-87BE-67443E8EF086}">
      <p15:sldGuideLst xmlns:p15="http://schemas.microsoft.com/office/powerpoint/2012/main">
        <p15:guide id="1" pos="297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624418" y="318135"/>
            <a:ext cx="10943167" cy="1195798"/>
          </a:xfrm>
          <a:prstGeom prst="rect">
            <a:avLst/>
          </a:prstGeom>
        </p:spPr>
        <p:txBody>
          <a:bodyPr lIns="0" tIns="0" rIns="0" bIns="0" anchor="t" anchorCtr="0">
            <a:noAutofit/>
          </a:bodyPr>
          <a:lstStyle>
            <a:lvl1pPr algn="l">
              <a:lnSpc>
                <a:spcPct val="85000"/>
              </a:lnSpc>
              <a:defRPr sz="4320" b="1" spc="-120">
                <a:solidFill>
                  <a:srgbClr val="0065BD"/>
                </a:solidFill>
              </a:defRPr>
            </a:lvl1pPr>
          </a:lstStyle>
          <a:p>
            <a:r>
              <a:rPr lang="en-US"/>
              <a:t>Click to edit Master title style</a:t>
            </a:r>
          </a:p>
        </p:txBody>
      </p:sp>
      <p:sp>
        <p:nvSpPr>
          <p:cNvPr id="10" name="Content Placeholder 10"/>
          <p:cNvSpPr>
            <a:spLocks noGrp="1"/>
          </p:cNvSpPr>
          <p:nvPr>
            <p:ph sz="quarter" idx="14"/>
          </p:nvPr>
        </p:nvSpPr>
        <p:spPr>
          <a:xfrm>
            <a:off x="624419" y="1527989"/>
            <a:ext cx="10943165" cy="3989244"/>
          </a:xfrm>
          <a:prstGeom prst="rect">
            <a:avLst/>
          </a:prstGeom>
        </p:spPr>
        <p:txBody>
          <a:bodyPr vert="horz" lIns="0" tIns="0" rIns="0" bIns="0"/>
          <a:lstStyle>
            <a:lvl1pPr marL="0" indent="0">
              <a:buNone/>
              <a:defRPr sz="2520" b="1">
                <a:latin typeface="+mj-lt"/>
              </a:defRPr>
            </a:lvl1pPr>
            <a:lvl2pPr marL="285120" indent="-254880">
              <a:buFont typeface="Arial"/>
              <a:buChar char="•"/>
              <a:defRPr sz="2400">
                <a:latin typeface="Georgia"/>
              </a:defRPr>
            </a:lvl2pPr>
            <a:lvl3pPr marL="552960" indent="-276480">
              <a:buFont typeface="Lucida Grande"/>
              <a:buChar char="-"/>
              <a:defRPr sz="1920" i="1">
                <a:latin typeface="Georgia"/>
                <a:cs typeface="Georgia"/>
              </a:defRPr>
            </a:lvl3pPr>
            <a:lvl4pPr marL="950400" indent="-233280">
              <a:buFont typeface="Arial"/>
              <a:buChar char="•"/>
              <a:defRPr sz="1680" baseline="0">
                <a:latin typeface="Georgia"/>
              </a:defRPr>
            </a:lvl4pPr>
            <a:lvl5pPr marL="1304640" indent="-274320">
              <a:buFont typeface="Courier New"/>
              <a:buChar char="o"/>
              <a:defRPr sz="156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12"/>
          <p:cNvSpPr>
            <a:spLocks noGrp="1"/>
          </p:cNvSpPr>
          <p:nvPr>
            <p:ph type="dt" sz="half" idx="15"/>
          </p:nvPr>
        </p:nvSpPr>
        <p:spPr/>
        <p:txBody>
          <a:bodyPr/>
          <a:lstStyle>
            <a:lvl1pPr>
              <a:defRPr/>
            </a:lvl1pPr>
          </a:lstStyle>
          <a:p>
            <a:pPr>
              <a:defRPr/>
            </a:pPr>
            <a:r>
              <a:rPr lang="fi-FI"/>
              <a:t>14.1.2020</a:t>
            </a:r>
          </a:p>
        </p:txBody>
      </p:sp>
      <p:sp>
        <p:nvSpPr>
          <p:cNvPr id="7" name="Footer Placeholder 13"/>
          <p:cNvSpPr>
            <a:spLocks noGrp="1"/>
          </p:cNvSpPr>
          <p:nvPr>
            <p:ph type="ftr" sz="quarter" idx="16"/>
          </p:nvPr>
        </p:nvSpPr>
        <p:spPr/>
        <p:txBody>
          <a:bodyPr/>
          <a:lstStyle>
            <a:lvl1pPr>
              <a:defRPr/>
            </a:lvl1pPr>
          </a:lstStyle>
          <a:p>
            <a:pPr>
              <a:defRPr/>
            </a:pPr>
            <a:r>
              <a:rPr lang="fi-FI"/>
              <a:t>LTHE, day 1</a:t>
            </a: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cxnSp>
        <p:nvCxnSpPr>
          <p:cNvPr id="12" name="Straight Connector 4"/>
          <p:cNvCxnSpPr/>
          <p:nvPr userDrawn="1"/>
        </p:nvCxnSpPr>
        <p:spPr>
          <a:xfrm>
            <a:off x="624418" y="5847608"/>
            <a:ext cx="10943167"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000" y="5654881"/>
            <a:ext cx="2818384" cy="1157516"/>
          </a:xfrm>
          <a:prstGeom prst="rect">
            <a:avLst/>
          </a:prstGeom>
        </p:spPr>
      </p:pic>
    </p:spTree>
    <p:extLst>
      <p:ext uri="{BB962C8B-B14F-4D97-AF65-F5344CB8AC3E}">
        <p14:creationId xmlns:p14="http://schemas.microsoft.com/office/powerpoint/2010/main" val="35059794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4"/>
            <a:ext cx="11360800" cy="4555200"/>
          </a:xfrm>
          <a:prstGeom prst="rect">
            <a:avLst/>
          </a:prstGeom>
        </p:spPr>
        <p:txBody>
          <a:bodyPr spcFirstLastPara="1" wrap="square" lIns="91425" tIns="91425" rIns="91425" bIns="91425" anchor="t" anchorCtr="0">
            <a:normAutofit/>
          </a:bodyPr>
          <a:lstStyle>
            <a:lvl1pPr marL="548640" lvl="0" indent="-411480">
              <a:spcBef>
                <a:spcPts val="0"/>
              </a:spcBef>
              <a:spcAft>
                <a:spcPts val="0"/>
              </a:spcAft>
              <a:buSzPts val="1800"/>
              <a:buChar char="●"/>
              <a:defRPr/>
            </a:lvl1pPr>
            <a:lvl2pPr marL="1097280" lvl="1" indent="-381000">
              <a:spcBef>
                <a:spcPts val="0"/>
              </a:spcBef>
              <a:spcAft>
                <a:spcPts val="0"/>
              </a:spcAft>
              <a:buSzPts val="1400"/>
              <a:buChar char="○"/>
              <a:defRPr/>
            </a:lvl2pPr>
            <a:lvl3pPr marL="1645920" lvl="2" indent="-381000">
              <a:spcBef>
                <a:spcPts val="0"/>
              </a:spcBef>
              <a:spcAft>
                <a:spcPts val="0"/>
              </a:spcAft>
              <a:buSzPts val="1400"/>
              <a:buChar char="■"/>
              <a:defRPr/>
            </a:lvl3pPr>
            <a:lvl4pPr marL="2194560" lvl="3" indent="-381000">
              <a:spcBef>
                <a:spcPts val="0"/>
              </a:spcBef>
              <a:spcAft>
                <a:spcPts val="0"/>
              </a:spcAft>
              <a:buSzPts val="1400"/>
              <a:buChar char="●"/>
              <a:defRPr/>
            </a:lvl4pPr>
            <a:lvl5pPr marL="2743200" lvl="4" indent="-381000">
              <a:spcBef>
                <a:spcPts val="0"/>
              </a:spcBef>
              <a:spcAft>
                <a:spcPts val="0"/>
              </a:spcAft>
              <a:buSzPts val="1400"/>
              <a:buChar char="○"/>
              <a:defRPr/>
            </a:lvl5pPr>
            <a:lvl6pPr marL="3291840" lvl="5" indent="-381000">
              <a:spcBef>
                <a:spcPts val="0"/>
              </a:spcBef>
              <a:spcAft>
                <a:spcPts val="0"/>
              </a:spcAft>
              <a:buSzPts val="1400"/>
              <a:buChar char="■"/>
              <a:defRPr/>
            </a:lvl6pPr>
            <a:lvl7pPr marL="3840480" lvl="6" indent="-381000">
              <a:spcBef>
                <a:spcPts val="0"/>
              </a:spcBef>
              <a:spcAft>
                <a:spcPts val="0"/>
              </a:spcAft>
              <a:buSzPts val="1400"/>
              <a:buChar char="●"/>
              <a:defRPr/>
            </a:lvl7pPr>
            <a:lvl8pPr marL="4389120" lvl="7" indent="-381000">
              <a:spcBef>
                <a:spcPts val="0"/>
              </a:spcBef>
              <a:spcAft>
                <a:spcPts val="0"/>
              </a:spcAft>
              <a:buSzPts val="1400"/>
              <a:buChar char="○"/>
              <a:defRPr/>
            </a:lvl8pPr>
            <a:lvl9pPr marL="4937760" lvl="8" indent="-3810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fi" smtClean="0"/>
              <a:pPr algn="r"/>
              <a:t>‹#›</a:t>
            </a:fld>
            <a:endParaRPr lang="fi"/>
          </a:p>
        </p:txBody>
      </p:sp>
    </p:spTree>
    <p:extLst>
      <p:ext uri="{BB962C8B-B14F-4D97-AF65-F5344CB8AC3E}">
        <p14:creationId xmlns:p14="http://schemas.microsoft.com/office/powerpoint/2010/main" val="2958044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40088"/>
            <a:ext cx="2700528" cy="1014984"/>
          </a:xfrm>
          <a:prstGeom prst="rect">
            <a:avLst/>
          </a:prstGeom>
        </p:spPr>
      </p:pic>
      <p:sp>
        <p:nvSpPr>
          <p:cNvPr id="8" name="Picture Placeholder 2"/>
          <p:cNvSpPr>
            <a:spLocks noGrp="1"/>
          </p:cNvSpPr>
          <p:nvPr>
            <p:ph type="pic" idx="11" hasCustomPrompt="1"/>
          </p:nvPr>
        </p:nvSpPr>
        <p:spPr>
          <a:xfrm>
            <a:off x="6281059" y="0"/>
            <a:ext cx="5910943" cy="6858000"/>
          </a:xfrm>
          <a:prstGeom prst="rect">
            <a:avLst/>
          </a:prstGeom>
        </p:spPr>
        <p:txBody>
          <a:bodyPr/>
          <a:lstStyle>
            <a:lvl1pPr marL="0" indent="0">
              <a:buNone/>
              <a:defRPr sz="2880" b="1" baseline="0">
                <a:solidFill>
                  <a:schemeClr val="bg1">
                    <a:lumMod val="85000"/>
                    <a:alpha val="62000"/>
                  </a:schemeClr>
                </a:solidFill>
              </a:defRPr>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fi-FI" err="1"/>
              <a:t>Click</a:t>
            </a:r>
            <a:r>
              <a:rPr lang="fi-FI"/>
              <a:t> </a:t>
            </a:r>
            <a:r>
              <a:rPr lang="fi-FI" err="1"/>
              <a:t>icon</a:t>
            </a:r>
            <a:r>
              <a:rPr lang="fi-FI"/>
              <a:t> to </a:t>
            </a:r>
            <a:r>
              <a:rPr lang="fi-FI" err="1"/>
              <a:t>add</a:t>
            </a:r>
            <a:r>
              <a:rPr lang="fi-FI"/>
              <a:t> image</a:t>
            </a:r>
            <a:br>
              <a:rPr lang="fi-FI"/>
            </a:br>
            <a:br>
              <a:rPr lang="fi-FI"/>
            </a:br>
            <a:r>
              <a:rPr lang="fi-FI" err="1"/>
              <a:t>Fit</a:t>
            </a:r>
            <a:r>
              <a:rPr lang="fi-FI"/>
              <a:t> the image to </a:t>
            </a:r>
            <a:r>
              <a:rPr lang="fi-FI" err="1"/>
              <a:t>frame</a:t>
            </a:r>
            <a:r>
              <a:rPr lang="fi-FI"/>
              <a:t> </a:t>
            </a:r>
            <a:br>
              <a:rPr lang="fi-FI"/>
            </a:br>
            <a:r>
              <a:rPr lang="fi-FI" err="1"/>
              <a:t>by</a:t>
            </a:r>
            <a:r>
              <a:rPr lang="fi-FI"/>
              <a:t> </a:t>
            </a:r>
            <a:r>
              <a:rPr lang="fi-FI" err="1"/>
              <a:t>choosing</a:t>
            </a:r>
            <a:r>
              <a:rPr lang="fi-FI"/>
              <a:t>: </a:t>
            </a:r>
            <a:br>
              <a:rPr lang="fi-FI"/>
            </a:br>
            <a:r>
              <a:rPr lang="fi-FI" err="1"/>
              <a:t>crop</a:t>
            </a:r>
            <a:r>
              <a:rPr lang="fi-FI"/>
              <a:t>&gt;</a:t>
            </a:r>
            <a:r>
              <a:rPr lang="fi-FI" err="1"/>
              <a:t>fit</a:t>
            </a:r>
            <a:r>
              <a:rPr lang="fi-FI"/>
              <a:t> / rajaa&gt;sovita</a:t>
            </a:r>
            <a:endParaRPr lang="en-US"/>
          </a:p>
        </p:txBody>
      </p:sp>
      <p:sp>
        <p:nvSpPr>
          <p:cNvPr id="4" name="Text Placeholder 3"/>
          <p:cNvSpPr>
            <a:spLocks noGrp="1"/>
          </p:cNvSpPr>
          <p:nvPr>
            <p:ph type="body" sz="half" idx="2" hasCustomPrompt="1"/>
          </p:nvPr>
        </p:nvSpPr>
        <p:spPr>
          <a:xfrm>
            <a:off x="383120" y="1961610"/>
            <a:ext cx="5402961" cy="3900617"/>
          </a:xfrm>
          <a:prstGeom prst="rect">
            <a:avLst/>
          </a:prstGeom>
        </p:spPr>
        <p:txBody>
          <a:bodyPr lIns="0" tIns="0" rIns="0" bIns="0"/>
          <a:lstStyle>
            <a:lvl1pPr marL="0" marR="0" indent="0" algn="l" defTabSz="822960" rtl="0" eaLnBrk="1" fontAlgn="auto" latinLnBrk="0" hangingPunct="1">
              <a:lnSpc>
                <a:spcPct val="100000"/>
              </a:lnSpc>
              <a:spcBef>
                <a:spcPts val="900"/>
              </a:spcBef>
              <a:spcAft>
                <a:spcPts val="0"/>
              </a:spcAft>
              <a:buClrTx/>
              <a:buSzTx/>
              <a:buFontTx/>
              <a:buNone/>
              <a:tabLst/>
              <a:defRPr lang="en-GB" sz="2520" b="1" smtClean="0"/>
            </a:lvl1pPr>
            <a:lvl2pPr marL="411480" indent="0">
              <a:buFontTx/>
              <a:buNone/>
              <a:defRPr sz="2520"/>
            </a:lvl2pPr>
            <a:lvl3pPr marL="754380" indent="0">
              <a:buFontTx/>
              <a:buNone/>
              <a:defRPr sz="192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Your text here</a:t>
            </a:r>
          </a:p>
        </p:txBody>
      </p:sp>
      <p:sp>
        <p:nvSpPr>
          <p:cNvPr id="11" name="Text Placeholder 3"/>
          <p:cNvSpPr>
            <a:spLocks noGrp="1"/>
          </p:cNvSpPr>
          <p:nvPr>
            <p:ph type="body" sz="half" idx="10" hasCustomPrompt="1"/>
          </p:nvPr>
        </p:nvSpPr>
        <p:spPr>
          <a:xfrm>
            <a:off x="383120" y="196627"/>
            <a:ext cx="5402961" cy="1388633"/>
          </a:xfrm>
          <a:prstGeom prst="rect">
            <a:avLst/>
          </a:prstGeom>
        </p:spPr>
        <p:txBody>
          <a:bodyPr lIns="0" tIns="0" rIns="0" bIns="0"/>
          <a:lstStyle>
            <a:lvl1pPr marL="0" indent="0">
              <a:lnSpc>
                <a:spcPct val="100000"/>
              </a:lnSpc>
              <a:buNone/>
              <a:defRPr sz="4800" b="1" baseline="0">
                <a:solidFill>
                  <a:schemeClr val="tx1"/>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a:t>
            </a:r>
          </a:p>
        </p:txBody>
      </p:sp>
      <p:sp>
        <p:nvSpPr>
          <p:cNvPr id="6" name="Päivämäärän paikkamerkki 5"/>
          <p:cNvSpPr>
            <a:spLocks noGrp="1"/>
          </p:cNvSpPr>
          <p:nvPr>
            <p:ph type="dt" sz="half" idx="12"/>
          </p:nvPr>
        </p:nvSpPr>
        <p:spPr/>
        <p:txBody>
          <a:bodyPr/>
          <a:lstStyle/>
          <a:p>
            <a:r>
              <a:rPr lang="fi-FI"/>
              <a:t>dd.mm.yyyy</a:t>
            </a:r>
            <a:endParaRPr lang="en-US"/>
          </a:p>
        </p:txBody>
      </p:sp>
      <p:sp>
        <p:nvSpPr>
          <p:cNvPr id="9" name="Alatunnisteen paikkamerkki 8"/>
          <p:cNvSpPr>
            <a:spLocks noGrp="1"/>
          </p:cNvSpPr>
          <p:nvPr>
            <p:ph type="ftr" sz="quarter" idx="13"/>
          </p:nvPr>
        </p:nvSpPr>
        <p:spPr/>
        <p:txBody>
          <a:bodyPr/>
          <a:lstStyle/>
          <a:p>
            <a:r>
              <a:rPr lang="fi-FI" err="1"/>
              <a:t>Your</a:t>
            </a:r>
            <a:r>
              <a:rPr lang="fi-FI"/>
              <a:t> text </a:t>
            </a:r>
            <a:r>
              <a:rPr lang="fi-FI" err="1"/>
              <a:t>here</a:t>
            </a:r>
            <a:endParaRPr lang="fi-FI"/>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a:p>
        </p:txBody>
      </p:sp>
    </p:spTree>
    <p:extLst>
      <p:ext uri="{BB962C8B-B14F-4D97-AF65-F5344CB8AC3E}">
        <p14:creationId xmlns:p14="http://schemas.microsoft.com/office/powerpoint/2010/main" val="179810042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16"/>
          </a:p>
        </p:txBody>
      </p:sp>
      <p:sp>
        <p:nvSpPr>
          <p:cNvPr id="6" name="Picture Placeholder 2"/>
          <p:cNvSpPr>
            <a:spLocks noGrp="1"/>
          </p:cNvSpPr>
          <p:nvPr>
            <p:ph type="pic" idx="11" hasCustomPrompt="1"/>
          </p:nvPr>
        </p:nvSpPr>
        <p:spPr>
          <a:xfrm>
            <a:off x="6281059" y="0"/>
            <a:ext cx="5910943" cy="6858000"/>
          </a:xfrm>
          <a:prstGeom prst="rect">
            <a:avLst/>
          </a:prstGeom>
        </p:spPr>
        <p:txBody>
          <a:bodyPr/>
          <a:lstStyle>
            <a:lvl1pPr marL="0" marR="0" indent="0" algn="l" defTabSz="822960" rtl="0" eaLnBrk="1" fontAlgn="auto" latinLnBrk="0" hangingPunct="1">
              <a:lnSpc>
                <a:spcPct val="90000"/>
              </a:lnSpc>
              <a:spcBef>
                <a:spcPts val="900"/>
              </a:spcBef>
              <a:spcAft>
                <a:spcPts val="0"/>
              </a:spcAft>
              <a:buClrTx/>
              <a:buSzTx/>
              <a:buFont typeface="Arial"/>
              <a:buNone/>
              <a:tabLst/>
              <a:defRPr sz="2880" b="1" baseline="0">
                <a:solidFill>
                  <a:schemeClr val="bg1">
                    <a:alpha val="62000"/>
                  </a:schemeClr>
                </a:solidFill>
              </a:defRPr>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en-US"/>
              <a:t>Click icon to add image.</a:t>
            </a:r>
            <a:br>
              <a:rPr lang="en-US"/>
            </a:br>
            <a:br>
              <a:rPr lang="en-US"/>
            </a:br>
            <a:r>
              <a:rPr lang="fi-FI" err="1"/>
              <a:t>Fit</a:t>
            </a:r>
            <a:r>
              <a:rPr lang="fi-FI"/>
              <a:t> </a:t>
            </a:r>
            <a:r>
              <a:rPr lang="fi-FI" err="1"/>
              <a:t>the</a:t>
            </a:r>
            <a:r>
              <a:rPr lang="fi-FI"/>
              <a:t> image to </a:t>
            </a:r>
            <a:r>
              <a:rPr lang="fi-FI" err="1"/>
              <a:t>frame</a:t>
            </a:r>
            <a:r>
              <a:rPr lang="fi-FI"/>
              <a:t> </a:t>
            </a:r>
            <a:br>
              <a:rPr lang="fi-FI"/>
            </a:br>
            <a:r>
              <a:rPr lang="fi-FI" err="1"/>
              <a:t>by</a:t>
            </a:r>
            <a:r>
              <a:rPr lang="fi-FI"/>
              <a:t> </a:t>
            </a:r>
            <a:r>
              <a:rPr lang="fi-FI" err="1"/>
              <a:t>choosing</a:t>
            </a:r>
            <a:r>
              <a:rPr lang="fi-FI"/>
              <a:t>: </a:t>
            </a:r>
            <a:br>
              <a:rPr lang="fi-FI"/>
            </a:br>
            <a:r>
              <a:rPr lang="fi-FI" err="1"/>
              <a:t>crop</a:t>
            </a:r>
            <a:r>
              <a:rPr lang="fi-FI"/>
              <a:t>&gt;</a:t>
            </a:r>
            <a:r>
              <a:rPr lang="fi-FI" err="1"/>
              <a:t>fit</a:t>
            </a:r>
            <a:r>
              <a:rPr lang="fi-FI"/>
              <a:t> / rajaa&gt;sovita</a:t>
            </a:r>
            <a:endParaRPr lang="en-US"/>
          </a:p>
        </p:txBody>
      </p:sp>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22714"/>
            <a:ext cx="2644695" cy="1035286"/>
          </a:xfrm>
          <a:prstGeom prst="rect">
            <a:avLst/>
          </a:prstGeom>
        </p:spPr>
      </p:pic>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err="1"/>
              <a:t>Your</a:t>
            </a:r>
            <a:r>
              <a:rPr lang="fi-FI"/>
              <a:t> text </a:t>
            </a:r>
            <a:r>
              <a:rPr lang="fi-FI" err="1"/>
              <a:t>here</a:t>
            </a:r>
            <a:endParaRPr lang="fi-FI"/>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383118" y="692151"/>
            <a:ext cx="5624213" cy="5023450"/>
          </a:xfrm>
          <a:prstGeom prst="rect">
            <a:avLst/>
          </a:prstGeom>
        </p:spPr>
        <p:txBody>
          <a:bodyPr lIns="0" tIns="0" rIns="0" bIns="0"/>
          <a:lstStyle>
            <a:lvl1pPr marL="0" indent="0">
              <a:lnSpc>
                <a:spcPct val="100000"/>
              </a:lnSpc>
              <a:buNone/>
              <a:defRPr sz="3960" b="1">
                <a:solidFill>
                  <a:schemeClr val="bg1"/>
                </a:solidFill>
              </a:defRPr>
            </a:lvl1pPr>
          </a:lstStyle>
          <a:p>
            <a:r>
              <a:rPr lang="fi-FI"/>
              <a:t>Lorem </a:t>
            </a:r>
            <a:r>
              <a:rPr lang="fi-FI" err="1"/>
              <a:t>ipsum</a:t>
            </a:r>
            <a:r>
              <a:rPr lang="fi-FI"/>
              <a:t> </a:t>
            </a:r>
            <a:r>
              <a:rPr lang="fi-FI" err="1"/>
              <a:t>dolor</a:t>
            </a:r>
            <a:r>
              <a:rPr lang="fi-FI"/>
              <a:t> </a:t>
            </a:r>
            <a:r>
              <a:rPr lang="fi-FI" err="1"/>
              <a:t>sit</a:t>
            </a:r>
            <a:r>
              <a:rPr lang="fi-FI"/>
              <a:t> amet, </a:t>
            </a:r>
            <a:r>
              <a:rPr lang="fi-FI" err="1"/>
              <a:t>consectetur</a:t>
            </a:r>
            <a:r>
              <a:rPr lang="fi-FI"/>
              <a:t> adipiscing elit. </a:t>
            </a:r>
            <a:r>
              <a:rPr lang="fi-FI" err="1"/>
              <a:t>Maecenas</a:t>
            </a:r>
            <a:r>
              <a:rPr lang="fi-FI"/>
              <a:t> </a:t>
            </a:r>
            <a:r>
              <a:rPr lang="fi-FI" err="1"/>
              <a:t>velit</a:t>
            </a:r>
            <a:r>
              <a:rPr lang="fi-FI"/>
              <a:t> </a:t>
            </a:r>
            <a:r>
              <a:rPr lang="fi-FI" err="1"/>
              <a:t>velit</a:t>
            </a:r>
            <a:r>
              <a:rPr lang="fi-FI"/>
              <a:t>, </a:t>
            </a:r>
            <a:r>
              <a:rPr lang="fi-FI" err="1"/>
              <a:t>consequat</a:t>
            </a:r>
            <a:r>
              <a:rPr lang="fi-FI"/>
              <a:t> </a:t>
            </a:r>
            <a:r>
              <a:rPr lang="fi-FI" err="1"/>
              <a:t>eget</a:t>
            </a:r>
            <a:r>
              <a:rPr lang="fi-FI"/>
              <a:t> </a:t>
            </a:r>
            <a:r>
              <a:rPr lang="fi-FI" err="1"/>
              <a:t>ullamcorper</a:t>
            </a:r>
            <a:r>
              <a:rPr lang="fi-FI"/>
              <a:t> a, </a:t>
            </a:r>
            <a:r>
              <a:rPr lang="fi-FI" err="1"/>
              <a:t>maximus</a:t>
            </a:r>
            <a:r>
              <a:rPr lang="fi-FI"/>
              <a:t> </a:t>
            </a:r>
            <a:r>
              <a:rPr lang="fi-FI" err="1"/>
              <a:t>ac</a:t>
            </a:r>
            <a:r>
              <a:rPr lang="fi-FI"/>
              <a:t> ex.</a:t>
            </a:r>
          </a:p>
        </p:txBody>
      </p:sp>
    </p:spTree>
    <p:extLst>
      <p:ext uri="{BB962C8B-B14F-4D97-AF65-F5344CB8AC3E}">
        <p14:creationId xmlns:p14="http://schemas.microsoft.com/office/powerpoint/2010/main" val="187533443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42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6"/>
          </a:p>
        </p:txBody>
      </p:sp>
      <p:sp>
        <p:nvSpPr>
          <p:cNvPr id="7" name="Text Placeholder 3"/>
          <p:cNvSpPr>
            <a:spLocks noGrp="1"/>
          </p:cNvSpPr>
          <p:nvPr>
            <p:ph type="body" sz="half" idx="11" hasCustomPrompt="1"/>
          </p:nvPr>
        </p:nvSpPr>
        <p:spPr>
          <a:xfrm>
            <a:off x="1007536" y="2345901"/>
            <a:ext cx="10225545" cy="1803020"/>
          </a:xfrm>
          <a:prstGeom prst="rect">
            <a:avLst/>
          </a:prstGeom>
        </p:spPr>
        <p:txBody>
          <a:bodyPr lIns="0" rIns="0"/>
          <a:lstStyle>
            <a:lvl1pPr marL="0" indent="0" algn="l">
              <a:lnSpc>
                <a:spcPct val="100000"/>
              </a:lnSpc>
              <a:spcBef>
                <a:spcPts val="0"/>
              </a:spcBef>
              <a:buNone/>
              <a:defRPr sz="4800" b="1" baseline="0">
                <a:solidFill>
                  <a:schemeClr val="bg1"/>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Divider – Headline</a:t>
            </a:r>
          </a:p>
        </p:txBody>
      </p:sp>
      <p:pic>
        <p:nvPicPr>
          <p:cNvPr id="8" name="Kuva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22714"/>
            <a:ext cx="2644695" cy="1035286"/>
          </a:xfrm>
          <a:prstGeom prst="rect">
            <a:avLst/>
          </a:prstGeom>
        </p:spPr>
      </p:pic>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err="1"/>
              <a:t>Your</a:t>
            </a:r>
            <a:r>
              <a:rPr lang="fi-FI"/>
              <a:t> text </a:t>
            </a:r>
            <a:r>
              <a:rPr lang="fi-FI" err="1"/>
              <a:t>here</a:t>
            </a:r>
            <a:endParaRPr lang="fi-FI"/>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a:p>
        </p:txBody>
      </p:sp>
    </p:spTree>
    <p:extLst>
      <p:ext uri="{BB962C8B-B14F-4D97-AF65-F5344CB8AC3E}">
        <p14:creationId xmlns:p14="http://schemas.microsoft.com/office/powerpoint/2010/main" val="41557142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40088"/>
            <a:ext cx="2700528" cy="1014984"/>
          </a:xfrm>
          <a:prstGeom prst="rect">
            <a:avLst/>
          </a:prstGeom>
        </p:spPr>
      </p:pic>
      <p:sp>
        <p:nvSpPr>
          <p:cNvPr id="4" name="Text Placeholder 3"/>
          <p:cNvSpPr>
            <a:spLocks noGrp="1"/>
          </p:cNvSpPr>
          <p:nvPr>
            <p:ph type="body" sz="half" idx="2" hasCustomPrompt="1"/>
          </p:nvPr>
        </p:nvSpPr>
        <p:spPr>
          <a:xfrm>
            <a:off x="383119" y="3487878"/>
            <a:ext cx="4020608" cy="2193526"/>
          </a:xfrm>
          <a:prstGeom prst="rect">
            <a:avLst/>
          </a:prstGeom>
        </p:spPr>
        <p:txBody>
          <a:bodyPr lIns="0" tIns="0" rIns="0" bIns="0"/>
          <a:lstStyle>
            <a:lvl1pPr marL="0" indent="0">
              <a:lnSpc>
                <a:spcPct val="100000"/>
              </a:lnSpc>
              <a:spcBef>
                <a:spcPts val="0"/>
              </a:spcBef>
              <a:buNone/>
              <a:defRPr sz="3360" b="1" i="0" baseline="0">
                <a:solidFill>
                  <a:schemeClr val="tx1"/>
                </a:solidFill>
                <a:latin typeface="arial" charset="0"/>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Sub Headline</a:t>
            </a:r>
          </a:p>
        </p:txBody>
      </p:sp>
      <p:sp>
        <p:nvSpPr>
          <p:cNvPr id="11" name="Text Placeholder 3"/>
          <p:cNvSpPr>
            <a:spLocks noGrp="1"/>
          </p:cNvSpPr>
          <p:nvPr>
            <p:ph type="body" sz="half" idx="10" hasCustomPrompt="1"/>
          </p:nvPr>
        </p:nvSpPr>
        <p:spPr>
          <a:xfrm>
            <a:off x="383119" y="535139"/>
            <a:ext cx="4020608" cy="2330626"/>
          </a:xfrm>
          <a:prstGeom prst="rect">
            <a:avLst/>
          </a:prstGeom>
        </p:spPr>
        <p:txBody>
          <a:bodyPr lIns="0" tIns="0" rIns="0" bIns="0"/>
          <a:lstStyle>
            <a:lvl1pPr marL="0" indent="0">
              <a:lnSpc>
                <a:spcPct val="100000"/>
              </a:lnSpc>
              <a:buNone/>
              <a:defRPr sz="4800" b="1" baseline="0">
                <a:solidFill>
                  <a:schemeClr val="tx2"/>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Body slide title</a:t>
            </a:r>
          </a:p>
        </p:txBody>
      </p:sp>
      <p:sp>
        <p:nvSpPr>
          <p:cNvPr id="21" name="Text Placeholder 3"/>
          <p:cNvSpPr>
            <a:spLocks noGrp="1"/>
          </p:cNvSpPr>
          <p:nvPr>
            <p:ph type="body" sz="half" idx="12" hasCustomPrompt="1"/>
          </p:nvPr>
        </p:nvSpPr>
        <p:spPr>
          <a:xfrm>
            <a:off x="4872039" y="618262"/>
            <a:ext cx="6840536" cy="5063143"/>
          </a:xfrm>
          <a:prstGeom prst="rect">
            <a:avLst/>
          </a:prstGeom>
        </p:spPr>
        <p:txBody>
          <a:bodyPr wrap="square" lIns="0" tIns="0" rIns="0" bIns="0"/>
          <a:lstStyle>
            <a:lvl1pPr marL="0" marR="0" indent="0" algn="l" defTabSz="822960" rtl="0" eaLnBrk="1" fontAlgn="auto" latinLnBrk="0" hangingPunct="1">
              <a:lnSpc>
                <a:spcPct val="100000"/>
              </a:lnSpc>
              <a:spcBef>
                <a:spcPts val="900"/>
              </a:spcBef>
              <a:spcAft>
                <a:spcPts val="0"/>
              </a:spcAft>
              <a:buClrTx/>
              <a:buSzTx/>
              <a:buFontTx/>
              <a:buNone/>
              <a:tabLst/>
              <a:defRPr lang="en-US" sz="2520" b="1" kern="1200" dirty="0">
                <a:solidFill>
                  <a:schemeClr val="tx1"/>
                </a:solidFill>
                <a:latin typeface="+mn-lt"/>
                <a:ea typeface="+mn-ea"/>
                <a:cs typeface="+mn-cs"/>
              </a:defRPr>
            </a:lvl1pPr>
            <a:lvl2pPr marL="411480" indent="0">
              <a:buFontTx/>
              <a:buNone/>
              <a:defRPr sz="2520"/>
            </a:lvl2pPr>
            <a:lvl3pPr marL="754380" indent="0">
              <a:buFontTx/>
              <a:buNone/>
              <a:defRPr sz="192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8905067" y="6464839"/>
            <a:ext cx="2743200" cy="230431"/>
          </a:xfrm>
          <a:prstGeom prst="rect">
            <a:avLst/>
          </a:prstGeom>
        </p:spPr>
        <p:txBody>
          <a:bodyPr vert="horz" lIns="91440" tIns="45720" rIns="91440" bIns="45720" rtlCol="0" anchor="ctr"/>
          <a:lstStyle>
            <a:lvl1pPr algn="r">
              <a:defRPr sz="1080" baseline="0">
                <a:solidFill>
                  <a:schemeClr val="tx1"/>
                </a:solidFill>
              </a:defRPr>
            </a:lvl1pPr>
          </a:lstStyle>
          <a:p>
            <a:fld id="{28F7F04C-F568-F649-A2AE-EA61C66B69B4}" type="slidenum">
              <a:rPr lang="en-US" smtClean="0"/>
              <a:pPr/>
              <a:t>‹#›</a:t>
            </a:fld>
            <a:endParaRPr lang="en-US"/>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8905067" y="6230321"/>
            <a:ext cx="2743200" cy="234518"/>
          </a:xfrm>
          <a:prstGeom prst="rect">
            <a:avLst/>
          </a:prstGeom>
        </p:spPr>
        <p:txBody>
          <a:bodyPr vert="horz" lIns="91440" tIns="45720" rIns="91440" bIns="45720" rtlCol="0" anchor="ctr"/>
          <a:lstStyle>
            <a:lvl1pPr algn="r">
              <a:defRPr sz="1080" baseline="0">
                <a:solidFill>
                  <a:schemeClr val="tx1"/>
                </a:solidFill>
              </a:defRPr>
            </a:lvl1pPr>
          </a:lstStyle>
          <a:p>
            <a:r>
              <a:rPr lang="fi-FI"/>
              <a:t>dd.mm.yyyy</a:t>
            </a:r>
            <a:endParaRPr lang="en-US"/>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4038600" y="6465600"/>
            <a:ext cx="4114800" cy="230400"/>
          </a:xfrm>
          <a:prstGeom prst="rect">
            <a:avLst/>
          </a:prstGeom>
        </p:spPr>
        <p:txBody>
          <a:bodyPr vert="horz" lIns="91440" tIns="45720" rIns="91440" bIns="45720" rtlCol="0" anchor="ctr"/>
          <a:lstStyle>
            <a:lvl1pPr algn="ctr">
              <a:defRPr sz="1080">
                <a:solidFill>
                  <a:schemeClr val="tx1"/>
                </a:solidFill>
              </a:defRPr>
            </a:lvl1pPr>
          </a:lstStyle>
          <a:p>
            <a:r>
              <a:rPr lang="fi-FI" err="1"/>
              <a:t>Your</a:t>
            </a:r>
            <a:r>
              <a:rPr lang="fi-FI"/>
              <a:t> text </a:t>
            </a:r>
            <a:r>
              <a:rPr lang="fi-FI" err="1"/>
              <a:t>here</a:t>
            </a:r>
            <a:endParaRPr lang="fi-FI"/>
          </a:p>
        </p:txBody>
      </p:sp>
    </p:spTree>
    <p:extLst>
      <p:ext uri="{BB962C8B-B14F-4D97-AF65-F5344CB8AC3E}">
        <p14:creationId xmlns:p14="http://schemas.microsoft.com/office/powerpoint/2010/main" val="765411827"/>
      </p:ext>
    </p:extLst>
  </p:cSld>
  <p:clrMapOvr>
    <a:masterClrMapping/>
  </p:clrMapOvr>
  <p:extLst>
    <p:ext uri="{DCECCB84-F9BA-43D5-87BE-67443E8EF086}">
      <p15:sldGuideLst xmlns:p15="http://schemas.microsoft.com/office/powerpoint/2012/main">
        <p15:guide id="1" pos="2081">
          <p15:clr>
            <a:srgbClr val="FBAE40"/>
          </p15:clr>
        </p15:guide>
        <p15:guide id="2" pos="2302">
          <p15:clr>
            <a:srgbClr val="FBAE40"/>
          </p15:clr>
        </p15:guide>
        <p15:guide id="3" pos="553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image" Target="../media/image2.png"/><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theme" Target="../theme/theme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8" Type="http://schemas.openxmlformats.org/officeDocument/2006/relationships/slideLayout" Target="../slideLayouts/slideLayout32.xml"/><Relationship Id="rId3"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905067" y="6464839"/>
            <a:ext cx="2743200" cy="230431"/>
          </a:xfrm>
          <a:prstGeom prst="rect">
            <a:avLst/>
          </a:prstGeom>
        </p:spPr>
        <p:txBody>
          <a:bodyPr vert="horz" lIns="91440" tIns="45720" rIns="91440" bIns="45720" rtlCol="0" anchor="ctr"/>
          <a:lstStyle>
            <a:lvl1pPr algn="r">
              <a:defRPr sz="1080" baseline="0">
                <a:solidFill>
                  <a:schemeClr val="tx1"/>
                </a:solidFill>
              </a:defRPr>
            </a:lvl1pPr>
          </a:lstStyle>
          <a:p>
            <a:fld id="{28F7F04C-F568-F649-A2AE-EA61C66B69B4}" type="slidenum">
              <a:rPr lang="en-US" smtClean="0"/>
              <a:pPr/>
              <a:t>‹#›</a:t>
            </a:fld>
            <a:endParaRPr lang="en-US"/>
          </a:p>
        </p:txBody>
      </p:sp>
      <p:sp>
        <p:nvSpPr>
          <p:cNvPr id="4" name="Date Placeholder 3"/>
          <p:cNvSpPr>
            <a:spLocks noGrp="1"/>
          </p:cNvSpPr>
          <p:nvPr>
            <p:ph type="dt" sz="half" idx="2"/>
          </p:nvPr>
        </p:nvSpPr>
        <p:spPr>
          <a:xfrm>
            <a:off x="8905067" y="6230321"/>
            <a:ext cx="2743200" cy="234518"/>
          </a:xfrm>
          <a:prstGeom prst="rect">
            <a:avLst/>
          </a:prstGeom>
        </p:spPr>
        <p:txBody>
          <a:bodyPr vert="horz" lIns="91440" tIns="45720" rIns="91440" bIns="45720" rtlCol="0" anchor="ctr"/>
          <a:lstStyle>
            <a:lvl1pPr algn="r">
              <a:defRPr sz="1080" baseline="0">
                <a:solidFill>
                  <a:schemeClr val="tx1"/>
                </a:solidFill>
              </a:defRPr>
            </a:lvl1pPr>
          </a:lstStyle>
          <a:p>
            <a:r>
              <a:rPr lang="fi-FI" err="1"/>
              <a:t>dd.mm.yyyy</a:t>
            </a:r>
            <a:endParaRPr lang="en-US"/>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4038600" y="6465600"/>
            <a:ext cx="4114800" cy="230400"/>
          </a:xfrm>
          <a:prstGeom prst="rect">
            <a:avLst/>
          </a:prstGeom>
        </p:spPr>
        <p:txBody>
          <a:bodyPr vert="horz" lIns="91440" tIns="45720" rIns="91440" bIns="45720" rtlCol="0" anchor="ctr"/>
          <a:lstStyle>
            <a:lvl1pPr algn="ctr">
              <a:defRPr sz="1080">
                <a:solidFill>
                  <a:schemeClr val="tx1"/>
                </a:solidFill>
              </a:defRPr>
            </a:lvl1pPr>
          </a:lstStyle>
          <a:p>
            <a:r>
              <a:rPr lang="fi-FI" err="1"/>
              <a:t>Your</a:t>
            </a:r>
            <a:r>
              <a:rPr lang="fi-FI"/>
              <a:t> text </a:t>
            </a:r>
            <a:r>
              <a:rPr lang="fi-FI" err="1"/>
              <a:t>here</a:t>
            </a:r>
            <a:endParaRPr lang="fi-FI"/>
          </a:p>
        </p:txBody>
      </p:sp>
    </p:spTree>
    <p:extLst>
      <p:ext uri="{BB962C8B-B14F-4D97-AF65-F5344CB8AC3E}">
        <p14:creationId xmlns:p14="http://schemas.microsoft.com/office/powerpoint/2010/main" val="1122132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hf sldNum="0" hdr="0" ftr="0" dt="0"/>
  <p:txStyles>
    <p:titleStyle>
      <a:lvl1pPr algn="l" defTabSz="822960" rtl="0" eaLnBrk="1" latinLnBrk="0" hangingPunct="1">
        <a:lnSpc>
          <a:spcPct val="90000"/>
        </a:lnSpc>
        <a:spcBef>
          <a:spcPct val="0"/>
        </a:spcBef>
        <a:buNone/>
        <a:defRPr sz="3960" kern="1200" baseline="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p15:clr>
            <a:srgbClr val="F26B43"/>
          </p15:clr>
        </p15:guide>
        <p15:guide id="3" orient="horz" pos="36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905067" y="6336881"/>
            <a:ext cx="2743200" cy="234518"/>
          </a:xfrm>
          <a:prstGeom prst="rect">
            <a:avLst/>
          </a:prstGeom>
        </p:spPr>
        <p:txBody>
          <a:bodyPr vert="horz" lIns="91440" tIns="45720" rIns="91440" bIns="45720" rtlCol="0" anchor="ctr"/>
          <a:lstStyle>
            <a:lvl1pPr algn="r">
              <a:defRPr sz="1080" baseline="0">
                <a:solidFill>
                  <a:schemeClr val="tx1"/>
                </a:solidFill>
              </a:defRPr>
            </a:lvl1pPr>
          </a:lstStyle>
          <a:p>
            <a:r>
              <a:rPr lang="fi-FI" err="1"/>
              <a:t>dd.mm.yyyy</a:t>
            </a:r>
            <a:endParaRPr lang="en-US"/>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4038600" y="6336881"/>
            <a:ext cx="4114800" cy="230400"/>
          </a:xfrm>
          <a:prstGeom prst="rect">
            <a:avLst/>
          </a:prstGeom>
        </p:spPr>
        <p:txBody>
          <a:bodyPr vert="horz" lIns="91440" tIns="45720" rIns="91440" bIns="45720" rtlCol="0" anchor="ctr"/>
          <a:lstStyle>
            <a:lvl1pPr algn="ctr">
              <a:defRPr sz="1080">
                <a:solidFill>
                  <a:schemeClr val="tx1"/>
                </a:solidFill>
              </a:defRPr>
            </a:lvl1pPr>
          </a:lstStyle>
          <a:p>
            <a:r>
              <a:rPr lang="fi-FI" err="1"/>
              <a:t>Your</a:t>
            </a:r>
            <a:r>
              <a:rPr lang="fi-FI"/>
              <a:t> text </a:t>
            </a:r>
            <a:r>
              <a:rPr lang="fi-FI" err="1"/>
              <a:t>here</a:t>
            </a:r>
            <a:endParaRPr lang="fi-FI"/>
          </a:p>
        </p:txBody>
      </p:sp>
      <p:pic>
        <p:nvPicPr>
          <p:cNvPr id="5" name="Kuva 6">
            <a:extLst>
              <a:ext uri="{FF2B5EF4-FFF2-40B4-BE49-F238E27FC236}">
                <a16:creationId xmlns:a16="http://schemas.microsoft.com/office/drawing/2014/main" id="{ADBB3A02-01E5-4430-A3B7-2DEE2D6E05CA}"/>
              </a:ext>
            </a:extLst>
          </p:cNvPr>
          <p:cNvPicPr>
            <a:picLocks noChangeAspect="1"/>
          </p:cNvPicPr>
          <p:nvPr userDrawn="1"/>
        </p:nvPicPr>
        <p:blipFill rotWithShape="1">
          <a:blip r:embed="rId37">
            <a:extLst>
              <a:ext uri="{28A0092B-C50C-407E-A947-70E740481C1C}">
                <a14:useLocalDpi xmlns:a14="http://schemas.microsoft.com/office/drawing/2010/main" val="0"/>
              </a:ext>
            </a:extLst>
          </a:blip>
          <a:srcRect l="12263" t="26554" r="13397" b="28612"/>
          <a:stretch/>
        </p:blipFill>
        <p:spPr>
          <a:xfrm>
            <a:off x="346917" y="6145882"/>
            <a:ext cx="2743200" cy="621787"/>
          </a:xfrm>
          <a:prstGeom prst="rect">
            <a:avLst/>
          </a:prstGeom>
        </p:spPr>
      </p:pic>
    </p:spTree>
    <p:extLst>
      <p:ext uri="{BB962C8B-B14F-4D97-AF65-F5344CB8AC3E}">
        <p14:creationId xmlns:p14="http://schemas.microsoft.com/office/powerpoint/2010/main" val="274176554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0" r:id="rId35"/>
  </p:sldLayoutIdLst>
  <p:hf sldNum="0" hdr="0" ftr="0" dt="0"/>
  <p:txStyles>
    <p:titleStyle>
      <a:lvl1pPr algn="l" defTabSz="822960" rtl="0" eaLnBrk="1" latinLnBrk="0" hangingPunct="1">
        <a:lnSpc>
          <a:spcPct val="90000"/>
        </a:lnSpc>
        <a:spcBef>
          <a:spcPct val="0"/>
        </a:spcBef>
        <a:buNone/>
        <a:defRPr sz="3960" kern="1200" baseline="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p15:clr>
            <a:srgbClr val="F26B43"/>
          </p15:clr>
        </p15:guide>
        <p15:guide id="3" orient="horz" pos="802">
          <p15:clr>
            <a:srgbClr val="F26B43"/>
          </p15:clr>
        </p15:guide>
        <p15:guide id="4" orient="horz" pos="3524">
          <p15:clr>
            <a:srgbClr val="F26B43"/>
          </p15:clr>
        </p15:guide>
        <p15:guide id="5" orient="horz" pos="3252">
          <p15:clr>
            <a:srgbClr val="F26B43"/>
          </p15:clr>
        </p15:guide>
        <p15:guide id="6" pos="2880">
          <p15:clr>
            <a:srgbClr val="F26B43"/>
          </p15:clr>
        </p15:guide>
        <p15:guide id="7" orient="horz" pos="2118">
          <p15:clr>
            <a:srgbClr val="F26B43"/>
          </p15:clr>
        </p15:guide>
        <p15:guide id="8" pos="5579">
          <p15:clr>
            <a:srgbClr val="F26B43"/>
          </p15:clr>
        </p15:guide>
        <p15:guide id="9" orient="horz" pos="76">
          <p15:clr>
            <a:srgbClr val="F26B43"/>
          </p15:clr>
        </p15:guide>
        <p15:guide id="10" orient="horz" pos="3388">
          <p15:clr>
            <a:srgbClr val="F26B43"/>
          </p15:clr>
        </p15:guide>
        <p15:guide id="11" orient="horz" pos="938">
          <p15:clr>
            <a:srgbClr val="F26B43"/>
          </p15:clr>
        </p15:guide>
        <p15:guide id="12" pos="272">
          <p15:clr>
            <a:srgbClr val="F26B43"/>
          </p15:clr>
        </p15:guide>
        <p15:guide id="13" pos="54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hyperlink" Target="https://mieli.fi/sites/default/files/materials_files/mieli_climate_anxiety_30_10_2019.pdf" TargetMode="External"/><Relationship Id="rId2" Type="http://schemas.openxmlformats.org/officeDocument/2006/relationships/hyperlink" Target="http://ecoanxietyandhope.blogspot.com/" TargetMode="External"/><Relationship Id="rId1" Type="http://schemas.openxmlformats.org/officeDocument/2006/relationships/slideLayout" Target="../slideLayouts/slideLayout3.xml"/><Relationship Id="rId5" Type="http://schemas.openxmlformats.org/officeDocument/2006/relationships/hyperlink" Target="https://www.ymparistoahdistus.fi/" TargetMode="External"/><Relationship Id="rId4" Type="http://schemas.openxmlformats.org/officeDocument/2006/relationships/hyperlink" Target="https://tunne.org/english/"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www.aalto.fi/en/news/finnish-research-team-reveals-how-emotions-are-mapped-in-the-body" TargetMode="Externa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hyperlink" Target="http://dx.doi.org/10.2139/ssrn.3918955" TargetMode="External"/><Relationship Id="rId2" Type="http://schemas.openxmlformats.org/officeDocument/2006/relationships/notesSlide" Target="../notesSlides/notesSlide3.xml"/><Relationship Id="rId1" Type="http://schemas.openxmlformats.org/officeDocument/2006/relationships/slideLayout" Target="../slideLayouts/slideLayout59.xml"/><Relationship Id="rId5" Type="http://schemas.openxmlformats.org/officeDocument/2006/relationships/image" Target="../media/image26.png"/><Relationship Id="rId4" Type="http://schemas.openxmlformats.org/officeDocument/2006/relationships/hyperlink" Target="https://trepo.tuni.fi/handle/10024/123166"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ee, outdoor, plant&#10;&#10;Description automatically generated">
            <a:extLst>
              <a:ext uri="{FF2B5EF4-FFF2-40B4-BE49-F238E27FC236}">
                <a16:creationId xmlns:a16="http://schemas.microsoft.com/office/drawing/2014/main" id="{D3B96BCE-A43F-4829-82E3-A60B693B7F0E}"/>
              </a:ext>
            </a:extLst>
          </p:cNvPr>
          <p:cNvPicPr>
            <a:picLocks noChangeAspect="1"/>
          </p:cNvPicPr>
          <p:nvPr/>
        </p:nvPicPr>
        <p:blipFill rotWithShape="1">
          <a:blip r:embed="rId3"/>
          <a:srcRect l="30464" r="24536"/>
          <a:stretch/>
        </p:blipFill>
        <p:spPr>
          <a:xfrm>
            <a:off x="6856165" y="0"/>
            <a:ext cx="5497416" cy="6858000"/>
          </a:xfrm>
          <a:prstGeom prst="rect">
            <a:avLst/>
          </a:prstGeom>
        </p:spPr>
      </p:pic>
      <p:sp>
        <p:nvSpPr>
          <p:cNvPr id="3" name="Content Placeholder 2">
            <a:extLst>
              <a:ext uri="{FF2B5EF4-FFF2-40B4-BE49-F238E27FC236}">
                <a16:creationId xmlns:a16="http://schemas.microsoft.com/office/drawing/2014/main" id="{7E630143-55B4-4226-8809-108A28CAE76A}"/>
              </a:ext>
            </a:extLst>
          </p:cNvPr>
          <p:cNvSpPr>
            <a:spLocks noGrp="1"/>
          </p:cNvSpPr>
          <p:nvPr>
            <p:ph type="body" sz="half" idx="2"/>
          </p:nvPr>
        </p:nvSpPr>
        <p:spPr>
          <a:xfrm>
            <a:off x="834592" y="2808669"/>
            <a:ext cx="6136439" cy="5127124"/>
          </a:xfrm>
        </p:spPr>
        <p:txBody>
          <a:bodyPr vert="horz" lIns="0" tIns="0" rIns="0" bIns="0" anchor="t">
            <a:normAutofit/>
          </a:bodyPr>
          <a:lstStyle/>
          <a:p>
            <a:pPr>
              <a:lnSpc>
                <a:spcPct val="90000"/>
              </a:lnSpc>
            </a:pPr>
            <a:endParaRPr lang="en-US" sz="3480" b="0" dirty="0">
              <a:ea typeface="+mn-lt"/>
              <a:cs typeface="+mn-lt"/>
            </a:endParaRPr>
          </a:p>
          <a:p>
            <a:pPr>
              <a:lnSpc>
                <a:spcPct val="90000"/>
              </a:lnSpc>
            </a:pPr>
            <a:r>
              <a:rPr lang="en-US" sz="3480" b="0" dirty="0">
                <a:ea typeface="+mn-lt"/>
                <a:cs typeface="+mn-lt"/>
              </a:rPr>
              <a:t>Sanni Saarimäki</a:t>
            </a:r>
          </a:p>
          <a:p>
            <a:pPr>
              <a:lnSpc>
                <a:spcPct val="90000"/>
              </a:lnSpc>
            </a:pPr>
            <a:r>
              <a:rPr lang="en-US" sz="2160" b="0" dirty="0">
                <a:ea typeface="+mn-lt"/>
                <a:cs typeface="+mn-lt"/>
              </a:rPr>
              <a:t>Study psychologist, sanni.saarimaki@aalto.fi</a:t>
            </a:r>
          </a:p>
          <a:p>
            <a:pPr>
              <a:lnSpc>
                <a:spcPct val="90000"/>
              </a:lnSpc>
            </a:pPr>
            <a:r>
              <a:rPr lang="en-US" sz="2160" b="0" dirty="0">
                <a:ea typeface="+mn-lt"/>
                <a:cs typeface="+mn-lt"/>
              </a:rPr>
              <a:t>Aalto University </a:t>
            </a:r>
          </a:p>
          <a:p>
            <a:pPr>
              <a:lnSpc>
                <a:spcPct val="90000"/>
              </a:lnSpc>
            </a:pPr>
            <a:endParaRPr lang="en-US" sz="3480" b="0" dirty="0">
              <a:ea typeface="+mn-lt"/>
              <a:cs typeface="+mn-lt"/>
            </a:endParaRPr>
          </a:p>
        </p:txBody>
      </p:sp>
      <p:sp>
        <p:nvSpPr>
          <p:cNvPr id="8" name="Text Placeholder 2">
            <a:extLst>
              <a:ext uri="{FF2B5EF4-FFF2-40B4-BE49-F238E27FC236}">
                <a16:creationId xmlns:a16="http://schemas.microsoft.com/office/drawing/2014/main" id="{C6CDEC14-A0F8-4E68-9935-F9BE6C8DA28E}"/>
              </a:ext>
            </a:extLst>
          </p:cNvPr>
          <p:cNvSpPr>
            <a:spLocks noGrp="1"/>
          </p:cNvSpPr>
          <p:nvPr>
            <p:ph type="body" sz="half" idx="10"/>
          </p:nvPr>
        </p:nvSpPr>
        <p:spPr>
          <a:xfrm>
            <a:off x="1683027" y="2003728"/>
            <a:ext cx="6333214" cy="718236"/>
          </a:xfrm>
        </p:spPr>
        <p:txBody>
          <a:bodyPr/>
          <a:lstStyle/>
          <a:p>
            <a:r>
              <a:rPr lang="en-US" i="0"/>
              <a:t>Emotions in sustainability</a:t>
            </a:r>
            <a:endParaRPr lang="en-US" i="0">
              <a:cs typeface="Arial"/>
            </a:endParaRPr>
          </a:p>
        </p:txBody>
      </p:sp>
    </p:spTree>
    <p:extLst>
      <p:ext uri="{BB962C8B-B14F-4D97-AF65-F5344CB8AC3E}">
        <p14:creationId xmlns:p14="http://schemas.microsoft.com/office/powerpoint/2010/main" val="102726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9"/>
          <p:cNvSpPr txBox="1">
            <a:spLocks noGrp="1"/>
          </p:cNvSpPr>
          <p:nvPr>
            <p:ph type="title"/>
          </p:nvPr>
        </p:nvSpPr>
        <p:spPr>
          <a:xfrm>
            <a:off x="983640" y="876930"/>
            <a:ext cx="10224720" cy="687240"/>
          </a:xfrm>
          <a:prstGeom prst="rect">
            <a:avLst/>
          </a:prstGeom>
        </p:spPr>
        <p:txBody>
          <a:bodyPr spcFirstLastPara="1" wrap="square" lIns="109710" tIns="109710" rIns="109710" bIns="109710" anchor="t" anchorCtr="0">
            <a:noAutofit/>
          </a:bodyPr>
          <a:lstStyle/>
          <a:p>
            <a:pPr>
              <a:buSzPts val="990"/>
            </a:pPr>
            <a:r>
              <a:rPr lang="fi" sz="3264" dirty="0">
                <a:solidFill>
                  <a:srgbClr val="FF6E55"/>
                </a:solidFill>
              </a:rPr>
              <a:t>Questions</a:t>
            </a:r>
            <a:endParaRPr sz="3264" dirty="0">
              <a:solidFill>
                <a:srgbClr val="FF6E55"/>
              </a:solidFill>
            </a:endParaRPr>
          </a:p>
        </p:txBody>
      </p:sp>
      <p:sp>
        <p:nvSpPr>
          <p:cNvPr id="181" name="Google Shape;181;p29"/>
          <p:cNvSpPr txBox="1">
            <a:spLocks noGrp="1"/>
          </p:cNvSpPr>
          <p:nvPr>
            <p:ph type="body" idx="1"/>
          </p:nvPr>
        </p:nvSpPr>
        <p:spPr>
          <a:xfrm>
            <a:off x="983640" y="1725870"/>
            <a:ext cx="10224720" cy="4099680"/>
          </a:xfrm>
          <a:prstGeom prst="rect">
            <a:avLst/>
          </a:prstGeom>
        </p:spPr>
        <p:txBody>
          <a:bodyPr spcFirstLastPara="1" wrap="square" lIns="109710" tIns="109710" rIns="109710" bIns="109710" anchor="t" anchorCtr="0">
            <a:noAutofit/>
          </a:bodyPr>
          <a:lstStyle/>
          <a:p>
            <a:pPr indent="-419100">
              <a:buSzPts val="1900"/>
            </a:pPr>
            <a:r>
              <a:rPr lang="fi" sz="2880" dirty="0"/>
              <a:t>What kind of notions you made about reactions to eco-emotions?</a:t>
            </a:r>
            <a:br>
              <a:rPr lang="fi" sz="2880" dirty="0"/>
            </a:br>
            <a:endParaRPr sz="2880" dirty="0"/>
          </a:p>
          <a:p>
            <a:pPr indent="-419100">
              <a:buSzPts val="1900"/>
            </a:pPr>
            <a:r>
              <a:rPr lang="fi" sz="2880" dirty="0"/>
              <a:t>What helps to deal, cope and thrive with eco-emotions and reactions to them? </a:t>
            </a:r>
          </a:p>
          <a:p>
            <a:pPr lvl="1" indent="-419100">
              <a:buSzPts val="1900"/>
            </a:pPr>
            <a:r>
              <a:rPr lang="fi" dirty="0"/>
              <a:t>E.g. what to take into account when communicating with others? How to help yourself or ”colleagues” when encountering difficult eco-emotions?</a:t>
            </a:r>
          </a:p>
        </p:txBody>
      </p:sp>
      <p:pic>
        <p:nvPicPr>
          <p:cNvPr id="182" name="Google Shape;182;p29"/>
          <p:cNvPicPr preferRelativeResize="0"/>
          <p:nvPr/>
        </p:nvPicPr>
        <p:blipFill>
          <a:blip r:embed="rId3">
            <a:alphaModFix/>
          </a:blip>
          <a:stretch>
            <a:fillRect/>
          </a:stretch>
        </p:blipFill>
        <p:spPr>
          <a:xfrm>
            <a:off x="10510155" y="5349735"/>
            <a:ext cx="1396409" cy="139640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1"/>
          <p:cNvSpPr txBox="1">
            <a:spLocks noGrp="1"/>
          </p:cNvSpPr>
          <p:nvPr>
            <p:ph type="title"/>
          </p:nvPr>
        </p:nvSpPr>
        <p:spPr>
          <a:xfrm>
            <a:off x="983640" y="876930"/>
            <a:ext cx="10224720" cy="687240"/>
          </a:xfrm>
          <a:prstGeom prst="rect">
            <a:avLst/>
          </a:prstGeom>
        </p:spPr>
        <p:txBody>
          <a:bodyPr spcFirstLastPara="1" wrap="square" lIns="109710" tIns="109710" rIns="109710" bIns="109710" anchor="t" anchorCtr="0">
            <a:noAutofit/>
          </a:bodyPr>
          <a:lstStyle/>
          <a:p>
            <a:pPr>
              <a:buSzPts val="990"/>
            </a:pPr>
            <a:r>
              <a:rPr lang="fi" sz="3264">
                <a:solidFill>
                  <a:srgbClr val="FF6E55"/>
                </a:solidFill>
              </a:rPr>
              <a:t>Why eco-emotions matter?</a:t>
            </a:r>
            <a:endParaRPr sz="3264">
              <a:solidFill>
                <a:srgbClr val="FF6E55"/>
              </a:solidFill>
            </a:endParaRPr>
          </a:p>
        </p:txBody>
      </p:sp>
      <p:sp>
        <p:nvSpPr>
          <p:cNvPr id="194" name="Google Shape;194;p31"/>
          <p:cNvSpPr txBox="1">
            <a:spLocks noGrp="1"/>
          </p:cNvSpPr>
          <p:nvPr>
            <p:ph type="body" idx="1"/>
          </p:nvPr>
        </p:nvSpPr>
        <p:spPr>
          <a:xfrm>
            <a:off x="983640" y="1725870"/>
            <a:ext cx="10224720" cy="4099680"/>
          </a:xfrm>
          <a:prstGeom prst="rect">
            <a:avLst/>
          </a:prstGeom>
        </p:spPr>
        <p:txBody>
          <a:bodyPr spcFirstLastPara="1" wrap="square" lIns="109710" tIns="109710" rIns="109710" bIns="109710" anchor="t" anchorCtr="0">
            <a:normAutofit fontScale="92500" lnSpcReduction="10000"/>
          </a:bodyPr>
          <a:lstStyle/>
          <a:p>
            <a:r>
              <a:rPr lang="fi" dirty="0"/>
              <a:t>Emotions are messengers, travel-partners, and can be the engines of change</a:t>
            </a:r>
            <a:endParaRPr dirty="0"/>
          </a:p>
          <a:p>
            <a:r>
              <a:rPr lang="fi" dirty="0"/>
              <a:t>It’s rational to e.g. feel fear and anxiety when facing threats to our existence. It’s also rational to feel joy, awe and love when we connect with other humans, species and nature around us. We are interconnected. </a:t>
            </a:r>
          </a:p>
          <a:p>
            <a:r>
              <a:rPr lang="fi" dirty="0"/>
              <a:t>Don’t try to get rid of certain emotions but consider them as travel companions. Difficult and unpleasant emotions are also important – they are trying to tell something.</a:t>
            </a:r>
          </a:p>
          <a:p>
            <a:r>
              <a:rPr lang="en-US" dirty="0"/>
              <a:t>Dare to be vulnerable, dare to share your feelings and allow this to others as well.</a:t>
            </a:r>
            <a:endParaRPr dirty="0"/>
          </a:p>
          <a:p>
            <a:r>
              <a:rPr lang="fi" dirty="0"/>
              <a:t>Action? Or connection? </a:t>
            </a:r>
            <a:r>
              <a:rPr lang="fi" i="1" dirty="0"/>
              <a:t>“It's said that action is the antidote to anxiety,</a:t>
            </a:r>
            <a:br>
              <a:rPr lang="fi" i="1" dirty="0"/>
            </a:br>
            <a:r>
              <a:rPr lang="fi" i="1" dirty="0"/>
              <a:t>but maybe connection is a much better remedy.”</a:t>
            </a:r>
            <a:endParaRPr i="1" dirty="0"/>
          </a:p>
        </p:txBody>
      </p:sp>
      <p:pic>
        <p:nvPicPr>
          <p:cNvPr id="195" name="Google Shape;195;p31"/>
          <p:cNvPicPr preferRelativeResize="0"/>
          <p:nvPr/>
        </p:nvPicPr>
        <p:blipFill>
          <a:blip r:embed="rId3">
            <a:alphaModFix/>
          </a:blip>
          <a:stretch>
            <a:fillRect/>
          </a:stretch>
        </p:blipFill>
        <p:spPr>
          <a:xfrm>
            <a:off x="10440510" y="5282865"/>
            <a:ext cx="1396409" cy="139640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2"/>
          <p:cNvSpPr txBox="1">
            <a:spLocks noGrp="1"/>
          </p:cNvSpPr>
          <p:nvPr>
            <p:ph type="title"/>
          </p:nvPr>
        </p:nvSpPr>
        <p:spPr>
          <a:xfrm>
            <a:off x="983640" y="534960"/>
            <a:ext cx="10224720" cy="687240"/>
          </a:xfrm>
          <a:prstGeom prst="rect">
            <a:avLst/>
          </a:prstGeom>
        </p:spPr>
        <p:txBody>
          <a:bodyPr spcFirstLastPara="1" wrap="square" lIns="109710" tIns="109710" rIns="109710" bIns="109710" anchor="t" anchorCtr="0">
            <a:noAutofit/>
          </a:bodyPr>
          <a:lstStyle/>
          <a:p>
            <a:pPr>
              <a:buSzPts val="990"/>
            </a:pPr>
            <a:r>
              <a:rPr lang="fi" sz="3144" dirty="0">
                <a:solidFill>
                  <a:srgbClr val="FF6E55"/>
                </a:solidFill>
              </a:rPr>
              <a:t>Tools for teachers</a:t>
            </a:r>
            <a:endParaRPr sz="3144" dirty="0">
              <a:solidFill>
                <a:srgbClr val="FF6E55"/>
              </a:solidFill>
            </a:endParaRPr>
          </a:p>
        </p:txBody>
      </p:sp>
      <p:sp>
        <p:nvSpPr>
          <p:cNvPr id="201" name="Google Shape;201;p32"/>
          <p:cNvSpPr txBox="1">
            <a:spLocks noGrp="1"/>
          </p:cNvSpPr>
          <p:nvPr>
            <p:ph type="body" idx="1"/>
          </p:nvPr>
        </p:nvSpPr>
        <p:spPr>
          <a:xfrm>
            <a:off x="983640" y="1379160"/>
            <a:ext cx="10224720" cy="4099680"/>
          </a:xfrm>
          <a:prstGeom prst="rect">
            <a:avLst/>
          </a:prstGeom>
        </p:spPr>
        <p:txBody>
          <a:bodyPr spcFirstLastPara="1" wrap="square" lIns="109710" tIns="109710" rIns="109710" bIns="109710" anchor="t" anchorCtr="0">
            <a:noAutofit/>
          </a:bodyPr>
          <a:lstStyle/>
          <a:p>
            <a:pPr indent="-419100">
              <a:lnSpc>
                <a:spcPct val="95000"/>
              </a:lnSpc>
              <a:buSzPts val="1900"/>
            </a:pPr>
            <a:r>
              <a:rPr lang="fi" sz="2280" dirty="0"/>
              <a:t>Pausing and observing ourselves and surroundings</a:t>
            </a:r>
          </a:p>
          <a:p>
            <a:pPr indent="-419100">
              <a:lnSpc>
                <a:spcPct val="95000"/>
              </a:lnSpc>
              <a:buSzPts val="1900"/>
            </a:pPr>
            <a:r>
              <a:rPr lang="fi" sz="2280" dirty="0"/>
              <a:t>Adequate amount of facts + accepting and admitting that they might evoke emotions. </a:t>
            </a:r>
            <a:r>
              <a:rPr lang="fi" sz="2280" u="sng" dirty="0"/>
              <a:t>Not knowing yet and being unsure</a:t>
            </a:r>
            <a:r>
              <a:rPr lang="fi" sz="2280" dirty="0"/>
              <a:t> is allowed, and while we are learning, we are also bound to make mistakes</a:t>
            </a:r>
            <a:endParaRPr sz="2280" dirty="0"/>
          </a:p>
          <a:p>
            <a:pPr indent="-419100">
              <a:lnSpc>
                <a:spcPct val="95000"/>
              </a:lnSpc>
              <a:buSzPts val="1900"/>
            </a:pPr>
            <a:r>
              <a:rPr lang="fi" sz="2280" dirty="0"/>
              <a:t>Emotional skills:</a:t>
            </a:r>
            <a:endParaRPr sz="2280" dirty="0"/>
          </a:p>
          <a:p>
            <a:pPr lvl="1" indent="-388620">
              <a:lnSpc>
                <a:spcPct val="95000"/>
              </a:lnSpc>
              <a:buSzPts val="1500"/>
            </a:pPr>
            <a:r>
              <a:rPr lang="fi" sz="1800" dirty="0"/>
              <a:t>Recognizing our own emotions, reactions and basic assumptions</a:t>
            </a:r>
            <a:endParaRPr sz="1800" dirty="0"/>
          </a:p>
          <a:p>
            <a:pPr lvl="1" indent="-388620">
              <a:lnSpc>
                <a:spcPct val="95000"/>
              </a:lnSpc>
              <a:buSzPts val="1500"/>
            </a:pPr>
            <a:r>
              <a:rPr lang="fi" sz="1800" dirty="0"/>
              <a:t>Separating facts from own interpretations</a:t>
            </a:r>
            <a:endParaRPr sz="1800" dirty="0"/>
          </a:p>
          <a:p>
            <a:pPr lvl="1" indent="-388620">
              <a:lnSpc>
                <a:spcPct val="95000"/>
              </a:lnSpc>
              <a:buSzPts val="1500"/>
            </a:pPr>
            <a:r>
              <a:rPr lang="fi" sz="1800" dirty="0"/>
              <a:t>Uncertainty handling, acceptance, and skill of “two-level vision” or ambivalence</a:t>
            </a:r>
            <a:endParaRPr sz="1800" dirty="0"/>
          </a:p>
          <a:p>
            <a:pPr lvl="1" indent="-388620">
              <a:lnSpc>
                <a:spcPct val="95000"/>
              </a:lnSpc>
              <a:buSzPts val="1500"/>
            </a:pPr>
            <a:r>
              <a:rPr lang="fi" sz="1800" dirty="0"/>
              <a:t>Conscious presence, compassion towards self and others</a:t>
            </a:r>
            <a:endParaRPr sz="1800" dirty="0"/>
          </a:p>
          <a:p>
            <a:pPr indent="-419100">
              <a:lnSpc>
                <a:spcPct val="95000"/>
              </a:lnSpc>
              <a:buSzPts val="1900"/>
            </a:pPr>
            <a:r>
              <a:rPr lang="fi" sz="2280" dirty="0"/>
              <a:t>Action: Working on values (becoming aware of the things that are meaningful) and acting based on them, slightly testing your limits to learn to set them in future</a:t>
            </a:r>
            <a:endParaRPr sz="2280" dirty="0"/>
          </a:p>
          <a:p>
            <a:pPr indent="-419100">
              <a:lnSpc>
                <a:spcPct val="95000"/>
              </a:lnSpc>
              <a:buSzPts val="1900"/>
            </a:pPr>
            <a:r>
              <a:rPr lang="fi" sz="2280" dirty="0"/>
              <a:t>Everyday routines, rest, taking time and space to recover</a:t>
            </a:r>
            <a:endParaRPr sz="2280" dirty="0"/>
          </a:p>
          <a:p>
            <a:pPr indent="-419100">
              <a:lnSpc>
                <a:spcPct val="95000"/>
              </a:lnSpc>
              <a:buSzPts val="1900"/>
            </a:pPr>
            <a:r>
              <a:rPr lang="fi" sz="2280" dirty="0"/>
              <a:t>Cooperation, communality, sharing, connection with non-human-world, nature</a:t>
            </a:r>
            <a:endParaRPr sz="2280" dirty="0"/>
          </a:p>
        </p:txBody>
      </p:sp>
      <p:pic>
        <p:nvPicPr>
          <p:cNvPr id="202" name="Google Shape;202;p32"/>
          <p:cNvPicPr preferRelativeResize="0"/>
          <p:nvPr/>
        </p:nvPicPr>
        <p:blipFill>
          <a:blip r:embed="rId3">
            <a:alphaModFix/>
          </a:blip>
          <a:stretch>
            <a:fillRect/>
          </a:stretch>
        </p:blipFill>
        <p:spPr>
          <a:xfrm>
            <a:off x="10611960" y="5311635"/>
            <a:ext cx="1396409" cy="139640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F89FEB-E689-4679-B464-3C342F3BF7D5}"/>
              </a:ext>
            </a:extLst>
          </p:cNvPr>
          <p:cNvSpPr>
            <a:spLocks noGrp="1"/>
          </p:cNvSpPr>
          <p:nvPr>
            <p:ph type="body" sz="half" idx="10"/>
          </p:nvPr>
        </p:nvSpPr>
        <p:spPr/>
        <p:txBody>
          <a:bodyPr/>
          <a:lstStyle/>
          <a:p>
            <a:r>
              <a:rPr lang="en-US" i="0" dirty="0"/>
              <a:t>Notions from my own practical work</a:t>
            </a:r>
            <a:endParaRPr lang="fi-FI" i="0" dirty="0"/>
          </a:p>
        </p:txBody>
      </p:sp>
      <p:sp>
        <p:nvSpPr>
          <p:cNvPr id="3" name="Text Placeholder 2">
            <a:extLst>
              <a:ext uri="{FF2B5EF4-FFF2-40B4-BE49-F238E27FC236}">
                <a16:creationId xmlns:a16="http://schemas.microsoft.com/office/drawing/2014/main" id="{C06EA6ED-9BA3-4F26-B45F-8133A89A7308}"/>
              </a:ext>
            </a:extLst>
          </p:cNvPr>
          <p:cNvSpPr>
            <a:spLocks noGrp="1"/>
          </p:cNvSpPr>
          <p:nvPr>
            <p:ph type="body" sz="half" idx="11"/>
          </p:nvPr>
        </p:nvSpPr>
        <p:spPr>
          <a:xfrm>
            <a:off x="960397" y="1520911"/>
            <a:ext cx="10191476" cy="4065947"/>
          </a:xfrm>
        </p:spPr>
        <p:txBody>
          <a:bodyPr/>
          <a:lstStyle/>
          <a:p>
            <a:pPr marL="411480" indent="-411480" fontAlgn="base">
              <a:buFont typeface="Arial" panose="020B0604020202020204" pitchFamily="34" charset="0"/>
              <a:buChar char="•"/>
            </a:pPr>
            <a:r>
              <a:rPr lang="en-US" sz="2880" b="0" dirty="0"/>
              <a:t>Recognizing where the limit is now is not always easy!</a:t>
            </a:r>
            <a:endParaRPr lang="en-US" sz="2880" b="0" i="1" dirty="0"/>
          </a:p>
          <a:p>
            <a:pPr marL="1090422" lvl="1" indent="-411480" fontAlgn="base"/>
            <a:r>
              <a:rPr lang="en-US" sz="2880" dirty="0"/>
              <a:t>Taking a necessary break or avoiding?: </a:t>
            </a:r>
            <a:r>
              <a:rPr lang="en-US" sz="2880" i="1" dirty="0"/>
              <a:t>Relaxing and resting</a:t>
            </a:r>
            <a:r>
              <a:rPr lang="en-US" sz="2880" dirty="0"/>
              <a:t> vs. </a:t>
            </a:r>
            <a:r>
              <a:rPr lang="en-US" sz="2880" i="1" dirty="0"/>
              <a:t>harmful avoidance of emotions</a:t>
            </a:r>
          </a:p>
          <a:p>
            <a:pPr marL="1090422" lvl="1" indent="-411480" fontAlgn="base"/>
            <a:r>
              <a:rPr lang="en-US" sz="2880" i="1" dirty="0"/>
              <a:t>Confronting and processing emotions </a:t>
            </a:r>
            <a:r>
              <a:rPr lang="en-US" sz="2880" dirty="0"/>
              <a:t>vs. </a:t>
            </a:r>
            <a:r>
              <a:rPr lang="en-US" sz="2880" i="1" dirty="0"/>
              <a:t>over-ruminating</a:t>
            </a:r>
          </a:p>
          <a:p>
            <a:pPr marL="411480" indent="-411480" fontAlgn="base">
              <a:buFont typeface="Arial" panose="020B0604020202020204" pitchFamily="34" charset="0"/>
              <a:buChar char="•"/>
            </a:pPr>
            <a:r>
              <a:rPr lang="en-US" sz="2880" b="0" i="1" dirty="0"/>
              <a:t>Sharing one’s emotions and discussing these themes, especially about difficult ones, requires feeling of safety </a:t>
            </a:r>
            <a:r>
              <a:rPr lang="en-US" sz="2880" b="0" dirty="0"/>
              <a:t>– How can you make the it safe enough for others to open and grow/learn from their eco-emotions? </a:t>
            </a:r>
            <a:endParaRPr lang="en-US" sz="2880" b="0" i="1" dirty="0"/>
          </a:p>
          <a:p>
            <a:pPr marL="411480" indent="-411480">
              <a:buFont typeface="Arial" panose="020B0604020202020204" pitchFamily="34" charset="0"/>
              <a:buChar char="•"/>
            </a:pPr>
            <a:endParaRPr lang="LID4096" sz="2880" dirty="0"/>
          </a:p>
        </p:txBody>
      </p:sp>
    </p:spTree>
    <p:extLst>
      <p:ext uri="{BB962C8B-B14F-4D97-AF65-F5344CB8AC3E}">
        <p14:creationId xmlns:p14="http://schemas.microsoft.com/office/powerpoint/2010/main" val="901248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1E3545-CFCA-4AED-8420-88C8FCEB7ADA}"/>
              </a:ext>
            </a:extLst>
          </p:cNvPr>
          <p:cNvSpPr>
            <a:spLocks noGrp="1"/>
          </p:cNvSpPr>
          <p:nvPr>
            <p:ph type="body" sz="half" idx="4294967295"/>
          </p:nvPr>
        </p:nvSpPr>
        <p:spPr>
          <a:xfrm>
            <a:off x="609600" y="641986"/>
            <a:ext cx="10972798" cy="668654"/>
          </a:xfrm>
          <a:prstGeom prst="rect">
            <a:avLst/>
          </a:prstGeom>
        </p:spPr>
        <p:txBody>
          <a:bodyPr lIns="0" tIns="0" rIns="0" bIns="0" anchor="b"/>
          <a:lstStyle/>
          <a:p>
            <a:pPr marL="0" indent="0" algn="ctr">
              <a:buNone/>
            </a:pPr>
            <a:r>
              <a:rPr lang="en-US" sz="4400" b="1" dirty="0">
                <a:solidFill>
                  <a:schemeClr val="tx2"/>
                </a:solidFill>
                <a:latin typeface="+mj-lt"/>
                <a:cs typeface="Arial"/>
              </a:rPr>
              <a:t>Questions for reflecting with colleagues </a:t>
            </a:r>
            <a:endParaRPr lang="en-US" sz="4400" b="1" dirty="0">
              <a:solidFill>
                <a:schemeClr val="tx2"/>
              </a:solidFill>
              <a:latin typeface="+mj-lt"/>
            </a:endParaRPr>
          </a:p>
        </p:txBody>
      </p:sp>
      <p:sp>
        <p:nvSpPr>
          <p:cNvPr id="6" name="TextBox 5">
            <a:extLst>
              <a:ext uri="{FF2B5EF4-FFF2-40B4-BE49-F238E27FC236}">
                <a16:creationId xmlns:a16="http://schemas.microsoft.com/office/drawing/2014/main" id="{B2F4ADC7-7189-4EC4-893F-039438F271C1}"/>
              </a:ext>
            </a:extLst>
          </p:cNvPr>
          <p:cNvSpPr txBox="1"/>
          <p:nvPr/>
        </p:nvSpPr>
        <p:spPr>
          <a:xfrm>
            <a:off x="715233" y="2329262"/>
            <a:ext cx="10972798" cy="2326791"/>
          </a:xfrm>
          <a:prstGeom prst="rect">
            <a:avLst/>
          </a:prstGeom>
          <a:noFill/>
        </p:spPr>
        <p:txBody>
          <a:bodyPr wrap="square" lIns="109728" tIns="54864" rIns="109728" bIns="54864" rtlCol="0" anchor="t">
            <a:spAutoFit/>
          </a:bodyPr>
          <a:lstStyle/>
          <a:p>
            <a:pPr marL="285750" indent="-285750">
              <a:buFont typeface="Arial" panose="020B0604020202020204" pitchFamily="34" charset="0"/>
              <a:buChar char="•"/>
            </a:pPr>
            <a:r>
              <a:rPr lang="en-US" sz="2400" dirty="0"/>
              <a:t>What makes it easier/harder for you to encounter difficult feelings and emotions related to these issues?</a:t>
            </a:r>
          </a:p>
          <a:p>
            <a:pPr marL="285750" indent="-285750">
              <a:buFont typeface="Arial" panose="020B0604020202020204" pitchFamily="34" charset="0"/>
              <a:buChar char="•"/>
            </a:pPr>
            <a:r>
              <a:rPr lang="en-US" sz="2400" dirty="0"/>
              <a:t>What kind of “tools” (as a teacher) you already have? </a:t>
            </a:r>
          </a:p>
          <a:p>
            <a:pPr marL="285750" indent="-285750">
              <a:buFont typeface="Arial" panose="020B0604020202020204" pitchFamily="34" charset="0"/>
              <a:buChar char="•"/>
            </a:pPr>
            <a:r>
              <a:rPr lang="en-US" sz="2400" dirty="0"/>
              <a:t>What kind of tools higher education teachers would need to develop/learn in future?</a:t>
            </a:r>
          </a:p>
          <a:p>
            <a:pPr marL="285750" indent="-285750">
              <a:buFont typeface="Arial" panose="020B0604020202020204" pitchFamily="34" charset="0"/>
              <a:buChar char="•"/>
            </a:pPr>
            <a:r>
              <a:rPr lang="en-US" sz="2400" dirty="0"/>
              <a:t>What kind of support you would need to able to use those tools?</a:t>
            </a:r>
          </a:p>
        </p:txBody>
      </p:sp>
    </p:spTree>
    <p:extLst>
      <p:ext uri="{BB962C8B-B14F-4D97-AF65-F5344CB8AC3E}">
        <p14:creationId xmlns:p14="http://schemas.microsoft.com/office/powerpoint/2010/main" val="2686930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F89FEB-E689-4679-B464-3C342F3BF7D5}"/>
              </a:ext>
            </a:extLst>
          </p:cNvPr>
          <p:cNvSpPr>
            <a:spLocks noGrp="1"/>
          </p:cNvSpPr>
          <p:nvPr>
            <p:ph type="body" sz="half" idx="10"/>
          </p:nvPr>
        </p:nvSpPr>
        <p:spPr/>
        <p:txBody>
          <a:bodyPr/>
          <a:lstStyle/>
          <a:p>
            <a:r>
              <a:rPr lang="fi-FI" dirty="0"/>
              <a:t>How to </a:t>
            </a:r>
            <a:r>
              <a:rPr lang="fi-FI" dirty="0" err="1"/>
              <a:t>continue</a:t>
            </a:r>
            <a:r>
              <a:rPr lang="fi-FI" dirty="0"/>
              <a:t>?</a:t>
            </a:r>
          </a:p>
        </p:txBody>
      </p:sp>
      <p:sp>
        <p:nvSpPr>
          <p:cNvPr id="3" name="Text Placeholder 2">
            <a:extLst>
              <a:ext uri="{FF2B5EF4-FFF2-40B4-BE49-F238E27FC236}">
                <a16:creationId xmlns:a16="http://schemas.microsoft.com/office/drawing/2014/main" id="{C06EA6ED-9BA3-4F26-B45F-8133A89A7308}"/>
              </a:ext>
            </a:extLst>
          </p:cNvPr>
          <p:cNvSpPr>
            <a:spLocks noGrp="1"/>
          </p:cNvSpPr>
          <p:nvPr>
            <p:ph type="body" sz="half" idx="11"/>
          </p:nvPr>
        </p:nvSpPr>
        <p:spPr/>
        <p:txBody>
          <a:bodyPr/>
          <a:lstStyle/>
          <a:p>
            <a:pPr marL="411480" indent="-411480" fontAlgn="base">
              <a:buFont typeface="Arial" panose="020B0604020202020204" pitchFamily="34" charset="0"/>
              <a:buChar char="•"/>
            </a:pPr>
            <a:r>
              <a:rPr lang="en-US" sz="2880" b="0" i="1" dirty="0">
                <a:hlinkClick r:id="rId2"/>
              </a:rPr>
              <a:t>http://ecoanxietyandhope.blogspot.com/</a:t>
            </a:r>
            <a:r>
              <a:rPr lang="en-US" sz="2880" b="0" i="1" dirty="0"/>
              <a:t> (Panu </a:t>
            </a:r>
            <a:r>
              <a:rPr lang="en-US" sz="2880" b="0" i="1" dirty="0" err="1"/>
              <a:t>Pihkala’s</a:t>
            </a:r>
            <a:r>
              <a:rPr lang="en-US" sz="2880" b="0" i="1" dirty="0"/>
              <a:t> blog)</a:t>
            </a:r>
          </a:p>
          <a:p>
            <a:pPr marL="411480" indent="-411480" fontAlgn="base">
              <a:buFont typeface="Arial" panose="020B0604020202020204" pitchFamily="34" charset="0"/>
              <a:buChar char="•"/>
            </a:pPr>
            <a:r>
              <a:rPr lang="fi-FI" sz="2880" b="0" dirty="0">
                <a:hlinkClick r:id="rId3"/>
              </a:rPr>
              <a:t>https://mieli.fi/sites/default/files/materials_files/mieli_climate_anxiety_30_10_2019.pdf</a:t>
            </a:r>
            <a:r>
              <a:rPr lang="fi-FI" sz="2880" b="0" dirty="0"/>
              <a:t> (</a:t>
            </a:r>
            <a:r>
              <a:rPr lang="fi-FI" sz="2880" b="0" dirty="0" err="1"/>
              <a:t>Climate</a:t>
            </a:r>
            <a:r>
              <a:rPr lang="fi-FI" sz="2880" b="0" dirty="0"/>
              <a:t> </a:t>
            </a:r>
            <a:r>
              <a:rPr lang="fi-FI" sz="2880" b="0" dirty="0" err="1"/>
              <a:t>anxiety</a:t>
            </a:r>
            <a:r>
              <a:rPr lang="fi-FI" sz="2880" b="0" dirty="0"/>
              <a:t> </a:t>
            </a:r>
            <a:r>
              <a:rPr lang="fi-FI" sz="2880" b="0" dirty="0" err="1"/>
              <a:t>report</a:t>
            </a:r>
            <a:r>
              <a:rPr lang="fi-FI" sz="2880" b="0" dirty="0"/>
              <a:t>)</a:t>
            </a:r>
          </a:p>
          <a:p>
            <a:pPr marL="411480" indent="-411480" fontAlgn="base">
              <a:buFont typeface="Arial" panose="020B0604020202020204" pitchFamily="34" charset="0"/>
              <a:buChar char="•"/>
            </a:pPr>
            <a:r>
              <a:rPr lang="fi-FI" sz="2880" b="0" dirty="0">
                <a:hlinkClick r:id="rId4"/>
              </a:rPr>
              <a:t>https://tunne.org/english/</a:t>
            </a:r>
            <a:r>
              <a:rPr lang="fi-FI" sz="2880" b="0" dirty="0"/>
              <a:t> (Tunne ry – </a:t>
            </a:r>
            <a:r>
              <a:rPr lang="fi-FI" sz="2880" b="0" dirty="0" err="1"/>
              <a:t>Känsla</a:t>
            </a:r>
            <a:r>
              <a:rPr lang="fi-FI" sz="2880" b="0" dirty="0"/>
              <a:t> </a:t>
            </a:r>
            <a:r>
              <a:rPr lang="fi-FI" sz="2880" b="0" dirty="0" err="1"/>
              <a:t>rf</a:t>
            </a:r>
            <a:r>
              <a:rPr lang="fi-FI" sz="2880" b="0" dirty="0"/>
              <a:t>. </a:t>
            </a:r>
            <a:r>
              <a:rPr lang="en-US" sz="2880" b="0" dirty="0"/>
              <a:t>provides possibilities for groups and individuals to process eco-emotions and thoughts</a:t>
            </a:r>
            <a:r>
              <a:rPr lang="en-US" sz="2880" dirty="0"/>
              <a:t>)</a:t>
            </a:r>
            <a:endParaRPr lang="fi-FI" sz="2880" b="0" dirty="0"/>
          </a:p>
          <a:p>
            <a:pPr marL="411480" indent="-411480" fontAlgn="base">
              <a:buFont typeface="Arial" panose="020B0604020202020204" pitchFamily="34" charset="0"/>
              <a:buChar char="•"/>
            </a:pPr>
            <a:r>
              <a:rPr lang="fi-FI" sz="2880" b="0" dirty="0">
                <a:hlinkClick r:id="rId5"/>
              </a:rPr>
              <a:t>https://www.ymparistoahdistus.fi/</a:t>
            </a:r>
            <a:r>
              <a:rPr lang="fi-FI" sz="2880" b="0" dirty="0"/>
              <a:t> (in </a:t>
            </a:r>
            <a:r>
              <a:rPr lang="fi-FI" sz="2880" b="0" dirty="0" err="1"/>
              <a:t>Finnish</a:t>
            </a:r>
            <a:r>
              <a:rPr lang="fi-FI" sz="2880" b="0" dirty="0"/>
              <a:t>)</a:t>
            </a:r>
          </a:p>
        </p:txBody>
      </p:sp>
    </p:spTree>
    <p:extLst>
      <p:ext uri="{BB962C8B-B14F-4D97-AF65-F5344CB8AC3E}">
        <p14:creationId xmlns:p14="http://schemas.microsoft.com/office/powerpoint/2010/main" val="626198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Title 3"/>
          <p:cNvSpPr>
            <a:spLocks noGrp="1"/>
          </p:cNvSpPr>
          <p:nvPr>
            <p:ph type="title"/>
          </p:nvPr>
        </p:nvSpPr>
        <p:spPr>
          <a:prstGeom prst="rect">
            <a:avLst/>
          </a:prstGeom>
        </p:spPr>
        <p:txBody>
          <a:bodyPr>
            <a:normAutofit fontScale="90000"/>
          </a:bodyPr>
          <a:lstStyle/>
          <a:p>
            <a:r>
              <a:rPr lang="en-US" dirty="0"/>
              <a:t>Why emotions matter in (un)sustainability questions &amp; higher education?</a:t>
            </a:r>
            <a:endParaRPr b="0" dirty="0"/>
          </a:p>
        </p:txBody>
      </p:sp>
      <p:sp>
        <p:nvSpPr>
          <p:cNvPr id="238" name="Content Placeholder 4"/>
          <p:cNvSpPr>
            <a:spLocks noGrp="1"/>
          </p:cNvSpPr>
          <p:nvPr>
            <p:ph type="body" sz="half" idx="1"/>
          </p:nvPr>
        </p:nvSpPr>
        <p:spPr>
          <a:xfrm>
            <a:off x="415600" y="1771649"/>
            <a:ext cx="10384480" cy="3974185"/>
          </a:xfrm>
          <a:prstGeom prst="rect">
            <a:avLst/>
          </a:prstGeom>
        </p:spPr>
        <p:txBody>
          <a:bodyPr>
            <a:normAutofit fontScale="92500" lnSpcReduction="20000"/>
          </a:bodyPr>
          <a:lstStyle/>
          <a:p>
            <a:pPr>
              <a:spcBef>
                <a:spcPts val="600"/>
              </a:spcBef>
            </a:pPr>
            <a:r>
              <a:rPr lang="en-US" sz="2760" dirty="0"/>
              <a:t>Emotions related to these issues are common and very human – individuals shouldn’t be left alone to deal with them</a:t>
            </a:r>
          </a:p>
          <a:p>
            <a:pPr>
              <a:spcBef>
                <a:spcPts val="600"/>
              </a:spcBef>
            </a:pPr>
            <a:r>
              <a:rPr lang="en-US" sz="2760" dirty="0"/>
              <a:t>When we encounter something new, huge or complex, it can be e.g. scary and overwhelming, and also provoke feelings of inadequacy and uncertainty</a:t>
            </a:r>
          </a:p>
          <a:p>
            <a:pPr>
              <a:spcBef>
                <a:spcPts val="600"/>
              </a:spcBef>
            </a:pPr>
            <a:r>
              <a:rPr lang="en-US" sz="2760" dirty="0"/>
              <a:t>Emotions can be energy for actions if one finds ways to channel it, but too heavy emotional burden and feeling that there is nothing one can do to make situation better can cause one to freeze or get stuck</a:t>
            </a:r>
          </a:p>
          <a:p>
            <a:pPr>
              <a:spcBef>
                <a:spcPts val="600"/>
              </a:spcBef>
            </a:pPr>
            <a:r>
              <a:rPr lang="en-US" sz="2760" dirty="0"/>
              <a:t>The way we deal (or not deal) with difficult emotions can affect learning, creativity and motivation to take part in solving these issues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2"/>
          <p:cNvSpPr txBox="1">
            <a:spLocks noGrp="1"/>
          </p:cNvSpPr>
          <p:nvPr>
            <p:ph type="title"/>
          </p:nvPr>
        </p:nvSpPr>
        <p:spPr>
          <a:xfrm>
            <a:off x="983640" y="876930"/>
            <a:ext cx="10224720" cy="687240"/>
          </a:xfrm>
          <a:prstGeom prst="rect">
            <a:avLst/>
          </a:prstGeom>
        </p:spPr>
        <p:txBody>
          <a:bodyPr spcFirstLastPara="1" wrap="square" lIns="109710" tIns="109710" rIns="109710" bIns="109710" anchor="t" anchorCtr="0">
            <a:noAutofit/>
          </a:bodyPr>
          <a:lstStyle/>
          <a:p>
            <a:pPr>
              <a:buSzPts val="990"/>
            </a:pPr>
            <a:r>
              <a:rPr lang="fi" sz="3264" dirty="0">
                <a:solidFill>
                  <a:srgbClr val="FF6E55"/>
                </a:solidFill>
              </a:rPr>
              <a:t>Emotions: what and why?</a:t>
            </a:r>
            <a:endParaRPr sz="3264" dirty="0">
              <a:solidFill>
                <a:srgbClr val="FF6E55"/>
              </a:solidFill>
            </a:endParaRPr>
          </a:p>
        </p:txBody>
      </p:sp>
      <p:sp>
        <p:nvSpPr>
          <p:cNvPr id="118" name="Google Shape;118;p22"/>
          <p:cNvSpPr txBox="1">
            <a:spLocks noGrp="1"/>
          </p:cNvSpPr>
          <p:nvPr>
            <p:ph type="body" idx="1"/>
          </p:nvPr>
        </p:nvSpPr>
        <p:spPr>
          <a:xfrm>
            <a:off x="983640" y="1725870"/>
            <a:ext cx="10224720" cy="4099680"/>
          </a:xfrm>
          <a:prstGeom prst="rect">
            <a:avLst/>
          </a:prstGeom>
        </p:spPr>
        <p:txBody>
          <a:bodyPr spcFirstLastPara="1" wrap="square" lIns="109710" tIns="109710" rIns="109710" bIns="109710" anchor="t" anchorCtr="0">
            <a:normAutofit/>
          </a:bodyPr>
          <a:lstStyle/>
          <a:p>
            <a:pPr indent="-441960">
              <a:buSzPts val="2200"/>
            </a:pPr>
            <a:r>
              <a:rPr lang="fi" sz="2880" dirty="0"/>
              <a:t>Emotions impact everything, and are present for a reason. They have evolutionary basis; physiological and social, connected to thoughts and behaviour</a:t>
            </a:r>
            <a:endParaRPr sz="2880" dirty="0"/>
          </a:p>
          <a:p>
            <a:pPr indent="-441960">
              <a:buSzPts val="2200"/>
            </a:pPr>
            <a:r>
              <a:rPr lang="fi" sz="2880" dirty="0"/>
              <a:t>Basic emotions: fear, sadness, anger, disgust, joy, surprise</a:t>
            </a:r>
            <a:endParaRPr sz="2880" dirty="0"/>
          </a:p>
          <a:p>
            <a:pPr indent="-441960">
              <a:buSzPts val="2200"/>
            </a:pPr>
            <a:r>
              <a:rPr lang="fi" sz="2880" dirty="0"/>
              <a:t>Secondary emotions function as reactions – e.g. eco-anxiety is often built on many emotions</a:t>
            </a:r>
          </a:p>
          <a:p>
            <a:pPr indent="-441960">
              <a:buSzPts val="2200"/>
            </a:pPr>
            <a:r>
              <a:rPr lang="fi" sz="2880" i="1" dirty="0"/>
              <a:t>Eco-emotions</a:t>
            </a:r>
            <a:r>
              <a:rPr lang="fi" sz="2880" dirty="0"/>
              <a:t>: Emotions related to environmental and climate issues, ecology and nature or natural phenomena</a:t>
            </a:r>
            <a:endParaRPr sz="2880" dirty="0"/>
          </a:p>
        </p:txBody>
      </p:sp>
      <p:pic>
        <p:nvPicPr>
          <p:cNvPr id="119" name="Google Shape;119;p22"/>
          <p:cNvPicPr preferRelativeResize="0"/>
          <p:nvPr/>
        </p:nvPicPr>
        <p:blipFill>
          <a:blip r:embed="rId3">
            <a:alphaModFix/>
          </a:blip>
          <a:stretch>
            <a:fillRect/>
          </a:stretch>
        </p:blipFill>
        <p:spPr>
          <a:xfrm>
            <a:off x="10602435" y="5349735"/>
            <a:ext cx="1396409" cy="139640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FABC5-4C9C-4D81-ACBE-47573880FF01}"/>
              </a:ext>
            </a:extLst>
          </p:cNvPr>
          <p:cNvSpPr>
            <a:spLocks noGrp="1"/>
          </p:cNvSpPr>
          <p:nvPr>
            <p:ph type="title"/>
          </p:nvPr>
        </p:nvSpPr>
        <p:spPr/>
        <p:txBody>
          <a:bodyPr>
            <a:normAutofit fontScale="90000"/>
          </a:bodyPr>
          <a:lstStyle/>
          <a:p>
            <a:r>
              <a:rPr lang="en-US" dirty="0"/>
              <a:t>Emotions (in general) are experienced also in the body, not just in your mind.</a:t>
            </a:r>
            <a:endParaRPr lang="LID4096" dirty="0"/>
          </a:p>
        </p:txBody>
      </p:sp>
      <p:sp>
        <p:nvSpPr>
          <p:cNvPr id="3" name="Text Placeholder 2">
            <a:extLst>
              <a:ext uri="{FF2B5EF4-FFF2-40B4-BE49-F238E27FC236}">
                <a16:creationId xmlns:a16="http://schemas.microsoft.com/office/drawing/2014/main" id="{145E9AA3-CDD0-4103-996D-30D9B913E0BD}"/>
              </a:ext>
            </a:extLst>
          </p:cNvPr>
          <p:cNvSpPr>
            <a:spLocks noGrp="1"/>
          </p:cNvSpPr>
          <p:nvPr>
            <p:ph type="body" sz="half" idx="1"/>
          </p:nvPr>
        </p:nvSpPr>
        <p:spPr>
          <a:xfrm>
            <a:off x="1171576" y="1513933"/>
            <a:ext cx="3448772" cy="4003302"/>
          </a:xfrm>
        </p:spPr>
        <p:txBody>
          <a:bodyPr/>
          <a:lstStyle/>
          <a:p>
            <a:endParaRPr lang="fi-FI" b="0" dirty="0"/>
          </a:p>
          <a:p>
            <a:r>
              <a:rPr lang="fi-FI" b="0" dirty="0"/>
              <a:t> </a:t>
            </a:r>
            <a:r>
              <a:rPr lang="fi-FI" b="0" dirty="0">
                <a:hlinkClick r:id="rId2"/>
              </a:rPr>
              <a:t>https://www.aalto.fi/en/news/finnish-research-team-reveals-how-emotions-are-mapped-in-the-body</a:t>
            </a:r>
            <a:r>
              <a:rPr lang="fi-FI" b="0" dirty="0"/>
              <a:t> </a:t>
            </a:r>
            <a:endParaRPr lang="LID4096" b="0" dirty="0"/>
          </a:p>
        </p:txBody>
      </p:sp>
      <p:pic>
        <p:nvPicPr>
          <p:cNvPr id="5" name="Picture 4" descr="A picture containing table, lined, colorful, bunch&#10;&#10;Description automatically generated">
            <a:extLst>
              <a:ext uri="{FF2B5EF4-FFF2-40B4-BE49-F238E27FC236}">
                <a16:creationId xmlns:a16="http://schemas.microsoft.com/office/drawing/2014/main" id="{EF875D7E-582D-4AF3-ACC3-4A753076B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638" y="2043212"/>
            <a:ext cx="6235694" cy="4625603"/>
          </a:xfrm>
          <a:prstGeom prst="rect">
            <a:avLst/>
          </a:prstGeom>
        </p:spPr>
      </p:pic>
    </p:spTree>
    <p:extLst>
      <p:ext uri="{BB962C8B-B14F-4D97-AF65-F5344CB8AC3E}">
        <p14:creationId xmlns:p14="http://schemas.microsoft.com/office/powerpoint/2010/main" val="918635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5"/>
          <p:cNvSpPr txBox="1">
            <a:spLocks noGrp="1"/>
          </p:cNvSpPr>
          <p:nvPr>
            <p:ph type="title"/>
          </p:nvPr>
        </p:nvSpPr>
        <p:spPr>
          <a:xfrm>
            <a:off x="983640" y="876930"/>
            <a:ext cx="10224720" cy="687240"/>
          </a:xfrm>
          <a:prstGeom prst="rect">
            <a:avLst/>
          </a:prstGeom>
        </p:spPr>
        <p:txBody>
          <a:bodyPr spcFirstLastPara="1" wrap="square" lIns="109710" tIns="109710" rIns="109710" bIns="109710" anchor="t" anchorCtr="0">
            <a:noAutofit/>
          </a:bodyPr>
          <a:lstStyle/>
          <a:p>
            <a:pPr>
              <a:buSzPts val="990"/>
            </a:pPr>
            <a:r>
              <a:rPr lang="fi" sz="3264">
                <a:solidFill>
                  <a:srgbClr val="FF6E55"/>
                </a:solidFill>
              </a:rPr>
              <a:t>Research on eco-emotions</a:t>
            </a:r>
            <a:endParaRPr sz="3264">
              <a:solidFill>
                <a:srgbClr val="FF6E55"/>
              </a:solidFill>
            </a:endParaRPr>
          </a:p>
        </p:txBody>
      </p:sp>
      <p:sp>
        <p:nvSpPr>
          <p:cNvPr id="139" name="Google Shape;139;p25"/>
          <p:cNvSpPr txBox="1">
            <a:spLocks noGrp="1"/>
          </p:cNvSpPr>
          <p:nvPr>
            <p:ph type="body" idx="1"/>
          </p:nvPr>
        </p:nvSpPr>
        <p:spPr>
          <a:xfrm>
            <a:off x="983640" y="1770750"/>
            <a:ext cx="10224720" cy="4099680"/>
          </a:xfrm>
          <a:prstGeom prst="rect">
            <a:avLst/>
          </a:prstGeom>
        </p:spPr>
        <p:txBody>
          <a:bodyPr spcFirstLastPara="1" wrap="square" lIns="109710" tIns="109710" rIns="109710" bIns="109710" anchor="t" anchorCtr="0">
            <a:normAutofit fontScale="92500" lnSpcReduction="10000"/>
          </a:bodyPr>
          <a:lstStyle/>
          <a:p>
            <a:pPr indent="-426720">
              <a:spcBef>
                <a:spcPts val="600"/>
              </a:spcBef>
              <a:buSzPts val="2000"/>
            </a:pPr>
            <a:r>
              <a:rPr lang="fi" sz="2400" dirty="0"/>
              <a:t>Research on eco-emotions has increased remarkably during the last five years.</a:t>
            </a:r>
            <a:endParaRPr sz="2400" dirty="0"/>
          </a:p>
          <a:p>
            <a:pPr indent="-426720">
              <a:spcBef>
                <a:spcPts val="600"/>
              </a:spcBef>
              <a:buSzPts val="2000"/>
            </a:pPr>
            <a:r>
              <a:rPr lang="fi" sz="2400" dirty="0"/>
              <a:t>Results from a new, </a:t>
            </a:r>
            <a:r>
              <a:rPr lang="fi" sz="2400" u="sng" dirty="0">
                <a:solidFill>
                  <a:srgbClr val="FF6E55"/>
                </a:solidFill>
                <a:hlinkClick r:id="rId3">
                  <a:extLst>
                    <a:ext uri="{A12FA001-AC4F-418D-AE19-62706E023703}">
                      <ahyp:hlinkClr xmlns:ahyp="http://schemas.microsoft.com/office/drawing/2018/hyperlinkcolor" val="tx"/>
                    </a:ext>
                  </a:extLst>
                </a:hlinkClick>
              </a:rPr>
              <a:t>global study</a:t>
            </a:r>
            <a:r>
              <a:rPr lang="fi" sz="2400" u="sng" dirty="0">
                <a:solidFill>
                  <a:srgbClr val="FF6E55"/>
                </a:solidFill>
              </a:rPr>
              <a:t>*</a:t>
            </a:r>
            <a:r>
              <a:rPr lang="fi" sz="2400" dirty="0"/>
              <a:t> on young people’s climate anxiety:</a:t>
            </a:r>
            <a:endParaRPr sz="2400" dirty="0"/>
          </a:p>
          <a:p>
            <a:pPr lvl="1" indent="-396240">
              <a:spcBef>
                <a:spcPts val="600"/>
              </a:spcBef>
              <a:buSzPts val="1600"/>
            </a:pPr>
            <a:r>
              <a:rPr lang="fi" sz="2000" dirty="0"/>
              <a:t>10 000 16–25-year-old respondents from 10 countries</a:t>
            </a:r>
            <a:endParaRPr sz="2000" dirty="0"/>
          </a:p>
          <a:p>
            <a:pPr lvl="1" indent="-396240">
              <a:spcBef>
                <a:spcPts val="600"/>
              </a:spcBef>
              <a:buSzPts val="1600"/>
            </a:pPr>
            <a:r>
              <a:rPr lang="fi" sz="2000" dirty="0"/>
              <a:t>59% very or extremely worried, 84% at least moderately worried about climate change</a:t>
            </a:r>
            <a:endParaRPr sz="2000" dirty="0"/>
          </a:p>
          <a:p>
            <a:pPr lvl="1" indent="-396240">
              <a:spcBef>
                <a:spcPts val="600"/>
              </a:spcBef>
              <a:buSzPts val="1600"/>
            </a:pPr>
            <a:r>
              <a:rPr lang="fi" sz="2000" dirty="0"/>
              <a:t>75 % feel that the future is frightening</a:t>
            </a:r>
            <a:endParaRPr sz="2000" dirty="0"/>
          </a:p>
          <a:p>
            <a:pPr lvl="1" indent="-396240">
              <a:spcBef>
                <a:spcPts val="600"/>
              </a:spcBef>
              <a:buSzPts val="1600"/>
            </a:pPr>
            <a:r>
              <a:rPr lang="fi" sz="2000" dirty="0"/>
              <a:t>45 % report negative impact on daily functioning</a:t>
            </a:r>
            <a:endParaRPr sz="2000" dirty="0"/>
          </a:p>
          <a:p>
            <a:pPr indent="-426720">
              <a:spcBef>
                <a:spcPts val="600"/>
              </a:spcBef>
              <a:buSzPts val="2000"/>
            </a:pPr>
            <a:r>
              <a:rPr lang="fi" sz="2400" dirty="0"/>
              <a:t>In Finland, people feeling </a:t>
            </a:r>
            <a:r>
              <a:rPr lang="fi" sz="2400" b="1" dirty="0"/>
              <a:t>both</a:t>
            </a:r>
            <a:r>
              <a:rPr lang="fi" sz="2400" dirty="0"/>
              <a:t> climate anxiety and hope are most likely to act on mitigating climate change (**</a:t>
            </a:r>
            <a:r>
              <a:rPr lang="fi" sz="2400" u="sng" dirty="0">
                <a:solidFill>
                  <a:srgbClr val="FF6E55"/>
                </a:solidFill>
                <a:hlinkClick r:id="rId4">
                  <a:extLst>
                    <a:ext uri="{A12FA001-AC4F-418D-AE19-62706E023703}">
                      <ahyp:hlinkClr xmlns:ahyp="http://schemas.microsoft.com/office/drawing/2018/hyperlinkcolor" val="tx"/>
                    </a:ext>
                  </a:extLst>
                </a:hlinkClick>
              </a:rPr>
              <a:t>Sangervo, 2020</a:t>
            </a:r>
            <a:r>
              <a:rPr lang="fi" sz="2400" dirty="0"/>
              <a:t>)</a:t>
            </a:r>
          </a:p>
          <a:p>
            <a:pPr indent="-426720">
              <a:spcBef>
                <a:spcPts val="600"/>
              </a:spcBef>
              <a:buSzPts val="2000"/>
            </a:pPr>
            <a:endParaRPr lang="fi" sz="2400" dirty="0"/>
          </a:p>
          <a:p>
            <a:pPr indent="-426720">
              <a:spcBef>
                <a:spcPts val="600"/>
              </a:spcBef>
              <a:buSzPts val="2000"/>
            </a:pPr>
            <a:r>
              <a:rPr lang="fi-FI" sz="1800" dirty="0"/>
              <a:t>*https://papers.ssrn.com/sol3/papers.cfm?abstract_id=3918955, **https://trepo.tuni.fi/handle/10024/123166</a:t>
            </a:r>
          </a:p>
          <a:p>
            <a:pPr marL="121920" indent="0">
              <a:spcBef>
                <a:spcPts val="600"/>
              </a:spcBef>
              <a:buSzPts val="2000"/>
              <a:buNone/>
            </a:pPr>
            <a:endParaRPr lang="LID4096" sz="1800" dirty="0"/>
          </a:p>
          <a:p>
            <a:pPr marL="121920" indent="0">
              <a:spcBef>
                <a:spcPts val="600"/>
              </a:spcBef>
              <a:buSzPts val="2000"/>
              <a:buNone/>
            </a:pPr>
            <a:endParaRPr lang="fi" sz="2400" dirty="0"/>
          </a:p>
        </p:txBody>
      </p:sp>
      <p:pic>
        <p:nvPicPr>
          <p:cNvPr id="140" name="Google Shape;140;p25"/>
          <p:cNvPicPr preferRelativeResize="0"/>
          <p:nvPr/>
        </p:nvPicPr>
        <p:blipFill>
          <a:blip r:embed="rId5">
            <a:alphaModFix/>
          </a:blip>
          <a:stretch>
            <a:fillRect/>
          </a:stretch>
        </p:blipFill>
        <p:spPr>
          <a:xfrm>
            <a:off x="9926160" y="4978260"/>
            <a:ext cx="1396409" cy="139640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6"/>
          <p:cNvSpPr txBox="1">
            <a:spLocks noGrp="1"/>
          </p:cNvSpPr>
          <p:nvPr>
            <p:ph type="title"/>
          </p:nvPr>
        </p:nvSpPr>
        <p:spPr>
          <a:xfrm>
            <a:off x="983640" y="876930"/>
            <a:ext cx="10224720" cy="687240"/>
          </a:xfrm>
          <a:prstGeom prst="rect">
            <a:avLst/>
          </a:prstGeom>
        </p:spPr>
        <p:txBody>
          <a:bodyPr spcFirstLastPara="1" wrap="square" lIns="109710" tIns="109710" rIns="109710" bIns="109710" anchor="t" anchorCtr="0">
            <a:noAutofit/>
          </a:bodyPr>
          <a:lstStyle/>
          <a:p>
            <a:pPr>
              <a:buSzPts val="990"/>
            </a:pPr>
            <a:r>
              <a:rPr lang="fi" sz="3264" dirty="0">
                <a:solidFill>
                  <a:srgbClr val="FF6E55"/>
                </a:solidFill>
              </a:rPr>
              <a:t>Fourfold table PART 1</a:t>
            </a:r>
            <a:endParaRPr sz="3264" dirty="0">
              <a:solidFill>
                <a:srgbClr val="FF6E55"/>
              </a:solidFill>
            </a:endParaRPr>
          </a:p>
        </p:txBody>
      </p:sp>
      <p:sp>
        <p:nvSpPr>
          <p:cNvPr id="146" name="Google Shape;146;p26"/>
          <p:cNvSpPr txBox="1">
            <a:spLocks noGrp="1"/>
          </p:cNvSpPr>
          <p:nvPr>
            <p:ph type="body" idx="1"/>
          </p:nvPr>
        </p:nvSpPr>
        <p:spPr>
          <a:xfrm>
            <a:off x="983640" y="1825680"/>
            <a:ext cx="6363720" cy="4099680"/>
          </a:xfrm>
          <a:prstGeom prst="rect">
            <a:avLst/>
          </a:prstGeom>
        </p:spPr>
        <p:txBody>
          <a:bodyPr spcFirstLastPara="1" wrap="square" lIns="109710" tIns="109710" rIns="109710" bIns="109710" anchor="t" anchorCtr="0">
            <a:normAutofit/>
          </a:bodyPr>
          <a:lstStyle/>
          <a:p>
            <a:pPr indent="-441960">
              <a:buSzPts val="2200"/>
            </a:pPr>
            <a:r>
              <a:rPr lang="fi" sz="2640" dirty="0"/>
              <a:t>What </a:t>
            </a:r>
            <a:r>
              <a:rPr lang="fi" sz="2640" b="1" dirty="0"/>
              <a:t>thoughts, emotions and body-sensations</a:t>
            </a:r>
            <a:r>
              <a:rPr lang="fi" sz="2640" dirty="0"/>
              <a:t> could </a:t>
            </a:r>
            <a:endParaRPr sz="2640" dirty="0"/>
          </a:p>
          <a:p>
            <a:pPr indent="0">
              <a:spcBef>
                <a:spcPts val="1440"/>
              </a:spcBef>
              <a:buNone/>
            </a:pPr>
            <a:r>
              <a:rPr lang="fi" sz="2640" dirty="0"/>
              <a:t>A) you</a:t>
            </a:r>
            <a:endParaRPr sz="2640" dirty="0"/>
          </a:p>
          <a:p>
            <a:pPr indent="0">
              <a:spcBef>
                <a:spcPts val="1440"/>
              </a:spcBef>
              <a:buNone/>
            </a:pPr>
            <a:r>
              <a:rPr lang="fi" sz="2640" dirty="0"/>
              <a:t>B) </a:t>
            </a:r>
            <a:r>
              <a:rPr lang="fi-FI" sz="2640" dirty="0"/>
              <a:t>y</a:t>
            </a:r>
            <a:r>
              <a:rPr lang="fi" sz="2640" dirty="0"/>
              <a:t>our students</a:t>
            </a:r>
            <a:endParaRPr sz="2640" dirty="0"/>
          </a:p>
          <a:p>
            <a:pPr indent="0">
              <a:spcBef>
                <a:spcPts val="1440"/>
              </a:spcBef>
              <a:spcAft>
                <a:spcPts val="1440"/>
              </a:spcAft>
              <a:buNone/>
            </a:pPr>
            <a:r>
              <a:rPr lang="fi" sz="2640" dirty="0"/>
              <a:t>experience related to e.g. climate and environmental crises, diversity loss and pollution, and taking part in (teaching of) these issues?</a:t>
            </a:r>
            <a:endParaRPr sz="2640" dirty="0"/>
          </a:p>
        </p:txBody>
      </p:sp>
      <p:pic>
        <p:nvPicPr>
          <p:cNvPr id="147" name="Google Shape;147;p26"/>
          <p:cNvPicPr preferRelativeResize="0"/>
          <p:nvPr/>
        </p:nvPicPr>
        <p:blipFill>
          <a:blip r:embed="rId3">
            <a:alphaModFix/>
          </a:blip>
          <a:stretch>
            <a:fillRect/>
          </a:stretch>
        </p:blipFill>
        <p:spPr>
          <a:xfrm>
            <a:off x="9926160" y="4978260"/>
            <a:ext cx="1396409" cy="1396409"/>
          </a:xfrm>
          <a:prstGeom prst="rect">
            <a:avLst/>
          </a:prstGeom>
          <a:noFill/>
          <a:ln>
            <a:noFill/>
          </a:ln>
        </p:spPr>
      </p:pic>
      <p:sp>
        <p:nvSpPr>
          <p:cNvPr id="148" name="Google Shape;148;p26"/>
          <p:cNvSpPr/>
          <p:nvPr/>
        </p:nvSpPr>
        <p:spPr>
          <a:xfrm>
            <a:off x="7530452" y="876932"/>
            <a:ext cx="3218910" cy="2552070"/>
          </a:xfrm>
          <a:prstGeom prst="flowChartProcess">
            <a:avLst/>
          </a:prstGeom>
          <a:solidFill>
            <a:schemeClr val="lt1"/>
          </a:solidFill>
          <a:ln w="9525" cap="flat" cmpd="sng">
            <a:solidFill>
              <a:srgbClr val="23232D"/>
            </a:solidFill>
            <a:prstDash val="solid"/>
            <a:round/>
            <a:headEnd type="none" w="sm" len="sm"/>
            <a:tailEnd type="none" w="sm" len="sm"/>
          </a:ln>
        </p:spPr>
        <p:txBody>
          <a:bodyPr spcFirstLastPara="1" wrap="square" lIns="109710" tIns="109710" rIns="109710" bIns="109710" anchor="ctr" anchorCtr="0">
            <a:noAutofit/>
          </a:bodyPr>
          <a:lstStyle/>
          <a:p>
            <a:pPr>
              <a:buClr>
                <a:srgbClr val="000000"/>
              </a:buClr>
              <a:buSzPts val="1400"/>
            </a:pPr>
            <a:endParaRPr sz="1680"/>
          </a:p>
        </p:txBody>
      </p:sp>
      <p:cxnSp>
        <p:nvCxnSpPr>
          <p:cNvPr id="149" name="Google Shape;149;p26"/>
          <p:cNvCxnSpPr>
            <a:stCxn id="148" idx="0"/>
            <a:endCxn id="148" idx="2"/>
          </p:cNvCxnSpPr>
          <p:nvPr/>
        </p:nvCxnSpPr>
        <p:spPr>
          <a:xfrm>
            <a:off x="9139906" y="876930"/>
            <a:ext cx="0" cy="2552040"/>
          </a:xfrm>
          <a:prstGeom prst="straightConnector1">
            <a:avLst/>
          </a:prstGeom>
          <a:noFill/>
          <a:ln w="9525" cap="flat" cmpd="sng">
            <a:solidFill>
              <a:srgbClr val="44546A"/>
            </a:solidFill>
            <a:prstDash val="solid"/>
            <a:round/>
            <a:headEnd type="none" w="sm" len="sm"/>
            <a:tailEnd type="none" w="sm" len="sm"/>
          </a:ln>
        </p:spPr>
      </p:cxnSp>
      <p:cxnSp>
        <p:nvCxnSpPr>
          <p:cNvPr id="150" name="Google Shape;150;p26"/>
          <p:cNvCxnSpPr>
            <a:stCxn id="148" idx="1"/>
          </p:cNvCxnSpPr>
          <p:nvPr/>
        </p:nvCxnSpPr>
        <p:spPr>
          <a:xfrm>
            <a:off x="7530450" y="2152966"/>
            <a:ext cx="3218760" cy="0"/>
          </a:xfrm>
          <a:prstGeom prst="straightConnector1">
            <a:avLst/>
          </a:prstGeom>
          <a:noFill/>
          <a:ln w="9525" cap="flat" cmpd="sng">
            <a:solidFill>
              <a:srgbClr val="23232D"/>
            </a:solidFill>
            <a:prstDash val="solid"/>
            <a:round/>
            <a:headEnd type="none" w="sm" len="sm"/>
            <a:tailEnd type="none" w="sm" len="sm"/>
          </a:ln>
        </p:spPr>
      </p:cxnSp>
      <p:sp>
        <p:nvSpPr>
          <p:cNvPr id="151" name="Google Shape;151;p26"/>
          <p:cNvSpPr txBox="1"/>
          <p:nvPr/>
        </p:nvSpPr>
        <p:spPr>
          <a:xfrm>
            <a:off x="8106401" y="1181731"/>
            <a:ext cx="744480" cy="867894"/>
          </a:xfrm>
          <a:prstGeom prst="rect">
            <a:avLst/>
          </a:prstGeom>
          <a:noFill/>
          <a:ln>
            <a:noFill/>
          </a:ln>
        </p:spPr>
        <p:txBody>
          <a:bodyPr spcFirstLastPara="1" wrap="square" lIns="109710" tIns="109710" rIns="109710" bIns="109710" anchor="t" anchorCtr="0">
            <a:spAutoFit/>
          </a:bodyPr>
          <a:lstStyle/>
          <a:p>
            <a:pPr>
              <a:buClr>
                <a:srgbClr val="000000"/>
              </a:buClr>
              <a:buSzPts val="3500"/>
            </a:pPr>
            <a:r>
              <a:rPr lang="fi" sz="4200">
                <a:solidFill>
                  <a:schemeClr val="dk2"/>
                </a:solidFill>
              </a:rPr>
              <a:t>A</a:t>
            </a:r>
            <a:endParaRPr sz="4200">
              <a:solidFill>
                <a:schemeClr val="dk2"/>
              </a:solidFill>
            </a:endParaRPr>
          </a:p>
        </p:txBody>
      </p:sp>
      <p:sp>
        <p:nvSpPr>
          <p:cNvPr id="152" name="Google Shape;152;p26"/>
          <p:cNvSpPr txBox="1"/>
          <p:nvPr/>
        </p:nvSpPr>
        <p:spPr>
          <a:xfrm>
            <a:off x="9680422" y="1181743"/>
            <a:ext cx="744480" cy="867894"/>
          </a:xfrm>
          <a:prstGeom prst="rect">
            <a:avLst/>
          </a:prstGeom>
          <a:noFill/>
          <a:ln>
            <a:noFill/>
          </a:ln>
        </p:spPr>
        <p:txBody>
          <a:bodyPr spcFirstLastPara="1" wrap="square" lIns="109710" tIns="109710" rIns="109710" bIns="109710" anchor="t" anchorCtr="0">
            <a:spAutoFit/>
          </a:bodyPr>
          <a:lstStyle/>
          <a:p>
            <a:pPr>
              <a:buClr>
                <a:srgbClr val="000000"/>
              </a:buClr>
              <a:buSzPts val="3500"/>
            </a:pPr>
            <a:r>
              <a:rPr lang="fi" sz="4200">
                <a:solidFill>
                  <a:schemeClr val="dk2"/>
                </a:solidFill>
              </a:rPr>
              <a:t>B</a:t>
            </a:r>
            <a:endParaRPr sz="42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a:spLocks noGrp="1"/>
          </p:cNvSpPr>
          <p:nvPr>
            <p:ph type="title"/>
          </p:nvPr>
        </p:nvSpPr>
        <p:spPr>
          <a:xfrm>
            <a:off x="983640" y="876930"/>
            <a:ext cx="10224720" cy="687240"/>
          </a:xfrm>
          <a:prstGeom prst="rect">
            <a:avLst/>
          </a:prstGeom>
        </p:spPr>
        <p:txBody>
          <a:bodyPr spcFirstLastPara="1" wrap="square" lIns="109710" tIns="109710" rIns="109710" bIns="109710" anchor="t" anchorCtr="0">
            <a:noAutofit/>
          </a:bodyPr>
          <a:lstStyle/>
          <a:p>
            <a:pPr>
              <a:buSzPts val="990"/>
            </a:pPr>
            <a:r>
              <a:rPr lang="fi" sz="3264" dirty="0">
                <a:solidFill>
                  <a:srgbClr val="FF6E55"/>
                </a:solidFill>
              </a:rPr>
              <a:t>Discussion</a:t>
            </a:r>
            <a:endParaRPr sz="3264" dirty="0">
              <a:solidFill>
                <a:srgbClr val="FF6E55"/>
              </a:solidFill>
            </a:endParaRPr>
          </a:p>
        </p:txBody>
      </p:sp>
      <p:sp>
        <p:nvSpPr>
          <p:cNvPr id="158" name="Google Shape;158;p27"/>
          <p:cNvSpPr txBox="1">
            <a:spLocks noGrp="1"/>
          </p:cNvSpPr>
          <p:nvPr>
            <p:ph type="body" idx="1"/>
          </p:nvPr>
        </p:nvSpPr>
        <p:spPr>
          <a:xfrm>
            <a:off x="983640" y="2208330"/>
            <a:ext cx="10224720" cy="4099680"/>
          </a:xfrm>
          <a:prstGeom prst="rect">
            <a:avLst/>
          </a:prstGeom>
        </p:spPr>
        <p:txBody>
          <a:bodyPr spcFirstLastPara="1" wrap="square" lIns="109710" tIns="109710" rIns="109710" bIns="109710" anchor="t" anchorCtr="0">
            <a:normAutofit/>
          </a:bodyPr>
          <a:lstStyle/>
          <a:p>
            <a:pPr indent="-441960">
              <a:buSzPts val="2200"/>
            </a:pPr>
            <a:r>
              <a:rPr lang="fi" sz="2640" dirty="0"/>
              <a:t>What emotions are easy or difficult to notice, name or deal with? Why?</a:t>
            </a:r>
            <a:endParaRPr sz="2640" dirty="0"/>
          </a:p>
          <a:p>
            <a:pPr indent="0">
              <a:spcBef>
                <a:spcPts val="1440"/>
              </a:spcBef>
              <a:buNone/>
            </a:pPr>
            <a:endParaRPr sz="2640" dirty="0"/>
          </a:p>
          <a:p>
            <a:pPr indent="-441960">
              <a:spcBef>
                <a:spcPts val="1440"/>
              </a:spcBef>
              <a:buSzPts val="2200"/>
            </a:pPr>
            <a:r>
              <a:rPr lang="fi" sz="2640" dirty="0"/>
              <a:t>In which situations have your own or others’ eco-emotions appeared in your work/studying/volunteer-work/daily life/social life?</a:t>
            </a:r>
            <a:endParaRPr sz="2640" dirty="0"/>
          </a:p>
        </p:txBody>
      </p:sp>
      <p:pic>
        <p:nvPicPr>
          <p:cNvPr id="159" name="Google Shape;159;p27"/>
          <p:cNvPicPr preferRelativeResize="0"/>
          <p:nvPr/>
        </p:nvPicPr>
        <p:blipFill>
          <a:blip r:embed="rId3">
            <a:alphaModFix/>
          </a:blip>
          <a:stretch>
            <a:fillRect/>
          </a:stretch>
        </p:blipFill>
        <p:spPr>
          <a:xfrm>
            <a:off x="9926160" y="4978260"/>
            <a:ext cx="1396409" cy="139640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4"/>
          <p:cNvSpPr txBox="1">
            <a:spLocks noGrp="1"/>
          </p:cNvSpPr>
          <p:nvPr>
            <p:ph type="title"/>
          </p:nvPr>
        </p:nvSpPr>
        <p:spPr>
          <a:xfrm>
            <a:off x="983640" y="633090"/>
            <a:ext cx="10224720" cy="687240"/>
          </a:xfrm>
          <a:prstGeom prst="rect">
            <a:avLst/>
          </a:prstGeom>
        </p:spPr>
        <p:txBody>
          <a:bodyPr spcFirstLastPara="1" wrap="square" lIns="109710" tIns="109710" rIns="109710" bIns="109710" anchor="t" anchorCtr="0">
            <a:noAutofit/>
          </a:bodyPr>
          <a:lstStyle/>
          <a:p>
            <a:pPr>
              <a:buSzPts val="990"/>
            </a:pPr>
            <a:r>
              <a:rPr lang="fi" sz="3264" dirty="0">
                <a:solidFill>
                  <a:srgbClr val="FF6E55"/>
                </a:solidFill>
              </a:rPr>
              <a:t>How we might behave when not able to face/deal with these emotions?</a:t>
            </a:r>
            <a:endParaRPr sz="3264" dirty="0">
              <a:solidFill>
                <a:srgbClr val="FF6E55"/>
              </a:solidFill>
            </a:endParaRPr>
          </a:p>
        </p:txBody>
      </p:sp>
      <p:sp>
        <p:nvSpPr>
          <p:cNvPr id="132" name="Google Shape;132;p24"/>
          <p:cNvSpPr txBox="1">
            <a:spLocks noGrp="1"/>
          </p:cNvSpPr>
          <p:nvPr>
            <p:ph type="body" idx="1"/>
          </p:nvPr>
        </p:nvSpPr>
        <p:spPr>
          <a:xfrm>
            <a:off x="983640" y="2039501"/>
            <a:ext cx="10224720" cy="4099680"/>
          </a:xfrm>
          <a:prstGeom prst="rect">
            <a:avLst/>
          </a:prstGeom>
        </p:spPr>
        <p:txBody>
          <a:bodyPr spcFirstLastPara="1" wrap="square" lIns="109710" tIns="109710" rIns="109710" bIns="109710" anchor="t" anchorCtr="0">
            <a:normAutofit lnSpcReduction="10000"/>
          </a:bodyPr>
          <a:lstStyle/>
          <a:p>
            <a:pPr indent="-419100">
              <a:buSzPts val="1900"/>
            </a:pPr>
            <a:r>
              <a:rPr lang="fi" sz="2880" dirty="0"/>
              <a:t>Denial, belittling, “shooting the messenger”</a:t>
            </a:r>
            <a:endParaRPr sz="2880" dirty="0"/>
          </a:p>
          <a:p>
            <a:pPr indent="-419100">
              <a:buSzPts val="1900"/>
            </a:pPr>
            <a:r>
              <a:rPr lang="fi" sz="2880" dirty="0"/>
              <a:t>Conscious avoidance, surrogate functions &amp; addictions, dissociation</a:t>
            </a:r>
            <a:endParaRPr sz="2880" dirty="0"/>
          </a:p>
          <a:p>
            <a:pPr indent="-419100">
              <a:buSzPts val="1900"/>
            </a:pPr>
            <a:r>
              <a:rPr lang="fi" sz="2880" dirty="0"/>
              <a:t>Cynicism, “not worth it” thinking</a:t>
            </a:r>
            <a:endParaRPr sz="2880" dirty="0"/>
          </a:p>
          <a:p>
            <a:pPr indent="-419100">
              <a:buSzPts val="1900"/>
            </a:pPr>
            <a:r>
              <a:rPr lang="fi" sz="2880" dirty="0"/>
              <a:t>“Horror devouring” or crippling worrying</a:t>
            </a:r>
            <a:endParaRPr sz="2880" dirty="0"/>
          </a:p>
          <a:p>
            <a:pPr indent="-419100">
              <a:buSzPts val="1900"/>
            </a:pPr>
            <a:r>
              <a:rPr lang="fi" sz="2880" dirty="0"/>
              <a:t>“Over-performing,” acting beyond your own limits</a:t>
            </a:r>
            <a:endParaRPr sz="2880" dirty="0"/>
          </a:p>
          <a:p>
            <a:pPr indent="-419100">
              <a:buSzPts val="1900"/>
            </a:pPr>
            <a:r>
              <a:rPr lang="fi" sz="2880" dirty="0"/>
              <a:t>Compulsive thinking and action</a:t>
            </a:r>
            <a:endParaRPr sz="2880" dirty="0"/>
          </a:p>
          <a:p>
            <a:pPr indent="-419100">
              <a:buSzPts val="1900"/>
            </a:pPr>
            <a:r>
              <a:rPr lang="fi" sz="2880" dirty="0"/>
              <a:t>Excessive blaming, condemning, punishing</a:t>
            </a:r>
            <a:endParaRPr sz="2880" dirty="0"/>
          </a:p>
          <a:p>
            <a:pPr indent="-419100">
              <a:buSzPts val="1900"/>
            </a:pPr>
            <a:r>
              <a:rPr lang="fi" sz="2880" dirty="0"/>
              <a:t>As an extreme reaction, (self)destructive thinking and behavior</a:t>
            </a:r>
            <a:endParaRPr sz="2880" dirty="0"/>
          </a:p>
        </p:txBody>
      </p:sp>
      <p:pic>
        <p:nvPicPr>
          <p:cNvPr id="133" name="Google Shape;133;p24"/>
          <p:cNvPicPr preferRelativeResize="0"/>
          <p:nvPr/>
        </p:nvPicPr>
        <p:blipFill>
          <a:blip r:embed="rId3">
            <a:alphaModFix/>
          </a:blip>
          <a:stretch>
            <a:fillRect/>
          </a:stretch>
        </p:blipFill>
        <p:spPr>
          <a:xfrm>
            <a:off x="10307160" y="5168760"/>
            <a:ext cx="1396409" cy="139640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8"/>
          <p:cNvSpPr txBox="1">
            <a:spLocks noGrp="1"/>
          </p:cNvSpPr>
          <p:nvPr>
            <p:ph type="title"/>
          </p:nvPr>
        </p:nvSpPr>
        <p:spPr>
          <a:xfrm>
            <a:off x="983640" y="876930"/>
            <a:ext cx="10224720" cy="687240"/>
          </a:xfrm>
          <a:prstGeom prst="rect">
            <a:avLst/>
          </a:prstGeom>
        </p:spPr>
        <p:txBody>
          <a:bodyPr spcFirstLastPara="1" wrap="square" lIns="109710" tIns="109710" rIns="109710" bIns="109710" anchor="t" anchorCtr="0">
            <a:noAutofit/>
          </a:bodyPr>
          <a:lstStyle/>
          <a:p>
            <a:pPr>
              <a:buSzPts val="990"/>
            </a:pPr>
            <a:r>
              <a:rPr lang="fi" sz="3264" dirty="0">
                <a:solidFill>
                  <a:srgbClr val="FF6E55"/>
                </a:solidFill>
              </a:rPr>
              <a:t>Fourfold table PART 2</a:t>
            </a:r>
            <a:endParaRPr sz="3264" dirty="0">
              <a:solidFill>
                <a:srgbClr val="FF6E55"/>
              </a:solidFill>
            </a:endParaRPr>
          </a:p>
        </p:txBody>
      </p:sp>
      <p:sp>
        <p:nvSpPr>
          <p:cNvPr id="165" name="Google Shape;165;p28"/>
          <p:cNvSpPr txBox="1">
            <a:spLocks noGrp="1"/>
          </p:cNvSpPr>
          <p:nvPr>
            <p:ph type="body" idx="1"/>
          </p:nvPr>
        </p:nvSpPr>
        <p:spPr>
          <a:xfrm>
            <a:off x="983640" y="2152980"/>
            <a:ext cx="5947920" cy="4099680"/>
          </a:xfrm>
          <a:prstGeom prst="rect">
            <a:avLst/>
          </a:prstGeom>
        </p:spPr>
        <p:txBody>
          <a:bodyPr spcFirstLastPara="1" wrap="square" lIns="109710" tIns="109710" rIns="109710" bIns="109710" anchor="t" anchorCtr="0">
            <a:noAutofit/>
          </a:bodyPr>
          <a:lstStyle/>
          <a:p>
            <a:pPr indent="-441960">
              <a:buSzPts val="2200"/>
            </a:pPr>
            <a:r>
              <a:rPr lang="fi" sz="2640" dirty="0"/>
              <a:t>What kind of </a:t>
            </a:r>
            <a:r>
              <a:rPr lang="fi" sz="2640" b="1" dirty="0"/>
              <a:t>reactions</a:t>
            </a:r>
            <a:r>
              <a:rPr lang="fi" sz="2640" dirty="0"/>
              <a:t> can/could</a:t>
            </a:r>
            <a:br>
              <a:rPr lang="fi" sz="2640" dirty="0"/>
            </a:br>
            <a:br>
              <a:rPr lang="fi" sz="2640" dirty="0"/>
            </a:br>
            <a:r>
              <a:rPr lang="fi" sz="2640" dirty="0"/>
              <a:t>C) your eco-emotions cause </a:t>
            </a:r>
            <a:r>
              <a:rPr lang="fi" sz="2640" b="1" dirty="0"/>
              <a:t>in others (students)</a:t>
            </a:r>
            <a:r>
              <a:rPr lang="fi" sz="2640" dirty="0"/>
              <a:t>?</a:t>
            </a:r>
            <a:br>
              <a:rPr lang="fi" sz="2640" dirty="0"/>
            </a:br>
            <a:br>
              <a:rPr lang="fi" sz="2640" dirty="0"/>
            </a:br>
            <a:r>
              <a:rPr lang="fi" sz="2640" dirty="0"/>
              <a:t>D) others’ (students’) eco-emotions cause </a:t>
            </a:r>
            <a:r>
              <a:rPr lang="fi" sz="2640" b="1" dirty="0"/>
              <a:t>in you</a:t>
            </a:r>
            <a:r>
              <a:rPr lang="fi" sz="2640" dirty="0"/>
              <a:t>?</a:t>
            </a:r>
            <a:endParaRPr sz="2640" dirty="0"/>
          </a:p>
        </p:txBody>
      </p:sp>
      <p:pic>
        <p:nvPicPr>
          <p:cNvPr id="166" name="Google Shape;166;p28"/>
          <p:cNvPicPr preferRelativeResize="0"/>
          <p:nvPr/>
        </p:nvPicPr>
        <p:blipFill>
          <a:blip r:embed="rId3">
            <a:alphaModFix/>
          </a:blip>
          <a:stretch>
            <a:fillRect/>
          </a:stretch>
        </p:blipFill>
        <p:spPr>
          <a:xfrm>
            <a:off x="9926160" y="4978260"/>
            <a:ext cx="1396409" cy="1396409"/>
          </a:xfrm>
          <a:prstGeom prst="rect">
            <a:avLst/>
          </a:prstGeom>
          <a:noFill/>
          <a:ln>
            <a:noFill/>
          </a:ln>
        </p:spPr>
      </p:pic>
      <p:sp>
        <p:nvSpPr>
          <p:cNvPr id="167" name="Google Shape;167;p28"/>
          <p:cNvSpPr/>
          <p:nvPr/>
        </p:nvSpPr>
        <p:spPr>
          <a:xfrm>
            <a:off x="7530452" y="876932"/>
            <a:ext cx="3218910" cy="2552070"/>
          </a:xfrm>
          <a:prstGeom prst="flowChartProcess">
            <a:avLst/>
          </a:prstGeom>
          <a:solidFill>
            <a:schemeClr val="lt1"/>
          </a:solidFill>
          <a:ln w="9525" cap="flat" cmpd="sng">
            <a:solidFill>
              <a:srgbClr val="23232D"/>
            </a:solidFill>
            <a:prstDash val="solid"/>
            <a:round/>
            <a:headEnd type="none" w="sm" len="sm"/>
            <a:tailEnd type="none" w="sm" len="sm"/>
          </a:ln>
        </p:spPr>
        <p:txBody>
          <a:bodyPr spcFirstLastPara="1" wrap="square" lIns="109710" tIns="109710" rIns="109710" bIns="109710" anchor="ctr" anchorCtr="0">
            <a:noAutofit/>
          </a:bodyPr>
          <a:lstStyle/>
          <a:p>
            <a:pPr>
              <a:buClr>
                <a:srgbClr val="000000"/>
              </a:buClr>
              <a:buSzPts val="1400"/>
            </a:pPr>
            <a:endParaRPr sz="1680"/>
          </a:p>
        </p:txBody>
      </p:sp>
      <p:cxnSp>
        <p:nvCxnSpPr>
          <p:cNvPr id="168" name="Google Shape;168;p28"/>
          <p:cNvCxnSpPr>
            <a:stCxn id="167" idx="0"/>
            <a:endCxn id="167" idx="2"/>
          </p:cNvCxnSpPr>
          <p:nvPr/>
        </p:nvCxnSpPr>
        <p:spPr>
          <a:xfrm>
            <a:off x="9139906" y="876930"/>
            <a:ext cx="0" cy="2552040"/>
          </a:xfrm>
          <a:prstGeom prst="straightConnector1">
            <a:avLst/>
          </a:prstGeom>
          <a:noFill/>
          <a:ln w="9525" cap="flat" cmpd="sng">
            <a:solidFill>
              <a:srgbClr val="44546A"/>
            </a:solidFill>
            <a:prstDash val="solid"/>
            <a:round/>
            <a:headEnd type="none" w="sm" len="sm"/>
            <a:tailEnd type="none" w="sm" len="sm"/>
          </a:ln>
        </p:spPr>
      </p:cxnSp>
      <p:cxnSp>
        <p:nvCxnSpPr>
          <p:cNvPr id="169" name="Google Shape;169;p28"/>
          <p:cNvCxnSpPr>
            <a:stCxn id="167" idx="1"/>
          </p:cNvCxnSpPr>
          <p:nvPr/>
        </p:nvCxnSpPr>
        <p:spPr>
          <a:xfrm>
            <a:off x="7530450" y="2152966"/>
            <a:ext cx="3218760" cy="0"/>
          </a:xfrm>
          <a:prstGeom prst="straightConnector1">
            <a:avLst/>
          </a:prstGeom>
          <a:noFill/>
          <a:ln w="9525" cap="flat" cmpd="sng">
            <a:solidFill>
              <a:srgbClr val="23232D"/>
            </a:solidFill>
            <a:prstDash val="solid"/>
            <a:round/>
            <a:headEnd type="none" w="sm" len="sm"/>
            <a:tailEnd type="none" w="sm" len="sm"/>
          </a:ln>
        </p:spPr>
      </p:cxnSp>
      <p:sp>
        <p:nvSpPr>
          <p:cNvPr id="170" name="Google Shape;170;p28"/>
          <p:cNvSpPr txBox="1"/>
          <p:nvPr/>
        </p:nvSpPr>
        <p:spPr>
          <a:xfrm>
            <a:off x="8106401" y="1181731"/>
            <a:ext cx="744480" cy="867894"/>
          </a:xfrm>
          <a:prstGeom prst="rect">
            <a:avLst/>
          </a:prstGeom>
          <a:noFill/>
          <a:ln>
            <a:noFill/>
          </a:ln>
        </p:spPr>
        <p:txBody>
          <a:bodyPr spcFirstLastPara="1" wrap="square" lIns="109710" tIns="109710" rIns="109710" bIns="109710" anchor="t" anchorCtr="0">
            <a:spAutoFit/>
          </a:bodyPr>
          <a:lstStyle/>
          <a:p>
            <a:pPr>
              <a:buClr>
                <a:srgbClr val="000000"/>
              </a:buClr>
              <a:buSzPts val="3500"/>
            </a:pPr>
            <a:r>
              <a:rPr lang="fi" sz="4200">
                <a:solidFill>
                  <a:schemeClr val="dk2"/>
                </a:solidFill>
              </a:rPr>
              <a:t>A</a:t>
            </a:r>
            <a:endParaRPr sz="4200">
              <a:solidFill>
                <a:schemeClr val="dk2"/>
              </a:solidFill>
            </a:endParaRPr>
          </a:p>
        </p:txBody>
      </p:sp>
      <p:sp>
        <p:nvSpPr>
          <p:cNvPr id="171" name="Google Shape;171;p28"/>
          <p:cNvSpPr txBox="1"/>
          <p:nvPr/>
        </p:nvSpPr>
        <p:spPr>
          <a:xfrm>
            <a:off x="9680422" y="1181743"/>
            <a:ext cx="744480" cy="867894"/>
          </a:xfrm>
          <a:prstGeom prst="rect">
            <a:avLst/>
          </a:prstGeom>
          <a:noFill/>
          <a:ln>
            <a:noFill/>
          </a:ln>
        </p:spPr>
        <p:txBody>
          <a:bodyPr spcFirstLastPara="1" wrap="square" lIns="109710" tIns="109710" rIns="109710" bIns="109710" anchor="t" anchorCtr="0">
            <a:spAutoFit/>
          </a:bodyPr>
          <a:lstStyle/>
          <a:p>
            <a:pPr>
              <a:buClr>
                <a:srgbClr val="000000"/>
              </a:buClr>
              <a:buSzPts val="3500"/>
            </a:pPr>
            <a:r>
              <a:rPr lang="fi" sz="4200">
                <a:solidFill>
                  <a:schemeClr val="dk2"/>
                </a:solidFill>
              </a:rPr>
              <a:t>B</a:t>
            </a:r>
            <a:endParaRPr sz="4200">
              <a:solidFill>
                <a:schemeClr val="dk2"/>
              </a:solidFill>
            </a:endParaRPr>
          </a:p>
        </p:txBody>
      </p:sp>
      <p:sp>
        <p:nvSpPr>
          <p:cNvPr id="172" name="Google Shape;172;p28"/>
          <p:cNvSpPr txBox="1"/>
          <p:nvPr/>
        </p:nvSpPr>
        <p:spPr>
          <a:xfrm>
            <a:off x="8044680" y="2523918"/>
            <a:ext cx="744480" cy="867894"/>
          </a:xfrm>
          <a:prstGeom prst="rect">
            <a:avLst/>
          </a:prstGeom>
          <a:noFill/>
          <a:ln>
            <a:noFill/>
          </a:ln>
        </p:spPr>
        <p:txBody>
          <a:bodyPr spcFirstLastPara="1" wrap="square" lIns="109710" tIns="109710" rIns="109710" bIns="109710" anchor="t" anchorCtr="0">
            <a:spAutoFit/>
          </a:bodyPr>
          <a:lstStyle/>
          <a:p>
            <a:pPr>
              <a:buClr>
                <a:srgbClr val="000000"/>
              </a:buClr>
              <a:buSzPts val="3500"/>
            </a:pPr>
            <a:r>
              <a:rPr lang="fi" sz="4200">
                <a:solidFill>
                  <a:schemeClr val="dk2"/>
                </a:solidFill>
              </a:rPr>
              <a:t>C</a:t>
            </a:r>
            <a:endParaRPr sz="4200">
              <a:solidFill>
                <a:schemeClr val="dk2"/>
              </a:solidFill>
            </a:endParaRPr>
          </a:p>
        </p:txBody>
      </p:sp>
      <p:sp>
        <p:nvSpPr>
          <p:cNvPr id="173" name="Google Shape;173;p28"/>
          <p:cNvSpPr txBox="1"/>
          <p:nvPr/>
        </p:nvSpPr>
        <p:spPr>
          <a:xfrm>
            <a:off x="9680442" y="2523918"/>
            <a:ext cx="744480" cy="867894"/>
          </a:xfrm>
          <a:prstGeom prst="rect">
            <a:avLst/>
          </a:prstGeom>
          <a:noFill/>
          <a:ln>
            <a:noFill/>
          </a:ln>
        </p:spPr>
        <p:txBody>
          <a:bodyPr spcFirstLastPara="1" wrap="square" lIns="109710" tIns="109710" rIns="109710" bIns="109710" anchor="t" anchorCtr="0">
            <a:spAutoFit/>
          </a:bodyPr>
          <a:lstStyle/>
          <a:p>
            <a:pPr>
              <a:buClr>
                <a:srgbClr val="000000"/>
              </a:buClr>
              <a:buSzPts val="3500"/>
            </a:pPr>
            <a:r>
              <a:rPr lang="fi" sz="4200">
                <a:solidFill>
                  <a:schemeClr val="dk2"/>
                </a:solidFill>
              </a:rPr>
              <a:t>D</a:t>
            </a:r>
            <a:endParaRPr sz="4200">
              <a:solidFill>
                <a:schemeClr val="dk2"/>
              </a:solidFill>
            </a:endParaRPr>
          </a:p>
        </p:txBody>
      </p:sp>
      <p:cxnSp>
        <p:nvCxnSpPr>
          <p:cNvPr id="174" name="Google Shape;174;p28"/>
          <p:cNvCxnSpPr/>
          <p:nvPr/>
        </p:nvCxnSpPr>
        <p:spPr>
          <a:xfrm>
            <a:off x="8346817" y="1961556"/>
            <a:ext cx="0" cy="562320"/>
          </a:xfrm>
          <a:prstGeom prst="straightConnector1">
            <a:avLst/>
          </a:prstGeom>
          <a:noFill/>
          <a:ln w="9525" cap="flat" cmpd="sng">
            <a:solidFill>
              <a:srgbClr val="23232D"/>
            </a:solidFill>
            <a:prstDash val="solid"/>
            <a:round/>
            <a:headEnd type="none" w="sm" len="sm"/>
            <a:tailEnd type="triangle" w="med" len="med"/>
          </a:ln>
        </p:spPr>
      </p:cxnSp>
      <p:cxnSp>
        <p:nvCxnSpPr>
          <p:cNvPr id="175" name="Google Shape;175;p28"/>
          <p:cNvCxnSpPr/>
          <p:nvPr/>
        </p:nvCxnSpPr>
        <p:spPr>
          <a:xfrm flipH="1">
            <a:off x="9933028" y="1961548"/>
            <a:ext cx="6840" cy="562320"/>
          </a:xfrm>
          <a:prstGeom prst="straightConnector1">
            <a:avLst/>
          </a:prstGeom>
          <a:noFill/>
          <a:ln w="9525" cap="flat" cmpd="sng">
            <a:solidFill>
              <a:srgbClr val="23232D"/>
            </a:solidFill>
            <a:prstDash val="solid"/>
            <a:round/>
            <a:headEnd type="none" w="sm" len="sm"/>
            <a:tailEnd type="triangle" w="med" len="med"/>
          </a:ln>
        </p:spPr>
      </p:cxnSp>
    </p:spTree>
  </p:cSld>
  <p:clrMapOvr>
    <a:masterClrMapping/>
  </p:clrMapOvr>
</p:sld>
</file>

<file path=ppt/theme/theme1.xml><?xml version="1.0" encoding="utf-8"?>
<a:theme xmlns:a="http://schemas.openxmlformats.org/drawingml/2006/main" name="Office-teema">
  <a:themeElements>
    <a:clrScheme name="Mukautettu 1">
      <a:dk1>
        <a:sysClr val="windowText" lastClr="000000"/>
      </a:dk1>
      <a:lt1>
        <a:sysClr val="window" lastClr="FFFFFF"/>
      </a:lt1>
      <a:dk2>
        <a:srgbClr val="005EB8"/>
      </a:dk2>
      <a:lt2>
        <a:srgbClr val="669ED4"/>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1610_blue.potx" id="{57B4E72F-0AC3-4536-B6E2-A4627A3270C7}" vid="{580A0972-A816-4397-854E-B74735115515}"/>
    </a:ext>
  </a:extLst>
</a:theme>
</file>

<file path=ppt/theme/theme2.xml><?xml version="1.0" encoding="utf-8"?>
<a:theme xmlns:a="http://schemas.openxmlformats.org/drawingml/2006/main" name="1_Office-teema">
  <a:themeElements>
    <a:clrScheme name="Custom 7">
      <a:dk1>
        <a:sysClr val="windowText" lastClr="000000"/>
      </a:dk1>
      <a:lt1>
        <a:sysClr val="window" lastClr="FFFFFF"/>
      </a:lt1>
      <a:dk2>
        <a:srgbClr val="005EB8"/>
      </a:dk2>
      <a:lt2>
        <a:srgbClr val="669ED4"/>
      </a:lt2>
      <a:accent1>
        <a:srgbClr val="000000"/>
      </a:accent1>
      <a:accent2>
        <a:srgbClr val="595959"/>
      </a:accent2>
      <a:accent3>
        <a:srgbClr val="A5A5A5"/>
      </a:accent3>
      <a:accent4>
        <a:srgbClr val="D8D8D8"/>
      </a:accent4>
      <a:accent5>
        <a:srgbClr val="FFFFCC"/>
      </a:accent5>
      <a:accent6>
        <a:srgbClr val="FFCCFF"/>
      </a:accent6>
      <a:hlink>
        <a:srgbClr val="3B9FFF"/>
      </a:hlink>
      <a:folHlink>
        <a:srgbClr val="BDD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ininen_SustInTeaching pedakurssi.potx" id="{0AB5AF91-ABF6-4A7F-9133-4A0BE9566497}" vid="{CCEFF3F5-F74D-4598-B4B9-C59DA296A71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TotalTime>
  <Words>1338</Words>
  <Application>Microsoft Office PowerPoint</Application>
  <PresentationFormat>Widescreen</PresentationFormat>
  <Paragraphs>105</Paragraphs>
  <Slides>15</Slides>
  <Notes>11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Arial</vt:lpstr>
      <vt:lpstr>Calibri</vt:lpstr>
      <vt:lpstr>Courier New</vt:lpstr>
      <vt:lpstr>Georgia</vt:lpstr>
      <vt:lpstr>Lucida Grande</vt:lpstr>
      <vt:lpstr>Office-teema</vt:lpstr>
      <vt:lpstr>1_Office-teema</vt:lpstr>
      <vt:lpstr>PowerPoint Presentation</vt:lpstr>
      <vt:lpstr>Why emotions matter in (un)sustainability questions &amp; higher education?</vt:lpstr>
      <vt:lpstr>Emotions: what and why?</vt:lpstr>
      <vt:lpstr>Emotions (in general) are experienced also in the body, not just in your mind.</vt:lpstr>
      <vt:lpstr>Research on eco-emotions</vt:lpstr>
      <vt:lpstr>Fourfold table PART 1</vt:lpstr>
      <vt:lpstr>Discussion</vt:lpstr>
      <vt:lpstr>How we might behave when not able to face/deal with these emotions?</vt:lpstr>
      <vt:lpstr>Fourfold table PART 2</vt:lpstr>
      <vt:lpstr>Questions</vt:lpstr>
      <vt:lpstr>Why eco-emotions matter?</vt:lpstr>
      <vt:lpstr>Tools for teachers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Schönach Paula</dc:creator>
  <cp:lastModifiedBy>Saarimäki Sanni</cp:lastModifiedBy>
  <cp:revision>19</cp:revision>
  <dcterms:created xsi:type="dcterms:W3CDTF">2021-04-13T10:45:51Z</dcterms:created>
  <dcterms:modified xsi:type="dcterms:W3CDTF">2022-11-25T11:13:37Z</dcterms:modified>
</cp:coreProperties>
</file>