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Lst>
  <p:notesMasterIdLst>
    <p:notesMasterId r:id="rId13"/>
  </p:notesMasterIdLst>
  <p:sldIdLst>
    <p:sldId id="256" r:id="rId3"/>
    <p:sldId id="300" r:id="rId4"/>
    <p:sldId id="299" r:id="rId5"/>
    <p:sldId id="296" r:id="rId6"/>
    <p:sldId id="297" r:id="rId7"/>
    <p:sldId id="302" r:id="rId8"/>
    <p:sldId id="303" r:id="rId9"/>
    <p:sldId id="304" r:id="rId10"/>
    <p:sldId id="305" r:id="rId11"/>
    <p:sldId id="261" r:id="rId12"/>
  </p:sldIdLst>
  <p:sldSz cx="9144000" cy="5715000" type="screen16x10"/>
  <p:notesSz cx="6811963" cy="99425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C6D09-FDA1-4913-AC3F-7C0E9287B847}" v="408" dt="2022-09-29T13:00:15.22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E6"/>
          </a:solidFill>
        </a:fill>
      </a:tcStyle>
    </a:wholeTbl>
    <a:band2H>
      <a:tcTxStyle/>
      <a:tcStyle>
        <a:tcBdr/>
        <a:fill>
          <a:solidFill>
            <a:srgbClr val="E6E9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CD1"/>
          </a:solidFill>
        </a:fill>
      </a:tcStyle>
    </a:wholeTbl>
    <a:band2H>
      <a:tcTxStyle/>
      <a:tcStyle>
        <a:tcBdr/>
        <a:fill>
          <a:solidFill>
            <a:srgbClr val="E6EE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76" autoAdjust="0"/>
  </p:normalViewPr>
  <p:slideViewPr>
    <p:cSldViewPr snapToGrid="0">
      <p:cViewPr varScale="1">
        <p:scale>
          <a:sx n="74" d="100"/>
          <a:sy n="74" d="100"/>
        </p:scale>
        <p:origin x="10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rimäki Sanni" userId="S::sanni.saarimaki@aalto.fi::7d3c14ab-830b-40db-8373-3c15ccb6de67" providerId="AD" clId="Web-{29DA8694-7756-4EC2-B9A1-0D20FED58BA2}"/>
    <pc:docChg chg="modSld">
      <pc:chgData name="Saarimäki Sanni" userId="S::sanni.saarimaki@aalto.fi::7d3c14ab-830b-40db-8373-3c15ccb6de67" providerId="AD" clId="Web-{29DA8694-7756-4EC2-B9A1-0D20FED58BA2}" dt="2022-09-28T07:13:50.090" v="221" actId="20577"/>
      <pc:docMkLst>
        <pc:docMk/>
      </pc:docMkLst>
      <pc:sldChg chg="modSp">
        <pc:chgData name="Saarimäki Sanni" userId="S::sanni.saarimaki@aalto.fi::7d3c14ab-830b-40db-8373-3c15ccb6de67" providerId="AD" clId="Web-{29DA8694-7756-4EC2-B9A1-0D20FED58BA2}" dt="2022-09-28T07:13:50.090" v="221" actId="20577"/>
        <pc:sldMkLst>
          <pc:docMk/>
          <pc:sldMk cId="118665677" sldId="299"/>
        </pc:sldMkLst>
        <pc:spChg chg="mod">
          <ac:chgData name="Saarimäki Sanni" userId="S::sanni.saarimaki@aalto.fi::7d3c14ab-830b-40db-8373-3c15ccb6de67" providerId="AD" clId="Web-{29DA8694-7756-4EC2-B9A1-0D20FED58BA2}" dt="2022-09-28T07:08:45.302" v="7" actId="20577"/>
          <ac:spMkLst>
            <pc:docMk/>
            <pc:sldMk cId="118665677" sldId="299"/>
            <ac:spMk id="2" creationId="{8FA03AA5-05F3-464C-8928-663E2223DBDB}"/>
          </ac:spMkLst>
        </pc:spChg>
        <pc:spChg chg="mod">
          <ac:chgData name="Saarimäki Sanni" userId="S::sanni.saarimaki@aalto.fi::7d3c14ab-830b-40db-8373-3c15ccb6de67" providerId="AD" clId="Web-{29DA8694-7756-4EC2-B9A1-0D20FED58BA2}" dt="2022-09-28T07:13:50.090" v="221" actId="20577"/>
          <ac:spMkLst>
            <pc:docMk/>
            <pc:sldMk cId="118665677" sldId="299"/>
            <ac:spMk id="3" creationId="{C662451A-8BCD-46AE-950A-57FB74B2C288}"/>
          </ac:spMkLst>
        </pc:spChg>
      </pc:sldChg>
    </pc:docChg>
  </pc:docChgLst>
  <pc:docChgLst>
    <pc:chgData name="Mattila Alli" userId="006e9f0f-11c1-4e44-9616-e472f83bc44e" providerId="ADAL" clId="{92FC6D09-FDA1-4913-AC3F-7C0E9287B847}"/>
    <pc:docChg chg="undo custSel addSld delSld modSld modNotesMaster">
      <pc:chgData name="Mattila Alli" userId="006e9f0f-11c1-4e44-9616-e472f83bc44e" providerId="ADAL" clId="{92FC6D09-FDA1-4913-AC3F-7C0E9287B847}" dt="2022-09-29T13:08:33.164" v="6150" actId="1076"/>
      <pc:docMkLst>
        <pc:docMk/>
      </pc:docMkLst>
      <pc:sldChg chg="delSp modSp mod modNotes">
        <pc:chgData name="Mattila Alli" userId="006e9f0f-11c1-4e44-9616-e472f83bc44e" providerId="ADAL" clId="{92FC6D09-FDA1-4913-AC3F-7C0E9287B847}" dt="2022-09-29T09:35:48.522" v="6071"/>
        <pc:sldMkLst>
          <pc:docMk/>
          <pc:sldMk cId="0" sldId="256"/>
        </pc:sldMkLst>
        <pc:spChg chg="mod">
          <ac:chgData name="Mattila Alli" userId="006e9f0f-11c1-4e44-9616-e472f83bc44e" providerId="ADAL" clId="{92FC6D09-FDA1-4913-AC3F-7C0E9287B847}" dt="2022-09-19T10:06:54.403" v="3305" actId="20577"/>
          <ac:spMkLst>
            <pc:docMk/>
            <pc:sldMk cId="0" sldId="256"/>
            <ac:spMk id="234" creationId="{00000000-0000-0000-0000-000000000000}"/>
          </ac:spMkLst>
        </pc:spChg>
        <pc:picChg chg="del">
          <ac:chgData name="Mattila Alli" userId="006e9f0f-11c1-4e44-9616-e472f83bc44e" providerId="ADAL" clId="{92FC6D09-FDA1-4913-AC3F-7C0E9287B847}" dt="2022-09-15T06:05:08.960" v="1" actId="21"/>
          <ac:picMkLst>
            <pc:docMk/>
            <pc:sldMk cId="0" sldId="256"/>
            <ac:picMk id="3" creationId="{5DE27925-F502-461D-B112-43F8DE8A6F66}"/>
          </ac:picMkLst>
        </pc:picChg>
      </pc:sldChg>
      <pc:sldChg chg="addSp modSp mod modNotes">
        <pc:chgData name="Mattila Alli" userId="006e9f0f-11c1-4e44-9616-e472f83bc44e" providerId="ADAL" clId="{92FC6D09-FDA1-4913-AC3F-7C0E9287B847}" dt="2022-09-29T13:00:30.582" v="6142" actId="1076"/>
        <pc:sldMkLst>
          <pc:docMk/>
          <pc:sldMk cId="1807900381" sldId="261"/>
        </pc:sldMkLst>
        <pc:spChg chg="add mod">
          <ac:chgData name="Mattila Alli" userId="006e9f0f-11c1-4e44-9616-e472f83bc44e" providerId="ADAL" clId="{92FC6D09-FDA1-4913-AC3F-7C0E9287B847}" dt="2022-09-29T13:00:30.582" v="6142" actId="1076"/>
          <ac:spMkLst>
            <pc:docMk/>
            <pc:sldMk cId="1807900381" sldId="261"/>
            <ac:spMk id="3" creationId="{7E2ECB7A-2C1A-40DE-9F0D-CCC4602683EF}"/>
          </ac:spMkLst>
        </pc:spChg>
      </pc:sldChg>
      <pc:sldChg chg="del">
        <pc:chgData name="Mattila Alli" userId="006e9f0f-11c1-4e44-9616-e472f83bc44e" providerId="ADAL" clId="{92FC6D09-FDA1-4913-AC3F-7C0E9287B847}" dt="2022-09-19T10:03:10.588" v="3220" actId="47"/>
        <pc:sldMkLst>
          <pc:docMk/>
          <pc:sldMk cId="1607942843" sldId="282"/>
        </pc:sldMkLst>
      </pc:sldChg>
      <pc:sldChg chg="delSp del mod">
        <pc:chgData name="Mattila Alli" userId="006e9f0f-11c1-4e44-9616-e472f83bc44e" providerId="ADAL" clId="{92FC6D09-FDA1-4913-AC3F-7C0E9287B847}" dt="2022-09-15T06:19:10.473" v="174" actId="47"/>
        <pc:sldMkLst>
          <pc:docMk/>
          <pc:sldMk cId="1530140783" sldId="293"/>
        </pc:sldMkLst>
        <pc:spChg chg="del">
          <ac:chgData name="Mattila Alli" userId="006e9f0f-11c1-4e44-9616-e472f83bc44e" providerId="ADAL" clId="{92FC6D09-FDA1-4913-AC3F-7C0E9287B847}" dt="2022-09-15T06:13:23.767" v="142" actId="21"/>
          <ac:spMkLst>
            <pc:docMk/>
            <pc:sldMk cId="1530140783" sldId="293"/>
            <ac:spMk id="4" creationId="{E219087D-3E46-4E23-A15C-8F3DB1CD31F0}"/>
          </ac:spMkLst>
        </pc:spChg>
        <pc:spChg chg="del">
          <ac:chgData name="Mattila Alli" userId="006e9f0f-11c1-4e44-9616-e472f83bc44e" providerId="ADAL" clId="{92FC6D09-FDA1-4913-AC3F-7C0E9287B847}" dt="2022-09-15T06:13:44.713" v="145" actId="21"/>
          <ac:spMkLst>
            <pc:docMk/>
            <pc:sldMk cId="1530140783" sldId="293"/>
            <ac:spMk id="5" creationId="{3F28BF03-390C-4F27-8122-8AC30F350285}"/>
          </ac:spMkLst>
        </pc:spChg>
        <pc:spChg chg="del">
          <ac:chgData name="Mattila Alli" userId="006e9f0f-11c1-4e44-9616-e472f83bc44e" providerId="ADAL" clId="{92FC6D09-FDA1-4913-AC3F-7C0E9287B847}" dt="2022-09-15T06:14:19.875" v="151" actId="21"/>
          <ac:spMkLst>
            <pc:docMk/>
            <pc:sldMk cId="1530140783" sldId="293"/>
            <ac:spMk id="6" creationId="{849BA4F6-B3FE-43FB-A629-24B84B66056D}"/>
          </ac:spMkLst>
        </pc:spChg>
        <pc:spChg chg="del">
          <ac:chgData name="Mattila Alli" userId="006e9f0f-11c1-4e44-9616-e472f83bc44e" providerId="ADAL" clId="{92FC6D09-FDA1-4913-AC3F-7C0E9287B847}" dt="2022-09-15T06:14:05.097" v="148" actId="21"/>
          <ac:spMkLst>
            <pc:docMk/>
            <pc:sldMk cId="1530140783" sldId="293"/>
            <ac:spMk id="7" creationId="{25E2EA07-73E6-463E-A215-D450FC8B08BC}"/>
          </ac:spMkLst>
        </pc:spChg>
      </pc:sldChg>
      <pc:sldChg chg="addSp delSp modSp mod delAnim modAnim modNotes modNotesTx">
        <pc:chgData name="Mattila Alli" userId="006e9f0f-11c1-4e44-9616-e472f83bc44e" providerId="ADAL" clId="{92FC6D09-FDA1-4913-AC3F-7C0E9287B847}" dt="2022-09-29T09:35:48.522" v="6071"/>
        <pc:sldMkLst>
          <pc:docMk/>
          <pc:sldMk cId="3893642723" sldId="296"/>
        </pc:sldMkLst>
        <pc:spChg chg="add mod">
          <ac:chgData name="Mattila Alli" userId="006e9f0f-11c1-4e44-9616-e472f83bc44e" providerId="ADAL" clId="{92FC6D09-FDA1-4913-AC3F-7C0E9287B847}" dt="2022-09-19T10:13:25.830" v="3526" actId="1076"/>
          <ac:spMkLst>
            <pc:docMk/>
            <pc:sldMk cId="3893642723" sldId="296"/>
            <ac:spMk id="2" creationId="{10599137-CDAE-4BF1-B14F-D057E029BD1B}"/>
          </ac:spMkLst>
        </pc:spChg>
        <pc:spChg chg="add mod">
          <ac:chgData name="Mattila Alli" userId="006e9f0f-11c1-4e44-9616-e472f83bc44e" providerId="ADAL" clId="{92FC6D09-FDA1-4913-AC3F-7C0E9287B847}" dt="2022-09-22T09:59:48.573" v="4276" actId="20577"/>
          <ac:spMkLst>
            <pc:docMk/>
            <pc:sldMk cId="3893642723" sldId="296"/>
            <ac:spMk id="3" creationId="{2FA394E0-B83B-4D22-A28C-05D1B37016BF}"/>
          </ac:spMkLst>
        </pc:spChg>
        <pc:spChg chg="add del mod">
          <ac:chgData name="Mattila Alli" userId="006e9f0f-11c1-4e44-9616-e472f83bc44e" providerId="ADAL" clId="{92FC6D09-FDA1-4913-AC3F-7C0E9287B847}" dt="2022-09-22T10:36:27.995" v="4646" actId="11529"/>
          <ac:spMkLst>
            <pc:docMk/>
            <pc:sldMk cId="3893642723" sldId="296"/>
            <ac:spMk id="4" creationId="{763A7DE6-EAFE-4BE7-BE00-AFF50F39C422}"/>
          </ac:spMkLst>
        </pc:spChg>
        <pc:spChg chg="del">
          <ac:chgData name="Mattila Alli" userId="006e9f0f-11c1-4e44-9616-e472f83bc44e" providerId="ADAL" clId="{92FC6D09-FDA1-4913-AC3F-7C0E9287B847}" dt="2022-09-22T10:36:30.959" v="4647" actId="21"/>
          <ac:spMkLst>
            <pc:docMk/>
            <pc:sldMk cId="3893642723" sldId="296"/>
            <ac:spMk id="8" creationId="{096C4522-1617-411F-86BC-EAAE9875B16E}"/>
          </ac:spMkLst>
        </pc:spChg>
        <pc:spChg chg="mod">
          <ac:chgData name="Mattila Alli" userId="006e9f0f-11c1-4e44-9616-e472f83bc44e" providerId="ADAL" clId="{92FC6D09-FDA1-4913-AC3F-7C0E9287B847}" dt="2022-09-22T10:38:06.253" v="4666" actId="1076"/>
          <ac:spMkLst>
            <pc:docMk/>
            <pc:sldMk cId="3893642723" sldId="296"/>
            <ac:spMk id="9" creationId="{C450F08D-4A3C-4BE5-8566-420E826BA0C8}"/>
          </ac:spMkLst>
        </pc:spChg>
        <pc:spChg chg="add mod">
          <ac:chgData name="Mattila Alli" userId="006e9f0f-11c1-4e44-9616-e472f83bc44e" providerId="ADAL" clId="{92FC6D09-FDA1-4913-AC3F-7C0E9287B847}" dt="2022-09-22T10:38:11.162" v="4667" actId="1076"/>
          <ac:spMkLst>
            <pc:docMk/>
            <pc:sldMk cId="3893642723" sldId="296"/>
            <ac:spMk id="10" creationId="{EBEC43D4-4837-4A7E-A7ED-0B273E9DCECF}"/>
          </ac:spMkLst>
        </pc:spChg>
        <pc:spChg chg="add mod">
          <ac:chgData name="Mattila Alli" userId="006e9f0f-11c1-4e44-9616-e472f83bc44e" providerId="ADAL" clId="{92FC6D09-FDA1-4913-AC3F-7C0E9287B847}" dt="2022-09-22T10:37:17.061" v="4658" actId="1076"/>
          <ac:spMkLst>
            <pc:docMk/>
            <pc:sldMk cId="3893642723" sldId="296"/>
            <ac:spMk id="12" creationId="{935781F1-6A70-4A7E-A8FE-9ADD191311D6}"/>
          </ac:spMkLst>
        </pc:spChg>
        <pc:picChg chg="mod">
          <ac:chgData name="Mattila Alli" userId="006e9f0f-11c1-4e44-9616-e472f83bc44e" providerId="ADAL" clId="{92FC6D09-FDA1-4913-AC3F-7C0E9287B847}" dt="2022-09-22T10:37:07.256" v="4656" actId="1076"/>
          <ac:picMkLst>
            <pc:docMk/>
            <pc:sldMk cId="3893642723" sldId="296"/>
            <ac:picMk id="5" creationId="{B6D316F0-5EEB-45A2-8FF3-878A1C185C1F}"/>
          </ac:picMkLst>
        </pc:picChg>
        <pc:picChg chg="mod">
          <ac:chgData name="Mattila Alli" userId="006e9f0f-11c1-4e44-9616-e472f83bc44e" providerId="ADAL" clId="{92FC6D09-FDA1-4913-AC3F-7C0E9287B847}" dt="2022-09-22T10:36:49.265" v="4652" actId="1076"/>
          <ac:picMkLst>
            <pc:docMk/>
            <pc:sldMk cId="3893642723" sldId="296"/>
            <ac:picMk id="7" creationId="{36E1E711-758E-407B-BA0A-5A87730B86D8}"/>
          </ac:picMkLst>
        </pc:picChg>
        <pc:picChg chg="mod">
          <ac:chgData name="Mattila Alli" userId="006e9f0f-11c1-4e44-9616-e472f83bc44e" providerId="ADAL" clId="{92FC6D09-FDA1-4913-AC3F-7C0E9287B847}" dt="2022-09-22T10:36:54.167" v="4654" actId="1076"/>
          <ac:picMkLst>
            <pc:docMk/>
            <pc:sldMk cId="3893642723" sldId="296"/>
            <ac:picMk id="11" creationId="{8C321358-5102-4824-9143-B82D823EE977}"/>
          </ac:picMkLst>
        </pc:picChg>
      </pc:sldChg>
      <pc:sldChg chg="addSp modSp mod modAnim modNotes modNotesTx">
        <pc:chgData name="Mattila Alli" userId="006e9f0f-11c1-4e44-9616-e472f83bc44e" providerId="ADAL" clId="{92FC6D09-FDA1-4913-AC3F-7C0E9287B847}" dt="2022-09-29T09:35:48.522" v="6071"/>
        <pc:sldMkLst>
          <pc:docMk/>
          <pc:sldMk cId="1532990365" sldId="297"/>
        </pc:sldMkLst>
        <pc:spChg chg="mod">
          <ac:chgData name="Mattila Alli" userId="006e9f0f-11c1-4e44-9616-e472f83bc44e" providerId="ADAL" clId="{92FC6D09-FDA1-4913-AC3F-7C0E9287B847}" dt="2022-09-22T10:38:59.142" v="4680" actId="1076"/>
          <ac:spMkLst>
            <pc:docMk/>
            <pc:sldMk cId="1532990365" sldId="297"/>
            <ac:spMk id="4" creationId="{B4E5F2E6-FA5F-4C0B-AC8B-F8337119FB28}"/>
          </ac:spMkLst>
        </pc:spChg>
        <pc:spChg chg="mod">
          <ac:chgData name="Mattila Alli" userId="006e9f0f-11c1-4e44-9616-e472f83bc44e" providerId="ADAL" clId="{92FC6D09-FDA1-4913-AC3F-7C0E9287B847}" dt="2022-09-22T10:38:51.217" v="4678" actId="1076"/>
          <ac:spMkLst>
            <pc:docMk/>
            <pc:sldMk cId="1532990365" sldId="297"/>
            <ac:spMk id="8" creationId="{096C4522-1617-411F-86BC-EAAE9875B16E}"/>
          </ac:spMkLst>
        </pc:spChg>
        <pc:spChg chg="mod">
          <ac:chgData name="Mattila Alli" userId="006e9f0f-11c1-4e44-9616-e472f83bc44e" providerId="ADAL" clId="{92FC6D09-FDA1-4913-AC3F-7C0E9287B847}" dt="2022-09-22T10:38:35.802" v="4673" actId="1076"/>
          <ac:spMkLst>
            <pc:docMk/>
            <pc:sldMk cId="1532990365" sldId="297"/>
            <ac:spMk id="9" creationId="{C450F08D-4A3C-4BE5-8566-420E826BA0C8}"/>
          </ac:spMkLst>
        </pc:spChg>
        <pc:spChg chg="add mod">
          <ac:chgData name="Mattila Alli" userId="006e9f0f-11c1-4e44-9616-e472f83bc44e" providerId="ADAL" clId="{92FC6D09-FDA1-4913-AC3F-7C0E9287B847}" dt="2022-09-22T10:41:18.002" v="4763" actId="20577"/>
          <ac:spMkLst>
            <pc:docMk/>
            <pc:sldMk cId="1532990365" sldId="297"/>
            <ac:spMk id="10" creationId="{C4604193-7E9A-4DEC-9C57-A3FF49E2FA6F}"/>
          </ac:spMkLst>
        </pc:spChg>
        <pc:spChg chg="add mod">
          <ac:chgData name="Mattila Alli" userId="006e9f0f-11c1-4e44-9616-e472f83bc44e" providerId="ADAL" clId="{92FC6D09-FDA1-4913-AC3F-7C0E9287B847}" dt="2022-09-22T10:32:23.356" v="4428"/>
          <ac:spMkLst>
            <pc:docMk/>
            <pc:sldMk cId="1532990365" sldId="297"/>
            <ac:spMk id="11" creationId="{D5E63B3D-4912-4F7D-891D-2CA2F534654C}"/>
          </ac:spMkLst>
        </pc:spChg>
        <pc:spChg chg="add mod">
          <ac:chgData name="Mattila Alli" userId="006e9f0f-11c1-4e44-9616-e472f83bc44e" providerId="ADAL" clId="{92FC6D09-FDA1-4913-AC3F-7C0E9287B847}" dt="2022-09-22T10:38:48.539" v="4677" actId="1076"/>
          <ac:spMkLst>
            <pc:docMk/>
            <pc:sldMk cId="1532990365" sldId="297"/>
            <ac:spMk id="12" creationId="{C050B5C2-A603-4B40-A868-C93C849F0179}"/>
          </ac:spMkLst>
        </pc:spChg>
        <pc:picChg chg="mod">
          <ac:chgData name="Mattila Alli" userId="006e9f0f-11c1-4e44-9616-e472f83bc44e" providerId="ADAL" clId="{92FC6D09-FDA1-4913-AC3F-7C0E9287B847}" dt="2022-09-22T10:38:54.957" v="4679" actId="1076"/>
          <ac:picMkLst>
            <pc:docMk/>
            <pc:sldMk cId="1532990365" sldId="297"/>
            <ac:picMk id="3" creationId="{62271887-BDF3-41AD-8D8F-EE700268D6E1}"/>
          </ac:picMkLst>
        </pc:picChg>
        <pc:picChg chg="mod">
          <ac:chgData name="Mattila Alli" userId="006e9f0f-11c1-4e44-9616-e472f83bc44e" providerId="ADAL" clId="{92FC6D09-FDA1-4913-AC3F-7C0E9287B847}" dt="2022-09-22T10:39:02.239" v="4681" actId="1076"/>
          <ac:picMkLst>
            <pc:docMk/>
            <pc:sldMk cId="1532990365" sldId="297"/>
            <ac:picMk id="5" creationId="{B6D316F0-5EEB-45A2-8FF3-878A1C185C1F}"/>
          </ac:picMkLst>
        </pc:picChg>
        <pc:picChg chg="mod">
          <ac:chgData name="Mattila Alli" userId="006e9f0f-11c1-4e44-9616-e472f83bc44e" providerId="ADAL" clId="{92FC6D09-FDA1-4913-AC3F-7C0E9287B847}" dt="2022-09-22T10:38:31.296" v="4672" actId="1076"/>
          <ac:picMkLst>
            <pc:docMk/>
            <pc:sldMk cId="1532990365" sldId="297"/>
            <ac:picMk id="7" creationId="{36E1E711-758E-407B-BA0A-5A87730B86D8}"/>
          </ac:picMkLst>
        </pc:picChg>
      </pc:sldChg>
      <pc:sldChg chg="del">
        <pc:chgData name="Mattila Alli" userId="006e9f0f-11c1-4e44-9616-e472f83bc44e" providerId="ADAL" clId="{92FC6D09-FDA1-4913-AC3F-7C0E9287B847}" dt="2022-09-19T10:02:07.572" v="3122" actId="47"/>
        <pc:sldMkLst>
          <pc:docMk/>
          <pc:sldMk cId="3400387139" sldId="298"/>
        </pc:sldMkLst>
      </pc:sldChg>
      <pc:sldChg chg="modSp mod modNotes modNotesTx">
        <pc:chgData name="Mattila Alli" userId="006e9f0f-11c1-4e44-9616-e472f83bc44e" providerId="ADAL" clId="{92FC6D09-FDA1-4913-AC3F-7C0E9287B847}" dt="2022-09-29T09:35:48.522" v="6071"/>
        <pc:sldMkLst>
          <pc:docMk/>
          <pc:sldMk cId="118665677" sldId="299"/>
        </pc:sldMkLst>
        <pc:spChg chg="mod">
          <ac:chgData name="Mattila Alli" userId="006e9f0f-11c1-4e44-9616-e472f83bc44e" providerId="ADAL" clId="{92FC6D09-FDA1-4913-AC3F-7C0E9287B847}" dt="2022-09-19T09:48:41.409" v="2768" actId="20577"/>
          <ac:spMkLst>
            <pc:docMk/>
            <pc:sldMk cId="118665677" sldId="299"/>
            <ac:spMk id="2" creationId="{8FA03AA5-05F3-464C-8928-663E2223DBDB}"/>
          </ac:spMkLst>
        </pc:spChg>
        <pc:spChg chg="mod">
          <ac:chgData name="Mattila Alli" userId="006e9f0f-11c1-4e44-9616-e472f83bc44e" providerId="ADAL" clId="{92FC6D09-FDA1-4913-AC3F-7C0E9287B847}" dt="2022-09-19T09:50:13.512" v="2873" actId="20577"/>
          <ac:spMkLst>
            <pc:docMk/>
            <pc:sldMk cId="118665677" sldId="299"/>
            <ac:spMk id="3" creationId="{C662451A-8BCD-46AE-950A-57FB74B2C288}"/>
          </ac:spMkLst>
        </pc:spChg>
      </pc:sldChg>
      <pc:sldChg chg="addSp delSp modSp new mod modNotes modNotesTx">
        <pc:chgData name="Mattila Alli" userId="006e9f0f-11c1-4e44-9616-e472f83bc44e" providerId="ADAL" clId="{92FC6D09-FDA1-4913-AC3F-7C0E9287B847}" dt="2022-09-29T09:35:48.522" v="6071"/>
        <pc:sldMkLst>
          <pc:docMk/>
          <pc:sldMk cId="3831362439" sldId="300"/>
        </pc:sldMkLst>
        <pc:spChg chg="mod">
          <ac:chgData name="Mattila Alli" userId="006e9f0f-11c1-4e44-9616-e472f83bc44e" providerId="ADAL" clId="{92FC6D09-FDA1-4913-AC3F-7C0E9287B847}" dt="2022-09-19T10:07:10.267" v="3310" actId="20577"/>
          <ac:spMkLst>
            <pc:docMk/>
            <pc:sldMk cId="3831362439" sldId="300"/>
            <ac:spMk id="2" creationId="{2D5DE690-EBF5-4589-97B8-DC50F3A07AED}"/>
          </ac:spMkLst>
        </pc:spChg>
        <pc:spChg chg="add mod">
          <ac:chgData name="Mattila Alli" userId="006e9f0f-11c1-4e44-9616-e472f83bc44e" providerId="ADAL" clId="{92FC6D09-FDA1-4913-AC3F-7C0E9287B847}" dt="2022-09-19T10:44:00.149" v="3912" actId="1076"/>
          <ac:spMkLst>
            <pc:docMk/>
            <pc:sldMk cId="3831362439" sldId="300"/>
            <ac:spMk id="3" creationId="{2B68E8E3-518F-41AB-9B97-0D2D074F6DFD}"/>
          </ac:spMkLst>
        </pc:spChg>
        <pc:spChg chg="del">
          <ac:chgData name="Mattila Alli" userId="006e9f0f-11c1-4e44-9616-e472f83bc44e" providerId="ADAL" clId="{92FC6D09-FDA1-4913-AC3F-7C0E9287B847}" dt="2022-09-15T06:07:13.634" v="130" actId="478"/>
          <ac:spMkLst>
            <pc:docMk/>
            <pc:sldMk cId="3831362439" sldId="300"/>
            <ac:spMk id="3" creationId="{9BB9A628-6656-4755-8ECB-1F102078A2A2}"/>
          </ac:spMkLst>
        </pc:spChg>
        <pc:picChg chg="add del mod">
          <ac:chgData name="Mattila Alli" userId="006e9f0f-11c1-4e44-9616-e472f83bc44e" providerId="ADAL" clId="{92FC6D09-FDA1-4913-AC3F-7C0E9287B847}" dt="2022-09-15T06:05:19.965" v="5" actId="478"/>
          <ac:picMkLst>
            <pc:docMk/>
            <pc:sldMk cId="3831362439" sldId="300"/>
            <ac:picMk id="4" creationId="{D1D159B2-45C5-4290-B931-A454BA514DD0}"/>
          </ac:picMkLst>
        </pc:picChg>
        <pc:picChg chg="add mod">
          <ac:chgData name="Mattila Alli" userId="006e9f0f-11c1-4e44-9616-e472f83bc44e" providerId="ADAL" clId="{92FC6D09-FDA1-4913-AC3F-7C0E9287B847}" dt="2022-09-19T10:43:42.207" v="3910" actId="1076"/>
          <ac:picMkLst>
            <pc:docMk/>
            <pc:sldMk cId="3831362439" sldId="300"/>
            <ac:picMk id="6" creationId="{0248CCCA-88B7-4122-818D-54F291CEA962}"/>
          </ac:picMkLst>
        </pc:picChg>
      </pc:sldChg>
      <pc:sldChg chg="new del">
        <pc:chgData name="Mattila Alli" userId="006e9f0f-11c1-4e44-9616-e472f83bc44e" providerId="ADAL" clId="{92FC6D09-FDA1-4913-AC3F-7C0E9287B847}" dt="2022-09-15T06:08:04.060" v="133" actId="47"/>
        <pc:sldMkLst>
          <pc:docMk/>
          <pc:sldMk cId="2248579768" sldId="301"/>
        </pc:sldMkLst>
      </pc:sldChg>
      <pc:sldChg chg="addSp delSp modSp new mod setBg modAnim modNotes modNotesTx">
        <pc:chgData name="Mattila Alli" userId="006e9f0f-11c1-4e44-9616-e472f83bc44e" providerId="ADAL" clId="{92FC6D09-FDA1-4913-AC3F-7C0E9287B847}" dt="2022-09-29T09:35:48.522" v="6071"/>
        <pc:sldMkLst>
          <pc:docMk/>
          <pc:sldMk cId="3902268395" sldId="302"/>
        </pc:sldMkLst>
        <pc:spChg chg="add mod">
          <ac:chgData name="Mattila Alli" userId="006e9f0f-11c1-4e44-9616-e472f83bc44e" providerId="ADAL" clId="{92FC6D09-FDA1-4913-AC3F-7C0E9287B847}" dt="2022-09-15T06:13:39.241" v="144" actId="1076"/>
          <ac:spMkLst>
            <pc:docMk/>
            <pc:sldMk cId="3902268395" sldId="302"/>
            <ac:spMk id="6" creationId="{B4FFD2F0-7244-43F9-9F63-49F34CE3FB51}"/>
          </ac:spMkLst>
        </pc:spChg>
        <pc:spChg chg="add mod">
          <ac:chgData name="Mattila Alli" userId="006e9f0f-11c1-4e44-9616-e472f83bc44e" providerId="ADAL" clId="{92FC6D09-FDA1-4913-AC3F-7C0E9287B847}" dt="2022-09-15T06:13:59.267" v="147" actId="1076"/>
          <ac:spMkLst>
            <pc:docMk/>
            <pc:sldMk cId="3902268395" sldId="302"/>
            <ac:spMk id="7" creationId="{51C789E0-60C8-4A85-B457-455D4B721E0F}"/>
          </ac:spMkLst>
        </pc:spChg>
        <pc:spChg chg="add mod">
          <ac:chgData name="Mattila Alli" userId="006e9f0f-11c1-4e44-9616-e472f83bc44e" providerId="ADAL" clId="{92FC6D09-FDA1-4913-AC3F-7C0E9287B847}" dt="2022-09-15T06:14:15.725" v="150" actId="1076"/>
          <ac:spMkLst>
            <pc:docMk/>
            <pc:sldMk cId="3902268395" sldId="302"/>
            <ac:spMk id="8" creationId="{3D8E5C42-2F97-4D71-B915-5A4E2F1582D5}"/>
          </ac:spMkLst>
        </pc:spChg>
        <pc:spChg chg="add mod">
          <ac:chgData name="Mattila Alli" userId="006e9f0f-11c1-4e44-9616-e472f83bc44e" providerId="ADAL" clId="{92FC6D09-FDA1-4913-AC3F-7C0E9287B847}" dt="2022-09-15T06:14:30.561" v="153" actId="1076"/>
          <ac:spMkLst>
            <pc:docMk/>
            <pc:sldMk cId="3902268395" sldId="302"/>
            <ac:spMk id="9" creationId="{087EC71E-7FA6-4515-B366-A7C5AC1FBE73}"/>
          </ac:spMkLst>
        </pc:spChg>
        <pc:picChg chg="add del mod">
          <ac:chgData name="Mattila Alli" userId="006e9f0f-11c1-4e44-9616-e472f83bc44e" providerId="ADAL" clId="{92FC6D09-FDA1-4913-AC3F-7C0E9287B847}" dt="2022-09-15T06:08:10.379" v="135" actId="478"/>
          <ac:picMkLst>
            <pc:docMk/>
            <pc:sldMk cId="3902268395" sldId="302"/>
            <ac:picMk id="2" creationId="{EC5CFE80-24C4-4688-AA9F-27239DDF54D4}"/>
          </ac:picMkLst>
        </pc:picChg>
        <pc:picChg chg="add del">
          <ac:chgData name="Mattila Alli" userId="006e9f0f-11c1-4e44-9616-e472f83bc44e" providerId="ADAL" clId="{92FC6D09-FDA1-4913-AC3F-7C0E9287B847}" dt="2022-09-15T06:12:50.590" v="137" actId="478"/>
          <ac:picMkLst>
            <pc:docMk/>
            <pc:sldMk cId="3902268395" sldId="302"/>
            <ac:picMk id="3" creationId="{8FA4EED9-F578-471C-A17F-897F55986563}"/>
          </ac:picMkLst>
        </pc:picChg>
        <pc:picChg chg="add mod">
          <ac:chgData name="Mattila Alli" userId="006e9f0f-11c1-4e44-9616-e472f83bc44e" providerId="ADAL" clId="{92FC6D09-FDA1-4913-AC3F-7C0E9287B847}" dt="2022-09-15T06:13:12.945" v="141" actId="26606"/>
          <ac:picMkLst>
            <pc:docMk/>
            <pc:sldMk cId="3902268395" sldId="302"/>
            <ac:picMk id="5" creationId="{58726378-33CA-4ADC-A92B-FFD2BA539020}"/>
          </ac:picMkLst>
        </pc:picChg>
        <pc:picChg chg="add mod">
          <ac:chgData name="Mattila Alli" userId="006e9f0f-11c1-4e44-9616-e472f83bc44e" providerId="ADAL" clId="{92FC6D09-FDA1-4913-AC3F-7C0E9287B847}" dt="2022-09-15T06:15:21.211" v="158" actId="1076"/>
          <ac:picMkLst>
            <pc:docMk/>
            <pc:sldMk cId="3902268395" sldId="302"/>
            <ac:picMk id="11" creationId="{CE8631B8-234E-4CF9-9A84-8045A432109C}"/>
          </ac:picMkLst>
        </pc:picChg>
        <pc:picChg chg="add mod">
          <ac:chgData name="Mattila Alli" userId="006e9f0f-11c1-4e44-9616-e472f83bc44e" providerId="ADAL" clId="{92FC6D09-FDA1-4913-AC3F-7C0E9287B847}" dt="2022-09-15T06:17:30.495" v="170" actId="1076"/>
          <ac:picMkLst>
            <pc:docMk/>
            <pc:sldMk cId="3902268395" sldId="302"/>
            <ac:picMk id="12" creationId="{CA069FEA-4E61-4162-A690-5D07C433A720}"/>
          </ac:picMkLst>
        </pc:picChg>
        <pc:picChg chg="add mod">
          <ac:chgData name="Mattila Alli" userId="006e9f0f-11c1-4e44-9616-e472f83bc44e" providerId="ADAL" clId="{92FC6D09-FDA1-4913-AC3F-7C0E9287B847}" dt="2022-09-19T09:52:21.435" v="2874" actId="1076"/>
          <ac:picMkLst>
            <pc:docMk/>
            <pc:sldMk cId="3902268395" sldId="302"/>
            <ac:picMk id="13" creationId="{3B71235F-6A49-47FD-B1C0-6635C3CE1B07}"/>
          </ac:picMkLst>
        </pc:picChg>
        <pc:cxnChg chg="add">
          <ac:chgData name="Mattila Alli" userId="006e9f0f-11c1-4e44-9616-e472f83bc44e" providerId="ADAL" clId="{92FC6D09-FDA1-4913-AC3F-7C0E9287B847}" dt="2022-09-15T06:18:01.382" v="172" actId="11529"/>
          <ac:cxnSpMkLst>
            <pc:docMk/>
            <pc:sldMk cId="3902268395" sldId="302"/>
            <ac:cxnSpMk id="15" creationId="{20036443-8E79-4FB8-8043-816EBC99A015}"/>
          </ac:cxnSpMkLst>
        </pc:cxnChg>
        <pc:cxnChg chg="add">
          <ac:chgData name="Mattila Alli" userId="006e9f0f-11c1-4e44-9616-e472f83bc44e" providerId="ADAL" clId="{92FC6D09-FDA1-4913-AC3F-7C0E9287B847}" dt="2022-09-15T06:18:20.355" v="173" actId="11529"/>
          <ac:cxnSpMkLst>
            <pc:docMk/>
            <pc:sldMk cId="3902268395" sldId="302"/>
            <ac:cxnSpMk id="17" creationId="{B7091BF3-099E-466B-94CD-4722AE49D068}"/>
          </ac:cxnSpMkLst>
        </pc:cxnChg>
      </pc:sldChg>
      <pc:sldChg chg="addSp delSp modSp add mod setBg modAnim modNotes modNotesTx">
        <pc:chgData name="Mattila Alli" userId="006e9f0f-11c1-4e44-9616-e472f83bc44e" providerId="ADAL" clId="{92FC6D09-FDA1-4913-AC3F-7C0E9287B847}" dt="2022-09-29T09:35:48.522" v="6071"/>
        <pc:sldMkLst>
          <pc:docMk/>
          <pc:sldMk cId="3741256399" sldId="303"/>
        </pc:sldMkLst>
        <pc:spChg chg="add mod">
          <ac:chgData name="Mattila Alli" userId="006e9f0f-11c1-4e44-9616-e472f83bc44e" providerId="ADAL" clId="{92FC6D09-FDA1-4913-AC3F-7C0E9287B847}" dt="2022-09-19T10:01:13.477" v="3121" actId="20577"/>
          <ac:spMkLst>
            <pc:docMk/>
            <pc:sldMk cId="3741256399" sldId="303"/>
            <ac:spMk id="2" creationId="{7FE99742-5136-4BB4-B006-91D26A1B483C}"/>
          </ac:spMkLst>
        </pc:spChg>
        <pc:spChg chg="add del mod">
          <ac:chgData name="Mattila Alli" userId="006e9f0f-11c1-4e44-9616-e472f83bc44e" providerId="ADAL" clId="{92FC6D09-FDA1-4913-AC3F-7C0E9287B847}" dt="2022-09-15T11:48:38.350" v="983" actId="767"/>
          <ac:spMkLst>
            <pc:docMk/>
            <pc:sldMk cId="3741256399" sldId="303"/>
            <ac:spMk id="3" creationId="{4A1F176C-5A26-4FE4-8CF0-1679460782ED}"/>
          </ac:spMkLst>
        </pc:spChg>
        <pc:spChg chg="add del mod">
          <ac:chgData name="Mattila Alli" userId="006e9f0f-11c1-4e44-9616-e472f83bc44e" providerId="ADAL" clId="{92FC6D09-FDA1-4913-AC3F-7C0E9287B847}" dt="2022-09-16T12:42:10.346" v="2577" actId="478"/>
          <ac:spMkLst>
            <pc:docMk/>
            <pc:sldMk cId="3741256399" sldId="303"/>
            <ac:spMk id="3" creationId="{6DC9A582-4326-4366-B81E-BE57EA27A2C1}"/>
          </ac:spMkLst>
        </pc:spChg>
        <pc:spChg chg="add mod">
          <ac:chgData name="Mattila Alli" userId="006e9f0f-11c1-4e44-9616-e472f83bc44e" providerId="ADAL" clId="{92FC6D09-FDA1-4913-AC3F-7C0E9287B847}" dt="2022-09-19T09:58:12.063" v="3089" actId="20577"/>
          <ac:spMkLst>
            <pc:docMk/>
            <pc:sldMk cId="3741256399" sldId="303"/>
            <ac:spMk id="4" creationId="{2F7D84FB-094C-46BC-A8DF-48B281D07393}"/>
          </ac:spMkLst>
        </pc:spChg>
        <pc:spChg chg="add mod">
          <ac:chgData name="Mattila Alli" userId="006e9f0f-11c1-4e44-9616-e472f83bc44e" providerId="ADAL" clId="{92FC6D09-FDA1-4913-AC3F-7C0E9287B847}" dt="2022-09-19T10:00:06.134" v="3115" actId="255"/>
          <ac:spMkLst>
            <pc:docMk/>
            <pc:sldMk cId="3741256399" sldId="303"/>
            <ac:spMk id="10" creationId="{FC4116EF-2A1E-41D3-B34B-B4F71574C1C3}"/>
          </ac:spMkLst>
        </pc:spChg>
        <pc:spChg chg="add mod">
          <ac:chgData name="Mattila Alli" userId="006e9f0f-11c1-4e44-9616-e472f83bc44e" providerId="ADAL" clId="{92FC6D09-FDA1-4913-AC3F-7C0E9287B847}" dt="2022-09-16T12:46:13.665" v="2690" actId="20577"/>
          <ac:spMkLst>
            <pc:docMk/>
            <pc:sldMk cId="3741256399" sldId="303"/>
            <ac:spMk id="14" creationId="{175CBB9F-0211-48AB-9EA2-50E4B56BA60C}"/>
          </ac:spMkLst>
        </pc:spChg>
        <pc:picChg chg="mod">
          <ac:chgData name="Mattila Alli" userId="006e9f0f-11c1-4e44-9616-e472f83bc44e" providerId="ADAL" clId="{92FC6D09-FDA1-4913-AC3F-7C0E9287B847}" dt="2022-09-19T09:52:55.563" v="2875" actId="1076"/>
          <ac:picMkLst>
            <pc:docMk/>
            <pc:sldMk cId="3741256399" sldId="303"/>
            <ac:picMk id="13" creationId="{3B71235F-6A49-47FD-B1C0-6635C3CE1B07}"/>
          </ac:picMkLst>
        </pc:picChg>
        <pc:picChg chg="add mod">
          <ac:chgData name="Mattila Alli" userId="006e9f0f-11c1-4e44-9616-e472f83bc44e" providerId="ADAL" clId="{92FC6D09-FDA1-4913-AC3F-7C0E9287B847}" dt="2022-09-16T12:44:17.222" v="2586" actId="1076"/>
          <ac:picMkLst>
            <pc:docMk/>
            <pc:sldMk cId="3741256399" sldId="303"/>
            <ac:picMk id="16" creationId="{803F0366-B9FF-425A-9CA7-042A2259B4F2}"/>
          </ac:picMkLst>
        </pc:picChg>
      </pc:sldChg>
      <pc:sldChg chg="add setBg modAnim modNotes modNotesTx">
        <pc:chgData name="Mattila Alli" userId="006e9f0f-11c1-4e44-9616-e472f83bc44e" providerId="ADAL" clId="{92FC6D09-FDA1-4913-AC3F-7C0E9287B847}" dt="2022-09-29T09:35:48.522" v="6071"/>
        <pc:sldMkLst>
          <pc:docMk/>
          <pc:sldMk cId="3588226440" sldId="304"/>
        </pc:sldMkLst>
      </pc:sldChg>
      <pc:sldChg chg="addSp delSp modSp new mod">
        <pc:chgData name="Mattila Alli" userId="006e9f0f-11c1-4e44-9616-e472f83bc44e" providerId="ADAL" clId="{92FC6D09-FDA1-4913-AC3F-7C0E9287B847}" dt="2022-09-29T13:08:33.164" v="6150" actId="1076"/>
        <pc:sldMkLst>
          <pc:docMk/>
          <pc:sldMk cId="1959981187" sldId="305"/>
        </pc:sldMkLst>
        <pc:spChg chg="del">
          <ac:chgData name="Mattila Alli" userId="006e9f0f-11c1-4e44-9616-e472f83bc44e" providerId="ADAL" clId="{92FC6D09-FDA1-4913-AC3F-7C0E9287B847}" dt="2022-09-29T13:08:21.311" v="6147" actId="478"/>
          <ac:spMkLst>
            <pc:docMk/>
            <pc:sldMk cId="1959981187" sldId="305"/>
            <ac:spMk id="2" creationId="{7856ABD1-09AB-4243-A7FD-5DDF34A34154}"/>
          </ac:spMkLst>
        </pc:spChg>
        <pc:spChg chg="del">
          <ac:chgData name="Mattila Alli" userId="006e9f0f-11c1-4e44-9616-e472f83bc44e" providerId="ADAL" clId="{92FC6D09-FDA1-4913-AC3F-7C0E9287B847}" dt="2022-09-29T13:08:23.990" v="6148" actId="478"/>
          <ac:spMkLst>
            <pc:docMk/>
            <pc:sldMk cId="1959981187" sldId="305"/>
            <ac:spMk id="3" creationId="{65ED5021-A4EF-4556-91EC-9635B1351068}"/>
          </ac:spMkLst>
        </pc:spChg>
        <pc:spChg chg="add mod">
          <ac:chgData name="Mattila Alli" userId="006e9f0f-11c1-4e44-9616-e472f83bc44e" providerId="ADAL" clId="{92FC6D09-FDA1-4913-AC3F-7C0E9287B847}" dt="2022-09-29T13:08:33.164" v="6150" actId="1076"/>
          <ac:spMkLst>
            <pc:docMk/>
            <pc:sldMk cId="1959981187" sldId="305"/>
            <ac:spMk id="5" creationId="{96BD8BE2-5E47-4FA9-937F-DD4534ABC770}"/>
          </ac:spMkLst>
        </pc:spChg>
      </pc:sldChg>
      <pc:sldChg chg="modSp new del mod">
        <pc:chgData name="Mattila Alli" userId="006e9f0f-11c1-4e44-9616-e472f83bc44e" providerId="ADAL" clId="{92FC6D09-FDA1-4913-AC3F-7C0E9287B847}" dt="2022-09-19T10:24:19.376" v="3665" actId="47"/>
        <pc:sldMkLst>
          <pc:docMk/>
          <pc:sldMk cId="2884913029" sldId="305"/>
        </pc:sldMkLst>
        <pc:spChg chg="mod">
          <ac:chgData name="Mattila Alli" userId="006e9f0f-11c1-4e44-9616-e472f83bc44e" providerId="ADAL" clId="{92FC6D09-FDA1-4913-AC3F-7C0E9287B847}" dt="2022-09-19T10:24:11.752" v="3663" actId="21"/>
          <ac:spMkLst>
            <pc:docMk/>
            <pc:sldMk cId="2884913029" sldId="305"/>
            <ac:spMk id="3" creationId="{3B7BF5A6-04FE-4E31-96AC-22B2CDF4F9BD}"/>
          </ac:spMkLst>
        </pc:spChg>
      </pc:sldChg>
      <pc:sldMasterChg chg="delSldLayout">
        <pc:chgData name="Mattila Alli" userId="006e9f0f-11c1-4e44-9616-e472f83bc44e" providerId="ADAL" clId="{92FC6D09-FDA1-4913-AC3F-7C0E9287B847}" dt="2022-09-15T06:08:04.060" v="133" actId="47"/>
        <pc:sldMasterMkLst>
          <pc:docMk/>
          <pc:sldMasterMk cId="0" sldId="2147483648"/>
        </pc:sldMasterMkLst>
        <pc:sldLayoutChg chg="del">
          <pc:chgData name="Mattila Alli" userId="006e9f0f-11c1-4e44-9616-e472f83bc44e" providerId="ADAL" clId="{92FC6D09-FDA1-4913-AC3F-7C0E9287B847}" dt="2022-09-15T06:08:04.060" v="133" actId="47"/>
          <pc:sldLayoutMkLst>
            <pc:docMk/>
            <pc:sldMasterMk cId="0" sldId="2147483648"/>
            <pc:sldLayoutMk cId="0" sldId="2147483655"/>
          </pc:sldLayoutMkLst>
        </pc:sldLayoutChg>
      </pc:sldMasterChg>
    </pc:docChg>
  </pc:docChgLst>
  <pc:docChgLst>
    <pc:chgData name="Mattila Alli" userId="006e9f0f-11c1-4e44-9616-e472f83bc44e" providerId="ADAL" clId="{46A9D268-6ED5-4465-8490-6484ED154A68}"/>
    <pc:docChg chg="modSld">
      <pc:chgData name="Mattila Alli" userId="006e9f0f-11c1-4e44-9616-e472f83bc44e" providerId="ADAL" clId="{46A9D268-6ED5-4465-8490-6484ED154A68}" dt="2022-09-30T11:47:02.187" v="11" actId="20577"/>
      <pc:docMkLst>
        <pc:docMk/>
      </pc:docMkLst>
      <pc:sldChg chg="modNotesTx">
        <pc:chgData name="Mattila Alli" userId="006e9f0f-11c1-4e44-9616-e472f83bc44e" providerId="ADAL" clId="{46A9D268-6ED5-4465-8490-6484ED154A68}" dt="2022-09-30T11:46:50.722" v="7" actId="20577"/>
        <pc:sldMkLst>
          <pc:docMk/>
          <pc:sldMk cId="3893642723" sldId="296"/>
        </pc:sldMkLst>
      </pc:sldChg>
      <pc:sldChg chg="modNotesTx">
        <pc:chgData name="Mattila Alli" userId="006e9f0f-11c1-4e44-9616-e472f83bc44e" providerId="ADAL" clId="{46A9D268-6ED5-4465-8490-6484ED154A68}" dt="2022-09-30T11:46:54.295" v="8" actId="20577"/>
        <pc:sldMkLst>
          <pc:docMk/>
          <pc:sldMk cId="1532990365" sldId="297"/>
        </pc:sldMkLst>
      </pc:sldChg>
      <pc:sldChg chg="modNotesTx">
        <pc:chgData name="Mattila Alli" userId="006e9f0f-11c1-4e44-9616-e472f83bc44e" providerId="ADAL" clId="{46A9D268-6ED5-4465-8490-6484ED154A68}" dt="2022-09-30T11:46:43.171" v="5" actId="20577"/>
        <pc:sldMkLst>
          <pc:docMk/>
          <pc:sldMk cId="118665677" sldId="299"/>
        </pc:sldMkLst>
      </pc:sldChg>
      <pc:sldChg chg="modNotesTx">
        <pc:chgData name="Mattila Alli" userId="006e9f0f-11c1-4e44-9616-e472f83bc44e" providerId="ADAL" clId="{46A9D268-6ED5-4465-8490-6484ED154A68}" dt="2022-09-30T11:46:36.494" v="0" actId="20577"/>
        <pc:sldMkLst>
          <pc:docMk/>
          <pc:sldMk cId="3831362439" sldId="300"/>
        </pc:sldMkLst>
      </pc:sldChg>
      <pc:sldChg chg="modNotesTx">
        <pc:chgData name="Mattila Alli" userId="006e9f0f-11c1-4e44-9616-e472f83bc44e" providerId="ADAL" clId="{46A9D268-6ED5-4465-8490-6484ED154A68}" dt="2022-09-30T11:46:56.579" v="9" actId="20577"/>
        <pc:sldMkLst>
          <pc:docMk/>
          <pc:sldMk cId="3902268395" sldId="302"/>
        </pc:sldMkLst>
      </pc:sldChg>
      <pc:sldChg chg="modNotesTx">
        <pc:chgData name="Mattila Alli" userId="006e9f0f-11c1-4e44-9616-e472f83bc44e" providerId="ADAL" clId="{46A9D268-6ED5-4465-8490-6484ED154A68}" dt="2022-09-30T11:46:59.581" v="10" actId="20577"/>
        <pc:sldMkLst>
          <pc:docMk/>
          <pc:sldMk cId="3741256399" sldId="303"/>
        </pc:sldMkLst>
      </pc:sldChg>
      <pc:sldChg chg="modNotesTx">
        <pc:chgData name="Mattila Alli" userId="006e9f0f-11c1-4e44-9616-e472f83bc44e" providerId="ADAL" clId="{46A9D268-6ED5-4465-8490-6484ED154A68}" dt="2022-09-30T11:47:02.187" v="11" actId="20577"/>
        <pc:sldMkLst>
          <pc:docMk/>
          <pc:sldMk cId="3588226440" sldId="304"/>
        </pc:sldMkLst>
      </pc:sldChg>
    </pc:docChg>
  </pc:docChgLst>
  <pc:docChgLst>
    <pc:chgData name="Saarimäki Sanni" userId="S::sanni.saarimaki@aalto.fi::7d3c14ab-830b-40db-8373-3c15ccb6de67" providerId="AD" clId="Web-{84F0C091-12B8-439E-9B8E-2C934599FE7D}"/>
    <pc:docChg chg="modSld">
      <pc:chgData name="Saarimäki Sanni" userId="S::sanni.saarimaki@aalto.fi::7d3c14ab-830b-40db-8373-3c15ccb6de67" providerId="AD" clId="Web-{84F0C091-12B8-439E-9B8E-2C934599FE7D}" dt="2022-09-28T07:15:04.150" v="44" actId="20577"/>
      <pc:docMkLst>
        <pc:docMk/>
      </pc:docMkLst>
      <pc:sldChg chg="modSp">
        <pc:chgData name="Saarimäki Sanni" userId="S::sanni.saarimaki@aalto.fi::7d3c14ab-830b-40db-8373-3c15ccb6de67" providerId="AD" clId="Web-{84F0C091-12B8-439E-9B8E-2C934599FE7D}" dt="2022-09-28T07:15:04.150" v="44" actId="20577"/>
        <pc:sldMkLst>
          <pc:docMk/>
          <pc:sldMk cId="118665677" sldId="299"/>
        </pc:sldMkLst>
        <pc:spChg chg="mod">
          <ac:chgData name="Saarimäki Sanni" userId="S::sanni.saarimaki@aalto.fi::7d3c14ab-830b-40db-8373-3c15ccb6de67" providerId="AD" clId="Web-{84F0C091-12B8-439E-9B8E-2C934599FE7D}" dt="2022-09-28T07:15:04.150" v="44" actId="20577"/>
          <ac:spMkLst>
            <pc:docMk/>
            <pc:sldMk cId="118665677" sldId="299"/>
            <ac:spMk id="3" creationId="{C662451A-8BCD-46AE-950A-57FB74B2C2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425450" y="746125"/>
            <a:ext cx="5961063" cy="3727450"/>
          </a:xfrm>
          <a:prstGeom prst="rect">
            <a:avLst/>
          </a:prstGeom>
        </p:spPr>
        <p:txBody>
          <a:bodyPr/>
          <a:lstStyle/>
          <a:p>
            <a:endParaRPr/>
          </a:p>
        </p:txBody>
      </p:sp>
      <p:sp>
        <p:nvSpPr>
          <p:cNvPr id="232" name="Shape 232"/>
          <p:cNvSpPr>
            <a:spLocks noGrp="1"/>
          </p:cNvSpPr>
          <p:nvPr>
            <p:ph type="body" sz="quarter" idx="1"/>
          </p:nvPr>
        </p:nvSpPr>
        <p:spPr>
          <a:xfrm>
            <a:off x="908262" y="4722694"/>
            <a:ext cx="4995440" cy="447413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950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335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954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326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066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168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458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49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46125"/>
            <a:ext cx="5961063" cy="3727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6354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Red">
    <p:bg>
      <p:bgPr>
        <a:solidFill>
          <a:schemeClr val="accent2"/>
        </a:solidFill>
        <a:effectLst/>
      </p:bgPr>
    </p:bg>
    <p:spTree>
      <p:nvGrpSpPr>
        <p:cNvPr id="1" name=""/>
        <p:cNvGrpSpPr/>
        <p:nvPr/>
      </p:nvGrpSpPr>
      <p:grpSpPr>
        <a:xfrm>
          <a:off x="0" y="0"/>
          <a:ext cx="0" cy="0"/>
          <a:chOff x="0" y="0"/>
          <a:chExt cx="0" cy="0"/>
        </a:xfrm>
      </p:grpSpPr>
      <p:sp>
        <p:nvSpPr>
          <p:cNvPr id="23" name="Title Text"/>
          <p:cNvSpPr>
            <a:spLocks noGrp="1"/>
          </p:cNvSpPr>
          <p:nvPr>
            <p:ph type="title"/>
          </p:nvPr>
        </p:nvSpPr>
        <p:spPr>
          <a:xfrm>
            <a:off x="468312" y="1417340"/>
            <a:ext cx="8207376" cy="2952001"/>
          </a:xfrm>
          <a:prstGeom prst="rect">
            <a:avLst/>
          </a:prstGeom>
        </p:spPr>
        <p:txBody>
          <a:bodyPr anchor="b"/>
          <a:lstStyle/>
          <a:p>
            <a:r>
              <a:t>Title Text</a:t>
            </a:r>
          </a:p>
        </p:txBody>
      </p:sp>
      <p:sp>
        <p:nvSpPr>
          <p:cNvPr id="24" name="Body Level One…"/>
          <p:cNvSpPr>
            <a:spLocks noGrp="1"/>
          </p:cNvSpPr>
          <p:nvPr>
            <p:ph type="body" sz="quarter" idx="1"/>
          </p:nvPr>
        </p:nvSpPr>
        <p:spPr>
          <a:xfrm>
            <a:off x="468314" y="4429747"/>
            <a:ext cx="5495420" cy="660001"/>
          </a:xfrm>
          <a:prstGeom prst="rect">
            <a:avLst/>
          </a:prstGeom>
        </p:spPr>
        <p:txBody>
          <a:bodyPr lIns="0" tIns="0" rIns="0" bIns="0">
            <a:normAutofit/>
          </a:bodyPr>
          <a:lstStyle>
            <a:lvl1pPr marL="0" indent="0">
              <a:spcBef>
                <a:spcPts val="0"/>
              </a:spcBef>
              <a:buSzTx/>
              <a:buFontTx/>
              <a:buNone/>
              <a:defRPr sz="1600" i="1">
                <a:solidFill>
                  <a:srgbClr val="FFFFFF"/>
                </a:solidFill>
                <a:latin typeface="Georgia"/>
                <a:ea typeface="Georgia"/>
                <a:cs typeface="Georgia"/>
                <a:sym typeface="Georgia"/>
              </a:defRPr>
            </a:lvl1pPr>
            <a:lvl2pPr marL="0" indent="457200">
              <a:spcBef>
                <a:spcPts val="0"/>
              </a:spcBef>
              <a:buSzTx/>
              <a:buFontTx/>
              <a:buNone/>
              <a:defRPr sz="1600" i="1">
                <a:solidFill>
                  <a:srgbClr val="FFFFFF"/>
                </a:solidFill>
                <a:latin typeface="Georgia"/>
                <a:ea typeface="Georgia"/>
                <a:cs typeface="Georgia"/>
                <a:sym typeface="Georgia"/>
              </a:defRPr>
            </a:lvl2pPr>
            <a:lvl3pPr marL="0" indent="914400">
              <a:spcBef>
                <a:spcPts val="0"/>
              </a:spcBef>
              <a:buSzTx/>
              <a:buFontTx/>
              <a:buNone/>
              <a:defRPr sz="1600" i="1">
                <a:solidFill>
                  <a:srgbClr val="FFFFFF"/>
                </a:solidFill>
                <a:latin typeface="Georgia"/>
                <a:ea typeface="Georgia"/>
                <a:cs typeface="Georgia"/>
                <a:sym typeface="Georgia"/>
              </a:defRPr>
            </a:lvl3pPr>
            <a:lvl4pPr marL="0" indent="1371600">
              <a:spcBef>
                <a:spcPts val="0"/>
              </a:spcBef>
              <a:buSzTx/>
              <a:buFontTx/>
              <a:buNone/>
              <a:defRPr sz="1600" i="1">
                <a:solidFill>
                  <a:srgbClr val="FFFFFF"/>
                </a:solidFill>
                <a:latin typeface="Georgia"/>
                <a:ea typeface="Georgia"/>
                <a:cs typeface="Georgia"/>
                <a:sym typeface="Georgia"/>
              </a:defRPr>
            </a:lvl4pPr>
            <a:lvl5pPr marL="0" indent="1828800">
              <a:spcBef>
                <a:spcPts val="0"/>
              </a:spcBef>
              <a:buSzTx/>
              <a:buFontTx/>
              <a:buNone/>
              <a:defRPr sz="1600" i="1">
                <a:solidFill>
                  <a:srgbClr val="FFFFFF"/>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stretch>
            <a:fillRect/>
          </a:stretch>
        </p:blipFill>
        <p:spPr>
          <a:xfrm>
            <a:off x="18000" y="0"/>
            <a:ext cx="1600201" cy="1516063"/>
          </a:xfrm>
          <a:prstGeom prst="rect">
            <a:avLst/>
          </a:prstGeom>
          <a:ln w="12700">
            <a:miter lim="400000"/>
          </a:ln>
        </p:spPr>
      </p:pic>
      <p:sp>
        <p:nvSpPr>
          <p:cNvPr id="2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vider Blue">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ivider Red">
    <p:bg>
      <p:bgPr>
        <a:solidFill>
          <a:schemeClr val="accent2"/>
        </a:solidFill>
        <a:effectLst/>
      </p:bgPr>
    </p:bg>
    <p:spTree>
      <p:nvGrpSpPr>
        <p:cNvPr id="1" name=""/>
        <p:cNvGrpSpPr/>
        <p:nvPr/>
      </p:nvGrpSpPr>
      <p:grpSpPr>
        <a:xfrm>
          <a:off x="0" y="0"/>
          <a:ext cx="0" cy="0"/>
          <a:chOff x="0" y="0"/>
          <a:chExt cx="0" cy="0"/>
        </a:xfrm>
      </p:grpSpPr>
      <p:sp>
        <p:nvSpPr>
          <p:cNvPr id="145" name="Title Text"/>
          <p:cNvSpPr>
            <a:spLocks noGrp="1"/>
          </p:cNvSpPr>
          <p:nvPr>
            <p:ph type="title"/>
          </p:nvPr>
        </p:nvSpPr>
        <p:spPr>
          <a:prstGeom prst="rect">
            <a:avLst/>
          </a:prstGeom>
        </p:spPr>
        <p:txBody>
          <a:bodyPr/>
          <a:lstStyle/>
          <a:p>
            <a:r>
              <a:t>Title Text</a:t>
            </a:r>
          </a:p>
        </p:txBody>
      </p:sp>
      <p:pic>
        <p:nvPicPr>
          <p:cNvPr id="146" name="Picture 5" descr="Picture 5"/>
          <p:cNvPicPr>
            <a:picLocks noChangeAspect="1"/>
          </p:cNvPicPr>
          <p:nvPr/>
        </p:nvPicPr>
        <p:blipFill>
          <a:blip r:embed="rId2"/>
          <a:stretch>
            <a:fillRect/>
          </a:stretch>
        </p:blipFill>
        <p:spPr>
          <a:xfrm>
            <a:off x="141291" y="4732370"/>
            <a:ext cx="1979878" cy="957601"/>
          </a:xfrm>
          <a:prstGeom prst="rect">
            <a:avLst/>
          </a:prstGeom>
          <a:ln w="12700">
            <a:miter lim="400000"/>
          </a:ln>
        </p:spPr>
      </p:pic>
      <p:sp>
        <p:nvSpPr>
          <p:cNvPr id="147" name="Straight Connector 4"/>
          <p:cNvSpPr/>
          <p:nvPr/>
        </p:nvSpPr>
        <p:spPr>
          <a:xfrm>
            <a:off x="468312" y="4873625"/>
            <a:ext cx="8207376" cy="0"/>
          </a:xfrm>
          <a:prstGeom prst="line">
            <a:avLst/>
          </a:prstGeom>
          <a:ln w="12700">
            <a:solidFill>
              <a:srgbClr val="FFFFFF"/>
            </a:solidFill>
          </a:ln>
        </p:spPr>
        <p:txBody>
          <a:bodyPr lIns="45719" rIns="45719"/>
          <a:lstStyle/>
          <a:p>
            <a:endParaRPr/>
          </a:p>
        </p:txBody>
      </p:sp>
      <p:sp>
        <p:nvSpPr>
          <p:cNvPr id="14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ivider Yellow">
    <p:bg>
      <p:bgPr>
        <a:solidFill>
          <a:schemeClr val="accent1"/>
        </a:solidFill>
        <a:effectLst/>
      </p:bgPr>
    </p:bg>
    <p:spTree>
      <p:nvGrpSpPr>
        <p:cNvPr id="1" name=""/>
        <p:cNvGrpSpPr/>
        <p:nvPr/>
      </p:nvGrpSpPr>
      <p:grpSpPr>
        <a:xfrm>
          <a:off x="0" y="0"/>
          <a:ext cx="0" cy="0"/>
          <a:chOff x="0" y="0"/>
          <a:chExt cx="0" cy="0"/>
        </a:xfrm>
      </p:grpSpPr>
      <p:pic>
        <p:nvPicPr>
          <p:cNvPr id="155" name="Picture 5" descr="Picture 5"/>
          <p:cNvPicPr>
            <a:picLocks noChangeAspect="1"/>
          </p:cNvPicPr>
          <p:nvPr/>
        </p:nvPicPr>
        <p:blipFill>
          <a:blip r:embed="rId2"/>
          <a:stretch>
            <a:fillRect/>
          </a:stretch>
        </p:blipFill>
        <p:spPr>
          <a:xfrm>
            <a:off x="148035" y="4730906"/>
            <a:ext cx="2071506" cy="957601"/>
          </a:xfrm>
          <a:prstGeom prst="rect">
            <a:avLst/>
          </a:prstGeom>
          <a:ln w="12700">
            <a:miter lim="400000"/>
          </a:ln>
        </p:spPr>
      </p:pic>
      <p:sp>
        <p:nvSpPr>
          <p:cNvPr id="156" name="Title Text"/>
          <p:cNvSpPr>
            <a:spLocks noGrp="1"/>
          </p:cNvSpPr>
          <p:nvPr>
            <p:ph type="title"/>
          </p:nvPr>
        </p:nvSpPr>
        <p:spPr>
          <a:prstGeom prst="rect">
            <a:avLst/>
          </a:prstGeom>
        </p:spPr>
        <p:txBody>
          <a:bodyPr/>
          <a:lstStyle/>
          <a:p>
            <a:r>
              <a:t>Title Text</a:t>
            </a:r>
          </a:p>
        </p:txBody>
      </p:sp>
      <p:sp>
        <p:nvSpPr>
          <p:cNvPr id="157" name="Straight Connector 4"/>
          <p:cNvSpPr/>
          <p:nvPr/>
        </p:nvSpPr>
        <p:spPr>
          <a:xfrm>
            <a:off x="468312" y="4873625"/>
            <a:ext cx="8207376" cy="0"/>
          </a:xfrm>
          <a:prstGeom prst="line">
            <a:avLst/>
          </a:prstGeom>
          <a:ln w="12700">
            <a:solidFill>
              <a:srgbClr val="FFFFFF"/>
            </a:solidFill>
          </a:ln>
        </p:spPr>
        <p:txBody>
          <a:bodyPr lIns="45719" rIns="45719"/>
          <a:lstStyle/>
          <a:p>
            <a:endParaRPr/>
          </a:p>
        </p:txBody>
      </p:sp>
      <p:sp>
        <p:nvSpPr>
          <p:cNvPr id="1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t Blue">
    <p:bg>
      <p:bgPr>
        <a:solidFill>
          <a:srgbClr val="FFFFFF"/>
        </a:solidFill>
        <a:effectLst/>
      </p:bgPr>
    </p:bg>
    <p:spTree>
      <p:nvGrpSpPr>
        <p:cNvPr id="1" name=""/>
        <p:cNvGrpSpPr/>
        <p:nvPr/>
      </p:nvGrpSpPr>
      <p:grpSpPr>
        <a:xfrm>
          <a:off x="0" y="0"/>
          <a:ext cx="0" cy="0"/>
          <a:chOff x="0" y="0"/>
          <a:chExt cx="0" cy="0"/>
        </a:xfrm>
      </p:grpSpPr>
      <p:sp>
        <p:nvSpPr>
          <p:cNvPr id="165" name="Title Text"/>
          <p:cNvSpPr>
            <a:spLocks noGrp="1"/>
          </p:cNvSpPr>
          <p:nvPr>
            <p:ph type="title"/>
          </p:nvPr>
        </p:nvSpPr>
        <p:spPr>
          <a:xfrm>
            <a:off x="468312" y="265113"/>
            <a:ext cx="8207376" cy="996499"/>
          </a:xfrm>
          <a:prstGeom prst="rect">
            <a:avLst/>
          </a:prstGeom>
        </p:spPr>
        <p:txBody>
          <a:bodyPr/>
          <a:lstStyle>
            <a:lvl1pPr>
              <a:lnSpc>
                <a:spcPct val="85000"/>
              </a:lnSpc>
              <a:defRPr sz="3600" spc="-100">
                <a:solidFill>
                  <a:srgbClr val="0065BD"/>
                </a:solidFill>
              </a:defRPr>
            </a:lvl1pPr>
          </a:lstStyle>
          <a:p>
            <a:r>
              <a:t>Title Text</a:t>
            </a:r>
          </a:p>
        </p:txBody>
      </p:sp>
      <p:sp>
        <p:nvSpPr>
          <p:cNvPr id="166" name="Body Level One…"/>
          <p:cNvSpPr>
            <a:spLocks noGrp="1"/>
          </p:cNvSpPr>
          <p:nvPr>
            <p:ph type="body" idx="1"/>
          </p:nvPr>
        </p:nvSpPr>
        <p:spPr>
          <a:xfrm>
            <a:off x="468314" y="1273324"/>
            <a:ext cx="8207375" cy="3324370"/>
          </a:xfrm>
          <a:prstGeom prst="rect">
            <a:avLst/>
          </a:prstGeom>
        </p:spPr>
        <p:txBody>
          <a:bodyPr lIns="0" tIns="0" rIns="0" bIns="0">
            <a:normAutofit/>
          </a:bodyPr>
          <a:lstStyle>
            <a:lvl1pPr marL="0" indent="0">
              <a:spcBef>
                <a:spcPts val="500"/>
              </a:spcBef>
              <a:buSzTx/>
              <a:buFontTx/>
              <a:buNone/>
              <a:defRPr sz="2100" b="1"/>
            </a:lvl1pPr>
            <a:lvl2pPr marL="248219" indent="-223019">
              <a:spcBef>
                <a:spcPts val="500"/>
              </a:spcBef>
              <a:buFontTx/>
              <a:buChar char="•"/>
              <a:defRPr sz="2100" b="1"/>
            </a:lvl2pPr>
            <a:lvl3pPr marL="532800" indent="-302400">
              <a:spcBef>
                <a:spcPts val="500"/>
              </a:spcBef>
              <a:buFontTx/>
              <a:buChar char="-"/>
              <a:defRPr sz="2100" b="1"/>
            </a:lvl3pPr>
            <a:lvl4pPr marL="889199" indent="-291599">
              <a:spcBef>
                <a:spcPts val="500"/>
              </a:spcBef>
              <a:buFontTx/>
              <a:buChar char="•"/>
              <a:defRPr sz="2100" b="1"/>
            </a:lvl4pPr>
            <a:lvl5pPr marL="1227876" indent="-369276">
              <a:spcBef>
                <a:spcPts val="500"/>
              </a:spcBef>
              <a:buFontTx/>
              <a:buChar char="o"/>
              <a:defRPr sz="2100" b="1"/>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a:spLocks noGrp="1"/>
          </p:cNvSpPr>
          <p:nvPr>
            <p:ph type="sldNum" sz="quarter" idx="2"/>
          </p:nvPr>
        </p:nvSpPr>
        <p:spPr>
          <a:xfrm>
            <a:off x="8536620" y="5308783"/>
            <a:ext cx="139837" cy="127001"/>
          </a:xfrm>
          <a:prstGeom prst="rect">
            <a:avLst/>
          </a:prstGeom>
        </p:spPr>
        <p:txBody>
          <a:bodyPr/>
          <a:lstStyle/>
          <a:p>
            <a:fld id="{86CB4B4D-7CA3-9044-876B-883B54F8677D}" type="slidenum">
              <a:t>‹#›</a:t>
            </a:fld>
            <a:endParaRPr/>
          </a:p>
        </p:txBody>
      </p:sp>
      <p:pic>
        <p:nvPicPr>
          <p:cNvPr id="168" name="Picture 1" descr="Picture 1"/>
          <p:cNvPicPr>
            <a:picLocks noChangeAspect="1"/>
          </p:cNvPicPr>
          <p:nvPr/>
        </p:nvPicPr>
        <p:blipFill>
          <a:blip r:embed="rId2"/>
          <a:stretch>
            <a:fillRect/>
          </a:stretch>
        </p:blipFill>
        <p:spPr>
          <a:xfrm>
            <a:off x="167889" y="4726799"/>
            <a:ext cx="1975105" cy="956829"/>
          </a:xfrm>
          <a:prstGeom prst="rect">
            <a:avLst/>
          </a:prstGeom>
          <a:ln w="12700">
            <a:miter lim="400000"/>
          </a:ln>
        </p:spPr>
      </p:pic>
      <p:sp>
        <p:nvSpPr>
          <p:cNvPr id="169" name="Straight Connector 4"/>
          <p:cNvSpPr/>
          <p:nvPr/>
        </p:nvSpPr>
        <p:spPr>
          <a:xfrm>
            <a:off x="468312" y="4873006"/>
            <a:ext cx="8207376" cy="1"/>
          </a:xfrm>
          <a:prstGeom prst="line">
            <a:avLst/>
          </a:prstGeom>
          <a:ln w="12700">
            <a:solidFill>
              <a:schemeClr val="accent3"/>
            </a:solidFill>
          </a:ln>
        </p:spPr>
        <p:txBody>
          <a:bodyPr lIns="45719" rIns="45719"/>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ntent Red">
    <p:bg>
      <p:bgPr>
        <a:solidFill>
          <a:srgbClr val="FFFFFF"/>
        </a:solidFill>
        <a:effectLst/>
      </p:bgPr>
    </p:bg>
    <p:spTree>
      <p:nvGrpSpPr>
        <p:cNvPr id="1" name=""/>
        <p:cNvGrpSpPr/>
        <p:nvPr/>
      </p:nvGrpSpPr>
      <p:grpSpPr>
        <a:xfrm>
          <a:off x="0" y="0"/>
          <a:ext cx="0" cy="0"/>
          <a:chOff x="0" y="0"/>
          <a:chExt cx="0" cy="0"/>
        </a:xfrm>
      </p:grpSpPr>
      <p:sp>
        <p:nvSpPr>
          <p:cNvPr id="176" name="Title Text"/>
          <p:cNvSpPr>
            <a:spLocks noGrp="1"/>
          </p:cNvSpPr>
          <p:nvPr>
            <p:ph type="title"/>
          </p:nvPr>
        </p:nvSpPr>
        <p:spPr>
          <a:xfrm>
            <a:off x="468312" y="265113"/>
            <a:ext cx="8207376" cy="996499"/>
          </a:xfrm>
          <a:prstGeom prst="rect">
            <a:avLst/>
          </a:prstGeom>
        </p:spPr>
        <p:txBody>
          <a:bodyPr/>
          <a:lstStyle>
            <a:lvl1pPr>
              <a:lnSpc>
                <a:spcPct val="85000"/>
              </a:lnSpc>
              <a:defRPr sz="3600" spc="-100">
                <a:solidFill>
                  <a:srgbClr val="0065BD"/>
                </a:solidFill>
              </a:defRPr>
            </a:lvl1pPr>
          </a:lstStyle>
          <a:p>
            <a:r>
              <a:t>Title Text</a:t>
            </a:r>
          </a:p>
        </p:txBody>
      </p:sp>
      <p:sp>
        <p:nvSpPr>
          <p:cNvPr id="177" name="Body Level One…"/>
          <p:cNvSpPr>
            <a:spLocks noGrp="1"/>
          </p:cNvSpPr>
          <p:nvPr>
            <p:ph type="body" idx="1"/>
          </p:nvPr>
        </p:nvSpPr>
        <p:spPr>
          <a:xfrm>
            <a:off x="468314" y="1261610"/>
            <a:ext cx="8207375" cy="3336085"/>
          </a:xfrm>
          <a:prstGeom prst="rect">
            <a:avLst/>
          </a:prstGeom>
        </p:spPr>
        <p:txBody>
          <a:bodyPr lIns="0" tIns="0" rIns="0" bIns="0">
            <a:normAutofit/>
          </a:bodyPr>
          <a:lstStyle>
            <a:lvl1pPr marL="0" indent="0">
              <a:spcBef>
                <a:spcPts val="500"/>
              </a:spcBef>
              <a:buSzTx/>
              <a:buFontTx/>
              <a:buNone/>
              <a:defRPr sz="2100" b="1"/>
            </a:lvl1pPr>
            <a:lvl2pPr marL="248219" indent="-223019">
              <a:spcBef>
                <a:spcPts val="500"/>
              </a:spcBef>
              <a:buFontTx/>
              <a:buChar char="•"/>
              <a:defRPr sz="2100" b="1"/>
            </a:lvl2pPr>
            <a:lvl3pPr marL="532800" indent="-302400">
              <a:spcBef>
                <a:spcPts val="500"/>
              </a:spcBef>
              <a:buFontTx/>
              <a:buChar char="-"/>
              <a:defRPr sz="2100" b="1"/>
            </a:lvl3pPr>
            <a:lvl4pPr marL="889199" indent="-291599">
              <a:spcBef>
                <a:spcPts val="500"/>
              </a:spcBef>
              <a:buFontTx/>
              <a:buChar char="•"/>
              <a:defRPr sz="2100" b="1"/>
            </a:lvl4pPr>
            <a:lvl5pPr marL="1227876" indent="-369276">
              <a:spcBef>
                <a:spcPts val="500"/>
              </a:spcBef>
              <a:buFontTx/>
              <a:buChar char="o"/>
              <a:defRPr sz="2100" b="1"/>
            </a:lvl5pPr>
          </a:lstStyle>
          <a:p>
            <a:r>
              <a:t>Body Level One</a:t>
            </a:r>
          </a:p>
          <a:p>
            <a:pPr lvl="1"/>
            <a:r>
              <a:t>Body Level Two</a:t>
            </a:r>
          </a:p>
          <a:p>
            <a:pPr lvl="2"/>
            <a:r>
              <a:t>Body Level Three</a:t>
            </a:r>
          </a:p>
          <a:p>
            <a:pPr lvl="3"/>
            <a:r>
              <a:t>Body Level Four</a:t>
            </a:r>
          </a:p>
          <a:p>
            <a:pPr lvl="4"/>
            <a:r>
              <a:t>Body Level Five</a:t>
            </a:r>
          </a:p>
        </p:txBody>
      </p:sp>
      <p:sp>
        <p:nvSpPr>
          <p:cNvPr id="178" name="Slide Number"/>
          <p:cNvSpPr>
            <a:spLocks noGrp="1"/>
          </p:cNvSpPr>
          <p:nvPr>
            <p:ph type="sldNum" sz="quarter" idx="2"/>
          </p:nvPr>
        </p:nvSpPr>
        <p:spPr>
          <a:xfrm>
            <a:off x="8536620" y="5308783"/>
            <a:ext cx="139837" cy="127001"/>
          </a:xfrm>
          <a:prstGeom prst="rect">
            <a:avLst/>
          </a:prstGeom>
        </p:spPr>
        <p:txBody>
          <a:bodyPr/>
          <a:lstStyle/>
          <a:p>
            <a:fld id="{86CB4B4D-7CA3-9044-876B-883B54F8677D}" type="slidenum">
              <a:t>‹#›</a:t>
            </a:fld>
            <a:endParaRPr/>
          </a:p>
        </p:txBody>
      </p:sp>
      <p:pic>
        <p:nvPicPr>
          <p:cNvPr id="179" name="Picture 2" descr="Picture 2"/>
          <p:cNvPicPr>
            <a:picLocks noChangeAspect="1"/>
          </p:cNvPicPr>
          <p:nvPr/>
        </p:nvPicPr>
        <p:blipFill>
          <a:blip r:embed="rId2"/>
          <a:stretch>
            <a:fillRect/>
          </a:stretch>
        </p:blipFill>
        <p:spPr>
          <a:xfrm>
            <a:off x="140590" y="4726799"/>
            <a:ext cx="1975105" cy="956829"/>
          </a:xfrm>
          <a:prstGeom prst="rect">
            <a:avLst/>
          </a:prstGeom>
          <a:ln w="12700">
            <a:miter lim="400000"/>
          </a:ln>
        </p:spPr>
      </p:pic>
      <p:sp>
        <p:nvSpPr>
          <p:cNvPr id="180" name="Straight Connector 4"/>
          <p:cNvSpPr/>
          <p:nvPr/>
        </p:nvSpPr>
        <p:spPr>
          <a:xfrm>
            <a:off x="468312" y="4873006"/>
            <a:ext cx="8207376" cy="1"/>
          </a:xfrm>
          <a:prstGeom prst="line">
            <a:avLst/>
          </a:prstGeom>
          <a:ln w="12700">
            <a:solidFill>
              <a:schemeClr val="accent2"/>
            </a:solidFill>
          </a:ln>
        </p:spPr>
        <p:txBody>
          <a:bodyPr lIns="45719" rIns="45719"/>
          <a:lstStyle/>
          <a:p>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ntent Yellow">
    <p:bg>
      <p:bgPr>
        <a:solidFill>
          <a:srgbClr val="FFFFFF"/>
        </a:solidFill>
        <a:effectLst/>
      </p:bgPr>
    </p:bg>
    <p:spTree>
      <p:nvGrpSpPr>
        <p:cNvPr id="1" name=""/>
        <p:cNvGrpSpPr/>
        <p:nvPr/>
      </p:nvGrpSpPr>
      <p:grpSpPr>
        <a:xfrm>
          <a:off x="0" y="0"/>
          <a:ext cx="0" cy="0"/>
          <a:chOff x="0" y="0"/>
          <a:chExt cx="0" cy="0"/>
        </a:xfrm>
      </p:grpSpPr>
      <p:pic>
        <p:nvPicPr>
          <p:cNvPr id="187" name="Picture 2" descr="Picture 2"/>
          <p:cNvPicPr>
            <a:picLocks noChangeAspect="1"/>
          </p:cNvPicPr>
          <p:nvPr/>
        </p:nvPicPr>
        <p:blipFill>
          <a:blip r:embed="rId2"/>
          <a:stretch>
            <a:fillRect/>
          </a:stretch>
        </p:blipFill>
        <p:spPr>
          <a:xfrm>
            <a:off x="179999" y="4726799"/>
            <a:ext cx="1975106" cy="956829"/>
          </a:xfrm>
          <a:prstGeom prst="rect">
            <a:avLst/>
          </a:prstGeom>
          <a:ln w="12700">
            <a:miter lim="400000"/>
          </a:ln>
        </p:spPr>
      </p:pic>
      <p:sp>
        <p:nvSpPr>
          <p:cNvPr id="188" name="Title Text"/>
          <p:cNvSpPr>
            <a:spLocks noGrp="1"/>
          </p:cNvSpPr>
          <p:nvPr>
            <p:ph type="title"/>
          </p:nvPr>
        </p:nvSpPr>
        <p:spPr>
          <a:xfrm>
            <a:off x="468312" y="265113"/>
            <a:ext cx="8207376" cy="996499"/>
          </a:xfrm>
          <a:prstGeom prst="rect">
            <a:avLst/>
          </a:prstGeom>
        </p:spPr>
        <p:txBody>
          <a:bodyPr/>
          <a:lstStyle>
            <a:lvl1pPr>
              <a:lnSpc>
                <a:spcPct val="85000"/>
              </a:lnSpc>
              <a:defRPr sz="3600" spc="-100">
                <a:solidFill>
                  <a:srgbClr val="0065BD"/>
                </a:solidFill>
              </a:defRPr>
            </a:lvl1pPr>
          </a:lstStyle>
          <a:p>
            <a:r>
              <a:t>Title Text</a:t>
            </a:r>
          </a:p>
        </p:txBody>
      </p:sp>
      <p:sp>
        <p:nvSpPr>
          <p:cNvPr id="189" name="Body Level One…"/>
          <p:cNvSpPr>
            <a:spLocks noGrp="1"/>
          </p:cNvSpPr>
          <p:nvPr>
            <p:ph type="body" idx="1"/>
          </p:nvPr>
        </p:nvSpPr>
        <p:spPr>
          <a:xfrm>
            <a:off x="468314" y="1261610"/>
            <a:ext cx="8207375" cy="3336085"/>
          </a:xfrm>
          <a:prstGeom prst="rect">
            <a:avLst/>
          </a:prstGeom>
        </p:spPr>
        <p:txBody>
          <a:bodyPr lIns="0" tIns="0" rIns="0" bIns="0">
            <a:normAutofit/>
          </a:bodyPr>
          <a:lstStyle>
            <a:lvl1pPr marL="0" indent="0">
              <a:spcBef>
                <a:spcPts val="500"/>
              </a:spcBef>
              <a:buSzTx/>
              <a:buFontTx/>
              <a:buNone/>
              <a:defRPr sz="2100" b="1"/>
            </a:lvl1pPr>
            <a:lvl2pPr marL="248219" indent="-223019">
              <a:spcBef>
                <a:spcPts val="500"/>
              </a:spcBef>
              <a:buFontTx/>
              <a:buChar char="•"/>
              <a:defRPr sz="2100" b="1"/>
            </a:lvl2pPr>
            <a:lvl3pPr marL="532800" indent="-302400">
              <a:spcBef>
                <a:spcPts val="500"/>
              </a:spcBef>
              <a:buFontTx/>
              <a:buChar char="-"/>
              <a:defRPr sz="2100" b="1"/>
            </a:lvl3pPr>
            <a:lvl4pPr marL="889199" indent="-291599">
              <a:spcBef>
                <a:spcPts val="500"/>
              </a:spcBef>
              <a:buFontTx/>
              <a:buChar char="•"/>
              <a:defRPr sz="2100" b="1"/>
            </a:lvl4pPr>
            <a:lvl5pPr marL="1227876" indent="-369276">
              <a:spcBef>
                <a:spcPts val="500"/>
              </a:spcBef>
              <a:buFontTx/>
              <a:buChar char="o"/>
              <a:defRPr sz="2100" b="1"/>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a:spLocks noGrp="1"/>
          </p:cNvSpPr>
          <p:nvPr>
            <p:ph type="sldNum" sz="quarter" idx="2"/>
          </p:nvPr>
        </p:nvSpPr>
        <p:spPr>
          <a:xfrm>
            <a:off x="8536620" y="5308783"/>
            <a:ext cx="139837" cy="127001"/>
          </a:xfrm>
          <a:prstGeom prst="rect">
            <a:avLst/>
          </a:prstGeom>
        </p:spPr>
        <p:txBody>
          <a:bodyPr/>
          <a:lstStyle/>
          <a:p>
            <a:fld id="{86CB4B4D-7CA3-9044-876B-883B54F8677D}" type="slidenum">
              <a:t>‹#›</a:t>
            </a:fld>
            <a:endParaRPr/>
          </a:p>
        </p:txBody>
      </p:sp>
      <p:sp>
        <p:nvSpPr>
          <p:cNvPr id="191" name="Straight Connector 4"/>
          <p:cNvSpPr/>
          <p:nvPr/>
        </p:nvSpPr>
        <p:spPr>
          <a:xfrm>
            <a:off x="468312" y="4873006"/>
            <a:ext cx="8207376" cy="1"/>
          </a:xfrm>
          <a:prstGeom prst="line">
            <a:avLst/>
          </a:prstGeom>
          <a:ln w="12700">
            <a:solidFill>
              <a:schemeClr val="accent1"/>
            </a:solidFill>
          </a:ln>
        </p:spPr>
        <p:txBody>
          <a:bodyPr lIns="45719" rIns="45719"/>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l Blue">
    <p:bg>
      <p:bgPr>
        <a:solidFill>
          <a:srgbClr val="FFFFFF"/>
        </a:solidFill>
        <a:effectLst/>
      </p:bgPr>
    </p:bg>
    <p:spTree>
      <p:nvGrpSpPr>
        <p:cNvPr id="1" name=""/>
        <p:cNvGrpSpPr/>
        <p:nvPr/>
      </p:nvGrpSpPr>
      <p:grpSpPr>
        <a:xfrm>
          <a:off x="0" y="0"/>
          <a:ext cx="0" cy="0"/>
          <a:chOff x="0" y="0"/>
          <a:chExt cx="0" cy="0"/>
        </a:xfrm>
      </p:grpSpPr>
      <p:sp>
        <p:nvSpPr>
          <p:cNvPr id="198" name="Title Text"/>
          <p:cNvSpPr>
            <a:spLocks noGrp="1"/>
          </p:cNvSpPr>
          <p:nvPr>
            <p:ph type="title"/>
          </p:nvPr>
        </p:nvSpPr>
        <p:spPr>
          <a:xfrm>
            <a:off x="463308" y="265113"/>
            <a:ext cx="8212381" cy="996499"/>
          </a:xfrm>
          <a:prstGeom prst="rect">
            <a:avLst/>
          </a:prstGeom>
        </p:spPr>
        <p:txBody>
          <a:bodyPr/>
          <a:lstStyle>
            <a:lvl1pPr>
              <a:lnSpc>
                <a:spcPct val="85000"/>
              </a:lnSpc>
              <a:defRPr sz="3600" spc="-100">
                <a:solidFill>
                  <a:srgbClr val="0065BD"/>
                </a:solidFill>
              </a:defRPr>
            </a:lvl1pPr>
          </a:lstStyle>
          <a:p>
            <a:r>
              <a:t>Title Text</a:t>
            </a:r>
          </a:p>
        </p:txBody>
      </p:sp>
      <p:sp>
        <p:nvSpPr>
          <p:cNvPr id="199" name="Body Level One…"/>
          <p:cNvSpPr>
            <a:spLocks noGrp="1"/>
          </p:cNvSpPr>
          <p:nvPr>
            <p:ph type="body" sz="half" idx="1"/>
          </p:nvPr>
        </p:nvSpPr>
        <p:spPr>
          <a:xfrm>
            <a:off x="463308" y="1261610"/>
            <a:ext cx="3988080" cy="3336085"/>
          </a:xfrm>
          <a:prstGeom prst="rect">
            <a:avLst/>
          </a:prstGeom>
        </p:spPr>
        <p:txBody>
          <a:bodyPr lIns="0" tIns="0" rIns="0" bIns="0">
            <a:normAutofit/>
          </a:bodyPr>
          <a:lstStyle>
            <a:lvl1pPr marL="0" indent="0">
              <a:spcBef>
                <a:spcPts val="500"/>
              </a:spcBef>
              <a:buSzTx/>
              <a:buFontTx/>
              <a:buNone/>
              <a:defRPr sz="2100" b="1"/>
            </a:lvl1pPr>
            <a:lvl2pPr marL="248219" indent="-223019">
              <a:spcBef>
                <a:spcPts val="500"/>
              </a:spcBef>
              <a:buFontTx/>
              <a:buChar char="•"/>
              <a:defRPr sz="2100" b="1"/>
            </a:lvl2pPr>
            <a:lvl3pPr marL="532800" indent="-302400">
              <a:spcBef>
                <a:spcPts val="500"/>
              </a:spcBef>
              <a:buFontTx/>
              <a:buChar char="-"/>
              <a:defRPr sz="2100" b="1"/>
            </a:lvl3pPr>
            <a:lvl4pPr marL="889199" indent="-291599">
              <a:spcBef>
                <a:spcPts val="500"/>
              </a:spcBef>
              <a:buFontTx/>
              <a:buChar char="•"/>
              <a:defRPr sz="2100" b="1"/>
            </a:lvl4pPr>
            <a:lvl5pPr marL="1227876" indent="-369276">
              <a:spcBef>
                <a:spcPts val="500"/>
              </a:spcBef>
              <a:buFontTx/>
              <a:buChar char="o"/>
              <a:defRPr sz="2100" b="1"/>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a:spLocks noGrp="1"/>
          </p:cNvSpPr>
          <p:nvPr>
            <p:ph type="sldNum" sz="quarter" idx="2"/>
          </p:nvPr>
        </p:nvSpPr>
        <p:spPr>
          <a:xfrm>
            <a:off x="8536620" y="5308783"/>
            <a:ext cx="139837" cy="127001"/>
          </a:xfrm>
          <a:prstGeom prst="rect">
            <a:avLst/>
          </a:prstGeom>
        </p:spPr>
        <p:txBody>
          <a:bodyPr/>
          <a:lstStyle/>
          <a:p>
            <a:fld id="{86CB4B4D-7CA3-9044-876B-883B54F8677D}" type="slidenum">
              <a:t>‹#›</a:t>
            </a:fld>
            <a:endParaRPr/>
          </a:p>
        </p:txBody>
      </p:sp>
      <p:pic>
        <p:nvPicPr>
          <p:cNvPr id="201" name="Picture 1" descr="Picture 1"/>
          <p:cNvPicPr>
            <a:picLocks noChangeAspect="1"/>
          </p:cNvPicPr>
          <p:nvPr/>
        </p:nvPicPr>
        <p:blipFill>
          <a:blip r:embed="rId2"/>
          <a:stretch>
            <a:fillRect/>
          </a:stretch>
        </p:blipFill>
        <p:spPr>
          <a:xfrm>
            <a:off x="167889" y="4726799"/>
            <a:ext cx="1975105" cy="956829"/>
          </a:xfrm>
          <a:prstGeom prst="rect">
            <a:avLst/>
          </a:prstGeom>
          <a:ln w="12700">
            <a:miter lim="400000"/>
          </a:ln>
        </p:spPr>
      </p:pic>
      <p:sp>
        <p:nvSpPr>
          <p:cNvPr id="202" name="Straight Connector 4"/>
          <p:cNvSpPr/>
          <p:nvPr/>
        </p:nvSpPr>
        <p:spPr>
          <a:xfrm>
            <a:off x="468312" y="4873006"/>
            <a:ext cx="8207376" cy="1"/>
          </a:xfrm>
          <a:prstGeom prst="line">
            <a:avLst/>
          </a:prstGeom>
          <a:ln w="12700">
            <a:solidFill>
              <a:schemeClr val="accent3"/>
            </a:solidFill>
          </a:ln>
        </p:spPr>
        <p:txBody>
          <a:bodyPr lIns="45719" rIns="45719"/>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wo Col Red">
    <p:bg>
      <p:bgPr>
        <a:solidFill>
          <a:srgbClr val="FFFFFF"/>
        </a:solidFill>
        <a:effectLst/>
      </p:bgPr>
    </p:bg>
    <p:spTree>
      <p:nvGrpSpPr>
        <p:cNvPr id="1" name=""/>
        <p:cNvGrpSpPr/>
        <p:nvPr/>
      </p:nvGrpSpPr>
      <p:grpSpPr>
        <a:xfrm>
          <a:off x="0" y="0"/>
          <a:ext cx="0" cy="0"/>
          <a:chOff x="0" y="0"/>
          <a:chExt cx="0" cy="0"/>
        </a:xfrm>
      </p:grpSpPr>
      <p:sp>
        <p:nvSpPr>
          <p:cNvPr id="209" name="Title Text"/>
          <p:cNvSpPr>
            <a:spLocks noGrp="1"/>
          </p:cNvSpPr>
          <p:nvPr>
            <p:ph type="title"/>
          </p:nvPr>
        </p:nvSpPr>
        <p:spPr>
          <a:xfrm>
            <a:off x="468312" y="265113"/>
            <a:ext cx="8207376" cy="996499"/>
          </a:xfrm>
          <a:prstGeom prst="rect">
            <a:avLst/>
          </a:prstGeom>
        </p:spPr>
        <p:txBody>
          <a:bodyPr/>
          <a:lstStyle>
            <a:lvl1pPr>
              <a:lnSpc>
                <a:spcPct val="85000"/>
              </a:lnSpc>
              <a:defRPr sz="3600" spc="-100">
                <a:solidFill>
                  <a:srgbClr val="0065BD"/>
                </a:solidFill>
              </a:defRPr>
            </a:lvl1pPr>
          </a:lstStyle>
          <a:p>
            <a:r>
              <a:t>Title Text</a:t>
            </a:r>
          </a:p>
        </p:txBody>
      </p:sp>
      <p:sp>
        <p:nvSpPr>
          <p:cNvPr id="210" name="Body Level One…"/>
          <p:cNvSpPr>
            <a:spLocks noGrp="1"/>
          </p:cNvSpPr>
          <p:nvPr>
            <p:ph type="body" sz="half" idx="1"/>
          </p:nvPr>
        </p:nvSpPr>
        <p:spPr>
          <a:xfrm>
            <a:off x="468312" y="1261610"/>
            <a:ext cx="3988081" cy="3336647"/>
          </a:xfrm>
          <a:prstGeom prst="rect">
            <a:avLst/>
          </a:prstGeom>
        </p:spPr>
        <p:txBody>
          <a:bodyPr lIns="0" tIns="0" rIns="0" bIns="0">
            <a:normAutofit/>
          </a:bodyPr>
          <a:lstStyle>
            <a:lvl1pPr marL="0" indent="0">
              <a:spcBef>
                <a:spcPts val="500"/>
              </a:spcBef>
              <a:buSzTx/>
              <a:buFontTx/>
              <a:buNone/>
              <a:defRPr sz="2100" b="1"/>
            </a:lvl1pPr>
            <a:lvl2pPr marL="248219" indent="-223019">
              <a:spcBef>
                <a:spcPts val="500"/>
              </a:spcBef>
              <a:buFontTx/>
              <a:buChar char="•"/>
              <a:defRPr sz="2100" b="1"/>
            </a:lvl2pPr>
            <a:lvl3pPr marL="532800" indent="-302400">
              <a:spcBef>
                <a:spcPts val="500"/>
              </a:spcBef>
              <a:buFontTx/>
              <a:buChar char="-"/>
              <a:defRPr sz="2100" b="1"/>
            </a:lvl3pPr>
            <a:lvl4pPr marL="889199" indent="-291599">
              <a:spcBef>
                <a:spcPts val="500"/>
              </a:spcBef>
              <a:buFontTx/>
              <a:buChar char="•"/>
              <a:defRPr sz="2100" b="1"/>
            </a:lvl4pPr>
            <a:lvl5pPr marL="1227876" indent="-369276">
              <a:spcBef>
                <a:spcPts val="500"/>
              </a:spcBef>
              <a:buFontTx/>
              <a:buChar char="o"/>
              <a:defRPr sz="2100" b="1"/>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xfrm>
            <a:off x="8536620" y="5308783"/>
            <a:ext cx="139837" cy="127001"/>
          </a:xfrm>
          <a:prstGeom prst="rect">
            <a:avLst/>
          </a:prstGeom>
        </p:spPr>
        <p:txBody>
          <a:bodyPr/>
          <a:lstStyle/>
          <a:p>
            <a:fld id="{86CB4B4D-7CA3-9044-876B-883B54F8677D}" type="slidenum">
              <a:t>‹#›</a:t>
            </a:fld>
            <a:endParaRPr/>
          </a:p>
        </p:txBody>
      </p:sp>
      <p:pic>
        <p:nvPicPr>
          <p:cNvPr id="212" name="Picture 2" descr="Picture 2"/>
          <p:cNvPicPr>
            <a:picLocks noChangeAspect="1"/>
          </p:cNvPicPr>
          <p:nvPr/>
        </p:nvPicPr>
        <p:blipFill>
          <a:blip r:embed="rId2"/>
          <a:stretch>
            <a:fillRect/>
          </a:stretch>
        </p:blipFill>
        <p:spPr>
          <a:xfrm>
            <a:off x="140590" y="4726799"/>
            <a:ext cx="1975105" cy="956829"/>
          </a:xfrm>
          <a:prstGeom prst="rect">
            <a:avLst/>
          </a:prstGeom>
          <a:ln w="12700">
            <a:miter lim="400000"/>
          </a:ln>
        </p:spPr>
      </p:pic>
      <p:sp>
        <p:nvSpPr>
          <p:cNvPr id="213" name="Straight Connector 4"/>
          <p:cNvSpPr/>
          <p:nvPr/>
        </p:nvSpPr>
        <p:spPr>
          <a:xfrm>
            <a:off x="468312" y="4873006"/>
            <a:ext cx="8207376" cy="1"/>
          </a:xfrm>
          <a:prstGeom prst="line">
            <a:avLst/>
          </a:prstGeom>
          <a:ln w="12700">
            <a:solidFill>
              <a:schemeClr val="accent2"/>
            </a:solidFill>
          </a:ln>
        </p:spPr>
        <p:txBody>
          <a:bodyPr lIns="45719" rIns="4571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 Col Yellow">
    <p:bg>
      <p:bgPr>
        <a:solidFill>
          <a:srgbClr val="FFFFFF"/>
        </a:solidFill>
        <a:effectLst/>
      </p:bgPr>
    </p:bg>
    <p:spTree>
      <p:nvGrpSpPr>
        <p:cNvPr id="1" name=""/>
        <p:cNvGrpSpPr/>
        <p:nvPr/>
      </p:nvGrpSpPr>
      <p:grpSpPr>
        <a:xfrm>
          <a:off x="0" y="0"/>
          <a:ext cx="0" cy="0"/>
          <a:chOff x="0" y="0"/>
          <a:chExt cx="0" cy="0"/>
        </a:xfrm>
      </p:grpSpPr>
      <p:sp>
        <p:nvSpPr>
          <p:cNvPr id="220" name="Title Text"/>
          <p:cNvSpPr>
            <a:spLocks noGrp="1"/>
          </p:cNvSpPr>
          <p:nvPr>
            <p:ph type="title"/>
          </p:nvPr>
        </p:nvSpPr>
        <p:spPr>
          <a:xfrm>
            <a:off x="468312" y="265113"/>
            <a:ext cx="8207376" cy="996499"/>
          </a:xfrm>
          <a:prstGeom prst="rect">
            <a:avLst/>
          </a:prstGeom>
        </p:spPr>
        <p:txBody>
          <a:bodyPr/>
          <a:lstStyle>
            <a:lvl1pPr>
              <a:lnSpc>
                <a:spcPct val="85000"/>
              </a:lnSpc>
              <a:defRPr sz="3600" spc="-100">
                <a:solidFill>
                  <a:srgbClr val="000000"/>
                </a:solidFill>
              </a:defRPr>
            </a:lvl1pPr>
          </a:lstStyle>
          <a:p>
            <a:r>
              <a:t>Title Text</a:t>
            </a:r>
          </a:p>
        </p:txBody>
      </p:sp>
      <p:sp>
        <p:nvSpPr>
          <p:cNvPr id="221" name="Body Level One…"/>
          <p:cNvSpPr>
            <a:spLocks noGrp="1"/>
          </p:cNvSpPr>
          <p:nvPr>
            <p:ph type="body" sz="half" idx="1"/>
          </p:nvPr>
        </p:nvSpPr>
        <p:spPr>
          <a:xfrm>
            <a:off x="468312" y="1261610"/>
            <a:ext cx="3988081" cy="3336085"/>
          </a:xfrm>
          <a:prstGeom prst="rect">
            <a:avLst/>
          </a:prstGeom>
        </p:spPr>
        <p:txBody>
          <a:bodyPr lIns="0" tIns="0" rIns="0" bIns="0">
            <a:normAutofit/>
          </a:bodyPr>
          <a:lstStyle>
            <a:lvl1pPr marL="0" indent="0">
              <a:spcBef>
                <a:spcPts val="500"/>
              </a:spcBef>
              <a:buSzTx/>
              <a:buFontTx/>
              <a:buNone/>
              <a:defRPr sz="2100" b="1"/>
            </a:lvl1pPr>
            <a:lvl2pPr marL="248219" indent="-223019">
              <a:spcBef>
                <a:spcPts val="500"/>
              </a:spcBef>
              <a:buFontTx/>
              <a:buChar char="•"/>
              <a:defRPr sz="2100" b="1"/>
            </a:lvl2pPr>
            <a:lvl3pPr marL="532800" indent="-302400">
              <a:spcBef>
                <a:spcPts val="500"/>
              </a:spcBef>
              <a:buFontTx/>
              <a:buChar char="-"/>
              <a:defRPr sz="2100" b="1"/>
            </a:lvl3pPr>
            <a:lvl4pPr marL="889199" indent="-291599">
              <a:spcBef>
                <a:spcPts val="500"/>
              </a:spcBef>
              <a:buFontTx/>
              <a:buChar char="•"/>
              <a:defRPr sz="2100" b="1"/>
            </a:lvl4pPr>
            <a:lvl5pPr marL="1227876" indent="-369276">
              <a:spcBef>
                <a:spcPts val="500"/>
              </a:spcBef>
              <a:buFontTx/>
              <a:buChar char="o"/>
              <a:defRPr sz="2100" b="1"/>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a:spLocks noGrp="1"/>
          </p:cNvSpPr>
          <p:nvPr>
            <p:ph type="sldNum" sz="quarter" idx="2"/>
          </p:nvPr>
        </p:nvSpPr>
        <p:spPr>
          <a:xfrm>
            <a:off x="9666920" y="5321483"/>
            <a:ext cx="139837" cy="127001"/>
          </a:xfrm>
          <a:prstGeom prst="rect">
            <a:avLst/>
          </a:prstGeom>
        </p:spPr>
        <p:txBody>
          <a:bodyPr/>
          <a:lstStyle/>
          <a:p>
            <a:fld id="{86CB4B4D-7CA3-9044-876B-883B54F8677D}" type="slidenum">
              <a:t>‹#›</a:t>
            </a:fld>
            <a:endParaRPr/>
          </a:p>
        </p:txBody>
      </p:sp>
      <p:sp>
        <p:nvSpPr>
          <p:cNvPr id="223" name="Straight Connector 4"/>
          <p:cNvSpPr/>
          <p:nvPr/>
        </p:nvSpPr>
        <p:spPr>
          <a:xfrm>
            <a:off x="468312" y="4847606"/>
            <a:ext cx="5014622" cy="1"/>
          </a:xfrm>
          <a:prstGeom prst="line">
            <a:avLst/>
          </a:prstGeom>
          <a:ln w="12700">
            <a:solidFill>
              <a:srgbClr val="A7DBD9"/>
            </a:solidFill>
          </a:ln>
        </p:spPr>
        <p:txBody>
          <a:bodyPr lIns="45719" rIns="45719"/>
          <a:lstStyle/>
          <a:p>
            <a:endParaRPr/>
          </a:p>
        </p:txBody>
      </p:sp>
      <p:pic>
        <p:nvPicPr>
          <p:cNvPr id="224" name="pasted-image.pdf" descr="pasted-image.pdf"/>
          <p:cNvPicPr>
            <a:picLocks noChangeAspect="1"/>
          </p:cNvPicPr>
          <p:nvPr/>
        </p:nvPicPr>
        <p:blipFill>
          <a:blip r:embed="rId2"/>
          <a:stretch>
            <a:fillRect/>
          </a:stretch>
        </p:blipFill>
        <p:spPr>
          <a:xfrm>
            <a:off x="5341817" y="3348582"/>
            <a:ext cx="3538294" cy="2119787"/>
          </a:xfrm>
          <a:prstGeom prst="rect">
            <a:avLst/>
          </a:prstGeom>
          <a:ln w="12700">
            <a:miter lim="400000"/>
          </a:ln>
        </p:spPr>
      </p:pic>
      <p:pic>
        <p:nvPicPr>
          <p:cNvPr id="225" name="Untitled-3-01.png" descr="Untitled-3-01.png"/>
          <p:cNvPicPr>
            <a:picLocks noChangeAspect="1"/>
          </p:cNvPicPr>
          <p:nvPr/>
        </p:nvPicPr>
        <p:blipFill>
          <a:blip r:embed="rId3"/>
          <a:stretch>
            <a:fillRect/>
          </a:stretch>
        </p:blipFill>
        <p:spPr>
          <a:xfrm>
            <a:off x="332388" y="4902200"/>
            <a:ext cx="732155" cy="601600"/>
          </a:xfrm>
          <a:prstGeom prst="rect">
            <a:avLst/>
          </a:prstGeom>
          <a:ln w="12700">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4926-D481-481D-A0B2-3DB98492D690}"/>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3E64307-3641-42B5-BBA4-5638D3549873}"/>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4326E7-DD45-4E26-9A1E-90BAA12E0E0B}"/>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5" name="Footer Placeholder 4">
            <a:extLst>
              <a:ext uri="{FF2B5EF4-FFF2-40B4-BE49-F238E27FC236}">
                <a16:creationId xmlns:a16="http://schemas.microsoft.com/office/drawing/2014/main" id="{405EABE1-2BE5-49F8-BDBD-50F0ED2BC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9A662-C07D-44B7-BAFD-833A60CEA027}"/>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396439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 Yellow">
    <p:bg>
      <p:bgPr>
        <a:solidFill>
          <a:srgbClr val="A7DBD9"/>
        </a:solidFill>
        <a:effectLst/>
      </p:bgPr>
    </p:bg>
    <p:spTree>
      <p:nvGrpSpPr>
        <p:cNvPr id="1" name=""/>
        <p:cNvGrpSpPr/>
        <p:nvPr/>
      </p:nvGrpSpPr>
      <p:grpSpPr>
        <a:xfrm>
          <a:off x="0" y="0"/>
          <a:ext cx="0" cy="0"/>
          <a:chOff x="0" y="0"/>
          <a:chExt cx="0" cy="0"/>
        </a:xfrm>
      </p:grpSpPr>
      <p:pic>
        <p:nvPicPr>
          <p:cNvPr id="33" name="pasted-image.pdf" descr="pasted-image.pdf"/>
          <p:cNvPicPr>
            <a:picLocks noChangeAspect="1"/>
          </p:cNvPicPr>
          <p:nvPr/>
        </p:nvPicPr>
        <p:blipFill>
          <a:blip r:embed="rId2"/>
          <a:stretch>
            <a:fillRect/>
          </a:stretch>
        </p:blipFill>
        <p:spPr>
          <a:xfrm>
            <a:off x="1907901" y="320476"/>
            <a:ext cx="6698231" cy="4616758"/>
          </a:xfrm>
          <a:prstGeom prst="rect">
            <a:avLst/>
          </a:prstGeom>
          <a:ln w="12700">
            <a:miter lim="400000"/>
          </a:ln>
        </p:spPr>
      </p:pic>
      <p:sp>
        <p:nvSpPr>
          <p:cNvPr id="34" name="Title Text"/>
          <p:cNvSpPr>
            <a:spLocks noGrp="1"/>
          </p:cNvSpPr>
          <p:nvPr>
            <p:ph type="title"/>
          </p:nvPr>
        </p:nvSpPr>
        <p:spPr>
          <a:xfrm>
            <a:off x="468312" y="1417340"/>
            <a:ext cx="8207376" cy="2952001"/>
          </a:xfrm>
          <a:prstGeom prst="rect">
            <a:avLst/>
          </a:prstGeom>
        </p:spPr>
        <p:txBody>
          <a:bodyPr anchor="b"/>
          <a:lstStyle>
            <a:lvl1pPr>
              <a:defRPr>
                <a:solidFill>
                  <a:srgbClr val="000000"/>
                </a:solidFill>
              </a:defRPr>
            </a:lvl1pPr>
          </a:lstStyle>
          <a:p>
            <a:r>
              <a:t>Title Text</a:t>
            </a:r>
          </a:p>
        </p:txBody>
      </p:sp>
      <p:sp>
        <p:nvSpPr>
          <p:cNvPr id="35" name="Body Level One…"/>
          <p:cNvSpPr>
            <a:spLocks noGrp="1"/>
          </p:cNvSpPr>
          <p:nvPr>
            <p:ph type="body" sz="quarter" idx="1"/>
          </p:nvPr>
        </p:nvSpPr>
        <p:spPr>
          <a:xfrm>
            <a:off x="468314" y="4429747"/>
            <a:ext cx="5495420" cy="660001"/>
          </a:xfrm>
          <a:prstGeom prst="rect">
            <a:avLst/>
          </a:prstGeom>
        </p:spPr>
        <p:txBody>
          <a:bodyPr lIns="0" tIns="0" rIns="0" bIns="0">
            <a:normAutofit/>
          </a:bodyPr>
          <a:lstStyle>
            <a:lvl1pPr marL="0" indent="0">
              <a:spcBef>
                <a:spcPts val="0"/>
              </a:spcBef>
              <a:buSzTx/>
              <a:buFontTx/>
              <a:buNone/>
              <a:defRPr sz="1600" i="1">
                <a:latin typeface="Georgia"/>
                <a:ea typeface="Georgia"/>
                <a:cs typeface="Georgia"/>
                <a:sym typeface="Georgia"/>
              </a:defRPr>
            </a:lvl1pPr>
            <a:lvl2pPr marL="0" indent="457200">
              <a:spcBef>
                <a:spcPts val="0"/>
              </a:spcBef>
              <a:buSzTx/>
              <a:buFontTx/>
              <a:buNone/>
              <a:defRPr sz="1600" i="1">
                <a:latin typeface="Georgia"/>
                <a:ea typeface="Georgia"/>
                <a:cs typeface="Georgia"/>
                <a:sym typeface="Georgia"/>
              </a:defRPr>
            </a:lvl2pPr>
            <a:lvl3pPr marL="0" indent="914400">
              <a:spcBef>
                <a:spcPts val="0"/>
              </a:spcBef>
              <a:buSzTx/>
              <a:buFontTx/>
              <a:buNone/>
              <a:defRPr sz="1600" i="1">
                <a:latin typeface="Georgia"/>
                <a:ea typeface="Georgia"/>
                <a:cs typeface="Georgia"/>
                <a:sym typeface="Georgia"/>
              </a:defRPr>
            </a:lvl3pPr>
            <a:lvl4pPr marL="0" indent="1371600">
              <a:spcBef>
                <a:spcPts val="0"/>
              </a:spcBef>
              <a:buSzTx/>
              <a:buFontTx/>
              <a:buNone/>
              <a:defRPr sz="1600" i="1">
                <a:latin typeface="Georgia"/>
                <a:ea typeface="Georgia"/>
                <a:cs typeface="Georgia"/>
                <a:sym typeface="Georgia"/>
              </a:defRPr>
            </a:lvl4pPr>
            <a:lvl5pPr marL="0" indent="1828800">
              <a:spcBef>
                <a:spcPts val="0"/>
              </a:spcBef>
              <a:buSzTx/>
              <a:buFontTx/>
              <a:buNone/>
              <a:defRPr sz="1600" i="1">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36" name="Untitled-3-01.png" descr="Untitled-3-01.png"/>
          <p:cNvPicPr>
            <a:picLocks noChangeAspect="1"/>
          </p:cNvPicPr>
          <p:nvPr/>
        </p:nvPicPr>
        <p:blipFill>
          <a:blip r:embed="rId3"/>
          <a:stretch>
            <a:fillRect/>
          </a:stretch>
        </p:blipFill>
        <p:spPr>
          <a:xfrm>
            <a:off x="294288" y="293721"/>
            <a:ext cx="1019827" cy="837977"/>
          </a:xfrm>
          <a:prstGeom prst="rect">
            <a:avLst/>
          </a:prstGeom>
          <a:ln w="12700">
            <a:miter lim="400000"/>
          </a:ln>
        </p:spPr>
      </p:pic>
      <p:sp>
        <p:nvSpPr>
          <p:cNvPr id="3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DF28-7355-43EF-A7CD-DBCB8618A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67681-DA99-4770-B565-F6276B30B0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37754-DD0A-48F5-8E8F-8B95CE998A56}"/>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5" name="Footer Placeholder 4">
            <a:extLst>
              <a:ext uri="{FF2B5EF4-FFF2-40B4-BE49-F238E27FC236}">
                <a16:creationId xmlns:a16="http://schemas.microsoft.com/office/drawing/2014/main" id="{6AB08FB9-0B85-4403-A39D-1006E85B1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F6284-ECB7-4C20-B18C-EFD8DED1D2D4}"/>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2710080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731B-706C-46B9-A1D7-C274DEC4A701}"/>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E3D18BB-9457-49D5-B5CD-03B8539CB4BF}"/>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C77EA-20EC-48F0-8B58-F583D5D4302F}"/>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5" name="Footer Placeholder 4">
            <a:extLst>
              <a:ext uri="{FF2B5EF4-FFF2-40B4-BE49-F238E27FC236}">
                <a16:creationId xmlns:a16="http://schemas.microsoft.com/office/drawing/2014/main" id="{48E1F70A-722E-48D1-8C16-E55847E8D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BEFBA-500D-49E4-8BE8-881E36E20744}"/>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2765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3F45-F5E0-43B7-8287-ED0E5491E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39338-8F73-47D7-BB22-BEA58DEA88D6}"/>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455CFC-4208-43D2-A342-8A237E7DC1FC}"/>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0EDE71-56BF-491E-AD45-6CC3BB04EFF0}"/>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6" name="Footer Placeholder 5">
            <a:extLst>
              <a:ext uri="{FF2B5EF4-FFF2-40B4-BE49-F238E27FC236}">
                <a16:creationId xmlns:a16="http://schemas.microsoft.com/office/drawing/2014/main" id="{21F3F2F2-2450-4229-8DAC-5E1ED7DDC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73118-4625-4FA4-8683-BA082F6AE798}"/>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1211211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EA8F-673E-4361-BF72-A95B2FAFBD22}"/>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C6894-0B2F-4D87-BACD-E1B62DA2536B}"/>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31301-E2DB-4FF8-80DF-ADE5EF4C28B3}"/>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A26EEF-191E-49A3-9CB8-2AF74DCF34A1}"/>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7ECF1B0-5627-486C-B622-5C0DF6BC1299}"/>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6B0FB-B9D7-4D32-BE06-B743771CF69A}"/>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8" name="Footer Placeholder 7">
            <a:extLst>
              <a:ext uri="{FF2B5EF4-FFF2-40B4-BE49-F238E27FC236}">
                <a16:creationId xmlns:a16="http://schemas.microsoft.com/office/drawing/2014/main" id="{76E86BF7-80DA-41B6-90E6-BBB522E137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2C02D9-5CF2-4D23-855E-0C53E81B18DD}"/>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784579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8207-9C64-4AF8-9109-84B77816D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6B9A3-F3E2-4333-AA37-85A14E3097B6}"/>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4" name="Footer Placeholder 3">
            <a:extLst>
              <a:ext uri="{FF2B5EF4-FFF2-40B4-BE49-F238E27FC236}">
                <a16:creationId xmlns:a16="http://schemas.microsoft.com/office/drawing/2014/main" id="{C1EA57E2-768C-47F6-947C-555B8A1656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2C747-AD2B-4AC0-BCE3-748773D5C0F7}"/>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421144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D934B-B010-4FB0-8E77-B0068250F473}"/>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3" name="Footer Placeholder 2">
            <a:extLst>
              <a:ext uri="{FF2B5EF4-FFF2-40B4-BE49-F238E27FC236}">
                <a16:creationId xmlns:a16="http://schemas.microsoft.com/office/drawing/2014/main" id="{BA31C28B-B3A5-4926-844E-6AF61DCC81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F472C-9D88-4008-8DB2-E158778A4CBE}"/>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2475304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7090-0BB6-4585-BB62-A0B87392B191}"/>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795A3D6-4A68-447E-888B-E7CA20491DC7}"/>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48818F-DC25-41B9-8011-F526AC03F084}"/>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AC268B-E0AA-4B2A-A3DA-5929C8785C75}"/>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6" name="Footer Placeholder 5">
            <a:extLst>
              <a:ext uri="{FF2B5EF4-FFF2-40B4-BE49-F238E27FC236}">
                <a16:creationId xmlns:a16="http://schemas.microsoft.com/office/drawing/2014/main" id="{B4357B33-E9CA-4F1C-BDF7-72DA42BAE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19DEE-BA38-4A5F-94E5-E988920E1267}"/>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303929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E4D8-8C8A-4EA8-BB16-85C1317B9FBE}"/>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5692A81-BAEE-4679-8DE7-CF6C93969482}"/>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1E1EDDD-98D3-4415-A980-6A350EDDEC7F}"/>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E1E483A-7C6E-492C-B261-9EFAF57E0F69}"/>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6" name="Footer Placeholder 5">
            <a:extLst>
              <a:ext uri="{FF2B5EF4-FFF2-40B4-BE49-F238E27FC236}">
                <a16:creationId xmlns:a16="http://schemas.microsoft.com/office/drawing/2014/main" id="{FCC9A9DE-8470-4B6B-8A94-FE7EAF5CB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78EEA-D971-485D-9BDF-0B02A5B828A8}"/>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736108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1951-42BF-4BF7-94F3-B294CB080E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F8F3D8-04AA-431B-8CD6-1ED43CCCB0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6DDC0-CEA2-423A-A377-8B662BAB969A}"/>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5" name="Footer Placeholder 4">
            <a:extLst>
              <a:ext uri="{FF2B5EF4-FFF2-40B4-BE49-F238E27FC236}">
                <a16:creationId xmlns:a16="http://schemas.microsoft.com/office/drawing/2014/main" id="{3337C142-332E-47B2-A9B0-A1A887CA8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3A5C8-072A-43C4-8ADA-55D4912AA6F8}"/>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2152316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442CF9-1369-4DD1-A6A6-D9849ED615D1}"/>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2A687-A009-41FD-A609-2DBCDEBE06A2}"/>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F4395-0169-434B-8C96-ADA45C2719FC}"/>
              </a:ext>
            </a:extLst>
          </p:cNvPr>
          <p:cNvSpPr>
            <a:spLocks noGrp="1"/>
          </p:cNvSpPr>
          <p:nvPr>
            <p:ph type="dt" sz="half" idx="10"/>
          </p:nvPr>
        </p:nvSpPr>
        <p:spPr/>
        <p:txBody>
          <a:bodyPr/>
          <a:lstStyle/>
          <a:p>
            <a:fld id="{0B74D972-8736-4578-B26B-38CF16EEACFD}" type="datetimeFigureOut">
              <a:rPr lang="en-US" smtClean="0"/>
              <a:t>30.9.2022</a:t>
            </a:fld>
            <a:endParaRPr lang="en-US"/>
          </a:p>
        </p:txBody>
      </p:sp>
      <p:sp>
        <p:nvSpPr>
          <p:cNvPr id="5" name="Footer Placeholder 4">
            <a:extLst>
              <a:ext uri="{FF2B5EF4-FFF2-40B4-BE49-F238E27FC236}">
                <a16:creationId xmlns:a16="http://schemas.microsoft.com/office/drawing/2014/main" id="{60EA2859-5DC4-4980-8ED9-4EA313107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AFB8C-C6F5-4EE7-9A14-DB55FDF1B726}"/>
              </a:ext>
            </a:extLst>
          </p:cNvPr>
          <p:cNvSpPr>
            <a:spLocks noGrp="1"/>
          </p:cNvSpPr>
          <p:nvPr>
            <p:ph type="sldNum" sz="quarter" idx="12"/>
          </p:nvPr>
        </p:nvSpPr>
        <p:spPr/>
        <p:txBody>
          <a:bodyPr/>
          <a:lstStyle/>
          <a:p>
            <a:fld id="{1C9BA342-87AB-4DFC-B8BE-C4F6DF163371}" type="slidenum">
              <a:rPr lang="en-US" smtClean="0"/>
              <a:t>‹#›</a:t>
            </a:fld>
            <a:endParaRPr lang="en-US"/>
          </a:p>
        </p:txBody>
      </p:sp>
    </p:spTree>
    <p:extLst>
      <p:ext uri="{BB962C8B-B14F-4D97-AF65-F5344CB8AC3E}">
        <p14:creationId xmlns:p14="http://schemas.microsoft.com/office/powerpoint/2010/main" val="385949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with BG image">
    <p:bg>
      <p:bgPr>
        <a:solidFill>
          <a:srgbClr val="808080"/>
        </a:solidFill>
        <a:effectLst/>
      </p:bgPr>
    </p:bg>
    <p:spTree>
      <p:nvGrpSpPr>
        <p:cNvPr id="1" name=""/>
        <p:cNvGrpSpPr/>
        <p:nvPr/>
      </p:nvGrpSpPr>
      <p:grpSpPr>
        <a:xfrm>
          <a:off x="0" y="0"/>
          <a:ext cx="0" cy="0"/>
          <a:chOff x="0" y="0"/>
          <a:chExt cx="0" cy="0"/>
        </a:xfrm>
      </p:grpSpPr>
      <p:sp>
        <p:nvSpPr>
          <p:cNvPr id="44" name="Title Text"/>
          <p:cNvSpPr>
            <a:spLocks noGrp="1"/>
          </p:cNvSpPr>
          <p:nvPr>
            <p:ph type="title"/>
          </p:nvPr>
        </p:nvSpPr>
        <p:spPr>
          <a:xfrm>
            <a:off x="468312" y="1417636"/>
            <a:ext cx="8207376" cy="2952001"/>
          </a:xfrm>
          <a:prstGeom prst="rect">
            <a:avLst/>
          </a:prstGeom>
        </p:spPr>
        <p:txBody>
          <a:bodyPr anchor="b"/>
          <a:lstStyle/>
          <a:p>
            <a:r>
              <a:t>Title Text</a:t>
            </a:r>
          </a:p>
        </p:txBody>
      </p:sp>
      <p:sp>
        <p:nvSpPr>
          <p:cNvPr id="45" name="Body Level One…"/>
          <p:cNvSpPr>
            <a:spLocks noGrp="1"/>
          </p:cNvSpPr>
          <p:nvPr>
            <p:ph type="body" sz="quarter" idx="1"/>
          </p:nvPr>
        </p:nvSpPr>
        <p:spPr>
          <a:xfrm>
            <a:off x="468314" y="4429747"/>
            <a:ext cx="5495420" cy="660001"/>
          </a:xfrm>
          <a:prstGeom prst="rect">
            <a:avLst/>
          </a:prstGeom>
        </p:spPr>
        <p:txBody>
          <a:bodyPr lIns="0" tIns="0" rIns="0" bIns="0">
            <a:normAutofit/>
          </a:bodyPr>
          <a:lstStyle>
            <a:lvl1pPr marL="0" indent="0">
              <a:spcBef>
                <a:spcPts val="0"/>
              </a:spcBef>
              <a:buSzTx/>
              <a:buFontTx/>
              <a:buNone/>
              <a:defRPr sz="1600" i="1">
                <a:solidFill>
                  <a:srgbClr val="FFFFFF"/>
                </a:solidFill>
                <a:latin typeface="Georgia"/>
                <a:ea typeface="Georgia"/>
                <a:cs typeface="Georgia"/>
                <a:sym typeface="Georgia"/>
              </a:defRPr>
            </a:lvl1pPr>
            <a:lvl2pPr marL="0" indent="457200">
              <a:spcBef>
                <a:spcPts val="0"/>
              </a:spcBef>
              <a:buSzTx/>
              <a:buFontTx/>
              <a:buNone/>
              <a:defRPr sz="1600" i="1">
                <a:solidFill>
                  <a:srgbClr val="FFFFFF"/>
                </a:solidFill>
                <a:latin typeface="Georgia"/>
                <a:ea typeface="Georgia"/>
                <a:cs typeface="Georgia"/>
                <a:sym typeface="Georgia"/>
              </a:defRPr>
            </a:lvl2pPr>
            <a:lvl3pPr marL="0" indent="914400">
              <a:spcBef>
                <a:spcPts val="0"/>
              </a:spcBef>
              <a:buSzTx/>
              <a:buFontTx/>
              <a:buNone/>
              <a:defRPr sz="1600" i="1">
                <a:solidFill>
                  <a:srgbClr val="FFFFFF"/>
                </a:solidFill>
                <a:latin typeface="Georgia"/>
                <a:ea typeface="Georgia"/>
                <a:cs typeface="Georgia"/>
                <a:sym typeface="Georgia"/>
              </a:defRPr>
            </a:lvl3pPr>
            <a:lvl4pPr marL="0" indent="1371600">
              <a:spcBef>
                <a:spcPts val="0"/>
              </a:spcBef>
              <a:buSzTx/>
              <a:buFontTx/>
              <a:buNone/>
              <a:defRPr sz="1600" i="1">
                <a:solidFill>
                  <a:srgbClr val="FFFFFF"/>
                </a:solidFill>
                <a:latin typeface="Georgia"/>
                <a:ea typeface="Georgia"/>
                <a:cs typeface="Georgia"/>
                <a:sym typeface="Georgia"/>
              </a:defRPr>
            </a:lvl4pPr>
            <a:lvl5pPr marL="0" indent="1828800">
              <a:spcBef>
                <a:spcPts val="0"/>
              </a:spcBef>
              <a:buSzTx/>
              <a:buFontTx/>
              <a:buNone/>
              <a:defRPr sz="1600" i="1">
                <a:solidFill>
                  <a:srgbClr val="FFFFFF"/>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46" name="Picture 5" descr="Picture 5"/>
          <p:cNvPicPr>
            <a:picLocks noChangeAspect="1"/>
          </p:cNvPicPr>
          <p:nvPr/>
        </p:nvPicPr>
        <p:blipFill>
          <a:blip r:embed="rId2"/>
          <a:stretch>
            <a:fillRect/>
          </a:stretch>
        </p:blipFill>
        <p:spPr>
          <a:xfrm>
            <a:off x="18000" y="0"/>
            <a:ext cx="1600201" cy="1516063"/>
          </a:xfrm>
          <a:prstGeom prst="rect">
            <a:avLst/>
          </a:prstGeom>
          <a:ln w="12700">
            <a:miter lim="400000"/>
          </a:ln>
        </p:spPr>
      </p:pic>
      <p:sp>
        <p:nvSpPr>
          <p:cNvPr id="4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over Red Text">
    <p:bg>
      <p:bgPr>
        <a:solidFill>
          <a:srgbClr val="FFFFFF"/>
        </a:solidFill>
        <a:effectLst/>
      </p:bgPr>
    </p:bg>
    <p:spTree>
      <p:nvGrpSpPr>
        <p:cNvPr id="1" name=""/>
        <p:cNvGrpSpPr/>
        <p:nvPr/>
      </p:nvGrpSpPr>
      <p:grpSpPr>
        <a:xfrm>
          <a:off x="0" y="0"/>
          <a:ext cx="0" cy="0"/>
          <a:chOff x="0" y="0"/>
          <a:chExt cx="0" cy="0"/>
        </a:xfrm>
      </p:grpSpPr>
      <p:sp>
        <p:nvSpPr>
          <p:cNvPr id="84" name="Title Text"/>
          <p:cNvSpPr>
            <a:spLocks noGrp="1"/>
          </p:cNvSpPr>
          <p:nvPr>
            <p:ph type="title"/>
          </p:nvPr>
        </p:nvSpPr>
        <p:spPr>
          <a:xfrm>
            <a:off x="468312" y="1418400"/>
            <a:ext cx="8208000" cy="2952001"/>
          </a:xfrm>
          <a:prstGeom prst="rect">
            <a:avLst/>
          </a:prstGeom>
        </p:spPr>
        <p:txBody>
          <a:bodyPr anchor="b"/>
          <a:lstStyle>
            <a:lvl1pPr>
              <a:defRPr>
                <a:solidFill>
                  <a:schemeClr val="accent2"/>
                </a:solidFill>
              </a:defRPr>
            </a:lvl1pPr>
          </a:lstStyle>
          <a:p>
            <a:r>
              <a:t>Title Text</a:t>
            </a:r>
          </a:p>
        </p:txBody>
      </p:sp>
      <p:sp>
        <p:nvSpPr>
          <p:cNvPr id="85" name="Body Level One…"/>
          <p:cNvSpPr>
            <a:spLocks noGrp="1"/>
          </p:cNvSpPr>
          <p:nvPr>
            <p:ph type="body" sz="quarter" idx="1"/>
          </p:nvPr>
        </p:nvSpPr>
        <p:spPr>
          <a:xfrm>
            <a:off x="468314" y="4429748"/>
            <a:ext cx="5379423" cy="660001"/>
          </a:xfrm>
          <a:prstGeom prst="rect">
            <a:avLst/>
          </a:prstGeom>
        </p:spPr>
        <p:txBody>
          <a:bodyPr lIns="0" tIns="0" rIns="0" bIns="0">
            <a:normAutofit/>
          </a:bodyPr>
          <a:lstStyle>
            <a:lvl1pPr marL="0" indent="0">
              <a:spcBef>
                <a:spcPts val="0"/>
              </a:spcBef>
              <a:buSzTx/>
              <a:buFontTx/>
              <a:buNone/>
              <a:defRPr sz="1440" i="1">
                <a:solidFill>
                  <a:srgbClr val="928B81"/>
                </a:solidFill>
                <a:latin typeface="Georgia"/>
                <a:ea typeface="Georgia"/>
                <a:cs typeface="Georgia"/>
                <a:sym typeface="Georgia"/>
              </a:defRPr>
            </a:lvl1pPr>
            <a:lvl2pPr marL="0" indent="411480">
              <a:spcBef>
                <a:spcPts val="0"/>
              </a:spcBef>
              <a:buSzTx/>
              <a:buFontTx/>
              <a:buNone/>
              <a:defRPr sz="1440" i="1">
                <a:solidFill>
                  <a:srgbClr val="928B81"/>
                </a:solidFill>
                <a:latin typeface="Georgia"/>
                <a:ea typeface="Georgia"/>
                <a:cs typeface="Georgia"/>
                <a:sym typeface="Georgia"/>
              </a:defRPr>
            </a:lvl2pPr>
            <a:lvl3pPr marL="0" indent="822960">
              <a:spcBef>
                <a:spcPts val="0"/>
              </a:spcBef>
              <a:buSzTx/>
              <a:buFontTx/>
              <a:buNone/>
              <a:defRPr sz="1440" i="1">
                <a:solidFill>
                  <a:srgbClr val="928B81"/>
                </a:solidFill>
                <a:latin typeface="Georgia"/>
                <a:ea typeface="Georgia"/>
                <a:cs typeface="Georgia"/>
                <a:sym typeface="Georgia"/>
              </a:defRPr>
            </a:lvl3pPr>
            <a:lvl4pPr marL="0" indent="1234440">
              <a:spcBef>
                <a:spcPts val="0"/>
              </a:spcBef>
              <a:buSzTx/>
              <a:buFontTx/>
              <a:buNone/>
              <a:defRPr sz="1440" i="1">
                <a:solidFill>
                  <a:srgbClr val="928B81"/>
                </a:solidFill>
                <a:latin typeface="Georgia"/>
                <a:ea typeface="Georgia"/>
                <a:cs typeface="Georgia"/>
                <a:sym typeface="Georgia"/>
              </a:defRPr>
            </a:lvl4pPr>
            <a:lvl5pPr marL="0" indent="1645920">
              <a:spcBef>
                <a:spcPts val="0"/>
              </a:spcBef>
              <a:buSzTx/>
              <a:buFontTx/>
              <a:buNone/>
              <a:defRPr sz="1440" i="1">
                <a:solidFill>
                  <a:srgbClr val="928B81"/>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86" name="Picture 9" descr="Picture 9"/>
          <p:cNvPicPr>
            <a:picLocks noChangeAspect="1"/>
          </p:cNvPicPr>
          <p:nvPr/>
        </p:nvPicPr>
        <p:blipFill>
          <a:blip r:embed="rId2"/>
          <a:stretch>
            <a:fillRect/>
          </a:stretch>
        </p:blipFill>
        <p:spPr>
          <a:xfrm>
            <a:off x="18001" y="0"/>
            <a:ext cx="1619403" cy="1511503"/>
          </a:xfrm>
          <a:prstGeom prst="rect">
            <a:avLst/>
          </a:prstGeom>
          <a:ln w="12700">
            <a:miter lim="400000"/>
          </a:ln>
        </p:spPr>
      </p:pic>
      <p:sp>
        <p:nvSpPr>
          <p:cNvPr id="87"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44194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ver with BG image 2">
    <p:bg>
      <p:bgPr>
        <a:solidFill>
          <a:srgbClr val="808080"/>
        </a:solidFill>
        <a:effectLst/>
      </p:bgPr>
    </p:bg>
    <p:spTree>
      <p:nvGrpSpPr>
        <p:cNvPr id="1" name=""/>
        <p:cNvGrpSpPr/>
        <p:nvPr/>
      </p:nvGrpSpPr>
      <p:grpSpPr>
        <a:xfrm>
          <a:off x="0" y="0"/>
          <a:ext cx="0" cy="0"/>
          <a:chOff x="0" y="0"/>
          <a:chExt cx="0" cy="0"/>
        </a:xfrm>
      </p:grpSpPr>
      <p:sp>
        <p:nvSpPr>
          <p:cNvPr id="54" name="Title Text"/>
          <p:cNvSpPr>
            <a:spLocks noGrp="1"/>
          </p:cNvSpPr>
          <p:nvPr>
            <p:ph type="title"/>
          </p:nvPr>
        </p:nvSpPr>
        <p:spPr>
          <a:xfrm>
            <a:off x="468312" y="1417636"/>
            <a:ext cx="8207376" cy="2952001"/>
          </a:xfrm>
          <a:prstGeom prst="rect">
            <a:avLst/>
          </a:prstGeom>
        </p:spPr>
        <p:txBody>
          <a:bodyPr anchor="b"/>
          <a:lstStyle/>
          <a:p>
            <a:r>
              <a:t>Title Text</a:t>
            </a:r>
          </a:p>
        </p:txBody>
      </p:sp>
      <p:sp>
        <p:nvSpPr>
          <p:cNvPr id="55" name="Body Level One…"/>
          <p:cNvSpPr>
            <a:spLocks noGrp="1"/>
          </p:cNvSpPr>
          <p:nvPr>
            <p:ph type="body" sz="quarter" idx="1"/>
          </p:nvPr>
        </p:nvSpPr>
        <p:spPr>
          <a:xfrm>
            <a:off x="468314" y="4429747"/>
            <a:ext cx="5495420" cy="660001"/>
          </a:xfrm>
          <a:prstGeom prst="rect">
            <a:avLst/>
          </a:prstGeom>
        </p:spPr>
        <p:txBody>
          <a:bodyPr lIns="0" tIns="0" rIns="0" bIns="0">
            <a:normAutofit/>
          </a:bodyPr>
          <a:lstStyle>
            <a:lvl1pPr marL="0" indent="0">
              <a:spcBef>
                <a:spcPts val="0"/>
              </a:spcBef>
              <a:buSzTx/>
              <a:buFontTx/>
              <a:buNone/>
              <a:defRPr sz="1600" i="1">
                <a:solidFill>
                  <a:srgbClr val="FFFFFF"/>
                </a:solidFill>
                <a:latin typeface="Georgia"/>
                <a:ea typeface="Georgia"/>
                <a:cs typeface="Georgia"/>
                <a:sym typeface="Georgia"/>
              </a:defRPr>
            </a:lvl1pPr>
            <a:lvl2pPr marL="0" indent="457200">
              <a:spcBef>
                <a:spcPts val="0"/>
              </a:spcBef>
              <a:buSzTx/>
              <a:buFontTx/>
              <a:buNone/>
              <a:defRPr sz="1600" i="1">
                <a:solidFill>
                  <a:srgbClr val="FFFFFF"/>
                </a:solidFill>
                <a:latin typeface="Georgia"/>
                <a:ea typeface="Georgia"/>
                <a:cs typeface="Georgia"/>
                <a:sym typeface="Georgia"/>
              </a:defRPr>
            </a:lvl2pPr>
            <a:lvl3pPr marL="0" indent="914400">
              <a:spcBef>
                <a:spcPts val="0"/>
              </a:spcBef>
              <a:buSzTx/>
              <a:buFontTx/>
              <a:buNone/>
              <a:defRPr sz="1600" i="1">
                <a:solidFill>
                  <a:srgbClr val="FFFFFF"/>
                </a:solidFill>
                <a:latin typeface="Georgia"/>
                <a:ea typeface="Georgia"/>
                <a:cs typeface="Georgia"/>
                <a:sym typeface="Georgia"/>
              </a:defRPr>
            </a:lvl3pPr>
            <a:lvl4pPr marL="0" indent="1371600">
              <a:spcBef>
                <a:spcPts val="0"/>
              </a:spcBef>
              <a:buSzTx/>
              <a:buFontTx/>
              <a:buNone/>
              <a:defRPr sz="1600" i="1">
                <a:solidFill>
                  <a:srgbClr val="FFFFFF"/>
                </a:solidFill>
                <a:latin typeface="Georgia"/>
                <a:ea typeface="Georgia"/>
                <a:cs typeface="Georgia"/>
                <a:sym typeface="Georgia"/>
              </a:defRPr>
            </a:lvl4pPr>
            <a:lvl5pPr marL="0" indent="1828800">
              <a:spcBef>
                <a:spcPts val="0"/>
              </a:spcBef>
              <a:buSzTx/>
              <a:buFontTx/>
              <a:buNone/>
              <a:defRPr sz="1600" i="1">
                <a:solidFill>
                  <a:srgbClr val="FFFFFF"/>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56" name="Picture 4" descr="Picture 4"/>
          <p:cNvPicPr>
            <a:picLocks noChangeAspect="1"/>
          </p:cNvPicPr>
          <p:nvPr/>
        </p:nvPicPr>
        <p:blipFill>
          <a:blip r:embed="rId2"/>
          <a:stretch>
            <a:fillRect/>
          </a:stretch>
        </p:blipFill>
        <p:spPr>
          <a:xfrm>
            <a:off x="18000" y="0"/>
            <a:ext cx="1600201" cy="1516063"/>
          </a:xfrm>
          <a:prstGeom prst="rect">
            <a:avLst/>
          </a:prstGeom>
          <a:ln w="12700">
            <a:miter lim="400000"/>
          </a:ln>
        </p:spPr>
      </p:pic>
      <p:sp>
        <p:nvSpPr>
          <p:cNvPr id="5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ver with BG image 3">
    <p:bg>
      <p:bgPr>
        <a:solidFill>
          <a:srgbClr val="808080"/>
        </a:solidFill>
        <a:effectLst/>
      </p:bgPr>
    </p:bg>
    <p:spTree>
      <p:nvGrpSpPr>
        <p:cNvPr id="1" name=""/>
        <p:cNvGrpSpPr/>
        <p:nvPr/>
      </p:nvGrpSpPr>
      <p:grpSpPr>
        <a:xfrm>
          <a:off x="0" y="0"/>
          <a:ext cx="0" cy="0"/>
          <a:chOff x="0" y="0"/>
          <a:chExt cx="0" cy="0"/>
        </a:xfrm>
      </p:grpSpPr>
      <p:sp>
        <p:nvSpPr>
          <p:cNvPr id="64" name="Title Text"/>
          <p:cNvSpPr>
            <a:spLocks noGrp="1"/>
          </p:cNvSpPr>
          <p:nvPr>
            <p:ph type="title"/>
          </p:nvPr>
        </p:nvSpPr>
        <p:spPr>
          <a:xfrm>
            <a:off x="468312" y="1417636"/>
            <a:ext cx="8207376" cy="2952001"/>
          </a:xfrm>
          <a:prstGeom prst="rect">
            <a:avLst/>
          </a:prstGeom>
        </p:spPr>
        <p:txBody>
          <a:bodyPr anchor="b"/>
          <a:lstStyle/>
          <a:p>
            <a:r>
              <a:t>Title Text</a:t>
            </a:r>
          </a:p>
        </p:txBody>
      </p:sp>
      <p:sp>
        <p:nvSpPr>
          <p:cNvPr id="65" name="Body Level One…"/>
          <p:cNvSpPr>
            <a:spLocks noGrp="1"/>
          </p:cNvSpPr>
          <p:nvPr>
            <p:ph type="body" sz="quarter" idx="1"/>
          </p:nvPr>
        </p:nvSpPr>
        <p:spPr>
          <a:xfrm>
            <a:off x="468314" y="4429747"/>
            <a:ext cx="5495420" cy="660001"/>
          </a:xfrm>
          <a:prstGeom prst="rect">
            <a:avLst/>
          </a:prstGeom>
        </p:spPr>
        <p:txBody>
          <a:bodyPr lIns="0" tIns="0" rIns="0" bIns="0">
            <a:normAutofit/>
          </a:bodyPr>
          <a:lstStyle>
            <a:lvl1pPr marL="0" indent="0">
              <a:spcBef>
                <a:spcPts val="0"/>
              </a:spcBef>
              <a:buSzTx/>
              <a:buFontTx/>
              <a:buNone/>
              <a:defRPr sz="1600" i="1">
                <a:solidFill>
                  <a:srgbClr val="FFFFFF"/>
                </a:solidFill>
                <a:latin typeface="Georgia"/>
                <a:ea typeface="Georgia"/>
                <a:cs typeface="Georgia"/>
                <a:sym typeface="Georgia"/>
              </a:defRPr>
            </a:lvl1pPr>
            <a:lvl2pPr marL="0" indent="457200">
              <a:spcBef>
                <a:spcPts val="0"/>
              </a:spcBef>
              <a:buSzTx/>
              <a:buFontTx/>
              <a:buNone/>
              <a:defRPr sz="1600" i="1">
                <a:solidFill>
                  <a:srgbClr val="FFFFFF"/>
                </a:solidFill>
                <a:latin typeface="Georgia"/>
                <a:ea typeface="Georgia"/>
                <a:cs typeface="Georgia"/>
                <a:sym typeface="Georgia"/>
              </a:defRPr>
            </a:lvl2pPr>
            <a:lvl3pPr marL="0" indent="914400">
              <a:spcBef>
                <a:spcPts val="0"/>
              </a:spcBef>
              <a:buSzTx/>
              <a:buFontTx/>
              <a:buNone/>
              <a:defRPr sz="1600" i="1">
                <a:solidFill>
                  <a:srgbClr val="FFFFFF"/>
                </a:solidFill>
                <a:latin typeface="Georgia"/>
                <a:ea typeface="Georgia"/>
                <a:cs typeface="Georgia"/>
                <a:sym typeface="Georgia"/>
              </a:defRPr>
            </a:lvl3pPr>
            <a:lvl4pPr marL="0" indent="1371600">
              <a:spcBef>
                <a:spcPts val="0"/>
              </a:spcBef>
              <a:buSzTx/>
              <a:buFontTx/>
              <a:buNone/>
              <a:defRPr sz="1600" i="1">
                <a:solidFill>
                  <a:srgbClr val="FFFFFF"/>
                </a:solidFill>
                <a:latin typeface="Georgia"/>
                <a:ea typeface="Georgia"/>
                <a:cs typeface="Georgia"/>
                <a:sym typeface="Georgia"/>
              </a:defRPr>
            </a:lvl4pPr>
            <a:lvl5pPr marL="0" indent="1828800">
              <a:spcBef>
                <a:spcPts val="0"/>
              </a:spcBef>
              <a:buSzTx/>
              <a:buFontTx/>
              <a:buNone/>
              <a:defRPr sz="1600" i="1">
                <a:solidFill>
                  <a:srgbClr val="FFFFFF"/>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66" name="Picture 4" descr="Picture 4"/>
          <p:cNvPicPr>
            <a:picLocks noChangeAspect="1"/>
          </p:cNvPicPr>
          <p:nvPr/>
        </p:nvPicPr>
        <p:blipFill>
          <a:blip r:embed="rId2"/>
          <a:stretch>
            <a:fillRect/>
          </a:stretch>
        </p:blipFill>
        <p:spPr>
          <a:xfrm>
            <a:off x="18000" y="0"/>
            <a:ext cx="1600201" cy="1516063"/>
          </a:xfrm>
          <a:prstGeom prst="rect">
            <a:avLst/>
          </a:prstGeom>
          <a:ln w="12700">
            <a:miter lim="400000"/>
          </a:ln>
        </p:spPr>
      </p:pic>
      <p:sp>
        <p:nvSpPr>
          <p:cNvPr id="6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ver Red Text">
    <p:bg>
      <p:bgPr>
        <a:solidFill>
          <a:srgbClr val="FFFFFF"/>
        </a:solidFill>
        <a:effectLst/>
      </p:bgPr>
    </p:bg>
    <p:spTree>
      <p:nvGrpSpPr>
        <p:cNvPr id="1" name=""/>
        <p:cNvGrpSpPr/>
        <p:nvPr/>
      </p:nvGrpSpPr>
      <p:grpSpPr>
        <a:xfrm>
          <a:off x="0" y="0"/>
          <a:ext cx="0" cy="0"/>
          <a:chOff x="0" y="0"/>
          <a:chExt cx="0" cy="0"/>
        </a:xfrm>
      </p:grpSpPr>
      <p:sp>
        <p:nvSpPr>
          <p:cNvPr id="84" name="Title Text"/>
          <p:cNvSpPr>
            <a:spLocks noGrp="1"/>
          </p:cNvSpPr>
          <p:nvPr>
            <p:ph type="title"/>
          </p:nvPr>
        </p:nvSpPr>
        <p:spPr>
          <a:xfrm>
            <a:off x="468312" y="1418399"/>
            <a:ext cx="8208000" cy="2952001"/>
          </a:xfrm>
          <a:prstGeom prst="rect">
            <a:avLst/>
          </a:prstGeom>
        </p:spPr>
        <p:txBody>
          <a:bodyPr anchor="b"/>
          <a:lstStyle>
            <a:lvl1pPr>
              <a:defRPr>
                <a:solidFill>
                  <a:schemeClr val="accent2"/>
                </a:solidFill>
              </a:defRPr>
            </a:lvl1pPr>
          </a:lstStyle>
          <a:p>
            <a:r>
              <a:t>Title Text</a:t>
            </a:r>
          </a:p>
        </p:txBody>
      </p:sp>
      <p:sp>
        <p:nvSpPr>
          <p:cNvPr id="85" name="Body Level One…"/>
          <p:cNvSpPr>
            <a:spLocks noGrp="1"/>
          </p:cNvSpPr>
          <p:nvPr>
            <p:ph type="body" sz="quarter" idx="1"/>
          </p:nvPr>
        </p:nvSpPr>
        <p:spPr>
          <a:xfrm>
            <a:off x="468314" y="4429747"/>
            <a:ext cx="5379423" cy="660001"/>
          </a:xfrm>
          <a:prstGeom prst="rect">
            <a:avLst/>
          </a:prstGeom>
        </p:spPr>
        <p:txBody>
          <a:bodyPr lIns="0" tIns="0" rIns="0" bIns="0">
            <a:normAutofit/>
          </a:bodyPr>
          <a:lstStyle>
            <a:lvl1pPr marL="0" indent="0">
              <a:spcBef>
                <a:spcPts val="0"/>
              </a:spcBef>
              <a:buSzTx/>
              <a:buFontTx/>
              <a:buNone/>
              <a:defRPr sz="1600" i="1">
                <a:solidFill>
                  <a:srgbClr val="928B81"/>
                </a:solidFill>
                <a:latin typeface="Georgia"/>
                <a:ea typeface="Georgia"/>
                <a:cs typeface="Georgia"/>
                <a:sym typeface="Georgia"/>
              </a:defRPr>
            </a:lvl1pPr>
            <a:lvl2pPr marL="0" indent="457200">
              <a:spcBef>
                <a:spcPts val="0"/>
              </a:spcBef>
              <a:buSzTx/>
              <a:buFontTx/>
              <a:buNone/>
              <a:defRPr sz="1600" i="1">
                <a:solidFill>
                  <a:srgbClr val="928B81"/>
                </a:solidFill>
                <a:latin typeface="Georgia"/>
                <a:ea typeface="Georgia"/>
                <a:cs typeface="Georgia"/>
                <a:sym typeface="Georgia"/>
              </a:defRPr>
            </a:lvl2pPr>
            <a:lvl3pPr marL="0" indent="914400">
              <a:spcBef>
                <a:spcPts val="0"/>
              </a:spcBef>
              <a:buSzTx/>
              <a:buFontTx/>
              <a:buNone/>
              <a:defRPr sz="1600" i="1">
                <a:solidFill>
                  <a:srgbClr val="928B81"/>
                </a:solidFill>
                <a:latin typeface="Georgia"/>
                <a:ea typeface="Georgia"/>
                <a:cs typeface="Georgia"/>
                <a:sym typeface="Georgia"/>
              </a:defRPr>
            </a:lvl3pPr>
            <a:lvl4pPr marL="0" indent="1371600">
              <a:spcBef>
                <a:spcPts val="0"/>
              </a:spcBef>
              <a:buSzTx/>
              <a:buFontTx/>
              <a:buNone/>
              <a:defRPr sz="1600" i="1">
                <a:solidFill>
                  <a:srgbClr val="928B81"/>
                </a:solidFill>
                <a:latin typeface="Georgia"/>
                <a:ea typeface="Georgia"/>
                <a:cs typeface="Georgia"/>
                <a:sym typeface="Georgia"/>
              </a:defRPr>
            </a:lvl4pPr>
            <a:lvl5pPr marL="0" indent="1828800">
              <a:spcBef>
                <a:spcPts val="0"/>
              </a:spcBef>
              <a:buSzTx/>
              <a:buFontTx/>
              <a:buNone/>
              <a:defRPr sz="1600" i="1">
                <a:solidFill>
                  <a:srgbClr val="928B81"/>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86" name="Picture 9" descr="Picture 9"/>
          <p:cNvPicPr>
            <a:picLocks noChangeAspect="1"/>
          </p:cNvPicPr>
          <p:nvPr/>
        </p:nvPicPr>
        <p:blipFill>
          <a:blip r:embed="rId2"/>
          <a:stretch>
            <a:fillRect/>
          </a:stretch>
        </p:blipFill>
        <p:spPr>
          <a:xfrm>
            <a:off x="18000" y="0"/>
            <a:ext cx="1619403" cy="1511503"/>
          </a:xfrm>
          <a:prstGeom prst="rect">
            <a:avLst/>
          </a:prstGeom>
          <a:ln w="12700">
            <a:miter lim="400000"/>
          </a:ln>
        </p:spPr>
      </p:pic>
      <p:sp>
        <p:nvSpPr>
          <p:cNvPr id="8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ver Yellow Text">
    <p:bg>
      <p:bgPr>
        <a:solidFill>
          <a:srgbClr val="FFFFFF"/>
        </a:solidFill>
        <a:effectLst/>
      </p:bgPr>
    </p:bg>
    <p:spTree>
      <p:nvGrpSpPr>
        <p:cNvPr id="1" name=""/>
        <p:cNvGrpSpPr/>
        <p:nvPr/>
      </p:nvGrpSpPr>
      <p:grpSpPr>
        <a:xfrm>
          <a:off x="0" y="0"/>
          <a:ext cx="0" cy="0"/>
          <a:chOff x="0" y="0"/>
          <a:chExt cx="0" cy="0"/>
        </a:xfrm>
      </p:grpSpPr>
      <p:sp>
        <p:nvSpPr>
          <p:cNvPr id="94" name="Title Text"/>
          <p:cNvSpPr>
            <a:spLocks noGrp="1"/>
          </p:cNvSpPr>
          <p:nvPr>
            <p:ph type="title"/>
          </p:nvPr>
        </p:nvSpPr>
        <p:spPr>
          <a:xfrm>
            <a:off x="468312" y="1418399"/>
            <a:ext cx="8208000" cy="2952001"/>
          </a:xfrm>
          <a:prstGeom prst="rect">
            <a:avLst/>
          </a:prstGeom>
        </p:spPr>
        <p:txBody>
          <a:bodyPr anchor="b"/>
          <a:lstStyle>
            <a:lvl1pPr>
              <a:defRPr>
                <a:solidFill>
                  <a:schemeClr val="accent1"/>
                </a:solidFill>
              </a:defRPr>
            </a:lvl1pPr>
          </a:lstStyle>
          <a:p>
            <a:r>
              <a:t>Title Text</a:t>
            </a:r>
          </a:p>
        </p:txBody>
      </p:sp>
      <p:sp>
        <p:nvSpPr>
          <p:cNvPr id="95" name="Body Level One…"/>
          <p:cNvSpPr>
            <a:spLocks noGrp="1"/>
          </p:cNvSpPr>
          <p:nvPr>
            <p:ph type="body" sz="quarter" idx="1"/>
          </p:nvPr>
        </p:nvSpPr>
        <p:spPr>
          <a:xfrm>
            <a:off x="468314" y="4429747"/>
            <a:ext cx="5388448" cy="660001"/>
          </a:xfrm>
          <a:prstGeom prst="rect">
            <a:avLst/>
          </a:prstGeom>
        </p:spPr>
        <p:txBody>
          <a:bodyPr lIns="0" tIns="0" rIns="0" bIns="0">
            <a:normAutofit/>
          </a:bodyPr>
          <a:lstStyle>
            <a:lvl1pPr marL="0" indent="0">
              <a:spcBef>
                <a:spcPts val="0"/>
              </a:spcBef>
              <a:buSzTx/>
              <a:buFontTx/>
              <a:buNone/>
              <a:defRPr sz="1600" i="1">
                <a:solidFill>
                  <a:srgbClr val="928B81"/>
                </a:solidFill>
                <a:latin typeface="Georgia"/>
                <a:ea typeface="Georgia"/>
                <a:cs typeface="Georgia"/>
                <a:sym typeface="Georgia"/>
              </a:defRPr>
            </a:lvl1pPr>
            <a:lvl2pPr marL="0" indent="457200">
              <a:spcBef>
                <a:spcPts val="0"/>
              </a:spcBef>
              <a:buSzTx/>
              <a:buFontTx/>
              <a:buNone/>
              <a:defRPr sz="1600" i="1">
                <a:solidFill>
                  <a:srgbClr val="928B81"/>
                </a:solidFill>
                <a:latin typeface="Georgia"/>
                <a:ea typeface="Georgia"/>
                <a:cs typeface="Georgia"/>
                <a:sym typeface="Georgia"/>
              </a:defRPr>
            </a:lvl2pPr>
            <a:lvl3pPr marL="0" indent="914400">
              <a:spcBef>
                <a:spcPts val="0"/>
              </a:spcBef>
              <a:buSzTx/>
              <a:buFontTx/>
              <a:buNone/>
              <a:defRPr sz="1600" i="1">
                <a:solidFill>
                  <a:srgbClr val="928B81"/>
                </a:solidFill>
                <a:latin typeface="Georgia"/>
                <a:ea typeface="Georgia"/>
                <a:cs typeface="Georgia"/>
                <a:sym typeface="Georgia"/>
              </a:defRPr>
            </a:lvl3pPr>
            <a:lvl4pPr marL="0" indent="1371600">
              <a:spcBef>
                <a:spcPts val="0"/>
              </a:spcBef>
              <a:buSzTx/>
              <a:buFontTx/>
              <a:buNone/>
              <a:defRPr sz="1600" i="1">
                <a:solidFill>
                  <a:srgbClr val="928B81"/>
                </a:solidFill>
                <a:latin typeface="Georgia"/>
                <a:ea typeface="Georgia"/>
                <a:cs typeface="Georgia"/>
                <a:sym typeface="Georgia"/>
              </a:defRPr>
            </a:lvl4pPr>
            <a:lvl5pPr marL="0" indent="1828800">
              <a:spcBef>
                <a:spcPts val="0"/>
              </a:spcBef>
              <a:buSzTx/>
              <a:buFontTx/>
              <a:buNone/>
              <a:defRPr sz="1600" i="1">
                <a:solidFill>
                  <a:srgbClr val="928B81"/>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96" name="Picture 3" descr="Picture 3"/>
          <p:cNvPicPr>
            <a:picLocks noChangeAspect="1"/>
          </p:cNvPicPr>
          <p:nvPr/>
        </p:nvPicPr>
        <p:blipFill>
          <a:blip r:embed="rId2"/>
          <a:stretch>
            <a:fillRect/>
          </a:stretch>
        </p:blipFill>
        <p:spPr>
          <a:xfrm>
            <a:off x="18000" y="0"/>
            <a:ext cx="1619403" cy="1511503"/>
          </a:xfrm>
          <a:prstGeom prst="rect">
            <a:avLst/>
          </a:prstGeom>
          <a:ln w="12700">
            <a:miter lim="400000"/>
          </a:ln>
        </p:spPr>
      </p:pic>
      <p:sp>
        <p:nvSpPr>
          <p:cNvPr id="9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ver Blue Image">
    <p:bg>
      <p:bgPr>
        <a:solidFill>
          <a:srgbClr val="FFFFFF"/>
        </a:solidFill>
        <a:effectLst/>
      </p:bgPr>
    </p:bg>
    <p:spTree>
      <p:nvGrpSpPr>
        <p:cNvPr id="1" name=""/>
        <p:cNvGrpSpPr/>
        <p:nvPr/>
      </p:nvGrpSpPr>
      <p:grpSpPr>
        <a:xfrm>
          <a:off x="0" y="0"/>
          <a:ext cx="0" cy="0"/>
          <a:chOff x="0" y="0"/>
          <a:chExt cx="0" cy="0"/>
        </a:xfrm>
      </p:grpSpPr>
      <p:sp>
        <p:nvSpPr>
          <p:cNvPr id="104" name="Title Text"/>
          <p:cNvSpPr>
            <a:spLocks noGrp="1"/>
          </p:cNvSpPr>
          <p:nvPr>
            <p:ph type="title"/>
          </p:nvPr>
        </p:nvSpPr>
        <p:spPr>
          <a:xfrm>
            <a:off x="468312" y="1657740"/>
            <a:ext cx="3319478" cy="2694084"/>
          </a:xfrm>
          <a:prstGeom prst="rect">
            <a:avLst/>
          </a:prstGeom>
        </p:spPr>
        <p:txBody>
          <a:bodyPr/>
          <a:lstStyle>
            <a:lvl1pPr>
              <a:defRPr sz="6000">
                <a:solidFill>
                  <a:schemeClr val="accent3"/>
                </a:solidFill>
              </a:defRPr>
            </a:lvl1pPr>
          </a:lstStyle>
          <a:p>
            <a:r>
              <a:t>Title Text</a:t>
            </a:r>
          </a:p>
        </p:txBody>
      </p:sp>
      <p:sp>
        <p:nvSpPr>
          <p:cNvPr id="105" name="Body Level One…"/>
          <p:cNvSpPr>
            <a:spLocks noGrp="1"/>
          </p:cNvSpPr>
          <p:nvPr>
            <p:ph type="body" sz="quarter" idx="1"/>
          </p:nvPr>
        </p:nvSpPr>
        <p:spPr>
          <a:xfrm>
            <a:off x="468312" y="4531740"/>
            <a:ext cx="3319478" cy="486001"/>
          </a:xfrm>
          <a:prstGeom prst="rect">
            <a:avLst/>
          </a:prstGeom>
        </p:spPr>
        <p:txBody>
          <a:bodyPr lIns="0" tIns="0" rIns="0" bIns="0">
            <a:normAutofit/>
          </a:bodyPr>
          <a:lstStyle>
            <a:lvl1pPr marL="0" indent="0">
              <a:spcBef>
                <a:spcPts val="0"/>
              </a:spcBef>
              <a:buSzTx/>
              <a:buFontTx/>
              <a:buNone/>
              <a:defRPr sz="1600" i="1">
                <a:solidFill>
                  <a:srgbClr val="928B81"/>
                </a:solidFill>
                <a:latin typeface="Georgia"/>
                <a:ea typeface="Georgia"/>
                <a:cs typeface="Georgia"/>
                <a:sym typeface="Georgia"/>
              </a:defRPr>
            </a:lvl1pPr>
            <a:lvl2pPr marL="0" indent="457200">
              <a:spcBef>
                <a:spcPts val="0"/>
              </a:spcBef>
              <a:buSzTx/>
              <a:buFontTx/>
              <a:buNone/>
              <a:defRPr sz="1600" i="1">
                <a:solidFill>
                  <a:srgbClr val="928B81"/>
                </a:solidFill>
                <a:latin typeface="Georgia"/>
                <a:ea typeface="Georgia"/>
                <a:cs typeface="Georgia"/>
                <a:sym typeface="Georgia"/>
              </a:defRPr>
            </a:lvl2pPr>
            <a:lvl3pPr marL="0" indent="914400">
              <a:spcBef>
                <a:spcPts val="0"/>
              </a:spcBef>
              <a:buSzTx/>
              <a:buFontTx/>
              <a:buNone/>
              <a:defRPr sz="1600" i="1">
                <a:solidFill>
                  <a:srgbClr val="928B81"/>
                </a:solidFill>
                <a:latin typeface="Georgia"/>
                <a:ea typeface="Georgia"/>
                <a:cs typeface="Georgia"/>
                <a:sym typeface="Georgia"/>
              </a:defRPr>
            </a:lvl3pPr>
            <a:lvl4pPr marL="0" indent="1371600">
              <a:spcBef>
                <a:spcPts val="0"/>
              </a:spcBef>
              <a:buSzTx/>
              <a:buFontTx/>
              <a:buNone/>
              <a:defRPr sz="1600" i="1">
                <a:solidFill>
                  <a:srgbClr val="928B81"/>
                </a:solidFill>
                <a:latin typeface="Georgia"/>
                <a:ea typeface="Georgia"/>
                <a:cs typeface="Georgia"/>
                <a:sym typeface="Georgia"/>
              </a:defRPr>
            </a:lvl4pPr>
            <a:lvl5pPr marL="0" indent="1828800">
              <a:spcBef>
                <a:spcPts val="0"/>
              </a:spcBef>
              <a:buSzTx/>
              <a:buFontTx/>
              <a:buNone/>
              <a:defRPr sz="1600" i="1">
                <a:solidFill>
                  <a:srgbClr val="928B81"/>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06" name="Picture Placeholder 3"/>
          <p:cNvSpPr>
            <a:spLocks noGrp="1"/>
          </p:cNvSpPr>
          <p:nvPr>
            <p:ph type="pic" idx="13"/>
          </p:nvPr>
        </p:nvSpPr>
        <p:spPr>
          <a:xfrm>
            <a:off x="4349262" y="150000"/>
            <a:ext cx="4629692" cy="5415001"/>
          </a:xfrm>
          <a:prstGeom prst="rect">
            <a:avLst/>
          </a:prstGeom>
        </p:spPr>
        <p:txBody>
          <a:bodyPr lIns="91439" rIns="91439"/>
          <a:lstStyle/>
          <a:p>
            <a:endParaRPr/>
          </a:p>
        </p:txBody>
      </p:sp>
      <p:pic>
        <p:nvPicPr>
          <p:cNvPr id="107" name="Picture 5" descr="Picture 5"/>
          <p:cNvPicPr>
            <a:picLocks noChangeAspect="1"/>
          </p:cNvPicPr>
          <p:nvPr/>
        </p:nvPicPr>
        <p:blipFill>
          <a:blip r:embed="rId2"/>
          <a:stretch>
            <a:fillRect/>
          </a:stretch>
        </p:blipFill>
        <p:spPr>
          <a:xfrm>
            <a:off x="18000" y="0"/>
            <a:ext cx="1619403" cy="1511503"/>
          </a:xfrm>
          <a:prstGeom prst="rect">
            <a:avLst/>
          </a:prstGeom>
          <a:ln w="12700">
            <a:miter lim="400000"/>
          </a:ln>
        </p:spPr>
      </p:pic>
      <p:sp>
        <p:nvSpPr>
          <p:cNvPr id="10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ver Red Image">
    <p:bg>
      <p:bgPr>
        <a:solidFill>
          <a:srgbClr val="FFFFFF"/>
        </a:solidFill>
        <a:effectLst/>
      </p:bgPr>
    </p:bg>
    <p:spTree>
      <p:nvGrpSpPr>
        <p:cNvPr id="1" name=""/>
        <p:cNvGrpSpPr/>
        <p:nvPr/>
      </p:nvGrpSpPr>
      <p:grpSpPr>
        <a:xfrm>
          <a:off x="0" y="0"/>
          <a:ext cx="0" cy="0"/>
          <a:chOff x="0" y="0"/>
          <a:chExt cx="0" cy="0"/>
        </a:xfrm>
      </p:grpSpPr>
      <p:sp>
        <p:nvSpPr>
          <p:cNvPr id="115" name="Picture Placeholder 3"/>
          <p:cNvSpPr>
            <a:spLocks noGrp="1"/>
          </p:cNvSpPr>
          <p:nvPr>
            <p:ph type="pic" idx="13"/>
          </p:nvPr>
        </p:nvSpPr>
        <p:spPr>
          <a:xfrm>
            <a:off x="4349262" y="150000"/>
            <a:ext cx="4629692" cy="5415001"/>
          </a:xfrm>
          <a:prstGeom prst="rect">
            <a:avLst/>
          </a:prstGeom>
        </p:spPr>
        <p:txBody>
          <a:bodyPr lIns="91439" rIns="91439"/>
          <a:lstStyle/>
          <a:p>
            <a:endParaRPr/>
          </a:p>
        </p:txBody>
      </p:sp>
      <p:sp>
        <p:nvSpPr>
          <p:cNvPr id="116" name="Title Text"/>
          <p:cNvSpPr>
            <a:spLocks noGrp="1"/>
          </p:cNvSpPr>
          <p:nvPr>
            <p:ph type="title"/>
          </p:nvPr>
        </p:nvSpPr>
        <p:spPr>
          <a:xfrm>
            <a:off x="468312" y="1657740"/>
            <a:ext cx="3319478" cy="2694084"/>
          </a:xfrm>
          <a:prstGeom prst="rect">
            <a:avLst/>
          </a:prstGeom>
        </p:spPr>
        <p:txBody>
          <a:bodyPr/>
          <a:lstStyle>
            <a:lvl1pPr>
              <a:defRPr sz="6000">
                <a:solidFill>
                  <a:schemeClr val="accent2"/>
                </a:solidFill>
              </a:defRPr>
            </a:lvl1pPr>
          </a:lstStyle>
          <a:p>
            <a:r>
              <a:t>Title Text</a:t>
            </a:r>
          </a:p>
        </p:txBody>
      </p:sp>
      <p:sp>
        <p:nvSpPr>
          <p:cNvPr id="117" name="Body Level One…"/>
          <p:cNvSpPr>
            <a:spLocks noGrp="1"/>
          </p:cNvSpPr>
          <p:nvPr>
            <p:ph type="body" sz="quarter" idx="1"/>
          </p:nvPr>
        </p:nvSpPr>
        <p:spPr>
          <a:xfrm>
            <a:off x="468312" y="4531740"/>
            <a:ext cx="3319478" cy="486001"/>
          </a:xfrm>
          <a:prstGeom prst="rect">
            <a:avLst/>
          </a:prstGeom>
        </p:spPr>
        <p:txBody>
          <a:bodyPr lIns="0" tIns="0" rIns="0" bIns="0">
            <a:normAutofit/>
          </a:bodyPr>
          <a:lstStyle>
            <a:lvl1pPr marL="0" indent="0">
              <a:spcBef>
                <a:spcPts val="0"/>
              </a:spcBef>
              <a:buSzTx/>
              <a:buFontTx/>
              <a:buNone/>
              <a:defRPr sz="1600" i="1">
                <a:solidFill>
                  <a:srgbClr val="928B81"/>
                </a:solidFill>
                <a:latin typeface="Georgia"/>
                <a:ea typeface="Georgia"/>
                <a:cs typeface="Georgia"/>
                <a:sym typeface="Georgia"/>
              </a:defRPr>
            </a:lvl1pPr>
            <a:lvl2pPr marL="0" indent="457200">
              <a:spcBef>
                <a:spcPts val="0"/>
              </a:spcBef>
              <a:buSzTx/>
              <a:buFontTx/>
              <a:buNone/>
              <a:defRPr sz="1600" i="1">
                <a:solidFill>
                  <a:srgbClr val="928B81"/>
                </a:solidFill>
                <a:latin typeface="Georgia"/>
                <a:ea typeface="Georgia"/>
                <a:cs typeface="Georgia"/>
                <a:sym typeface="Georgia"/>
              </a:defRPr>
            </a:lvl2pPr>
            <a:lvl3pPr marL="0" indent="914400">
              <a:spcBef>
                <a:spcPts val="0"/>
              </a:spcBef>
              <a:buSzTx/>
              <a:buFontTx/>
              <a:buNone/>
              <a:defRPr sz="1600" i="1">
                <a:solidFill>
                  <a:srgbClr val="928B81"/>
                </a:solidFill>
                <a:latin typeface="Georgia"/>
                <a:ea typeface="Georgia"/>
                <a:cs typeface="Georgia"/>
                <a:sym typeface="Georgia"/>
              </a:defRPr>
            </a:lvl3pPr>
            <a:lvl4pPr marL="0" indent="1371600">
              <a:spcBef>
                <a:spcPts val="0"/>
              </a:spcBef>
              <a:buSzTx/>
              <a:buFontTx/>
              <a:buNone/>
              <a:defRPr sz="1600" i="1">
                <a:solidFill>
                  <a:srgbClr val="928B81"/>
                </a:solidFill>
                <a:latin typeface="Georgia"/>
                <a:ea typeface="Georgia"/>
                <a:cs typeface="Georgia"/>
                <a:sym typeface="Georgia"/>
              </a:defRPr>
            </a:lvl4pPr>
            <a:lvl5pPr marL="0" indent="1828800">
              <a:spcBef>
                <a:spcPts val="0"/>
              </a:spcBef>
              <a:buSzTx/>
              <a:buFontTx/>
              <a:buNone/>
              <a:defRPr sz="1600" i="1">
                <a:solidFill>
                  <a:srgbClr val="928B81"/>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pic>
        <p:nvPicPr>
          <p:cNvPr id="118" name="Picture 9" descr="Picture 9"/>
          <p:cNvPicPr>
            <a:picLocks noChangeAspect="1"/>
          </p:cNvPicPr>
          <p:nvPr/>
        </p:nvPicPr>
        <p:blipFill>
          <a:blip r:embed="rId2"/>
          <a:stretch>
            <a:fillRect/>
          </a:stretch>
        </p:blipFill>
        <p:spPr>
          <a:xfrm>
            <a:off x="18000" y="0"/>
            <a:ext cx="1619403" cy="1511503"/>
          </a:xfrm>
          <a:prstGeom prst="rect">
            <a:avLst/>
          </a:prstGeom>
          <a:ln w="12700">
            <a:miter lim="400000"/>
          </a:ln>
        </p:spPr>
      </p:pic>
      <p:sp>
        <p:nvSpPr>
          <p:cNvPr id="11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68312" y="1593554"/>
            <a:ext cx="8207376" cy="219666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Title Text</a:t>
            </a:r>
          </a:p>
        </p:txBody>
      </p:sp>
      <p:pic>
        <p:nvPicPr>
          <p:cNvPr id="3" name="Picture 4" descr="Picture 4"/>
          <p:cNvPicPr>
            <a:picLocks noChangeAspect="1"/>
          </p:cNvPicPr>
          <p:nvPr/>
        </p:nvPicPr>
        <p:blipFill>
          <a:blip r:embed="rId20"/>
          <a:stretch>
            <a:fillRect/>
          </a:stretch>
        </p:blipFill>
        <p:spPr>
          <a:xfrm>
            <a:off x="144457" y="4729707"/>
            <a:ext cx="2039168" cy="957601"/>
          </a:xfrm>
          <a:prstGeom prst="rect">
            <a:avLst/>
          </a:prstGeom>
          <a:ln w="12700">
            <a:miter lim="400000"/>
          </a:ln>
        </p:spPr>
      </p:pic>
      <p:sp>
        <p:nvSpPr>
          <p:cNvPr id="4" name="Straight Connector 4"/>
          <p:cNvSpPr/>
          <p:nvPr/>
        </p:nvSpPr>
        <p:spPr>
          <a:xfrm>
            <a:off x="468312" y="4873625"/>
            <a:ext cx="8207376" cy="0"/>
          </a:xfrm>
          <a:prstGeom prst="line">
            <a:avLst/>
          </a:prstGeom>
          <a:ln w="12700">
            <a:solidFill>
              <a:srgbClr val="FFFFFF"/>
            </a:solidFill>
          </a:ln>
        </p:spPr>
        <p:txBody>
          <a:bodyPr lIns="45719" rIns="45719"/>
          <a:lstStyle/>
          <a:p>
            <a:endParaRPr/>
          </a:p>
        </p:txBody>
      </p:sp>
      <p:sp>
        <p:nvSpPr>
          <p:cNvPr id="5" name="Body Level One…"/>
          <p:cNvSpPr>
            <a:spLocks noGrp="1"/>
          </p:cNvSpPr>
          <p:nvPr>
            <p:ph type="body" idx="1"/>
          </p:nvPr>
        </p:nvSpPr>
        <p:spPr>
          <a:xfrm>
            <a:off x="457200" y="1333500"/>
            <a:ext cx="8229600" cy="3771636"/>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4419600" y="5144558"/>
            <a:ext cx="2133600" cy="304801"/>
          </a:xfrm>
          <a:prstGeom prst="rect">
            <a:avLst/>
          </a:prstGeom>
          <a:ln w="12700">
            <a:miter lim="400000"/>
          </a:ln>
        </p:spPr>
        <p:txBody>
          <a:bodyPr wrap="none" lIns="0" tIns="0" rIns="0" bIns="0"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transition spd="med"/>
  <p:txStyles>
    <p:titleStyle>
      <a:lvl1pPr marL="0" marR="0" indent="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1pPr>
      <a:lvl2pPr marL="0" marR="0" indent="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2pPr>
      <a:lvl3pPr marL="0" marR="0" indent="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3pPr>
      <a:lvl4pPr marL="0" marR="0" indent="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4pPr>
      <a:lvl5pPr marL="0" marR="0" indent="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5pPr>
      <a:lvl6pPr marL="0" marR="0" indent="45720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6pPr>
      <a:lvl7pPr marL="0" marR="0" indent="91440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7pPr>
      <a:lvl8pPr marL="0" marR="0" indent="137160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8pPr>
      <a:lvl9pPr marL="0" marR="0" indent="1828800" algn="l" defTabSz="457200" rtl="0" latinLnBrk="0">
        <a:lnSpc>
          <a:spcPct val="80000"/>
        </a:lnSpc>
        <a:spcBef>
          <a:spcPts val="0"/>
        </a:spcBef>
        <a:spcAft>
          <a:spcPts val="0"/>
        </a:spcAft>
        <a:buClrTx/>
        <a:buSzTx/>
        <a:buFontTx/>
        <a:buNone/>
        <a:tabLst/>
        <a:defRPr sz="7200" b="1" i="0" u="none" strike="noStrike" cap="none" spc="-200" baseline="0">
          <a:ln>
            <a:noFill/>
          </a:ln>
          <a:solidFill>
            <a:srgbClr val="FFFFFF"/>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78CB3-51EC-44A6-8907-57057A29EACF}"/>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7F90F7-F782-46BB-90CD-ACD81B559BBA}"/>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FDB75-E79F-4801-BC2C-EAB53507B10B}"/>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0B74D972-8736-4578-B26B-38CF16EEACFD}" type="datetimeFigureOut">
              <a:rPr lang="en-US" smtClean="0"/>
              <a:t>30.9.2022</a:t>
            </a:fld>
            <a:endParaRPr lang="en-US"/>
          </a:p>
        </p:txBody>
      </p:sp>
      <p:sp>
        <p:nvSpPr>
          <p:cNvPr id="5" name="Footer Placeholder 4">
            <a:extLst>
              <a:ext uri="{FF2B5EF4-FFF2-40B4-BE49-F238E27FC236}">
                <a16:creationId xmlns:a16="http://schemas.microsoft.com/office/drawing/2014/main" id="{C5FD99EE-C588-443A-9AE3-16D00119C659}"/>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B8DDC3-E51D-40A5-B9BC-6F45CDF66C8E}"/>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C9BA342-87AB-4DFC-B8BE-C4F6DF163371}" type="slidenum">
              <a:rPr lang="en-US" smtClean="0"/>
              <a:t>‹#›</a:t>
            </a:fld>
            <a:endParaRPr lang="en-US"/>
          </a:p>
        </p:txBody>
      </p:sp>
    </p:spTree>
    <p:extLst>
      <p:ext uri="{BB962C8B-B14F-4D97-AF65-F5344CB8AC3E}">
        <p14:creationId xmlns:p14="http://schemas.microsoft.com/office/powerpoint/2010/main" val="40536474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sanni.saarimaki@aalto.f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alli.mattila@aalto.f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0.jpeg"/><Relationship Id="rId5" Type="http://schemas.openxmlformats.org/officeDocument/2006/relationships/image" Target="../media/image18.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0.jpeg"/><Relationship Id="rId5" Type="http://schemas.openxmlformats.org/officeDocument/2006/relationships/image" Target="../media/image18.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0.jpeg"/><Relationship Id="rId5" Type="http://schemas.openxmlformats.org/officeDocument/2006/relationships/image" Target="../media/image18.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itle 3"/>
          <p:cNvSpPr>
            <a:spLocks noGrp="1"/>
          </p:cNvSpPr>
          <p:nvPr>
            <p:ph type="title"/>
          </p:nvPr>
        </p:nvSpPr>
        <p:spPr>
          <a:xfrm>
            <a:off x="356755" y="1417459"/>
            <a:ext cx="7527204" cy="2952001"/>
          </a:xfrm>
          <a:prstGeom prst="rect">
            <a:avLst/>
          </a:prstGeom>
        </p:spPr>
        <p:txBody>
          <a:bodyPr>
            <a:normAutofit fontScale="90000"/>
          </a:bodyPr>
          <a:lstStyle/>
          <a:p>
            <a:r>
              <a:rPr lang="en-US" sz="6000">
                <a:latin typeface="Arial" panose="020B0604020202020204" pitchFamily="34" charset="0"/>
                <a:cs typeface="Arial" panose="020B0604020202020204" pitchFamily="34" charset="0"/>
              </a:rPr>
              <a:t>Value-based actions in start-up world:</a:t>
            </a:r>
            <a:br>
              <a:rPr lang="en-US" sz="6000">
                <a:latin typeface="Arial" panose="020B0604020202020204" pitchFamily="34" charset="0"/>
                <a:cs typeface="Arial" panose="020B0604020202020204" pitchFamily="34" charset="0"/>
              </a:rPr>
            </a:br>
            <a:r>
              <a:rPr lang="en-US" sz="3300">
                <a:latin typeface="Arial" panose="020B0604020202020204" pitchFamily="34" charset="0"/>
                <a:cs typeface="Arial" panose="020B0604020202020204" pitchFamily="34" charset="0"/>
              </a:rPr>
              <a:t>How can we achieve what is important for our team? </a:t>
            </a:r>
            <a:br>
              <a:rPr lang="en-US" sz="6000">
                <a:latin typeface="Gabriola" panose="04040605051002020D02" pitchFamily="82" charset="0"/>
              </a:rPr>
            </a:br>
            <a:endParaRPr sz="6000">
              <a:latin typeface="Gabriola" panose="04040605051002020D02" pitchFamily="82" charset="0"/>
            </a:endParaRPr>
          </a:p>
        </p:txBody>
      </p:sp>
      <p:sp>
        <p:nvSpPr>
          <p:cNvPr id="235" name="Subtitle 4"/>
          <p:cNvSpPr>
            <a:spLocks noGrp="1"/>
          </p:cNvSpPr>
          <p:nvPr>
            <p:ph type="body" sz="quarter" idx="1"/>
          </p:nvPr>
        </p:nvSpPr>
        <p:spPr>
          <a:xfrm>
            <a:off x="468314" y="4467847"/>
            <a:ext cx="7304086" cy="660001"/>
          </a:xfrm>
          <a:prstGeom prst="rect">
            <a:avLst/>
          </a:prstGeom>
        </p:spPr>
        <p:txBody>
          <a:bodyPr>
            <a:normAutofit/>
          </a:bodyPr>
          <a:lstStyle/>
          <a:p>
            <a:r>
              <a:rPr lang="en-US" sz="2000">
                <a:latin typeface="+mn-lt"/>
              </a:rPr>
              <a:t>Study psychologists Sanni Saarimäki &amp; Alli Mattila </a:t>
            </a:r>
          </a:p>
          <a:p>
            <a:r>
              <a:rPr lang="en-US" sz="2000">
                <a:latin typeface="+mn-lt"/>
              </a:rPr>
              <a:t>Start-up experience 29.9.2022</a:t>
            </a:r>
            <a:endParaRPr sz="2000">
              <a:latin typeface="+mn-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F69C-521F-4BA8-9336-0A0CD693AE93}"/>
              </a:ext>
            </a:extLst>
          </p:cNvPr>
          <p:cNvSpPr>
            <a:spLocks noGrp="1"/>
          </p:cNvSpPr>
          <p:nvPr>
            <p:ph type="title"/>
          </p:nvPr>
        </p:nvSpPr>
        <p:spPr>
          <a:xfrm rot="398302">
            <a:off x="1986393" y="-100340"/>
            <a:ext cx="8207376" cy="2952001"/>
          </a:xfrm>
        </p:spPr>
        <p:txBody>
          <a:bodyPr>
            <a:normAutofit/>
          </a:bodyPr>
          <a:lstStyle/>
          <a:p>
            <a:pPr algn="ctr"/>
            <a:r>
              <a:rPr lang="en-US" sz="3000">
                <a:latin typeface="Arial" panose="020B0604020202020204" pitchFamily="34" charset="0"/>
                <a:cs typeface="Arial" panose="020B0604020202020204" pitchFamily="34" charset="0"/>
              </a:rPr>
              <a:t>Thank you !</a:t>
            </a:r>
          </a:p>
        </p:txBody>
      </p:sp>
      <p:sp>
        <p:nvSpPr>
          <p:cNvPr id="3" name="TextBox 2">
            <a:extLst>
              <a:ext uri="{FF2B5EF4-FFF2-40B4-BE49-F238E27FC236}">
                <a16:creationId xmlns:a16="http://schemas.microsoft.com/office/drawing/2014/main" id="{7E2ECB7A-2C1A-40DE-9F0D-CCC4602683EF}"/>
              </a:ext>
            </a:extLst>
          </p:cNvPr>
          <p:cNvSpPr txBox="1"/>
          <p:nvPr/>
        </p:nvSpPr>
        <p:spPr>
          <a:xfrm>
            <a:off x="405441" y="4149305"/>
            <a:ext cx="4252823"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2800" dirty="0">
                <a:hlinkClick r:id="rId3"/>
              </a:rPr>
              <a:t>s</a:t>
            </a:r>
            <a:r>
              <a:rPr kumimoji="0" lang="en-US" sz="2800" b="0" i="0" u="none" strike="noStrike" cap="none" spc="0" normalizeH="0" baseline="0" dirty="0">
                <a:ln>
                  <a:noFill/>
                </a:ln>
                <a:solidFill>
                  <a:srgbClr val="000000"/>
                </a:solidFill>
                <a:effectLst/>
                <a:uFillTx/>
                <a:sym typeface="Arial"/>
                <a:hlinkClick r:id="rId3"/>
              </a:rPr>
              <a:t>anni.saarimaki@aalto.fi</a:t>
            </a:r>
            <a:endParaRPr kumimoji="0" lang="en-US" sz="2800" b="0" i="0" u="none" strike="noStrike" cap="none" spc="0" normalizeH="0" baseline="0" dirty="0">
              <a:ln>
                <a:noFill/>
              </a:ln>
              <a:solidFill>
                <a:srgbClr val="000000"/>
              </a:solidFill>
              <a:effectLst/>
              <a:uFillTx/>
              <a:latin typeface="Arial"/>
              <a:ea typeface="Arial"/>
              <a:cs typeface="Arial"/>
              <a:sym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Arial"/>
                <a:ea typeface="Arial"/>
                <a:cs typeface="Arial"/>
                <a:sym typeface="Arial"/>
                <a:hlinkClick r:id="rId4"/>
              </a:rPr>
              <a:t>alli.mattila@aalto.fi</a:t>
            </a:r>
            <a:r>
              <a:rPr kumimoji="0" lang="en-US" sz="2800" b="0" i="0" u="none" strike="noStrike" cap="none" spc="0" normalizeH="0" baseline="0" dirty="0">
                <a:ln>
                  <a:noFill/>
                </a:ln>
                <a:solidFill>
                  <a:srgbClr val="000000"/>
                </a:solidFill>
                <a:effectLst/>
                <a:uFillTx/>
                <a:latin typeface="Arial"/>
                <a:ea typeface="Arial"/>
                <a:cs typeface="Arial"/>
                <a:sym typeface="Arial"/>
              </a:rPr>
              <a:t> </a:t>
            </a:r>
          </a:p>
        </p:txBody>
      </p:sp>
    </p:spTree>
    <p:extLst>
      <p:ext uri="{BB962C8B-B14F-4D97-AF65-F5344CB8AC3E}">
        <p14:creationId xmlns:p14="http://schemas.microsoft.com/office/powerpoint/2010/main" val="18079003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E690-EBF5-4589-97B8-DC50F3A07AED}"/>
              </a:ext>
            </a:extLst>
          </p:cNvPr>
          <p:cNvSpPr>
            <a:spLocks noGrp="1"/>
          </p:cNvSpPr>
          <p:nvPr>
            <p:ph type="title"/>
          </p:nvPr>
        </p:nvSpPr>
        <p:spPr/>
        <p:txBody>
          <a:bodyPr>
            <a:normAutofit/>
          </a:bodyPr>
          <a:lstStyle/>
          <a:p>
            <a:r>
              <a:rPr lang="en-US"/>
              <a:t>Values = what is important for us and what makes our life worth living</a:t>
            </a:r>
          </a:p>
        </p:txBody>
      </p:sp>
      <p:pic>
        <p:nvPicPr>
          <p:cNvPr id="6" name="Picture 5" descr="Vintage compass and blurred forest trail">
            <a:extLst>
              <a:ext uri="{FF2B5EF4-FFF2-40B4-BE49-F238E27FC236}">
                <a16:creationId xmlns:a16="http://schemas.microsoft.com/office/drawing/2014/main" id="{0248CCCA-88B7-4122-818D-54F291CEA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338" y="1470355"/>
            <a:ext cx="3313646" cy="2209096"/>
          </a:xfrm>
          <a:prstGeom prst="rect">
            <a:avLst/>
          </a:prstGeom>
        </p:spPr>
      </p:pic>
      <p:sp>
        <p:nvSpPr>
          <p:cNvPr id="3" name="TextBox 2">
            <a:extLst>
              <a:ext uri="{FF2B5EF4-FFF2-40B4-BE49-F238E27FC236}">
                <a16:creationId xmlns:a16="http://schemas.microsoft.com/office/drawing/2014/main" id="{2B68E8E3-518F-41AB-9B97-0D2D074F6DFD}"/>
              </a:ext>
            </a:extLst>
          </p:cNvPr>
          <p:cNvSpPr txBox="1"/>
          <p:nvPr/>
        </p:nvSpPr>
        <p:spPr>
          <a:xfrm>
            <a:off x="585216" y="1572768"/>
            <a:ext cx="3986784"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b="1"/>
              <a:t>The c</a:t>
            </a:r>
            <a:r>
              <a:rPr kumimoji="0" lang="en-US" sz="1800" b="1" i="0" u="none" strike="noStrike" cap="none" spc="0" normalizeH="0" baseline="0">
                <a:ln>
                  <a:noFill/>
                </a:ln>
                <a:solidFill>
                  <a:srgbClr val="000000"/>
                </a:solidFill>
                <a:effectLst/>
                <a:uFillTx/>
                <a:latin typeface="Arial"/>
                <a:ea typeface="Arial"/>
                <a:cs typeface="Arial"/>
                <a:sym typeface="Arial"/>
              </a:rPr>
              <a:t>ompass </a:t>
            </a:r>
            <a:r>
              <a:rPr lang="en-US" b="1"/>
              <a:t>when making decisions &amp; creating something to this world</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b="1"/>
              <a:t>If we know our values, we are more willing to face the challenges on our path</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b="1"/>
              <a:t>Taking actions that are align with our values gives us meaning even if we can never fully achieve them</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8313624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3AA5-05F3-464C-8928-663E2223DBDB}"/>
              </a:ext>
            </a:extLst>
          </p:cNvPr>
          <p:cNvSpPr>
            <a:spLocks noGrp="1"/>
          </p:cNvSpPr>
          <p:nvPr>
            <p:ph type="title"/>
          </p:nvPr>
        </p:nvSpPr>
        <p:spPr/>
        <p:txBody>
          <a:bodyPr lIns="0" tIns="0" rIns="0" bIns="0" anchor="t">
            <a:normAutofit/>
          </a:bodyPr>
          <a:lstStyle/>
          <a:p>
            <a:r>
              <a:rPr lang="en-US"/>
              <a:t>Market-plaza for values </a:t>
            </a:r>
          </a:p>
        </p:txBody>
      </p:sp>
      <p:sp>
        <p:nvSpPr>
          <p:cNvPr id="3" name="Text Placeholder 2">
            <a:extLst>
              <a:ext uri="{FF2B5EF4-FFF2-40B4-BE49-F238E27FC236}">
                <a16:creationId xmlns:a16="http://schemas.microsoft.com/office/drawing/2014/main" id="{C662451A-8BCD-46AE-950A-57FB74B2C288}"/>
              </a:ext>
            </a:extLst>
          </p:cNvPr>
          <p:cNvSpPr>
            <a:spLocks noGrp="1"/>
          </p:cNvSpPr>
          <p:nvPr>
            <p:ph type="body" sz="half" idx="1"/>
          </p:nvPr>
        </p:nvSpPr>
        <p:spPr>
          <a:xfrm>
            <a:off x="468312" y="1422719"/>
            <a:ext cx="7671467" cy="3328595"/>
          </a:xfrm>
        </p:spPr>
        <p:txBody>
          <a:bodyPr lIns="0" tIns="0" rIns="0" bIns="0" anchor="t">
            <a:normAutofit fontScale="92500"/>
          </a:bodyPr>
          <a:lstStyle/>
          <a:p>
            <a:r>
              <a:rPr lang="en-US"/>
              <a:t>Part A) 3 min: </a:t>
            </a:r>
          </a:p>
          <a:p>
            <a:r>
              <a:rPr lang="en-US"/>
              <a:t>Your team gets 5 cards. Discuss together and choose 3 of them that you agree to keep (that is, which are the common shared values ​​of your team or/and your project).</a:t>
            </a:r>
          </a:p>
          <a:p>
            <a:r>
              <a:rPr lang="en-US"/>
              <a:t>
Part B: 7 min: </a:t>
            </a:r>
          </a:p>
          <a:p>
            <a:r>
              <a:rPr lang="en-US"/>
              <a:t>Then, go to trade these two cards with the other teams. When you give a card for the other team, you have to get one of theirs back in return. Your purpose is to get a collection of five values ​​that are shared and agreed in your team's project.</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186656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ld bunny in meadow with daisies">
            <a:extLst>
              <a:ext uri="{FF2B5EF4-FFF2-40B4-BE49-F238E27FC236}">
                <a16:creationId xmlns:a16="http://schemas.microsoft.com/office/drawing/2014/main" id="{B6D316F0-5EEB-45A2-8FF3-878A1C185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55" y="1956514"/>
            <a:ext cx="2376993" cy="1584662"/>
          </a:xfrm>
          <a:prstGeom prst="rect">
            <a:avLst/>
          </a:prstGeom>
        </p:spPr>
      </p:pic>
      <p:pic>
        <p:nvPicPr>
          <p:cNvPr id="7" name="Picture 6" descr="Bundle of raw carrots with tops, speckled with mud, laying on dark surface">
            <a:extLst>
              <a:ext uri="{FF2B5EF4-FFF2-40B4-BE49-F238E27FC236}">
                <a16:creationId xmlns:a16="http://schemas.microsoft.com/office/drawing/2014/main" id="{36E1E711-758E-407B-BA0A-5A87730B8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502" y="1920533"/>
            <a:ext cx="2457448" cy="1638299"/>
          </a:xfrm>
          <a:prstGeom prst="rect">
            <a:avLst/>
          </a:prstGeom>
        </p:spPr>
      </p:pic>
      <p:sp>
        <p:nvSpPr>
          <p:cNvPr id="9" name="Arrow: Right 8">
            <a:extLst>
              <a:ext uri="{FF2B5EF4-FFF2-40B4-BE49-F238E27FC236}">
                <a16:creationId xmlns:a16="http://schemas.microsoft.com/office/drawing/2014/main" id="{C450F08D-4A3C-4BE5-8566-420E826BA0C8}"/>
              </a:ext>
            </a:extLst>
          </p:cNvPr>
          <p:cNvSpPr/>
          <p:nvPr/>
        </p:nvSpPr>
        <p:spPr>
          <a:xfrm>
            <a:off x="6008463" y="2564633"/>
            <a:ext cx="292964" cy="368423"/>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11" name="Picture 10" descr="A cloudy mountain top">
            <a:extLst>
              <a:ext uri="{FF2B5EF4-FFF2-40B4-BE49-F238E27FC236}">
                <a16:creationId xmlns:a16="http://schemas.microsoft.com/office/drawing/2014/main" id="{8C321358-5102-4824-9143-B82D823EE9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1332" y="1956514"/>
            <a:ext cx="2376993" cy="1584662"/>
          </a:xfrm>
          <a:prstGeom prst="rect">
            <a:avLst/>
          </a:prstGeom>
        </p:spPr>
      </p:pic>
      <p:sp>
        <p:nvSpPr>
          <p:cNvPr id="2" name="TextBox 1">
            <a:extLst>
              <a:ext uri="{FF2B5EF4-FFF2-40B4-BE49-F238E27FC236}">
                <a16:creationId xmlns:a16="http://schemas.microsoft.com/office/drawing/2014/main" id="{10599137-CDAE-4BF1-B14F-D057E029BD1B}"/>
              </a:ext>
            </a:extLst>
          </p:cNvPr>
          <p:cNvSpPr txBox="1"/>
          <p:nvPr/>
        </p:nvSpPr>
        <p:spPr>
          <a:xfrm>
            <a:off x="2026311" y="891728"/>
            <a:ext cx="5676595" cy="384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500" b="1" i="0" u="none" strike="noStrike" cap="none" spc="0" normalizeH="0" baseline="0">
                <a:ln>
                  <a:noFill/>
                </a:ln>
                <a:solidFill>
                  <a:srgbClr val="000000"/>
                </a:solidFill>
                <a:effectLst/>
                <a:uFillTx/>
                <a:latin typeface="Arial"/>
                <a:ea typeface="Arial"/>
                <a:cs typeface="Arial"/>
                <a:sym typeface="Arial"/>
              </a:rPr>
              <a:t>Why clarifying our values matters?</a:t>
            </a:r>
          </a:p>
        </p:txBody>
      </p:sp>
      <p:sp>
        <p:nvSpPr>
          <p:cNvPr id="3" name="TextBox 2">
            <a:extLst>
              <a:ext uri="{FF2B5EF4-FFF2-40B4-BE49-F238E27FC236}">
                <a16:creationId xmlns:a16="http://schemas.microsoft.com/office/drawing/2014/main" id="{2FA394E0-B83B-4D22-A28C-05D1B37016BF}"/>
              </a:ext>
            </a:extLst>
          </p:cNvPr>
          <p:cNvSpPr txBox="1"/>
          <p:nvPr/>
        </p:nvSpPr>
        <p:spPr>
          <a:xfrm>
            <a:off x="782726" y="3977338"/>
            <a:ext cx="7337146"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b="1"/>
              <a:t>If it is clear for us, where we want to go, we are more willing to continue a journey even when it gets difficult. </a:t>
            </a: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0" name="Arrow: Right 9">
            <a:extLst>
              <a:ext uri="{FF2B5EF4-FFF2-40B4-BE49-F238E27FC236}">
                <a16:creationId xmlns:a16="http://schemas.microsoft.com/office/drawing/2014/main" id="{EBEC43D4-4837-4A7E-A7ED-0B273E9DCECF}"/>
              </a:ext>
            </a:extLst>
          </p:cNvPr>
          <p:cNvSpPr/>
          <p:nvPr/>
        </p:nvSpPr>
        <p:spPr>
          <a:xfrm>
            <a:off x="3113823" y="2555470"/>
            <a:ext cx="292964" cy="368423"/>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2" name="Arrow: Right 11">
            <a:extLst>
              <a:ext uri="{FF2B5EF4-FFF2-40B4-BE49-F238E27FC236}">
                <a16:creationId xmlns:a16="http://schemas.microsoft.com/office/drawing/2014/main" id="{935781F1-6A70-4A7E-A8FE-9ADD191311D6}"/>
              </a:ext>
            </a:extLst>
          </p:cNvPr>
          <p:cNvSpPr/>
          <p:nvPr/>
        </p:nvSpPr>
        <p:spPr>
          <a:xfrm rot="10800000">
            <a:off x="161653" y="2598938"/>
            <a:ext cx="292964" cy="368423"/>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8936427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ld bunny in meadow with daisies">
            <a:extLst>
              <a:ext uri="{FF2B5EF4-FFF2-40B4-BE49-F238E27FC236}">
                <a16:creationId xmlns:a16="http://schemas.microsoft.com/office/drawing/2014/main" id="{B6D316F0-5EEB-45A2-8FF3-878A1C185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19" y="1983065"/>
            <a:ext cx="2376993" cy="1584662"/>
          </a:xfrm>
          <a:prstGeom prst="rect">
            <a:avLst/>
          </a:prstGeom>
        </p:spPr>
      </p:pic>
      <p:pic>
        <p:nvPicPr>
          <p:cNvPr id="7" name="Picture 6" descr="Bundle of raw carrots with tops, speckled with mud, laying on dark surface">
            <a:extLst>
              <a:ext uri="{FF2B5EF4-FFF2-40B4-BE49-F238E27FC236}">
                <a16:creationId xmlns:a16="http://schemas.microsoft.com/office/drawing/2014/main" id="{36E1E711-758E-407B-BA0A-5A87730B8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593" y="1932188"/>
            <a:ext cx="2457448" cy="1638299"/>
          </a:xfrm>
          <a:prstGeom prst="rect">
            <a:avLst/>
          </a:prstGeom>
        </p:spPr>
      </p:pic>
      <p:sp>
        <p:nvSpPr>
          <p:cNvPr id="8" name="Arrow: Right 7">
            <a:extLst>
              <a:ext uri="{FF2B5EF4-FFF2-40B4-BE49-F238E27FC236}">
                <a16:creationId xmlns:a16="http://schemas.microsoft.com/office/drawing/2014/main" id="{096C4522-1617-411F-86BC-EAAE9875B16E}"/>
              </a:ext>
            </a:extLst>
          </p:cNvPr>
          <p:cNvSpPr/>
          <p:nvPr/>
        </p:nvSpPr>
        <p:spPr>
          <a:xfrm>
            <a:off x="3151823" y="2583432"/>
            <a:ext cx="292964" cy="368423"/>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 name="Arrow: Right 8">
            <a:extLst>
              <a:ext uri="{FF2B5EF4-FFF2-40B4-BE49-F238E27FC236}">
                <a16:creationId xmlns:a16="http://schemas.microsoft.com/office/drawing/2014/main" id="{C450F08D-4A3C-4BE5-8566-420E826BA0C8}"/>
              </a:ext>
            </a:extLst>
          </p:cNvPr>
          <p:cNvSpPr/>
          <p:nvPr/>
        </p:nvSpPr>
        <p:spPr>
          <a:xfrm>
            <a:off x="6087456" y="2583432"/>
            <a:ext cx="292964" cy="368423"/>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3" name="Picture 2" descr="Wolf in snow">
            <a:extLst>
              <a:ext uri="{FF2B5EF4-FFF2-40B4-BE49-F238E27FC236}">
                <a16:creationId xmlns:a16="http://schemas.microsoft.com/office/drawing/2014/main" id="{62271887-BDF3-41AD-8D8F-EE700268D6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633" y="1974172"/>
            <a:ext cx="2377572" cy="1584662"/>
          </a:xfrm>
          <a:prstGeom prst="rect">
            <a:avLst/>
          </a:prstGeom>
        </p:spPr>
      </p:pic>
      <p:sp>
        <p:nvSpPr>
          <p:cNvPr id="4" name="Thought Bubble: Cloud 3">
            <a:extLst>
              <a:ext uri="{FF2B5EF4-FFF2-40B4-BE49-F238E27FC236}">
                <a16:creationId xmlns:a16="http://schemas.microsoft.com/office/drawing/2014/main" id="{B4E5F2E6-FA5F-4C0B-AC8B-F8337119FB28}"/>
              </a:ext>
            </a:extLst>
          </p:cNvPr>
          <p:cNvSpPr/>
          <p:nvPr/>
        </p:nvSpPr>
        <p:spPr>
          <a:xfrm>
            <a:off x="3481847" y="1577357"/>
            <a:ext cx="2538483" cy="2560285"/>
          </a:xfrm>
          <a:prstGeom prst="cloudCallout">
            <a:avLst>
              <a:gd name="adj1" fmla="val -106713"/>
              <a:gd name="adj2" fmla="val -33854"/>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0" name="TextBox 9">
            <a:extLst>
              <a:ext uri="{FF2B5EF4-FFF2-40B4-BE49-F238E27FC236}">
                <a16:creationId xmlns:a16="http://schemas.microsoft.com/office/drawing/2014/main" id="{C4604193-7E9A-4DEC-9C57-A3FF49E2FA6F}"/>
              </a:ext>
            </a:extLst>
          </p:cNvPr>
          <p:cNvSpPr txBox="1"/>
          <p:nvPr/>
        </p:nvSpPr>
        <p:spPr>
          <a:xfrm>
            <a:off x="965606" y="4274344"/>
            <a:ext cx="733714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b="1"/>
              <a:t>If it is clear for us, where we want to go, we are more willing to face also the uncomfortable thoughts and emotions that belong to the path towards our valued life</a:t>
            </a: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 name="TextBox 10">
            <a:extLst>
              <a:ext uri="{FF2B5EF4-FFF2-40B4-BE49-F238E27FC236}">
                <a16:creationId xmlns:a16="http://schemas.microsoft.com/office/drawing/2014/main" id="{D5E63B3D-4912-4F7D-891D-2CA2F534654C}"/>
              </a:ext>
            </a:extLst>
          </p:cNvPr>
          <p:cNvSpPr txBox="1"/>
          <p:nvPr/>
        </p:nvSpPr>
        <p:spPr>
          <a:xfrm>
            <a:off x="2026311" y="891728"/>
            <a:ext cx="5676595" cy="384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500" b="1" i="0" u="none" strike="noStrike" cap="none" spc="0" normalizeH="0" baseline="0">
                <a:ln>
                  <a:noFill/>
                </a:ln>
                <a:solidFill>
                  <a:srgbClr val="000000"/>
                </a:solidFill>
                <a:effectLst/>
                <a:uFillTx/>
                <a:latin typeface="Arial"/>
                <a:ea typeface="Arial"/>
                <a:cs typeface="Arial"/>
                <a:sym typeface="Arial"/>
              </a:rPr>
              <a:t>Why clarifying our values matters?</a:t>
            </a:r>
          </a:p>
        </p:txBody>
      </p:sp>
      <p:sp>
        <p:nvSpPr>
          <p:cNvPr id="12" name="Arrow: Right 11">
            <a:extLst>
              <a:ext uri="{FF2B5EF4-FFF2-40B4-BE49-F238E27FC236}">
                <a16:creationId xmlns:a16="http://schemas.microsoft.com/office/drawing/2014/main" id="{C050B5C2-A603-4B40-A868-C93C849F0179}"/>
              </a:ext>
            </a:extLst>
          </p:cNvPr>
          <p:cNvSpPr/>
          <p:nvPr/>
        </p:nvSpPr>
        <p:spPr>
          <a:xfrm rot="10800000">
            <a:off x="119044" y="2583432"/>
            <a:ext cx="292964" cy="368423"/>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5329903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 timeline&#10;&#10;Description automatically generated">
            <a:extLst>
              <a:ext uri="{FF2B5EF4-FFF2-40B4-BE49-F238E27FC236}">
                <a16:creationId xmlns:a16="http://schemas.microsoft.com/office/drawing/2014/main" id="{58726378-33CA-4ADC-A92B-FFD2BA539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62" y="536221"/>
            <a:ext cx="6190074" cy="4642556"/>
          </a:xfrm>
          <a:prstGeom prst="rect">
            <a:avLst/>
          </a:prstGeom>
        </p:spPr>
      </p:pic>
      <p:sp>
        <p:nvSpPr>
          <p:cNvPr id="6" name="TextBox 5">
            <a:extLst>
              <a:ext uri="{FF2B5EF4-FFF2-40B4-BE49-F238E27FC236}">
                <a16:creationId xmlns:a16="http://schemas.microsoft.com/office/drawing/2014/main" id="{B4FFD2F0-7244-43F9-9F63-49F34CE3FB51}"/>
              </a:ext>
            </a:extLst>
          </p:cNvPr>
          <p:cNvSpPr txBox="1"/>
          <p:nvPr/>
        </p:nvSpPr>
        <p:spPr>
          <a:xfrm>
            <a:off x="4571999" y="3135205"/>
            <a:ext cx="2753307" cy="715581"/>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is important to our team? What do we want to bring to this world with our start-up idea?</a:t>
            </a:r>
          </a:p>
        </p:txBody>
      </p:sp>
      <p:sp>
        <p:nvSpPr>
          <p:cNvPr id="7" name="TextBox 6">
            <a:extLst>
              <a:ext uri="{FF2B5EF4-FFF2-40B4-BE49-F238E27FC236}">
                <a16:creationId xmlns:a16="http://schemas.microsoft.com/office/drawing/2014/main" id="{51C789E0-60C8-4A85-B457-455D4B721E0F}"/>
              </a:ext>
            </a:extLst>
          </p:cNvPr>
          <p:cNvSpPr txBox="1"/>
          <p:nvPr/>
        </p:nvSpPr>
        <p:spPr>
          <a:xfrm>
            <a:off x="1818694" y="2869386"/>
            <a:ext cx="2311348" cy="1754326"/>
          </a:xfrm>
          <a:prstGeom prst="rect">
            <a:avLst/>
          </a:prstGeom>
          <a:noFill/>
        </p:spPr>
        <p:txBody>
          <a:bodyPr wrap="square" rtlCol="0">
            <a:spAutoFit/>
          </a:bodyPr>
          <a:lstStyle/>
          <a:p>
            <a:pPr defTabSz="685800" fontAlgn="base" hangingPunct="1"/>
            <a:r>
              <a:rPr lang="en-US" sz="1350" kern="1200">
                <a:solidFill>
                  <a:prstClr val="black"/>
                </a:solidFill>
                <a:latin typeface="Calibri" panose="020F0502020204030204" pitchFamily="34" charset="0"/>
                <a:ea typeface="Times New Roman" panose="02020603050405020304" pitchFamily="18" charset="0"/>
                <a:cs typeface="+mn-cs"/>
              </a:rPr>
              <a:t>What could be the potential thoughts and feelings that could interfere with our courage to try during this process and lead to e.g. avoidance or otherwise moving further away from what is important to us? </a:t>
            </a:r>
            <a:endParaRPr lang="en-US" sz="1350" kern="1200">
              <a:solidFill>
                <a:prstClr val="black"/>
              </a:solidFill>
              <a:latin typeface="Times New Roman" panose="02020603050405020304" pitchFamily="18"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3D8E5C42-2F97-4D71-B915-5A4E2F1582D5}"/>
              </a:ext>
            </a:extLst>
          </p:cNvPr>
          <p:cNvSpPr txBox="1"/>
          <p:nvPr/>
        </p:nvSpPr>
        <p:spPr>
          <a:xfrm>
            <a:off x="4497714" y="1120132"/>
            <a:ext cx="2581691" cy="715581"/>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kind of actions do we need to take to get closer to our team’s values?</a:t>
            </a:r>
          </a:p>
        </p:txBody>
      </p:sp>
      <p:sp>
        <p:nvSpPr>
          <p:cNvPr id="9" name="TextBox 8">
            <a:extLst>
              <a:ext uri="{FF2B5EF4-FFF2-40B4-BE49-F238E27FC236}">
                <a16:creationId xmlns:a16="http://schemas.microsoft.com/office/drawing/2014/main" id="{087EC71E-7FA6-4515-B366-A7C5AC1FBE73}"/>
              </a:ext>
            </a:extLst>
          </p:cNvPr>
          <p:cNvSpPr txBox="1"/>
          <p:nvPr/>
        </p:nvSpPr>
        <p:spPr>
          <a:xfrm>
            <a:off x="2022777" y="1120132"/>
            <a:ext cx="2107265" cy="923330"/>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kind of actions hinder us from going towards to our team’s values?</a:t>
            </a:r>
          </a:p>
        </p:txBody>
      </p:sp>
      <p:pic>
        <p:nvPicPr>
          <p:cNvPr id="11" name="Picture 10">
            <a:extLst>
              <a:ext uri="{FF2B5EF4-FFF2-40B4-BE49-F238E27FC236}">
                <a16:creationId xmlns:a16="http://schemas.microsoft.com/office/drawing/2014/main" id="{CE8631B8-234E-4CF9-9A84-8045A432109C}"/>
              </a:ext>
            </a:extLst>
          </p:cNvPr>
          <p:cNvPicPr>
            <a:picLocks noChangeAspect="1"/>
          </p:cNvPicPr>
          <p:nvPr/>
        </p:nvPicPr>
        <p:blipFill>
          <a:blip r:embed="rId4"/>
          <a:stretch>
            <a:fillRect/>
          </a:stretch>
        </p:blipFill>
        <p:spPr>
          <a:xfrm>
            <a:off x="4086270" y="49458"/>
            <a:ext cx="485729" cy="561100"/>
          </a:xfrm>
          <a:prstGeom prst="rect">
            <a:avLst/>
          </a:prstGeom>
        </p:spPr>
      </p:pic>
      <p:pic>
        <p:nvPicPr>
          <p:cNvPr id="12" name="Picture 11" descr="Bundle of raw carrots with tops, speckled with mud, laying on dark surface">
            <a:extLst>
              <a:ext uri="{FF2B5EF4-FFF2-40B4-BE49-F238E27FC236}">
                <a16:creationId xmlns:a16="http://schemas.microsoft.com/office/drawing/2014/main" id="{CA069FEA-4E61-4162-A690-5D07C433A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0362" y="2250797"/>
            <a:ext cx="1190822" cy="793881"/>
          </a:xfrm>
          <a:prstGeom prst="rect">
            <a:avLst/>
          </a:prstGeom>
        </p:spPr>
      </p:pic>
      <p:pic>
        <p:nvPicPr>
          <p:cNvPr id="13" name="Picture 12" descr="Wolf in snow">
            <a:extLst>
              <a:ext uri="{FF2B5EF4-FFF2-40B4-BE49-F238E27FC236}">
                <a16:creationId xmlns:a16="http://schemas.microsoft.com/office/drawing/2014/main" id="{3B71235F-6A49-47FD-B1C0-6635C3CE1B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872" y="4623712"/>
            <a:ext cx="1190822" cy="793688"/>
          </a:xfrm>
          <a:prstGeom prst="rect">
            <a:avLst/>
          </a:prstGeom>
        </p:spPr>
      </p:pic>
      <p:cxnSp>
        <p:nvCxnSpPr>
          <p:cNvPr id="15" name="Straight Arrow Connector 14">
            <a:extLst>
              <a:ext uri="{FF2B5EF4-FFF2-40B4-BE49-F238E27FC236}">
                <a16:creationId xmlns:a16="http://schemas.microsoft.com/office/drawing/2014/main" id="{20036443-8E79-4FB8-8043-816EBC99A015}"/>
              </a:ext>
            </a:extLst>
          </p:cNvPr>
          <p:cNvCxnSpPr/>
          <p:nvPr/>
        </p:nvCxnSpPr>
        <p:spPr>
          <a:xfrm>
            <a:off x="6181344" y="2743200"/>
            <a:ext cx="212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7091BF3-099E-466B-94CD-4722AE49D068}"/>
              </a:ext>
            </a:extLst>
          </p:cNvPr>
          <p:cNvCxnSpPr/>
          <p:nvPr/>
        </p:nvCxnSpPr>
        <p:spPr>
          <a:xfrm flipH="1">
            <a:off x="2304288" y="2743200"/>
            <a:ext cx="1112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26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imeline&#10;&#10;Description automatically generated">
            <a:extLst>
              <a:ext uri="{FF2B5EF4-FFF2-40B4-BE49-F238E27FC236}">
                <a16:creationId xmlns:a16="http://schemas.microsoft.com/office/drawing/2014/main" id="{58726378-33CA-4ADC-A92B-FFD2BA539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62" y="536221"/>
            <a:ext cx="6190074" cy="4642556"/>
          </a:xfrm>
          <a:prstGeom prst="rect">
            <a:avLst/>
          </a:prstGeom>
        </p:spPr>
      </p:pic>
      <p:sp>
        <p:nvSpPr>
          <p:cNvPr id="6" name="TextBox 5">
            <a:extLst>
              <a:ext uri="{FF2B5EF4-FFF2-40B4-BE49-F238E27FC236}">
                <a16:creationId xmlns:a16="http://schemas.microsoft.com/office/drawing/2014/main" id="{B4FFD2F0-7244-43F9-9F63-49F34CE3FB51}"/>
              </a:ext>
            </a:extLst>
          </p:cNvPr>
          <p:cNvSpPr txBox="1"/>
          <p:nvPr/>
        </p:nvSpPr>
        <p:spPr>
          <a:xfrm>
            <a:off x="4571999" y="3135205"/>
            <a:ext cx="2753307" cy="715581"/>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is important to our team? What do we want to bring to this world with our start-up idea?</a:t>
            </a:r>
          </a:p>
        </p:txBody>
      </p:sp>
      <p:sp>
        <p:nvSpPr>
          <p:cNvPr id="7" name="TextBox 6">
            <a:extLst>
              <a:ext uri="{FF2B5EF4-FFF2-40B4-BE49-F238E27FC236}">
                <a16:creationId xmlns:a16="http://schemas.microsoft.com/office/drawing/2014/main" id="{51C789E0-60C8-4A85-B457-455D4B721E0F}"/>
              </a:ext>
            </a:extLst>
          </p:cNvPr>
          <p:cNvSpPr txBox="1"/>
          <p:nvPr/>
        </p:nvSpPr>
        <p:spPr>
          <a:xfrm>
            <a:off x="1818694" y="2869386"/>
            <a:ext cx="2311348" cy="1754326"/>
          </a:xfrm>
          <a:prstGeom prst="rect">
            <a:avLst/>
          </a:prstGeom>
          <a:noFill/>
        </p:spPr>
        <p:txBody>
          <a:bodyPr wrap="square" rtlCol="0">
            <a:spAutoFit/>
          </a:bodyPr>
          <a:lstStyle/>
          <a:p>
            <a:pPr defTabSz="685800" fontAlgn="base" hangingPunct="1"/>
            <a:r>
              <a:rPr lang="en-US" sz="1350" kern="1200">
                <a:solidFill>
                  <a:prstClr val="black"/>
                </a:solidFill>
                <a:latin typeface="Calibri" panose="020F0502020204030204" pitchFamily="34" charset="0"/>
                <a:ea typeface="Times New Roman" panose="02020603050405020304" pitchFamily="18" charset="0"/>
                <a:cs typeface="+mn-cs"/>
              </a:rPr>
              <a:t>What could be the potential thoughts and feelings that could interfere with our courage to try during this process and lead to e.g. avoidance or otherwise moving further away from what is important to us? </a:t>
            </a:r>
            <a:endParaRPr lang="en-US" sz="1350" kern="1200">
              <a:solidFill>
                <a:prstClr val="black"/>
              </a:solidFill>
              <a:latin typeface="Times New Roman" panose="02020603050405020304" pitchFamily="18"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3D8E5C42-2F97-4D71-B915-5A4E2F1582D5}"/>
              </a:ext>
            </a:extLst>
          </p:cNvPr>
          <p:cNvSpPr txBox="1"/>
          <p:nvPr/>
        </p:nvSpPr>
        <p:spPr>
          <a:xfrm>
            <a:off x="4497714" y="1120132"/>
            <a:ext cx="2581691" cy="715581"/>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kind of actions do we need to take to get closer to our team’s values?</a:t>
            </a:r>
          </a:p>
        </p:txBody>
      </p:sp>
      <p:sp>
        <p:nvSpPr>
          <p:cNvPr id="9" name="TextBox 8">
            <a:extLst>
              <a:ext uri="{FF2B5EF4-FFF2-40B4-BE49-F238E27FC236}">
                <a16:creationId xmlns:a16="http://schemas.microsoft.com/office/drawing/2014/main" id="{087EC71E-7FA6-4515-B366-A7C5AC1FBE73}"/>
              </a:ext>
            </a:extLst>
          </p:cNvPr>
          <p:cNvSpPr txBox="1"/>
          <p:nvPr/>
        </p:nvSpPr>
        <p:spPr>
          <a:xfrm>
            <a:off x="2022777" y="1120132"/>
            <a:ext cx="2107265" cy="923330"/>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kind of actions hinder us from going towards to our team’s values?</a:t>
            </a:r>
          </a:p>
        </p:txBody>
      </p:sp>
      <p:pic>
        <p:nvPicPr>
          <p:cNvPr id="11" name="Picture 10">
            <a:extLst>
              <a:ext uri="{FF2B5EF4-FFF2-40B4-BE49-F238E27FC236}">
                <a16:creationId xmlns:a16="http://schemas.microsoft.com/office/drawing/2014/main" id="{CE8631B8-234E-4CF9-9A84-8045A432109C}"/>
              </a:ext>
            </a:extLst>
          </p:cNvPr>
          <p:cNvPicPr>
            <a:picLocks noChangeAspect="1"/>
          </p:cNvPicPr>
          <p:nvPr/>
        </p:nvPicPr>
        <p:blipFill>
          <a:blip r:embed="rId4"/>
          <a:stretch>
            <a:fillRect/>
          </a:stretch>
        </p:blipFill>
        <p:spPr>
          <a:xfrm>
            <a:off x="4086270" y="49458"/>
            <a:ext cx="485729" cy="561100"/>
          </a:xfrm>
          <a:prstGeom prst="rect">
            <a:avLst/>
          </a:prstGeom>
        </p:spPr>
      </p:pic>
      <p:pic>
        <p:nvPicPr>
          <p:cNvPr id="12" name="Picture 11" descr="Bundle of raw carrots with tops, speckled with mud, laying on dark surface">
            <a:extLst>
              <a:ext uri="{FF2B5EF4-FFF2-40B4-BE49-F238E27FC236}">
                <a16:creationId xmlns:a16="http://schemas.microsoft.com/office/drawing/2014/main" id="{CA069FEA-4E61-4162-A690-5D07C433A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0362" y="2250797"/>
            <a:ext cx="1190822" cy="793881"/>
          </a:xfrm>
          <a:prstGeom prst="rect">
            <a:avLst/>
          </a:prstGeom>
        </p:spPr>
      </p:pic>
      <p:pic>
        <p:nvPicPr>
          <p:cNvPr id="13" name="Picture 12" descr="Wolf in snow">
            <a:extLst>
              <a:ext uri="{FF2B5EF4-FFF2-40B4-BE49-F238E27FC236}">
                <a16:creationId xmlns:a16="http://schemas.microsoft.com/office/drawing/2014/main" id="{3B71235F-6A49-47FD-B1C0-6635C3CE1B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03" y="4627406"/>
            <a:ext cx="1190822" cy="793688"/>
          </a:xfrm>
          <a:prstGeom prst="rect">
            <a:avLst/>
          </a:prstGeom>
        </p:spPr>
      </p:pic>
      <p:cxnSp>
        <p:nvCxnSpPr>
          <p:cNvPr id="15" name="Straight Arrow Connector 14">
            <a:extLst>
              <a:ext uri="{FF2B5EF4-FFF2-40B4-BE49-F238E27FC236}">
                <a16:creationId xmlns:a16="http://schemas.microsoft.com/office/drawing/2014/main" id="{20036443-8E79-4FB8-8043-816EBC99A015}"/>
              </a:ext>
            </a:extLst>
          </p:cNvPr>
          <p:cNvCxnSpPr/>
          <p:nvPr/>
        </p:nvCxnSpPr>
        <p:spPr>
          <a:xfrm>
            <a:off x="6181344" y="2743200"/>
            <a:ext cx="212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7091BF3-099E-466B-94CD-4722AE49D068}"/>
              </a:ext>
            </a:extLst>
          </p:cNvPr>
          <p:cNvCxnSpPr/>
          <p:nvPr/>
        </p:nvCxnSpPr>
        <p:spPr>
          <a:xfrm flipH="1">
            <a:off x="2304288" y="2743200"/>
            <a:ext cx="1112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FE99742-5136-4BB4-B006-91D26A1B483C}"/>
              </a:ext>
            </a:extLst>
          </p:cNvPr>
          <p:cNvSpPr/>
          <p:nvPr/>
        </p:nvSpPr>
        <p:spPr>
          <a:xfrm>
            <a:off x="4630522" y="3229964"/>
            <a:ext cx="2633472" cy="1364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t>-Love for ice cream</a:t>
            </a:r>
          </a:p>
          <a:p>
            <a:r>
              <a:rPr lang="en-US" sz="1200"/>
              <a:t>-Courage</a:t>
            </a:r>
          </a:p>
          <a:p>
            <a:r>
              <a:rPr lang="en-US" sz="1200"/>
              <a:t>-Sustainability: vegan food</a:t>
            </a:r>
          </a:p>
          <a:p>
            <a:r>
              <a:rPr lang="en-US" sz="1200"/>
              <a:t>-Spreading happiness to people</a:t>
            </a:r>
          </a:p>
          <a:p>
            <a:r>
              <a:rPr lang="en-US" sz="1200"/>
              <a:t>-Getting income to support studies </a:t>
            </a:r>
          </a:p>
          <a:p>
            <a:endParaRPr lang="en-US"/>
          </a:p>
        </p:txBody>
      </p:sp>
      <p:sp>
        <p:nvSpPr>
          <p:cNvPr id="4" name="Rectangle 3">
            <a:extLst>
              <a:ext uri="{FF2B5EF4-FFF2-40B4-BE49-F238E27FC236}">
                <a16:creationId xmlns:a16="http://schemas.microsoft.com/office/drawing/2014/main" id="{2F7D84FB-094C-46BC-A8DF-48B281D07393}"/>
              </a:ext>
            </a:extLst>
          </p:cNvPr>
          <p:cNvSpPr/>
          <p:nvPr/>
        </p:nvSpPr>
        <p:spPr>
          <a:xfrm>
            <a:off x="1616748" y="2898229"/>
            <a:ext cx="2311348" cy="1851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p>
          <a:p>
            <a:r>
              <a:rPr lang="en-US" sz="1200"/>
              <a:t>-”What if they will say no and we will get rejected?”</a:t>
            </a:r>
          </a:p>
          <a:p>
            <a:r>
              <a:rPr lang="en-US" sz="1200"/>
              <a:t>-”What if they won’t like our flavors”</a:t>
            </a:r>
          </a:p>
          <a:p>
            <a:r>
              <a:rPr lang="en-US" sz="1200"/>
              <a:t>-”Every other kiosk is performing better than us”</a:t>
            </a:r>
          </a:p>
          <a:p>
            <a:r>
              <a:rPr lang="en-US" sz="1200"/>
              <a:t>-”Is it even worth trying now, when the economic depression is coming?”</a:t>
            </a:r>
          </a:p>
          <a:p>
            <a:endParaRPr lang="en-US" sz="1200"/>
          </a:p>
          <a:p>
            <a:endParaRPr lang="en-US" sz="1200"/>
          </a:p>
        </p:txBody>
      </p:sp>
      <p:sp>
        <p:nvSpPr>
          <p:cNvPr id="10" name="Rectangle 9">
            <a:extLst>
              <a:ext uri="{FF2B5EF4-FFF2-40B4-BE49-F238E27FC236}">
                <a16:creationId xmlns:a16="http://schemas.microsoft.com/office/drawing/2014/main" id="{FC4116EF-2A1E-41D3-B34B-B4F71574C1C3}"/>
              </a:ext>
            </a:extLst>
          </p:cNvPr>
          <p:cNvSpPr/>
          <p:nvPr/>
        </p:nvSpPr>
        <p:spPr>
          <a:xfrm>
            <a:off x="1133856" y="929031"/>
            <a:ext cx="2776227" cy="1455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p>
          <a:p>
            <a:endParaRPr lang="en-US" sz="1200"/>
          </a:p>
          <a:p>
            <a:r>
              <a:rPr lang="en-US" sz="1200"/>
              <a:t>-Procrastinating with an important email</a:t>
            </a:r>
          </a:p>
          <a:p>
            <a:r>
              <a:rPr lang="en-US" sz="1200"/>
              <a:t>-Avoid asking for feedback</a:t>
            </a:r>
          </a:p>
          <a:p>
            <a:r>
              <a:rPr lang="en-US" sz="1200"/>
              <a:t>-Collaborating with a company whose values are against our own ones</a:t>
            </a:r>
          </a:p>
          <a:p>
            <a:r>
              <a:rPr lang="en-US" sz="1200"/>
              <a:t>-Playing safe: selling only vanilla</a:t>
            </a:r>
          </a:p>
          <a:p>
            <a:r>
              <a:rPr lang="en-US" sz="1200"/>
              <a:t>-Giving up without trying</a:t>
            </a:r>
          </a:p>
          <a:p>
            <a:pPr algn="ctr"/>
            <a:endParaRPr lang="en-US"/>
          </a:p>
        </p:txBody>
      </p:sp>
      <p:sp>
        <p:nvSpPr>
          <p:cNvPr id="14" name="Rectangle 13">
            <a:extLst>
              <a:ext uri="{FF2B5EF4-FFF2-40B4-BE49-F238E27FC236}">
                <a16:creationId xmlns:a16="http://schemas.microsoft.com/office/drawing/2014/main" id="{175CBB9F-0211-48AB-9EA2-50E4B56BA60C}"/>
              </a:ext>
            </a:extLst>
          </p:cNvPr>
          <p:cNvSpPr/>
          <p:nvPr/>
        </p:nvSpPr>
        <p:spPr>
          <a:xfrm>
            <a:off x="4571999" y="826202"/>
            <a:ext cx="2827592" cy="1549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t>-Sending the email even if it is scary</a:t>
            </a:r>
          </a:p>
          <a:p>
            <a:r>
              <a:rPr lang="en-US" sz="1200"/>
              <a:t>-Setting up a tasting booth and asking for feedback</a:t>
            </a:r>
          </a:p>
          <a:p>
            <a:r>
              <a:rPr lang="en-US" sz="1200"/>
              <a:t>-Collaborating with a company that is also interested in sustainability issues</a:t>
            </a:r>
          </a:p>
          <a:p>
            <a:r>
              <a:rPr lang="en-US" sz="1200"/>
              <a:t>-Offering adventurous variety of vegan options</a:t>
            </a:r>
          </a:p>
        </p:txBody>
      </p:sp>
      <p:pic>
        <p:nvPicPr>
          <p:cNvPr id="16" name="Picture 15">
            <a:extLst>
              <a:ext uri="{FF2B5EF4-FFF2-40B4-BE49-F238E27FC236}">
                <a16:creationId xmlns:a16="http://schemas.microsoft.com/office/drawing/2014/main" id="{803F0366-B9FF-425A-9CA7-042A2259B4F2}"/>
              </a:ext>
            </a:extLst>
          </p:cNvPr>
          <p:cNvPicPr>
            <a:picLocks noChangeAspect="1"/>
          </p:cNvPicPr>
          <p:nvPr/>
        </p:nvPicPr>
        <p:blipFill>
          <a:blip r:embed="rId7"/>
          <a:stretch>
            <a:fillRect/>
          </a:stretch>
        </p:blipFill>
        <p:spPr>
          <a:xfrm rot="20680566">
            <a:off x="6583894" y="4020799"/>
            <a:ext cx="2389746" cy="1256544"/>
          </a:xfrm>
          <a:prstGeom prst="rect">
            <a:avLst/>
          </a:prstGeom>
        </p:spPr>
      </p:pic>
    </p:spTree>
    <p:extLst>
      <p:ext uri="{BB962C8B-B14F-4D97-AF65-F5344CB8AC3E}">
        <p14:creationId xmlns:p14="http://schemas.microsoft.com/office/powerpoint/2010/main" val="37412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imeline&#10;&#10;Description automatically generated">
            <a:extLst>
              <a:ext uri="{FF2B5EF4-FFF2-40B4-BE49-F238E27FC236}">
                <a16:creationId xmlns:a16="http://schemas.microsoft.com/office/drawing/2014/main" id="{58726378-33CA-4ADC-A92B-FFD2BA539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62" y="536221"/>
            <a:ext cx="6190074" cy="4642556"/>
          </a:xfrm>
          <a:prstGeom prst="rect">
            <a:avLst/>
          </a:prstGeom>
        </p:spPr>
      </p:pic>
      <p:sp>
        <p:nvSpPr>
          <p:cNvPr id="6" name="TextBox 5">
            <a:extLst>
              <a:ext uri="{FF2B5EF4-FFF2-40B4-BE49-F238E27FC236}">
                <a16:creationId xmlns:a16="http://schemas.microsoft.com/office/drawing/2014/main" id="{B4FFD2F0-7244-43F9-9F63-49F34CE3FB51}"/>
              </a:ext>
            </a:extLst>
          </p:cNvPr>
          <p:cNvSpPr txBox="1"/>
          <p:nvPr/>
        </p:nvSpPr>
        <p:spPr>
          <a:xfrm>
            <a:off x="4571999" y="3135205"/>
            <a:ext cx="2753307" cy="715581"/>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is important to our team? What do we want to bring to this world with our start-up idea?</a:t>
            </a:r>
          </a:p>
        </p:txBody>
      </p:sp>
      <p:sp>
        <p:nvSpPr>
          <p:cNvPr id="7" name="TextBox 6">
            <a:extLst>
              <a:ext uri="{FF2B5EF4-FFF2-40B4-BE49-F238E27FC236}">
                <a16:creationId xmlns:a16="http://schemas.microsoft.com/office/drawing/2014/main" id="{51C789E0-60C8-4A85-B457-455D4B721E0F}"/>
              </a:ext>
            </a:extLst>
          </p:cNvPr>
          <p:cNvSpPr txBox="1"/>
          <p:nvPr/>
        </p:nvSpPr>
        <p:spPr>
          <a:xfrm>
            <a:off x="1818694" y="2869386"/>
            <a:ext cx="2311348" cy="1754326"/>
          </a:xfrm>
          <a:prstGeom prst="rect">
            <a:avLst/>
          </a:prstGeom>
          <a:noFill/>
        </p:spPr>
        <p:txBody>
          <a:bodyPr wrap="square" rtlCol="0">
            <a:spAutoFit/>
          </a:bodyPr>
          <a:lstStyle/>
          <a:p>
            <a:pPr defTabSz="685800" fontAlgn="base" hangingPunct="1"/>
            <a:r>
              <a:rPr lang="en-US" sz="1350" kern="1200">
                <a:solidFill>
                  <a:prstClr val="black"/>
                </a:solidFill>
                <a:latin typeface="Calibri" panose="020F0502020204030204" pitchFamily="34" charset="0"/>
                <a:ea typeface="Times New Roman" panose="02020603050405020304" pitchFamily="18" charset="0"/>
                <a:cs typeface="+mn-cs"/>
              </a:rPr>
              <a:t>What could be the potential thoughts and feelings that could interfere with our courage to try during this process and lead to e.g. avoidance or otherwise moving further away from what is important to us? </a:t>
            </a:r>
            <a:endParaRPr lang="en-US" sz="1350" kern="1200">
              <a:solidFill>
                <a:prstClr val="black"/>
              </a:solidFill>
              <a:latin typeface="Times New Roman" panose="02020603050405020304" pitchFamily="18"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3D8E5C42-2F97-4D71-B915-5A4E2F1582D5}"/>
              </a:ext>
            </a:extLst>
          </p:cNvPr>
          <p:cNvSpPr txBox="1"/>
          <p:nvPr/>
        </p:nvSpPr>
        <p:spPr>
          <a:xfrm>
            <a:off x="4497714" y="1120132"/>
            <a:ext cx="2581691" cy="715581"/>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kind of actions do we need to take to get closer to our team’s values?</a:t>
            </a:r>
          </a:p>
        </p:txBody>
      </p:sp>
      <p:sp>
        <p:nvSpPr>
          <p:cNvPr id="9" name="TextBox 8">
            <a:extLst>
              <a:ext uri="{FF2B5EF4-FFF2-40B4-BE49-F238E27FC236}">
                <a16:creationId xmlns:a16="http://schemas.microsoft.com/office/drawing/2014/main" id="{087EC71E-7FA6-4515-B366-A7C5AC1FBE73}"/>
              </a:ext>
            </a:extLst>
          </p:cNvPr>
          <p:cNvSpPr txBox="1"/>
          <p:nvPr/>
        </p:nvSpPr>
        <p:spPr>
          <a:xfrm>
            <a:off x="2022777" y="1120132"/>
            <a:ext cx="2107265" cy="923330"/>
          </a:xfrm>
          <a:prstGeom prst="rect">
            <a:avLst/>
          </a:prstGeom>
          <a:noFill/>
        </p:spPr>
        <p:txBody>
          <a:bodyPr wrap="square" rtlCol="0">
            <a:spAutoFit/>
          </a:bodyPr>
          <a:lstStyle/>
          <a:p>
            <a:pPr defTabSz="685800" hangingPunct="1"/>
            <a:r>
              <a:rPr lang="en-US" sz="1350" kern="1200">
                <a:solidFill>
                  <a:prstClr val="black"/>
                </a:solidFill>
                <a:latin typeface="Calibri" panose="020F0502020204030204"/>
                <a:ea typeface="+mn-ea"/>
                <a:cs typeface="+mn-cs"/>
              </a:rPr>
              <a:t>What kind of actions hinder us from going towards to our team’s values?</a:t>
            </a:r>
          </a:p>
        </p:txBody>
      </p:sp>
      <p:pic>
        <p:nvPicPr>
          <p:cNvPr id="11" name="Picture 10">
            <a:extLst>
              <a:ext uri="{FF2B5EF4-FFF2-40B4-BE49-F238E27FC236}">
                <a16:creationId xmlns:a16="http://schemas.microsoft.com/office/drawing/2014/main" id="{CE8631B8-234E-4CF9-9A84-8045A432109C}"/>
              </a:ext>
            </a:extLst>
          </p:cNvPr>
          <p:cNvPicPr>
            <a:picLocks noChangeAspect="1"/>
          </p:cNvPicPr>
          <p:nvPr/>
        </p:nvPicPr>
        <p:blipFill>
          <a:blip r:embed="rId4"/>
          <a:stretch>
            <a:fillRect/>
          </a:stretch>
        </p:blipFill>
        <p:spPr>
          <a:xfrm>
            <a:off x="4086270" y="49458"/>
            <a:ext cx="485729" cy="561100"/>
          </a:xfrm>
          <a:prstGeom prst="rect">
            <a:avLst/>
          </a:prstGeom>
        </p:spPr>
      </p:pic>
      <p:pic>
        <p:nvPicPr>
          <p:cNvPr id="12" name="Picture 11" descr="Bundle of raw carrots with tops, speckled with mud, laying on dark surface">
            <a:extLst>
              <a:ext uri="{FF2B5EF4-FFF2-40B4-BE49-F238E27FC236}">
                <a16:creationId xmlns:a16="http://schemas.microsoft.com/office/drawing/2014/main" id="{CA069FEA-4E61-4162-A690-5D07C433A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0362" y="2250797"/>
            <a:ext cx="1190822" cy="793881"/>
          </a:xfrm>
          <a:prstGeom prst="rect">
            <a:avLst/>
          </a:prstGeom>
        </p:spPr>
      </p:pic>
      <p:pic>
        <p:nvPicPr>
          <p:cNvPr id="13" name="Picture 12" descr="Wolf in snow">
            <a:extLst>
              <a:ext uri="{FF2B5EF4-FFF2-40B4-BE49-F238E27FC236}">
                <a16:creationId xmlns:a16="http://schemas.microsoft.com/office/drawing/2014/main" id="{3B71235F-6A49-47FD-B1C0-6635C3CE1B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872" y="4623712"/>
            <a:ext cx="1190822" cy="793688"/>
          </a:xfrm>
          <a:prstGeom prst="rect">
            <a:avLst/>
          </a:prstGeom>
        </p:spPr>
      </p:pic>
      <p:cxnSp>
        <p:nvCxnSpPr>
          <p:cNvPr id="15" name="Straight Arrow Connector 14">
            <a:extLst>
              <a:ext uri="{FF2B5EF4-FFF2-40B4-BE49-F238E27FC236}">
                <a16:creationId xmlns:a16="http://schemas.microsoft.com/office/drawing/2014/main" id="{20036443-8E79-4FB8-8043-816EBC99A015}"/>
              </a:ext>
            </a:extLst>
          </p:cNvPr>
          <p:cNvCxnSpPr/>
          <p:nvPr/>
        </p:nvCxnSpPr>
        <p:spPr>
          <a:xfrm>
            <a:off x="6181344" y="2743200"/>
            <a:ext cx="212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7091BF3-099E-466B-94CD-4722AE49D068}"/>
              </a:ext>
            </a:extLst>
          </p:cNvPr>
          <p:cNvCxnSpPr/>
          <p:nvPr/>
        </p:nvCxnSpPr>
        <p:spPr>
          <a:xfrm flipH="1">
            <a:off x="2304288" y="2743200"/>
            <a:ext cx="1112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22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BD8BE2-5E47-4FA9-937F-DD4534ABC770}"/>
              </a:ext>
            </a:extLst>
          </p:cNvPr>
          <p:cNvSpPr txBox="1"/>
          <p:nvPr/>
        </p:nvSpPr>
        <p:spPr>
          <a:xfrm>
            <a:off x="1302588" y="1697269"/>
            <a:ext cx="4572000" cy="1246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457200" eaLnBrk="1" fontAlgn="auto" latinLnBrk="0" hangingPunct="1">
              <a:lnSpc>
                <a:spcPct val="100000"/>
              </a:lnSpc>
              <a:spcBef>
                <a:spcPts val="400"/>
              </a:spcBef>
              <a:spcAft>
                <a:spcPts val="0"/>
              </a:spcAft>
              <a:buClrTx/>
              <a:buSzTx/>
              <a:buFontTx/>
              <a:buNone/>
              <a:tabLst/>
              <a:defRPr/>
            </a:pPr>
            <a:r>
              <a:rPr lang="en-US" sz="2500" b="1" dirty="0"/>
              <a:t>Summarize your team’s thoughts about today’s topics and this exercise</a:t>
            </a:r>
          </a:p>
        </p:txBody>
      </p:sp>
    </p:spTree>
    <p:extLst>
      <p:ext uri="{BB962C8B-B14F-4D97-AF65-F5344CB8AC3E}">
        <p14:creationId xmlns:p14="http://schemas.microsoft.com/office/powerpoint/2010/main" val="1959981187"/>
      </p:ext>
    </p:extLst>
  </p:cSld>
  <p:clrMapOvr>
    <a:masterClrMapping/>
  </p:clrMapOvr>
  <p:transition spd="med"/>
</p:sld>
</file>

<file path=ppt/theme/theme1.xml><?xml version="1.0" encoding="utf-8"?>
<a:theme xmlns:a="http://schemas.openxmlformats.org/drawingml/2006/main" name="Aalto University">
  <a:themeElements>
    <a:clrScheme name="Aalto University">
      <a:dk1>
        <a:srgbClr val="000000"/>
      </a:dk1>
      <a:lt1>
        <a:srgbClr val="EF3340"/>
      </a:lt1>
      <a:dk2>
        <a:srgbClr val="A7A7A7"/>
      </a:dk2>
      <a:lt2>
        <a:srgbClr val="535353"/>
      </a:lt2>
      <a:accent1>
        <a:srgbClr val="FFCD00"/>
      </a:accent1>
      <a:accent2>
        <a:srgbClr val="EF3340"/>
      </a:accent2>
      <a:accent3>
        <a:srgbClr val="005EB8"/>
      </a:accent3>
      <a:accent4>
        <a:srgbClr val="8C857B"/>
      </a:accent4>
      <a:accent5>
        <a:srgbClr val="7D55C7"/>
      </a:accent5>
      <a:accent6>
        <a:srgbClr val="00965E"/>
      </a:accent6>
      <a:hlink>
        <a:srgbClr val="0000FF"/>
      </a:hlink>
      <a:folHlink>
        <a:srgbClr val="FF00FF"/>
      </a:folHlink>
    </a:clrScheme>
    <a:fontScheme name="Aalto University">
      <a:majorFont>
        <a:latin typeface="Helvetica"/>
        <a:ea typeface="Helvetica"/>
        <a:cs typeface="Helvetica"/>
      </a:majorFont>
      <a:minorFont>
        <a:latin typeface="Calibri"/>
        <a:ea typeface="Calibri"/>
        <a:cs typeface="Calibri"/>
      </a:minorFont>
    </a:fontScheme>
    <a:fmtScheme name="Aalto Univers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alto University">
  <a:themeElements>
    <a:clrScheme name="Aalto University">
      <a:dk1>
        <a:srgbClr val="000000"/>
      </a:dk1>
      <a:lt1>
        <a:srgbClr val="FFFFFF"/>
      </a:lt1>
      <a:dk2>
        <a:srgbClr val="A7A7A7"/>
      </a:dk2>
      <a:lt2>
        <a:srgbClr val="535353"/>
      </a:lt2>
      <a:accent1>
        <a:srgbClr val="FFCD00"/>
      </a:accent1>
      <a:accent2>
        <a:srgbClr val="EF3340"/>
      </a:accent2>
      <a:accent3>
        <a:srgbClr val="005EB8"/>
      </a:accent3>
      <a:accent4>
        <a:srgbClr val="8C857B"/>
      </a:accent4>
      <a:accent5>
        <a:srgbClr val="7D55C7"/>
      </a:accent5>
      <a:accent6>
        <a:srgbClr val="00965E"/>
      </a:accent6>
      <a:hlink>
        <a:srgbClr val="0000FF"/>
      </a:hlink>
      <a:folHlink>
        <a:srgbClr val="FF00FF"/>
      </a:folHlink>
    </a:clrScheme>
    <a:fontScheme name="Aalto University">
      <a:majorFont>
        <a:latin typeface="Helvetica"/>
        <a:ea typeface="Helvetica"/>
        <a:cs typeface="Helvetica"/>
      </a:majorFont>
      <a:minorFont>
        <a:latin typeface="Calibri"/>
        <a:ea typeface="Calibri"/>
        <a:cs typeface="Calibri"/>
      </a:minorFont>
    </a:fontScheme>
    <a:fmtScheme name="Aalto Univers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213</TotalTime>
  <Words>715</Words>
  <Application>Microsoft Office PowerPoint</Application>
  <PresentationFormat>On-screen Show (16:10)</PresentationFormat>
  <Paragraphs>56</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Gabriola</vt:lpstr>
      <vt:lpstr>Georgia</vt:lpstr>
      <vt:lpstr>Times New Roman</vt:lpstr>
      <vt:lpstr>Aalto University</vt:lpstr>
      <vt:lpstr>Office Theme</vt:lpstr>
      <vt:lpstr>Value-based actions in start-up world: How can we achieve what is important for our team?  </vt:lpstr>
      <vt:lpstr>Values = what is important for us and what makes our life worth living</vt:lpstr>
      <vt:lpstr>Market-plaza for values </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pohja</dc:title>
  <dc:creator>Mattila Alli</dc:creator>
  <cp:lastModifiedBy>Mattila Alli</cp:lastModifiedBy>
  <cp:revision>1</cp:revision>
  <cp:lastPrinted>2022-09-29T09:35:49Z</cp:lastPrinted>
  <dcterms:modified xsi:type="dcterms:W3CDTF">2022-09-30T11:47:08Z</dcterms:modified>
</cp:coreProperties>
</file>