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77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512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814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8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8357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2110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437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1394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639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2508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288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4519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FCA3-D702-4346-B746-31BD9FCAF122}" type="datetimeFigureOut">
              <a:rPr lang="en-FI" smtClean="0"/>
              <a:t>09/14/2022</a:t>
            </a:fld>
            <a:endParaRPr lang="en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C782-FA46-480F-B506-B984D6CA01D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8349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weapon, dark&#10;&#10;Description automatically generated">
            <a:extLst>
              <a:ext uri="{FF2B5EF4-FFF2-40B4-BE49-F238E27FC236}">
                <a16:creationId xmlns:a16="http://schemas.microsoft.com/office/drawing/2014/main" id="{EF5E17AA-3D12-D92D-5948-BBE1228A2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83" y="20388649"/>
            <a:ext cx="22524651" cy="16885145"/>
          </a:xfrm>
          <a:prstGeom prst="rect">
            <a:avLst/>
          </a:prstGeom>
        </p:spPr>
      </p:pic>
      <p:sp>
        <p:nvSpPr>
          <p:cNvPr id="6" name="Suorakulmio 19">
            <a:extLst>
              <a:ext uri="{FF2B5EF4-FFF2-40B4-BE49-F238E27FC236}">
                <a16:creationId xmlns:a16="http://schemas.microsoft.com/office/drawing/2014/main" id="{8458EC12-4E0F-4A22-BC8B-90D67708C07D}"/>
              </a:ext>
            </a:extLst>
          </p:cNvPr>
          <p:cNvSpPr/>
          <p:nvPr/>
        </p:nvSpPr>
        <p:spPr>
          <a:xfrm>
            <a:off x="6269047" y="8486472"/>
            <a:ext cx="16262336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3000" b="1" dirty="0"/>
              <a:t>VELOCITY ON DEMAND</a:t>
            </a:r>
          </a:p>
        </p:txBody>
      </p:sp>
      <p:sp>
        <p:nvSpPr>
          <p:cNvPr id="8" name="Suorakulmio 19">
            <a:extLst>
              <a:ext uri="{FF2B5EF4-FFF2-40B4-BE49-F238E27FC236}">
                <a16:creationId xmlns:a16="http://schemas.microsoft.com/office/drawing/2014/main" id="{52059D32-CEEA-42B6-B747-095539EEC559}"/>
              </a:ext>
            </a:extLst>
          </p:cNvPr>
          <p:cNvSpPr/>
          <p:nvPr/>
        </p:nvSpPr>
        <p:spPr>
          <a:xfrm>
            <a:off x="1348837" y="11074004"/>
            <a:ext cx="26102747" cy="98214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fi-FI" sz="8800" b="1" dirty="0"/>
              <a:t>GOAL</a:t>
            </a:r>
            <a:r>
              <a:rPr lang="fi-FI" sz="9600" b="1" dirty="0"/>
              <a:t> </a:t>
            </a:r>
          </a:p>
          <a:p>
            <a:pPr algn="ctr"/>
            <a:endParaRPr lang="fi-FI" sz="5669" b="1" dirty="0"/>
          </a:p>
          <a:p>
            <a:pPr algn="ctr"/>
            <a:r>
              <a:rPr lang="fi-FI" sz="8000" b="1" dirty="0"/>
              <a:t>NEW WAY TO MEASURE SPEED OF THE BULLET</a:t>
            </a:r>
          </a:p>
          <a:p>
            <a:pPr algn="ctr"/>
            <a:endParaRPr lang="fi-FI" sz="5669" b="1" dirty="0"/>
          </a:p>
          <a:p>
            <a:pPr algn="ctr"/>
            <a:r>
              <a:rPr lang="fi-FI" sz="8800" b="1" dirty="0"/>
              <a:t>WE SEEK</a:t>
            </a:r>
          </a:p>
          <a:p>
            <a:endParaRPr lang="fi-FI" sz="5669" b="1" u="sng" dirty="0"/>
          </a:p>
          <a:p>
            <a:endParaRPr lang="fi-FI" sz="6600" b="1" dirty="0"/>
          </a:p>
          <a:p>
            <a:pPr marL="1079960" indent="-1079960" algn="ctr">
              <a:buFont typeface="Arial" panose="020B0604020202020204" pitchFamily="34" charset="0"/>
              <a:buChar char="•"/>
            </a:pPr>
            <a:endParaRPr lang="fi-FI" sz="6600" b="1" dirty="0"/>
          </a:p>
          <a:p>
            <a:pPr marL="1079960" indent="-1079960" algn="ctr">
              <a:buFont typeface="Arial" panose="020B0604020202020204" pitchFamily="34" charset="0"/>
              <a:buChar char="•"/>
            </a:pPr>
            <a:endParaRPr lang="fi-FI" sz="6614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409216-8A0D-2B6C-25C6-E9C0ACDEA764}"/>
              </a:ext>
            </a:extLst>
          </p:cNvPr>
          <p:cNvSpPr/>
          <p:nvPr/>
        </p:nvSpPr>
        <p:spPr>
          <a:xfrm>
            <a:off x="711199" y="2463800"/>
            <a:ext cx="27283251" cy="32816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A77173-BB02-1E77-3628-01E52EBA943B}"/>
              </a:ext>
            </a:extLst>
          </p:cNvPr>
          <p:cNvSpPr/>
          <p:nvPr/>
        </p:nvSpPr>
        <p:spPr>
          <a:xfrm>
            <a:off x="9256710" y="1159818"/>
            <a:ext cx="10287000" cy="223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FE7510C-F02B-4E81-9C86-3114837AC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179" y="982879"/>
            <a:ext cx="6692065" cy="61692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D72454-24D5-B840-3DF7-FDA1B9B655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6506" y="17439834"/>
            <a:ext cx="14387807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Miikka Tamminen</dc:creator>
  <cp:lastModifiedBy>Miikka Tamminen</cp:lastModifiedBy>
  <cp:revision>6</cp:revision>
  <dcterms:created xsi:type="dcterms:W3CDTF">2021-09-16T10:00:46Z</dcterms:created>
  <dcterms:modified xsi:type="dcterms:W3CDTF">2022-09-14T19:06:23Z</dcterms:modified>
</cp:coreProperties>
</file>