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5.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6.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7.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8.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9.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0.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1.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12.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13.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14.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15.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16.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theme/theme17.xml" ContentType="application/vnd.openxmlformats-officedocument.theme+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18.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theme/theme19.xml" ContentType="application/vnd.openxmlformats-officedocument.theme+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theme/theme20.xml" ContentType="application/vnd.openxmlformats-officedocument.theme+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theme/theme21.xml" ContentType="application/vnd.openxmlformats-officedocument.theme+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theme/theme22.xml" ContentType="application/vnd.openxmlformats-officedocument.theme+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theme/theme2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60" r:id="rId4"/>
    <p:sldMasterId id="2147484771" r:id="rId5"/>
    <p:sldMasterId id="2147484793" r:id="rId6"/>
    <p:sldMasterId id="2147484815" r:id="rId7"/>
    <p:sldMasterId id="2147484833" r:id="rId8"/>
    <p:sldMasterId id="2147484855" r:id="rId9"/>
    <p:sldMasterId id="2147484894" r:id="rId10"/>
    <p:sldMasterId id="2147484934" r:id="rId11"/>
    <p:sldMasterId id="2147484949" r:id="rId12"/>
    <p:sldMasterId id="2147484972" r:id="rId13"/>
    <p:sldMasterId id="2147485006" r:id="rId14"/>
    <p:sldMasterId id="2147485022" r:id="rId15"/>
    <p:sldMasterId id="2147485044" r:id="rId16"/>
    <p:sldMasterId id="2147485066" r:id="rId17"/>
    <p:sldMasterId id="2147485081" r:id="rId18"/>
    <p:sldMasterId id="2147485093" r:id="rId19"/>
    <p:sldMasterId id="2147485129" r:id="rId20"/>
    <p:sldMasterId id="2147485151" r:id="rId21"/>
    <p:sldMasterId id="2147485240" r:id="rId22"/>
    <p:sldMasterId id="2147485257" r:id="rId23"/>
    <p:sldMasterId id="2147485283" r:id="rId24"/>
    <p:sldMasterId id="2147485297" r:id="rId25"/>
    <p:sldMasterId id="2147485349" r:id="rId26"/>
  </p:sldMasterIdLst>
  <p:notesMasterIdLst>
    <p:notesMasterId r:id="rId48"/>
  </p:notesMasterIdLst>
  <p:handoutMasterIdLst>
    <p:handoutMasterId r:id="rId49"/>
  </p:handoutMasterIdLst>
  <p:sldIdLst>
    <p:sldId id="318" r:id="rId27"/>
    <p:sldId id="2903" r:id="rId28"/>
    <p:sldId id="374" r:id="rId29"/>
    <p:sldId id="2904" r:id="rId30"/>
    <p:sldId id="418" r:id="rId31"/>
    <p:sldId id="2905" r:id="rId32"/>
    <p:sldId id="2906" r:id="rId33"/>
    <p:sldId id="2907" r:id="rId34"/>
    <p:sldId id="2913" r:id="rId35"/>
    <p:sldId id="2908" r:id="rId36"/>
    <p:sldId id="2910" r:id="rId37"/>
    <p:sldId id="2909" r:id="rId38"/>
    <p:sldId id="2911" r:id="rId39"/>
    <p:sldId id="2912" r:id="rId40"/>
    <p:sldId id="2491" r:id="rId41"/>
    <p:sldId id="380" r:id="rId42"/>
    <p:sldId id="1211" r:id="rId43"/>
    <p:sldId id="2902" r:id="rId44"/>
    <p:sldId id="1210" r:id="rId45"/>
    <p:sldId id="1214" r:id="rId46"/>
    <p:sldId id="282" r:id="rId47"/>
  </p:sldIdLst>
  <p:sldSz cx="9144000" cy="5715000" type="screen16x10"/>
  <p:notesSz cx="6811963" cy="9942513"/>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pos="5420" userDrawn="1">
          <p15:clr>
            <a:srgbClr val="A4A3A4"/>
          </p15:clr>
        </p15:guide>
        <p15:guide id="2" orient="horz" pos="352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5" name="Author" initials="A" lastIdx="0" clrIdx="14"/>
</p:cmAuthorLst>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A7D2"/>
    <a:srgbClr val="C9C6C1"/>
    <a:srgbClr val="FFA500"/>
    <a:srgbClr val="F8C704"/>
    <a:srgbClr val="FF671F"/>
    <a:srgbClr val="78BE20"/>
    <a:srgbClr val="BB16A3"/>
    <a:srgbClr val="D2D0CC"/>
    <a:srgbClr val="C8C5C0"/>
    <a:srgbClr val="A8A29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47F6CB-46FA-480C-A060-1C168B4D6BF9}" v="3" dt="2022-08-29T05:24:42.304"/>
    <p1510:client id="{E86C5E8D-6443-437C-A3FD-E0107ED3FCB9}" v="22" dt="2022-08-28T15:50:18.353"/>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60" autoAdjust="0"/>
    <p:restoredTop sz="96327" autoAdjust="0"/>
  </p:normalViewPr>
  <p:slideViewPr>
    <p:cSldViewPr snapToGrid="0" snapToObjects="1">
      <p:cViewPr varScale="1">
        <p:scale>
          <a:sx n="71" d="100"/>
          <a:sy n="71" d="100"/>
        </p:scale>
        <p:origin x="1240" y="44"/>
      </p:cViewPr>
      <p:guideLst>
        <p:guide pos="5420"/>
        <p:guide orient="horz" pos="3524"/>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327"/>
    </p:cViewPr>
  </p:sorterViewPr>
  <p:notesViewPr>
    <p:cSldViewPr snapToGrid="0" snapToObjects="1">
      <p:cViewPr varScale="1">
        <p:scale>
          <a:sx n="90" d="100"/>
          <a:sy n="90" d="100"/>
        </p:scale>
        <p:origin x="3708"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Master" Target="slideMasters/slideMaster23.xml"/><Relationship Id="rId39" Type="http://schemas.openxmlformats.org/officeDocument/2006/relationships/slide" Target="slides/slide13.xml"/><Relationship Id="rId21" Type="http://schemas.openxmlformats.org/officeDocument/2006/relationships/slideMaster" Target="slideMasters/slideMaster18.xml"/><Relationship Id="rId34" Type="http://schemas.openxmlformats.org/officeDocument/2006/relationships/slide" Target="slides/slide8.xml"/><Relationship Id="rId42" Type="http://schemas.openxmlformats.org/officeDocument/2006/relationships/slide" Target="slides/slide16.xml"/><Relationship Id="rId47" Type="http://schemas.openxmlformats.org/officeDocument/2006/relationships/slide" Target="slides/slide21.xml"/><Relationship Id="rId50" Type="http://schemas.openxmlformats.org/officeDocument/2006/relationships/commentAuthors" Target="commentAuthors.xml"/><Relationship Id="rId55"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3.xml"/><Relationship Id="rId11" Type="http://schemas.openxmlformats.org/officeDocument/2006/relationships/slideMaster" Target="slideMasters/slideMaster8.xml"/><Relationship Id="rId24" Type="http://schemas.openxmlformats.org/officeDocument/2006/relationships/slideMaster" Target="slideMasters/slideMaster21.xml"/><Relationship Id="rId32" Type="http://schemas.openxmlformats.org/officeDocument/2006/relationships/slide" Target="slides/slide6.xml"/><Relationship Id="rId37" Type="http://schemas.openxmlformats.org/officeDocument/2006/relationships/slide" Target="slides/slide11.xml"/><Relationship Id="rId40" Type="http://schemas.openxmlformats.org/officeDocument/2006/relationships/slide" Target="slides/slide14.xml"/><Relationship Id="rId45" Type="http://schemas.openxmlformats.org/officeDocument/2006/relationships/slide" Target="slides/slide19.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 Target="slides/slide5.xml"/><Relationship Id="rId44" Type="http://schemas.openxmlformats.org/officeDocument/2006/relationships/slide" Target="slides/slide18.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 Target="slides/slide1.xml"/><Relationship Id="rId30" Type="http://schemas.openxmlformats.org/officeDocument/2006/relationships/slide" Target="slides/slide4.xml"/><Relationship Id="rId35" Type="http://schemas.openxmlformats.org/officeDocument/2006/relationships/slide" Target="slides/slide9.xml"/><Relationship Id="rId43" Type="http://schemas.openxmlformats.org/officeDocument/2006/relationships/slide" Target="slides/slide17.xml"/><Relationship Id="rId48"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Master" Target="slideMasters/slideMaster22.xml"/><Relationship Id="rId33" Type="http://schemas.openxmlformats.org/officeDocument/2006/relationships/slide" Target="slides/slide7.xml"/><Relationship Id="rId38" Type="http://schemas.openxmlformats.org/officeDocument/2006/relationships/slide" Target="slides/slide12.xml"/><Relationship Id="rId46" Type="http://schemas.openxmlformats.org/officeDocument/2006/relationships/slide" Target="slides/slide20.xml"/><Relationship Id="rId20" Type="http://schemas.openxmlformats.org/officeDocument/2006/relationships/slideMaster" Target="slideMasters/slideMaster17.xml"/><Relationship Id="rId41" Type="http://schemas.openxmlformats.org/officeDocument/2006/relationships/slide" Target="slides/slide15.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 Target="slides/slide2.xml"/><Relationship Id="rId36" Type="http://schemas.openxmlformats.org/officeDocument/2006/relationships/slide" Target="slides/slide10.xml"/><Relationship Id="rId49"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A924DB-DE84-4ECA-BA37-1F4A76745A8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FI"/>
        </a:p>
      </dgm:t>
    </dgm:pt>
    <dgm:pt modelId="{9514C96B-C61A-44FA-BD92-DF79149D0331}">
      <dgm:prSet phldrT="[Text]" custT="1"/>
      <dgm:spPr>
        <a:solidFill>
          <a:schemeClr val="bg2"/>
        </a:solidFill>
      </dgm:spPr>
      <dgm:t>
        <a:bodyPr/>
        <a:lstStyle/>
        <a:p>
          <a:pPr algn="ctr"/>
          <a:r>
            <a:rPr lang="en-US" sz="1400" dirty="0" err="1"/>
            <a:t>Tutkimus</a:t>
          </a:r>
          <a:r>
            <a:rPr lang="en-US" sz="1400" dirty="0"/>
            <a:t>:</a:t>
          </a:r>
        </a:p>
        <a:p>
          <a:pPr algn="ctr"/>
          <a:r>
            <a:rPr lang="en-US" sz="1200" dirty="0"/>
            <a:t>534 </a:t>
          </a:r>
          <a:r>
            <a:rPr lang="en-US" sz="1200" dirty="0" err="1"/>
            <a:t>julkaisua</a:t>
          </a:r>
          <a:r>
            <a:rPr lang="en-US" sz="1200" dirty="0"/>
            <a:t> </a:t>
          </a:r>
        </a:p>
        <a:p>
          <a:pPr algn="ctr"/>
          <a:r>
            <a:rPr lang="en-US" sz="1200" dirty="0"/>
            <a:t>5 ERC-</a:t>
          </a:r>
          <a:r>
            <a:rPr lang="en-US" sz="1200" dirty="0" err="1"/>
            <a:t>apurahaa</a:t>
          </a:r>
          <a:r>
            <a:rPr lang="en-US" sz="1200" dirty="0"/>
            <a:t> </a:t>
          </a:r>
        </a:p>
        <a:p>
          <a:pPr algn="ctr" rtl="0"/>
          <a:r>
            <a:rPr lang="en-US" sz="1200" dirty="0"/>
            <a:t>41 </a:t>
          </a:r>
          <a:r>
            <a:rPr lang="en-US" sz="1200" dirty="0" err="1"/>
            <a:t>patenttia</a:t>
          </a:r>
          <a:r>
            <a:rPr lang="en-US" sz="1200" dirty="0"/>
            <a:t>                            16 </a:t>
          </a:r>
          <a:r>
            <a:rPr lang="en-US" sz="1200" dirty="0" err="1"/>
            <a:t>keksintöä</a:t>
          </a:r>
          <a:endParaRPr lang="en-FI" sz="1200" dirty="0"/>
        </a:p>
      </dgm:t>
    </dgm:pt>
    <dgm:pt modelId="{AC0723D8-419D-48E0-AE24-CE3D95B1C2F8}" type="parTrans" cxnId="{60BD1637-E0CB-46CB-AC9D-32B4893580B1}">
      <dgm:prSet/>
      <dgm:spPr/>
      <dgm:t>
        <a:bodyPr/>
        <a:lstStyle/>
        <a:p>
          <a:endParaRPr lang="en-FI"/>
        </a:p>
      </dgm:t>
    </dgm:pt>
    <dgm:pt modelId="{A54A3AE1-9A74-4AB1-BFAC-6DD5B703845C}" type="sibTrans" cxnId="{60BD1637-E0CB-46CB-AC9D-32B4893580B1}">
      <dgm:prSet/>
      <dgm:spPr/>
      <dgm:t>
        <a:bodyPr/>
        <a:lstStyle/>
        <a:p>
          <a:endParaRPr lang="en-FI"/>
        </a:p>
      </dgm:t>
    </dgm:pt>
    <dgm:pt modelId="{40933597-BBCB-47F0-B41F-A91C9ECF9CB2}">
      <dgm:prSet custT="1"/>
      <dgm:spPr>
        <a:solidFill>
          <a:schemeClr val="tx1"/>
        </a:solidFill>
      </dgm:spPr>
      <dgm:t>
        <a:bodyPr/>
        <a:lstStyle/>
        <a:p>
          <a:pPr algn="ctr"/>
          <a:r>
            <a:rPr lang="en-US" sz="1400" b="0" dirty="0" err="1">
              <a:cs typeface="Arial"/>
            </a:rPr>
            <a:t>Tutkintoja</a:t>
          </a:r>
          <a:r>
            <a:rPr lang="en-US" sz="1400" b="0" dirty="0">
              <a:cs typeface="Arial"/>
            </a:rPr>
            <a:t>:</a:t>
          </a:r>
        </a:p>
        <a:p>
          <a:pPr algn="ctr"/>
          <a:r>
            <a:rPr lang="en-US" sz="1200" b="0" dirty="0">
              <a:cs typeface="Arial"/>
            </a:rPr>
            <a:t>94 </a:t>
          </a:r>
          <a:r>
            <a:rPr lang="en-US" sz="1200" b="0" dirty="0" err="1">
              <a:cs typeface="Arial"/>
            </a:rPr>
            <a:t>Kandidaatin</a:t>
          </a:r>
          <a:r>
            <a:rPr lang="en-US" sz="1200" b="0" dirty="0">
              <a:cs typeface="Arial"/>
            </a:rPr>
            <a:t> </a:t>
          </a:r>
          <a:r>
            <a:rPr lang="en-US" sz="1200" b="0" dirty="0" err="1">
              <a:cs typeface="Arial"/>
            </a:rPr>
            <a:t>tutkintoa</a:t>
          </a:r>
          <a:r>
            <a:rPr lang="en-US" sz="1200" b="0" dirty="0">
              <a:cs typeface="Arial"/>
            </a:rPr>
            <a:t> </a:t>
          </a:r>
        </a:p>
        <a:p>
          <a:pPr algn="ctr"/>
          <a:r>
            <a:rPr lang="en-US" sz="1200" b="0" dirty="0">
              <a:cs typeface="Arial"/>
            </a:rPr>
            <a:t> 89 </a:t>
          </a:r>
          <a:r>
            <a:rPr lang="en-US" sz="1200" b="0" dirty="0" err="1">
              <a:cs typeface="Arial"/>
            </a:rPr>
            <a:t>Maisterin</a:t>
          </a:r>
          <a:r>
            <a:rPr lang="en-US" sz="1200" b="0" dirty="0">
              <a:cs typeface="Arial"/>
            </a:rPr>
            <a:t> </a:t>
          </a:r>
          <a:r>
            <a:rPr lang="en-US" sz="1200" b="0" dirty="0" err="1">
              <a:cs typeface="Arial"/>
            </a:rPr>
            <a:t>tutkintoa</a:t>
          </a:r>
          <a:endParaRPr lang="en-US" sz="1200" b="0" dirty="0">
            <a:cs typeface="Arial"/>
          </a:endParaRPr>
        </a:p>
        <a:p>
          <a:pPr algn="ctr"/>
          <a:r>
            <a:rPr lang="en-US" sz="1200" b="0" dirty="0">
              <a:cs typeface="Arial"/>
            </a:rPr>
            <a:t> 30 </a:t>
          </a:r>
          <a:r>
            <a:rPr lang="en-US" sz="1200" b="0" dirty="0" err="1">
              <a:cs typeface="Arial"/>
            </a:rPr>
            <a:t>Tohtorin</a:t>
          </a:r>
          <a:r>
            <a:rPr lang="en-US" sz="1200" b="0" dirty="0">
              <a:cs typeface="Arial"/>
            </a:rPr>
            <a:t> </a:t>
          </a:r>
          <a:r>
            <a:rPr lang="en-US" sz="1200" b="0" dirty="0" err="1">
              <a:cs typeface="Arial"/>
            </a:rPr>
            <a:t>tutkintoa</a:t>
          </a:r>
          <a:endParaRPr lang="en-US" sz="1200" b="0" dirty="0">
            <a:cs typeface="Arial"/>
          </a:endParaRPr>
        </a:p>
      </dgm:t>
    </dgm:pt>
    <dgm:pt modelId="{044B586D-5F01-4321-BF84-9E80DED8B5DB}" type="parTrans" cxnId="{513B3E90-CD4F-4A28-A443-6A99636A839D}">
      <dgm:prSet/>
      <dgm:spPr/>
      <dgm:t>
        <a:bodyPr/>
        <a:lstStyle/>
        <a:p>
          <a:endParaRPr lang="en-FI"/>
        </a:p>
      </dgm:t>
    </dgm:pt>
    <dgm:pt modelId="{94EB2B21-2DDE-46DC-BA9A-D4DECBFCFE8D}" type="sibTrans" cxnId="{513B3E90-CD4F-4A28-A443-6A99636A839D}">
      <dgm:prSet/>
      <dgm:spPr/>
      <dgm:t>
        <a:bodyPr/>
        <a:lstStyle/>
        <a:p>
          <a:endParaRPr lang="en-FI"/>
        </a:p>
      </dgm:t>
    </dgm:pt>
    <dgm:pt modelId="{3A445CB3-8438-4EB3-8C84-20D9F2953441}">
      <dgm:prSet phldrT="[Text]" custT="1"/>
      <dgm:spPr>
        <a:solidFill>
          <a:schemeClr val="bg1">
            <a:lumMod val="50000"/>
          </a:schemeClr>
        </a:solidFill>
      </dgm:spPr>
      <dgm:t>
        <a:bodyPr/>
        <a:lstStyle/>
        <a:p>
          <a:pPr algn="ctr">
            <a:buFont typeface="Arial" panose="020B0604020202020204" pitchFamily="34" charset="0"/>
            <a:buChar char="•"/>
          </a:pPr>
          <a:r>
            <a:rPr lang="en-US" sz="1400" b="0" dirty="0" err="1"/>
            <a:t>Infrastruktuuri</a:t>
          </a:r>
          <a:r>
            <a:rPr lang="en-US" sz="1400" b="0" dirty="0"/>
            <a:t>: </a:t>
          </a:r>
        </a:p>
        <a:p>
          <a:pPr algn="ctr"/>
          <a:r>
            <a:rPr lang="en-US" sz="1200" b="0" dirty="0"/>
            <a:t>Bioeconomy and RAMI Research Infrastructures on the new national RI roadmap</a:t>
          </a:r>
        </a:p>
      </dgm:t>
    </dgm:pt>
    <dgm:pt modelId="{97FEA70D-2C55-431C-80AE-9D7E08FF6163}" type="sibTrans" cxnId="{340CB0A8-89F7-4546-BF27-35707A971E94}">
      <dgm:prSet/>
      <dgm:spPr/>
      <dgm:t>
        <a:bodyPr/>
        <a:lstStyle/>
        <a:p>
          <a:endParaRPr lang="en-FI"/>
        </a:p>
      </dgm:t>
    </dgm:pt>
    <dgm:pt modelId="{47662693-1167-4D9E-BF18-BF4200359B30}" type="parTrans" cxnId="{340CB0A8-89F7-4546-BF27-35707A971E94}">
      <dgm:prSet/>
      <dgm:spPr/>
      <dgm:t>
        <a:bodyPr/>
        <a:lstStyle/>
        <a:p>
          <a:endParaRPr lang="en-FI"/>
        </a:p>
      </dgm:t>
    </dgm:pt>
    <dgm:pt modelId="{A1030DAF-B12D-4C50-92B0-6E2171FC6BB2}">
      <dgm:prSet phldrT="[Text]" custT="1"/>
      <dgm:spPr>
        <a:solidFill>
          <a:srgbClr val="002060"/>
        </a:solidFill>
      </dgm:spPr>
      <dgm:t>
        <a:bodyPr/>
        <a:lstStyle/>
        <a:p>
          <a:pPr algn="ctr" rtl="0">
            <a:buFont typeface="Arial" panose="020B0604020202020204" pitchFamily="34" charset="0"/>
            <a:buChar char="•"/>
          </a:pPr>
          <a:r>
            <a:rPr lang="en-US" sz="1400" dirty="0"/>
            <a:t>Henkilöstö</a:t>
          </a:r>
          <a:r>
            <a:rPr lang="en-US" sz="1400" dirty="0">
              <a:latin typeface="Arial" panose="020B0604020202020204"/>
            </a:rPr>
            <a:t>/</a:t>
          </a:r>
          <a:r>
            <a:rPr lang="en-US" sz="1200" dirty="0">
              <a:latin typeface="Arial" panose="020B0604020202020204"/>
            </a:rPr>
            <a:t>opiskelijat:</a:t>
          </a:r>
          <a:br>
            <a:rPr lang="en-US" sz="1200" dirty="0">
              <a:solidFill>
                <a:srgbClr val="010000"/>
              </a:solidFill>
              <a:latin typeface="Arial" panose="020B0604020202020204"/>
            </a:rPr>
          </a:br>
          <a:r>
            <a:rPr lang="en-US" sz="1200" dirty="0">
              <a:latin typeface="Arial" panose="020B0604020202020204"/>
            </a:rPr>
            <a:t>
Professoreita</a:t>
          </a:r>
          <a:r>
            <a:rPr lang="en-US" sz="1200" dirty="0"/>
            <a:t> </a:t>
          </a:r>
          <a:r>
            <a:rPr lang="en-US" sz="1200" dirty="0">
              <a:latin typeface="Arial" panose="020B0604020202020204"/>
            </a:rPr>
            <a:t>41</a:t>
          </a:r>
          <a:br>
            <a:rPr lang="en-US" sz="1200" dirty="0">
              <a:latin typeface="Arial" panose="020B0604020202020204"/>
            </a:rPr>
          </a:br>
          <a:r>
            <a:rPr lang="en-US" sz="1200" dirty="0" err="1">
              <a:latin typeface="Arial" panose="020B0604020202020204"/>
            </a:rPr>
            <a:t>Tohtoriopinnot</a:t>
          </a:r>
          <a:r>
            <a:rPr lang="en-US" sz="1200" dirty="0"/>
            <a:t> </a:t>
          </a:r>
          <a:r>
            <a:rPr lang="en-US" sz="1200" dirty="0">
              <a:latin typeface="Arial" panose="020B0604020202020204"/>
            </a:rPr>
            <a:t>135</a:t>
          </a:r>
          <a:br>
            <a:rPr lang="en-US" sz="1200" dirty="0">
              <a:latin typeface="Arial" panose="020B0604020202020204"/>
            </a:rPr>
          </a:br>
          <a:r>
            <a:rPr lang="en-US" sz="1200" dirty="0" err="1">
              <a:latin typeface="Arial" panose="020B0604020202020204"/>
            </a:rPr>
            <a:t>Perustutkinto-opiskelijat</a:t>
          </a:r>
          <a:r>
            <a:rPr lang="en-US" sz="1200" dirty="0"/>
            <a:t> 1118</a:t>
          </a:r>
          <a:br>
            <a:rPr lang="en-US" sz="1200" dirty="0">
              <a:solidFill>
                <a:srgbClr val="010000"/>
              </a:solidFill>
              <a:latin typeface="Arial" panose="020B0604020202020204"/>
            </a:rPr>
          </a:br>
          <a:r>
            <a:rPr lang="en-US" sz="1200" dirty="0"/>
            <a:t>Tukitoiminnot ~</a:t>
          </a:r>
          <a:r>
            <a:rPr lang="en-US" sz="1200" dirty="0">
              <a:latin typeface="Arial" panose="020B0604020202020204"/>
            </a:rPr>
            <a:t>100</a:t>
          </a:r>
          <a:endParaRPr lang="en-FI" sz="1200" dirty="0">
            <a:latin typeface="Arial" panose="020B0604020202020204"/>
          </a:endParaRPr>
        </a:p>
      </dgm:t>
    </dgm:pt>
    <dgm:pt modelId="{FFBB659C-B83A-4A7A-B0A0-E5B9409C064A}" type="parTrans" cxnId="{3DB30435-1520-49DE-AB23-EC72E564AAB8}">
      <dgm:prSet/>
      <dgm:spPr/>
      <dgm:t>
        <a:bodyPr/>
        <a:lstStyle/>
        <a:p>
          <a:endParaRPr lang="en-FI"/>
        </a:p>
      </dgm:t>
    </dgm:pt>
    <dgm:pt modelId="{7047BEF2-8266-411F-B629-D981BEF2596B}" type="sibTrans" cxnId="{3DB30435-1520-49DE-AB23-EC72E564AAB8}">
      <dgm:prSet/>
      <dgm:spPr/>
      <dgm:t>
        <a:bodyPr/>
        <a:lstStyle/>
        <a:p>
          <a:endParaRPr lang="en-FI"/>
        </a:p>
      </dgm:t>
    </dgm:pt>
    <dgm:pt modelId="{1A5C7BBF-B27D-47AF-87A0-AD56E2A14E3E}">
      <dgm:prSet phldrT="[Text]" custT="1"/>
      <dgm:spPr>
        <a:solidFill>
          <a:schemeClr val="tx2"/>
        </a:solidFill>
      </dgm:spPr>
      <dgm:t>
        <a:bodyPr/>
        <a:lstStyle/>
        <a:p>
          <a:pPr algn="ctr">
            <a:buFont typeface="Arial" panose="020B0604020202020204" pitchFamily="34" charset="0"/>
            <a:buChar char="•"/>
          </a:pPr>
          <a:r>
            <a:rPr lang="en-US" sz="1400" b="0" dirty="0" err="1"/>
            <a:t>FinnCERES</a:t>
          </a:r>
          <a:r>
            <a:rPr lang="en-US" sz="1400" b="0" dirty="0"/>
            <a:t> </a:t>
          </a:r>
          <a:r>
            <a:rPr lang="en-US" sz="1400" b="0" dirty="0" err="1"/>
            <a:t>lippulaiva</a:t>
          </a:r>
          <a:r>
            <a:rPr lang="en-US" sz="1400" b="0" dirty="0"/>
            <a:t>: </a:t>
          </a:r>
          <a:r>
            <a:rPr lang="en-US" sz="1200" dirty="0"/>
            <a:t>Redefining the Bioeconomy with advanced bio-based materials</a:t>
          </a:r>
          <a:endParaRPr lang="en-FI" sz="1200" dirty="0"/>
        </a:p>
      </dgm:t>
    </dgm:pt>
    <dgm:pt modelId="{60640CD6-F227-45E1-8964-F0C4384E64A6}" type="parTrans" cxnId="{0EFC9BA3-0208-4CA6-B9EA-849E73D61D67}">
      <dgm:prSet/>
      <dgm:spPr/>
      <dgm:t>
        <a:bodyPr/>
        <a:lstStyle/>
        <a:p>
          <a:endParaRPr lang="en-FI"/>
        </a:p>
      </dgm:t>
    </dgm:pt>
    <dgm:pt modelId="{0E485E66-1209-42ED-9E0D-C682D80CA4E1}" type="sibTrans" cxnId="{0EFC9BA3-0208-4CA6-B9EA-849E73D61D67}">
      <dgm:prSet/>
      <dgm:spPr/>
      <dgm:t>
        <a:bodyPr/>
        <a:lstStyle/>
        <a:p>
          <a:endParaRPr lang="en-FI"/>
        </a:p>
      </dgm:t>
    </dgm:pt>
    <dgm:pt modelId="{0F730B03-1888-4173-BFBF-8338B703AD93}">
      <dgm:prSet phldrT="[Text]" custT="1"/>
      <dgm:spPr>
        <a:solidFill>
          <a:schemeClr val="accent3"/>
        </a:solidFill>
      </dgm:spPr>
      <dgm:t>
        <a:bodyPr/>
        <a:lstStyle/>
        <a:p>
          <a:pPr algn="ctr">
            <a:buFont typeface="Arial" panose="020B0604020202020204" pitchFamily="34" charset="0"/>
            <a:buChar char="•"/>
          </a:pPr>
          <a:r>
            <a:rPr lang="en-US" sz="1400" b="0" dirty="0"/>
            <a:t>Rahoitus 44.2 M€:</a:t>
          </a:r>
        </a:p>
        <a:p>
          <a:pPr algn="ctr"/>
          <a:r>
            <a:rPr lang="en-US" sz="1200" b="0" dirty="0" err="1"/>
            <a:t>Ulkoinen</a:t>
          </a:r>
          <a:r>
            <a:rPr lang="en-US" sz="1200" b="0" dirty="0"/>
            <a:t> </a:t>
          </a:r>
          <a:r>
            <a:rPr lang="en-US" sz="1200" b="0" dirty="0" err="1"/>
            <a:t>rahoitus</a:t>
          </a:r>
          <a:r>
            <a:rPr lang="en-US" sz="1200" b="0" dirty="0"/>
            <a:t> 17.3 M€ (</a:t>
          </a:r>
          <a:r>
            <a:rPr lang="en-US" sz="1200" b="0" dirty="0" err="1"/>
            <a:t>yritykset</a:t>
          </a:r>
          <a:r>
            <a:rPr lang="en-US" sz="1200" b="0" dirty="0"/>
            <a:t>, EU, Business Finland, </a:t>
          </a:r>
          <a:r>
            <a:rPr lang="en-US" sz="1200" b="0" dirty="0" err="1"/>
            <a:t>Suomen</a:t>
          </a:r>
          <a:r>
            <a:rPr lang="en-US" sz="1200" b="0" dirty="0"/>
            <a:t> </a:t>
          </a:r>
          <a:r>
            <a:rPr lang="en-US" sz="1200" b="0" dirty="0" err="1"/>
            <a:t>Akatemia</a:t>
          </a:r>
          <a:r>
            <a:rPr lang="en-US" sz="1200" b="0" dirty="0"/>
            <a:t>)</a:t>
          </a:r>
        </a:p>
        <a:p>
          <a:pPr algn="ctr"/>
          <a:r>
            <a:rPr lang="en-US" sz="1200" b="0" dirty="0"/>
            <a:t>Jane ja Aatos </a:t>
          </a:r>
          <a:r>
            <a:rPr lang="en-US" sz="1200" b="0" dirty="0" err="1"/>
            <a:t>Erkon</a:t>
          </a:r>
          <a:r>
            <a:rPr lang="en-US" sz="1200" b="0" dirty="0"/>
            <a:t> </a:t>
          </a:r>
          <a:r>
            <a:rPr lang="en-US" sz="1200" b="0" dirty="0" err="1"/>
            <a:t>säätiö</a:t>
          </a:r>
          <a:r>
            <a:rPr lang="en-US" sz="1200" b="0" dirty="0"/>
            <a:t> 10.5 M€</a:t>
          </a:r>
        </a:p>
      </dgm:t>
    </dgm:pt>
    <dgm:pt modelId="{685B49D8-29B4-4B66-8219-6B1B2AAD09CA}" type="parTrans" cxnId="{BAF1F430-9C4A-4A3F-9FA1-F0E312AEE892}">
      <dgm:prSet/>
      <dgm:spPr/>
      <dgm:t>
        <a:bodyPr/>
        <a:lstStyle/>
        <a:p>
          <a:endParaRPr lang="en-FI"/>
        </a:p>
      </dgm:t>
    </dgm:pt>
    <dgm:pt modelId="{67668F41-4731-448D-A8D9-AAF51E2AD585}" type="sibTrans" cxnId="{BAF1F430-9C4A-4A3F-9FA1-F0E312AEE892}">
      <dgm:prSet/>
      <dgm:spPr/>
      <dgm:t>
        <a:bodyPr/>
        <a:lstStyle/>
        <a:p>
          <a:endParaRPr lang="en-FI"/>
        </a:p>
      </dgm:t>
    </dgm:pt>
    <dgm:pt modelId="{E02C2576-EE64-467C-89C4-C02C3C03D727}" type="pres">
      <dgm:prSet presAssocID="{E1A924DB-DE84-4ECA-BA37-1F4A76745A86}" presName="diagram" presStyleCnt="0">
        <dgm:presLayoutVars>
          <dgm:dir/>
          <dgm:resizeHandles val="exact"/>
        </dgm:presLayoutVars>
      </dgm:prSet>
      <dgm:spPr/>
    </dgm:pt>
    <dgm:pt modelId="{947C1ACB-ED03-445D-9C9D-A1FE431F69EE}" type="pres">
      <dgm:prSet presAssocID="{A1030DAF-B12D-4C50-92B0-6E2171FC6BB2}" presName="node" presStyleLbl="node1" presStyleIdx="0" presStyleCnt="6">
        <dgm:presLayoutVars>
          <dgm:bulletEnabled val="1"/>
        </dgm:presLayoutVars>
      </dgm:prSet>
      <dgm:spPr/>
    </dgm:pt>
    <dgm:pt modelId="{8794F141-014C-4F06-A0FA-4E9057007212}" type="pres">
      <dgm:prSet presAssocID="{7047BEF2-8266-411F-B629-D981BEF2596B}" presName="sibTrans" presStyleCnt="0"/>
      <dgm:spPr/>
    </dgm:pt>
    <dgm:pt modelId="{4BB11353-388E-4970-90F1-CB1F04FB9D29}" type="pres">
      <dgm:prSet presAssocID="{3A445CB3-8438-4EB3-8C84-20D9F2953441}" presName="node" presStyleLbl="node1" presStyleIdx="1" presStyleCnt="6" custLinFactX="-10000" custLinFactY="19467" custLinFactNeighborX="-100000" custLinFactNeighborY="100000">
        <dgm:presLayoutVars>
          <dgm:bulletEnabled val="1"/>
        </dgm:presLayoutVars>
      </dgm:prSet>
      <dgm:spPr/>
    </dgm:pt>
    <dgm:pt modelId="{04B3380A-BD45-4267-953B-A34536BC1CE7}" type="pres">
      <dgm:prSet presAssocID="{97FEA70D-2C55-431C-80AE-9D7E08FF6163}" presName="sibTrans" presStyleCnt="0"/>
      <dgm:spPr/>
    </dgm:pt>
    <dgm:pt modelId="{FC9BD247-A4F7-434D-B4C6-38ADDFFAA993}" type="pres">
      <dgm:prSet presAssocID="{0F730B03-1888-4173-BFBF-8338B703AD93}" presName="node" presStyleLbl="node1" presStyleIdx="2" presStyleCnt="6" custLinFactX="-10238" custLinFactY="19846" custLinFactNeighborX="-100000" custLinFactNeighborY="100000">
        <dgm:presLayoutVars>
          <dgm:bulletEnabled val="1"/>
        </dgm:presLayoutVars>
      </dgm:prSet>
      <dgm:spPr/>
    </dgm:pt>
    <dgm:pt modelId="{BCF0E444-2369-4976-9578-F48025F89347}" type="pres">
      <dgm:prSet presAssocID="{67668F41-4731-448D-A8D9-AAF51E2AD585}" presName="sibTrans" presStyleCnt="0"/>
      <dgm:spPr/>
    </dgm:pt>
    <dgm:pt modelId="{58329B6A-6E3C-4B67-9862-128CDC222A40}" type="pres">
      <dgm:prSet presAssocID="{40933597-BBCB-47F0-B41F-A91C9ECF9CB2}" presName="node" presStyleLbl="node1" presStyleIdx="3" presStyleCnt="6" custLinFactX="100000" custLinFactY="-17830" custLinFactNeighborX="120000" custLinFactNeighborY="-100000">
        <dgm:presLayoutVars>
          <dgm:bulletEnabled val="1"/>
        </dgm:presLayoutVars>
      </dgm:prSet>
      <dgm:spPr/>
    </dgm:pt>
    <dgm:pt modelId="{1276BE3B-5E78-4139-8923-99847F6069D3}" type="pres">
      <dgm:prSet presAssocID="{94EB2B21-2DDE-46DC-BA9A-D4DECBFCFE8D}" presName="sibTrans" presStyleCnt="0"/>
      <dgm:spPr/>
    </dgm:pt>
    <dgm:pt modelId="{34E168C4-3680-4A0F-A433-B6F8E4A05490}" type="pres">
      <dgm:prSet presAssocID="{9514C96B-C61A-44FA-BD92-DF79149D0331}" presName="node" presStyleLbl="node1" presStyleIdx="4" presStyleCnt="6" custLinFactY="-18264" custLinFactNeighborX="22" custLinFactNeighborY="-100000">
        <dgm:presLayoutVars>
          <dgm:bulletEnabled val="1"/>
        </dgm:presLayoutVars>
      </dgm:prSet>
      <dgm:spPr/>
    </dgm:pt>
    <dgm:pt modelId="{E4C9BBC7-5BA3-46EC-A6C1-31D1C6F88737}" type="pres">
      <dgm:prSet presAssocID="{A54A3AE1-9A74-4AB1-BFAC-6DD5B703845C}" presName="sibTrans" presStyleCnt="0"/>
      <dgm:spPr/>
    </dgm:pt>
    <dgm:pt modelId="{E38AD4AF-A313-4C38-9CAF-A0EBCCCBD30F}" type="pres">
      <dgm:prSet presAssocID="{1A5C7BBF-B27D-47AF-87A0-AD56E2A14E3E}" presName="node" presStyleLbl="node1" presStyleIdx="5" presStyleCnt="6" custLinFactNeighborX="0" custLinFactNeighborY="1930">
        <dgm:presLayoutVars>
          <dgm:bulletEnabled val="1"/>
        </dgm:presLayoutVars>
      </dgm:prSet>
      <dgm:spPr/>
    </dgm:pt>
  </dgm:ptLst>
  <dgm:cxnLst>
    <dgm:cxn modelId="{13810B0E-479A-4EEB-9FAF-B0F3E92DC855}" type="presOf" srcId="{0F730B03-1888-4173-BFBF-8338B703AD93}" destId="{FC9BD247-A4F7-434D-B4C6-38ADDFFAA993}" srcOrd="0" destOrd="0" presId="urn:microsoft.com/office/officeart/2005/8/layout/default"/>
    <dgm:cxn modelId="{2D4BD11A-526E-4447-9065-2B7B23AD5CB4}" type="presOf" srcId="{A1030DAF-B12D-4C50-92B0-6E2171FC6BB2}" destId="{947C1ACB-ED03-445D-9C9D-A1FE431F69EE}" srcOrd="0" destOrd="0" presId="urn:microsoft.com/office/officeart/2005/8/layout/default"/>
    <dgm:cxn modelId="{89DCC52D-AA8E-431D-B7D1-CE407A20BD62}" type="presOf" srcId="{40933597-BBCB-47F0-B41F-A91C9ECF9CB2}" destId="{58329B6A-6E3C-4B67-9862-128CDC222A40}" srcOrd="0" destOrd="0" presId="urn:microsoft.com/office/officeart/2005/8/layout/default"/>
    <dgm:cxn modelId="{BAF1F430-9C4A-4A3F-9FA1-F0E312AEE892}" srcId="{E1A924DB-DE84-4ECA-BA37-1F4A76745A86}" destId="{0F730B03-1888-4173-BFBF-8338B703AD93}" srcOrd="2" destOrd="0" parTransId="{685B49D8-29B4-4B66-8219-6B1B2AAD09CA}" sibTransId="{67668F41-4731-448D-A8D9-AAF51E2AD585}"/>
    <dgm:cxn modelId="{3DB30435-1520-49DE-AB23-EC72E564AAB8}" srcId="{E1A924DB-DE84-4ECA-BA37-1F4A76745A86}" destId="{A1030DAF-B12D-4C50-92B0-6E2171FC6BB2}" srcOrd="0" destOrd="0" parTransId="{FFBB659C-B83A-4A7A-B0A0-E5B9409C064A}" sibTransId="{7047BEF2-8266-411F-B629-D981BEF2596B}"/>
    <dgm:cxn modelId="{60BD1637-E0CB-46CB-AC9D-32B4893580B1}" srcId="{E1A924DB-DE84-4ECA-BA37-1F4A76745A86}" destId="{9514C96B-C61A-44FA-BD92-DF79149D0331}" srcOrd="4" destOrd="0" parTransId="{AC0723D8-419D-48E0-AE24-CE3D95B1C2F8}" sibTransId="{A54A3AE1-9A74-4AB1-BFAC-6DD5B703845C}"/>
    <dgm:cxn modelId="{D079CE5C-F53B-49D4-9732-1FC36E97D3AE}" type="presOf" srcId="{E1A924DB-DE84-4ECA-BA37-1F4A76745A86}" destId="{E02C2576-EE64-467C-89C4-C02C3C03D727}" srcOrd="0" destOrd="0" presId="urn:microsoft.com/office/officeart/2005/8/layout/default"/>
    <dgm:cxn modelId="{2A78EA6E-22EC-4608-8B85-9CA6527266FB}" type="presOf" srcId="{3A445CB3-8438-4EB3-8C84-20D9F2953441}" destId="{4BB11353-388E-4970-90F1-CB1F04FB9D29}" srcOrd="0" destOrd="0" presId="urn:microsoft.com/office/officeart/2005/8/layout/default"/>
    <dgm:cxn modelId="{3B54658E-A29B-4F2D-8089-31FDB812BC67}" type="presOf" srcId="{1A5C7BBF-B27D-47AF-87A0-AD56E2A14E3E}" destId="{E38AD4AF-A313-4C38-9CAF-A0EBCCCBD30F}" srcOrd="0" destOrd="0" presId="urn:microsoft.com/office/officeart/2005/8/layout/default"/>
    <dgm:cxn modelId="{513B3E90-CD4F-4A28-A443-6A99636A839D}" srcId="{E1A924DB-DE84-4ECA-BA37-1F4A76745A86}" destId="{40933597-BBCB-47F0-B41F-A91C9ECF9CB2}" srcOrd="3" destOrd="0" parTransId="{044B586D-5F01-4321-BF84-9E80DED8B5DB}" sibTransId="{94EB2B21-2DDE-46DC-BA9A-D4DECBFCFE8D}"/>
    <dgm:cxn modelId="{0EFC9BA3-0208-4CA6-B9EA-849E73D61D67}" srcId="{E1A924DB-DE84-4ECA-BA37-1F4A76745A86}" destId="{1A5C7BBF-B27D-47AF-87A0-AD56E2A14E3E}" srcOrd="5" destOrd="0" parTransId="{60640CD6-F227-45E1-8964-F0C4384E64A6}" sibTransId="{0E485E66-1209-42ED-9E0D-C682D80CA4E1}"/>
    <dgm:cxn modelId="{340CB0A8-89F7-4546-BF27-35707A971E94}" srcId="{E1A924DB-DE84-4ECA-BA37-1F4A76745A86}" destId="{3A445CB3-8438-4EB3-8C84-20D9F2953441}" srcOrd="1" destOrd="0" parTransId="{47662693-1167-4D9E-BF18-BF4200359B30}" sibTransId="{97FEA70D-2C55-431C-80AE-9D7E08FF6163}"/>
    <dgm:cxn modelId="{15A968CF-61DC-42A1-800A-9A6FD51FFF67}" type="presOf" srcId="{9514C96B-C61A-44FA-BD92-DF79149D0331}" destId="{34E168C4-3680-4A0F-A433-B6F8E4A05490}" srcOrd="0" destOrd="0" presId="urn:microsoft.com/office/officeart/2005/8/layout/default"/>
    <dgm:cxn modelId="{B6415C97-10AD-4437-824D-20CA3BF917A6}" type="presParOf" srcId="{E02C2576-EE64-467C-89C4-C02C3C03D727}" destId="{947C1ACB-ED03-445D-9C9D-A1FE431F69EE}" srcOrd="0" destOrd="0" presId="urn:microsoft.com/office/officeart/2005/8/layout/default"/>
    <dgm:cxn modelId="{F52FC20B-827A-4A27-9069-6E352CBCDEAA}" type="presParOf" srcId="{E02C2576-EE64-467C-89C4-C02C3C03D727}" destId="{8794F141-014C-4F06-A0FA-4E9057007212}" srcOrd="1" destOrd="0" presId="urn:microsoft.com/office/officeart/2005/8/layout/default"/>
    <dgm:cxn modelId="{B1EB571C-BFB4-4ED5-8547-E75456ACDCE4}" type="presParOf" srcId="{E02C2576-EE64-467C-89C4-C02C3C03D727}" destId="{4BB11353-388E-4970-90F1-CB1F04FB9D29}" srcOrd="2" destOrd="0" presId="urn:microsoft.com/office/officeart/2005/8/layout/default"/>
    <dgm:cxn modelId="{4CF24926-8E02-4B6F-8582-15CBBDAB4AA5}" type="presParOf" srcId="{E02C2576-EE64-467C-89C4-C02C3C03D727}" destId="{04B3380A-BD45-4267-953B-A34536BC1CE7}" srcOrd="3" destOrd="0" presId="urn:microsoft.com/office/officeart/2005/8/layout/default"/>
    <dgm:cxn modelId="{EC3097C6-63A1-4B61-BCC5-9C3E1BDE44F5}" type="presParOf" srcId="{E02C2576-EE64-467C-89C4-C02C3C03D727}" destId="{FC9BD247-A4F7-434D-B4C6-38ADDFFAA993}" srcOrd="4" destOrd="0" presId="urn:microsoft.com/office/officeart/2005/8/layout/default"/>
    <dgm:cxn modelId="{76596033-1B2D-4FFE-BA8C-9FC472E7B85B}" type="presParOf" srcId="{E02C2576-EE64-467C-89C4-C02C3C03D727}" destId="{BCF0E444-2369-4976-9578-F48025F89347}" srcOrd="5" destOrd="0" presId="urn:microsoft.com/office/officeart/2005/8/layout/default"/>
    <dgm:cxn modelId="{916E0F7A-180A-48C4-B4ED-BD2BD5DC0B43}" type="presParOf" srcId="{E02C2576-EE64-467C-89C4-C02C3C03D727}" destId="{58329B6A-6E3C-4B67-9862-128CDC222A40}" srcOrd="6" destOrd="0" presId="urn:microsoft.com/office/officeart/2005/8/layout/default"/>
    <dgm:cxn modelId="{77C6301D-19F5-43C6-9A79-7B559B65AA6C}" type="presParOf" srcId="{E02C2576-EE64-467C-89C4-C02C3C03D727}" destId="{1276BE3B-5E78-4139-8923-99847F6069D3}" srcOrd="7" destOrd="0" presId="urn:microsoft.com/office/officeart/2005/8/layout/default"/>
    <dgm:cxn modelId="{0002BE9F-D678-40E2-9191-703A84FF1895}" type="presParOf" srcId="{E02C2576-EE64-467C-89C4-C02C3C03D727}" destId="{34E168C4-3680-4A0F-A433-B6F8E4A05490}" srcOrd="8" destOrd="0" presId="urn:microsoft.com/office/officeart/2005/8/layout/default"/>
    <dgm:cxn modelId="{00091459-A871-45B7-9A03-F446FEFAA180}" type="presParOf" srcId="{E02C2576-EE64-467C-89C4-C02C3C03D727}" destId="{E4C9BBC7-5BA3-46EC-A6C1-31D1C6F88737}" srcOrd="9" destOrd="0" presId="urn:microsoft.com/office/officeart/2005/8/layout/default"/>
    <dgm:cxn modelId="{3645CFDF-2360-4DD9-82F4-6B74CF13461F}" type="presParOf" srcId="{E02C2576-EE64-467C-89C4-C02C3C03D727}" destId="{E38AD4AF-A313-4C38-9CAF-A0EBCCCBD30F}"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7C1ACB-ED03-445D-9C9D-A1FE431F69EE}">
      <dsp:nvSpPr>
        <dsp:cNvPr id="0" name=""/>
        <dsp:cNvSpPr/>
      </dsp:nvSpPr>
      <dsp:spPr>
        <a:xfrm>
          <a:off x="0" y="583016"/>
          <a:ext cx="2229205" cy="1337523"/>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Font typeface="Arial" panose="020B0604020202020204" pitchFamily="34" charset="0"/>
            <a:buNone/>
          </a:pPr>
          <a:r>
            <a:rPr lang="en-US" sz="1400" kern="1200" dirty="0"/>
            <a:t>Henkilöstö</a:t>
          </a:r>
          <a:r>
            <a:rPr lang="en-US" sz="1400" kern="1200" dirty="0">
              <a:latin typeface="Arial" panose="020B0604020202020204"/>
            </a:rPr>
            <a:t>/</a:t>
          </a:r>
          <a:r>
            <a:rPr lang="en-US" sz="1200" kern="1200" dirty="0">
              <a:latin typeface="Arial" panose="020B0604020202020204"/>
            </a:rPr>
            <a:t>opiskelijat:</a:t>
          </a:r>
          <a:br>
            <a:rPr lang="en-US" sz="1200" kern="1200" dirty="0">
              <a:solidFill>
                <a:srgbClr val="010000"/>
              </a:solidFill>
              <a:latin typeface="Arial" panose="020B0604020202020204"/>
            </a:rPr>
          </a:br>
          <a:r>
            <a:rPr lang="en-US" sz="1200" kern="1200" dirty="0">
              <a:latin typeface="Arial" panose="020B0604020202020204"/>
            </a:rPr>
            <a:t>
Professoreita</a:t>
          </a:r>
          <a:r>
            <a:rPr lang="en-US" sz="1200" kern="1200" dirty="0"/>
            <a:t> </a:t>
          </a:r>
          <a:r>
            <a:rPr lang="en-US" sz="1200" kern="1200" dirty="0">
              <a:latin typeface="Arial" panose="020B0604020202020204"/>
            </a:rPr>
            <a:t>41</a:t>
          </a:r>
          <a:br>
            <a:rPr lang="en-US" sz="1200" kern="1200" dirty="0">
              <a:latin typeface="Arial" panose="020B0604020202020204"/>
            </a:rPr>
          </a:br>
          <a:r>
            <a:rPr lang="en-US" sz="1200" kern="1200" dirty="0" err="1">
              <a:latin typeface="Arial" panose="020B0604020202020204"/>
            </a:rPr>
            <a:t>Tohtoriopinnot</a:t>
          </a:r>
          <a:r>
            <a:rPr lang="en-US" sz="1200" kern="1200" dirty="0"/>
            <a:t> </a:t>
          </a:r>
          <a:r>
            <a:rPr lang="en-US" sz="1200" kern="1200" dirty="0">
              <a:latin typeface="Arial" panose="020B0604020202020204"/>
            </a:rPr>
            <a:t>135</a:t>
          </a:r>
          <a:br>
            <a:rPr lang="en-US" sz="1200" kern="1200" dirty="0">
              <a:latin typeface="Arial" panose="020B0604020202020204"/>
            </a:rPr>
          </a:br>
          <a:r>
            <a:rPr lang="en-US" sz="1200" kern="1200" dirty="0" err="1">
              <a:latin typeface="Arial" panose="020B0604020202020204"/>
            </a:rPr>
            <a:t>Perustutkinto-opiskelijat</a:t>
          </a:r>
          <a:r>
            <a:rPr lang="en-US" sz="1200" kern="1200" dirty="0"/>
            <a:t> 1118</a:t>
          </a:r>
          <a:br>
            <a:rPr lang="en-US" sz="1200" kern="1200" dirty="0">
              <a:solidFill>
                <a:srgbClr val="010000"/>
              </a:solidFill>
              <a:latin typeface="Arial" panose="020B0604020202020204"/>
            </a:rPr>
          </a:br>
          <a:r>
            <a:rPr lang="en-US" sz="1200" kern="1200" dirty="0"/>
            <a:t>Tukitoiminnot ~</a:t>
          </a:r>
          <a:r>
            <a:rPr lang="en-US" sz="1200" kern="1200" dirty="0">
              <a:latin typeface="Arial" panose="020B0604020202020204"/>
            </a:rPr>
            <a:t>100</a:t>
          </a:r>
          <a:endParaRPr lang="en-FI" sz="1200" kern="1200" dirty="0">
            <a:latin typeface="Arial" panose="020B0604020202020204"/>
          </a:endParaRPr>
        </a:p>
      </dsp:txBody>
      <dsp:txXfrm>
        <a:off x="0" y="583016"/>
        <a:ext cx="2229205" cy="1337523"/>
      </dsp:txXfrm>
    </dsp:sp>
    <dsp:sp modelId="{4BB11353-388E-4970-90F1-CB1F04FB9D29}">
      <dsp:nvSpPr>
        <dsp:cNvPr id="0" name=""/>
        <dsp:cNvSpPr/>
      </dsp:nvSpPr>
      <dsp:spPr>
        <a:xfrm>
          <a:off x="0" y="2180915"/>
          <a:ext cx="2229205" cy="1337523"/>
        </a:xfrm>
        <a:prstGeom prst="rect">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Font typeface="Arial" panose="020B0604020202020204" pitchFamily="34" charset="0"/>
            <a:buNone/>
          </a:pPr>
          <a:r>
            <a:rPr lang="en-US" sz="1400" b="0" kern="1200" dirty="0" err="1"/>
            <a:t>Infrastruktuuri</a:t>
          </a:r>
          <a:r>
            <a:rPr lang="en-US" sz="1400" b="0" kern="1200" dirty="0"/>
            <a:t>: </a:t>
          </a:r>
        </a:p>
        <a:p>
          <a:pPr marL="0" lvl="0" indent="0" algn="ctr" defTabSz="622300">
            <a:lnSpc>
              <a:spcPct val="90000"/>
            </a:lnSpc>
            <a:spcBef>
              <a:spcPct val="0"/>
            </a:spcBef>
            <a:spcAft>
              <a:spcPct val="35000"/>
            </a:spcAft>
            <a:buNone/>
          </a:pPr>
          <a:r>
            <a:rPr lang="en-US" sz="1200" b="0" kern="1200" dirty="0"/>
            <a:t>Bioeconomy and RAMI Research Infrastructures on the new national RI roadmap</a:t>
          </a:r>
        </a:p>
      </dsp:txBody>
      <dsp:txXfrm>
        <a:off x="0" y="2180915"/>
        <a:ext cx="2229205" cy="1337523"/>
      </dsp:txXfrm>
    </dsp:sp>
    <dsp:sp modelId="{FC9BD247-A4F7-434D-B4C6-38ADDFFAA993}">
      <dsp:nvSpPr>
        <dsp:cNvPr id="0" name=""/>
        <dsp:cNvSpPr/>
      </dsp:nvSpPr>
      <dsp:spPr>
        <a:xfrm>
          <a:off x="2446820" y="2185984"/>
          <a:ext cx="2229205" cy="1337523"/>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Font typeface="Arial" panose="020B0604020202020204" pitchFamily="34" charset="0"/>
            <a:buNone/>
          </a:pPr>
          <a:r>
            <a:rPr lang="en-US" sz="1400" b="0" kern="1200" dirty="0"/>
            <a:t>Rahoitus 44.2 M€:</a:t>
          </a:r>
        </a:p>
        <a:p>
          <a:pPr marL="0" lvl="0" indent="0" algn="ctr" defTabSz="622300">
            <a:lnSpc>
              <a:spcPct val="90000"/>
            </a:lnSpc>
            <a:spcBef>
              <a:spcPct val="0"/>
            </a:spcBef>
            <a:spcAft>
              <a:spcPct val="35000"/>
            </a:spcAft>
            <a:buNone/>
          </a:pPr>
          <a:r>
            <a:rPr lang="en-US" sz="1200" b="0" kern="1200" dirty="0" err="1"/>
            <a:t>Ulkoinen</a:t>
          </a:r>
          <a:r>
            <a:rPr lang="en-US" sz="1200" b="0" kern="1200" dirty="0"/>
            <a:t> </a:t>
          </a:r>
          <a:r>
            <a:rPr lang="en-US" sz="1200" b="0" kern="1200" dirty="0" err="1"/>
            <a:t>rahoitus</a:t>
          </a:r>
          <a:r>
            <a:rPr lang="en-US" sz="1200" b="0" kern="1200" dirty="0"/>
            <a:t> 17.3 M€ (</a:t>
          </a:r>
          <a:r>
            <a:rPr lang="en-US" sz="1200" b="0" kern="1200" dirty="0" err="1"/>
            <a:t>yritykset</a:t>
          </a:r>
          <a:r>
            <a:rPr lang="en-US" sz="1200" b="0" kern="1200" dirty="0"/>
            <a:t>, EU, Business Finland, </a:t>
          </a:r>
          <a:r>
            <a:rPr lang="en-US" sz="1200" b="0" kern="1200" dirty="0" err="1"/>
            <a:t>Suomen</a:t>
          </a:r>
          <a:r>
            <a:rPr lang="en-US" sz="1200" b="0" kern="1200" dirty="0"/>
            <a:t> </a:t>
          </a:r>
          <a:r>
            <a:rPr lang="en-US" sz="1200" b="0" kern="1200" dirty="0" err="1"/>
            <a:t>Akatemia</a:t>
          </a:r>
          <a:r>
            <a:rPr lang="en-US" sz="1200" b="0" kern="1200" dirty="0"/>
            <a:t>)</a:t>
          </a:r>
        </a:p>
        <a:p>
          <a:pPr marL="0" lvl="0" indent="0" algn="ctr" defTabSz="622300">
            <a:lnSpc>
              <a:spcPct val="90000"/>
            </a:lnSpc>
            <a:spcBef>
              <a:spcPct val="0"/>
            </a:spcBef>
            <a:spcAft>
              <a:spcPct val="35000"/>
            </a:spcAft>
            <a:buNone/>
          </a:pPr>
          <a:r>
            <a:rPr lang="en-US" sz="1200" b="0" kern="1200" dirty="0"/>
            <a:t>Jane ja Aatos </a:t>
          </a:r>
          <a:r>
            <a:rPr lang="en-US" sz="1200" b="0" kern="1200" dirty="0" err="1"/>
            <a:t>Erkon</a:t>
          </a:r>
          <a:r>
            <a:rPr lang="en-US" sz="1200" b="0" kern="1200" dirty="0"/>
            <a:t> </a:t>
          </a:r>
          <a:r>
            <a:rPr lang="en-US" sz="1200" b="0" kern="1200" dirty="0" err="1"/>
            <a:t>säätiö</a:t>
          </a:r>
          <a:r>
            <a:rPr lang="en-US" sz="1200" b="0" kern="1200" dirty="0"/>
            <a:t> 10.5 M€</a:t>
          </a:r>
        </a:p>
      </dsp:txBody>
      <dsp:txXfrm>
        <a:off x="2446820" y="2185984"/>
        <a:ext cx="2229205" cy="1337523"/>
      </dsp:txXfrm>
    </dsp:sp>
    <dsp:sp modelId="{58329B6A-6E3C-4B67-9862-128CDC222A40}">
      <dsp:nvSpPr>
        <dsp:cNvPr id="0" name=""/>
        <dsp:cNvSpPr/>
      </dsp:nvSpPr>
      <dsp:spPr>
        <a:xfrm>
          <a:off x="4904251" y="567456"/>
          <a:ext cx="2229205" cy="1337523"/>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dirty="0" err="1">
              <a:cs typeface="Arial"/>
            </a:rPr>
            <a:t>Tutkintoja</a:t>
          </a:r>
          <a:r>
            <a:rPr lang="en-US" sz="1400" b="0" kern="1200" dirty="0">
              <a:cs typeface="Arial"/>
            </a:rPr>
            <a:t>:</a:t>
          </a:r>
        </a:p>
        <a:p>
          <a:pPr marL="0" lvl="0" indent="0" algn="ctr" defTabSz="622300">
            <a:lnSpc>
              <a:spcPct val="90000"/>
            </a:lnSpc>
            <a:spcBef>
              <a:spcPct val="0"/>
            </a:spcBef>
            <a:spcAft>
              <a:spcPct val="35000"/>
            </a:spcAft>
            <a:buNone/>
          </a:pPr>
          <a:r>
            <a:rPr lang="en-US" sz="1200" b="0" kern="1200" dirty="0">
              <a:cs typeface="Arial"/>
            </a:rPr>
            <a:t>94 </a:t>
          </a:r>
          <a:r>
            <a:rPr lang="en-US" sz="1200" b="0" kern="1200" dirty="0" err="1">
              <a:cs typeface="Arial"/>
            </a:rPr>
            <a:t>Kandidaatin</a:t>
          </a:r>
          <a:r>
            <a:rPr lang="en-US" sz="1200" b="0" kern="1200" dirty="0">
              <a:cs typeface="Arial"/>
            </a:rPr>
            <a:t> </a:t>
          </a:r>
          <a:r>
            <a:rPr lang="en-US" sz="1200" b="0" kern="1200" dirty="0" err="1">
              <a:cs typeface="Arial"/>
            </a:rPr>
            <a:t>tutkintoa</a:t>
          </a:r>
          <a:r>
            <a:rPr lang="en-US" sz="1200" b="0" kern="1200" dirty="0">
              <a:cs typeface="Arial"/>
            </a:rPr>
            <a:t> </a:t>
          </a:r>
        </a:p>
        <a:p>
          <a:pPr marL="0" lvl="0" indent="0" algn="ctr" defTabSz="622300">
            <a:lnSpc>
              <a:spcPct val="90000"/>
            </a:lnSpc>
            <a:spcBef>
              <a:spcPct val="0"/>
            </a:spcBef>
            <a:spcAft>
              <a:spcPct val="35000"/>
            </a:spcAft>
            <a:buNone/>
          </a:pPr>
          <a:r>
            <a:rPr lang="en-US" sz="1200" b="0" kern="1200" dirty="0">
              <a:cs typeface="Arial"/>
            </a:rPr>
            <a:t> 89 </a:t>
          </a:r>
          <a:r>
            <a:rPr lang="en-US" sz="1200" b="0" kern="1200" dirty="0" err="1">
              <a:cs typeface="Arial"/>
            </a:rPr>
            <a:t>Maisterin</a:t>
          </a:r>
          <a:r>
            <a:rPr lang="en-US" sz="1200" b="0" kern="1200" dirty="0">
              <a:cs typeface="Arial"/>
            </a:rPr>
            <a:t> </a:t>
          </a:r>
          <a:r>
            <a:rPr lang="en-US" sz="1200" b="0" kern="1200" dirty="0" err="1">
              <a:cs typeface="Arial"/>
            </a:rPr>
            <a:t>tutkintoa</a:t>
          </a:r>
          <a:endParaRPr lang="en-US" sz="1200" b="0" kern="1200" dirty="0">
            <a:cs typeface="Arial"/>
          </a:endParaRPr>
        </a:p>
        <a:p>
          <a:pPr marL="0" lvl="0" indent="0" algn="ctr" defTabSz="622300">
            <a:lnSpc>
              <a:spcPct val="90000"/>
            </a:lnSpc>
            <a:spcBef>
              <a:spcPct val="0"/>
            </a:spcBef>
            <a:spcAft>
              <a:spcPct val="35000"/>
            </a:spcAft>
            <a:buNone/>
          </a:pPr>
          <a:r>
            <a:rPr lang="en-US" sz="1200" b="0" kern="1200" dirty="0">
              <a:cs typeface="Arial"/>
            </a:rPr>
            <a:t> 30 </a:t>
          </a:r>
          <a:r>
            <a:rPr lang="en-US" sz="1200" b="0" kern="1200" dirty="0" err="1">
              <a:cs typeface="Arial"/>
            </a:rPr>
            <a:t>Tohtorin</a:t>
          </a:r>
          <a:r>
            <a:rPr lang="en-US" sz="1200" b="0" kern="1200" dirty="0">
              <a:cs typeface="Arial"/>
            </a:rPr>
            <a:t> </a:t>
          </a:r>
          <a:r>
            <a:rPr lang="en-US" sz="1200" b="0" kern="1200" dirty="0" err="1">
              <a:cs typeface="Arial"/>
            </a:rPr>
            <a:t>tutkintoa</a:t>
          </a:r>
          <a:endParaRPr lang="en-US" sz="1200" b="0" kern="1200" dirty="0">
            <a:cs typeface="Arial"/>
          </a:endParaRPr>
        </a:p>
      </dsp:txBody>
      <dsp:txXfrm>
        <a:off x="4904251" y="567456"/>
        <a:ext cx="2229205" cy="1337523"/>
      </dsp:txXfrm>
    </dsp:sp>
    <dsp:sp modelId="{34E168C4-3680-4A0F-A433-B6F8E4A05490}">
      <dsp:nvSpPr>
        <dsp:cNvPr id="0" name=""/>
        <dsp:cNvSpPr/>
      </dsp:nvSpPr>
      <dsp:spPr>
        <a:xfrm>
          <a:off x="2452616" y="561651"/>
          <a:ext cx="2229205" cy="1337523"/>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err="1"/>
            <a:t>Tutkimus</a:t>
          </a:r>
          <a:r>
            <a:rPr lang="en-US" sz="1400" kern="1200" dirty="0"/>
            <a:t>:</a:t>
          </a:r>
        </a:p>
        <a:p>
          <a:pPr marL="0" lvl="0" indent="0" algn="ctr" defTabSz="622300">
            <a:lnSpc>
              <a:spcPct val="90000"/>
            </a:lnSpc>
            <a:spcBef>
              <a:spcPct val="0"/>
            </a:spcBef>
            <a:spcAft>
              <a:spcPct val="35000"/>
            </a:spcAft>
            <a:buNone/>
          </a:pPr>
          <a:r>
            <a:rPr lang="en-US" sz="1200" kern="1200" dirty="0"/>
            <a:t>534 </a:t>
          </a:r>
          <a:r>
            <a:rPr lang="en-US" sz="1200" kern="1200" dirty="0" err="1"/>
            <a:t>julkaisua</a:t>
          </a:r>
          <a:r>
            <a:rPr lang="en-US" sz="1200" kern="1200" dirty="0"/>
            <a:t> </a:t>
          </a:r>
        </a:p>
        <a:p>
          <a:pPr marL="0" lvl="0" indent="0" algn="ctr" defTabSz="622300">
            <a:lnSpc>
              <a:spcPct val="90000"/>
            </a:lnSpc>
            <a:spcBef>
              <a:spcPct val="0"/>
            </a:spcBef>
            <a:spcAft>
              <a:spcPct val="35000"/>
            </a:spcAft>
            <a:buNone/>
          </a:pPr>
          <a:r>
            <a:rPr lang="en-US" sz="1200" kern="1200" dirty="0"/>
            <a:t>5 ERC-</a:t>
          </a:r>
          <a:r>
            <a:rPr lang="en-US" sz="1200" kern="1200" dirty="0" err="1"/>
            <a:t>apurahaa</a:t>
          </a:r>
          <a:r>
            <a:rPr lang="en-US" sz="1200" kern="1200" dirty="0"/>
            <a:t> </a:t>
          </a:r>
        </a:p>
        <a:p>
          <a:pPr marL="0" lvl="0" indent="0" algn="ctr" defTabSz="622300" rtl="0">
            <a:lnSpc>
              <a:spcPct val="90000"/>
            </a:lnSpc>
            <a:spcBef>
              <a:spcPct val="0"/>
            </a:spcBef>
            <a:spcAft>
              <a:spcPct val="35000"/>
            </a:spcAft>
            <a:buNone/>
          </a:pPr>
          <a:r>
            <a:rPr lang="en-US" sz="1200" kern="1200" dirty="0"/>
            <a:t>41 </a:t>
          </a:r>
          <a:r>
            <a:rPr lang="en-US" sz="1200" kern="1200" dirty="0" err="1"/>
            <a:t>patenttia</a:t>
          </a:r>
          <a:r>
            <a:rPr lang="en-US" sz="1200" kern="1200" dirty="0"/>
            <a:t>                            16 </a:t>
          </a:r>
          <a:r>
            <a:rPr lang="en-US" sz="1200" kern="1200" dirty="0" err="1"/>
            <a:t>keksintöä</a:t>
          </a:r>
          <a:endParaRPr lang="en-FI" sz="1200" kern="1200" dirty="0"/>
        </a:p>
      </dsp:txBody>
      <dsp:txXfrm>
        <a:off x="2452616" y="561651"/>
        <a:ext cx="2229205" cy="1337523"/>
      </dsp:txXfrm>
    </dsp:sp>
    <dsp:sp modelId="{E38AD4AF-A313-4C38-9CAF-A0EBCCCBD30F}">
      <dsp:nvSpPr>
        <dsp:cNvPr id="0" name=""/>
        <dsp:cNvSpPr/>
      </dsp:nvSpPr>
      <dsp:spPr>
        <a:xfrm>
          <a:off x="4904251" y="2169274"/>
          <a:ext cx="2229205" cy="1337523"/>
        </a:xfrm>
        <a:prstGeom prst="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Font typeface="Arial" panose="020B0604020202020204" pitchFamily="34" charset="0"/>
            <a:buNone/>
          </a:pPr>
          <a:r>
            <a:rPr lang="en-US" sz="1400" b="0" kern="1200" dirty="0" err="1"/>
            <a:t>FinnCERES</a:t>
          </a:r>
          <a:r>
            <a:rPr lang="en-US" sz="1400" b="0" kern="1200" dirty="0"/>
            <a:t> </a:t>
          </a:r>
          <a:r>
            <a:rPr lang="en-US" sz="1400" b="0" kern="1200" dirty="0" err="1"/>
            <a:t>lippulaiva</a:t>
          </a:r>
          <a:r>
            <a:rPr lang="en-US" sz="1400" b="0" kern="1200" dirty="0"/>
            <a:t>: </a:t>
          </a:r>
          <a:r>
            <a:rPr lang="en-US" sz="1200" kern="1200" dirty="0"/>
            <a:t>Redefining the Bioeconomy with advanced bio-based materials</a:t>
          </a:r>
          <a:endParaRPr lang="en-FI" sz="1200" kern="1200" dirty="0"/>
        </a:p>
      </dsp:txBody>
      <dsp:txXfrm>
        <a:off x="4904251" y="2169274"/>
        <a:ext cx="2229205" cy="133752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851" cy="497126"/>
          </a:xfrm>
          <a:prstGeom prst="rect">
            <a:avLst/>
          </a:prstGeom>
        </p:spPr>
        <p:txBody>
          <a:bodyPr vert="horz" lIns="91440" tIns="45720" rIns="91440" bIns="45720" rtlCol="0"/>
          <a:lstStyle>
            <a:lvl1pPr algn="l">
              <a:defRPr sz="1200"/>
            </a:lvl1pPr>
          </a:lstStyle>
          <a:p>
            <a:pPr>
              <a:defRPr/>
            </a:pPr>
            <a:endParaRPr lang="fi-FI" dirty="0"/>
          </a:p>
        </p:txBody>
      </p:sp>
      <p:sp>
        <p:nvSpPr>
          <p:cNvPr id="3" name="Date Placeholder 2"/>
          <p:cNvSpPr>
            <a:spLocks noGrp="1"/>
          </p:cNvSpPr>
          <p:nvPr>
            <p:ph type="dt" sz="quarter" idx="1"/>
          </p:nvPr>
        </p:nvSpPr>
        <p:spPr>
          <a:xfrm>
            <a:off x="3858536" y="0"/>
            <a:ext cx="2951851" cy="497126"/>
          </a:xfrm>
          <a:prstGeom prst="rect">
            <a:avLst/>
          </a:prstGeom>
        </p:spPr>
        <p:txBody>
          <a:bodyPr vert="horz" lIns="91440" tIns="45720" rIns="91440" bIns="45720" rtlCol="0"/>
          <a:lstStyle>
            <a:lvl1pPr algn="r">
              <a:defRPr sz="1200"/>
            </a:lvl1pPr>
          </a:lstStyle>
          <a:p>
            <a:pPr>
              <a:defRPr/>
            </a:pPr>
            <a:fld id="{939D04D9-2D90-E741-8C77-A958108973E5}" type="datetimeFigureOut">
              <a:rPr lang="en-US"/>
              <a:pPr>
                <a:defRPr/>
              </a:pPr>
              <a:t>8/28/2022</a:t>
            </a:fld>
            <a:endParaRPr lang="en-GB" dirty="0"/>
          </a:p>
        </p:txBody>
      </p:sp>
      <p:sp>
        <p:nvSpPr>
          <p:cNvPr id="4" name="Footer Placeholder 3"/>
          <p:cNvSpPr>
            <a:spLocks noGrp="1"/>
          </p:cNvSpPr>
          <p:nvPr>
            <p:ph type="ftr" sz="quarter" idx="2"/>
          </p:nvPr>
        </p:nvSpPr>
        <p:spPr>
          <a:xfrm>
            <a:off x="0" y="9443662"/>
            <a:ext cx="2951851" cy="497126"/>
          </a:xfrm>
          <a:prstGeom prst="rect">
            <a:avLst/>
          </a:prstGeom>
        </p:spPr>
        <p:txBody>
          <a:bodyPr vert="horz" lIns="91440" tIns="45720" rIns="91440" bIns="45720" rtlCol="0" anchor="b"/>
          <a:lstStyle>
            <a:lvl1pPr algn="l">
              <a:defRPr sz="1200"/>
            </a:lvl1pPr>
          </a:lstStyle>
          <a:p>
            <a:pPr>
              <a:defRPr/>
            </a:pPr>
            <a:endParaRPr lang="fi-FI" dirty="0"/>
          </a:p>
        </p:txBody>
      </p:sp>
      <p:sp>
        <p:nvSpPr>
          <p:cNvPr id="5" name="Slide Number Placeholder 4"/>
          <p:cNvSpPr>
            <a:spLocks noGrp="1"/>
          </p:cNvSpPr>
          <p:nvPr>
            <p:ph type="sldNum" sz="quarter" idx="3"/>
          </p:nvPr>
        </p:nvSpPr>
        <p:spPr>
          <a:xfrm>
            <a:off x="3858536" y="9443662"/>
            <a:ext cx="2951851" cy="497126"/>
          </a:xfrm>
          <a:prstGeom prst="rect">
            <a:avLst/>
          </a:prstGeom>
        </p:spPr>
        <p:txBody>
          <a:bodyPr vert="horz" lIns="91440" tIns="45720" rIns="91440" bIns="45720" rtlCol="0" anchor="b"/>
          <a:lstStyle>
            <a:lvl1pPr algn="r">
              <a:defRPr sz="1200"/>
            </a:lvl1pPr>
          </a:lstStyle>
          <a:p>
            <a:pPr>
              <a:defRPr/>
            </a:pPr>
            <a:fld id="{381337A6-C487-9645-B543-6BBD05A1D191}" type="slidenum">
              <a:rPr lang="fi-FI"/>
              <a:pPr>
                <a:defRPr/>
              </a:pPr>
              <a:t>‹#›</a:t>
            </a:fld>
            <a:endParaRPr lang="en-GB" dirty="0"/>
          </a:p>
        </p:txBody>
      </p:sp>
    </p:spTree>
    <p:extLst>
      <p:ext uri="{BB962C8B-B14F-4D97-AF65-F5344CB8AC3E}">
        <p14:creationId xmlns:p14="http://schemas.microsoft.com/office/powerpoint/2010/main" val="382453935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851" cy="497126"/>
          </a:xfrm>
          <a:prstGeom prst="rect">
            <a:avLst/>
          </a:prstGeom>
        </p:spPr>
        <p:txBody>
          <a:bodyPr vert="horz" lIns="91440" tIns="45720" rIns="91440" bIns="45720" rtlCol="0"/>
          <a:lstStyle>
            <a:lvl1pPr algn="l">
              <a:defRPr sz="1200">
                <a:ea typeface="ＭＳ Ｐゴシック" charset="-128"/>
                <a:cs typeface="ＭＳ Ｐゴシック" charset="-128"/>
              </a:defRPr>
            </a:lvl1pPr>
          </a:lstStyle>
          <a:p>
            <a:pPr>
              <a:defRPr/>
            </a:pPr>
            <a:endParaRPr lang="fi-FI" dirty="0"/>
          </a:p>
        </p:txBody>
      </p:sp>
      <p:sp>
        <p:nvSpPr>
          <p:cNvPr id="3" name="Date Placeholder 2"/>
          <p:cNvSpPr>
            <a:spLocks noGrp="1"/>
          </p:cNvSpPr>
          <p:nvPr>
            <p:ph type="dt" idx="1"/>
          </p:nvPr>
        </p:nvSpPr>
        <p:spPr>
          <a:xfrm>
            <a:off x="3858536" y="0"/>
            <a:ext cx="2951851" cy="497126"/>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1FE7B0BA-8FA8-3A4A-9820-CF1299A8B616}" type="datetime1">
              <a:rPr lang="fi-FI"/>
              <a:pPr>
                <a:defRPr/>
              </a:pPr>
              <a:t>28.8.2022</a:t>
            </a:fld>
            <a:endParaRPr lang="en-GB" dirty="0"/>
          </a:p>
        </p:txBody>
      </p:sp>
      <p:sp>
        <p:nvSpPr>
          <p:cNvPr id="4" name="Slide Image Placeholder 3"/>
          <p:cNvSpPr>
            <a:spLocks noGrp="1" noRot="1" noChangeAspect="1"/>
          </p:cNvSpPr>
          <p:nvPr>
            <p:ph type="sldImg" idx="2"/>
          </p:nvPr>
        </p:nvSpPr>
        <p:spPr>
          <a:xfrm>
            <a:off x="425450" y="746125"/>
            <a:ext cx="5961063" cy="3727450"/>
          </a:xfrm>
          <a:prstGeom prst="rect">
            <a:avLst/>
          </a:prstGeom>
          <a:noFill/>
          <a:ln w="12700">
            <a:solidFill>
              <a:prstClr val="black"/>
            </a:solidFill>
          </a:ln>
        </p:spPr>
        <p:txBody>
          <a:bodyPr vert="horz" lIns="91440" tIns="45720" rIns="91440" bIns="45720" rtlCol="0" anchor="ctr"/>
          <a:lstStyle/>
          <a:p>
            <a:pPr lvl="0"/>
            <a:endParaRPr lang="fi-FI" noProof="0" dirty="0"/>
          </a:p>
        </p:txBody>
      </p:sp>
      <p:sp>
        <p:nvSpPr>
          <p:cNvPr id="5" name="Notes Placeholder 4"/>
          <p:cNvSpPr>
            <a:spLocks noGrp="1"/>
          </p:cNvSpPr>
          <p:nvPr>
            <p:ph type="body" sz="quarter" idx="3"/>
          </p:nvPr>
        </p:nvSpPr>
        <p:spPr>
          <a:xfrm>
            <a:off x="681197" y="4722694"/>
            <a:ext cx="5449570" cy="4474131"/>
          </a:xfrm>
          <a:prstGeom prst="rect">
            <a:avLst/>
          </a:prstGeom>
        </p:spPr>
        <p:txBody>
          <a:bodyPr vert="horz" lIns="91440" tIns="45720" rIns="91440" bIns="45720" rtlCol="0">
            <a:normAutofit/>
          </a:body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p:txBody>
      </p:sp>
      <p:sp>
        <p:nvSpPr>
          <p:cNvPr id="6" name="Footer Placeholder 5"/>
          <p:cNvSpPr>
            <a:spLocks noGrp="1"/>
          </p:cNvSpPr>
          <p:nvPr>
            <p:ph type="ftr" sz="quarter" idx="4"/>
          </p:nvPr>
        </p:nvSpPr>
        <p:spPr>
          <a:xfrm>
            <a:off x="0" y="9443662"/>
            <a:ext cx="2951851" cy="497126"/>
          </a:xfrm>
          <a:prstGeom prst="rect">
            <a:avLst/>
          </a:prstGeom>
        </p:spPr>
        <p:txBody>
          <a:bodyPr vert="horz" lIns="91440" tIns="45720" rIns="91440" bIns="45720" rtlCol="0" anchor="b"/>
          <a:lstStyle>
            <a:lvl1pPr algn="l">
              <a:defRPr sz="1200">
                <a:ea typeface="ＭＳ Ｐゴシック" charset="-128"/>
                <a:cs typeface="ＭＳ Ｐゴシック" charset="-128"/>
              </a:defRPr>
            </a:lvl1pPr>
          </a:lstStyle>
          <a:p>
            <a:pPr>
              <a:defRPr/>
            </a:pPr>
            <a:endParaRPr lang="fi-FI" dirty="0"/>
          </a:p>
        </p:txBody>
      </p:sp>
      <p:sp>
        <p:nvSpPr>
          <p:cNvPr id="7" name="Slide Number Placeholder 6"/>
          <p:cNvSpPr>
            <a:spLocks noGrp="1"/>
          </p:cNvSpPr>
          <p:nvPr>
            <p:ph type="sldNum" sz="quarter" idx="5"/>
          </p:nvPr>
        </p:nvSpPr>
        <p:spPr>
          <a:xfrm>
            <a:off x="3858536" y="9443662"/>
            <a:ext cx="2951851" cy="497126"/>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D66A5FF2-0573-2649-A39A-26FA52E05379}" type="slidenum">
              <a:rPr lang="fi-FI"/>
              <a:pPr>
                <a:defRPr/>
              </a:pPr>
              <a:t>‹#›</a:t>
            </a:fld>
            <a:endParaRPr lang="en-GB" dirty="0"/>
          </a:p>
        </p:txBody>
      </p:sp>
    </p:spTree>
    <p:extLst>
      <p:ext uri="{BB962C8B-B14F-4D97-AF65-F5344CB8AC3E}">
        <p14:creationId xmlns:p14="http://schemas.microsoft.com/office/powerpoint/2010/main" val="3097291381"/>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6A5FF2-0573-2649-A39A-26FA52E05379}" type="slidenum">
              <a:rPr kumimoji="0" lang="fi-FI" sz="1200" b="0" i="0" u="none" strike="noStrike" kern="1200" cap="none" spc="0" normalizeH="0" baseline="0" noProof="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i-FI"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2660517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b="0" dirty="0">
                <a:latin typeface="+mn-lt"/>
              </a:rPr>
              <a:t>View of the renovated A-hall of the Undergraduate Centre. The building was designed by Alvar Aalto.</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b="0" dirty="0">
              <a:latin typeface="+mn-lt"/>
            </a:endParaRP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b="0" dirty="0" err="1">
                <a:latin typeface="+mn-lt"/>
              </a:rPr>
              <a:t>Alvar</a:t>
            </a:r>
            <a:r>
              <a:rPr lang="en-GB" b="0" dirty="0">
                <a:latin typeface="+mn-lt"/>
              </a:rPr>
              <a:t> Aalto </a:t>
            </a:r>
            <a:r>
              <a:rPr lang="en-GB" b="0" dirty="0" err="1">
                <a:latin typeface="+mn-lt"/>
              </a:rPr>
              <a:t>wolrd</a:t>
            </a:r>
            <a:r>
              <a:rPr lang="en-GB" b="0" dirty="0">
                <a:latin typeface="+mn-lt"/>
              </a:rPr>
              <a:t> famous – graduate of </a:t>
            </a:r>
            <a:r>
              <a:rPr lang="en-GB" b="0" dirty="0" err="1">
                <a:latin typeface="+mn-lt"/>
              </a:rPr>
              <a:t>AAlto</a:t>
            </a:r>
            <a:endParaRPr lang="en-GB" b="0" dirty="0">
              <a:latin typeface="+mn-lt"/>
            </a:endParaRP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66A5FF2-0573-2649-A39A-26FA52E05379}" type="slidenum">
              <a:rPr kumimoji="0" lang="fi-FI"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995545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err="1"/>
              <a:t>Haluamme</a:t>
            </a:r>
            <a:r>
              <a:rPr lang="en-US"/>
              <a:t> </a:t>
            </a:r>
            <a:r>
              <a:rPr lang="en-US" err="1"/>
              <a:t>tarjota</a:t>
            </a:r>
            <a:r>
              <a:rPr lang="en-US"/>
              <a:t> </a:t>
            </a:r>
            <a:r>
              <a:rPr lang="en-US" err="1"/>
              <a:t>huippuluokan</a:t>
            </a:r>
            <a:r>
              <a:rPr lang="en-US"/>
              <a:t> </a:t>
            </a:r>
            <a:r>
              <a:rPr lang="en-US" err="1"/>
              <a:t>koulutusta</a:t>
            </a:r>
            <a:r>
              <a:rPr lang="en-US"/>
              <a:t> </a:t>
            </a:r>
            <a:r>
              <a:rPr lang="en-US" err="1"/>
              <a:t>tekniikan</a:t>
            </a:r>
            <a:r>
              <a:rPr lang="en-US"/>
              <a:t>, </a:t>
            </a:r>
            <a:r>
              <a:rPr lang="en-US" err="1"/>
              <a:t>taiteen</a:t>
            </a:r>
            <a:r>
              <a:rPr lang="en-US"/>
              <a:t> ja </a:t>
            </a:r>
            <a:r>
              <a:rPr lang="en-US" err="1"/>
              <a:t>talouden</a:t>
            </a:r>
            <a:r>
              <a:rPr lang="en-US"/>
              <a:t> </a:t>
            </a:r>
            <a:r>
              <a:rPr lang="en-US" err="1"/>
              <a:t>aloilla</a:t>
            </a:r>
            <a:r>
              <a:rPr lang="en-US"/>
              <a:t>. </a:t>
            </a:r>
            <a:r>
              <a:rPr lang="en-US" err="1"/>
              <a:t>Lisäksi</a:t>
            </a:r>
            <a:r>
              <a:rPr lang="en-US"/>
              <a:t>, </a:t>
            </a:r>
            <a:r>
              <a:rPr lang="en-US" err="1"/>
              <a:t>haluamme</a:t>
            </a:r>
            <a:r>
              <a:rPr lang="en-US"/>
              <a:t> </a:t>
            </a:r>
            <a:r>
              <a:rPr lang="en-US" err="1"/>
              <a:t>rohkaista</a:t>
            </a:r>
            <a:r>
              <a:rPr lang="en-US"/>
              <a:t> </a:t>
            </a:r>
            <a:r>
              <a:rPr lang="en-US" err="1"/>
              <a:t>opiskelijoitamme</a:t>
            </a:r>
            <a:r>
              <a:rPr lang="en-US"/>
              <a:t> </a:t>
            </a:r>
            <a:r>
              <a:rPr lang="en-US" err="1"/>
              <a:t>tutkimaan</a:t>
            </a:r>
            <a:r>
              <a:rPr lang="en-US"/>
              <a:t> ja </a:t>
            </a:r>
            <a:r>
              <a:rPr lang="en-US" err="1"/>
              <a:t>löytämään</a:t>
            </a:r>
            <a:r>
              <a:rPr lang="en-US"/>
              <a:t> </a:t>
            </a:r>
            <a:r>
              <a:rPr lang="en-US" err="1"/>
              <a:t>oman</a:t>
            </a:r>
            <a:r>
              <a:rPr lang="en-US"/>
              <a:t> </a:t>
            </a:r>
            <a:r>
              <a:rPr lang="en-US" err="1"/>
              <a:t>yhdistelmänsä</a:t>
            </a:r>
            <a:r>
              <a:rPr lang="en-US"/>
              <a:t>. Voit </a:t>
            </a:r>
            <a:r>
              <a:rPr lang="en-US" err="1"/>
              <a:t>luoda</a:t>
            </a:r>
            <a:r>
              <a:rPr lang="en-US"/>
              <a:t> </a:t>
            </a:r>
            <a:r>
              <a:rPr lang="en-US" err="1"/>
              <a:t>oman</a:t>
            </a:r>
            <a:r>
              <a:rPr lang="en-US"/>
              <a:t> </a:t>
            </a:r>
            <a:r>
              <a:rPr lang="en-US" err="1"/>
              <a:t>opintopolkusi</a:t>
            </a:r>
            <a:r>
              <a:rPr lang="en-US"/>
              <a:t> </a:t>
            </a:r>
            <a:r>
              <a:rPr lang="en-US" err="1"/>
              <a:t>monialaisessa</a:t>
            </a:r>
            <a:r>
              <a:rPr lang="en-US"/>
              <a:t> </a:t>
            </a:r>
            <a:r>
              <a:rPr lang="en-US" err="1"/>
              <a:t>ympäristössämme</a:t>
            </a:r>
            <a:r>
              <a:rPr lang="en-US"/>
              <a:t>. </a:t>
            </a:r>
            <a:endParaRPr lang="en-US" sz="900" b="0" i="0" kern="1200">
              <a:solidFill>
                <a:schemeClr val="tx1"/>
              </a:solidFill>
              <a:effectLst/>
              <a:latin typeface="+mn-lt"/>
              <a:ea typeface="+mn-ea"/>
              <a:cs typeface="+mn-cs"/>
            </a:endParaRPr>
          </a:p>
          <a:p>
            <a:pPr rtl="0" fontAlgn="base"/>
            <a:endParaRPr lang="en-US" sz="900" b="0" i="0" kern="1200">
              <a:solidFill>
                <a:schemeClr val="tx1"/>
              </a:solidFill>
              <a:effectLst/>
              <a:latin typeface="+mn-lt"/>
              <a:ea typeface="+mn-ea"/>
              <a:cs typeface="+mn-cs"/>
            </a:endParaRPr>
          </a:p>
          <a:p>
            <a:pPr fontAlgn="base"/>
            <a:r>
              <a:rPr lang="en-US" err="1"/>
              <a:t>Tiedämme</a:t>
            </a:r>
            <a:r>
              <a:rPr lang="en-US"/>
              <a:t> </a:t>
            </a:r>
            <a:r>
              <a:rPr lang="en-US" err="1"/>
              <a:t>Aallossa</a:t>
            </a:r>
            <a:r>
              <a:rPr lang="en-US" sz="900" b="0" i="0" u="none" strike="noStrike" kern="1200">
                <a:solidFill>
                  <a:schemeClr val="tx1"/>
                </a:solidFill>
                <a:effectLst/>
                <a:latin typeface="+mn-lt"/>
                <a:ea typeface="+mn-ea"/>
                <a:cs typeface="+mn-cs"/>
              </a:rPr>
              <a:t>, </a:t>
            </a:r>
            <a:r>
              <a:rPr lang="en-US" err="1"/>
              <a:t>että</a:t>
            </a:r>
            <a:r>
              <a:rPr lang="en-US"/>
              <a:t> </a:t>
            </a:r>
            <a:r>
              <a:rPr lang="en-US" err="1"/>
              <a:t>maailmanluokan</a:t>
            </a:r>
            <a:r>
              <a:rPr lang="en-US"/>
              <a:t> </a:t>
            </a:r>
            <a:r>
              <a:rPr lang="en-US" err="1"/>
              <a:t>koulutus</a:t>
            </a:r>
            <a:r>
              <a:rPr lang="en-US"/>
              <a:t> on vain </a:t>
            </a:r>
            <a:r>
              <a:rPr lang="en-US" err="1"/>
              <a:t>osa</a:t>
            </a:r>
            <a:r>
              <a:rPr lang="en-US"/>
              <a:t> </a:t>
            </a:r>
            <a:r>
              <a:rPr lang="en-US" err="1"/>
              <a:t>opiskelukokemusta</a:t>
            </a:r>
            <a:r>
              <a:rPr lang="en-US"/>
              <a:t>.  </a:t>
            </a:r>
            <a:r>
              <a:rPr lang="en-US" err="1"/>
              <a:t>Haluamme</a:t>
            </a:r>
            <a:r>
              <a:rPr lang="en-US"/>
              <a:t> </a:t>
            </a:r>
            <a:r>
              <a:rPr lang="en-US" err="1"/>
              <a:t>tarjota</a:t>
            </a:r>
            <a:r>
              <a:rPr lang="en-US"/>
              <a:t> </a:t>
            </a:r>
            <a:r>
              <a:rPr lang="en-US" err="1"/>
              <a:t>kattavan</a:t>
            </a:r>
            <a:r>
              <a:rPr lang="en-US"/>
              <a:t> </a:t>
            </a:r>
            <a:r>
              <a:rPr lang="en-US" err="1"/>
              <a:t>oppimiskokemuksen</a:t>
            </a:r>
            <a:r>
              <a:rPr lang="en-US"/>
              <a:t> ja </a:t>
            </a:r>
            <a:r>
              <a:rPr lang="en-US" err="1"/>
              <a:t>rohkaista</a:t>
            </a:r>
            <a:r>
              <a:rPr lang="en-US"/>
              <a:t> </a:t>
            </a:r>
            <a:r>
              <a:rPr lang="en-US" err="1"/>
              <a:t>opiskelijoita</a:t>
            </a:r>
            <a:r>
              <a:rPr lang="en-US"/>
              <a:t> </a:t>
            </a:r>
            <a:r>
              <a:rPr lang="en-US" err="1"/>
              <a:t>löytämään</a:t>
            </a:r>
            <a:r>
              <a:rPr lang="en-US"/>
              <a:t> </a:t>
            </a:r>
            <a:r>
              <a:rPr lang="en-US" err="1"/>
              <a:t>parhaat</a:t>
            </a:r>
            <a:r>
              <a:rPr lang="en-US"/>
              <a:t> </a:t>
            </a:r>
            <a:r>
              <a:rPr lang="en-US" err="1"/>
              <a:t>tavat</a:t>
            </a:r>
            <a:r>
              <a:rPr lang="en-US"/>
              <a:t> </a:t>
            </a:r>
            <a:r>
              <a:rPr lang="en-US" err="1"/>
              <a:t>oppia</a:t>
            </a:r>
            <a:r>
              <a:rPr lang="en-US"/>
              <a:t> </a:t>
            </a:r>
            <a:r>
              <a:rPr lang="en-US" err="1"/>
              <a:t>sekä</a:t>
            </a:r>
            <a:r>
              <a:rPr lang="en-US"/>
              <a:t> </a:t>
            </a:r>
            <a:r>
              <a:rPr lang="en-US" err="1"/>
              <a:t>luokkahuoneissa</a:t>
            </a:r>
            <a:r>
              <a:rPr lang="en-US"/>
              <a:t> </a:t>
            </a:r>
            <a:r>
              <a:rPr lang="en-US" err="1"/>
              <a:t>että</a:t>
            </a:r>
            <a:r>
              <a:rPr lang="en-US"/>
              <a:t> </a:t>
            </a:r>
            <a:r>
              <a:rPr lang="en-US" err="1"/>
              <a:t>niiden</a:t>
            </a:r>
            <a:r>
              <a:rPr lang="en-US"/>
              <a:t> </a:t>
            </a:r>
            <a:r>
              <a:rPr lang="en-US" err="1"/>
              <a:t>ulkopuolella</a:t>
            </a:r>
            <a:r>
              <a:rPr lang="en-US"/>
              <a:t>. </a:t>
            </a:r>
            <a:endParaRPr lang="en-GB" sz="900" b="0" i="0" kern="120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DF164E42-DED0-9246-9B1B-B67105F62D49}" type="slidenum">
              <a:rPr lang="en-US" smtClean="0"/>
              <a:t>8</a:t>
            </a:fld>
            <a:endParaRPr lang="en-US"/>
          </a:p>
        </p:txBody>
      </p:sp>
    </p:spTree>
    <p:extLst>
      <p:ext uri="{BB962C8B-B14F-4D97-AF65-F5344CB8AC3E}">
        <p14:creationId xmlns:p14="http://schemas.microsoft.com/office/powerpoint/2010/main" val="4103567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F164E42-DED0-9246-9B1B-B67105F62D49}" type="slidenum">
              <a:rPr lang="en-US" smtClean="0"/>
              <a:t>10</a:t>
            </a:fld>
            <a:endParaRPr lang="en-US"/>
          </a:p>
        </p:txBody>
      </p:sp>
    </p:spTree>
    <p:extLst>
      <p:ext uri="{BB962C8B-B14F-4D97-AF65-F5344CB8AC3E}">
        <p14:creationId xmlns:p14="http://schemas.microsoft.com/office/powerpoint/2010/main" val="1056706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171450" indent="-171450">
              <a:buFont typeface="Arial" panose="020B0604020202020204" pitchFamily="34" charset="0"/>
              <a:buChar char="•"/>
            </a:pPr>
            <a:r>
              <a:rPr lang="en-US"/>
              <a:t>2015–2016 </a:t>
            </a:r>
            <a:r>
              <a:rPr lang="en-US" err="1"/>
              <a:t>Kandidaattikeskus</a:t>
            </a:r>
            <a:r>
              <a:rPr lang="en-US"/>
              <a:t> ja Harald </a:t>
            </a:r>
            <a:r>
              <a:rPr lang="en-US" err="1"/>
              <a:t>Herlin</a:t>
            </a:r>
            <a:r>
              <a:rPr lang="en-US"/>
              <a:t> –</a:t>
            </a:r>
            <a:r>
              <a:rPr lang="en-US" err="1"/>
              <a:t>oppimiskeskus</a:t>
            </a:r>
            <a:r>
              <a:rPr lang="en-US"/>
              <a:t> </a:t>
            </a:r>
            <a:r>
              <a:rPr lang="en-US" err="1"/>
              <a:t>peruskorjattiin</a:t>
            </a:r>
            <a:r>
              <a:rPr lang="en-US"/>
              <a:t>​</a:t>
            </a:r>
          </a:p>
          <a:p>
            <a:pPr marL="171450" indent="-171450">
              <a:buFont typeface="Arial" panose="020B0604020202020204" pitchFamily="34" charset="0"/>
              <a:buChar char="•"/>
            </a:pPr>
            <a:r>
              <a:rPr lang="en-US"/>
              <a:t>2017 </a:t>
            </a:r>
            <a:r>
              <a:rPr lang="en-US" err="1"/>
              <a:t>Dipoli</a:t>
            </a:r>
            <a:r>
              <a:rPr lang="en-US"/>
              <a:t> </a:t>
            </a:r>
            <a:r>
              <a:rPr lang="en-US" err="1"/>
              <a:t>peruskorjattiin</a:t>
            </a:r>
            <a:r>
              <a:rPr lang="en-US"/>
              <a:t> Aalto-</a:t>
            </a:r>
            <a:r>
              <a:rPr lang="en-US" err="1"/>
              <a:t>yliopiston</a:t>
            </a:r>
            <a:r>
              <a:rPr lang="en-US"/>
              <a:t> </a:t>
            </a:r>
            <a:r>
              <a:rPr lang="en-US" err="1"/>
              <a:t>päärakennukseksi</a:t>
            </a:r>
            <a:r>
              <a:rPr lang="en-US"/>
              <a:t> (</a:t>
            </a:r>
            <a:r>
              <a:rPr lang="en-US" err="1"/>
              <a:t>Reima</a:t>
            </a:r>
            <a:r>
              <a:rPr lang="en-US"/>
              <a:t> </a:t>
            </a:r>
            <a:r>
              <a:rPr lang="en-US" err="1"/>
              <a:t>Pietilän</a:t>
            </a:r>
            <a:r>
              <a:rPr lang="en-US"/>
              <a:t> ja </a:t>
            </a:r>
            <a:r>
              <a:rPr lang="en-US" err="1"/>
              <a:t>Raili</a:t>
            </a:r>
            <a:r>
              <a:rPr lang="en-US"/>
              <a:t> </a:t>
            </a:r>
            <a:r>
              <a:rPr lang="en-US" err="1"/>
              <a:t>Paatelaisen</a:t>
            </a:r>
            <a:r>
              <a:rPr lang="en-US"/>
              <a:t> </a:t>
            </a:r>
            <a:r>
              <a:rPr lang="en-US" err="1"/>
              <a:t>suunnittelema</a:t>
            </a:r>
            <a:r>
              <a:rPr lang="en-US"/>
              <a:t> </a:t>
            </a:r>
            <a:r>
              <a:rPr lang="en-US" err="1"/>
              <a:t>rakennus</a:t>
            </a:r>
            <a:r>
              <a:rPr lang="en-US"/>
              <a:t> </a:t>
            </a:r>
            <a:r>
              <a:rPr lang="en-US" err="1"/>
              <a:t>valmistui</a:t>
            </a:r>
            <a:r>
              <a:rPr lang="en-US"/>
              <a:t> 1966), metro </a:t>
            </a:r>
            <a:r>
              <a:rPr lang="en-US" err="1"/>
              <a:t>aloitti</a:t>
            </a:r>
            <a:r>
              <a:rPr lang="en-US"/>
              <a:t> </a:t>
            </a:r>
            <a:r>
              <a:rPr lang="en-US" err="1"/>
              <a:t>toimintansa</a:t>
            </a:r>
            <a:r>
              <a:rPr lang="en-US"/>
              <a:t>​</a:t>
            </a:r>
            <a:endParaRPr lang="en-US">
              <a:cs typeface="Calibri"/>
            </a:endParaRPr>
          </a:p>
          <a:p>
            <a:pPr marL="171450" indent="-171450">
              <a:buFont typeface="Arial" panose="020B0604020202020204" pitchFamily="34" charset="0"/>
              <a:buChar char="•"/>
            </a:pPr>
            <a:r>
              <a:rPr lang="en-US"/>
              <a:t>2018 </a:t>
            </a:r>
            <a:r>
              <a:rPr lang="en-US" err="1"/>
              <a:t>Väre</a:t>
            </a:r>
            <a:r>
              <a:rPr lang="en-US"/>
              <a:t> (</a:t>
            </a:r>
            <a:r>
              <a:rPr lang="en-US" err="1"/>
              <a:t>Taiteen</a:t>
            </a:r>
            <a:r>
              <a:rPr lang="en-US"/>
              <a:t> ja </a:t>
            </a:r>
            <a:r>
              <a:rPr lang="en-US" err="1"/>
              <a:t>suunnittelun</a:t>
            </a:r>
            <a:r>
              <a:rPr lang="en-US"/>
              <a:t> </a:t>
            </a:r>
            <a:r>
              <a:rPr lang="en-US" err="1"/>
              <a:t>korkeakoulu</a:t>
            </a:r>
            <a:r>
              <a:rPr lang="en-US"/>
              <a:t> </a:t>
            </a:r>
            <a:r>
              <a:rPr lang="en-US" err="1"/>
              <a:t>kampuksen</a:t>
            </a:r>
            <a:r>
              <a:rPr lang="en-US"/>
              <a:t> </a:t>
            </a:r>
            <a:r>
              <a:rPr lang="en-US" err="1"/>
              <a:t>ytimeen</a:t>
            </a:r>
            <a:r>
              <a:rPr lang="en-US"/>
              <a:t>) </a:t>
            </a:r>
            <a:r>
              <a:rPr lang="en-US" err="1"/>
              <a:t>valmistui</a:t>
            </a:r>
            <a:r>
              <a:rPr lang="en-US"/>
              <a:t>, startup-</a:t>
            </a:r>
            <a:r>
              <a:rPr lang="en-US" err="1"/>
              <a:t>yhteisö</a:t>
            </a:r>
            <a:r>
              <a:rPr lang="en-US"/>
              <a:t> A Grid </a:t>
            </a:r>
            <a:r>
              <a:rPr lang="en-US" err="1"/>
              <a:t>aloitti</a:t>
            </a:r>
            <a:r>
              <a:rPr lang="en-US"/>
              <a:t> </a:t>
            </a:r>
            <a:r>
              <a:rPr lang="en-US" err="1"/>
              <a:t>toimintansa</a:t>
            </a:r>
            <a:r>
              <a:rPr lang="en-US"/>
              <a:t> </a:t>
            </a:r>
            <a:r>
              <a:rPr lang="en-US" err="1"/>
              <a:t>kampuksella</a:t>
            </a:r>
            <a:r>
              <a:rPr lang="en-US"/>
              <a:t>, A Bloc –</a:t>
            </a:r>
            <a:r>
              <a:rPr lang="en-US" err="1"/>
              <a:t>kauppakeskus</a:t>
            </a:r>
            <a:r>
              <a:rPr lang="en-US"/>
              <a:t> </a:t>
            </a:r>
            <a:r>
              <a:rPr lang="en-US" err="1"/>
              <a:t>avautui</a:t>
            </a:r>
            <a:endParaRPr lang="en-US" err="1">
              <a:cs typeface="Calibri"/>
            </a:endParaRPr>
          </a:p>
          <a:p>
            <a:pPr marL="171450" indent="-171450">
              <a:buFont typeface="Arial" panose="020B0604020202020204" pitchFamily="34" charset="0"/>
              <a:buChar char="•"/>
            </a:pPr>
            <a:r>
              <a:rPr lang="en-US"/>
              <a:t>2019 </a:t>
            </a:r>
            <a:r>
              <a:rPr lang="en-US" err="1"/>
              <a:t>Kauppakorkeakoulu</a:t>
            </a:r>
            <a:r>
              <a:rPr lang="en-US"/>
              <a:t> </a:t>
            </a:r>
            <a:r>
              <a:rPr lang="en-US" err="1"/>
              <a:t>muutti</a:t>
            </a:r>
            <a:r>
              <a:rPr lang="en-US"/>
              <a:t> </a:t>
            </a:r>
            <a:r>
              <a:rPr lang="en-US" err="1"/>
              <a:t>Otaniemeen</a:t>
            </a:r>
            <a:r>
              <a:rPr lang="en-US"/>
              <a:t> </a:t>
            </a:r>
            <a:r>
              <a:rPr lang="en-US" err="1"/>
              <a:t>valmistuneeseen</a:t>
            </a:r>
            <a:r>
              <a:rPr lang="en-US"/>
              <a:t> </a:t>
            </a:r>
            <a:r>
              <a:rPr lang="en-US" err="1"/>
              <a:t>uuteen</a:t>
            </a:r>
            <a:r>
              <a:rPr lang="en-US"/>
              <a:t> </a:t>
            </a:r>
            <a:r>
              <a:rPr lang="en-US" err="1"/>
              <a:t>rakennukseen</a:t>
            </a:r>
            <a:endParaRPr lang="en-US"/>
          </a:p>
          <a:p>
            <a:pPr marL="171450" indent="-171450">
              <a:buFont typeface="Arial,Sans-Serif" panose="020B0604020202020204" pitchFamily="34" charset="0"/>
              <a:buChar char="•"/>
            </a:pPr>
            <a:r>
              <a:rPr lang="en-US"/>
              <a:t>2020 Aalto-</a:t>
            </a:r>
            <a:r>
              <a:rPr lang="en-US" err="1"/>
              <a:t>yliopisto</a:t>
            </a:r>
            <a:r>
              <a:rPr lang="en-US"/>
              <a:t> </a:t>
            </a:r>
            <a:r>
              <a:rPr lang="en-US" err="1"/>
              <a:t>Töölö</a:t>
            </a:r>
            <a:r>
              <a:rPr lang="en-US"/>
              <a:t> (</a:t>
            </a:r>
            <a:r>
              <a:rPr lang="en-US" err="1"/>
              <a:t>pääkäyttäjä</a:t>
            </a:r>
            <a:r>
              <a:rPr lang="en-US"/>
              <a:t> Aalto Executive Education Oy) </a:t>
            </a:r>
            <a:r>
              <a:rPr lang="en-US" err="1"/>
              <a:t>peruskorjattiin</a:t>
            </a:r>
            <a:endParaRPr lang="en-US" err="1">
              <a:cs typeface="Calibri"/>
            </a:endParaRPr>
          </a:p>
          <a:p>
            <a:pPr marL="171450" indent="-171450">
              <a:buFont typeface="Arial,Sans-Serif" panose="020B0604020202020204" pitchFamily="34" charset="0"/>
              <a:buChar char="•"/>
            </a:pPr>
            <a:r>
              <a:rPr lang="en-US"/>
              <a:t>2021 </a:t>
            </a:r>
            <a:r>
              <a:rPr lang="en-US" err="1"/>
              <a:t>vanha</a:t>
            </a:r>
            <a:r>
              <a:rPr lang="en-US"/>
              <a:t> </a:t>
            </a:r>
            <a:r>
              <a:rPr lang="en-US" err="1"/>
              <a:t>ostoskeskus</a:t>
            </a:r>
            <a:r>
              <a:rPr lang="en-US"/>
              <a:t> </a:t>
            </a:r>
            <a:r>
              <a:rPr lang="en-US" err="1"/>
              <a:t>peruskorjattiin</a:t>
            </a:r>
            <a:r>
              <a:rPr lang="en-US"/>
              <a:t>, </a:t>
            </a:r>
            <a:r>
              <a:rPr lang="en-US" err="1"/>
              <a:t>uusi</a:t>
            </a:r>
            <a:r>
              <a:rPr lang="en-US"/>
              <a:t> </a:t>
            </a:r>
            <a:r>
              <a:rPr lang="en-US" err="1"/>
              <a:t>nimi</a:t>
            </a:r>
            <a:r>
              <a:rPr lang="en-US"/>
              <a:t> A Blanc </a:t>
            </a:r>
            <a:endParaRPr lang="en-US">
              <a:cs typeface="Calibri"/>
            </a:endParaRPr>
          </a:p>
          <a:p>
            <a:pPr marL="171450" indent="-171450">
              <a:buFont typeface="Arial,Sans-Serif" panose="020B0604020202020204" pitchFamily="34" charset="0"/>
              <a:buChar char="•"/>
            </a:pPr>
            <a:r>
              <a:rPr lang="en-US" err="1"/>
              <a:t>Tulossa</a:t>
            </a:r>
            <a:r>
              <a:rPr lang="en-US"/>
              <a:t>: Aalto Works -</a:t>
            </a:r>
            <a:r>
              <a:rPr lang="en-US" err="1"/>
              <a:t>kortteli</a:t>
            </a:r>
            <a:r>
              <a:rPr lang="en-US"/>
              <a:t>, </a:t>
            </a:r>
            <a:r>
              <a:rPr lang="en-US" err="1"/>
              <a:t>asuntoja</a:t>
            </a:r>
            <a:r>
              <a:rPr lang="en-US"/>
              <a:t> </a:t>
            </a:r>
            <a:r>
              <a:rPr lang="en-US" err="1"/>
              <a:t>Otakaarelle</a:t>
            </a:r>
            <a:r>
              <a:rPr lang="en-US"/>
              <a:t> </a:t>
            </a:r>
            <a:endParaRPr lang="en-US">
              <a:cs typeface="Calibri"/>
            </a:endParaRPr>
          </a:p>
          <a:p>
            <a:pPr marL="171450" indent="-171450">
              <a:buFont typeface="Arial,Sans-Serif" panose="020B0604020202020204" pitchFamily="34" charset="0"/>
              <a:buChar char="•"/>
            </a:pPr>
            <a:r>
              <a:rPr lang="en-US"/>
              <a:t>Kahdesta yliopistorakennuksesta, Otakaari 2A ja 2B, tulee joustavia monikäyttörakennuksia. Tilat palelevat Taiteen ja suunnittelun, Sähkötekniikan ja Perustieteiden korkeakouluja, opiskelijoita ja sidosryhmiä sekä tapahtumia ja oppimisen digitalisointia. Tiloihin tulee myös vierailijakeskus. Rakentaminen alkaa loppuvuodesta 2021 ja rakennus valmistuu </a:t>
            </a:r>
            <a:r>
              <a:rPr lang="en-US" err="1"/>
              <a:t>vuoden</a:t>
            </a:r>
            <a:r>
              <a:rPr lang="en-US"/>
              <a:t> 2023 </a:t>
            </a:r>
            <a:r>
              <a:rPr lang="en-US" err="1"/>
              <a:t>loppuun</a:t>
            </a:r>
            <a:r>
              <a:rPr lang="en-US"/>
              <a:t> </a:t>
            </a:r>
            <a:r>
              <a:rPr lang="en-US" err="1"/>
              <a:t>mennessä</a:t>
            </a:r>
            <a:r>
              <a:rPr lang="en-US"/>
              <a:t>.  </a:t>
            </a:r>
            <a:endParaRPr lang="en-US">
              <a:cs typeface="Calibri"/>
            </a:endParaRPr>
          </a:p>
          <a:p>
            <a:pPr marL="171450" indent="-171450">
              <a:buFont typeface="Arial" panose="020B0604020202020204" pitchFamily="34" charset="0"/>
              <a:buChar char="•"/>
            </a:pPr>
            <a:r>
              <a:rPr lang="en-US" err="1"/>
              <a:t>Otakaari</a:t>
            </a:r>
            <a:r>
              <a:rPr lang="en-US"/>
              <a:t> 5 L, </a:t>
            </a:r>
            <a:r>
              <a:rPr lang="en-US" err="1"/>
              <a:t>aiempi</a:t>
            </a:r>
            <a:r>
              <a:rPr lang="en-US"/>
              <a:t> </a:t>
            </a:r>
            <a:r>
              <a:rPr lang="en-US" err="1"/>
              <a:t>suurjännitehalli</a:t>
            </a:r>
            <a:r>
              <a:rPr lang="en-US"/>
              <a:t>, </a:t>
            </a:r>
            <a:r>
              <a:rPr lang="en-US" err="1"/>
              <a:t>peruskorjataan</a:t>
            </a:r>
            <a:r>
              <a:rPr lang="en-US"/>
              <a:t>, ja </a:t>
            </a:r>
            <a:r>
              <a:rPr lang="en-US" err="1"/>
              <a:t>sen</a:t>
            </a:r>
            <a:r>
              <a:rPr lang="en-US"/>
              <a:t> </a:t>
            </a:r>
            <a:r>
              <a:rPr lang="en-US" err="1"/>
              <a:t>käyttäjiksi</a:t>
            </a:r>
            <a:r>
              <a:rPr lang="en-US"/>
              <a:t> </a:t>
            </a:r>
            <a:r>
              <a:rPr lang="en-US" err="1"/>
              <a:t>tulevat</a:t>
            </a:r>
            <a:r>
              <a:rPr lang="en-US"/>
              <a:t> Aalto Studios ja  </a:t>
            </a:r>
            <a:r>
              <a:rPr lang="en-US" err="1"/>
              <a:t>Elokuvataiteen</a:t>
            </a:r>
            <a:r>
              <a:rPr lang="en-US"/>
              <a:t> ja </a:t>
            </a:r>
            <a:r>
              <a:rPr lang="en-US" err="1"/>
              <a:t>lavastustaiteen</a:t>
            </a:r>
            <a:r>
              <a:rPr lang="en-US"/>
              <a:t> </a:t>
            </a:r>
            <a:r>
              <a:rPr lang="en-US" err="1"/>
              <a:t>laitos</a:t>
            </a:r>
            <a:r>
              <a:rPr lang="en-US"/>
              <a:t>. </a:t>
            </a:r>
            <a:r>
              <a:rPr lang="en-US" err="1"/>
              <a:t>Rakennustyö</a:t>
            </a:r>
            <a:r>
              <a:rPr lang="en-US"/>
              <a:t> </a:t>
            </a:r>
            <a:r>
              <a:rPr lang="en-US" err="1"/>
              <a:t>alkaa</a:t>
            </a:r>
            <a:r>
              <a:rPr lang="en-US"/>
              <a:t> </a:t>
            </a:r>
            <a:r>
              <a:rPr lang="en-US" err="1"/>
              <a:t>vuonna</a:t>
            </a:r>
            <a:r>
              <a:rPr lang="en-US"/>
              <a:t> 2022 ja se </a:t>
            </a:r>
            <a:r>
              <a:rPr lang="en-US" err="1"/>
              <a:t>valmistuu</a:t>
            </a:r>
            <a:r>
              <a:rPr lang="en-US"/>
              <a:t> </a:t>
            </a:r>
            <a:r>
              <a:rPr lang="en-US" err="1"/>
              <a:t>vuoden</a:t>
            </a:r>
            <a:r>
              <a:rPr lang="en-US"/>
              <a:t> 2023 </a:t>
            </a:r>
            <a:r>
              <a:rPr lang="en-US" err="1"/>
              <a:t>loppuun</a:t>
            </a:r>
            <a:r>
              <a:rPr lang="en-US"/>
              <a:t> mennessä.</a:t>
            </a:r>
            <a:endParaRPr lang="en-GB"/>
          </a:p>
          <a:p>
            <a:pPr marL="171450" indent="-171450">
              <a:buFont typeface="Arial" panose="020B0604020202020204" pitchFamily="34" charset="0"/>
              <a:buChar char="•"/>
            </a:pPr>
            <a:r>
              <a:rPr lang="en-US" err="1"/>
              <a:t>Opiskelijakeskus</a:t>
            </a:r>
            <a:r>
              <a:rPr lang="en-US"/>
              <a:t> </a:t>
            </a:r>
            <a:r>
              <a:rPr lang="en-US" err="1"/>
              <a:t>valmistuu</a:t>
            </a:r>
            <a:r>
              <a:rPr lang="en-US"/>
              <a:t> </a:t>
            </a:r>
            <a:r>
              <a:rPr lang="en-US" err="1"/>
              <a:t>kampuksen</a:t>
            </a:r>
            <a:r>
              <a:rPr lang="en-US"/>
              <a:t> </a:t>
            </a:r>
            <a:r>
              <a:rPr lang="en-US" err="1"/>
              <a:t>ytimeen</a:t>
            </a:r>
            <a:r>
              <a:rPr lang="en-US"/>
              <a:t> </a:t>
            </a:r>
            <a:r>
              <a:rPr lang="en-US" err="1"/>
              <a:t>vuoden</a:t>
            </a:r>
            <a:r>
              <a:rPr lang="en-US"/>
              <a:t> 2024 kesällä.  </a:t>
            </a:r>
            <a:endParaRPr lang="en-GB">
              <a:cs typeface="Calibri"/>
            </a:endParaRPr>
          </a:p>
        </p:txBody>
      </p:sp>
      <p:sp>
        <p:nvSpPr>
          <p:cNvPr id="4" name="Slide Number Placeholder 3"/>
          <p:cNvSpPr>
            <a:spLocks noGrp="1"/>
          </p:cNvSpPr>
          <p:nvPr>
            <p:ph type="sldNum" sz="quarter" idx="5"/>
          </p:nvPr>
        </p:nvSpPr>
        <p:spPr/>
        <p:txBody>
          <a:bodyPr/>
          <a:lstStyle/>
          <a:p>
            <a:fld id="{DF164E42-DED0-9246-9B1B-B67105F62D49}" type="slidenum">
              <a:rPr lang="en-US" smtClean="0"/>
              <a:t>13</a:t>
            </a:fld>
            <a:endParaRPr lang="en-US"/>
          </a:p>
        </p:txBody>
      </p:sp>
    </p:spTree>
    <p:extLst>
      <p:ext uri="{BB962C8B-B14F-4D97-AF65-F5344CB8AC3E}">
        <p14:creationId xmlns:p14="http://schemas.microsoft.com/office/powerpoint/2010/main" val="41151313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fontAlgn="base">
              <a:buFont typeface="Arial" panose="020B0604020202020204" pitchFamily="34" charset="0"/>
              <a:buChar char="•"/>
            </a:pPr>
            <a:r>
              <a:rPr lang="en-US" sz="900" b="0" i="0" u="none" strike="noStrike">
                <a:solidFill>
                  <a:srgbClr val="000000"/>
                </a:solidFill>
                <a:effectLst/>
                <a:latin typeface="Calibri"/>
                <a:cs typeface="Calibri"/>
              </a:rPr>
              <a:t>Slush syntyi, kun joukko suomalaisia yrittäjiä kohtaisi </a:t>
            </a:r>
            <a:r>
              <a:rPr lang="en-US">
                <a:solidFill>
                  <a:srgbClr val="000000"/>
                </a:solidFill>
                <a:latin typeface="Calibri"/>
                <a:cs typeface="Calibri"/>
              </a:rPr>
              <a:t>aloittelevia</a:t>
            </a:r>
            <a:r>
              <a:rPr lang="en-US" sz="900" b="0" i="0" u="none" strike="noStrike">
                <a:solidFill>
                  <a:srgbClr val="000000"/>
                </a:solidFill>
                <a:effectLst/>
                <a:latin typeface="Calibri"/>
                <a:cs typeface="Calibri"/>
              </a:rPr>
              <a:t> </a:t>
            </a:r>
            <a:r>
              <a:rPr lang="en-US">
                <a:solidFill>
                  <a:srgbClr val="000000"/>
                </a:solidFill>
                <a:latin typeface="Calibri"/>
                <a:cs typeface="Calibri"/>
              </a:rPr>
              <a:t>yrittäjiä, joiden</a:t>
            </a:r>
            <a:r>
              <a:rPr lang="en-US" sz="900" b="0" i="0" u="none" strike="noStrike">
                <a:solidFill>
                  <a:srgbClr val="000000"/>
                </a:solidFill>
                <a:effectLst/>
                <a:latin typeface="Calibri"/>
                <a:cs typeface="Calibri"/>
              </a:rPr>
              <a:t> tavoitteena oli muuttaa</a:t>
            </a:r>
            <a:r>
              <a:rPr lang="en-US">
                <a:solidFill>
                  <a:srgbClr val="000000"/>
                </a:solidFill>
                <a:latin typeface="Calibri"/>
                <a:cs typeface="Calibri"/>
              </a:rPr>
              <a:t> asioita – esimerkiksi suhtautumista yrittäjyyteen – </a:t>
            </a:r>
            <a:r>
              <a:rPr lang="en-US" sz="900" b="0" i="0" u="none" strike="noStrike">
                <a:solidFill>
                  <a:srgbClr val="000000"/>
                </a:solidFill>
                <a:effectLst/>
                <a:latin typeface="Calibri"/>
                <a:cs typeface="Calibri"/>
              </a:rPr>
              <a:t>perinpohjin Suomessa. He olivat Aalto-yliopiston opiskelijoita, jotka olivat perustaneet AaltoES-yhteisön (Aalto University's Entrepreneurship Society</a:t>
            </a:r>
            <a:r>
              <a:rPr lang="en-US">
                <a:solidFill>
                  <a:srgbClr val="000000"/>
                </a:solidFill>
                <a:latin typeface="Calibri"/>
                <a:cs typeface="Calibri"/>
              </a:rPr>
              <a:t>) ja </a:t>
            </a:r>
            <a:r>
              <a:rPr lang="en-US" err="1">
                <a:solidFill>
                  <a:srgbClr val="000000"/>
                </a:solidFill>
                <a:latin typeface="Calibri"/>
                <a:cs typeface="Calibri"/>
              </a:rPr>
              <a:t>hakeneet</a:t>
            </a:r>
            <a:r>
              <a:rPr lang="en-US">
                <a:solidFill>
                  <a:srgbClr val="000000"/>
                </a:solidFill>
                <a:latin typeface="Calibri"/>
                <a:cs typeface="Calibri"/>
              </a:rPr>
              <a:t> </a:t>
            </a:r>
            <a:r>
              <a:rPr lang="en-US" err="1">
                <a:solidFill>
                  <a:srgbClr val="000000"/>
                </a:solidFill>
                <a:latin typeface="Calibri"/>
                <a:cs typeface="Calibri"/>
              </a:rPr>
              <a:t>oppia</a:t>
            </a:r>
            <a:r>
              <a:rPr lang="en-US">
                <a:solidFill>
                  <a:srgbClr val="000000"/>
                </a:solidFill>
                <a:latin typeface="Calibri"/>
                <a:cs typeface="Calibri"/>
              </a:rPr>
              <a:t> </a:t>
            </a:r>
            <a:r>
              <a:rPr lang="en-US" err="1">
                <a:solidFill>
                  <a:srgbClr val="000000"/>
                </a:solidFill>
                <a:latin typeface="Calibri"/>
                <a:cs typeface="Calibri"/>
              </a:rPr>
              <a:t>maailmalta</a:t>
            </a:r>
            <a:r>
              <a:rPr lang="en-US">
                <a:solidFill>
                  <a:srgbClr val="000000"/>
                </a:solidFill>
                <a:latin typeface="Calibri"/>
                <a:cs typeface="Calibri"/>
              </a:rPr>
              <a:t> </a:t>
            </a:r>
            <a:r>
              <a:rPr lang="en-US" err="1">
                <a:solidFill>
                  <a:srgbClr val="000000"/>
                </a:solidFill>
                <a:latin typeface="Calibri"/>
                <a:cs typeface="Calibri"/>
              </a:rPr>
              <a:t>siitä</a:t>
            </a:r>
            <a:r>
              <a:rPr lang="en-US">
                <a:solidFill>
                  <a:srgbClr val="000000"/>
                </a:solidFill>
                <a:latin typeface="Calibri"/>
                <a:cs typeface="Calibri"/>
              </a:rPr>
              <a:t>, </a:t>
            </a:r>
            <a:r>
              <a:rPr lang="en-US" err="1">
                <a:solidFill>
                  <a:srgbClr val="000000"/>
                </a:solidFill>
                <a:latin typeface="Calibri"/>
                <a:cs typeface="Calibri"/>
              </a:rPr>
              <a:t>miten</a:t>
            </a:r>
            <a:r>
              <a:rPr lang="en-US">
                <a:solidFill>
                  <a:srgbClr val="000000"/>
                </a:solidFill>
                <a:latin typeface="Calibri"/>
                <a:cs typeface="Calibri"/>
              </a:rPr>
              <a:t> </a:t>
            </a:r>
            <a:r>
              <a:rPr lang="en-US" err="1">
                <a:solidFill>
                  <a:srgbClr val="000000"/>
                </a:solidFill>
                <a:latin typeface="Calibri"/>
                <a:cs typeface="Calibri"/>
              </a:rPr>
              <a:t>yrittäjyyttä</a:t>
            </a:r>
            <a:r>
              <a:rPr lang="en-US">
                <a:solidFill>
                  <a:srgbClr val="000000"/>
                </a:solidFill>
                <a:latin typeface="Calibri"/>
                <a:cs typeface="Calibri"/>
              </a:rPr>
              <a:t> </a:t>
            </a:r>
            <a:r>
              <a:rPr lang="en-US" err="1">
                <a:solidFill>
                  <a:srgbClr val="000000"/>
                </a:solidFill>
                <a:latin typeface="Calibri"/>
                <a:cs typeface="Calibri"/>
              </a:rPr>
              <a:t>voi</a:t>
            </a:r>
            <a:r>
              <a:rPr lang="en-US">
                <a:solidFill>
                  <a:srgbClr val="000000"/>
                </a:solidFill>
                <a:latin typeface="Calibri"/>
                <a:cs typeface="Calibri"/>
              </a:rPr>
              <a:t> </a:t>
            </a:r>
            <a:r>
              <a:rPr lang="en-US" err="1">
                <a:solidFill>
                  <a:srgbClr val="000000"/>
                </a:solidFill>
                <a:latin typeface="Calibri"/>
                <a:cs typeface="Calibri"/>
              </a:rPr>
              <a:t>edesauttaa</a:t>
            </a:r>
            <a:r>
              <a:rPr lang="en-US">
                <a:solidFill>
                  <a:srgbClr val="000000"/>
                </a:solidFill>
                <a:latin typeface="Calibri"/>
                <a:cs typeface="Calibri"/>
              </a:rPr>
              <a:t> opiskelijayhteisössä.</a:t>
            </a:r>
            <a:r>
              <a:rPr lang="en-US" sz="900" b="0" i="0" u="none" strike="noStrike">
                <a:solidFill>
                  <a:srgbClr val="000000"/>
                </a:solidFill>
                <a:effectLst/>
                <a:latin typeface="Calibri"/>
                <a:cs typeface="Calibri"/>
              </a:rPr>
              <a:t> He </a:t>
            </a:r>
            <a:r>
              <a:rPr lang="en-US" sz="900" b="0" i="0" u="none" strike="noStrike" err="1">
                <a:solidFill>
                  <a:srgbClr val="000000"/>
                </a:solidFill>
                <a:effectLst/>
                <a:latin typeface="Calibri"/>
                <a:cs typeface="Calibri"/>
              </a:rPr>
              <a:t>kasvattivat</a:t>
            </a:r>
            <a:r>
              <a:rPr lang="en-US" sz="900" b="0" i="0" u="none" strike="noStrike">
                <a:solidFill>
                  <a:srgbClr val="000000"/>
                </a:solidFill>
                <a:effectLst/>
                <a:latin typeface="Calibri"/>
                <a:cs typeface="Calibri"/>
              </a:rPr>
              <a:t> </a:t>
            </a:r>
            <a:r>
              <a:rPr lang="en-US" sz="900" b="0" i="0" u="none" strike="noStrike" err="1">
                <a:solidFill>
                  <a:srgbClr val="000000"/>
                </a:solidFill>
                <a:effectLst/>
                <a:latin typeface="Calibri"/>
                <a:cs typeface="Calibri"/>
              </a:rPr>
              <a:t>tapahtuman</a:t>
            </a:r>
            <a:r>
              <a:rPr lang="en-US" sz="900" b="0" i="0" u="none" strike="noStrike">
                <a:solidFill>
                  <a:srgbClr val="000000"/>
                </a:solidFill>
                <a:effectLst/>
                <a:latin typeface="Calibri"/>
                <a:cs typeface="Calibri"/>
              </a:rPr>
              <a:t> </a:t>
            </a:r>
            <a:r>
              <a:rPr lang="en-US" err="1">
                <a:solidFill>
                  <a:srgbClr val="000000"/>
                </a:solidFill>
                <a:latin typeface="Calibri"/>
                <a:cs typeface="Calibri"/>
              </a:rPr>
              <a:t>pienen</a:t>
            </a:r>
            <a:r>
              <a:rPr lang="en-US">
                <a:solidFill>
                  <a:srgbClr val="000000"/>
                </a:solidFill>
                <a:latin typeface="Calibri"/>
                <a:cs typeface="Calibri"/>
              </a:rPr>
              <a:t> </a:t>
            </a:r>
            <a:r>
              <a:rPr lang="en-US" err="1">
                <a:solidFill>
                  <a:srgbClr val="000000"/>
                </a:solidFill>
                <a:latin typeface="Calibri"/>
                <a:cs typeface="Calibri"/>
              </a:rPr>
              <a:t>piirin</a:t>
            </a:r>
            <a:r>
              <a:rPr lang="en-US">
                <a:solidFill>
                  <a:srgbClr val="000000"/>
                </a:solidFill>
                <a:latin typeface="Calibri"/>
                <a:cs typeface="Calibri"/>
              </a:rPr>
              <a:t> </a:t>
            </a:r>
            <a:r>
              <a:rPr lang="en-US" err="1">
                <a:solidFill>
                  <a:srgbClr val="000000"/>
                </a:solidFill>
                <a:latin typeface="Calibri"/>
                <a:cs typeface="Calibri"/>
              </a:rPr>
              <a:t>kokoontumisesta</a:t>
            </a:r>
            <a:r>
              <a:rPr lang="en-US">
                <a:solidFill>
                  <a:srgbClr val="000000"/>
                </a:solidFill>
                <a:latin typeface="Calibri"/>
                <a:cs typeface="Calibri"/>
              </a:rPr>
              <a:t> </a:t>
            </a:r>
            <a:r>
              <a:rPr lang="en-US" sz="900" b="0" i="0" u="none" strike="noStrike" err="1">
                <a:solidFill>
                  <a:srgbClr val="000000"/>
                </a:solidFill>
                <a:effectLst/>
                <a:latin typeface="Calibri"/>
                <a:cs typeface="Calibri"/>
              </a:rPr>
              <a:t>yhdeksi</a:t>
            </a:r>
            <a:r>
              <a:rPr lang="en-US" sz="900" b="0" i="0" u="none" strike="noStrike">
                <a:solidFill>
                  <a:srgbClr val="000000"/>
                </a:solidFill>
                <a:effectLst/>
                <a:latin typeface="Calibri"/>
                <a:cs typeface="Calibri"/>
              </a:rPr>
              <a:t> </a:t>
            </a:r>
            <a:r>
              <a:rPr lang="en-US" sz="900" b="0" i="0" u="none" strike="noStrike" err="1">
                <a:solidFill>
                  <a:srgbClr val="000000"/>
                </a:solidFill>
                <a:effectLst/>
                <a:latin typeface="Calibri"/>
                <a:cs typeface="Calibri"/>
              </a:rPr>
              <a:t>maapallon</a:t>
            </a:r>
            <a:r>
              <a:rPr lang="en-US" sz="900" b="0" i="0" u="none" strike="noStrike">
                <a:solidFill>
                  <a:srgbClr val="000000"/>
                </a:solidFill>
                <a:effectLst/>
                <a:latin typeface="Calibri"/>
                <a:cs typeface="Calibri"/>
              </a:rPr>
              <a:t> suurimmista tekniikan alan tapahtumista maailmassa.</a:t>
            </a:r>
            <a:r>
              <a:rPr lang="en-US">
                <a:solidFill>
                  <a:srgbClr val="000000"/>
                </a:solidFill>
                <a:latin typeface="Calibri"/>
                <a:cs typeface="Calibri"/>
              </a:rPr>
              <a:t>  </a:t>
            </a:r>
            <a:endParaRPr lang="en-US" b="0" i="0">
              <a:solidFill>
                <a:srgbClr val="444444"/>
              </a:solidFill>
              <a:effectLst/>
              <a:latin typeface="Calibri" panose="020F0502020204030204" pitchFamily="34" charset="0"/>
            </a:endParaRPr>
          </a:p>
          <a:p>
            <a:pPr marL="0" indent="0" algn="l" rtl="0" fontAlgn="base">
              <a:buFont typeface="Arial" panose="020B0604020202020204" pitchFamily="34" charset="0"/>
              <a:buNone/>
            </a:pPr>
            <a:endParaRPr lang="en-US" b="0" i="0">
              <a:solidFill>
                <a:srgbClr val="444444"/>
              </a:solidFill>
              <a:effectLst/>
              <a:latin typeface="Calibri"/>
              <a:cs typeface="Calibri"/>
            </a:endParaRPr>
          </a:p>
          <a:p>
            <a:pPr marL="171450" indent="-171450" fontAlgn="base">
              <a:buFont typeface="Arial" panose="020B0604020202020204" pitchFamily="34" charset="0"/>
              <a:buChar char="•"/>
            </a:pPr>
            <a:r>
              <a:rPr lang="en-US" sz="900" b="0" i="0" u="none" strike="noStrike" err="1">
                <a:solidFill>
                  <a:srgbClr val="000000"/>
                </a:solidFill>
                <a:effectLst/>
                <a:latin typeface="Calibri"/>
                <a:cs typeface="Calibri"/>
              </a:rPr>
              <a:t>Vuodesta</a:t>
            </a:r>
            <a:r>
              <a:rPr lang="en-US" sz="900" b="0" i="0" u="none" strike="noStrike">
                <a:solidFill>
                  <a:srgbClr val="000000"/>
                </a:solidFill>
                <a:effectLst/>
                <a:latin typeface="Calibri"/>
                <a:cs typeface="Calibri"/>
              </a:rPr>
              <a:t> 2008 </a:t>
            </a:r>
            <a:r>
              <a:rPr lang="en-US" sz="900" b="0" i="0" u="none" strike="noStrike" err="1">
                <a:solidFill>
                  <a:srgbClr val="000000"/>
                </a:solidFill>
                <a:effectLst/>
                <a:latin typeface="Calibri"/>
                <a:cs typeface="Calibri"/>
              </a:rPr>
              <a:t>alkaen</a:t>
            </a:r>
            <a:r>
              <a:rPr lang="en-US" sz="900" b="0" i="0" u="none" strike="noStrike">
                <a:solidFill>
                  <a:srgbClr val="000000"/>
                </a:solidFill>
                <a:effectLst/>
                <a:latin typeface="Calibri"/>
                <a:cs typeface="Calibri"/>
              </a:rPr>
              <a:t> Slush on </a:t>
            </a:r>
            <a:r>
              <a:rPr lang="en-US" sz="900" b="0" i="0" u="none" strike="noStrike" err="1">
                <a:solidFill>
                  <a:srgbClr val="000000"/>
                </a:solidFill>
                <a:effectLst/>
                <a:latin typeface="Calibri"/>
                <a:cs typeface="Calibri"/>
              </a:rPr>
              <a:t>koonnut</a:t>
            </a:r>
            <a:r>
              <a:rPr lang="en-US" sz="900" b="0" i="0" u="none" strike="noStrike">
                <a:solidFill>
                  <a:srgbClr val="000000"/>
                </a:solidFill>
                <a:effectLst/>
                <a:latin typeface="Calibri"/>
                <a:cs typeface="Calibri"/>
              </a:rPr>
              <a:t> </a:t>
            </a:r>
            <a:r>
              <a:rPr lang="en-US" sz="900" b="0" i="0" u="none" strike="noStrike" err="1">
                <a:solidFill>
                  <a:srgbClr val="000000"/>
                </a:solidFill>
                <a:effectLst/>
                <a:latin typeface="Calibri"/>
                <a:cs typeface="Calibri"/>
              </a:rPr>
              <a:t>tekniikan</a:t>
            </a:r>
            <a:r>
              <a:rPr lang="en-US" sz="900" b="0" i="0" u="none" strike="noStrike">
                <a:solidFill>
                  <a:srgbClr val="000000"/>
                </a:solidFill>
                <a:effectLst/>
                <a:latin typeface="Calibri"/>
                <a:cs typeface="Calibri"/>
              </a:rPr>
              <a:t> </a:t>
            </a:r>
            <a:r>
              <a:rPr lang="en-US" sz="900" b="0" i="0" u="none" strike="noStrike" err="1">
                <a:solidFill>
                  <a:srgbClr val="000000"/>
                </a:solidFill>
                <a:effectLst/>
                <a:latin typeface="Calibri"/>
                <a:cs typeface="Calibri"/>
              </a:rPr>
              <a:t>terävimmän</a:t>
            </a:r>
            <a:r>
              <a:rPr lang="en-US" sz="900" b="0" i="0" u="none" strike="noStrike">
                <a:solidFill>
                  <a:srgbClr val="000000"/>
                </a:solidFill>
                <a:effectLst/>
                <a:latin typeface="Calibri"/>
                <a:cs typeface="Calibri"/>
              </a:rPr>
              <a:t> </a:t>
            </a:r>
            <a:r>
              <a:rPr lang="en-US" sz="900" b="0" i="0" u="none" strike="noStrike" err="1">
                <a:solidFill>
                  <a:srgbClr val="000000"/>
                </a:solidFill>
                <a:effectLst/>
                <a:latin typeface="Calibri"/>
                <a:cs typeface="Calibri"/>
              </a:rPr>
              <a:t>kärjen</a:t>
            </a:r>
            <a:r>
              <a:rPr lang="en-US" sz="900" b="0" i="0" u="none" strike="noStrike">
                <a:solidFill>
                  <a:srgbClr val="000000"/>
                </a:solidFill>
                <a:effectLst/>
                <a:latin typeface="Calibri"/>
                <a:cs typeface="Calibri"/>
              </a:rPr>
              <a:t> </a:t>
            </a:r>
            <a:r>
              <a:rPr lang="en-US" sz="900" b="0" i="0" u="none" strike="noStrike" err="1">
                <a:solidFill>
                  <a:srgbClr val="000000"/>
                </a:solidFill>
                <a:effectLst/>
                <a:latin typeface="Calibri"/>
                <a:cs typeface="Calibri"/>
              </a:rPr>
              <a:t>yhteen</a:t>
            </a:r>
            <a:r>
              <a:rPr lang="en-US" sz="900" b="0" i="0" u="none" strike="noStrike">
                <a:solidFill>
                  <a:srgbClr val="000000"/>
                </a:solidFill>
                <a:effectLst/>
                <a:latin typeface="Calibri"/>
                <a:cs typeface="Calibri"/>
              </a:rPr>
              <a:t> </a:t>
            </a:r>
            <a:r>
              <a:rPr lang="en-US" sz="900" b="0" i="0" u="none" strike="noStrike" err="1">
                <a:solidFill>
                  <a:srgbClr val="000000"/>
                </a:solidFill>
                <a:effectLst/>
                <a:latin typeface="Calibri"/>
                <a:cs typeface="Calibri"/>
              </a:rPr>
              <a:t>vuoden</a:t>
            </a:r>
            <a:r>
              <a:rPr lang="en-US" sz="900" b="0" i="0" u="none" strike="noStrike">
                <a:solidFill>
                  <a:srgbClr val="000000"/>
                </a:solidFill>
                <a:effectLst/>
                <a:latin typeface="Calibri"/>
                <a:cs typeface="Calibri"/>
              </a:rPr>
              <a:t> </a:t>
            </a:r>
            <a:r>
              <a:rPr lang="en-US" sz="900" b="0" i="0" u="none" strike="noStrike" err="1">
                <a:solidFill>
                  <a:srgbClr val="000000"/>
                </a:solidFill>
                <a:effectLst/>
                <a:latin typeface="Calibri"/>
                <a:cs typeface="Calibri"/>
              </a:rPr>
              <a:t>pimeimpään</a:t>
            </a:r>
            <a:r>
              <a:rPr lang="en-US" sz="900" b="0" i="0" u="none" strike="noStrike">
                <a:solidFill>
                  <a:srgbClr val="000000"/>
                </a:solidFill>
                <a:effectLst/>
                <a:latin typeface="Calibri"/>
                <a:cs typeface="Calibri"/>
              </a:rPr>
              <a:t> </a:t>
            </a:r>
            <a:r>
              <a:rPr lang="en-US" sz="900" b="0" i="0" u="none" strike="noStrike" err="1">
                <a:solidFill>
                  <a:srgbClr val="000000"/>
                </a:solidFill>
                <a:effectLst/>
                <a:latin typeface="Calibri"/>
                <a:cs typeface="Calibri"/>
              </a:rPr>
              <a:t>aikaan</a:t>
            </a:r>
            <a:r>
              <a:rPr lang="en-US">
                <a:solidFill>
                  <a:srgbClr val="000000"/>
                </a:solidFill>
                <a:latin typeface="Calibri"/>
                <a:cs typeface="Calibri"/>
              </a:rPr>
              <a:t> Helsingin </a:t>
            </a:r>
            <a:r>
              <a:rPr lang="en-US" err="1">
                <a:solidFill>
                  <a:srgbClr val="000000"/>
                </a:solidFill>
                <a:latin typeface="Calibri"/>
                <a:cs typeface="Calibri"/>
              </a:rPr>
              <a:t>Messukeskukseen</a:t>
            </a:r>
            <a:r>
              <a:rPr lang="en-US">
                <a:solidFill>
                  <a:srgbClr val="000000"/>
                </a:solidFill>
                <a:latin typeface="Calibri"/>
                <a:cs typeface="Calibri"/>
              </a:rPr>
              <a:t>. </a:t>
            </a:r>
            <a:r>
              <a:rPr lang="en-US" sz="900" b="0" i="0" u="none" strike="noStrike">
                <a:solidFill>
                  <a:srgbClr val="000000"/>
                </a:solidFill>
                <a:effectLst/>
                <a:latin typeface="Calibri"/>
                <a:cs typeface="Calibri"/>
              </a:rPr>
              <a:t> </a:t>
            </a:r>
          </a:p>
          <a:p>
            <a:pPr marL="171450" indent="-171450" algn="l" rtl="0" fontAlgn="base">
              <a:buFont typeface="Arial" panose="020B0604020202020204" pitchFamily="34" charset="0"/>
              <a:buChar char="•"/>
            </a:pPr>
            <a:endParaRPr lang="en-US" sz="900" b="0" i="0" u="none" strike="noStrike">
              <a:solidFill>
                <a:srgbClr val="000000"/>
              </a:solidFill>
              <a:effectLst/>
              <a:latin typeface="Calibri" panose="020F0502020204030204" pitchFamily="34" charset="0"/>
            </a:endParaRPr>
          </a:p>
          <a:p>
            <a:pPr marL="171450" indent="-171450" fontAlgn="base">
              <a:buFont typeface="Arial" panose="020B0604020202020204" pitchFamily="34" charset="0"/>
              <a:buChar char="•"/>
            </a:pPr>
            <a:r>
              <a:rPr lang="en-US" sz="900" b="0" i="0" u="none" strike="noStrike" err="1">
                <a:solidFill>
                  <a:srgbClr val="444444"/>
                </a:solidFill>
                <a:effectLst/>
                <a:latin typeface="Calibri"/>
                <a:cs typeface="Calibri"/>
              </a:rPr>
              <a:t>Aallossa</a:t>
            </a:r>
            <a:r>
              <a:rPr lang="en-US" sz="900" b="0" i="0" u="none" strike="noStrike">
                <a:solidFill>
                  <a:srgbClr val="444444"/>
                </a:solidFill>
                <a:effectLst/>
                <a:latin typeface="Calibri"/>
                <a:cs typeface="Calibri"/>
              </a:rPr>
              <a:t> on </a:t>
            </a:r>
            <a:r>
              <a:rPr lang="en-US" err="1">
                <a:solidFill>
                  <a:srgbClr val="444444"/>
                </a:solidFill>
                <a:latin typeface="Calibri"/>
                <a:cs typeface="Calibri"/>
              </a:rPr>
              <a:t>lukuisia</a:t>
            </a:r>
            <a:r>
              <a:rPr lang="en-US">
                <a:solidFill>
                  <a:srgbClr val="444444"/>
                </a:solidFill>
                <a:latin typeface="Calibri"/>
                <a:cs typeface="Calibri"/>
              </a:rPr>
              <a:t> </a:t>
            </a:r>
            <a:r>
              <a:rPr lang="en-US" sz="900" b="0" i="0" u="none" strike="noStrike" err="1">
                <a:solidFill>
                  <a:srgbClr val="444444"/>
                </a:solidFill>
                <a:effectLst/>
                <a:latin typeface="Calibri"/>
                <a:cs typeface="Calibri"/>
              </a:rPr>
              <a:t>opiskelijavetoisia</a:t>
            </a:r>
            <a:r>
              <a:rPr lang="en-US" sz="900" b="0" i="0" u="none" strike="noStrike">
                <a:solidFill>
                  <a:srgbClr val="444444"/>
                </a:solidFill>
                <a:effectLst/>
                <a:latin typeface="Calibri"/>
                <a:cs typeface="Calibri"/>
              </a:rPr>
              <a:t> </a:t>
            </a:r>
            <a:r>
              <a:rPr lang="en-US" sz="900" b="0" i="0" u="none" strike="noStrike" err="1">
                <a:solidFill>
                  <a:srgbClr val="444444"/>
                </a:solidFill>
                <a:effectLst/>
                <a:latin typeface="Calibri"/>
                <a:cs typeface="Calibri"/>
              </a:rPr>
              <a:t>yhteisöjä</a:t>
            </a:r>
            <a:r>
              <a:rPr lang="en-US" sz="900" b="0" i="0" u="none" strike="noStrike">
                <a:solidFill>
                  <a:srgbClr val="444444"/>
                </a:solidFill>
                <a:effectLst/>
                <a:latin typeface="Calibri"/>
                <a:cs typeface="Calibri"/>
              </a:rPr>
              <a:t> ja </a:t>
            </a:r>
            <a:r>
              <a:rPr lang="en-US" sz="900" b="0" i="0" u="none" strike="noStrike" err="1">
                <a:solidFill>
                  <a:srgbClr val="444444"/>
                </a:solidFill>
                <a:effectLst/>
                <a:latin typeface="Calibri"/>
                <a:cs typeface="Calibri"/>
              </a:rPr>
              <a:t>tapahtumia</a:t>
            </a:r>
            <a:r>
              <a:rPr lang="en-US" sz="900" b="0" i="0" u="none" strike="noStrike">
                <a:solidFill>
                  <a:srgbClr val="444444"/>
                </a:solidFill>
                <a:effectLst/>
                <a:latin typeface="Calibri"/>
                <a:cs typeface="Calibri"/>
              </a:rPr>
              <a:t>. Junction on </a:t>
            </a:r>
            <a:r>
              <a:rPr lang="en-US" sz="900" b="0" i="0" u="none" strike="noStrike" err="1">
                <a:solidFill>
                  <a:srgbClr val="444444"/>
                </a:solidFill>
                <a:effectLst/>
                <a:latin typeface="Calibri"/>
                <a:cs typeface="Calibri"/>
              </a:rPr>
              <a:t>Euroopan</a:t>
            </a:r>
            <a:r>
              <a:rPr lang="en-US" sz="900" b="0" i="0" u="none" strike="noStrike">
                <a:solidFill>
                  <a:srgbClr val="444444"/>
                </a:solidFill>
                <a:effectLst/>
                <a:latin typeface="Calibri"/>
                <a:cs typeface="Calibri"/>
              </a:rPr>
              <a:t> </a:t>
            </a:r>
            <a:r>
              <a:rPr lang="en-US" sz="900" b="0" i="0" u="none" strike="noStrike" err="1">
                <a:solidFill>
                  <a:srgbClr val="444444"/>
                </a:solidFill>
                <a:effectLst/>
                <a:latin typeface="Calibri"/>
                <a:cs typeface="Calibri"/>
              </a:rPr>
              <a:t>näkyvimpiä</a:t>
            </a:r>
            <a:r>
              <a:rPr lang="en-US" sz="900" b="0" i="0" u="none" strike="noStrike">
                <a:solidFill>
                  <a:srgbClr val="444444"/>
                </a:solidFill>
                <a:effectLst/>
                <a:latin typeface="Calibri"/>
                <a:cs typeface="Calibri"/>
              </a:rPr>
              <a:t> </a:t>
            </a:r>
            <a:r>
              <a:rPr lang="en-US" sz="900" b="0" i="0" u="none" strike="noStrike" err="1">
                <a:solidFill>
                  <a:srgbClr val="444444"/>
                </a:solidFill>
                <a:effectLst/>
                <a:latin typeface="Calibri"/>
                <a:cs typeface="Calibri"/>
              </a:rPr>
              <a:t>hackathoneja</a:t>
            </a:r>
            <a:r>
              <a:rPr lang="en-US" sz="900" b="0" i="0" u="none" strike="noStrike">
                <a:solidFill>
                  <a:srgbClr val="444444"/>
                </a:solidFill>
                <a:effectLst/>
                <a:latin typeface="Calibri"/>
                <a:cs typeface="Calibri"/>
              </a:rPr>
              <a:t> </a:t>
            </a:r>
            <a:r>
              <a:rPr lang="en-US">
                <a:solidFill>
                  <a:srgbClr val="444444"/>
                </a:solidFill>
                <a:latin typeface="Calibri"/>
                <a:cs typeface="Calibri"/>
              </a:rPr>
              <a:t>ja</a:t>
            </a:r>
            <a:r>
              <a:rPr lang="en-US" sz="900" b="0" i="0" u="none" strike="noStrike">
                <a:solidFill>
                  <a:srgbClr val="444444"/>
                </a:solidFill>
                <a:effectLst/>
                <a:latin typeface="Calibri"/>
                <a:cs typeface="Calibri"/>
              </a:rPr>
              <a:t> </a:t>
            </a:r>
            <a:r>
              <a:rPr lang="en-US" err="1">
                <a:solidFill>
                  <a:srgbClr val="444444"/>
                </a:solidFill>
                <a:latin typeface="Calibri"/>
                <a:cs typeface="Calibri"/>
              </a:rPr>
              <a:t>Kiuas</a:t>
            </a:r>
            <a:r>
              <a:rPr lang="en-US">
                <a:solidFill>
                  <a:srgbClr val="444444"/>
                </a:solidFill>
                <a:latin typeface="Calibri"/>
                <a:cs typeface="Calibri"/>
              </a:rPr>
              <a:t> </a:t>
            </a:r>
            <a:r>
              <a:rPr lang="en-US" err="1">
                <a:solidFill>
                  <a:srgbClr val="444444"/>
                </a:solidFill>
                <a:latin typeface="Calibri"/>
                <a:cs typeface="Calibri"/>
              </a:rPr>
              <a:t>valmentaa</a:t>
            </a:r>
            <a:r>
              <a:rPr lang="en-US">
                <a:solidFill>
                  <a:srgbClr val="444444"/>
                </a:solidFill>
                <a:latin typeface="Calibri"/>
                <a:cs typeface="Calibri"/>
              </a:rPr>
              <a:t> </a:t>
            </a:r>
            <a:r>
              <a:rPr lang="en-US" err="1">
                <a:solidFill>
                  <a:srgbClr val="444444"/>
                </a:solidFill>
                <a:latin typeface="Calibri"/>
                <a:cs typeface="Calibri"/>
              </a:rPr>
              <a:t>idearikkaista</a:t>
            </a:r>
            <a:r>
              <a:rPr lang="en-US">
                <a:solidFill>
                  <a:srgbClr val="444444"/>
                </a:solidFill>
                <a:latin typeface="Calibri"/>
                <a:cs typeface="Calibri"/>
              </a:rPr>
              <a:t> </a:t>
            </a:r>
            <a:r>
              <a:rPr lang="en-US" err="1">
                <a:solidFill>
                  <a:srgbClr val="444444"/>
                </a:solidFill>
                <a:latin typeface="Calibri"/>
                <a:cs typeface="Calibri"/>
              </a:rPr>
              <a:t>aloittelijoista</a:t>
            </a:r>
            <a:r>
              <a:rPr lang="en-US">
                <a:solidFill>
                  <a:srgbClr val="444444"/>
                </a:solidFill>
                <a:latin typeface="Calibri"/>
                <a:cs typeface="Calibri"/>
              </a:rPr>
              <a:t> </a:t>
            </a:r>
            <a:r>
              <a:rPr lang="en-US" err="1">
                <a:solidFill>
                  <a:srgbClr val="444444"/>
                </a:solidFill>
                <a:latin typeface="Calibri"/>
                <a:cs typeface="Calibri"/>
              </a:rPr>
              <a:t>tehokkaasti</a:t>
            </a:r>
            <a:r>
              <a:rPr lang="en-US">
                <a:solidFill>
                  <a:srgbClr val="444444"/>
                </a:solidFill>
                <a:latin typeface="Calibri"/>
                <a:cs typeface="Calibri"/>
              </a:rPr>
              <a:t> </a:t>
            </a:r>
            <a:r>
              <a:rPr lang="en-US" err="1">
                <a:solidFill>
                  <a:srgbClr val="444444"/>
                </a:solidFill>
                <a:latin typeface="Calibri"/>
                <a:cs typeface="Calibri"/>
              </a:rPr>
              <a:t>kunnianhimoisia</a:t>
            </a:r>
            <a:r>
              <a:rPr lang="en-US">
                <a:solidFill>
                  <a:srgbClr val="444444"/>
                </a:solidFill>
                <a:latin typeface="Calibri"/>
                <a:cs typeface="Calibri"/>
              </a:rPr>
              <a:t> uuden ajan yritysten </a:t>
            </a:r>
            <a:r>
              <a:rPr lang="en-US" err="1">
                <a:solidFill>
                  <a:srgbClr val="444444"/>
                </a:solidFill>
                <a:latin typeface="Calibri"/>
                <a:cs typeface="Calibri"/>
              </a:rPr>
              <a:t>perustajia</a:t>
            </a:r>
            <a:r>
              <a:rPr lang="en-US">
                <a:solidFill>
                  <a:srgbClr val="444444"/>
                </a:solidFill>
                <a:latin typeface="Calibri"/>
                <a:cs typeface="Calibri"/>
              </a:rPr>
              <a:t>. </a:t>
            </a:r>
          </a:p>
          <a:p>
            <a:endParaRPr lang="en-US" b="0" i="0">
              <a:solidFill>
                <a:srgbClr val="000000"/>
              </a:solidFill>
              <a:effectLst/>
              <a:latin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DF164E42-DED0-9246-9B1B-B67105F62D49}" type="slidenum">
              <a:rPr lang="en-US" smtClean="0"/>
              <a:t>14</a:t>
            </a:fld>
            <a:endParaRPr lang="en-US"/>
          </a:p>
        </p:txBody>
      </p:sp>
    </p:spTree>
    <p:extLst>
      <p:ext uri="{BB962C8B-B14F-4D97-AF65-F5344CB8AC3E}">
        <p14:creationId xmlns:p14="http://schemas.microsoft.com/office/powerpoint/2010/main" val="1489869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DF164E42-DED0-9246-9B1B-B67105F62D49}" type="slidenum">
              <a:rPr lang="en-US" smtClean="0"/>
              <a:t>16</a:t>
            </a:fld>
            <a:endParaRPr lang="en-US"/>
          </a:p>
        </p:txBody>
      </p:sp>
    </p:spTree>
    <p:extLst>
      <p:ext uri="{BB962C8B-B14F-4D97-AF65-F5344CB8AC3E}">
        <p14:creationId xmlns:p14="http://schemas.microsoft.com/office/powerpoint/2010/main" val="1819358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164E42-DED0-9246-9B1B-B67105F62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91324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Aft>
                <a:spcPts val="400"/>
              </a:spcAft>
            </a:pPr>
            <a:r>
              <a:rPr lang="en-US" sz="900" dirty="0">
                <a:solidFill>
                  <a:srgbClr val="FF0000"/>
                </a:solidFill>
              </a:rPr>
              <a:t>:  </a:t>
            </a:r>
            <a:r>
              <a:rPr lang="en-US" sz="900" dirty="0" err="1">
                <a:solidFill>
                  <a:srgbClr val="FF0000"/>
                </a:solidFill>
              </a:rPr>
              <a:t>koululla</a:t>
            </a:r>
            <a:r>
              <a:rPr lang="en-US" sz="900" dirty="0">
                <a:solidFill>
                  <a:srgbClr val="FF0000"/>
                </a:solidFill>
              </a:rPr>
              <a:t> on </a:t>
            </a:r>
            <a:r>
              <a:rPr lang="en-US" sz="900" dirty="0" err="1">
                <a:solidFill>
                  <a:srgbClr val="FF0000"/>
                </a:solidFill>
              </a:rPr>
              <a:t>neljä</a:t>
            </a:r>
            <a:r>
              <a:rPr lang="en-US" sz="900" dirty="0">
                <a:solidFill>
                  <a:srgbClr val="FF0000"/>
                </a:solidFill>
              </a:rPr>
              <a:t> </a:t>
            </a:r>
            <a:r>
              <a:rPr lang="en-US" sz="900" dirty="0" err="1">
                <a:solidFill>
                  <a:srgbClr val="FF0000"/>
                </a:solidFill>
              </a:rPr>
              <a:t>strategista</a:t>
            </a:r>
            <a:r>
              <a:rPr lang="en-US" sz="900" dirty="0">
                <a:solidFill>
                  <a:srgbClr val="FF0000"/>
                </a:solidFill>
              </a:rPr>
              <a:t> </a:t>
            </a:r>
            <a:r>
              <a:rPr lang="en-US" sz="900" dirty="0" err="1">
                <a:solidFill>
                  <a:srgbClr val="FF0000"/>
                </a:solidFill>
              </a:rPr>
              <a:t>fokusta</a:t>
            </a:r>
            <a:r>
              <a:rPr lang="en-US" sz="900" dirty="0">
                <a:solidFill>
                  <a:srgbClr val="FF0000"/>
                </a:solidFill>
              </a:rPr>
              <a:t>, </a:t>
            </a:r>
            <a:r>
              <a:rPr lang="en-US" sz="900" dirty="0" err="1">
                <a:solidFill>
                  <a:srgbClr val="FF0000"/>
                </a:solidFill>
              </a:rPr>
              <a:t>nämä</a:t>
            </a:r>
            <a:r>
              <a:rPr lang="en-US" sz="900" dirty="0">
                <a:solidFill>
                  <a:srgbClr val="FF0000"/>
                </a:solidFill>
              </a:rPr>
              <a:t> on </a:t>
            </a:r>
            <a:r>
              <a:rPr lang="en-US" sz="900" dirty="0" err="1">
                <a:solidFill>
                  <a:srgbClr val="FF0000"/>
                </a:solidFill>
              </a:rPr>
              <a:t>valittu</a:t>
            </a:r>
            <a:r>
              <a:rPr lang="en-US" sz="900" dirty="0">
                <a:solidFill>
                  <a:srgbClr val="FF0000"/>
                </a:solidFill>
              </a:rPr>
              <a:t> </a:t>
            </a:r>
            <a:r>
              <a:rPr lang="en-US" sz="900" dirty="0" err="1">
                <a:solidFill>
                  <a:srgbClr val="FF0000"/>
                </a:solidFill>
              </a:rPr>
              <a:t>sen</a:t>
            </a:r>
            <a:r>
              <a:rPr lang="en-US" sz="900" dirty="0">
                <a:solidFill>
                  <a:srgbClr val="FF0000"/>
                </a:solidFill>
              </a:rPr>
              <a:t> </a:t>
            </a:r>
            <a:r>
              <a:rPr lang="en-US" sz="900" dirty="0" err="1">
                <a:solidFill>
                  <a:srgbClr val="FF0000"/>
                </a:solidFill>
              </a:rPr>
              <a:t>perusteella</a:t>
            </a:r>
            <a:r>
              <a:rPr lang="en-US" sz="900" dirty="0">
                <a:solidFill>
                  <a:srgbClr val="FF0000"/>
                </a:solidFill>
              </a:rPr>
              <a:t>, </a:t>
            </a:r>
            <a:r>
              <a:rPr lang="en-US" sz="900" dirty="0" err="1">
                <a:solidFill>
                  <a:srgbClr val="FF0000"/>
                </a:solidFill>
              </a:rPr>
              <a:t>että</a:t>
            </a:r>
            <a:r>
              <a:rPr lang="en-US" sz="900" dirty="0">
                <a:solidFill>
                  <a:srgbClr val="FF0000"/>
                </a:solidFill>
              </a:rPr>
              <a:t> </a:t>
            </a:r>
            <a:r>
              <a:rPr lang="en-US" sz="900" dirty="0" err="1">
                <a:solidFill>
                  <a:srgbClr val="FF0000"/>
                </a:solidFill>
              </a:rPr>
              <a:t>aiheet</a:t>
            </a:r>
            <a:r>
              <a:rPr lang="en-US" sz="900" dirty="0">
                <a:solidFill>
                  <a:srgbClr val="FF0000"/>
                </a:solidFill>
              </a:rPr>
              <a:t> </a:t>
            </a:r>
            <a:r>
              <a:rPr lang="en-US" sz="900" dirty="0" err="1">
                <a:solidFill>
                  <a:srgbClr val="FF0000"/>
                </a:solidFill>
              </a:rPr>
              <a:t>ajankohtaisia</a:t>
            </a:r>
            <a:r>
              <a:rPr lang="en-US" sz="900" dirty="0">
                <a:solidFill>
                  <a:srgbClr val="FF0000"/>
                </a:solidFill>
              </a:rPr>
              <a:t> </a:t>
            </a:r>
            <a:r>
              <a:rPr lang="en-US" sz="900" dirty="0" err="1">
                <a:solidFill>
                  <a:srgbClr val="FF0000"/>
                </a:solidFill>
              </a:rPr>
              <a:t>sekä</a:t>
            </a:r>
            <a:r>
              <a:rPr lang="en-US" sz="900" dirty="0">
                <a:solidFill>
                  <a:srgbClr val="FF0000"/>
                </a:solidFill>
              </a:rPr>
              <a:t> </a:t>
            </a:r>
            <a:r>
              <a:rPr lang="en-US" sz="900" dirty="0" err="1">
                <a:solidFill>
                  <a:srgbClr val="FF0000"/>
                </a:solidFill>
              </a:rPr>
              <a:t>että</a:t>
            </a:r>
            <a:r>
              <a:rPr lang="en-US" sz="900" dirty="0">
                <a:solidFill>
                  <a:srgbClr val="FF0000"/>
                </a:solidFill>
              </a:rPr>
              <a:t> </a:t>
            </a:r>
            <a:r>
              <a:rPr lang="en-US" sz="900" dirty="0" err="1">
                <a:solidFill>
                  <a:srgbClr val="FF0000"/>
                </a:solidFill>
              </a:rPr>
              <a:t>meillä</a:t>
            </a:r>
            <a:r>
              <a:rPr lang="en-US" sz="900" dirty="0">
                <a:solidFill>
                  <a:srgbClr val="FF0000"/>
                </a:solidFill>
              </a:rPr>
              <a:t> on ko </a:t>
            </a:r>
            <a:r>
              <a:rPr lang="en-US" sz="900" dirty="0" err="1">
                <a:solidFill>
                  <a:srgbClr val="FF0000"/>
                </a:solidFill>
              </a:rPr>
              <a:t>alueilla</a:t>
            </a:r>
            <a:r>
              <a:rPr lang="en-US" sz="900" dirty="0">
                <a:solidFill>
                  <a:srgbClr val="FF0000"/>
                </a:solidFill>
              </a:rPr>
              <a:t> </a:t>
            </a:r>
            <a:r>
              <a:rPr lang="en-US" sz="900" dirty="0" err="1">
                <a:solidFill>
                  <a:srgbClr val="FF0000"/>
                </a:solidFill>
              </a:rPr>
              <a:t>vankkaa</a:t>
            </a:r>
            <a:r>
              <a:rPr lang="en-US" sz="900" dirty="0">
                <a:solidFill>
                  <a:srgbClr val="FF0000"/>
                </a:solidFill>
              </a:rPr>
              <a:t> </a:t>
            </a:r>
            <a:r>
              <a:rPr lang="en-US" sz="900" dirty="0" err="1">
                <a:solidFill>
                  <a:srgbClr val="FF0000"/>
                </a:solidFill>
              </a:rPr>
              <a:t>osaamista</a:t>
            </a:r>
            <a:r>
              <a:rPr lang="en-US" sz="900" dirty="0">
                <a:solidFill>
                  <a:srgbClr val="FF0000"/>
                </a:solidFill>
              </a:rPr>
              <a:t> ja </a:t>
            </a:r>
            <a:r>
              <a:rPr lang="en-US" sz="900" dirty="0" err="1">
                <a:solidFill>
                  <a:srgbClr val="FF0000"/>
                </a:solidFill>
              </a:rPr>
              <a:t>kriittistä</a:t>
            </a:r>
            <a:r>
              <a:rPr lang="en-US" sz="900" dirty="0">
                <a:solidFill>
                  <a:srgbClr val="FF0000"/>
                </a:solidFill>
              </a:rPr>
              <a:t> </a:t>
            </a:r>
            <a:r>
              <a:rPr lang="en-US" sz="900" dirty="0" err="1">
                <a:solidFill>
                  <a:srgbClr val="FF0000"/>
                </a:solidFill>
              </a:rPr>
              <a:t>massaa</a:t>
            </a:r>
            <a:r>
              <a:rPr lang="en-US" sz="900" dirty="0">
                <a:solidFill>
                  <a:srgbClr val="FF0000"/>
                </a:solidFill>
              </a:rPr>
              <a:t> </a:t>
            </a:r>
            <a:r>
              <a:rPr lang="en-US" sz="900" dirty="0" err="1">
                <a:solidFill>
                  <a:srgbClr val="FF0000"/>
                </a:solidFill>
              </a:rPr>
              <a:t>sekä</a:t>
            </a:r>
            <a:r>
              <a:rPr lang="en-US" sz="900" dirty="0">
                <a:solidFill>
                  <a:srgbClr val="FF0000"/>
                </a:solidFill>
              </a:rPr>
              <a:t> </a:t>
            </a:r>
            <a:r>
              <a:rPr lang="en-US" sz="900" dirty="0" err="1">
                <a:solidFill>
                  <a:srgbClr val="FF0000"/>
                </a:solidFill>
              </a:rPr>
              <a:t>hankekantaa</a:t>
            </a:r>
            <a:r>
              <a:rPr lang="en-US" sz="900" dirty="0">
                <a:solidFill>
                  <a:srgbClr val="FF0000"/>
                </a:solidFill>
              </a:rPr>
              <a:t> </a:t>
            </a:r>
            <a:r>
              <a:rPr lang="en-US" sz="900" dirty="0" err="1">
                <a:solidFill>
                  <a:srgbClr val="FF0000"/>
                </a:solidFill>
              </a:rPr>
              <a:t>tuleville</a:t>
            </a:r>
            <a:r>
              <a:rPr lang="en-US" sz="900" dirty="0">
                <a:solidFill>
                  <a:srgbClr val="FF0000"/>
                </a:solidFill>
              </a:rPr>
              <a:t> </a:t>
            </a:r>
            <a:r>
              <a:rPr lang="en-US" sz="900" dirty="0" err="1">
                <a:solidFill>
                  <a:srgbClr val="FF0000"/>
                </a:solidFill>
              </a:rPr>
              <a:t>vuosille</a:t>
            </a:r>
            <a:r>
              <a:rPr lang="en-US" sz="900" dirty="0">
                <a:solidFill>
                  <a:srgbClr val="FF0000"/>
                </a:solidFill>
              </a:rPr>
              <a:t>…</a:t>
            </a:r>
          </a:p>
          <a:p>
            <a:pPr>
              <a:lnSpc>
                <a:spcPct val="100000"/>
              </a:lnSpc>
              <a:spcAft>
                <a:spcPts val="400"/>
              </a:spcAft>
            </a:pPr>
            <a:r>
              <a:rPr lang="en-US" sz="900" dirty="0" err="1">
                <a:solidFill>
                  <a:srgbClr val="FF0000"/>
                </a:solidFill>
              </a:rPr>
              <a:t>Osassa</a:t>
            </a:r>
            <a:r>
              <a:rPr lang="en-US" sz="900" dirty="0">
                <a:solidFill>
                  <a:srgbClr val="FF0000"/>
                </a:solidFill>
              </a:rPr>
              <a:t> </a:t>
            </a:r>
            <a:r>
              <a:rPr lang="en-US" sz="900" dirty="0" err="1">
                <a:solidFill>
                  <a:srgbClr val="FF0000"/>
                </a:solidFill>
              </a:rPr>
              <a:t>näitä</a:t>
            </a:r>
            <a:r>
              <a:rPr lang="en-US" sz="900" dirty="0">
                <a:solidFill>
                  <a:srgbClr val="FF0000"/>
                </a:solidFill>
              </a:rPr>
              <a:t> </a:t>
            </a:r>
            <a:r>
              <a:rPr lang="en-US" sz="900" dirty="0" err="1">
                <a:solidFill>
                  <a:srgbClr val="FF0000"/>
                </a:solidFill>
              </a:rPr>
              <a:t>alueta</a:t>
            </a:r>
            <a:r>
              <a:rPr lang="en-US" sz="900" dirty="0">
                <a:solidFill>
                  <a:srgbClr val="FF0000"/>
                </a:solidFill>
              </a:rPr>
              <a:t> </a:t>
            </a:r>
            <a:r>
              <a:rPr lang="en-US" sz="900" dirty="0" err="1">
                <a:solidFill>
                  <a:srgbClr val="FF0000"/>
                </a:solidFill>
              </a:rPr>
              <a:t>olemme</a:t>
            </a:r>
            <a:r>
              <a:rPr lang="en-US" sz="900" dirty="0">
                <a:solidFill>
                  <a:srgbClr val="FF0000"/>
                </a:solidFill>
              </a:rPr>
              <a:t> </a:t>
            </a:r>
            <a:r>
              <a:rPr lang="en-US" sz="900" dirty="0" err="1">
                <a:solidFill>
                  <a:srgbClr val="FF0000"/>
                </a:solidFill>
              </a:rPr>
              <a:t>maailman</a:t>
            </a:r>
            <a:r>
              <a:rPr lang="en-US" sz="900" dirty="0">
                <a:solidFill>
                  <a:srgbClr val="FF0000"/>
                </a:solidFill>
              </a:rPr>
              <a:t> </a:t>
            </a:r>
            <a:r>
              <a:rPr lang="en-US" sz="900" dirty="0" err="1">
                <a:solidFill>
                  <a:srgbClr val="FF0000"/>
                </a:solidFill>
              </a:rPr>
              <a:t>luokkaa</a:t>
            </a:r>
            <a:r>
              <a:rPr lang="en-US" sz="900" dirty="0">
                <a:solidFill>
                  <a:srgbClr val="FF0000"/>
                </a:solidFill>
              </a:rPr>
              <a:t> mm </a:t>
            </a:r>
            <a:r>
              <a:rPr lang="en-US" sz="900" dirty="0" err="1">
                <a:solidFill>
                  <a:srgbClr val="FF0000"/>
                </a:solidFill>
              </a:rPr>
              <a:t>materiaaliteknologia</a:t>
            </a:r>
            <a:r>
              <a:rPr lang="en-US" sz="900" dirty="0">
                <a:solidFill>
                  <a:srgbClr val="FF0000"/>
                </a:solidFill>
              </a:rPr>
              <a:t>/ALD, </a:t>
            </a:r>
            <a:r>
              <a:rPr lang="en-US" sz="900" dirty="0" err="1">
                <a:solidFill>
                  <a:srgbClr val="FF0000"/>
                </a:solidFill>
              </a:rPr>
              <a:t>nanoselluloosatutkimus</a:t>
            </a:r>
            <a:r>
              <a:rPr lang="en-US" sz="900" dirty="0">
                <a:solidFill>
                  <a:srgbClr val="FF0000"/>
                </a:solidFill>
              </a:rPr>
              <a:t>; </a:t>
            </a:r>
            <a:r>
              <a:rPr lang="en-US" sz="900" dirty="0" err="1">
                <a:solidFill>
                  <a:srgbClr val="FF0000"/>
                </a:solidFill>
              </a:rPr>
              <a:t>osassa</a:t>
            </a:r>
            <a:r>
              <a:rPr lang="en-US" sz="900" dirty="0">
                <a:solidFill>
                  <a:srgbClr val="FF0000"/>
                </a:solidFill>
              </a:rPr>
              <a:t> </a:t>
            </a:r>
            <a:r>
              <a:rPr lang="en-US" sz="900" dirty="0" err="1">
                <a:solidFill>
                  <a:srgbClr val="FF0000"/>
                </a:solidFill>
              </a:rPr>
              <a:t>olemme</a:t>
            </a:r>
            <a:r>
              <a:rPr lang="en-US" sz="900" dirty="0">
                <a:solidFill>
                  <a:srgbClr val="FF0000"/>
                </a:solidFill>
              </a:rPr>
              <a:t> </a:t>
            </a:r>
            <a:r>
              <a:rPr lang="en-US" sz="900" dirty="0" err="1">
                <a:solidFill>
                  <a:srgbClr val="FF0000"/>
                </a:solidFill>
              </a:rPr>
              <a:t>kehittymässä</a:t>
            </a:r>
            <a:r>
              <a:rPr lang="en-US" sz="900" dirty="0">
                <a:solidFill>
                  <a:srgbClr val="FF0000"/>
                </a:solidFill>
              </a:rPr>
              <a:t> </a:t>
            </a:r>
            <a:r>
              <a:rPr lang="en-US" sz="900" dirty="0" err="1">
                <a:solidFill>
                  <a:srgbClr val="FF0000"/>
                </a:solidFill>
              </a:rPr>
              <a:t>maailmanluokan</a:t>
            </a:r>
            <a:r>
              <a:rPr lang="en-US" sz="900" dirty="0">
                <a:solidFill>
                  <a:srgbClr val="FF0000"/>
                </a:solidFill>
              </a:rPr>
              <a:t> </a:t>
            </a:r>
            <a:r>
              <a:rPr lang="en-US" sz="900" dirty="0" err="1">
                <a:solidFill>
                  <a:srgbClr val="FF0000"/>
                </a:solidFill>
              </a:rPr>
              <a:t>osaajiksi</a:t>
            </a:r>
            <a:r>
              <a:rPr lang="en-US" sz="900" dirty="0">
                <a:solidFill>
                  <a:srgbClr val="FF0000"/>
                </a:solidFill>
              </a:rPr>
              <a:t> mm </a:t>
            </a:r>
            <a:r>
              <a:rPr lang="en-US" sz="900" dirty="0" err="1">
                <a:solidFill>
                  <a:srgbClr val="FF0000"/>
                </a:solidFill>
              </a:rPr>
              <a:t>metallien</a:t>
            </a:r>
            <a:r>
              <a:rPr lang="en-US" sz="900" dirty="0">
                <a:solidFill>
                  <a:srgbClr val="FF0000"/>
                </a:solidFill>
              </a:rPr>
              <a:t> </a:t>
            </a:r>
            <a:r>
              <a:rPr lang="en-US" sz="900" dirty="0" err="1">
                <a:solidFill>
                  <a:srgbClr val="FF0000"/>
                </a:solidFill>
              </a:rPr>
              <a:t>kiertotalous</a:t>
            </a:r>
            <a:r>
              <a:rPr lang="en-US" sz="900" dirty="0">
                <a:solidFill>
                  <a:srgbClr val="FF0000"/>
                </a:solidFill>
              </a:rPr>
              <a:t>; </a:t>
            </a:r>
            <a:r>
              <a:rPr lang="en-US" sz="900" dirty="0" err="1">
                <a:solidFill>
                  <a:srgbClr val="FF0000"/>
                </a:solidFill>
              </a:rPr>
              <a:t>kaikki</a:t>
            </a:r>
            <a:r>
              <a:rPr lang="en-US" sz="900" dirty="0">
                <a:solidFill>
                  <a:srgbClr val="FF0000"/>
                </a:solidFill>
              </a:rPr>
              <a:t> </a:t>
            </a:r>
            <a:r>
              <a:rPr lang="en-US" sz="900" dirty="0" err="1">
                <a:solidFill>
                  <a:srgbClr val="FF0000"/>
                </a:solidFill>
              </a:rPr>
              <a:t>alueet</a:t>
            </a:r>
            <a:r>
              <a:rPr lang="en-US" sz="900" dirty="0">
                <a:solidFill>
                  <a:srgbClr val="FF0000"/>
                </a:solidFill>
              </a:rPr>
              <a:t> </a:t>
            </a:r>
            <a:r>
              <a:rPr lang="en-US" sz="900" dirty="0" err="1">
                <a:solidFill>
                  <a:srgbClr val="FF0000"/>
                </a:solidFill>
              </a:rPr>
              <a:t>ovat</a:t>
            </a:r>
            <a:r>
              <a:rPr lang="en-US" sz="900" dirty="0">
                <a:solidFill>
                  <a:srgbClr val="FF0000"/>
                </a:solidFill>
              </a:rPr>
              <a:t> </a:t>
            </a:r>
            <a:r>
              <a:rPr lang="en-US" sz="900" dirty="0" err="1">
                <a:solidFill>
                  <a:srgbClr val="FF0000"/>
                </a:solidFill>
              </a:rPr>
              <a:t>suomalaiselle</a:t>
            </a:r>
            <a:r>
              <a:rPr lang="en-US" sz="900" dirty="0">
                <a:solidFill>
                  <a:srgbClr val="FF0000"/>
                </a:solidFill>
              </a:rPr>
              <a:t> </a:t>
            </a:r>
            <a:r>
              <a:rPr lang="en-US" sz="900" dirty="0" err="1">
                <a:solidFill>
                  <a:srgbClr val="FF0000"/>
                </a:solidFill>
              </a:rPr>
              <a:t>teollisuudelle</a:t>
            </a:r>
            <a:r>
              <a:rPr lang="en-US" sz="900" dirty="0">
                <a:solidFill>
                  <a:srgbClr val="FF0000"/>
                </a:solidFill>
              </a:rPr>
              <a:t> </a:t>
            </a:r>
            <a:r>
              <a:rPr lang="en-US" sz="900" dirty="0" err="1">
                <a:solidFill>
                  <a:srgbClr val="FF0000"/>
                </a:solidFill>
              </a:rPr>
              <a:t>keskeisiä</a:t>
            </a:r>
            <a:r>
              <a:rPr lang="en-US" sz="900" dirty="0">
                <a:solidFill>
                  <a:srgbClr val="FF0000"/>
                </a:solidFill>
              </a:rPr>
              <a:t> – </a:t>
            </a:r>
            <a:r>
              <a:rPr lang="en-US" sz="900" dirty="0" err="1">
                <a:solidFill>
                  <a:srgbClr val="FF0000"/>
                </a:solidFill>
              </a:rPr>
              <a:t>tunnustettu</a:t>
            </a:r>
            <a:r>
              <a:rPr lang="en-US" sz="900" dirty="0">
                <a:solidFill>
                  <a:srgbClr val="FF0000"/>
                </a:solidFill>
              </a:rPr>
              <a:t> </a:t>
            </a:r>
            <a:r>
              <a:rPr lang="en-US" sz="900" dirty="0" err="1">
                <a:solidFill>
                  <a:srgbClr val="FF0000"/>
                </a:solidFill>
              </a:rPr>
              <a:t>IABissa</a:t>
            </a:r>
            <a:r>
              <a:rPr lang="en-US" sz="900" dirty="0">
                <a:solidFill>
                  <a:srgbClr val="FF0000"/>
                </a:solidFill>
              </a:rPr>
              <a:t> </a:t>
            </a:r>
            <a:r>
              <a:rPr lang="en-US" sz="900" dirty="0" err="1">
                <a:solidFill>
                  <a:srgbClr val="FF0000"/>
                </a:solidFill>
              </a:rPr>
              <a:t>syyskuussa</a:t>
            </a:r>
            <a:r>
              <a:rPr lang="en-US" sz="900" dirty="0">
                <a:solidFill>
                  <a:srgbClr val="FF0000"/>
                </a:solidFill>
              </a:rPr>
              <a:t>. </a:t>
            </a:r>
            <a:r>
              <a:rPr lang="en-US" sz="900" dirty="0" err="1">
                <a:solidFill>
                  <a:srgbClr val="FF0000"/>
                </a:solidFill>
              </a:rPr>
              <a:t>Myös</a:t>
            </a:r>
            <a:r>
              <a:rPr lang="en-US" sz="900" dirty="0">
                <a:solidFill>
                  <a:srgbClr val="FF0000"/>
                </a:solidFill>
              </a:rPr>
              <a:t> </a:t>
            </a:r>
            <a:r>
              <a:rPr lang="en-US" sz="900" dirty="0" err="1">
                <a:solidFill>
                  <a:srgbClr val="FF0000"/>
                </a:solidFill>
              </a:rPr>
              <a:t>linkit</a:t>
            </a:r>
            <a:r>
              <a:rPr lang="en-US" sz="900" dirty="0">
                <a:solidFill>
                  <a:srgbClr val="FF0000"/>
                </a:solidFill>
              </a:rPr>
              <a:t> </a:t>
            </a:r>
            <a:r>
              <a:rPr lang="en-US" sz="900" dirty="0" err="1">
                <a:solidFill>
                  <a:srgbClr val="FF0000"/>
                </a:solidFill>
              </a:rPr>
              <a:t>opetukseen</a:t>
            </a:r>
            <a:r>
              <a:rPr lang="en-US" sz="900" dirty="0">
                <a:solidFill>
                  <a:srgbClr val="FF0000"/>
                </a:solidFill>
              </a:rPr>
              <a:t> </a:t>
            </a:r>
            <a:r>
              <a:rPr lang="en-US" sz="900" dirty="0" err="1">
                <a:solidFill>
                  <a:srgbClr val="FF0000"/>
                </a:solidFill>
              </a:rPr>
              <a:t>vahvat</a:t>
            </a:r>
            <a:r>
              <a:rPr lang="en-US" sz="900" dirty="0">
                <a:solidFill>
                  <a:srgbClr val="FF0000"/>
                </a:solidFill>
              </a:rPr>
              <a:t> – </a:t>
            </a:r>
            <a:r>
              <a:rPr lang="en-US" sz="900" dirty="0" err="1">
                <a:solidFill>
                  <a:srgbClr val="FF0000"/>
                </a:solidFill>
              </a:rPr>
              <a:t>vahvoilla</a:t>
            </a:r>
            <a:r>
              <a:rPr lang="en-US" sz="900" dirty="0">
                <a:solidFill>
                  <a:srgbClr val="FF0000"/>
                </a:solidFill>
              </a:rPr>
              <a:t> </a:t>
            </a:r>
            <a:r>
              <a:rPr lang="en-US" sz="900" dirty="0" err="1">
                <a:solidFill>
                  <a:srgbClr val="FF0000"/>
                </a:solidFill>
              </a:rPr>
              <a:t>tutkimusfokuksilla</a:t>
            </a:r>
            <a:r>
              <a:rPr lang="en-US" sz="900" dirty="0">
                <a:solidFill>
                  <a:srgbClr val="FF0000"/>
                </a:solidFill>
              </a:rPr>
              <a:t> </a:t>
            </a:r>
            <a:r>
              <a:rPr lang="en-US" sz="900" dirty="0" err="1">
                <a:solidFill>
                  <a:srgbClr val="FF0000"/>
                </a:solidFill>
              </a:rPr>
              <a:t>voimme</a:t>
            </a:r>
            <a:r>
              <a:rPr lang="en-US" sz="900" dirty="0">
                <a:solidFill>
                  <a:srgbClr val="FF0000"/>
                </a:solidFill>
              </a:rPr>
              <a:t> </a:t>
            </a:r>
            <a:r>
              <a:rPr lang="en-US" sz="900" dirty="0" err="1">
                <a:solidFill>
                  <a:srgbClr val="FF0000"/>
                </a:solidFill>
              </a:rPr>
              <a:t>lisätä</a:t>
            </a:r>
            <a:r>
              <a:rPr lang="en-US" sz="900" dirty="0">
                <a:solidFill>
                  <a:srgbClr val="FF0000"/>
                </a:solidFill>
              </a:rPr>
              <a:t> </a:t>
            </a:r>
            <a:r>
              <a:rPr lang="en-US" sz="900" dirty="0" err="1">
                <a:solidFill>
                  <a:srgbClr val="FF0000"/>
                </a:solidFill>
              </a:rPr>
              <a:t>houkutteluvuutta</a:t>
            </a:r>
            <a:endParaRPr lang="en-US" sz="900" dirty="0">
              <a:solidFill>
                <a:srgbClr val="FF0000"/>
              </a:solidFill>
            </a:endParaRPr>
          </a:p>
          <a:p>
            <a:pPr>
              <a:lnSpc>
                <a:spcPct val="100000"/>
              </a:lnSpc>
              <a:spcAft>
                <a:spcPts val="400"/>
              </a:spcAft>
            </a:pPr>
            <a:r>
              <a:rPr lang="en-US" sz="900" dirty="0" err="1">
                <a:solidFill>
                  <a:srgbClr val="FF0000"/>
                </a:solidFill>
              </a:rPr>
              <a:t>Yksityiskohtaiset</a:t>
            </a:r>
            <a:r>
              <a:rPr lang="en-US" sz="900" dirty="0">
                <a:solidFill>
                  <a:srgbClr val="FF0000"/>
                </a:solidFill>
              </a:rPr>
              <a:t> </a:t>
            </a:r>
            <a:r>
              <a:rPr lang="en-US" sz="900" dirty="0" err="1">
                <a:solidFill>
                  <a:srgbClr val="FF0000"/>
                </a:solidFill>
              </a:rPr>
              <a:t>suunnitelmat</a:t>
            </a:r>
            <a:r>
              <a:rPr lang="en-US" sz="900" dirty="0">
                <a:solidFill>
                  <a:srgbClr val="FF0000"/>
                </a:solidFill>
              </a:rPr>
              <a:t> </a:t>
            </a:r>
            <a:r>
              <a:rPr lang="en-US" sz="900" dirty="0" err="1">
                <a:solidFill>
                  <a:srgbClr val="FF0000"/>
                </a:solidFill>
              </a:rPr>
              <a:t>kullekin</a:t>
            </a:r>
            <a:r>
              <a:rPr lang="en-US" sz="900" dirty="0">
                <a:solidFill>
                  <a:srgbClr val="FF0000"/>
                </a:solidFill>
              </a:rPr>
              <a:t> </a:t>
            </a:r>
            <a:r>
              <a:rPr lang="en-US" sz="900" dirty="0" err="1">
                <a:solidFill>
                  <a:srgbClr val="FF0000"/>
                </a:solidFill>
              </a:rPr>
              <a:t>alueella</a:t>
            </a:r>
            <a:r>
              <a:rPr lang="en-US" sz="900" dirty="0">
                <a:solidFill>
                  <a:srgbClr val="FF0000"/>
                </a:solidFill>
              </a:rPr>
              <a:t>; </a:t>
            </a:r>
            <a:r>
              <a:rPr lang="en-US" sz="900" dirty="0" err="1">
                <a:solidFill>
                  <a:srgbClr val="FF0000"/>
                </a:solidFill>
              </a:rPr>
              <a:t>vahvat</a:t>
            </a:r>
            <a:r>
              <a:rPr lang="en-US" sz="900" dirty="0">
                <a:solidFill>
                  <a:srgbClr val="FF0000"/>
                </a:solidFill>
              </a:rPr>
              <a:t> </a:t>
            </a:r>
            <a:r>
              <a:rPr lang="en-US" sz="900" dirty="0" err="1">
                <a:solidFill>
                  <a:srgbClr val="FF0000"/>
                </a:solidFill>
              </a:rPr>
              <a:t>konsortiot</a:t>
            </a:r>
            <a:r>
              <a:rPr lang="en-US" sz="900" dirty="0">
                <a:solidFill>
                  <a:srgbClr val="FF0000"/>
                </a:solidFill>
              </a:rPr>
              <a:t> ja </a:t>
            </a:r>
            <a:r>
              <a:rPr lang="en-US" sz="900" dirty="0" err="1">
                <a:solidFill>
                  <a:srgbClr val="FF0000"/>
                </a:solidFill>
              </a:rPr>
              <a:t>klusterit</a:t>
            </a:r>
            <a:r>
              <a:rPr lang="en-US" sz="900" dirty="0">
                <a:solidFill>
                  <a:srgbClr val="FF0000"/>
                </a:solidFill>
              </a:rPr>
              <a:t>, </a:t>
            </a:r>
            <a:r>
              <a:rPr lang="en-US" sz="900" dirty="0" err="1">
                <a:solidFill>
                  <a:srgbClr val="FF0000"/>
                </a:solidFill>
              </a:rPr>
              <a:t>partneroituminen</a:t>
            </a:r>
            <a:r>
              <a:rPr lang="en-US" sz="900" dirty="0">
                <a:solidFill>
                  <a:srgbClr val="FF0000"/>
                </a:solidFill>
              </a:rPr>
              <a:t> </a:t>
            </a:r>
            <a:r>
              <a:rPr lang="en-US" sz="900" dirty="0" err="1">
                <a:solidFill>
                  <a:srgbClr val="FF0000"/>
                </a:solidFill>
              </a:rPr>
              <a:t>parhaiden</a:t>
            </a:r>
            <a:r>
              <a:rPr lang="en-US" sz="900" dirty="0">
                <a:solidFill>
                  <a:srgbClr val="FF0000"/>
                </a:solidFill>
              </a:rPr>
              <a:t> </a:t>
            </a:r>
            <a:r>
              <a:rPr lang="en-US" sz="900" dirty="0" err="1">
                <a:solidFill>
                  <a:srgbClr val="FF0000"/>
                </a:solidFill>
              </a:rPr>
              <a:t>osaajien</a:t>
            </a:r>
            <a:r>
              <a:rPr lang="en-US" sz="900" dirty="0">
                <a:solidFill>
                  <a:srgbClr val="FF0000"/>
                </a:solidFill>
              </a:rPr>
              <a:t> </a:t>
            </a:r>
            <a:r>
              <a:rPr lang="en-US" sz="900" dirty="0" err="1">
                <a:solidFill>
                  <a:srgbClr val="FF0000"/>
                </a:solidFill>
              </a:rPr>
              <a:t>kanssa</a:t>
            </a:r>
            <a:r>
              <a:rPr lang="en-US" sz="900" dirty="0">
                <a:solidFill>
                  <a:srgbClr val="FF0000"/>
                </a:solidFill>
              </a:rPr>
              <a:t>  </a:t>
            </a:r>
            <a:r>
              <a:rPr lang="en-US" sz="900" dirty="0" err="1">
                <a:solidFill>
                  <a:srgbClr val="FF0000"/>
                </a:solidFill>
              </a:rPr>
              <a:t>sekä</a:t>
            </a:r>
            <a:r>
              <a:rPr lang="en-US" sz="900" dirty="0">
                <a:solidFill>
                  <a:srgbClr val="FF0000"/>
                </a:solidFill>
              </a:rPr>
              <a:t> </a:t>
            </a:r>
            <a:r>
              <a:rPr lang="en-US" sz="900" dirty="0" err="1">
                <a:solidFill>
                  <a:srgbClr val="FF0000"/>
                </a:solidFill>
              </a:rPr>
              <a:t>infran</a:t>
            </a:r>
            <a:r>
              <a:rPr lang="en-US" sz="900" dirty="0">
                <a:solidFill>
                  <a:srgbClr val="FF0000"/>
                </a:solidFill>
              </a:rPr>
              <a:t> </a:t>
            </a:r>
            <a:r>
              <a:rPr lang="en-US" sz="900" dirty="0" err="1">
                <a:solidFill>
                  <a:srgbClr val="FF0000"/>
                </a:solidFill>
              </a:rPr>
              <a:t>kehittäminen</a:t>
            </a:r>
            <a:r>
              <a:rPr lang="en-US" sz="900" dirty="0">
                <a:solidFill>
                  <a:srgbClr val="FF0000"/>
                </a:solidFill>
              </a:rPr>
              <a:t> on MUST</a:t>
            </a:r>
          </a:p>
          <a:p>
            <a:pPr>
              <a:lnSpc>
                <a:spcPct val="100000"/>
              </a:lnSpc>
              <a:spcAft>
                <a:spcPts val="400"/>
              </a:spcAft>
            </a:pPr>
            <a:r>
              <a:rPr lang="en-US" sz="900" dirty="0" err="1">
                <a:solidFill>
                  <a:srgbClr val="FF0000"/>
                </a:solidFill>
              </a:rPr>
              <a:t>Viestintä</a:t>
            </a:r>
            <a:r>
              <a:rPr lang="en-US" sz="900" dirty="0">
                <a:solidFill>
                  <a:srgbClr val="FF0000"/>
                </a:solidFill>
              </a:rPr>
              <a:t> </a:t>
            </a:r>
            <a:r>
              <a:rPr lang="en-US" sz="900" dirty="0" err="1">
                <a:solidFill>
                  <a:srgbClr val="FF0000"/>
                </a:solidFill>
              </a:rPr>
              <a:t>ensiarvoisen</a:t>
            </a:r>
            <a:r>
              <a:rPr lang="en-US" sz="900" dirty="0">
                <a:solidFill>
                  <a:srgbClr val="FF0000"/>
                </a:solidFill>
              </a:rPr>
              <a:t> </a:t>
            </a:r>
            <a:r>
              <a:rPr lang="en-US" sz="900" dirty="0" err="1">
                <a:solidFill>
                  <a:srgbClr val="FF0000"/>
                </a:solidFill>
              </a:rPr>
              <a:t>tärkeää</a:t>
            </a:r>
            <a:r>
              <a:rPr lang="en-US" sz="900" dirty="0">
                <a:solidFill>
                  <a:srgbClr val="FF0000"/>
                </a:solidFill>
              </a:rPr>
              <a:t>, </a:t>
            </a:r>
            <a:r>
              <a:rPr lang="en-US" sz="900" dirty="0" err="1">
                <a:solidFill>
                  <a:srgbClr val="FF0000"/>
                </a:solidFill>
              </a:rPr>
              <a:t>jotta</a:t>
            </a:r>
            <a:r>
              <a:rPr lang="en-US" sz="900" dirty="0">
                <a:solidFill>
                  <a:srgbClr val="FF0000"/>
                </a:solidFill>
              </a:rPr>
              <a:t> </a:t>
            </a:r>
            <a:r>
              <a:rPr lang="en-US" sz="900" dirty="0" err="1">
                <a:solidFill>
                  <a:srgbClr val="FF0000"/>
                </a:solidFill>
              </a:rPr>
              <a:t>saamme</a:t>
            </a:r>
            <a:r>
              <a:rPr lang="en-US" sz="900" dirty="0">
                <a:solidFill>
                  <a:srgbClr val="FF0000"/>
                </a:solidFill>
              </a:rPr>
              <a:t> </a:t>
            </a:r>
            <a:r>
              <a:rPr lang="en-US" sz="900" dirty="0" err="1">
                <a:solidFill>
                  <a:srgbClr val="FF0000"/>
                </a:solidFill>
              </a:rPr>
              <a:t>lisättyä</a:t>
            </a:r>
            <a:r>
              <a:rPr lang="en-US" sz="900" dirty="0">
                <a:solidFill>
                  <a:srgbClr val="FF0000"/>
                </a:solidFill>
              </a:rPr>
              <a:t> </a:t>
            </a:r>
            <a:r>
              <a:rPr lang="en-US" sz="900" dirty="0" err="1">
                <a:solidFill>
                  <a:srgbClr val="FF0000"/>
                </a:solidFill>
              </a:rPr>
              <a:t>tunnettuvuutta</a:t>
            </a:r>
            <a:r>
              <a:rPr lang="en-US" sz="900" dirty="0">
                <a:solidFill>
                  <a:srgbClr val="FF0000"/>
                </a:solidFill>
              </a:rPr>
              <a:t> </a:t>
            </a:r>
            <a:r>
              <a:rPr lang="en-US" sz="900" dirty="0" err="1">
                <a:solidFill>
                  <a:srgbClr val="FF0000"/>
                </a:solidFill>
              </a:rPr>
              <a:t>sekä</a:t>
            </a:r>
            <a:r>
              <a:rPr lang="en-US" sz="900" dirty="0">
                <a:solidFill>
                  <a:srgbClr val="FF0000"/>
                </a:solidFill>
              </a:rPr>
              <a:t> </a:t>
            </a:r>
            <a:r>
              <a:rPr lang="en-US" sz="900" dirty="0" err="1">
                <a:solidFill>
                  <a:srgbClr val="FF0000"/>
                </a:solidFill>
              </a:rPr>
              <a:t>houkuttelevuutta</a:t>
            </a:r>
            <a:endParaRPr lang="en-US" sz="900" dirty="0">
              <a:solidFill>
                <a:srgbClr val="FF0000"/>
              </a:solidFill>
            </a:endParaRPr>
          </a:p>
          <a:p>
            <a:endParaRPr lang="fi-FI"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164E42-DED0-9246-9B1B-B67105F62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0720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4.jpe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3.jpg"/><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png"/><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png"/><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png"/><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png"/><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png"/><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png"/><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38.png"/><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38.png"/><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38.png"/><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40.png"/><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40.png"/><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png"/><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13.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13.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13.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13.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13.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13.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13.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13.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13.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13.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13.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13.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Master" Target="../slideMasters/slideMaster13.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13.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Master" Target="../slideMasters/slideMaster13.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Master" Target="../slideMasters/slideMaster13.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13.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Master" Target="../slideMasters/slideMaster13.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Master" Target="../slideMasters/slideMaster13.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3.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png"/><Relationship Id="rId1" Type="http://schemas.openxmlformats.org/officeDocument/2006/relationships/slideMaster" Target="../slideMasters/slideMaster14.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png"/><Relationship Id="rId1" Type="http://schemas.openxmlformats.org/officeDocument/2006/relationships/slideMaster" Target="../slideMasters/slideMaster1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png"/><Relationship Id="rId1" Type="http://schemas.openxmlformats.org/officeDocument/2006/relationships/slideMaster" Target="../slideMasters/slideMaster14.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png"/><Relationship Id="rId1" Type="http://schemas.openxmlformats.org/officeDocument/2006/relationships/slideMaster" Target="../slideMasters/slideMaster14.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png"/><Relationship Id="rId1" Type="http://schemas.openxmlformats.org/officeDocument/2006/relationships/slideMaster" Target="../slideMasters/slideMaster14.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png"/><Relationship Id="rId1" Type="http://schemas.openxmlformats.org/officeDocument/2006/relationships/slideMaster" Target="../slideMasters/slideMaster14.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38.png"/><Relationship Id="rId1" Type="http://schemas.openxmlformats.org/officeDocument/2006/relationships/slideMaster" Target="../slideMasters/slideMaster14.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38.png"/><Relationship Id="rId1" Type="http://schemas.openxmlformats.org/officeDocument/2006/relationships/slideMaster" Target="../slideMasters/slideMaster14.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38.png"/><Relationship Id="rId1" Type="http://schemas.openxmlformats.org/officeDocument/2006/relationships/slideMaster" Target="../slideMasters/slideMaster14.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40.png"/><Relationship Id="rId1" Type="http://schemas.openxmlformats.org/officeDocument/2006/relationships/slideMaster" Target="../slideMasters/slideMaster14.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40.png"/><Relationship Id="rId1" Type="http://schemas.openxmlformats.org/officeDocument/2006/relationships/slideMaster" Target="../slideMasters/slideMaster1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image" Target="../media/image58.wmf"/><Relationship Id="rId1" Type="http://schemas.openxmlformats.org/officeDocument/2006/relationships/slideMaster" Target="../slideMasters/slideMaster15.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image" Target="../media/image58.wmf"/><Relationship Id="rId1" Type="http://schemas.openxmlformats.org/officeDocument/2006/relationships/slideMaster" Target="../slideMasters/slideMaster15.xml"/></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wmf"/><Relationship Id="rId1" Type="http://schemas.openxmlformats.org/officeDocument/2006/relationships/slideMaster" Target="../slideMasters/slideMaster15.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wmf"/><Relationship Id="rId1" Type="http://schemas.openxmlformats.org/officeDocument/2006/relationships/slideMaster" Target="../slideMasters/slideMaster15.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image" Target="../media/image58.wmf"/><Relationship Id="rId1" Type="http://schemas.openxmlformats.org/officeDocument/2006/relationships/slideMaster" Target="../slideMasters/slideMaster15.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wmf"/><Relationship Id="rId1" Type="http://schemas.openxmlformats.org/officeDocument/2006/relationships/slideMaster" Target="../slideMasters/slideMaster15.xml"/></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wmf"/><Relationship Id="rId1" Type="http://schemas.openxmlformats.org/officeDocument/2006/relationships/slideMaster" Target="../slideMasters/slideMaster15.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1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15.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15.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16.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16.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16.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16.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16.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16.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16.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16.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16.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16.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16.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16.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Master" Target="../slideMasters/slideMaster16.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Master" Target="../slideMasters/slideMaster16.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16.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Master" Target="../slideMasters/slideMaster16.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Master" Target="../slideMasters/slideMaster16.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16.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Master" Target="../slideMasters/slideMaster16.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Master" Target="../slideMasters/slideMaster1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17.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17.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17.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17.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17.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17.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17.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17.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17.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17.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17.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17.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17.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Master" Target="../slideMasters/slideMaster17.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Master" Target="../slideMasters/slideMaster17.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17.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Master" Target="../slideMasters/slideMaster17.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Master" Target="../slideMasters/slideMaster17.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17.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Master" Target="../slideMasters/slideMaster17.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Master" Target="../slideMasters/slideMaster17.xml"/></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image" Target="../media/image58.wmf"/><Relationship Id="rId1" Type="http://schemas.openxmlformats.org/officeDocument/2006/relationships/slideMaster" Target="../slideMasters/slideMaster18.xml"/></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image" Target="../media/image58.wmf"/><Relationship Id="rId1" Type="http://schemas.openxmlformats.org/officeDocument/2006/relationships/slideMaster" Target="../slideMasters/slideMaster18.xml"/></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wmf"/><Relationship Id="rId1" Type="http://schemas.openxmlformats.org/officeDocument/2006/relationships/slideMaster" Target="../slideMasters/slideMaster18.xml"/></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wmf"/><Relationship Id="rId1" Type="http://schemas.openxmlformats.org/officeDocument/2006/relationships/slideMaster" Target="../slideMasters/slideMaster1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image" Target="../media/image58.wmf"/><Relationship Id="rId1" Type="http://schemas.openxmlformats.org/officeDocument/2006/relationships/slideMaster" Target="../slideMasters/slideMaster18.xml"/></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wmf"/><Relationship Id="rId1" Type="http://schemas.openxmlformats.org/officeDocument/2006/relationships/slideMaster" Target="../slideMasters/slideMaster18.xml"/></Relationships>
</file>

<file path=ppt/slideLayouts/_rels/slideLayout312.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wmf"/><Relationship Id="rId1" Type="http://schemas.openxmlformats.org/officeDocument/2006/relationships/slideMaster" Target="../slideMasters/slideMaster18.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Master" Target="../slideMasters/slideMaster19.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Master" Target="../slideMasters/slideMaster19.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Master" Target="../slideMasters/slideMaster19.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Master" Target="../slideMasters/slideMaster19.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Master" Target="../slideMasters/slideMaster19.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Master" Target="../slideMasters/slideMaster19.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Master" Target="../slideMasters/slideMaster19.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5.png"/><Relationship Id="rId1" Type="http://schemas.openxmlformats.org/officeDocument/2006/relationships/slideMaster" Target="../slideMasters/slideMaster19.xml"/><Relationship Id="rId4" Type="http://schemas.openxmlformats.org/officeDocument/2006/relationships/image" Target="../media/image64.emf"/></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Master" Target="../slideMasters/slideMaster19.xml"/></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6.png"/><Relationship Id="rId1" Type="http://schemas.openxmlformats.org/officeDocument/2006/relationships/slideMaster" Target="../slideMasters/slideMaster19.xml"/></Relationships>
</file>

<file path=ppt/slideLayouts/_rels/slideLayout323.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4.emf"/><Relationship Id="rId1" Type="http://schemas.openxmlformats.org/officeDocument/2006/relationships/slideMaster" Target="../slideMasters/slideMaster19.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Master" Target="../slideMasters/slideMaster19.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Master" Target="../slideMasters/slideMaster19.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Master" Target="../slideMasters/slideMaster19.xml"/></Relationships>
</file>

<file path=ppt/slideLayouts/_rels/slideLayout327.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7.jpeg"/><Relationship Id="rId1" Type="http://schemas.openxmlformats.org/officeDocument/2006/relationships/slideMaster" Target="../slideMasters/slideMaster19.xml"/></Relationships>
</file>

<file path=ppt/slideLayouts/_rels/slideLayout328.xml.rels><?xml version="1.0" encoding="UTF-8" standalone="yes"?>
<Relationships xmlns="http://schemas.openxmlformats.org/package/2006/relationships"><Relationship Id="rId8" Type="http://schemas.openxmlformats.org/officeDocument/2006/relationships/hyperlink" Target="https://www.youtube.com/user/aaltouniversity" TargetMode="External"/><Relationship Id="rId13" Type="http://schemas.openxmlformats.org/officeDocument/2006/relationships/hyperlink" Target="http://biz.aalto.fi/" TargetMode="External"/><Relationship Id="rId3" Type="http://schemas.openxmlformats.org/officeDocument/2006/relationships/image" Target="../media/image68.png"/><Relationship Id="rId7" Type="http://schemas.openxmlformats.org/officeDocument/2006/relationships/image" Target="../media/image70.png"/><Relationship Id="rId12" Type="http://schemas.openxmlformats.org/officeDocument/2006/relationships/image" Target="../media/image73.png"/><Relationship Id="rId2" Type="http://schemas.openxmlformats.org/officeDocument/2006/relationships/hyperlink" Target="https://www.facebook.com/aaltobiz/" TargetMode="External"/><Relationship Id="rId1" Type="http://schemas.openxmlformats.org/officeDocument/2006/relationships/slideMaster" Target="../slideMasters/slideMaster19.xml"/><Relationship Id="rId6" Type="http://schemas.openxmlformats.org/officeDocument/2006/relationships/hyperlink" Target="https://twitter.com/AaltoBIZ" TargetMode="External"/><Relationship Id="rId11" Type="http://schemas.openxmlformats.org/officeDocument/2006/relationships/image" Target="../media/image72.png"/><Relationship Id="rId5" Type="http://schemas.openxmlformats.org/officeDocument/2006/relationships/image" Target="../media/image69.png"/><Relationship Id="rId10" Type="http://schemas.openxmlformats.org/officeDocument/2006/relationships/hyperlink" Target="http://www.aalto.fi/snapchat/" TargetMode="External"/><Relationship Id="rId4" Type="http://schemas.openxmlformats.org/officeDocument/2006/relationships/hyperlink" Target="https://www.instagram.com/aaltouniversity/" TargetMode="External"/><Relationship Id="rId9" Type="http://schemas.openxmlformats.org/officeDocument/2006/relationships/image" Target="../media/image71.png"/><Relationship Id="rId14" Type="http://schemas.openxmlformats.org/officeDocument/2006/relationships/image" Target="../media/image62.emf"/></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19.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20.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20.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20.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20.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20.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20.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20.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20.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20.xml"/></Relationships>
</file>

<file path=ppt/slideLayouts/_rels/slideLayout339.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20.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20.xml"/></Relationships>
</file>

<file path=ppt/slideLayouts/_rels/slideLayout341.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20.xml"/></Relationships>
</file>

<file path=ppt/slideLayouts/_rels/slideLayout342.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20.xml"/></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Master" Target="../slideMasters/slideMaster20.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Master" Target="../slideMasters/slideMaster20.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20.xml"/></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Master" Target="../slideMasters/slideMaster20.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Master" Target="../slideMasters/slideMaster20.xml"/></Relationships>
</file>

<file path=ppt/slideLayouts/_rels/slideLayout348.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20.xml"/></Relationships>
</file>

<file path=ppt/slideLayouts/_rels/slideLayout349.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Master" Target="../slideMasters/slideMaster20.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Master" Target="../slideMasters/slideMaster20.xml"/></Relationships>
</file>

<file path=ppt/slideLayouts/_rels/slideLayout351.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wmf"/><Relationship Id="rId1" Type="http://schemas.openxmlformats.org/officeDocument/2006/relationships/slideMaster" Target="../slideMasters/slideMaster20.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5.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image" Target="../media/image58.wmf"/><Relationship Id="rId1" Type="http://schemas.openxmlformats.org/officeDocument/2006/relationships/slideMaster" Target="../slideMasters/slideMaster21.xml"/></Relationships>
</file>

<file path=ppt/slideLayouts/_rels/slideLayout356.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wmf"/><Relationship Id="rId1" Type="http://schemas.openxmlformats.org/officeDocument/2006/relationships/slideMaster" Target="../slideMasters/slideMaster21.xml"/></Relationships>
</file>

<file path=ppt/slideLayouts/_rels/slideLayout357.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wmf"/><Relationship Id="rId1" Type="http://schemas.openxmlformats.org/officeDocument/2006/relationships/slideMaster" Target="../slideMasters/slideMaster21.xml"/></Relationships>
</file>

<file path=ppt/slideLayouts/_rels/slideLayout358.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image" Target="../media/image58.wmf"/><Relationship Id="rId1" Type="http://schemas.openxmlformats.org/officeDocument/2006/relationships/slideMaster" Target="../slideMasters/slideMaster21.xml"/></Relationships>
</file>

<file path=ppt/slideLayouts/_rels/slideLayout359.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wmf"/><Relationship Id="rId1" Type="http://schemas.openxmlformats.org/officeDocument/2006/relationships/slideMaster" Target="../slideMasters/slideMaster2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wmf"/><Relationship Id="rId1" Type="http://schemas.openxmlformats.org/officeDocument/2006/relationships/slideMaster" Target="../slideMasters/slideMaster21.xml"/></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22.xml"/></Relationships>
</file>

<file path=ppt/slideLayouts/_rels/slideLayout36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22.xml"/></Relationships>
</file>

<file path=ppt/slideLayouts/_rels/slideLayout36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Master" Target="../slideMasters/slideMaster22.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Master" Target="../slideMasters/slideMaster22.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Master" Target="../slideMasters/slideMaster22.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Master" Target="../slideMasters/slideMaster22.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Master" Target="../slideMasters/slideMaster22.xml"/></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Master" Target="../slideMasters/slideMaster22.xml"/></Relationships>
</file>

<file path=ppt/slideLayouts/_rels/slideLayout36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Master" Target="../slideMasters/slideMaster2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Master" Target="../slideMasters/slideMaster22.xml"/></Relationships>
</file>

<file path=ppt/slideLayouts/_rels/slideLayout37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Master" Target="../slideMasters/slideMaster22.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Master" Target="../slideMasters/slideMaster22.xml"/></Relationships>
</file>

<file path=ppt/slideLayouts/_rels/slideLayout37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Master" Target="../slideMasters/slideMaster22.xml"/></Relationships>
</file>

<file path=ppt/slideLayouts/_rels/slideLayout37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Master" Target="../slideMasters/slideMaster22.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Master" Target="../slideMasters/slideMaster22.xml"/></Relationships>
</file>

<file path=ppt/slideLayouts/_rels/slideLayout376.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3.png"/><Relationship Id="rId3" Type="http://schemas.openxmlformats.org/officeDocument/2006/relationships/hyperlink" Target="https://www.facebook.com/aaltobiz/" TargetMode="External"/><Relationship Id="rId7" Type="http://schemas.openxmlformats.org/officeDocument/2006/relationships/hyperlink" Target="https://twitter.com/AaltoBIZ" TargetMode="External"/><Relationship Id="rId12" Type="http://schemas.openxmlformats.org/officeDocument/2006/relationships/image" Target="../media/image72.png"/><Relationship Id="rId2" Type="http://schemas.openxmlformats.org/officeDocument/2006/relationships/hyperlink" Target="http://biz.aalto.fi/" TargetMode="External"/><Relationship Id="rId1" Type="http://schemas.openxmlformats.org/officeDocument/2006/relationships/slideMaster" Target="../slideMasters/slideMaster22.xml"/><Relationship Id="rId6" Type="http://schemas.openxmlformats.org/officeDocument/2006/relationships/image" Target="../media/image69.png"/><Relationship Id="rId11" Type="http://schemas.openxmlformats.org/officeDocument/2006/relationships/hyperlink" Target="http://www.aalto.fi/snapchat/" TargetMode="External"/><Relationship Id="rId5" Type="http://schemas.openxmlformats.org/officeDocument/2006/relationships/hyperlink" Target="https://www.instagram.com/aaltouniversity/" TargetMode="External"/><Relationship Id="rId10" Type="http://schemas.openxmlformats.org/officeDocument/2006/relationships/image" Target="../media/image71.png"/><Relationship Id="rId4" Type="http://schemas.openxmlformats.org/officeDocument/2006/relationships/image" Target="../media/image68.png"/><Relationship Id="rId9" Type="http://schemas.openxmlformats.org/officeDocument/2006/relationships/hyperlink" Target="https://www.youtube.com/user/aaltouniversity" TargetMode="External"/><Relationship Id="rId14" Type="http://schemas.openxmlformats.org/officeDocument/2006/relationships/image" Target="../media/image75.png"/></Relationships>
</file>

<file path=ppt/slideLayouts/_rels/slideLayout37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8.jpg"/><Relationship Id="rId1" Type="http://schemas.openxmlformats.org/officeDocument/2006/relationships/slideMaster" Target="../slideMasters/slideMaster22.xml"/></Relationships>
</file>

<file path=ppt/slideLayouts/_rels/slideLayout37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9.jpg"/><Relationship Id="rId1" Type="http://schemas.openxmlformats.org/officeDocument/2006/relationships/slideMaster" Target="../slideMasters/slideMaster22.xml"/></Relationships>
</file>

<file path=ppt/slideLayouts/_rels/slideLayout37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80.jpg"/><Relationship Id="rId1" Type="http://schemas.openxmlformats.org/officeDocument/2006/relationships/slideMaster" Target="../slideMasters/slideMaster2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81.jpg"/><Relationship Id="rId1" Type="http://schemas.openxmlformats.org/officeDocument/2006/relationships/slideMaster" Target="../slideMasters/slideMaster22.xml"/></Relationships>
</file>

<file path=ppt/slideLayouts/_rels/slideLayout38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82.jpg"/><Relationship Id="rId1" Type="http://schemas.openxmlformats.org/officeDocument/2006/relationships/slideMaster" Target="../slideMasters/slideMaster22.xml"/></Relationships>
</file>

<file path=ppt/slideLayouts/_rels/slideLayout38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83.jpg"/><Relationship Id="rId1" Type="http://schemas.openxmlformats.org/officeDocument/2006/relationships/slideMaster" Target="../slideMasters/slideMaster22.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Master" Target="../slideMasters/slideMaster23.xml"/></Relationships>
</file>

<file path=ppt/slideLayouts/_rels/slideLayout38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Master" Target="../slideMasters/slideMaster23.xml"/></Relationships>
</file>

<file path=ppt/slideLayouts/_rels/slideLayout38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Master" Target="../slideMasters/slideMaster23.xml"/></Relationships>
</file>

<file path=ppt/slideLayouts/_rels/slideLayout38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Master" Target="../slideMasters/slideMaster23.xml"/></Relationships>
</file>

<file path=ppt/slideLayouts/_rels/slideLayout38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Master" Target="../slideMasters/slideMaster23.xml"/></Relationships>
</file>

<file path=ppt/slideLayouts/_rels/slideLayout38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Master" Target="../slideMasters/slideMaster2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Master" Target="../slideMasters/slideMaster23.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Master" Target="../slideMasters/slideMaster23.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Master" Target="../slideMasters/slideMaster23.xml"/></Relationships>
</file>

<file path=ppt/slideLayouts/_rels/slideLayout39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23.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23.xml"/></Relationships>
</file>

<file path=ppt/slideLayouts/_rels/slideLayout40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8.jpg"/><Relationship Id="rId1" Type="http://schemas.openxmlformats.org/officeDocument/2006/relationships/slideMaster" Target="../slideMasters/slideMaster23.xml"/></Relationships>
</file>

<file path=ppt/slideLayouts/_rels/slideLayout40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9.jpg"/><Relationship Id="rId1" Type="http://schemas.openxmlformats.org/officeDocument/2006/relationships/slideMaster" Target="../slideMasters/slideMaster23.xml"/></Relationships>
</file>

<file path=ppt/slideLayouts/_rels/slideLayout40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80.jpg"/><Relationship Id="rId1" Type="http://schemas.openxmlformats.org/officeDocument/2006/relationships/slideMaster" Target="../slideMasters/slideMaster23.xml"/></Relationships>
</file>

<file path=ppt/slideLayouts/_rels/slideLayout40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81.jpg"/><Relationship Id="rId1" Type="http://schemas.openxmlformats.org/officeDocument/2006/relationships/slideMaster" Target="../slideMasters/slideMaster23.xml"/></Relationships>
</file>

<file path=ppt/slideLayouts/_rels/slideLayout40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82.jpg"/><Relationship Id="rId1" Type="http://schemas.openxmlformats.org/officeDocument/2006/relationships/slideMaster" Target="../slideMasters/slideMaster23.xml"/></Relationships>
</file>

<file path=ppt/slideLayouts/_rels/slideLayout40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83.jpg"/><Relationship Id="rId1" Type="http://schemas.openxmlformats.org/officeDocument/2006/relationships/slideMaster" Target="../slideMasters/slideMaster23.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Master" Target="../slideMasters/slideMaster2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3.xml"/></Relationships>
</file>

<file path=ppt/slideLayouts/_rels/slideLayout41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Master" Target="../slideMasters/slideMaster23.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9.jp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0.jpe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2.jp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tusivu">
    <p:spTree>
      <p:nvGrpSpPr>
        <p:cNvPr id="1" name=""/>
        <p:cNvGrpSpPr/>
        <p:nvPr/>
      </p:nvGrpSpPr>
      <p:grpSpPr>
        <a:xfrm>
          <a:off x="0" y="0"/>
          <a:ext cx="0" cy="0"/>
          <a:chOff x="0" y="0"/>
          <a:chExt cx="0" cy="0"/>
        </a:xfrm>
      </p:grpSpPr>
      <p:sp>
        <p:nvSpPr>
          <p:cNvPr id="6" name="Title 1"/>
          <p:cNvSpPr>
            <a:spLocks noGrp="1"/>
          </p:cNvSpPr>
          <p:nvPr>
            <p:ph type="ctrTitle"/>
          </p:nvPr>
        </p:nvSpPr>
        <p:spPr>
          <a:xfrm>
            <a:off x="2267744" y="1934488"/>
            <a:ext cx="6332266" cy="1571084"/>
          </a:xfrm>
          <a:prstGeom prst="rect">
            <a:avLst/>
          </a:prstGeom>
        </p:spPr>
        <p:txBody>
          <a:bodyPr/>
          <a:lstStyle>
            <a:lvl1pPr>
              <a:defRPr b="0" spc="-100" baseline="0">
                <a:solidFill>
                  <a:schemeClr val="bg1"/>
                </a:solidFill>
              </a:defRPr>
            </a:lvl1pPr>
          </a:lstStyle>
          <a:p>
            <a:pPr algn="r">
              <a:lnSpc>
                <a:spcPts val="6300"/>
              </a:lnSpc>
            </a:pPr>
            <a:r>
              <a:rPr lang="fi-FI" sz="6300" dirty="0"/>
              <a:t>Tulevaisuuden tekijät</a:t>
            </a:r>
          </a:p>
        </p:txBody>
      </p:sp>
    </p:spTree>
    <p:extLst>
      <p:ext uri="{BB962C8B-B14F-4D97-AF65-F5344CB8AC3E}">
        <p14:creationId xmlns:p14="http://schemas.microsoft.com/office/powerpoint/2010/main" val="3505550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rgbClr val="EF334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417340"/>
            <a:ext cx="8207375" cy="2952000"/>
          </a:xfrm>
          <a:prstGeom prst="rect">
            <a:avLst/>
          </a:prstGeom>
        </p:spPr>
        <p:txBody>
          <a:bodyPr lIns="0" tIns="0" rIns="0" bIns="0" anchor="b" anchorCtr="0">
            <a:noAutofit/>
          </a:bodyPr>
          <a:lstStyle>
            <a:lvl1pPr algn="l">
              <a:lnSpc>
                <a:spcPct val="80000"/>
              </a:lnSpc>
              <a:defRPr sz="6000" b="1" spc="-167">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333" i="1">
                <a:solidFill>
                  <a:schemeClr val="bg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fi-FI"/>
              <a:t>Click to edit Master subtitle style</a:t>
            </a:r>
            <a:endParaRPr lang="en-US" dirty="0"/>
          </a:p>
        </p:txBody>
      </p:sp>
      <p:pic>
        <p:nvPicPr>
          <p:cNvPr id="5"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12" y="0"/>
            <a:ext cx="1654175" cy="1516063"/>
          </a:xfrm>
          <a:prstGeom prst="rect">
            <a:avLst/>
          </a:prstGeom>
        </p:spPr>
      </p:pic>
    </p:spTree>
    <p:extLst>
      <p:ext uri="{BB962C8B-B14F-4D97-AF65-F5344CB8AC3E}">
        <p14:creationId xmlns:p14="http://schemas.microsoft.com/office/powerpoint/2010/main" val="201769442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p:cNvSpPr>
            <a:spLocks noGrp="1"/>
          </p:cNvSpPr>
          <p:nvPr>
            <p:ph type="dt" sz="half" idx="10"/>
          </p:nvPr>
        </p:nvSpPr>
        <p:spPr/>
        <p:txBody>
          <a:bodyPr/>
          <a:lstStyle/>
          <a:p>
            <a:fld id="{61FCBD7A-2126-4F10-B02F-D93FB89F8707}" type="datetime1">
              <a:rPr lang="fi-FI" smtClean="0">
                <a:solidFill>
                  <a:prstClr val="black">
                    <a:tint val="75000"/>
                  </a:prstClr>
                </a:solidFill>
              </a:rPr>
              <a:pPr/>
              <a:t>28.8.2022</a:t>
            </a:fld>
            <a:endParaRPr lang="fi-FI">
              <a:solidFill>
                <a:prstClr val="black">
                  <a:tint val="75000"/>
                </a:prstClr>
              </a:solidFill>
            </a:endParaRPr>
          </a:p>
        </p:txBody>
      </p:sp>
      <p:sp>
        <p:nvSpPr>
          <p:cNvPr id="5" name="Footer Placeholder 4"/>
          <p:cNvSpPr>
            <a:spLocks noGrp="1"/>
          </p:cNvSpPr>
          <p:nvPr>
            <p:ph type="ftr" sz="quarter" idx="11"/>
          </p:nvPr>
        </p:nvSpPr>
        <p:spPr/>
        <p:txBody>
          <a:bodyPr/>
          <a:lstStyle/>
          <a:p>
            <a:endParaRPr lang="fi-FI">
              <a:solidFill>
                <a:prstClr val="black">
                  <a:tint val="75000"/>
                </a:prstClr>
              </a:solidFill>
            </a:endParaRPr>
          </a:p>
        </p:txBody>
      </p:sp>
      <p:sp>
        <p:nvSpPr>
          <p:cNvPr id="6" name="Slide Number Placeholder 5"/>
          <p:cNvSpPr>
            <a:spLocks noGrp="1"/>
          </p:cNvSpPr>
          <p:nvPr>
            <p:ph type="sldNum" sz="quarter" idx="12"/>
          </p:nvPr>
        </p:nvSpPr>
        <p:spPr/>
        <p:txBody>
          <a:bodyPr/>
          <a:lstStyle/>
          <a:p>
            <a:fld id="{D8586C65-F0F3-4699-A57D-B5C32892EBB6}"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96445780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6_Title and One Content">
    <p:spTree>
      <p:nvGrpSpPr>
        <p:cNvPr id="1" name=""/>
        <p:cNvGrpSpPr/>
        <p:nvPr/>
      </p:nvGrpSpPr>
      <p:grpSpPr>
        <a:xfrm>
          <a:off x="0" y="0"/>
          <a:ext cx="0" cy="0"/>
          <a:chOff x="0" y="0"/>
          <a:chExt cx="0" cy="0"/>
        </a:xfrm>
      </p:grpSpPr>
      <p:pic>
        <p:nvPicPr>
          <p:cNvPr id="1028"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646"/>
            <a:ext cx="9144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lvl1pPr>
              <a:defRPr>
                <a:solidFill>
                  <a:schemeClr val="bg1"/>
                </a:solidFill>
              </a:defRPr>
            </a:lvl1pPr>
          </a:lstStyle>
          <a:p>
            <a:r>
              <a:rPr lang="en-US" noProof="0" dirty="0"/>
              <a:t>Click to edit Master title style</a:t>
            </a:r>
            <a:endParaRPr lang="fi-FI" noProof="0" dirty="0"/>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fi-FI" noProof="0" dirty="0"/>
          </a:p>
        </p:txBody>
      </p:sp>
      <p:sp>
        <p:nvSpPr>
          <p:cNvPr id="4" name="Date Placeholder 3"/>
          <p:cNvSpPr>
            <a:spLocks noGrp="1"/>
          </p:cNvSpPr>
          <p:nvPr>
            <p:ph type="dt" sz="half" idx="10"/>
          </p:nvPr>
        </p:nvSpPr>
        <p:spPr/>
        <p:txBody>
          <a:bodyPr/>
          <a:lstStyle/>
          <a:p>
            <a:fld id="{31C9BAAA-DC1B-49F7-BD70-3EB5E77C19D9}" type="datetime1">
              <a:rPr lang="en-US" smtClean="0">
                <a:solidFill>
                  <a:srgbClr val="000000">
                    <a:tint val="75000"/>
                  </a:srgbClr>
                </a:solidFill>
              </a:rPr>
              <a:pPr/>
              <a:t>8/28/2022</a:t>
            </a:fld>
            <a:endParaRPr lang="fi-FI">
              <a:solidFill>
                <a:srgbClr val="000000">
                  <a:tint val="75000"/>
                </a:srgbClr>
              </a:solidFill>
            </a:endParaRPr>
          </a:p>
        </p:txBody>
      </p:sp>
      <p:sp>
        <p:nvSpPr>
          <p:cNvPr id="5" name="Footer Placeholder 4"/>
          <p:cNvSpPr>
            <a:spLocks noGrp="1"/>
          </p:cNvSpPr>
          <p:nvPr>
            <p:ph type="ftr" sz="quarter" idx="11"/>
          </p:nvPr>
        </p:nvSpPr>
        <p:spPr/>
        <p:txBody>
          <a:bodyPr/>
          <a:lstStyle/>
          <a:p>
            <a:endParaRPr lang="fi-FI">
              <a:solidFill>
                <a:srgbClr val="000000">
                  <a:tint val="75000"/>
                </a:srgbClr>
              </a:solidFill>
            </a:endParaRPr>
          </a:p>
        </p:txBody>
      </p:sp>
      <p:sp>
        <p:nvSpPr>
          <p:cNvPr id="6" name="Slide Number Placeholder 5"/>
          <p:cNvSpPr>
            <a:spLocks noGrp="1"/>
          </p:cNvSpPr>
          <p:nvPr>
            <p:ph type="sldNum" sz="quarter" idx="12"/>
          </p:nvPr>
        </p:nvSpPr>
        <p:spPr/>
        <p:txBody>
          <a:bodyPr/>
          <a:lstStyle/>
          <a:p>
            <a:fld id="{52384017-E4DF-4A7A-8FA6-2DC68C3EB4D0}" type="slidenum">
              <a:rPr lang="fi-FI" smtClean="0">
                <a:solidFill>
                  <a:srgbClr val="000000">
                    <a:tint val="75000"/>
                  </a:srgbClr>
                </a:solidFill>
              </a:rPr>
              <a:pPr/>
              <a:t>‹#›</a:t>
            </a:fld>
            <a:endParaRPr lang="fi-FI">
              <a:solidFill>
                <a:srgbClr val="000000">
                  <a:tint val="75000"/>
                </a:srgbClr>
              </a:solidFill>
            </a:endParaRPr>
          </a:p>
        </p:txBody>
      </p:sp>
      <p:sp>
        <p:nvSpPr>
          <p:cNvPr id="11" name="Text Placeholder 9"/>
          <p:cNvSpPr>
            <a:spLocks noGrp="1"/>
          </p:cNvSpPr>
          <p:nvPr>
            <p:ph type="body" sz="quarter" idx="13"/>
          </p:nvPr>
        </p:nvSpPr>
        <p:spPr>
          <a:xfrm>
            <a:off x="5144400" y="5121000"/>
            <a:ext cx="1537200" cy="318000"/>
          </a:xfrm>
        </p:spPr>
        <p:txBody>
          <a:bodyPr lIns="0" tIns="0" rIns="0" bIns="0">
            <a:noAutofit/>
          </a:bodyPr>
          <a:lstStyle>
            <a:lvl1pPr marL="0" indent="0">
              <a:lnSpc>
                <a:spcPts val="792"/>
              </a:lnSpc>
              <a:spcBef>
                <a:spcPts val="0"/>
              </a:spcBef>
              <a:buNone/>
              <a:defRPr sz="792" b="1">
                <a:solidFill>
                  <a:schemeClr val="bg2"/>
                </a:solidFill>
              </a:defRPr>
            </a:lvl1pPr>
            <a:lvl2pPr marL="227533" indent="-85987">
              <a:defRPr lang="en-US" sz="792" kern="1200" dirty="0" smtClean="0">
                <a:solidFill>
                  <a:schemeClr val="tx1"/>
                </a:solidFill>
                <a:latin typeface="+mn-lt"/>
                <a:ea typeface="+mn-ea"/>
                <a:cs typeface="+mn-cs"/>
              </a:defRPr>
            </a:lvl2pPr>
            <a:lvl3pPr marL="227533" indent="-78049">
              <a:buFont typeface="Symbol" pitchFamily="18" charset="2"/>
              <a:buNone/>
              <a:defRPr sz="750"/>
            </a:lvl3pPr>
            <a:lvl4pPr marL="227533" indent="-78049">
              <a:defRPr sz="750"/>
            </a:lvl4pPr>
            <a:lvl5pPr marL="227533" indent="-78049">
              <a:buFont typeface="Symbol" pitchFamily="18" charset="2"/>
              <a:buChar char="-"/>
              <a:defRPr sz="750"/>
            </a:lvl5pPr>
            <a:lvl6pPr marL="227991" indent="-77997">
              <a:spcBef>
                <a:spcPts val="250"/>
              </a:spcBef>
              <a:buFont typeface="Symbol" pitchFamily="18" charset="2"/>
              <a:buChar char="-"/>
              <a:defRPr sz="750"/>
            </a:lvl6pPr>
            <a:lvl7pPr marL="227991" indent="-77997">
              <a:spcBef>
                <a:spcPts val="250"/>
              </a:spcBef>
              <a:buFont typeface="Symbol" pitchFamily="18" charset="2"/>
              <a:buChar char="-"/>
              <a:defRPr sz="750"/>
            </a:lvl7pPr>
            <a:lvl8pPr marL="227991" indent="-77997">
              <a:spcBef>
                <a:spcPts val="250"/>
              </a:spcBef>
              <a:buFont typeface="Symbol" pitchFamily="18" charset="2"/>
              <a:buChar char="-"/>
              <a:defRPr sz="750"/>
            </a:lvl8pPr>
            <a:lvl9pPr marL="227991" indent="-77997">
              <a:spcBef>
                <a:spcPts val="250"/>
              </a:spcBef>
              <a:buFont typeface="Symbol" pitchFamily="18" charset="2"/>
              <a:buChar char="-"/>
              <a:defRPr sz="750"/>
            </a:lvl9pPr>
          </a:lstStyle>
          <a:p>
            <a:pPr lvl="0"/>
            <a:r>
              <a:rPr lang="en-US" noProof="0" dirty="0"/>
              <a:t>Click to edit Master text styles</a:t>
            </a:r>
          </a:p>
        </p:txBody>
      </p:sp>
      <p:sp>
        <p:nvSpPr>
          <p:cNvPr id="12" name="Text Placeholder 9"/>
          <p:cNvSpPr>
            <a:spLocks noGrp="1"/>
          </p:cNvSpPr>
          <p:nvPr>
            <p:ph type="body" sz="quarter" idx="14"/>
          </p:nvPr>
        </p:nvSpPr>
        <p:spPr>
          <a:xfrm>
            <a:off x="6858000" y="5121000"/>
            <a:ext cx="1702800" cy="318000"/>
          </a:xfrm>
        </p:spPr>
        <p:txBody>
          <a:bodyPr lIns="0" tIns="0" rIns="0" bIns="0">
            <a:noAutofit/>
          </a:bodyPr>
          <a:lstStyle>
            <a:lvl1pPr marL="0" indent="0">
              <a:lnSpc>
                <a:spcPts val="792"/>
              </a:lnSpc>
              <a:spcBef>
                <a:spcPts val="0"/>
              </a:spcBef>
              <a:buNone/>
              <a:defRPr sz="792" b="1">
                <a:solidFill>
                  <a:schemeClr val="bg2"/>
                </a:solidFill>
              </a:defRPr>
            </a:lvl1pPr>
            <a:lvl2pPr marL="227533" indent="-85987">
              <a:defRPr lang="en-US" sz="792" kern="1200" dirty="0" smtClean="0">
                <a:solidFill>
                  <a:schemeClr val="tx1"/>
                </a:solidFill>
                <a:latin typeface="+mn-lt"/>
                <a:ea typeface="+mn-ea"/>
                <a:cs typeface="+mn-cs"/>
              </a:defRPr>
            </a:lvl2pPr>
            <a:lvl3pPr marL="227533" indent="-78049">
              <a:buFont typeface="Symbol" pitchFamily="18" charset="2"/>
              <a:buNone/>
              <a:defRPr sz="750"/>
            </a:lvl3pPr>
            <a:lvl4pPr marL="227533" indent="-78049">
              <a:defRPr sz="750"/>
            </a:lvl4pPr>
            <a:lvl5pPr marL="227533" indent="-78049">
              <a:buFont typeface="Symbol" pitchFamily="18" charset="2"/>
              <a:buChar char="-"/>
              <a:defRPr sz="750"/>
            </a:lvl5pPr>
            <a:lvl6pPr marL="227991" indent="-77997">
              <a:spcBef>
                <a:spcPts val="250"/>
              </a:spcBef>
              <a:buFont typeface="Symbol" pitchFamily="18" charset="2"/>
              <a:buChar char="-"/>
              <a:defRPr sz="750"/>
            </a:lvl6pPr>
            <a:lvl7pPr marL="227991" indent="-77997">
              <a:spcBef>
                <a:spcPts val="250"/>
              </a:spcBef>
              <a:buFont typeface="Symbol" pitchFamily="18" charset="2"/>
              <a:buChar char="-"/>
              <a:defRPr sz="750"/>
            </a:lvl7pPr>
            <a:lvl8pPr marL="227991" indent="-77997">
              <a:spcBef>
                <a:spcPts val="250"/>
              </a:spcBef>
              <a:buFont typeface="Symbol" pitchFamily="18" charset="2"/>
              <a:buChar char="-"/>
              <a:defRPr sz="750"/>
            </a:lvl8pPr>
            <a:lvl9pPr marL="227991" indent="-77997">
              <a:spcBef>
                <a:spcPts val="250"/>
              </a:spcBef>
              <a:buFont typeface="Symbol" pitchFamily="18" charset="2"/>
              <a:buChar char="-"/>
              <a:defRPr sz="750"/>
            </a:lvl9pPr>
          </a:lstStyle>
          <a:p>
            <a:pPr lvl="0"/>
            <a:r>
              <a:rPr lang="en-US" noProof="0" dirty="0"/>
              <a:t>Click to edit Master text styles</a:t>
            </a:r>
          </a:p>
        </p:txBody>
      </p:sp>
      <p:pic>
        <p:nvPicPr>
          <p:cNvPr id="16" name="Picture 15"/>
          <p:cNvPicPr>
            <a:picLocks noChangeAspect="1"/>
          </p:cNvPicPr>
          <p:nvPr userDrawn="1"/>
        </p:nvPicPr>
        <p:blipFill rotWithShape="1">
          <a:blip r:embed="rId3" cstate="print">
            <a:extLst>
              <a:ext uri="{28A0092B-C50C-407E-A947-70E740481C1C}">
                <a14:useLocalDpi xmlns:a14="http://schemas.microsoft.com/office/drawing/2010/main" val="0"/>
              </a:ext>
            </a:extLst>
          </a:blip>
          <a:srcRect l="-6015" b="7183"/>
          <a:stretch/>
        </p:blipFill>
        <p:spPr>
          <a:xfrm>
            <a:off x="0" y="4824046"/>
            <a:ext cx="2937008" cy="890954"/>
          </a:xfrm>
          <a:prstGeom prst="rect">
            <a:avLst/>
          </a:prstGeom>
        </p:spPr>
      </p:pic>
    </p:spTree>
    <p:extLst>
      <p:ext uri="{BB962C8B-B14F-4D97-AF65-F5344CB8AC3E}">
        <p14:creationId xmlns:p14="http://schemas.microsoft.com/office/powerpoint/2010/main" val="20933379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9. Body slide - Text - Red title left">
    <p:spTree>
      <p:nvGrpSpPr>
        <p:cNvPr id="1" name=""/>
        <p:cNvGrpSpPr/>
        <p:nvPr/>
      </p:nvGrpSpPr>
      <p:grpSpPr>
        <a:xfrm>
          <a:off x="0" y="0"/>
          <a:ext cx="0" cy="0"/>
          <a:chOff x="0" y="0"/>
          <a:chExt cx="0" cy="0"/>
        </a:xfrm>
      </p:grpSpPr>
      <p:pic>
        <p:nvPicPr>
          <p:cNvPr id="7" name="Kuva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4760002"/>
            <a:ext cx="2052735" cy="952486"/>
          </a:xfrm>
          <a:prstGeom prst="rect">
            <a:avLst/>
          </a:prstGeom>
        </p:spPr>
      </p:pic>
      <p:sp>
        <p:nvSpPr>
          <p:cNvPr id="4" name="Text Placeholder 3"/>
          <p:cNvSpPr>
            <a:spLocks noGrp="1"/>
          </p:cNvSpPr>
          <p:nvPr>
            <p:ph type="body" sz="half" idx="2" hasCustomPrompt="1"/>
          </p:nvPr>
        </p:nvSpPr>
        <p:spPr>
          <a:xfrm>
            <a:off x="287339" y="2906567"/>
            <a:ext cx="3015456" cy="387798"/>
          </a:xfrm>
          <a:prstGeom prst="rect">
            <a:avLst/>
          </a:prstGeom>
        </p:spPr>
        <p:txBody>
          <a:bodyPr lIns="0" tIns="0" rIns="0" bIns="0"/>
          <a:lstStyle>
            <a:lvl1pPr marL="0" indent="0">
              <a:lnSpc>
                <a:spcPct val="100000"/>
              </a:lnSpc>
              <a:spcBef>
                <a:spcPts val="0"/>
              </a:spcBef>
              <a:buNone/>
              <a:defRPr sz="2520" b="1" i="0" baseline="0">
                <a:solidFill>
                  <a:schemeClr val="tx1"/>
                </a:solidFill>
                <a:latin typeface="arial" charset="0"/>
              </a:defRPr>
            </a:lvl1pPr>
            <a:lvl2pPr marL="308595" indent="0">
              <a:buNone/>
              <a:defRPr sz="945"/>
            </a:lvl2pPr>
            <a:lvl3pPr marL="617189" indent="0">
              <a:buNone/>
              <a:defRPr sz="810"/>
            </a:lvl3pPr>
            <a:lvl4pPr marL="925784" indent="0">
              <a:buNone/>
              <a:defRPr sz="675"/>
            </a:lvl4pPr>
            <a:lvl5pPr marL="1234379" indent="0">
              <a:buNone/>
              <a:defRPr sz="675"/>
            </a:lvl5pPr>
            <a:lvl6pPr marL="1542974" indent="0">
              <a:buNone/>
              <a:defRPr sz="675"/>
            </a:lvl6pPr>
            <a:lvl7pPr marL="1851568" indent="0">
              <a:buNone/>
              <a:defRPr sz="675"/>
            </a:lvl7pPr>
            <a:lvl8pPr marL="2160162" indent="0">
              <a:buNone/>
              <a:defRPr sz="675"/>
            </a:lvl8pPr>
            <a:lvl9pPr marL="2468757" indent="0">
              <a:buNone/>
              <a:defRPr sz="675"/>
            </a:lvl9pPr>
          </a:lstStyle>
          <a:p>
            <a:pPr lvl="0"/>
            <a:r>
              <a:rPr lang="en-US"/>
              <a:t>Sub Headline</a:t>
            </a:r>
          </a:p>
        </p:txBody>
      </p:sp>
      <p:sp>
        <p:nvSpPr>
          <p:cNvPr id="11" name="Text Placeholder 3"/>
          <p:cNvSpPr>
            <a:spLocks noGrp="1"/>
          </p:cNvSpPr>
          <p:nvPr>
            <p:ph type="body" sz="half" idx="10" hasCustomPrompt="1"/>
          </p:nvPr>
        </p:nvSpPr>
        <p:spPr>
          <a:xfrm>
            <a:off x="287339" y="445951"/>
            <a:ext cx="3015456" cy="1107996"/>
          </a:xfrm>
          <a:prstGeom prst="rect">
            <a:avLst/>
          </a:prstGeom>
        </p:spPr>
        <p:txBody>
          <a:bodyPr lIns="0" tIns="0" rIns="0" bIns="0"/>
          <a:lstStyle>
            <a:lvl1pPr marL="0" indent="0">
              <a:lnSpc>
                <a:spcPct val="100000"/>
              </a:lnSpc>
              <a:buNone/>
              <a:defRPr sz="3600" b="1" baseline="0">
                <a:solidFill>
                  <a:schemeClr val="tx1"/>
                </a:solidFill>
              </a:defRPr>
            </a:lvl1pPr>
            <a:lvl2pPr marL="308595" indent="0">
              <a:buNone/>
              <a:defRPr sz="945"/>
            </a:lvl2pPr>
            <a:lvl3pPr marL="617189" indent="0">
              <a:buNone/>
              <a:defRPr sz="810"/>
            </a:lvl3pPr>
            <a:lvl4pPr marL="925784" indent="0">
              <a:buNone/>
              <a:defRPr sz="675"/>
            </a:lvl4pPr>
            <a:lvl5pPr marL="1234379" indent="0">
              <a:buNone/>
              <a:defRPr sz="675"/>
            </a:lvl5pPr>
            <a:lvl6pPr marL="1542974" indent="0">
              <a:buNone/>
              <a:defRPr sz="675"/>
            </a:lvl6pPr>
            <a:lvl7pPr marL="1851568" indent="0">
              <a:buNone/>
              <a:defRPr sz="675"/>
            </a:lvl7pPr>
            <a:lvl8pPr marL="2160162" indent="0">
              <a:buNone/>
              <a:defRPr sz="675"/>
            </a:lvl8pPr>
            <a:lvl9pPr marL="2468757" indent="0">
              <a:buNone/>
              <a:defRPr sz="675"/>
            </a:lvl9pPr>
          </a:lstStyle>
          <a:p>
            <a:pPr lvl="0"/>
            <a:r>
              <a:rPr lang="en-US"/>
              <a:t>Body slide title</a:t>
            </a:r>
          </a:p>
        </p:txBody>
      </p:sp>
      <p:sp>
        <p:nvSpPr>
          <p:cNvPr id="21" name="Text Placeholder 3"/>
          <p:cNvSpPr>
            <a:spLocks noGrp="1"/>
          </p:cNvSpPr>
          <p:nvPr>
            <p:ph type="body" sz="half" idx="12" hasCustomPrompt="1"/>
          </p:nvPr>
        </p:nvSpPr>
        <p:spPr>
          <a:xfrm>
            <a:off x="3654029" y="515220"/>
            <a:ext cx="5130402" cy="290849"/>
          </a:xfrm>
          <a:prstGeom prst="rect">
            <a:avLst/>
          </a:prstGeom>
        </p:spPr>
        <p:txBody>
          <a:bodyPr wrap="square" lIns="0" tIns="0" rIns="0" bIns="0"/>
          <a:lstStyle>
            <a:lvl1pPr marL="0" marR="0" indent="0" algn="l" defTabSz="617189" rtl="0" eaLnBrk="1" fontAlgn="auto" latinLnBrk="0" hangingPunct="1">
              <a:lnSpc>
                <a:spcPct val="100000"/>
              </a:lnSpc>
              <a:spcBef>
                <a:spcPts val="675"/>
              </a:spcBef>
              <a:spcAft>
                <a:spcPts val="0"/>
              </a:spcAft>
              <a:buClrTx/>
              <a:buSzTx/>
              <a:buFontTx/>
              <a:buNone/>
              <a:tabLst/>
              <a:defRPr lang="en-US" sz="1890" b="1" kern="1200" dirty="0">
                <a:solidFill>
                  <a:schemeClr val="tx1"/>
                </a:solidFill>
                <a:latin typeface="+mn-lt"/>
                <a:ea typeface="+mn-ea"/>
                <a:cs typeface="+mn-cs"/>
              </a:defRPr>
            </a:lvl1pPr>
            <a:lvl2pPr marL="308595" indent="0">
              <a:buFontTx/>
              <a:buNone/>
              <a:defRPr sz="1890"/>
            </a:lvl2pPr>
            <a:lvl3pPr marL="565757" indent="0">
              <a:buFontTx/>
              <a:buNone/>
              <a:defRPr sz="1440"/>
            </a:lvl3pPr>
            <a:lvl4pPr marL="925784" indent="0">
              <a:buNone/>
              <a:defRPr sz="675"/>
            </a:lvl4pPr>
            <a:lvl5pPr marL="1234379" indent="0">
              <a:buNone/>
              <a:defRPr sz="675"/>
            </a:lvl5pPr>
            <a:lvl6pPr marL="1542974" indent="0">
              <a:buNone/>
              <a:defRPr sz="675"/>
            </a:lvl6pPr>
            <a:lvl7pPr marL="1851568" indent="0">
              <a:buNone/>
              <a:defRPr sz="675"/>
            </a:lvl7pPr>
            <a:lvl8pPr marL="2160162" indent="0">
              <a:buNone/>
              <a:defRPr sz="675"/>
            </a:lvl8pPr>
            <a:lvl9pPr marL="2468757" indent="0">
              <a:buNone/>
              <a:defRPr sz="675"/>
            </a:lvl9pPr>
          </a:lstStyle>
          <a:p>
            <a:pPr lvl="0"/>
            <a:r>
              <a:rPr lang="en-US"/>
              <a:t>Your text here</a:t>
            </a:r>
          </a:p>
        </p:txBody>
      </p:sp>
      <p:sp>
        <p:nvSpPr>
          <p:cNvPr id="6" name="Slide Number Placeholder 5">
            <a:extLst>
              <a:ext uri="{FF2B5EF4-FFF2-40B4-BE49-F238E27FC236}">
                <a16:creationId xmlns:a16="http://schemas.microsoft.com/office/drawing/2014/main" id="{479062E6-8B0E-4DB4-8209-4E7EB4F3FAA8}"/>
              </a:ext>
            </a:extLst>
          </p:cNvPr>
          <p:cNvSpPr>
            <a:spLocks noGrp="1"/>
          </p:cNvSpPr>
          <p:nvPr>
            <p:ph type="sldNum" sz="quarter" idx="4"/>
          </p:nvPr>
        </p:nvSpPr>
        <p:spPr>
          <a:xfrm>
            <a:off x="6678800" y="5387369"/>
            <a:ext cx="2057400" cy="192026"/>
          </a:xfrm>
          <a:prstGeom prst="rect">
            <a:avLst/>
          </a:prstGeom>
        </p:spPr>
        <p:txBody>
          <a:bodyPr vert="horz" lIns="91440" tIns="45720" rIns="91440" bIns="45720" rtlCol="0" anchor="ctr"/>
          <a:lstStyle>
            <a:lvl1pPr algn="r">
              <a:defRPr sz="810" baseline="0">
                <a:solidFill>
                  <a:schemeClr val="tx1"/>
                </a:solidFill>
              </a:defRPr>
            </a:lvl1pPr>
          </a:lstStyle>
          <a:p>
            <a:fld id="{28F7F04C-F568-F649-A2AE-EA61C66B69B4}" type="slidenum">
              <a:rPr lang="en-US" smtClean="0"/>
              <a:pPr/>
              <a:t>‹#›</a:t>
            </a:fld>
            <a:endParaRPr lang="en-US"/>
          </a:p>
        </p:txBody>
      </p:sp>
      <p:sp>
        <p:nvSpPr>
          <p:cNvPr id="8" name="Date Placeholder 3">
            <a:extLst>
              <a:ext uri="{FF2B5EF4-FFF2-40B4-BE49-F238E27FC236}">
                <a16:creationId xmlns:a16="http://schemas.microsoft.com/office/drawing/2014/main" id="{5DE37A55-AE2A-40CC-8240-F6FD4F5BD0F6}"/>
              </a:ext>
            </a:extLst>
          </p:cNvPr>
          <p:cNvSpPr>
            <a:spLocks noGrp="1"/>
          </p:cNvSpPr>
          <p:nvPr>
            <p:ph type="dt" sz="half" idx="13"/>
          </p:nvPr>
        </p:nvSpPr>
        <p:spPr>
          <a:xfrm>
            <a:off x="6678800" y="5191936"/>
            <a:ext cx="2057400" cy="195433"/>
          </a:xfrm>
          <a:prstGeom prst="rect">
            <a:avLst/>
          </a:prstGeom>
        </p:spPr>
        <p:txBody>
          <a:bodyPr vert="horz" lIns="91440" tIns="45720" rIns="91440" bIns="45720" rtlCol="0" anchor="ctr"/>
          <a:lstStyle>
            <a:lvl1pPr algn="r">
              <a:defRPr sz="810" baseline="0">
                <a:solidFill>
                  <a:schemeClr val="tx1"/>
                </a:solidFill>
              </a:defRPr>
            </a:lvl1pPr>
          </a:lstStyle>
          <a:p>
            <a:r>
              <a:rPr lang="fi-FI"/>
              <a:t>dd.mm.yyyy</a:t>
            </a:r>
            <a:endParaRPr lang="en-US"/>
          </a:p>
        </p:txBody>
      </p:sp>
      <p:sp>
        <p:nvSpPr>
          <p:cNvPr id="9" name="Alatunnisteen paikkamerkki 1">
            <a:extLst>
              <a:ext uri="{FF2B5EF4-FFF2-40B4-BE49-F238E27FC236}">
                <a16:creationId xmlns:a16="http://schemas.microsoft.com/office/drawing/2014/main" id="{AD81B084-A59A-450A-B69B-00DEBAF84E34}"/>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810">
                <a:solidFill>
                  <a:schemeClr val="tx1"/>
                </a:solidFill>
              </a:defRPr>
            </a:lvl1pPr>
          </a:lstStyle>
          <a:p>
            <a:r>
              <a:rPr lang="fi-FI" err="1"/>
              <a:t>Your</a:t>
            </a:r>
            <a:r>
              <a:rPr lang="fi-FI"/>
              <a:t> text </a:t>
            </a:r>
            <a:r>
              <a:rPr lang="fi-FI" err="1"/>
              <a:t>here</a:t>
            </a:r>
            <a:endParaRPr lang="fi-FI"/>
          </a:p>
        </p:txBody>
      </p:sp>
    </p:spTree>
    <p:extLst>
      <p:ext uri="{BB962C8B-B14F-4D97-AF65-F5344CB8AC3E}">
        <p14:creationId xmlns:p14="http://schemas.microsoft.com/office/powerpoint/2010/main" val="3225456481"/>
      </p:ext>
    </p:extLst>
  </p:cSld>
  <p:clrMapOvr>
    <a:masterClrMapping/>
  </p:clrMapOvr>
  <p:extLst>
    <p:ext uri="{DCECCB84-F9BA-43D5-87BE-67443E8EF086}">
      <p15:sldGuideLst xmlns:p15="http://schemas.microsoft.com/office/powerpoint/2012/main">
        <p15:guide id="1" pos="2081">
          <p15:clr>
            <a:srgbClr val="FBAE40"/>
          </p15:clr>
        </p15:guide>
        <p15:guide id="2" pos="2302">
          <p15:clr>
            <a:srgbClr val="FBAE40"/>
          </p15:clr>
        </p15:guide>
        <p15:guide id="3" pos="5534">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5. Body slide - 2 text columns ">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4760000"/>
            <a:ext cx="2052735" cy="952486"/>
          </a:xfrm>
          <a:prstGeom prst="rect">
            <a:avLst/>
          </a:prstGeom>
        </p:spPr>
      </p:pic>
      <p:sp>
        <p:nvSpPr>
          <p:cNvPr id="11" name="Text Placeholder 3"/>
          <p:cNvSpPr>
            <a:spLocks noGrp="1"/>
          </p:cNvSpPr>
          <p:nvPr>
            <p:ph type="body" sz="half" idx="10" hasCustomPrompt="1"/>
          </p:nvPr>
        </p:nvSpPr>
        <p:spPr>
          <a:xfrm>
            <a:off x="292881" y="29950"/>
            <a:ext cx="8497093" cy="615553"/>
          </a:xfrm>
          <a:prstGeom prst="rect">
            <a:avLst/>
          </a:prstGeom>
        </p:spPr>
        <p:txBody>
          <a:bodyPr lIns="0" tIns="0" rIns="0" bIns="0" anchor="t"/>
          <a:lstStyle>
            <a:lvl1pPr marL="0" indent="0">
              <a:lnSpc>
                <a:spcPct val="100000"/>
              </a:lnSpc>
              <a:buNone/>
              <a:defRPr sz="4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Body slide title</a:t>
            </a:r>
          </a:p>
        </p:txBody>
      </p:sp>
      <p:sp>
        <p:nvSpPr>
          <p:cNvPr id="13" name="Text Placeholder 3"/>
          <p:cNvSpPr>
            <a:spLocks noGrp="1"/>
          </p:cNvSpPr>
          <p:nvPr>
            <p:ph type="body" sz="half" idx="11" hasCustomPrompt="1"/>
          </p:nvPr>
        </p:nvSpPr>
        <p:spPr>
          <a:xfrm>
            <a:off x="287339" y="1497543"/>
            <a:ext cx="4150122" cy="969496"/>
          </a:xfrm>
          <a:prstGeom prst="rect">
            <a:avLst/>
          </a:prstGeom>
        </p:spPr>
        <p:txBody>
          <a:bodyPr lIns="0" tIns="0" rIns="0" bIns="0"/>
          <a:lstStyle>
            <a:lvl1pPr marL="342900" marR="0" indent="-342900" algn="l" defTabSz="685800"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650" indent="-285750">
              <a:buFont typeface="Arial" panose="020B0604020202020204" pitchFamily="34" charset="0"/>
              <a:buChar char="•"/>
              <a:defRPr sz="2100"/>
            </a:lvl2pPr>
            <a:lvl3pPr marL="804863" indent="-176213">
              <a:buFont typeface="Arial" panose="020B0604020202020204" pitchFamily="34" charset="0"/>
              <a:buChar char="•"/>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Your text here</a:t>
            </a:r>
          </a:p>
          <a:p>
            <a:pPr lvl="1"/>
            <a:r>
              <a:rPr lang="fi-FI"/>
              <a:t>Second </a:t>
            </a:r>
            <a:r>
              <a:rPr lang="fi-FI" err="1"/>
              <a:t>level</a:t>
            </a:r>
            <a:endParaRPr lang="fi-FI"/>
          </a:p>
          <a:p>
            <a:pPr lvl="2"/>
            <a:r>
              <a:rPr lang="fi-FI"/>
              <a:t>Third </a:t>
            </a:r>
            <a:r>
              <a:rPr lang="fi-FI" err="1"/>
              <a:t>level</a:t>
            </a:r>
            <a:endParaRPr lang="fi-FI"/>
          </a:p>
        </p:txBody>
      </p:sp>
      <p:sp>
        <p:nvSpPr>
          <p:cNvPr id="21" name="Text Placeholder 3"/>
          <p:cNvSpPr>
            <a:spLocks noGrp="1"/>
          </p:cNvSpPr>
          <p:nvPr>
            <p:ph type="body" sz="half" idx="12" hasCustomPrompt="1"/>
          </p:nvPr>
        </p:nvSpPr>
        <p:spPr>
          <a:xfrm>
            <a:off x="4706541" y="1497543"/>
            <a:ext cx="4078684" cy="969496"/>
          </a:xfrm>
          <a:prstGeom prst="rect">
            <a:avLst/>
          </a:prstGeom>
        </p:spPr>
        <p:txBody>
          <a:bodyPr lIns="0" tIns="0" rIns="0" bIns="0"/>
          <a:lstStyle>
            <a:lvl1pPr marL="342900" marR="0" indent="-342900" algn="l" defTabSz="685800"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650" indent="-285750">
              <a:buFont typeface="Arial" panose="020B0604020202020204" pitchFamily="34" charset="0"/>
              <a:buChar char="•"/>
              <a:defRPr sz="2100"/>
            </a:lvl2pPr>
            <a:lvl3pPr marL="804863" indent="-176213">
              <a:buFont typeface="Arial" panose="020B0604020202020204" pitchFamily="34" charset="0"/>
              <a:buChar char="•"/>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Your text here</a:t>
            </a:r>
          </a:p>
          <a:p>
            <a:pPr lvl="1"/>
            <a:r>
              <a:rPr lang="fi-FI"/>
              <a:t>Second </a:t>
            </a:r>
            <a:r>
              <a:rPr lang="fi-FI" err="1"/>
              <a:t>level</a:t>
            </a:r>
            <a:endParaRPr lang="fi-FI"/>
          </a:p>
          <a:p>
            <a:pPr lvl="2"/>
            <a:r>
              <a:rPr lang="fi-FI"/>
              <a:t>Third </a:t>
            </a:r>
            <a:r>
              <a:rPr lang="fi-FI" err="1"/>
              <a:t>level</a:t>
            </a:r>
            <a:endParaRPr lang="fi-FI"/>
          </a:p>
        </p:txBody>
      </p:sp>
      <p:sp>
        <p:nvSpPr>
          <p:cNvPr id="3" name="Päivämäärän paikkamerkki 2">
            <a:extLst>
              <a:ext uri="{FF2B5EF4-FFF2-40B4-BE49-F238E27FC236}">
                <a16:creationId xmlns:a16="http://schemas.microsoft.com/office/drawing/2014/main" id="{0ACE9B33-D0C7-4AF1-A02A-1559773A78AC}"/>
              </a:ext>
            </a:extLst>
          </p:cNvPr>
          <p:cNvSpPr>
            <a:spLocks noGrp="1"/>
          </p:cNvSpPr>
          <p:nvPr>
            <p:ph type="dt" sz="half" idx="13"/>
          </p:nvPr>
        </p:nvSpPr>
        <p:spPr/>
        <p:txBody>
          <a:bodyPr/>
          <a:lstStyle/>
          <a:p>
            <a:r>
              <a:rPr lang="fi-FI"/>
              <a:t>dd.mm.yyyy</a:t>
            </a:r>
            <a:endParaRPr lang="en-US"/>
          </a:p>
        </p:txBody>
      </p:sp>
      <p:sp>
        <p:nvSpPr>
          <p:cNvPr id="4" name="Alatunnisteen paikkamerkki 3">
            <a:extLst>
              <a:ext uri="{FF2B5EF4-FFF2-40B4-BE49-F238E27FC236}">
                <a16:creationId xmlns:a16="http://schemas.microsoft.com/office/drawing/2014/main" id="{8F7430A1-7AEB-4722-97B3-51719F60574B}"/>
              </a:ext>
            </a:extLst>
          </p:cNvPr>
          <p:cNvSpPr>
            <a:spLocks noGrp="1"/>
          </p:cNvSpPr>
          <p:nvPr>
            <p:ph type="ftr" sz="quarter" idx="14"/>
          </p:nvPr>
        </p:nvSpPr>
        <p:spPr/>
        <p:txBody>
          <a:bodyPr/>
          <a:lstStyle/>
          <a:p>
            <a:r>
              <a:rPr lang="fi-FI" err="1"/>
              <a:t>Your</a:t>
            </a:r>
            <a:r>
              <a:rPr lang="fi-FI"/>
              <a:t> text </a:t>
            </a:r>
            <a:r>
              <a:rPr lang="fi-FI" err="1"/>
              <a:t>here</a:t>
            </a:r>
            <a:endParaRPr lang="fi-FI"/>
          </a:p>
        </p:txBody>
      </p:sp>
      <p:sp>
        <p:nvSpPr>
          <p:cNvPr id="5" name="Dian numeron paikkamerkki 4">
            <a:extLst>
              <a:ext uri="{FF2B5EF4-FFF2-40B4-BE49-F238E27FC236}">
                <a16:creationId xmlns:a16="http://schemas.microsoft.com/office/drawing/2014/main" id="{75B56DD1-CE07-4F8B-9EEB-5CFC86C5CCF2}"/>
              </a:ext>
            </a:extLst>
          </p:cNvPr>
          <p:cNvSpPr>
            <a:spLocks noGrp="1"/>
          </p:cNvSpPr>
          <p:nvPr>
            <p:ph type="sldNum" sz="quarter" idx="15"/>
          </p:nvPr>
        </p:nvSpPr>
        <p:spPr/>
        <p:txBody>
          <a:bodyPr/>
          <a:lstStyle/>
          <a:p>
            <a:fld id="{28F7F04C-F568-F649-A2AE-EA61C66B69B4}" type="slidenum">
              <a:rPr lang="en-US" smtClean="0"/>
              <a:pPr/>
              <a:t>‹#›</a:t>
            </a:fld>
            <a:endParaRPr lang="en-US"/>
          </a:p>
        </p:txBody>
      </p:sp>
    </p:spTree>
    <p:extLst>
      <p:ext uri="{BB962C8B-B14F-4D97-AF65-F5344CB8AC3E}">
        <p14:creationId xmlns:p14="http://schemas.microsoft.com/office/powerpoint/2010/main" val="935378673"/>
      </p:ext>
    </p:extLst>
  </p:cSld>
  <p:clrMapOvr>
    <a:masterClrMapping/>
  </p:clrMapOvr>
  <p:extLst>
    <p:ext uri="{DCECCB84-F9BA-43D5-87BE-67443E8EF086}">
      <p15:sldGuideLst xmlns:p15="http://schemas.microsoft.com/office/powerpoint/2012/main">
        <p15:guide id="4" pos="5534">
          <p15:clr>
            <a:srgbClr val="FBAE40"/>
          </p15:clr>
        </p15:guide>
        <p15:guide id="5" orient="horz" pos="327">
          <p15:clr>
            <a:srgbClr val="FBAE40"/>
          </p15:clr>
        </p15:guide>
        <p15:guide id="6" pos="2795">
          <p15:clr>
            <a:srgbClr val="FBAE40"/>
          </p15:clr>
        </p15:guide>
        <p15:guide id="7" pos="2965">
          <p15:clr>
            <a:srgbClr val="FBAE40"/>
          </p15:clr>
        </p15:guide>
        <p15:guide id="8" pos="181">
          <p15:clr>
            <a:srgbClr val="FBAE40"/>
          </p15:clr>
        </p15:guide>
        <p15:guide id="9" orient="horz" pos="849">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rgbClr val="005EB8"/>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15" y="1417340"/>
            <a:ext cx="8207375" cy="2952000"/>
          </a:xfrm>
          <a:prstGeom prst="rect">
            <a:avLst/>
          </a:prstGeom>
        </p:spPr>
        <p:txBody>
          <a:bodyPr lIns="0" tIns="0" rIns="0" bIns="0" anchor="b" anchorCtr="0">
            <a:noAutofit/>
          </a:bodyPr>
          <a:lstStyle>
            <a:lvl1pPr algn="l">
              <a:lnSpc>
                <a:spcPct val="80000"/>
              </a:lnSpc>
              <a:defRPr sz="6000" b="1" spc="-167">
                <a:solidFill>
                  <a:schemeClr val="bg1"/>
                </a:solidFill>
              </a:defRPr>
            </a:lvl1pPr>
          </a:lstStyle>
          <a:p>
            <a:r>
              <a:rPr lang="en-US"/>
              <a:t>Click to edit Master title style</a:t>
            </a:r>
            <a:endParaRPr lang="en-US" dirty="0"/>
          </a:p>
        </p:txBody>
      </p:sp>
      <p:sp>
        <p:nvSpPr>
          <p:cNvPr id="6"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333" i="1">
                <a:solidFill>
                  <a:schemeClr val="bg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a:t>Click to edit Master subtitle style</a:t>
            </a:r>
            <a:endParaRPr lang="en-US" dirty="0"/>
          </a:p>
        </p:txBody>
      </p:sp>
      <p:pic>
        <p:nvPicPr>
          <p:cNvPr id="7"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02" y="0"/>
            <a:ext cx="1654175" cy="1516063"/>
          </a:xfrm>
          <a:prstGeom prst="rect">
            <a:avLst/>
          </a:prstGeom>
        </p:spPr>
      </p:pic>
    </p:spTree>
    <p:extLst>
      <p:ext uri="{BB962C8B-B14F-4D97-AF65-F5344CB8AC3E}">
        <p14:creationId xmlns:p14="http://schemas.microsoft.com/office/powerpoint/2010/main" val="11111471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rgbClr val="EF334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15" y="1417340"/>
            <a:ext cx="8207375" cy="2952000"/>
          </a:xfrm>
          <a:prstGeom prst="rect">
            <a:avLst/>
          </a:prstGeom>
        </p:spPr>
        <p:txBody>
          <a:bodyPr lIns="0" tIns="0" rIns="0" bIns="0" anchor="b" anchorCtr="0">
            <a:noAutofit/>
          </a:bodyPr>
          <a:lstStyle>
            <a:lvl1pPr algn="l">
              <a:lnSpc>
                <a:spcPct val="80000"/>
              </a:lnSpc>
              <a:defRPr sz="6000" b="1" spc="-167">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333" i="1">
                <a:solidFill>
                  <a:schemeClr val="bg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a:t>Click to edit Master subtitle style</a:t>
            </a:r>
            <a:endParaRPr lang="en-US" dirty="0"/>
          </a:p>
        </p:txBody>
      </p:sp>
      <p:pic>
        <p:nvPicPr>
          <p:cNvPr id="5"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02" y="0"/>
            <a:ext cx="1654175" cy="1516063"/>
          </a:xfrm>
          <a:prstGeom prst="rect">
            <a:avLst/>
          </a:prstGeom>
        </p:spPr>
      </p:pic>
    </p:spTree>
    <p:extLst>
      <p:ext uri="{BB962C8B-B14F-4D97-AF65-F5344CB8AC3E}">
        <p14:creationId xmlns:p14="http://schemas.microsoft.com/office/powerpoint/2010/main" val="9239817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rgbClr val="FFCD0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15" y="1417340"/>
            <a:ext cx="8207375" cy="2952000"/>
          </a:xfrm>
          <a:prstGeom prst="rect">
            <a:avLst/>
          </a:prstGeom>
        </p:spPr>
        <p:txBody>
          <a:bodyPr lIns="0" tIns="0" rIns="0" bIns="0" anchor="b" anchorCtr="0">
            <a:noAutofit/>
          </a:bodyPr>
          <a:lstStyle>
            <a:lvl1pPr algn="l">
              <a:lnSpc>
                <a:spcPct val="80000"/>
              </a:lnSpc>
              <a:defRPr sz="6000" b="1" spc="-167">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333" i="1">
                <a:solidFill>
                  <a:schemeClr val="bg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a:t>Click to edit Master subtitle style</a:t>
            </a:r>
            <a:endParaRPr lang="en-US" dirty="0"/>
          </a:p>
        </p:txBody>
      </p:sp>
      <p:pic>
        <p:nvPicPr>
          <p:cNvPr id="6"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02" y="0"/>
            <a:ext cx="1654175" cy="1516063"/>
          </a:xfrm>
          <a:prstGeom prst="rect">
            <a:avLst/>
          </a:prstGeom>
        </p:spPr>
      </p:pic>
    </p:spTree>
    <p:extLst>
      <p:ext uri="{BB962C8B-B14F-4D97-AF65-F5344CB8AC3E}">
        <p14:creationId xmlns:p14="http://schemas.microsoft.com/office/powerpoint/2010/main" val="144540385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15" y="1417636"/>
            <a:ext cx="8207375" cy="2952000"/>
          </a:xfrm>
          <a:prstGeom prst="rect">
            <a:avLst/>
          </a:prstGeom>
        </p:spPr>
        <p:txBody>
          <a:bodyPr lIns="0" tIns="0" rIns="0" bIns="0" anchor="b" anchorCtr="0">
            <a:noAutofit/>
          </a:bodyPr>
          <a:lstStyle>
            <a:lvl1pPr algn="l">
              <a:lnSpc>
                <a:spcPct val="80000"/>
              </a:lnSpc>
              <a:defRPr sz="6000" b="1" spc="-167">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333" i="1">
                <a:solidFill>
                  <a:schemeClr val="bg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a:t>Click to edit Master subtitle style</a:t>
            </a:r>
            <a:endParaRPr lang="en-US" dirty="0"/>
          </a:p>
        </p:txBody>
      </p:sp>
      <p:pic>
        <p:nvPicPr>
          <p:cNvPr id="5"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02" y="0"/>
            <a:ext cx="1654175" cy="1516063"/>
          </a:xfrm>
          <a:prstGeom prst="rect">
            <a:avLst/>
          </a:prstGeom>
        </p:spPr>
      </p:pic>
    </p:spTree>
    <p:extLst>
      <p:ext uri="{BB962C8B-B14F-4D97-AF65-F5344CB8AC3E}">
        <p14:creationId xmlns:p14="http://schemas.microsoft.com/office/powerpoint/2010/main" val="254248372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ver with BG image 2">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15" y="1417636"/>
            <a:ext cx="8207375" cy="2952000"/>
          </a:xfrm>
          <a:prstGeom prst="rect">
            <a:avLst/>
          </a:prstGeom>
        </p:spPr>
        <p:txBody>
          <a:bodyPr lIns="0" tIns="0" rIns="0" bIns="0" anchor="b" anchorCtr="0">
            <a:noAutofit/>
          </a:bodyPr>
          <a:lstStyle>
            <a:lvl1pPr algn="l">
              <a:lnSpc>
                <a:spcPct val="80000"/>
              </a:lnSpc>
              <a:defRPr sz="6000" b="1" spc="-167">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333" i="1">
                <a:solidFill>
                  <a:schemeClr val="bg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a:t>Click to edit Master subtitle style</a:t>
            </a:r>
            <a:endParaRPr lang="en-US" dirty="0"/>
          </a:p>
        </p:txBody>
      </p:sp>
      <p:pic>
        <p:nvPicPr>
          <p:cNvPr id="5"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02" y="0"/>
            <a:ext cx="1654175" cy="1516063"/>
          </a:xfrm>
          <a:prstGeom prst="rect">
            <a:avLst/>
          </a:prstGeom>
        </p:spPr>
      </p:pic>
    </p:spTree>
    <p:extLst>
      <p:ext uri="{BB962C8B-B14F-4D97-AF65-F5344CB8AC3E}">
        <p14:creationId xmlns:p14="http://schemas.microsoft.com/office/powerpoint/2010/main" val="131887194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ver with BG image 3">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15" y="1417636"/>
            <a:ext cx="8207375" cy="2952000"/>
          </a:xfrm>
          <a:prstGeom prst="rect">
            <a:avLst/>
          </a:prstGeom>
        </p:spPr>
        <p:txBody>
          <a:bodyPr lIns="0" tIns="0" rIns="0" bIns="0" anchor="b" anchorCtr="0">
            <a:noAutofit/>
          </a:bodyPr>
          <a:lstStyle>
            <a:lvl1pPr algn="l">
              <a:lnSpc>
                <a:spcPct val="80000"/>
              </a:lnSpc>
              <a:defRPr sz="6000" b="1" spc="-167">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333" i="1">
                <a:solidFill>
                  <a:schemeClr val="bg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a:t>Click to edit Master subtitle style</a:t>
            </a:r>
            <a:endParaRPr lang="en-US" dirty="0"/>
          </a:p>
        </p:txBody>
      </p:sp>
      <p:pic>
        <p:nvPicPr>
          <p:cNvPr id="9"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02" y="0"/>
            <a:ext cx="1654175" cy="1516063"/>
          </a:xfrm>
          <a:prstGeom prst="rect">
            <a:avLst/>
          </a:prstGeom>
        </p:spPr>
      </p:pic>
    </p:spTree>
    <p:extLst>
      <p:ext uri="{BB962C8B-B14F-4D97-AF65-F5344CB8AC3E}">
        <p14:creationId xmlns:p14="http://schemas.microsoft.com/office/powerpoint/2010/main" val="4146941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rgbClr val="FFCD0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417340"/>
            <a:ext cx="8207375" cy="2952000"/>
          </a:xfrm>
          <a:prstGeom prst="rect">
            <a:avLst/>
          </a:prstGeom>
        </p:spPr>
        <p:txBody>
          <a:bodyPr lIns="0" tIns="0" rIns="0" bIns="0" anchor="b" anchorCtr="0">
            <a:noAutofit/>
          </a:bodyPr>
          <a:lstStyle>
            <a:lvl1pPr algn="l">
              <a:lnSpc>
                <a:spcPct val="80000"/>
              </a:lnSpc>
              <a:defRPr sz="6000" b="1" spc="-167">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333" i="1">
                <a:solidFill>
                  <a:schemeClr val="bg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fi-FI"/>
              <a:t>Click to edit Master subtitle style</a:t>
            </a:r>
            <a:endParaRPr lang="en-US" dirty="0"/>
          </a:p>
        </p:txBody>
      </p:sp>
      <p:pic>
        <p:nvPicPr>
          <p:cNvPr id="6"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12" y="0"/>
            <a:ext cx="1654175" cy="1516063"/>
          </a:xfrm>
          <a:prstGeom prst="rect">
            <a:avLst/>
          </a:prstGeom>
        </p:spPr>
      </p:pic>
    </p:spTree>
    <p:extLst>
      <p:ext uri="{BB962C8B-B14F-4D97-AF65-F5344CB8AC3E}">
        <p14:creationId xmlns:p14="http://schemas.microsoft.com/office/powerpoint/2010/main" val="256127987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468312" y="1418400"/>
            <a:ext cx="8208000" cy="2952000"/>
          </a:xfrm>
          <a:prstGeom prst="rect">
            <a:avLst/>
          </a:prstGeom>
        </p:spPr>
        <p:txBody>
          <a:bodyPr lIns="0" tIns="0" rIns="0" bIns="0" anchor="b">
            <a:noAutofit/>
          </a:bodyPr>
          <a:lstStyle>
            <a:lvl1pPr algn="l">
              <a:lnSpc>
                <a:spcPct val="80000"/>
              </a:lnSpc>
              <a:defRPr sz="6000" b="1" spc="-167">
                <a:solidFill>
                  <a:srgbClr val="005EB8"/>
                </a:solidFill>
              </a:defRPr>
            </a:lvl1pPr>
          </a:lstStyle>
          <a:p>
            <a:r>
              <a:rPr lang="en-US"/>
              <a:t>Click to edit Master title style</a:t>
            </a:r>
            <a:endParaRPr lang="en-US" dirty="0"/>
          </a:p>
        </p:txBody>
      </p:sp>
      <p:sp>
        <p:nvSpPr>
          <p:cNvPr id="17" name="Subtitle 2"/>
          <p:cNvSpPr>
            <a:spLocks noGrp="1"/>
          </p:cNvSpPr>
          <p:nvPr>
            <p:ph type="subTitle" idx="1"/>
          </p:nvPr>
        </p:nvSpPr>
        <p:spPr>
          <a:xfrm>
            <a:off x="468314" y="4429748"/>
            <a:ext cx="5388448" cy="660000"/>
          </a:xfrm>
          <a:prstGeom prst="rect">
            <a:avLst/>
          </a:prstGeom>
        </p:spPr>
        <p:txBody>
          <a:bodyPr lIns="0" tIns="0" rIns="0" bIns="0" anchor="t">
            <a:normAutofit/>
          </a:bodyPr>
          <a:lstStyle>
            <a:lvl1pPr marL="0" indent="0" algn="l">
              <a:spcBef>
                <a:spcPts val="0"/>
              </a:spcBef>
              <a:buNone/>
              <a:defRPr sz="1333" i="1">
                <a:solidFill>
                  <a:srgbClr val="928B8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02" y="0"/>
            <a:ext cx="1654175" cy="1516063"/>
          </a:xfrm>
          <a:prstGeom prst="rect">
            <a:avLst/>
          </a:prstGeom>
        </p:spPr>
      </p:pic>
    </p:spTree>
    <p:extLst>
      <p:ext uri="{BB962C8B-B14F-4D97-AF65-F5344CB8AC3E}">
        <p14:creationId xmlns:p14="http://schemas.microsoft.com/office/powerpoint/2010/main" val="313699744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418400"/>
            <a:ext cx="8208000" cy="2952000"/>
          </a:xfrm>
          <a:prstGeom prst="rect">
            <a:avLst/>
          </a:prstGeom>
        </p:spPr>
        <p:txBody>
          <a:bodyPr lIns="0" tIns="0" rIns="0" bIns="0" anchor="b">
            <a:noAutofit/>
          </a:bodyPr>
          <a:lstStyle>
            <a:lvl1pPr algn="l">
              <a:lnSpc>
                <a:spcPct val="80000"/>
              </a:lnSpc>
              <a:defRPr sz="6000" b="1" spc="-167">
                <a:solidFill>
                  <a:srgbClr val="EF3340"/>
                </a:solidFill>
              </a:defRPr>
            </a:lvl1pPr>
          </a:lstStyle>
          <a:p>
            <a:r>
              <a:rPr lang="en-US"/>
              <a:t>Click to edit Master title style</a:t>
            </a:r>
            <a:endParaRPr lang="en-US" dirty="0"/>
          </a:p>
        </p:txBody>
      </p:sp>
      <p:sp>
        <p:nvSpPr>
          <p:cNvPr id="6" name="Subtitle 2"/>
          <p:cNvSpPr>
            <a:spLocks noGrp="1"/>
          </p:cNvSpPr>
          <p:nvPr>
            <p:ph type="subTitle" idx="1"/>
          </p:nvPr>
        </p:nvSpPr>
        <p:spPr>
          <a:xfrm>
            <a:off x="468316" y="4429748"/>
            <a:ext cx="5379423" cy="660000"/>
          </a:xfrm>
          <a:prstGeom prst="rect">
            <a:avLst/>
          </a:prstGeom>
        </p:spPr>
        <p:txBody>
          <a:bodyPr lIns="0" tIns="0" rIns="0" bIns="0" anchor="t">
            <a:normAutofit/>
          </a:bodyPr>
          <a:lstStyle>
            <a:lvl1pPr marL="0" indent="0" algn="l">
              <a:spcBef>
                <a:spcPts val="0"/>
              </a:spcBef>
              <a:buNone/>
              <a:defRPr sz="1333" i="1">
                <a:solidFill>
                  <a:srgbClr val="928B8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a:t>Click to edit Master subtitle style</a:t>
            </a:r>
            <a:endParaRPr lang="en-US" dirty="0"/>
          </a:p>
        </p:txBody>
      </p:sp>
      <p:pic>
        <p:nvPicPr>
          <p:cNvPr id="8"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02" y="0"/>
            <a:ext cx="1654175" cy="1516063"/>
          </a:xfrm>
          <a:prstGeom prst="rect">
            <a:avLst/>
          </a:prstGeom>
        </p:spPr>
      </p:pic>
    </p:spTree>
    <p:extLst>
      <p:ext uri="{BB962C8B-B14F-4D97-AF65-F5344CB8AC3E}">
        <p14:creationId xmlns:p14="http://schemas.microsoft.com/office/powerpoint/2010/main" val="312833242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418400"/>
            <a:ext cx="8208000" cy="2952000"/>
          </a:xfrm>
          <a:prstGeom prst="rect">
            <a:avLst/>
          </a:prstGeom>
        </p:spPr>
        <p:txBody>
          <a:bodyPr lIns="0" tIns="0" rIns="0" bIns="0" anchor="b">
            <a:noAutofit/>
          </a:bodyPr>
          <a:lstStyle>
            <a:lvl1pPr algn="l">
              <a:lnSpc>
                <a:spcPct val="80000"/>
              </a:lnSpc>
              <a:defRPr sz="6000" b="1" spc="-167">
                <a:solidFill>
                  <a:srgbClr val="FFCD00"/>
                </a:solidFill>
              </a:defRPr>
            </a:lvl1pPr>
          </a:lstStyle>
          <a:p>
            <a:r>
              <a:rPr lang="en-US"/>
              <a:t>Click to edit Master title style</a:t>
            </a:r>
            <a:endParaRPr lang="en-US" dirty="0"/>
          </a:p>
        </p:txBody>
      </p:sp>
      <p:sp>
        <p:nvSpPr>
          <p:cNvPr id="6" name="Subtitle 2"/>
          <p:cNvSpPr>
            <a:spLocks noGrp="1"/>
          </p:cNvSpPr>
          <p:nvPr>
            <p:ph type="subTitle" idx="1"/>
          </p:nvPr>
        </p:nvSpPr>
        <p:spPr>
          <a:xfrm>
            <a:off x="468314" y="4429748"/>
            <a:ext cx="5388448" cy="660000"/>
          </a:xfrm>
          <a:prstGeom prst="rect">
            <a:avLst/>
          </a:prstGeom>
        </p:spPr>
        <p:txBody>
          <a:bodyPr lIns="0" tIns="0" rIns="0" bIns="0" anchor="t">
            <a:normAutofit/>
          </a:bodyPr>
          <a:lstStyle>
            <a:lvl1pPr marL="0" indent="0" algn="l">
              <a:spcBef>
                <a:spcPts val="0"/>
              </a:spcBef>
              <a:buNone/>
              <a:defRPr sz="1333" i="1">
                <a:solidFill>
                  <a:srgbClr val="928B8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02" y="0"/>
            <a:ext cx="1654175" cy="1516063"/>
          </a:xfrm>
          <a:prstGeom prst="rect">
            <a:avLst/>
          </a:prstGeom>
        </p:spPr>
      </p:pic>
    </p:spTree>
    <p:extLst>
      <p:ext uri="{BB962C8B-B14F-4D97-AF65-F5344CB8AC3E}">
        <p14:creationId xmlns:p14="http://schemas.microsoft.com/office/powerpoint/2010/main" val="384830996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468315" y="1657740"/>
            <a:ext cx="3319477" cy="2694083"/>
          </a:xfrm>
          <a:prstGeom prst="rect">
            <a:avLst/>
          </a:prstGeom>
        </p:spPr>
        <p:txBody>
          <a:bodyPr lIns="0" tIns="0" rIns="0" bIns="0" anchor="t">
            <a:noAutofit/>
          </a:bodyPr>
          <a:lstStyle>
            <a:lvl1pPr algn="l">
              <a:lnSpc>
                <a:spcPct val="80000"/>
              </a:lnSpc>
              <a:defRPr sz="5000" b="1" spc="-167">
                <a:solidFill>
                  <a:srgbClr val="005EB8"/>
                </a:solidFill>
              </a:defRPr>
            </a:lvl1pPr>
          </a:lstStyle>
          <a:p>
            <a:r>
              <a:rPr lang="en-US"/>
              <a:t>Click to edit Master title style</a:t>
            </a:r>
            <a:endParaRPr lang="en-US" dirty="0"/>
          </a:p>
        </p:txBody>
      </p:sp>
      <p:sp>
        <p:nvSpPr>
          <p:cNvPr id="17" name="Subtitle 2"/>
          <p:cNvSpPr>
            <a:spLocks noGrp="1"/>
          </p:cNvSpPr>
          <p:nvPr>
            <p:ph type="subTitle" idx="1"/>
          </p:nvPr>
        </p:nvSpPr>
        <p:spPr>
          <a:xfrm>
            <a:off x="468315" y="4531740"/>
            <a:ext cx="3319477" cy="486000"/>
          </a:xfrm>
          <a:prstGeom prst="rect">
            <a:avLst/>
          </a:prstGeom>
        </p:spPr>
        <p:txBody>
          <a:bodyPr lIns="0" tIns="0" rIns="0" bIns="0" anchor="t">
            <a:normAutofit/>
          </a:bodyPr>
          <a:lstStyle>
            <a:lvl1pPr marL="0" indent="0" algn="l">
              <a:spcBef>
                <a:spcPts val="0"/>
              </a:spcBef>
              <a:buNone/>
              <a:defRPr sz="1333" i="1">
                <a:solidFill>
                  <a:srgbClr val="928B8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a:t>Click to edit Master subtitle style</a:t>
            </a:r>
            <a:endParaRPr lang="en-US" dirty="0"/>
          </a:p>
        </p:txBody>
      </p:sp>
      <p:sp>
        <p:nvSpPr>
          <p:cNvPr id="4" name="Picture Placeholder 3"/>
          <p:cNvSpPr>
            <a:spLocks noGrp="1"/>
          </p:cNvSpPr>
          <p:nvPr>
            <p:ph type="pic" sz="quarter" idx="10"/>
          </p:nvPr>
        </p:nvSpPr>
        <p:spPr>
          <a:xfrm>
            <a:off x="4349262" y="150000"/>
            <a:ext cx="4629692" cy="5415000"/>
          </a:xfrm>
          <a:prstGeom prst="rect">
            <a:avLst/>
          </a:prstGeom>
        </p:spPr>
        <p:txBody>
          <a:bodyPr vert="horz"/>
          <a:lstStyle/>
          <a:p>
            <a:pPr lvl="0"/>
            <a:r>
              <a:rPr lang="en-US" noProof="0"/>
              <a:t>Click icon to add picture</a:t>
            </a:r>
            <a:endParaRPr lang="fi-FI" noProof="0"/>
          </a:p>
        </p:txBody>
      </p:sp>
      <p:pic>
        <p:nvPicPr>
          <p:cNvPr id="7"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02" y="0"/>
            <a:ext cx="1654175" cy="1516063"/>
          </a:xfrm>
          <a:prstGeom prst="rect">
            <a:avLst/>
          </a:prstGeom>
        </p:spPr>
      </p:pic>
    </p:spTree>
    <p:extLst>
      <p:ext uri="{BB962C8B-B14F-4D97-AF65-F5344CB8AC3E}">
        <p14:creationId xmlns:p14="http://schemas.microsoft.com/office/powerpoint/2010/main" val="254814806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2" y="150000"/>
            <a:ext cx="4629692" cy="5415000"/>
          </a:xfrm>
          <a:prstGeom prst="rect">
            <a:avLst/>
          </a:prstGeom>
        </p:spPr>
        <p:txBody>
          <a:bodyPr vert="horz"/>
          <a:lstStyle/>
          <a:p>
            <a:pPr lvl="0"/>
            <a:r>
              <a:rPr lang="en-US" noProof="0"/>
              <a:t>Click icon to add picture</a:t>
            </a:r>
            <a:endParaRPr lang="fi-FI" noProof="0"/>
          </a:p>
        </p:txBody>
      </p:sp>
      <p:sp>
        <p:nvSpPr>
          <p:cNvPr id="6" name="Title 1"/>
          <p:cNvSpPr>
            <a:spLocks noGrp="1"/>
          </p:cNvSpPr>
          <p:nvPr>
            <p:ph type="ctrTitle"/>
          </p:nvPr>
        </p:nvSpPr>
        <p:spPr>
          <a:xfrm>
            <a:off x="468315" y="1657740"/>
            <a:ext cx="3319477" cy="2694083"/>
          </a:xfrm>
          <a:prstGeom prst="rect">
            <a:avLst/>
          </a:prstGeom>
        </p:spPr>
        <p:txBody>
          <a:bodyPr lIns="0" tIns="0" rIns="0" bIns="0" anchor="t">
            <a:noAutofit/>
          </a:bodyPr>
          <a:lstStyle>
            <a:lvl1pPr algn="l">
              <a:lnSpc>
                <a:spcPct val="80000"/>
              </a:lnSpc>
              <a:defRPr sz="5000" b="1" spc="-167">
                <a:solidFill>
                  <a:srgbClr val="EF3340"/>
                </a:solidFill>
              </a:defRPr>
            </a:lvl1pPr>
          </a:lstStyle>
          <a:p>
            <a:r>
              <a:rPr lang="en-US"/>
              <a:t>Click to edit Master title style</a:t>
            </a:r>
            <a:endParaRPr lang="en-US" dirty="0"/>
          </a:p>
        </p:txBody>
      </p:sp>
      <p:sp>
        <p:nvSpPr>
          <p:cNvPr id="8" name="Subtitle 2"/>
          <p:cNvSpPr>
            <a:spLocks noGrp="1"/>
          </p:cNvSpPr>
          <p:nvPr>
            <p:ph type="subTitle" idx="1"/>
          </p:nvPr>
        </p:nvSpPr>
        <p:spPr>
          <a:xfrm>
            <a:off x="468315" y="4531740"/>
            <a:ext cx="3319477" cy="486000"/>
          </a:xfrm>
          <a:prstGeom prst="rect">
            <a:avLst/>
          </a:prstGeom>
        </p:spPr>
        <p:txBody>
          <a:bodyPr lIns="0" tIns="0" rIns="0" bIns="0" anchor="t">
            <a:normAutofit/>
          </a:bodyPr>
          <a:lstStyle>
            <a:lvl1pPr marL="0" indent="0" algn="l">
              <a:spcBef>
                <a:spcPts val="0"/>
              </a:spcBef>
              <a:buNone/>
              <a:defRPr sz="1333" i="1">
                <a:solidFill>
                  <a:srgbClr val="928B8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a:t>Click to edit Master subtitle style</a:t>
            </a:r>
            <a:endParaRPr lang="en-US" dirty="0"/>
          </a:p>
        </p:txBody>
      </p:sp>
      <p:pic>
        <p:nvPicPr>
          <p:cNvPr id="9"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02" y="0"/>
            <a:ext cx="1654175" cy="1516063"/>
          </a:xfrm>
          <a:prstGeom prst="rect">
            <a:avLst/>
          </a:prstGeom>
        </p:spPr>
      </p:pic>
    </p:spTree>
    <p:extLst>
      <p:ext uri="{BB962C8B-B14F-4D97-AF65-F5344CB8AC3E}">
        <p14:creationId xmlns:p14="http://schemas.microsoft.com/office/powerpoint/2010/main" val="260354807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50000"/>
            <a:ext cx="4629692" cy="5415000"/>
          </a:xfrm>
          <a:prstGeom prst="rect">
            <a:avLst/>
          </a:prstGeom>
        </p:spPr>
        <p:txBody>
          <a:bodyPr vert="horz"/>
          <a:lstStyle/>
          <a:p>
            <a:pPr lvl="0"/>
            <a:r>
              <a:rPr lang="en-US" noProof="0"/>
              <a:t>Click icon to add picture</a:t>
            </a:r>
            <a:endParaRPr lang="fi-FI" noProof="0"/>
          </a:p>
        </p:txBody>
      </p:sp>
      <p:sp>
        <p:nvSpPr>
          <p:cNvPr id="6" name="Title 1"/>
          <p:cNvSpPr>
            <a:spLocks noGrp="1"/>
          </p:cNvSpPr>
          <p:nvPr>
            <p:ph type="ctrTitle"/>
          </p:nvPr>
        </p:nvSpPr>
        <p:spPr>
          <a:xfrm>
            <a:off x="468315" y="1633364"/>
            <a:ext cx="3319477" cy="2694083"/>
          </a:xfrm>
          <a:prstGeom prst="rect">
            <a:avLst/>
          </a:prstGeom>
        </p:spPr>
        <p:txBody>
          <a:bodyPr lIns="0" tIns="0" rIns="0" bIns="0" anchor="t">
            <a:noAutofit/>
          </a:bodyPr>
          <a:lstStyle>
            <a:lvl1pPr algn="l">
              <a:lnSpc>
                <a:spcPct val="80000"/>
              </a:lnSpc>
              <a:defRPr sz="5000" b="1" spc="-167">
                <a:solidFill>
                  <a:srgbClr val="FFCD00"/>
                </a:solidFill>
              </a:defRPr>
            </a:lvl1pPr>
          </a:lstStyle>
          <a:p>
            <a:r>
              <a:rPr lang="en-US"/>
              <a:t>Click to edit Master title style</a:t>
            </a:r>
            <a:endParaRPr lang="en-US" dirty="0"/>
          </a:p>
        </p:txBody>
      </p:sp>
      <p:sp>
        <p:nvSpPr>
          <p:cNvPr id="7" name="Subtitle 2"/>
          <p:cNvSpPr>
            <a:spLocks noGrp="1"/>
          </p:cNvSpPr>
          <p:nvPr>
            <p:ph type="subTitle" idx="1"/>
          </p:nvPr>
        </p:nvSpPr>
        <p:spPr>
          <a:xfrm>
            <a:off x="468315" y="4507364"/>
            <a:ext cx="3319477" cy="486000"/>
          </a:xfrm>
          <a:prstGeom prst="rect">
            <a:avLst/>
          </a:prstGeom>
        </p:spPr>
        <p:txBody>
          <a:bodyPr lIns="0" tIns="0" rIns="0" bIns="0" anchor="t">
            <a:normAutofit/>
          </a:bodyPr>
          <a:lstStyle>
            <a:lvl1pPr marL="0" indent="0" algn="l">
              <a:spcBef>
                <a:spcPts val="0"/>
              </a:spcBef>
              <a:buNone/>
              <a:defRPr sz="1333" i="1">
                <a:solidFill>
                  <a:srgbClr val="928B8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a:t>Click to edit Master subtitle style</a:t>
            </a:r>
            <a:endParaRPr lang="en-US" dirty="0"/>
          </a:p>
        </p:txBody>
      </p:sp>
      <p:pic>
        <p:nvPicPr>
          <p:cNvPr id="9"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02" y="0"/>
            <a:ext cx="1654175" cy="1516063"/>
          </a:xfrm>
          <a:prstGeom prst="rect">
            <a:avLst/>
          </a:prstGeom>
        </p:spPr>
      </p:pic>
    </p:spTree>
    <p:extLst>
      <p:ext uri="{BB962C8B-B14F-4D97-AF65-F5344CB8AC3E}">
        <p14:creationId xmlns:p14="http://schemas.microsoft.com/office/powerpoint/2010/main" val="384161478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rgbClr val="005EB8"/>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15" y="1593556"/>
            <a:ext cx="8207375" cy="2196667"/>
          </a:xfrm>
          <a:prstGeom prst="rect">
            <a:avLst/>
          </a:prstGeom>
        </p:spPr>
        <p:txBody>
          <a:bodyPr lIns="0" tIns="0" rIns="0" bIns="0" anchor="t">
            <a:noAutofit/>
          </a:bodyPr>
          <a:lstStyle>
            <a:lvl1pPr algn="l">
              <a:lnSpc>
                <a:spcPct val="80000"/>
              </a:lnSpc>
              <a:defRPr sz="6000" b="1" spc="-167">
                <a:solidFill>
                  <a:schemeClr val="bg1"/>
                </a:solidFill>
              </a:defRPr>
            </a:lvl1pPr>
          </a:lstStyle>
          <a:p>
            <a:r>
              <a:rPr lang="en-US"/>
              <a:t>Click to edit Master title style</a:t>
            </a:r>
            <a:endParaRPr lang="en-US" dirty="0"/>
          </a:p>
        </p:txBody>
      </p:sp>
      <p:cxnSp>
        <p:nvCxnSpPr>
          <p:cNvPr id="7" name="Straight Connector 4"/>
          <p:cNvCxnSpPr/>
          <p:nvPr userDrawn="1"/>
        </p:nvCxnSpPr>
        <p:spPr>
          <a:xfrm>
            <a:off x="468315" y="4873625"/>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4000" y="4712401"/>
            <a:ext cx="2113788" cy="964597"/>
          </a:xfrm>
          <a:prstGeom prst="rect">
            <a:avLst/>
          </a:prstGeom>
        </p:spPr>
      </p:pic>
    </p:spTree>
    <p:extLst>
      <p:ext uri="{BB962C8B-B14F-4D97-AF65-F5344CB8AC3E}">
        <p14:creationId xmlns:p14="http://schemas.microsoft.com/office/powerpoint/2010/main" val="271043301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rgbClr val="EF334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8315" y="1593556"/>
            <a:ext cx="8207375" cy="2196667"/>
          </a:xfrm>
          <a:prstGeom prst="rect">
            <a:avLst/>
          </a:prstGeom>
        </p:spPr>
        <p:txBody>
          <a:bodyPr lIns="0" tIns="0" rIns="0" bIns="0" anchor="t">
            <a:noAutofit/>
          </a:bodyPr>
          <a:lstStyle>
            <a:lvl1pPr algn="l">
              <a:lnSpc>
                <a:spcPct val="80000"/>
              </a:lnSpc>
              <a:defRPr sz="6000" b="1" spc="-167">
                <a:solidFill>
                  <a:schemeClr val="bg1"/>
                </a:solidFill>
              </a:defRPr>
            </a:lvl1pPr>
          </a:lstStyle>
          <a:p>
            <a:r>
              <a:rPr lang="en-US"/>
              <a:t>Click to edit Master title style</a:t>
            </a:r>
            <a:endParaRPr lang="en-US" dirty="0"/>
          </a:p>
        </p:txBody>
      </p:sp>
      <p:cxnSp>
        <p:nvCxnSpPr>
          <p:cNvPr id="8" name="Straight Connector 4"/>
          <p:cNvCxnSpPr/>
          <p:nvPr userDrawn="1"/>
        </p:nvCxnSpPr>
        <p:spPr>
          <a:xfrm>
            <a:off x="468315" y="4873625"/>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4000" y="4712401"/>
            <a:ext cx="2055876" cy="964597"/>
          </a:xfrm>
          <a:prstGeom prst="rect">
            <a:avLst/>
          </a:prstGeom>
        </p:spPr>
      </p:pic>
    </p:spTree>
    <p:extLst>
      <p:ext uri="{BB962C8B-B14F-4D97-AF65-F5344CB8AC3E}">
        <p14:creationId xmlns:p14="http://schemas.microsoft.com/office/powerpoint/2010/main" val="220751491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rgbClr val="FFCD0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8315" y="1593556"/>
            <a:ext cx="8207375" cy="2196667"/>
          </a:xfrm>
          <a:prstGeom prst="rect">
            <a:avLst/>
          </a:prstGeom>
        </p:spPr>
        <p:txBody>
          <a:bodyPr lIns="0" tIns="0" rIns="0" bIns="0" anchor="t">
            <a:noAutofit/>
          </a:bodyPr>
          <a:lstStyle>
            <a:lvl1pPr algn="l">
              <a:lnSpc>
                <a:spcPct val="80000"/>
              </a:lnSpc>
              <a:defRPr sz="6000" b="1" spc="-167">
                <a:solidFill>
                  <a:schemeClr val="bg1"/>
                </a:solidFill>
              </a:defRPr>
            </a:lvl1pPr>
          </a:lstStyle>
          <a:p>
            <a:r>
              <a:rPr lang="en-US"/>
              <a:t>Click to edit Master title style</a:t>
            </a:r>
            <a:endParaRPr lang="en-US" dirty="0"/>
          </a:p>
        </p:txBody>
      </p:sp>
      <p:cxnSp>
        <p:nvCxnSpPr>
          <p:cNvPr id="8" name="Straight Connector 4"/>
          <p:cNvCxnSpPr/>
          <p:nvPr userDrawn="1"/>
        </p:nvCxnSpPr>
        <p:spPr>
          <a:xfrm>
            <a:off x="468315" y="4873625"/>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4000" y="4712401"/>
            <a:ext cx="2146364" cy="964597"/>
          </a:xfrm>
          <a:prstGeom prst="rect">
            <a:avLst/>
          </a:prstGeom>
        </p:spPr>
      </p:pic>
    </p:spTree>
    <p:extLst>
      <p:ext uri="{BB962C8B-B14F-4D97-AF65-F5344CB8AC3E}">
        <p14:creationId xmlns:p14="http://schemas.microsoft.com/office/powerpoint/2010/main" val="395103140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sp>
        <p:nvSpPr>
          <p:cNvPr id="2" name="Title 1"/>
          <p:cNvSpPr>
            <a:spLocks noGrp="1"/>
          </p:cNvSpPr>
          <p:nvPr>
            <p:ph type="ctrTitle"/>
          </p:nvPr>
        </p:nvSpPr>
        <p:spPr>
          <a:xfrm>
            <a:off x="468315" y="265113"/>
            <a:ext cx="8207375" cy="996498"/>
          </a:xfrm>
          <a:prstGeom prst="rect">
            <a:avLst/>
          </a:prstGeom>
        </p:spPr>
        <p:txBody>
          <a:bodyPr lIns="0" tIns="0" rIns="0" bIns="0" anchor="t" anchorCtr="0">
            <a:noAutofit/>
          </a:bodyPr>
          <a:lstStyle>
            <a:lvl1pPr algn="l">
              <a:lnSpc>
                <a:spcPct val="85000"/>
              </a:lnSpc>
              <a:defRPr sz="3000" b="1" spc="-83">
                <a:solidFill>
                  <a:srgbClr val="0065BD"/>
                </a:solidFill>
              </a:defRPr>
            </a:lvl1pPr>
          </a:lstStyle>
          <a:p>
            <a:r>
              <a:rPr lang="en-US"/>
              <a:t>Click to edit Master title style</a:t>
            </a:r>
            <a:endParaRPr lang="en-US" dirty="0"/>
          </a:p>
        </p:txBody>
      </p:sp>
      <p:sp>
        <p:nvSpPr>
          <p:cNvPr id="10" name="Content Placeholder 10"/>
          <p:cNvSpPr>
            <a:spLocks noGrp="1"/>
          </p:cNvSpPr>
          <p:nvPr>
            <p:ph sz="quarter" idx="14"/>
          </p:nvPr>
        </p:nvSpPr>
        <p:spPr>
          <a:xfrm>
            <a:off x="468314" y="1273324"/>
            <a:ext cx="8207374" cy="3324370"/>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6" name="Date Placeholder 12"/>
          <p:cNvSpPr>
            <a:spLocks noGrp="1"/>
          </p:cNvSpPr>
          <p:nvPr>
            <p:ph type="dt" sz="half" idx="15"/>
          </p:nvPr>
        </p:nvSpPr>
        <p:spPr/>
        <p:txBody>
          <a:bodyPr/>
          <a:lstStyle>
            <a:lvl1pPr>
              <a:defRPr/>
            </a:lvl1pPr>
          </a:lstStyle>
          <a:p>
            <a:pPr>
              <a:defRPr/>
            </a:pPr>
            <a:fld id="{24CBB682-87B2-4236-AF78-B49807E7713E}" type="datetime1">
              <a:rPr lang="fi-FI" smtClean="0">
                <a:solidFill>
                  <a:prstClr val="black">
                    <a:tint val="75000"/>
                  </a:prstClr>
                </a:solidFill>
              </a:rPr>
              <a:pPr>
                <a:defRPr/>
              </a:pPr>
              <a:t>28.8.2022</a:t>
            </a:fld>
            <a:endParaRPr lang="fi-FI">
              <a:solidFill>
                <a:prstClr val="black">
                  <a:tint val="75000"/>
                </a:prstClr>
              </a:solidFill>
            </a:endParaRPr>
          </a:p>
        </p:txBody>
      </p:sp>
      <p:sp>
        <p:nvSpPr>
          <p:cNvPr id="7" name="Footer Placeholder 13"/>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solidFill>
                  <a:prstClr val="black">
                    <a:tint val="75000"/>
                  </a:prstClr>
                </a:solidFill>
              </a:rPr>
              <a:pPr>
                <a:defRPr/>
              </a:pPr>
              <a:t>‹#›</a:t>
            </a:fld>
            <a:endParaRPr lang="fi-FI">
              <a:solidFill>
                <a:prstClr val="black">
                  <a:tint val="75000"/>
                </a:prstClr>
              </a:solidFill>
            </a:endParaRPr>
          </a:p>
        </p:txBody>
      </p:sp>
      <p:cxnSp>
        <p:nvCxnSpPr>
          <p:cNvPr id="12" name="Straight Connector 4"/>
          <p:cNvCxnSpPr/>
          <p:nvPr userDrawn="1"/>
        </p:nvCxnSpPr>
        <p:spPr>
          <a:xfrm>
            <a:off x="468315" y="4873007"/>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4000" y="4712401"/>
            <a:ext cx="2113788" cy="964597"/>
          </a:xfrm>
          <a:prstGeom prst="rect">
            <a:avLst/>
          </a:prstGeom>
        </p:spPr>
      </p:pic>
    </p:spTree>
    <p:extLst>
      <p:ext uri="{BB962C8B-B14F-4D97-AF65-F5344CB8AC3E}">
        <p14:creationId xmlns:p14="http://schemas.microsoft.com/office/powerpoint/2010/main" val="1472785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25" y="1417636"/>
            <a:ext cx="8207375" cy="2952000"/>
          </a:xfrm>
          <a:prstGeom prst="rect">
            <a:avLst/>
          </a:prstGeom>
        </p:spPr>
        <p:txBody>
          <a:bodyPr lIns="0" tIns="0" rIns="0" bIns="0" anchor="b" anchorCtr="0">
            <a:noAutofit/>
          </a:bodyPr>
          <a:lstStyle>
            <a:lvl1pPr algn="l">
              <a:lnSpc>
                <a:spcPct val="80000"/>
              </a:lnSpc>
              <a:defRPr sz="6000" b="1" spc="-167">
                <a:solidFill>
                  <a:schemeClr val="bg1"/>
                </a:solidFill>
              </a:defRPr>
            </a:lvl1pPr>
          </a:lstStyle>
          <a:p>
            <a:r>
              <a:rPr lang="fi-FI"/>
              <a:t>Click to edit Master title style</a:t>
            </a:r>
            <a:endParaRPr lang="en-US" dirty="0"/>
          </a:p>
        </p:txBody>
      </p:sp>
      <p:sp>
        <p:nvSpPr>
          <p:cNvPr id="10"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333" i="1">
                <a:solidFill>
                  <a:schemeClr val="bg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fi-FI"/>
              <a:t>Click to edit Master subtitle style</a:t>
            </a:r>
            <a:endParaRPr lang="en-US" dirty="0"/>
          </a:p>
        </p:txBody>
      </p:sp>
      <p:pic>
        <p:nvPicPr>
          <p:cNvPr id="5"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12" y="0"/>
            <a:ext cx="1654175" cy="1516063"/>
          </a:xfrm>
          <a:prstGeom prst="rect">
            <a:avLst/>
          </a:prstGeom>
        </p:spPr>
      </p:pic>
    </p:spTree>
    <p:extLst>
      <p:ext uri="{BB962C8B-B14F-4D97-AF65-F5344CB8AC3E}">
        <p14:creationId xmlns:p14="http://schemas.microsoft.com/office/powerpoint/2010/main" val="59267715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ontent Red">
    <p:spTree>
      <p:nvGrpSpPr>
        <p:cNvPr id="1" name=""/>
        <p:cNvGrpSpPr/>
        <p:nvPr/>
      </p:nvGrpSpPr>
      <p:grpSpPr>
        <a:xfrm>
          <a:off x="0" y="0"/>
          <a:ext cx="0" cy="0"/>
          <a:chOff x="0" y="0"/>
          <a:chExt cx="0" cy="0"/>
        </a:xfrm>
      </p:grpSpPr>
      <p:sp>
        <p:nvSpPr>
          <p:cNvPr id="10" name="Title 1"/>
          <p:cNvSpPr>
            <a:spLocks noGrp="1"/>
          </p:cNvSpPr>
          <p:nvPr>
            <p:ph type="ctrTitle"/>
          </p:nvPr>
        </p:nvSpPr>
        <p:spPr>
          <a:xfrm>
            <a:off x="468315" y="265113"/>
            <a:ext cx="8207375" cy="996498"/>
          </a:xfrm>
          <a:prstGeom prst="rect">
            <a:avLst/>
          </a:prstGeom>
        </p:spPr>
        <p:txBody>
          <a:bodyPr lIns="0" tIns="0" rIns="0" bIns="0" anchor="t" anchorCtr="0">
            <a:noAutofit/>
          </a:bodyPr>
          <a:lstStyle>
            <a:lvl1pPr algn="l">
              <a:lnSpc>
                <a:spcPct val="85000"/>
              </a:lnSpc>
              <a:defRPr sz="3000" b="1" spc="-83">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468314" y="1261612"/>
            <a:ext cx="8207374" cy="3336083"/>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6" name="Date Placeholder 7"/>
          <p:cNvSpPr>
            <a:spLocks noGrp="1"/>
          </p:cNvSpPr>
          <p:nvPr>
            <p:ph type="dt" sz="half" idx="15"/>
          </p:nvPr>
        </p:nvSpPr>
        <p:spPr/>
        <p:txBody>
          <a:bodyPr/>
          <a:lstStyle>
            <a:lvl1pPr>
              <a:defRPr/>
            </a:lvl1pPr>
          </a:lstStyle>
          <a:p>
            <a:pPr>
              <a:defRPr/>
            </a:pPr>
            <a:fld id="{D8C36687-CBD3-415D-8421-2B5EAA963EBF}" type="datetime1">
              <a:rPr lang="fi-FI" smtClean="0">
                <a:solidFill>
                  <a:prstClr val="black">
                    <a:tint val="75000"/>
                  </a:prstClr>
                </a:solidFill>
              </a:rPr>
              <a:pPr>
                <a:defRPr/>
              </a:pPr>
              <a:t>28.8.2022</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93342AF8-94BF-6340-B60E-A8C5E9F87F01}" type="slidenum">
              <a:rPr lang="fi-FI">
                <a:solidFill>
                  <a:prstClr val="black">
                    <a:tint val="75000"/>
                  </a:prstClr>
                </a:solidFill>
              </a:rPr>
              <a:pPr>
                <a:defRPr/>
              </a:pPr>
              <a:t>‹#›</a:t>
            </a:fld>
            <a:endParaRPr lang="fi-FI">
              <a:solidFill>
                <a:prstClr val="black">
                  <a:tint val="75000"/>
                </a:prstClr>
              </a:solidFill>
            </a:endParaRPr>
          </a:p>
        </p:txBody>
      </p:sp>
      <p:cxnSp>
        <p:nvCxnSpPr>
          <p:cNvPr id="34" name="Straight Connector 4"/>
          <p:cNvCxnSpPr/>
          <p:nvPr userDrawn="1"/>
        </p:nvCxnSpPr>
        <p:spPr>
          <a:xfrm>
            <a:off x="468315" y="4873007"/>
            <a:ext cx="8207375" cy="0"/>
          </a:xfrm>
          <a:prstGeom prst="line">
            <a:avLst/>
          </a:prstGeom>
          <a:ln w="12700" cmpd="sng">
            <a:solidFill>
              <a:srgbClr val="EF3340"/>
            </a:solidFill>
          </a:ln>
          <a:effectLst/>
        </p:spPr>
        <p:style>
          <a:lnRef idx="2">
            <a:schemeClr val="accent1"/>
          </a:lnRef>
          <a:fillRef idx="0">
            <a:schemeClr val="accent1"/>
          </a:fillRef>
          <a:effectRef idx="1">
            <a:schemeClr val="accent1"/>
          </a:effectRef>
          <a:fontRef idx="minor">
            <a:schemeClr val="tx1"/>
          </a:fontRef>
        </p:style>
      </p:cxnSp>
      <p:pic>
        <p:nvPicPr>
          <p:cNvPr id="12"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4000" y="4712401"/>
            <a:ext cx="2055876" cy="964597"/>
          </a:xfrm>
          <a:prstGeom prst="rect">
            <a:avLst/>
          </a:prstGeom>
        </p:spPr>
      </p:pic>
    </p:spTree>
    <p:extLst>
      <p:ext uri="{BB962C8B-B14F-4D97-AF65-F5344CB8AC3E}">
        <p14:creationId xmlns:p14="http://schemas.microsoft.com/office/powerpoint/2010/main" val="304547723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ontent Yellow">
    <p:spTree>
      <p:nvGrpSpPr>
        <p:cNvPr id="1" name=""/>
        <p:cNvGrpSpPr/>
        <p:nvPr/>
      </p:nvGrpSpPr>
      <p:grpSpPr>
        <a:xfrm>
          <a:off x="0" y="0"/>
          <a:ext cx="0" cy="0"/>
          <a:chOff x="0" y="0"/>
          <a:chExt cx="0" cy="0"/>
        </a:xfrm>
      </p:grpSpPr>
      <p:sp>
        <p:nvSpPr>
          <p:cNvPr id="9" name="Title 1"/>
          <p:cNvSpPr>
            <a:spLocks noGrp="1"/>
          </p:cNvSpPr>
          <p:nvPr>
            <p:ph type="ctrTitle"/>
          </p:nvPr>
        </p:nvSpPr>
        <p:spPr>
          <a:xfrm>
            <a:off x="468315" y="265113"/>
            <a:ext cx="8207375" cy="996498"/>
          </a:xfrm>
          <a:prstGeom prst="rect">
            <a:avLst/>
          </a:prstGeom>
        </p:spPr>
        <p:txBody>
          <a:bodyPr lIns="0" tIns="0" rIns="0" bIns="0" anchor="t" anchorCtr="0">
            <a:noAutofit/>
          </a:bodyPr>
          <a:lstStyle>
            <a:lvl1pPr algn="l">
              <a:lnSpc>
                <a:spcPct val="85000"/>
              </a:lnSpc>
              <a:defRPr sz="3000" b="1" spc="-83">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468314" y="1261612"/>
            <a:ext cx="8207374" cy="3336083"/>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6" name="Date Placeholder 7"/>
          <p:cNvSpPr>
            <a:spLocks noGrp="1"/>
          </p:cNvSpPr>
          <p:nvPr>
            <p:ph type="dt" sz="half" idx="15"/>
          </p:nvPr>
        </p:nvSpPr>
        <p:spPr/>
        <p:txBody>
          <a:bodyPr/>
          <a:lstStyle>
            <a:lvl1pPr>
              <a:defRPr/>
            </a:lvl1pPr>
          </a:lstStyle>
          <a:p>
            <a:pPr>
              <a:defRPr/>
            </a:pPr>
            <a:fld id="{7F3C5285-7526-43D5-81FF-B1103F667C54}" type="datetime1">
              <a:rPr lang="fi-FI" smtClean="0">
                <a:solidFill>
                  <a:prstClr val="black">
                    <a:tint val="75000"/>
                  </a:prstClr>
                </a:solidFill>
              </a:rPr>
              <a:pPr>
                <a:defRPr/>
              </a:pPr>
              <a:t>28.8.2022</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F6C4BE77-5FCA-3844-8BD6-7ECE8B5BEE8D}" type="slidenum">
              <a:rPr lang="fi-FI">
                <a:solidFill>
                  <a:prstClr val="black">
                    <a:tint val="75000"/>
                  </a:prstClr>
                </a:solidFill>
              </a:rPr>
              <a:pPr>
                <a:defRPr/>
              </a:pPr>
              <a:t>‹#›</a:t>
            </a:fld>
            <a:endParaRPr lang="fi-FI">
              <a:solidFill>
                <a:prstClr val="black">
                  <a:tint val="75000"/>
                </a:prstClr>
              </a:solidFill>
            </a:endParaRPr>
          </a:p>
        </p:txBody>
      </p:sp>
      <p:cxnSp>
        <p:nvCxnSpPr>
          <p:cNvPr id="10" name="Straight Connector 4"/>
          <p:cNvCxnSpPr/>
          <p:nvPr userDrawn="1"/>
        </p:nvCxnSpPr>
        <p:spPr>
          <a:xfrm>
            <a:off x="468315" y="4873007"/>
            <a:ext cx="8207375" cy="0"/>
          </a:xfrm>
          <a:prstGeom prst="line">
            <a:avLst/>
          </a:prstGeom>
          <a:ln w="12700" cmpd="sng">
            <a:solidFill>
              <a:srgbClr val="FFCD00"/>
            </a:solidFill>
          </a:ln>
          <a:effectLst/>
        </p:spPr>
        <p:style>
          <a:lnRef idx="2">
            <a:schemeClr val="accent1"/>
          </a:lnRef>
          <a:fillRef idx="0">
            <a:schemeClr val="accent1"/>
          </a:fillRef>
          <a:effectRef idx="1">
            <a:schemeClr val="accent1"/>
          </a:effectRef>
          <a:fontRef idx="minor">
            <a:schemeClr val="tx1"/>
          </a:fontRef>
        </p:style>
      </p:cxnSp>
      <p:pic>
        <p:nvPicPr>
          <p:cNvPr id="12"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4000" y="4712401"/>
            <a:ext cx="2146364" cy="964597"/>
          </a:xfrm>
          <a:prstGeom prst="rect">
            <a:avLst/>
          </a:prstGeom>
        </p:spPr>
      </p:pic>
    </p:spTree>
    <p:extLst>
      <p:ext uri="{BB962C8B-B14F-4D97-AF65-F5344CB8AC3E}">
        <p14:creationId xmlns:p14="http://schemas.microsoft.com/office/powerpoint/2010/main" val="298763213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wo Col Blue">
    <p:spTree>
      <p:nvGrpSpPr>
        <p:cNvPr id="1" name=""/>
        <p:cNvGrpSpPr/>
        <p:nvPr/>
      </p:nvGrpSpPr>
      <p:grpSpPr>
        <a:xfrm>
          <a:off x="0" y="0"/>
          <a:ext cx="0" cy="0"/>
          <a:chOff x="0" y="0"/>
          <a:chExt cx="0" cy="0"/>
        </a:xfrm>
      </p:grpSpPr>
      <p:sp>
        <p:nvSpPr>
          <p:cNvPr id="10" name="Title 1"/>
          <p:cNvSpPr>
            <a:spLocks noGrp="1"/>
          </p:cNvSpPr>
          <p:nvPr>
            <p:ph type="ctrTitle"/>
          </p:nvPr>
        </p:nvSpPr>
        <p:spPr>
          <a:xfrm>
            <a:off x="463308" y="265113"/>
            <a:ext cx="8212380" cy="996498"/>
          </a:xfrm>
          <a:prstGeom prst="rect">
            <a:avLst/>
          </a:prstGeom>
        </p:spPr>
        <p:txBody>
          <a:bodyPr lIns="0" tIns="0" rIns="0" bIns="0" anchor="t" anchorCtr="0">
            <a:noAutofit/>
          </a:bodyPr>
          <a:lstStyle>
            <a:lvl1pPr algn="l">
              <a:lnSpc>
                <a:spcPct val="85000"/>
              </a:lnSpc>
              <a:defRPr sz="3000" b="1" spc="-83">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463310" y="1261612"/>
            <a:ext cx="3988079" cy="3336083"/>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0" name="Content Placeholder 10"/>
          <p:cNvSpPr>
            <a:spLocks noGrp="1"/>
          </p:cNvSpPr>
          <p:nvPr>
            <p:ph sz="quarter" idx="18"/>
          </p:nvPr>
        </p:nvSpPr>
        <p:spPr>
          <a:xfrm>
            <a:off x="4687611" y="1261612"/>
            <a:ext cx="3988079" cy="3336083"/>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10"/>
          <p:cNvSpPr>
            <a:spLocks noGrp="1"/>
          </p:cNvSpPr>
          <p:nvPr>
            <p:ph type="dt" sz="half" idx="19"/>
          </p:nvPr>
        </p:nvSpPr>
        <p:spPr/>
        <p:txBody>
          <a:bodyPr/>
          <a:lstStyle>
            <a:lvl1pPr>
              <a:defRPr/>
            </a:lvl1pPr>
          </a:lstStyle>
          <a:p>
            <a:pPr>
              <a:defRPr/>
            </a:pPr>
            <a:fld id="{686F12C3-4421-43A0-8844-8188FCFDF52F}" type="datetime1">
              <a:rPr lang="fi-FI" smtClean="0">
                <a:solidFill>
                  <a:prstClr val="black">
                    <a:tint val="75000"/>
                  </a:prstClr>
                </a:solidFill>
              </a:rPr>
              <a:pPr>
                <a:defRPr/>
              </a:pPr>
              <a:t>28.8.2022</a:t>
            </a:fld>
            <a:endParaRPr lang="fi-FI">
              <a:solidFill>
                <a:prstClr val="black">
                  <a:tint val="75000"/>
                </a:prstClr>
              </a:solidFill>
            </a:endParaRPr>
          </a:p>
        </p:txBody>
      </p:sp>
      <p:sp>
        <p:nvSpPr>
          <p:cNvPr id="8" name="Footer Placeholder 11"/>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2"/>
          <p:cNvSpPr>
            <a:spLocks noGrp="1"/>
          </p:cNvSpPr>
          <p:nvPr>
            <p:ph type="sldNum" sz="quarter" idx="21"/>
          </p:nvPr>
        </p:nvSpPr>
        <p:spPr/>
        <p:txBody>
          <a:bodyPr/>
          <a:lstStyle>
            <a:lvl1pPr>
              <a:defRPr/>
            </a:lvl1pPr>
          </a:lstStyle>
          <a:p>
            <a:pPr>
              <a:defRPr/>
            </a:pPr>
            <a:fld id="{7D79A8AE-7274-0C4A-AB42-92022833E6E2}" type="slidenum">
              <a:rPr lang="fi-FI">
                <a:solidFill>
                  <a:prstClr val="black">
                    <a:tint val="75000"/>
                  </a:prstClr>
                </a:solidFill>
              </a:rPr>
              <a:pPr>
                <a:defRPr/>
              </a:pPr>
              <a:t>‹#›</a:t>
            </a:fld>
            <a:endParaRPr lang="fi-FI">
              <a:solidFill>
                <a:prstClr val="black">
                  <a:tint val="75000"/>
                </a:prstClr>
              </a:solidFill>
            </a:endParaRPr>
          </a:p>
        </p:txBody>
      </p:sp>
      <p:cxnSp>
        <p:nvCxnSpPr>
          <p:cNvPr id="13" name="Straight Connector 4"/>
          <p:cNvCxnSpPr/>
          <p:nvPr userDrawn="1"/>
        </p:nvCxnSpPr>
        <p:spPr>
          <a:xfrm>
            <a:off x="468315" y="4873007"/>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pic>
        <p:nvPicPr>
          <p:cNvPr id="14"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4000" y="4712401"/>
            <a:ext cx="2113788" cy="964597"/>
          </a:xfrm>
          <a:prstGeom prst="rect">
            <a:avLst/>
          </a:prstGeom>
        </p:spPr>
      </p:pic>
    </p:spTree>
    <p:extLst>
      <p:ext uri="{BB962C8B-B14F-4D97-AF65-F5344CB8AC3E}">
        <p14:creationId xmlns:p14="http://schemas.microsoft.com/office/powerpoint/2010/main" val="127224490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wo Col Red">
    <p:spTree>
      <p:nvGrpSpPr>
        <p:cNvPr id="1" name=""/>
        <p:cNvGrpSpPr/>
        <p:nvPr/>
      </p:nvGrpSpPr>
      <p:grpSpPr>
        <a:xfrm>
          <a:off x="0" y="0"/>
          <a:ext cx="0" cy="0"/>
          <a:chOff x="0" y="0"/>
          <a:chExt cx="0" cy="0"/>
        </a:xfrm>
      </p:grpSpPr>
      <p:sp>
        <p:nvSpPr>
          <p:cNvPr id="11" name="Title 1"/>
          <p:cNvSpPr>
            <a:spLocks noGrp="1"/>
          </p:cNvSpPr>
          <p:nvPr>
            <p:ph type="ctrTitle"/>
          </p:nvPr>
        </p:nvSpPr>
        <p:spPr>
          <a:xfrm>
            <a:off x="468315" y="265113"/>
            <a:ext cx="8207375" cy="996498"/>
          </a:xfrm>
          <a:prstGeom prst="rect">
            <a:avLst/>
          </a:prstGeom>
        </p:spPr>
        <p:txBody>
          <a:bodyPr lIns="0" tIns="0" rIns="0" bIns="0" anchor="t" anchorCtr="0">
            <a:noAutofit/>
          </a:bodyPr>
          <a:lstStyle>
            <a:lvl1pPr algn="l">
              <a:lnSpc>
                <a:spcPct val="85000"/>
              </a:lnSpc>
              <a:defRPr sz="3000" b="1" spc="-83">
                <a:solidFill>
                  <a:srgbClr val="0065BD"/>
                </a:solidFill>
              </a:defRPr>
            </a:lvl1pPr>
          </a:lstStyle>
          <a:p>
            <a:r>
              <a:rPr lang="en-US"/>
              <a:t>Click to edit Master title style</a:t>
            </a:r>
            <a:endParaRPr lang="en-US" dirty="0"/>
          </a:p>
        </p:txBody>
      </p:sp>
      <p:sp>
        <p:nvSpPr>
          <p:cNvPr id="12" name="Content Placeholder 10"/>
          <p:cNvSpPr>
            <a:spLocks noGrp="1"/>
          </p:cNvSpPr>
          <p:nvPr>
            <p:ph sz="quarter" idx="14"/>
          </p:nvPr>
        </p:nvSpPr>
        <p:spPr>
          <a:xfrm>
            <a:off x="468315" y="1261612"/>
            <a:ext cx="3988079" cy="3336645"/>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5" name="Content Placeholder 10"/>
          <p:cNvSpPr>
            <a:spLocks noGrp="1"/>
          </p:cNvSpPr>
          <p:nvPr>
            <p:ph sz="quarter" idx="18"/>
          </p:nvPr>
        </p:nvSpPr>
        <p:spPr>
          <a:xfrm>
            <a:off x="4687611" y="1261049"/>
            <a:ext cx="3988079" cy="3336645"/>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14"/>
          <p:cNvSpPr>
            <a:spLocks noGrp="1"/>
          </p:cNvSpPr>
          <p:nvPr>
            <p:ph type="dt" sz="half" idx="19"/>
          </p:nvPr>
        </p:nvSpPr>
        <p:spPr/>
        <p:txBody>
          <a:bodyPr/>
          <a:lstStyle>
            <a:lvl1pPr>
              <a:defRPr/>
            </a:lvl1pPr>
          </a:lstStyle>
          <a:p>
            <a:pPr>
              <a:defRPr/>
            </a:pPr>
            <a:fld id="{250F29C9-51F7-4E61-B7C7-5CEFA78BD6B3}" type="datetime1">
              <a:rPr lang="fi-FI" smtClean="0">
                <a:solidFill>
                  <a:prstClr val="black">
                    <a:tint val="75000"/>
                  </a:prstClr>
                </a:solidFill>
              </a:rPr>
              <a:pPr>
                <a:defRPr/>
              </a:pPr>
              <a:t>28.8.2022</a:t>
            </a:fld>
            <a:endParaRPr lang="fi-FI">
              <a:solidFill>
                <a:prstClr val="black">
                  <a:tint val="75000"/>
                </a:prstClr>
              </a:solidFill>
            </a:endParaRPr>
          </a:p>
        </p:txBody>
      </p:sp>
      <p:sp>
        <p:nvSpPr>
          <p:cNvPr id="8" name="Footer Placeholder 15"/>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6"/>
          <p:cNvSpPr>
            <a:spLocks noGrp="1"/>
          </p:cNvSpPr>
          <p:nvPr>
            <p:ph type="sldNum" sz="quarter" idx="21"/>
          </p:nvPr>
        </p:nvSpPr>
        <p:spPr/>
        <p:txBody>
          <a:bodyPr/>
          <a:lstStyle>
            <a:lvl1pPr>
              <a:defRPr/>
            </a:lvl1pPr>
          </a:lstStyle>
          <a:p>
            <a:pPr>
              <a:defRPr/>
            </a:pPr>
            <a:fld id="{B545180D-9F57-224F-AD9B-D6C47196F0CD}" type="slidenum">
              <a:rPr lang="fi-FI">
                <a:solidFill>
                  <a:prstClr val="black">
                    <a:tint val="75000"/>
                  </a:prstClr>
                </a:solidFill>
              </a:rPr>
              <a:pPr>
                <a:defRPr/>
              </a:pPr>
              <a:t>‹#›</a:t>
            </a:fld>
            <a:endParaRPr lang="fi-FI">
              <a:solidFill>
                <a:prstClr val="black">
                  <a:tint val="75000"/>
                </a:prstClr>
              </a:solidFill>
            </a:endParaRPr>
          </a:p>
        </p:txBody>
      </p:sp>
      <p:cxnSp>
        <p:nvCxnSpPr>
          <p:cNvPr id="13" name="Straight Connector 4"/>
          <p:cNvCxnSpPr/>
          <p:nvPr userDrawn="1"/>
        </p:nvCxnSpPr>
        <p:spPr>
          <a:xfrm>
            <a:off x="468315" y="4873007"/>
            <a:ext cx="8207375" cy="0"/>
          </a:xfrm>
          <a:prstGeom prst="line">
            <a:avLst/>
          </a:prstGeom>
          <a:ln w="12700" cmpd="sng">
            <a:solidFill>
              <a:srgbClr val="EF3340"/>
            </a:solidFill>
          </a:ln>
          <a:effectLst/>
        </p:spPr>
        <p:style>
          <a:lnRef idx="2">
            <a:schemeClr val="accent1"/>
          </a:lnRef>
          <a:fillRef idx="0">
            <a:schemeClr val="accent1"/>
          </a:fillRef>
          <a:effectRef idx="1">
            <a:schemeClr val="accent1"/>
          </a:effectRef>
          <a:fontRef idx="minor">
            <a:schemeClr val="tx1"/>
          </a:fontRef>
        </p:style>
      </p:cxnSp>
      <p:pic>
        <p:nvPicPr>
          <p:cNvPr id="14"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4000" y="4712401"/>
            <a:ext cx="2055876" cy="964597"/>
          </a:xfrm>
          <a:prstGeom prst="rect">
            <a:avLst/>
          </a:prstGeom>
        </p:spPr>
      </p:pic>
    </p:spTree>
    <p:extLst>
      <p:ext uri="{BB962C8B-B14F-4D97-AF65-F5344CB8AC3E}">
        <p14:creationId xmlns:p14="http://schemas.microsoft.com/office/powerpoint/2010/main" val="154352620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wo Col Yellow">
    <p:spTree>
      <p:nvGrpSpPr>
        <p:cNvPr id="1" name=""/>
        <p:cNvGrpSpPr/>
        <p:nvPr/>
      </p:nvGrpSpPr>
      <p:grpSpPr>
        <a:xfrm>
          <a:off x="0" y="0"/>
          <a:ext cx="0" cy="0"/>
          <a:chOff x="0" y="0"/>
          <a:chExt cx="0" cy="0"/>
        </a:xfrm>
      </p:grpSpPr>
      <p:sp>
        <p:nvSpPr>
          <p:cNvPr id="10" name="Title 1"/>
          <p:cNvSpPr>
            <a:spLocks noGrp="1"/>
          </p:cNvSpPr>
          <p:nvPr>
            <p:ph type="ctrTitle"/>
          </p:nvPr>
        </p:nvSpPr>
        <p:spPr>
          <a:xfrm>
            <a:off x="468315" y="265113"/>
            <a:ext cx="8207375" cy="996498"/>
          </a:xfrm>
          <a:prstGeom prst="rect">
            <a:avLst/>
          </a:prstGeom>
        </p:spPr>
        <p:txBody>
          <a:bodyPr lIns="0" tIns="0" rIns="0" bIns="0" anchor="t" anchorCtr="0">
            <a:noAutofit/>
          </a:bodyPr>
          <a:lstStyle>
            <a:lvl1pPr algn="l">
              <a:lnSpc>
                <a:spcPct val="85000"/>
              </a:lnSpc>
              <a:defRPr sz="3000" b="1" spc="-83">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468315" y="1261612"/>
            <a:ext cx="3988079" cy="3336083"/>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2"/>
          <p:cNvSpPr>
            <a:spLocks noGrp="1"/>
          </p:cNvSpPr>
          <p:nvPr>
            <p:ph type="dt" sz="half" idx="19"/>
          </p:nvPr>
        </p:nvSpPr>
        <p:spPr/>
        <p:txBody>
          <a:bodyPr/>
          <a:lstStyle>
            <a:lvl1pPr>
              <a:defRPr/>
            </a:lvl1pPr>
          </a:lstStyle>
          <a:p>
            <a:pPr>
              <a:defRPr/>
            </a:pPr>
            <a:fld id="{42FBD0ED-27AA-4BEE-8827-0A59147D95E5}" type="datetime1">
              <a:rPr lang="fi-FI" smtClean="0">
                <a:solidFill>
                  <a:prstClr val="black">
                    <a:tint val="75000"/>
                  </a:prstClr>
                </a:solidFill>
              </a:rPr>
              <a:pPr>
                <a:defRPr/>
              </a:pPr>
              <a:t>28.8.2022</a:t>
            </a:fld>
            <a:endParaRPr lang="fi-FI">
              <a:solidFill>
                <a:prstClr val="black">
                  <a:tint val="75000"/>
                </a:prstClr>
              </a:solidFill>
            </a:endParaRPr>
          </a:p>
        </p:txBody>
      </p:sp>
      <p:sp>
        <p:nvSpPr>
          <p:cNvPr id="8" name="Footer Placeholder 3"/>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3"/>
          <p:cNvSpPr>
            <a:spLocks noGrp="1"/>
          </p:cNvSpPr>
          <p:nvPr>
            <p:ph type="sldNum" sz="quarter" idx="21"/>
          </p:nvPr>
        </p:nvSpPr>
        <p:spPr/>
        <p:txBody>
          <a:bodyPr/>
          <a:lstStyle>
            <a:lvl1pPr>
              <a:defRPr/>
            </a:lvl1pPr>
          </a:lstStyle>
          <a:p>
            <a:pPr>
              <a:defRPr/>
            </a:pPr>
            <a:fld id="{E265D404-ADF5-A94E-82B6-70B84D261D76}" type="slidenum">
              <a:rPr lang="fi-FI">
                <a:solidFill>
                  <a:prstClr val="black">
                    <a:tint val="75000"/>
                  </a:prstClr>
                </a:solidFill>
              </a:rPr>
              <a:pPr>
                <a:defRPr/>
              </a:pPr>
              <a:t>‹#›</a:t>
            </a:fld>
            <a:endParaRPr lang="fi-FI">
              <a:solidFill>
                <a:prstClr val="black">
                  <a:tint val="75000"/>
                </a:prstClr>
              </a:solidFill>
            </a:endParaRPr>
          </a:p>
        </p:txBody>
      </p:sp>
      <p:cxnSp>
        <p:nvCxnSpPr>
          <p:cNvPr id="13" name="Straight Connector 4"/>
          <p:cNvCxnSpPr/>
          <p:nvPr userDrawn="1"/>
        </p:nvCxnSpPr>
        <p:spPr>
          <a:xfrm>
            <a:off x="468315" y="4873007"/>
            <a:ext cx="8207375" cy="0"/>
          </a:xfrm>
          <a:prstGeom prst="line">
            <a:avLst/>
          </a:prstGeom>
          <a:ln w="12700" cmpd="sng">
            <a:solidFill>
              <a:srgbClr val="FFCD00"/>
            </a:solidFill>
          </a:ln>
          <a:effectLst/>
        </p:spPr>
        <p:style>
          <a:lnRef idx="2">
            <a:schemeClr val="accent1"/>
          </a:lnRef>
          <a:fillRef idx="0">
            <a:schemeClr val="accent1"/>
          </a:fillRef>
          <a:effectRef idx="1">
            <a:schemeClr val="accent1"/>
          </a:effectRef>
          <a:fontRef idx="minor">
            <a:schemeClr val="tx1"/>
          </a:fontRef>
        </p:style>
      </p:cxnSp>
      <p:sp>
        <p:nvSpPr>
          <p:cNvPr id="14" name="Content Placeholder 10"/>
          <p:cNvSpPr>
            <a:spLocks noGrp="1"/>
          </p:cNvSpPr>
          <p:nvPr>
            <p:ph sz="quarter" idx="18"/>
          </p:nvPr>
        </p:nvSpPr>
        <p:spPr>
          <a:xfrm>
            <a:off x="4687611" y="1261612"/>
            <a:ext cx="3988079" cy="3336083"/>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pic>
        <p:nvPicPr>
          <p:cNvPr id="12"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4000" y="4712401"/>
            <a:ext cx="2146364" cy="964597"/>
          </a:xfrm>
          <a:prstGeom prst="rect">
            <a:avLst/>
          </a:prstGeom>
        </p:spPr>
      </p:pic>
    </p:spTree>
    <p:extLst>
      <p:ext uri="{BB962C8B-B14F-4D97-AF65-F5344CB8AC3E}">
        <p14:creationId xmlns:p14="http://schemas.microsoft.com/office/powerpoint/2010/main" val="402742854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Title Slide Green">
    <p:spTree>
      <p:nvGrpSpPr>
        <p:cNvPr id="1" name=""/>
        <p:cNvGrpSpPr/>
        <p:nvPr/>
      </p:nvGrpSpPr>
      <p:grpSpPr>
        <a:xfrm>
          <a:off x="0" y="0"/>
          <a:ext cx="0" cy="0"/>
          <a:chOff x="0" y="0"/>
          <a:chExt cx="0" cy="0"/>
        </a:xfrm>
      </p:grpSpPr>
      <p:pic>
        <p:nvPicPr>
          <p:cNvPr id="9" name="Picture 2" descr="Aalto_FI_Kemian-tek_21_RGB_1"/>
          <p:cNvPicPr>
            <a:picLocks noChangeAspect="1" noChangeArrowheads="1"/>
          </p:cNvPicPr>
          <p:nvPr userDrawn="1"/>
        </p:nvPicPr>
        <p:blipFill>
          <a:blip r:embed="rId2">
            <a:extLst>
              <a:ext uri="{28A0092B-C50C-407E-A947-70E740481C1C}">
                <a14:useLocalDpi xmlns:a14="http://schemas.microsoft.com/office/drawing/2010/main" val="0"/>
              </a:ext>
            </a:extLst>
          </a:blip>
          <a:srcRect t="3488"/>
          <a:stretch>
            <a:fillRect/>
          </a:stretch>
        </p:blipFill>
        <p:spPr bwMode="auto">
          <a:xfrm>
            <a:off x="15876" y="19844"/>
            <a:ext cx="1979613"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userDrawn="1"/>
        </p:nvSpPr>
        <p:spPr>
          <a:xfrm>
            <a:off x="406400" y="1427428"/>
            <a:ext cx="8326438" cy="3267604"/>
          </a:xfrm>
          <a:prstGeom prst="rect">
            <a:avLst/>
          </a:prstGeom>
          <a:solidFill>
            <a:srgbClr val="009B3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i-FI" sz="1167" dirty="0">
              <a:solidFill>
                <a:prstClr val="white"/>
              </a:solidFill>
            </a:endParaRPr>
          </a:p>
        </p:txBody>
      </p:sp>
      <p:sp>
        <p:nvSpPr>
          <p:cNvPr id="2" name="Title 1"/>
          <p:cNvSpPr>
            <a:spLocks noGrp="1"/>
          </p:cNvSpPr>
          <p:nvPr>
            <p:ph type="ctrTitle"/>
          </p:nvPr>
        </p:nvSpPr>
        <p:spPr>
          <a:xfrm>
            <a:off x="572400" y="1476000"/>
            <a:ext cx="7772400" cy="1110000"/>
          </a:xfrm>
        </p:spPr>
        <p:txBody>
          <a:bodyPr/>
          <a:lstStyle>
            <a:lvl1pPr>
              <a:defRPr sz="3333">
                <a:solidFill>
                  <a:schemeClr val="bg1"/>
                </a:solidFill>
              </a:defRPr>
            </a:lvl1pPr>
          </a:lstStyle>
          <a:p>
            <a:r>
              <a:rPr lang="en-US" noProof="0"/>
              <a:t>Click to edit Master title style</a:t>
            </a:r>
            <a:endParaRPr lang="fi-FI" noProof="0"/>
          </a:p>
        </p:txBody>
      </p:sp>
      <p:sp>
        <p:nvSpPr>
          <p:cNvPr id="3" name="Subtitle 2"/>
          <p:cNvSpPr>
            <a:spLocks noGrp="1"/>
          </p:cNvSpPr>
          <p:nvPr>
            <p:ph type="subTitle" idx="1"/>
          </p:nvPr>
        </p:nvSpPr>
        <p:spPr>
          <a:xfrm>
            <a:off x="572400" y="2619373"/>
            <a:ext cx="6285600" cy="1950000"/>
          </a:xfrm>
        </p:spPr>
        <p:txBody>
          <a:bodyPr/>
          <a:lstStyle>
            <a:lvl1pPr marL="0" indent="0" algn="l">
              <a:buNone/>
              <a:defRPr>
                <a:solidFill>
                  <a:schemeClr val="bg1"/>
                </a:solidFill>
                <a:latin typeface="Georgia" pitchFamily="18" charset="0"/>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noProof="0"/>
              <a:t>Click to edit Master subtitle style</a:t>
            </a:r>
            <a:endParaRPr lang="fi-FI" noProof="0"/>
          </a:p>
        </p:txBody>
      </p:sp>
      <p:sp>
        <p:nvSpPr>
          <p:cNvPr id="10" name="Text Placeholder 9"/>
          <p:cNvSpPr>
            <a:spLocks noGrp="1"/>
          </p:cNvSpPr>
          <p:nvPr>
            <p:ph type="body" sz="quarter" idx="11"/>
          </p:nvPr>
        </p:nvSpPr>
        <p:spPr>
          <a:xfrm>
            <a:off x="5144400" y="4968000"/>
            <a:ext cx="1962000" cy="528000"/>
          </a:xfrm>
        </p:spPr>
        <p:txBody>
          <a:bodyPr wrap="none"/>
          <a:lstStyle>
            <a:lvl1pPr marL="0" indent="0">
              <a:spcBef>
                <a:spcPts val="0"/>
              </a:spcBef>
              <a:buNone/>
              <a:defRPr sz="1000" b="1">
                <a:solidFill>
                  <a:schemeClr val="bg2"/>
                </a:solidFill>
              </a:defRPr>
            </a:lvl1pPr>
            <a:lvl2pPr marL="617975" indent="-236991">
              <a:spcBef>
                <a:spcPts val="240"/>
              </a:spcBef>
              <a:defRPr lang="fi-FI" sz="1000" kern="1200" dirty="0" smtClean="0">
                <a:solidFill>
                  <a:schemeClr val="tx1"/>
                </a:solidFill>
                <a:latin typeface="+mn-lt"/>
                <a:ea typeface="+mn-ea"/>
                <a:cs typeface="+mn-cs"/>
              </a:defRPr>
            </a:lvl2pPr>
            <a:lvl3pPr>
              <a:defRPr sz="1000"/>
            </a:lvl3pPr>
            <a:lvl4pPr>
              <a:defRPr sz="1000"/>
            </a:lvl4pPr>
            <a:lvl5pPr>
              <a:defRPr sz="1000"/>
            </a:lvl5pPr>
          </a:lstStyle>
          <a:p>
            <a:pPr lvl="0"/>
            <a:r>
              <a:rPr lang="en-US" noProof="0"/>
              <a:t>Click to edit Master text styles</a:t>
            </a:r>
          </a:p>
          <a:p>
            <a:pPr lvl="1"/>
            <a:r>
              <a:rPr lang="en-US" noProof="0"/>
              <a:t>Second level</a:t>
            </a:r>
          </a:p>
        </p:txBody>
      </p:sp>
      <p:sp>
        <p:nvSpPr>
          <p:cNvPr id="13" name="Text Placeholder 9"/>
          <p:cNvSpPr>
            <a:spLocks noGrp="1"/>
          </p:cNvSpPr>
          <p:nvPr>
            <p:ph type="body" sz="quarter" idx="12"/>
          </p:nvPr>
        </p:nvSpPr>
        <p:spPr>
          <a:xfrm>
            <a:off x="7426800" y="4968000"/>
            <a:ext cx="1134000" cy="528000"/>
          </a:xfrm>
        </p:spPr>
        <p:txBody>
          <a:bodyPr wrap="none"/>
          <a:lstStyle>
            <a:lvl1pPr marL="0" indent="0">
              <a:spcBef>
                <a:spcPts val="0"/>
              </a:spcBef>
              <a:buNone/>
              <a:defRPr sz="1000" b="1">
                <a:solidFill>
                  <a:schemeClr val="bg2"/>
                </a:solidFill>
              </a:defRPr>
            </a:lvl1pPr>
            <a:lvl2pPr marL="617975" indent="-236991">
              <a:spcBef>
                <a:spcPts val="240"/>
              </a:spcBef>
              <a:defRPr lang="fi-FI" sz="1000" kern="1200" dirty="0" smtClean="0">
                <a:solidFill>
                  <a:schemeClr val="tx1"/>
                </a:solidFill>
                <a:latin typeface="+mn-lt"/>
                <a:ea typeface="+mn-ea"/>
                <a:cs typeface="+mn-cs"/>
              </a:defRPr>
            </a:lvl2pPr>
            <a:lvl3pPr>
              <a:defRPr sz="1000"/>
            </a:lvl3pPr>
            <a:lvl4pPr>
              <a:defRPr sz="1000"/>
            </a:lvl4pPr>
            <a:lvl5pPr>
              <a:defRPr sz="1000"/>
            </a:lvl5pPr>
          </a:lstStyle>
          <a:p>
            <a:pPr lvl="0"/>
            <a:r>
              <a:rPr lang="en-US" noProof="0"/>
              <a:t>Click to edit Master text styles</a:t>
            </a:r>
          </a:p>
          <a:p>
            <a:pPr lvl="1"/>
            <a:r>
              <a:rPr lang="en-US" noProof="0"/>
              <a:t>Second level</a:t>
            </a:r>
          </a:p>
        </p:txBody>
      </p:sp>
      <p:sp>
        <p:nvSpPr>
          <p:cNvPr id="14" name="Text Placeholder 9"/>
          <p:cNvSpPr>
            <a:spLocks noGrp="1"/>
          </p:cNvSpPr>
          <p:nvPr>
            <p:ph type="body" sz="quarter" idx="13"/>
          </p:nvPr>
        </p:nvSpPr>
        <p:spPr>
          <a:xfrm>
            <a:off x="2862000" y="5115000"/>
            <a:ext cx="2026800" cy="381000"/>
          </a:xfrm>
        </p:spPr>
        <p:txBody>
          <a:bodyPr wrap="none"/>
          <a:lstStyle>
            <a:lvl1pPr marL="0" indent="0">
              <a:spcBef>
                <a:spcPts val="0"/>
              </a:spcBef>
              <a:buNone/>
              <a:defRPr sz="1000" b="1">
                <a:solidFill>
                  <a:schemeClr val="bg2"/>
                </a:solidFill>
              </a:defRPr>
            </a:lvl1pPr>
            <a:lvl2pPr marL="617975" indent="-236991">
              <a:spcBef>
                <a:spcPts val="240"/>
              </a:spcBef>
              <a:defRPr lang="fi-FI" sz="1000" kern="1200" dirty="0" smtClean="0">
                <a:solidFill>
                  <a:schemeClr val="tx1"/>
                </a:solidFill>
                <a:latin typeface="+mn-lt"/>
                <a:ea typeface="+mn-ea"/>
                <a:cs typeface="+mn-cs"/>
              </a:defRPr>
            </a:lvl2pPr>
            <a:lvl3pPr>
              <a:defRPr sz="1000"/>
            </a:lvl3pPr>
            <a:lvl4pPr>
              <a:defRPr sz="1000"/>
            </a:lvl4pPr>
            <a:lvl5pPr>
              <a:defRPr sz="1000"/>
            </a:lvl5pPr>
          </a:lstStyle>
          <a:p>
            <a:pPr lvl="0"/>
            <a:r>
              <a:rPr lang="en-US" noProof="0"/>
              <a:t>Click to edit Master text styles</a:t>
            </a:r>
          </a:p>
          <a:p>
            <a:pPr lvl="1"/>
            <a:r>
              <a:rPr lang="en-US" noProof="0"/>
              <a:t>Second level</a:t>
            </a:r>
          </a:p>
        </p:txBody>
      </p:sp>
      <p:sp>
        <p:nvSpPr>
          <p:cNvPr id="15" name="Text Placeholder 9"/>
          <p:cNvSpPr>
            <a:spLocks noGrp="1"/>
          </p:cNvSpPr>
          <p:nvPr>
            <p:ph type="body" sz="quarter" idx="14"/>
          </p:nvPr>
        </p:nvSpPr>
        <p:spPr>
          <a:xfrm>
            <a:off x="572400" y="5115000"/>
            <a:ext cx="2048400" cy="381000"/>
          </a:xfrm>
        </p:spPr>
        <p:txBody>
          <a:bodyPr wrap="none"/>
          <a:lstStyle>
            <a:lvl1pPr marL="0" indent="0">
              <a:spcBef>
                <a:spcPts val="0"/>
              </a:spcBef>
              <a:buNone/>
              <a:defRPr sz="1000" b="1">
                <a:solidFill>
                  <a:schemeClr val="bg2"/>
                </a:solidFill>
              </a:defRPr>
            </a:lvl1pPr>
            <a:lvl2pPr marL="617975" indent="-236991">
              <a:spcBef>
                <a:spcPts val="240"/>
              </a:spcBef>
              <a:defRPr lang="fi-FI" sz="1000" kern="1200" dirty="0" smtClean="0">
                <a:solidFill>
                  <a:schemeClr val="tx1"/>
                </a:solidFill>
                <a:latin typeface="+mn-lt"/>
                <a:ea typeface="+mn-ea"/>
                <a:cs typeface="+mn-cs"/>
              </a:defRPr>
            </a:lvl2pPr>
            <a:lvl3pPr>
              <a:defRPr sz="1000"/>
            </a:lvl3pPr>
            <a:lvl4pPr>
              <a:defRPr sz="1000"/>
            </a:lvl4pPr>
            <a:lvl5pPr>
              <a:defRPr sz="1000"/>
            </a:lvl5pPr>
          </a:lstStyle>
          <a:p>
            <a:pPr lvl="0"/>
            <a:r>
              <a:rPr lang="en-US" noProof="0"/>
              <a:t>Click to edit Master text styles</a:t>
            </a:r>
          </a:p>
          <a:p>
            <a:pPr lvl="1"/>
            <a:r>
              <a:rPr lang="en-US" noProof="0"/>
              <a:t>Second level</a:t>
            </a:r>
          </a:p>
        </p:txBody>
      </p:sp>
      <p:sp>
        <p:nvSpPr>
          <p:cNvPr id="16" name="Text Placeholder 9"/>
          <p:cNvSpPr>
            <a:spLocks noGrp="1"/>
          </p:cNvSpPr>
          <p:nvPr>
            <p:ph type="body" sz="quarter" idx="15"/>
          </p:nvPr>
        </p:nvSpPr>
        <p:spPr>
          <a:xfrm>
            <a:off x="572400" y="4968000"/>
            <a:ext cx="2048400" cy="147000"/>
          </a:xfrm>
        </p:spPr>
        <p:txBody>
          <a:bodyPr wrap="none"/>
          <a:lstStyle>
            <a:lvl1pPr marL="0" indent="0">
              <a:spcBef>
                <a:spcPts val="0"/>
              </a:spcBef>
              <a:buNone/>
              <a:defRPr sz="1000" b="1">
                <a:solidFill>
                  <a:schemeClr val="tx1"/>
                </a:solidFill>
              </a:defRPr>
            </a:lvl1pPr>
            <a:lvl2pPr marL="617975" indent="-236991">
              <a:spcBef>
                <a:spcPts val="240"/>
              </a:spcBef>
              <a:defRPr lang="fi-FI" sz="1000" kern="1200" dirty="0" smtClean="0">
                <a:solidFill>
                  <a:schemeClr val="tx1"/>
                </a:solidFill>
                <a:latin typeface="+mn-lt"/>
                <a:ea typeface="+mn-ea"/>
                <a:cs typeface="+mn-cs"/>
              </a:defRPr>
            </a:lvl2pPr>
            <a:lvl3pPr>
              <a:defRPr sz="1000"/>
            </a:lvl3pPr>
            <a:lvl4pPr>
              <a:defRPr sz="1000"/>
            </a:lvl4pPr>
            <a:lvl5pPr>
              <a:defRPr sz="1000"/>
            </a:lvl5pPr>
          </a:lstStyle>
          <a:p>
            <a:pPr lvl="0"/>
            <a:r>
              <a:rPr lang="en-US" noProof="0"/>
              <a:t>Click to edit Master text styles</a:t>
            </a:r>
          </a:p>
        </p:txBody>
      </p:sp>
      <p:sp>
        <p:nvSpPr>
          <p:cNvPr id="12" name="Date Placeholder 3"/>
          <p:cNvSpPr>
            <a:spLocks noGrp="1"/>
          </p:cNvSpPr>
          <p:nvPr>
            <p:ph type="dt" sz="half" idx="16"/>
          </p:nvPr>
        </p:nvSpPr>
        <p:spPr>
          <a:xfrm>
            <a:off x="2862264" y="4967553"/>
            <a:ext cx="2027237" cy="146843"/>
          </a:xfrm>
        </p:spPr>
        <p:txBody>
          <a:bodyPr wrap="none" rtlCol="0"/>
          <a:lstStyle>
            <a:lvl1pPr>
              <a:defRPr sz="1000">
                <a:solidFill>
                  <a:srgbClr val="928B81"/>
                </a:solidFill>
                <a:latin typeface="Arial" pitchFamily="34" charset="0"/>
                <a:cs typeface="Arial" pitchFamily="34" charset="0"/>
              </a:defRPr>
            </a:lvl1pPr>
          </a:lstStyle>
          <a:p>
            <a:pPr>
              <a:defRPr/>
            </a:pPr>
            <a:fld id="{D7E0E730-80F9-41F4-B10C-69501A2452B9}" type="datetime1">
              <a:rPr lang="en-US"/>
              <a:pPr>
                <a:defRPr/>
              </a:pPr>
              <a:t>8/28/2022</a:t>
            </a:fld>
            <a:endParaRPr lang="fi-FI" dirty="0"/>
          </a:p>
        </p:txBody>
      </p:sp>
    </p:spTree>
    <p:extLst>
      <p:ext uri="{BB962C8B-B14F-4D97-AF65-F5344CB8AC3E}">
        <p14:creationId xmlns:p14="http://schemas.microsoft.com/office/powerpoint/2010/main" val="186648882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and On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fi-FI" noProof="0"/>
          </a:p>
        </p:txBody>
      </p:sp>
      <p:sp>
        <p:nvSpPr>
          <p:cNvPr id="3" name="Content Placeholder 2"/>
          <p:cNvSpPr>
            <a:spLocks noGrp="1"/>
          </p:cNvSpPr>
          <p:nvPr>
            <p:ph idx="1"/>
          </p:nvPr>
        </p:nvSpPr>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fi-FI" noProof="0" dirty="0"/>
          </a:p>
        </p:txBody>
      </p:sp>
      <p:sp>
        <p:nvSpPr>
          <p:cNvPr id="11" name="Text Placeholder 9"/>
          <p:cNvSpPr>
            <a:spLocks noGrp="1"/>
          </p:cNvSpPr>
          <p:nvPr>
            <p:ph type="body" sz="quarter" idx="13"/>
          </p:nvPr>
        </p:nvSpPr>
        <p:spPr>
          <a:xfrm>
            <a:off x="5144400" y="5121000"/>
            <a:ext cx="1537200" cy="318000"/>
          </a:xfrm>
        </p:spPr>
        <p:txBody>
          <a:bodyPr>
            <a:noAutofit/>
          </a:bodyPr>
          <a:lstStyle>
            <a:lvl1pPr marL="0" indent="0">
              <a:lnSpc>
                <a:spcPts val="792"/>
              </a:lnSpc>
              <a:spcBef>
                <a:spcPts val="0"/>
              </a:spcBef>
              <a:buNone/>
              <a:defRPr sz="792" b="1">
                <a:solidFill>
                  <a:schemeClr val="bg2"/>
                </a:solidFill>
              </a:defRPr>
            </a:lvl1pPr>
            <a:lvl2pPr marL="227533" indent="-85987">
              <a:defRPr lang="en-US" sz="792" kern="1200" dirty="0" smtClean="0">
                <a:solidFill>
                  <a:schemeClr val="tx1"/>
                </a:solidFill>
                <a:latin typeface="+mn-lt"/>
                <a:ea typeface="+mn-ea"/>
                <a:cs typeface="+mn-cs"/>
              </a:defRPr>
            </a:lvl2pPr>
            <a:lvl3pPr marL="227533" indent="-78049">
              <a:buFont typeface="Symbol" pitchFamily="18" charset="2"/>
              <a:buNone/>
              <a:defRPr sz="750"/>
            </a:lvl3pPr>
            <a:lvl4pPr marL="227533" indent="-78049">
              <a:defRPr sz="750"/>
            </a:lvl4pPr>
            <a:lvl5pPr marL="227533" indent="-78049">
              <a:buFont typeface="Symbol" pitchFamily="18" charset="2"/>
              <a:buChar char="-"/>
              <a:defRPr sz="750"/>
            </a:lvl5pPr>
            <a:lvl6pPr marL="227991" indent="-77997">
              <a:spcBef>
                <a:spcPts val="250"/>
              </a:spcBef>
              <a:buFont typeface="Symbol" pitchFamily="18" charset="2"/>
              <a:buChar char="-"/>
              <a:defRPr sz="750"/>
            </a:lvl6pPr>
            <a:lvl7pPr marL="227991" indent="-77997">
              <a:spcBef>
                <a:spcPts val="250"/>
              </a:spcBef>
              <a:buFont typeface="Symbol" pitchFamily="18" charset="2"/>
              <a:buChar char="-"/>
              <a:defRPr sz="750"/>
            </a:lvl7pPr>
            <a:lvl8pPr marL="227991" indent="-77997">
              <a:spcBef>
                <a:spcPts val="250"/>
              </a:spcBef>
              <a:buFont typeface="Symbol" pitchFamily="18" charset="2"/>
              <a:buChar char="-"/>
              <a:defRPr sz="750"/>
            </a:lvl8pPr>
            <a:lvl9pPr marL="227991" indent="-77997">
              <a:spcBef>
                <a:spcPts val="250"/>
              </a:spcBef>
              <a:buFont typeface="Symbol" pitchFamily="18" charset="2"/>
              <a:buChar char="-"/>
              <a:defRPr sz="750"/>
            </a:lvl9pPr>
          </a:lstStyle>
          <a:p>
            <a:pPr lvl="0"/>
            <a:r>
              <a:rPr lang="en-US" noProof="0"/>
              <a:t>Click to edit Master text styles</a:t>
            </a:r>
          </a:p>
        </p:txBody>
      </p:sp>
      <p:sp>
        <p:nvSpPr>
          <p:cNvPr id="12" name="Text Placeholder 9"/>
          <p:cNvSpPr>
            <a:spLocks noGrp="1"/>
          </p:cNvSpPr>
          <p:nvPr>
            <p:ph type="body" sz="quarter" idx="14"/>
          </p:nvPr>
        </p:nvSpPr>
        <p:spPr>
          <a:xfrm>
            <a:off x="6858000" y="5121000"/>
            <a:ext cx="1702800" cy="318000"/>
          </a:xfrm>
        </p:spPr>
        <p:txBody>
          <a:bodyPr>
            <a:noAutofit/>
          </a:bodyPr>
          <a:lstStyle>
            <a:lvl1pPr marL="0" indent="0">
              <a:lnSpc>
                <a:spcPts val="792"/>
              </a:lnSpc>
              <a:spcBef>
                <a:spcPts val="0"/>
              </a:spcBef>
              <a:buNone/>
              <a:defRPr sz="792" b="1">
                <a:solidFill>
                  <a:schemeClr val="bg2"/>
                </a:solidFill>
              </a:defRPr>
            </a:lvl1pPr>
            <a:lvl2pPr marL="227533" indent="-85987">
              <a:defRPr lang="en-US" sz="792" kern="1200" dirty="0" smtClean="0">
                <a:solidFill>
                  <a:schemeClr val="tx1"/>
                </a:solidFill>
                <a:latin typeface="+mn-lt"/>
                <a:ea typeface="+mn-ea"/>
                <a:cs typeface="+mn-cs"/>
              </a:defRPr>
            </a:lvl2pPr>
            <a:lvl3pPr marL="227533" indent="-78049">
              <a:buFont typeface="Symbol" pitchFamily="18" charset="2"/>
              <a:buNone/>
              <a:defRPr sz="750"/>
            </a:lvl3pPr>
            <a:lvl4pPr marL="227533" indent="-78049">
              <a:defRPr sz="750"/>
            </a:lvl4pPr>
            <a:lvl5pPr marL="227533" indent="-78049">
              <a:buFont typeface="Symbol" pitchFamily="18" charset="2"/>
              <a:buChar char="-"/>
              <a:defRPr sz="750"/>
            </a:lvl5pPr>
            <a:lvl6pPr marL="227991" indent="-77997">
              <a:spcBef>
                <a:spcPts val="250"/>
              </a:spcBef>
              <a:buFont typeface="Symbol" pitchFamily="18" charset="2"/>
              <a:buChar char="-"/>
              <a:defRPr sz="750"/>
            </a:lvl6pPr>
            <a:lvl7pPr marL="227991" indent="-77997">
              <a:spcBef>
                <a:spcPts val="250"/>
              </a:spcBef>
              <a:buFont typeface="Symbol" pitchFamily="18" charset="2"/>
              <a:buChar char="-"/>
              <a:defRPr sz="750"/>
            </a:lvl7pPr>
            <a:lvl8pPr marL="227991" indent="-77997">
              <a:spcBef>
                <a:spcPts val="250"/>
              </a:spcBef>
              <a:buFont typeface="Symbol" pitchFamily="18" charset="2"/>
              <a:buChar char="-"/>
              <a:defRPr sz="750"/>
            </a:lvl8pPr>
            <a:lvl9pPr marL="227991" indent="-77997">
              <a:spcBef>
                <a:spcPts val="250"/>
              </a:spcBef>
              <a:buFont typeface="Symbol" pitchFamily="18" charset="2"/>
              <a:buChar char="-"/>
              <a:defRPr sz="750"/>
            </a:lvl9pPr>
          </a:lstStyle>
          <a:p>
            <a:pPr lvl="0"/>
            <a:r>
              <a:rPr lang="en-US" noProof="0"/>
              <a:t>Click to edit Master text styles</a:t>
            </a:r>
          </a:p>
        </p:txBody>
      </p:sp>
      <p:sp>
        <p:nvSpPr>
          <p:cNvPr id="6" name="Date Placeholder 3"/>
          <p:cNvSpPr>
            <a:spLocks noGrp="1"/>
          </p:cNvSpPr>
          <p:nvPr>
            <p:ph type="dt" sz="half" idx="15"/>
          </p:nvPr>
        </p:nvSpPr>
        <p:spPr/>
        <p:txBody>
          <a:bodyPr rtlCol="0"/>
          <a:lstStyle>
            <a:lvl1pPr>
              <a:defRPr>
                <a:solidFill>
                  <a:prstClr val="black">
                    <a:tint val="75000"/>
                  </a:prstClr>
                </a:solidFill>
                <a:latin typeface="Arial" pitchFamily="34" charset="0"/>
                <a:cs typeface="Arial" pitchFamily="34" charset="0"/>
              </a:defRPr>
            </a:lvl1pPr>
          </a:lstStyle>
          <a:p>
            <a:pPr>
              <a:defRPr/>
            </a:pPr>
            <a:fld id="{4538E684-C198-4C18-AAA7-65A92DD54953}" type="datetime1">
              <a:rPr lang="en-US"/>
              <a:pPr>
                <a:defRPr/>
              </a:pPr>
              <a:t>8/28/2022</a:t>
            </a:fld>
            <a:endParaRPr lang="fi-FI" dirty="0"/>
          </a:p>
        </p:txBody>
      </p:sp>
      <p:sp>
        <p:nvSpPr>
          <p:cNvPr id="7" name="Footer Placeholder 4"/>
          <p:cNvSpPr>
            <a:spLocks noGrp="1"/>
          </p:cNvSpPr>
          <p:nvPr>
            <p:ph type="ftr" sz="quarter" idx="16"/>
          </p:nvPr>
        </p:nvSpPr>
        <p:spPr/>
        <p:txBody>
          <a:bodyPr rtlCol="0"/>
          <a:lstStyle>
            <a:lvl1pPr>
              <a:defRPr>
                <a:solidFill>
                  <a:prstClr val="black">
                    <a:tint val="75000"/>
                  </a:prstClr>
                </a:solidFill>
                <a:latin typeface="Arial" pitchFamily="34" charset="0"/>
                <a:cs typeface="Arial" pitchFamily="34" charset="0"/>
              </a:defRPr>
            </a:lvl1pPr>
          </a:lstStyle>
          <a:p>
            <a:pPr>
              <a:defRPr/>
            </a:pPr>
            <a:endParaRPr lang="fi-FI"/>
          </a:p>
        </p:txBody>
      </p:sp>
      <p:sp>
        <p:nvSpPr>
          <p:cNvPr id="8" name="Slide Number Placeholder 5"/>
          <p:cNvSpPr>
            <a:spLocks noGrp="1"/>
          </p:cNvSpPr>
          <p:nvPr>
            <p:ph type="sldNum" sz="quarter" idx="17"/>
          </p:nvPr>
        </p:nvSpPr>
        <p:spPr/>
        <p:txBody>
          <a:bodyPr rtlCol="0"/>
          <a:lstStyle>
            <a:lvl1pPr>
              <a:defRPr>
                <a:solidFill>
                  <a:prstClr val="black">
                    <a:tint val="75000"/>
                  </a:prstClr>
                </a:solidFill>
                <a:latin typeface="Arial" pitchFamily="34" charset="0"/>
                <a:cs typeface="Arial" pitchFamily="34" charset="0"/>
              </a:defRPr>
            </a:lvl1pPr>
          </a:lstStyle>
          <a:p>
            <a:pPr>
              <a:defRPr/>
            </a:pPr>
            <a:fld id="{A0C07785-9036-4EC8-A66F-EB5AF5EA2C9B}" type="slidenum">
              <a:rPr lang="fi-FI"/>
              <a:pPr>
                <a:defRPr/>
              </a:pPr>
              <a:t>‹#›</a:t>
            </a:fld>
            <a:endParaRPr lang="fi-FI" dirty="0"/>
          </a:p>
        </p:txBody>
      </p:sp>
    </p:spTree>
    <p:extLst>
      <p:ext uri="{BB962C8B-B14F-4D97-AF65-F5344CB8AC3E}">
        <p14:creationId xmlns:p14="http://schemas.microsoft.com/office/powerpoint/2010/main" val="18114468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Date Placeholder 2"/>
          <p:cNvSpPr>
            <a:spLocks noGrp="1"/>
          </p:cNvSpPr>
          <p:nvPr>
            <p:ph type="dt" sz="half" idx="10"/>
          </p:nvPr>
        </p:nvSpPr>
        <p:spPr/>
        <p:txBody>
          <a:bodyPr/>
          <a:lstStyle/>
          <a:p>
            <a:pPr defTabSz="379662" fontAlgn="base">
              <a:spcBef>
                <a:spcPct val="0"/>
              </a:spcBef>
              <a:spcAft>
                <a:spcPct val="0"/>
              </a:spcAft>
              <a:defRPr/>
            </a:pPr>
            <a:fld id="{4388B297-51CA-42F4-BAA2-B5607DE65915}" type="datetime1">
              <a:rPr lang="en-US" smtClean="0"/>
              <a:pPr defTabSz="379662" fontAlgn="base">
                <a:spcBef>
                  <a:spcPct val="0"/>
                </a:spcBef>
                <a:spcAft>
                  <a:spcPct val="0"/>
                </a:spcAft>
                <a:defRPr/>
              </a:pPr>
              <a:t>8/28/2022</a:t>
            </a:fld>
            <a:endParaRPr lang="fi-FI"/>
          </a:p>
        </p:txBody>
      </p:sp>
      <p:sp>
        <p:nvSpPr>
          <p:cNvPr id="4" name="Footer Placeholder 3"/>
          <p:cNvSpPr>
            <a:spLocks noGrp="1"/>
          </p:cNvSpPr>
          <p:nvPr>
            <p:ph type="ftr" sz="quarter" idx="11"/>
          </p:nvPr>
        </p:nvSpPr>
        <p:spPr/>
        <p:txBody>
          <a:bodyPr/>
          <a:lstStyle/>
          <a:p>
            <a:pPr defTabSz="379662" fontAlgn="base">
              <a:spcBef>
                <a:spcPct val="0"/>
              </a:spcBef>
              <a:spcAft>
                <a:spcPct val="0"/>
              </a:spcAft>
              <a:defRPr/>
            </a:pPr>
            <a:endParaRPr lang="fi-FI"/>
          </a:p>
        </p:txBody>
      </p:sp>
      <p:sp>
        <p:nvSpPr>
          <p:cNvPr id="5" name="Slide Number Placeholder 4"/>
          <p:cNvSpPr>
            <a:spLocks noGrp="1"/>
          </p:cNvSpPr>
          <p:nvPr>
            <p:ph type="sldNum" sz="quarter" idx="12"/>
          </p:nvPr>
        </p:nvSpPr>
        <p:spPr/>
        <p:txBody>
          <a:bodyPr/>
          <a:lstStyle/>
          <a:p>
            <a:pPr defTabSz="379662" fontAlgn="base">
              <a:spcBef>
                <a:spcPct val="0"/>
              </a:spcBef>
              <a:spcAft>
                <a:spcPct val="0"/>
              </a:spcAft>
              <a:defRPr/>
            </a:pPr>
            <a:fld id="{C2595A5B-43C3-4DC9-A676-A4D10FA2AC1F}" type="slidenum">
              <a:rPr lang="fi-FI" smtClean="0"/>
              <a:pPr defTabSz="379662" fontAlgn="base">
                <a:spcBef>
                  <a:spcPct val="0"/>
                </a:spcBef>
                <a:spcAft>
                  <a:spcPct val="0"/>
                </a:spcAft>
                <a:defRPr/>
              </a:pPr>
              <a:t>‹#›</a:t>
            </a:fld>
            <a:endParaRPr lang="fi-FI"/>
          </a:p>
        </p:txBody>
      </p:sp>
    </p:spTree>
    <p:extLst>
      <p:ext uri="{BB962C8B-B14F-4D97-AF65-F5344CB8AC3E}">
        <p14:creationId xmlns:p14="http://schemas.microsoft.com/office/powerpoint/2010/main" val="253071284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and Two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fi-FI" noProof="0"/>
          </a:p>
        </p:txBody>
      </p:sp>
      <p:sp>
        <p:nvSpPr>
          <p:cNvPr id="3" name="Content Placeholder 2"/>
          <p:cNvSpPr>
            <a:spLocks noGrp="1"/>
          </p:cNvSpPr>
          <p:nvPr>
            <p:ph sz="half" idx="1"/>
          </p:nvPr>
        </p:nvSpPr>
        <p:spPr>
          <a:xfrm>
            <a:off x="572400" y="1320000"/>
            <a:ext cx="3924000" cy="3447000"/>
          </a:xfrm>
        </p:spPr>
        <p:txBody>
          <a:bodyPr/>
          <a:lstStyle>
            <a:lvl1pPr>
              <a:defRPr sz="1667"/>
            </a:lvl1pPr>
            <a:lvl2pPr>
              <a:defRPr sz="1500"/>
            </a:lvl2pPr>
            <a:lvl3pPr>
              <a:defRPr sz="1333"/>
            </a:lvl3pPr>
            <a:lvl4pPr>
              <a:defRPr sz="1167"/>
            </a:lvl4pPr>
            <a:lvl5pPr>
              <a:defRPr sz="1000"/>
            </a:lvl5pPr>
            <a:lvl6pPr>
              <a:defRPr sz="1167"/>
            </a:lvl6pPr>
            <a:lvl7pPr>
              <a:defRPr sz="1167"/>
            </a:lvl7pPr>
            <a:lvl8pPr>
              <a:defRPr sz="1167"/>
            </a:lvl8pPr>
            <a:lvl9pPr>
              <a:defRPr sz="1167"/>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4" name="Content Placeholder 3"/>
          <p:cNvSpPr>
            <a:spLocks noGrp="1"/>
          </p:cNvSpPr>
          <p:nvPr>
            <p:ph sz="half" idx="2"/>
          </p:nvPr>
        </p:nvSpPr>
        <p:spPr>
          <a:xfrm>
            <a:off x="4648200" y="1320000"/>
            <a:ext cx="3924000" cy="3447000"/>
          </a:xfrm>
        </p:spPr>
        <p:txBody>
          <a:bodyPr/>
          <a:lstStyle>
            <a:lvl1pPr>
              <a:defRPr sz="1667"/>
            </a:lvl1pPr>
            <a:lvl2pPr>
              <a:defRPr sz="1500"/>
            </a:lvl2pPr>
            <a:lvl3pPr>
              <a:defRPr sz="1333"/>
            </a:lvl3pPr>
            <a:lvl4pPr>
              <a:defRPr sz="1167"/>
            </a:lvl4pPr>
            <a:lvl5pPr>
              <a:defRPr sz="1000"/>
            </a:lvl5pPr>
            <a:lvl6pPr>
              <a:buNone/>
              <a:defRPr sz="1167"/>
            </a:lvl6pPr>
            <a:lvl7pPr>
              <a:buNone/>
              <a:defRPr sz="1167"/>
            </a:lvl7pPr>
            <a:lvl8pPr>
              <a:buNone/>
              <a:defRPr sz="1167"/>
            </a:lvl8pPr>
            <a:lvl9pPr>
              <a:buNone/>
              <a:defRPr sz="1167"/>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10" name="Text Placeholder 9"/>
          <p:cNvSpPr>
            <a:spLocks noGrp="1"/>
          </p:cNvSpPr>
          <p:nvPr>
            <p:ph type="body" sz="quarter" idx="13"/>
          </p:nvPr>
        </p:nvSpPr>
        <p:spPr>
          <a:xfrm>
            <a:off x="5144400" y="5121000"/>
            <a:ext cx="1537200" cy="318000"/>
          </a:xfrm>
        </p:spPr>
        <p:txBody>
          <a:bodyPr>
            <a:noAutofit/>
          </a:bodyPr>
          <a:lstStyle>
            <a:lvl1pPr marL="0" indent="0">
              <a:lnSpc>
                <a:spcPts val="792"/>
              </a:lnSpc>
              <a:spcBef>
                <a:spcPts val="0"/>
              </a:spcBef>
              <a:buNone/>
              <a:defRPr sz="792" b="1">
                <a:solidFill>
                  <a:schemeClr val="bg2"/>
                </a:solidFill>
              </a:defRPr>
            </a:lvl1pPr>
            <a:lvl2pPr marL="227533" indent="-85987">
              <a:defRPr lang="en-US" sz="792" kern="1200" dirty="0" smtClean="0">
                <a:solidFill>
                  <a:schemeClr val="tx1"/>
                </a:solidFill>
                <a:latin typeface="+mn-lt"/>
                <a:ea typeface="+mn-ea"/>
                <a:cs typeface="+mn-cs"/>
              </a:defRPr>
            </a:lvl2pPr>
            <a:lvl3pPr marL="227533" indent="-78049">
              <a:buFont typeface="Symbol" pitchFamily="18" charset="2"/>
              <a:buNone/>
              <a:defRPr sz="750"/>
            </a:lvl3pPr>
            <a:lvl4pPr marL="227533" indent="-78049">
              <a:defRPr sz="750"/>
            </a:lvl4pPr>
            <a:lvl5pPr marL="227533" indent="-78049">
              <a:buFont typeface="Symbol" pitchFamily="18" charset="2"/>
              <a:buChar char="-"/>
              <a:defRPr sz="750"/>
            </a:lvl5pPr>
            <a:lvl6pPr marL="227991" indent="-77997">
              <a:spcBef>
                <a:spcPts val="250"/>
              </a:spcBef>
              <a:buFont typeface="Symbol" pitchFamily="18" charset="2"/>
              <a:buChar char="-"/>
              <a:defRPr sz="750"/>
            </a:lvl6pPr>
            <a:lvl7pPr marL="227991" indent="-77997">
              <a:spcBef>
                <a:spcPts val="250"/>
              </a:spcBef>
              <a:buFont typeface="Symbol" pitchFamily="18" charset="2"/>
              <a:buChar char="-"/>
              <a:defRPr sz="750"/>
            </a:lvl7pPr>
            <a:lvl8pPr marL="227991" indent="-77997">
              <a:spcBef>
                <a:spcPts val="250"/>
              </a:spcBef>
              <a:buFont typeface="Symbol" pitchFamily="18" charset="2"/>
              <a:buChar char="-"/>
              <a:defRPr sz="750"/>
            </a:lvl8pPr>
            <a:lvl9pPr marL="227991" indent="-77997">
              <a:spcBef>
                <a:spcPts val="250"/>
              </a:spcBef>
              <a:buFont typeface="Symbol" pitchFamily="18" charset="2"/>
              <a:buChar char="-"/>
              <a:defRPr sz="750"/>
            </a:lvl9pPr>
          </a:lstStyle>
          <a:p>
            <a:pPr lvl="0"/>
            <a:r>
              <a:rPr lang="en-US" noProof="0"/>
              <a:t>Click to edit Master text styles</a:t>
            </a:r>
          </a:p>
        </p:txBody>
      </p:sp>
      <p:sp>
        <p:nvSpPr>
          <p:cNvPr id="11" name="Text Placeholder 9"/>
          <p:cNvSpPr>
            <a:spLocks noGrp="1"/>
          </p:cNvSpPr>
          <p:nvPr>
            <p:ph type="body" sz="quarter" idx="14"/>
          </p:nvPr>
        </p:nvSpPr>
        <p:spPr>
          <a:xfrm>
            <a:off x="6858000" y="5121000"/>
            <a:ext cx="1702800" cy="318000"/>
          </a:xfrm>
        </p:spPr>
        <p:txBody>
          <a:bodyPr>
            <a:noAutofit/>
          </a:bodyPr>
          <a:lstStyle>
            <a:lvl1pPr marL="0" indent="0">
              <a:lnSpc>
                <a:spcPts val="792"/>
              </a:lnSpc>
              <a:spcBef>
                <a:spcPts val="0"/>
              </a:spcBef>
              <a:buNone/>
              <a:defRPr sz="792" b="1">
                <a:solidFill>
                  <a:schemeClr val="bg2"/>
                </a:solidFill>
              </a:defRPr>
            </a:lvl1pPr>
            <a:lvl2pPr marL="227533" indent="-85987">
              <a:defRPr lang="en-US" sz="792" kern="1200" dirty="0" smtClean="0">
                <a:solidFill>
                  <a:schemeClr val="tx1"/>
                </a:solidFill>
                <a:latin typeface="+mn-lt"/>
                <a:ea typeface="+mn-ea"/>
                <a:cs typeface="+mn-cs"/>
              </a:defRPr>
            </a:lvl2pPr>
            <a:lvl3pPr marL="227533" indent="-78049">
              <a:buFont typeface="Symbol" pitchFamily="18" charset="2"/>
              <a:buNone/>
              <a:defRPr sz="750"/>
            </a:lvl3pPr>
            <a:lvl4pPr marL="227533" indent="-78049">
              <a:defRPr sz="750"/>
            </a:lvl4pPr>
            <a:lvl5pPr marL="227533" indent="-78049">
              <a:buFont typeface="Symbol" pitchFamily="18" charset="2"/>
              <a:buChar char="-"/>
              <a:defRPr sz="750"/>
            </a:lvl5pPr>
            <a:lvl6pPr marL="227991" indent="-77997">
              <a:spcBef>
                <a:spcPts val="250"/>
              </a:spcBef>
              <a:buFont typeface="Symbol" pitchFamily="18" charset="2"/>
              <a:buChar char="-"/>
              <a:defRPr sz="750"/>
            </a:lvl6pPr>
            <a:lvl7pPr marL="227991" indent="-77997">
              <a:spcBef>
                <a:spcPts val="250"/>
              </a:spcBef>
              <a:buFont typeface="Symbol" pitchFamily="18" charset="2"/>
              <a:buChar char="-"/>
              <a:defRPr sz="750"/>
            </a:lvl7pPr>
            <a:lvl8pPr marL="227991" indent="-77997">
              <a:spcBef>
                <a:spcPts val="250"/>
              </a:spcBef>
              <a:buFont typeface="Symbol" pitchFamily="18" charset="2"/>
              <a:buChar char="-"/>
              <a:defRPr sz="750"/>
            </a:lvl8pPr>
            <a:lvl9pPr marL="227991" indent="-77997">
              <a:spcBef>
                <a:spcPts val="250"/>
              </a:spcBef>
              <a:buFont typeface="Symbol" pitchFamily="18" charset="2"/>
              <a:buChar char="-"/>
              <a:defRPr sz="750"/>
            </a:lvl9pPr>
          </a:lstStyle>
          <a:p>
            <a:pPr lvl="0"/>
            <a:r>
              <a:rPr lang="en-US" noProof="0"/>
              <a:t>Click to edit Master text styles</a:t>
            </a:r>
          </a:p>
        </p:txBody>
      </p:sp>
      <p:sp>
        <p:nvSpPr>
          <p:cNvPr id="7" name="Date Placeholder 4"/>
          <p:cNvSpPr>
            <a:spLocks noGrp="1"/>
          </p:cNvSpPr>
          <p:nvPr>
            <p:ph type="dt" sz="half" idx="15"/>
          </p:nvPr>
        </p:nvSpPr>
        <p:spPr/>
        <p:txBody>
          <a:bodyPr rtlCol="0"/>
          <a:lstStyle>
            <a:lvl1pPr>
              <a:defRPr>
                <a:solidFill>
                  <a:prstClr val="black">
                    <a:tint val="75000"/>
                  </a:prstClr>
                </a:solidFill>
                <a:latin typeface="Arial" pitchFamily="34" charset="0"/>
                <a:cs typeface="Arial" pitchFamily="34" charset="0"/>
              </a:defRPr>
            </a:lvl1pPr>
          </a:lstStyle>
          <a:p>
            <a:pPr>
              <a:defRPr/>
            </a:pPr>
            <a:fld id="{D79D07F3-E819-4327-A38A-1ED4684C7852}" type="datetime1">
              <a:rPr lang="en-US"/>
              <a:pPr>
                <a:defRPr/>
              </a:pPr>
              <a:t>8/28/2022</a:t>
            </a:fld>
            <a:endParaRPr lang="fi-FI" dirty="0"/>
          </a:p>
        </p:txBody>
      </p:sp>
      <p:sp>
        <p:nvSpPr>
          <p:cNvPr id="8" name="Footer Placeholder 5"/>
          <p:cNvSpPr>
            <a:spLocks noGrp="1"/>
          </p:cNvSpPr>
          <p:nvPr>
            <p:ph type="ftr" sz="quarter" idx="16"/>
          </p:nvPr>
        </p:nvSpPr>
        <p:spPr/>
        <p:txBody>
          <a:bodyPr rtlCol="0"/>
          <a:lstStyle>
            <a:lvl1pPr>
              <a:defRPr>
                <a:solidFill>
                  <a:prstClr val="black">
                    <a:tint val="75000"/>
                  </a:prstClr>
                </a:solidFill>
                <a:latin typeface="Arial" pitchFamily="34" charset="0"/>
                <a:cs typeface="Arial" pitchFamily="34" charset="0"/>
              </a:defRPr>
            </a:lvl1pPr>
          </a:lstStyle>
          <a:p>
            <a:pPr>
              <a:defRPr/>
            </a:pPr>
            <a:endParaRPr lang="fi-FI"/>
          </a:p>
        </p:txBody>
      </p:sp>
      <p:sp>
        <p:nvSpPr>
          <p:cNvPr id="9" name="Slide Number Placeholder 6"/>
          <p:cNvSpPr>
            <a:spLocks noGrp="1"/>
          </p:cNvSpPr>
          <p:nvPr>
            <p:ph type="sldNum" sz="quarter" idx="17"/>
          </p:nvPr>
        </p:nvSpPr>
        <p:spPr/>
        <p:txBody>
          <a:bodyPr rtlCol="0"/>
          <a:lstStyle>
            <a:lvl1pPr>
              <a:defRPr>
                <a:solidFill>
                  <a:prstClr val="black">
                    <a:tint val="75000"/>
                  </a:prstClr>
                </a:solidFill>
                <a:latin typeface="Arial" pitchFamily="34" charset="0"/>
                <a:cs typeface="Arial" pitchFamily="34" charset="0"/>
              </a:defRPr>
            </a:lvl1pPr>
          </a:lstStyle>
          <a:p>
            <a:pPr>
              <a:defRPr/>
            </a:pPr>
            <a:fld id="{A803305A-5B77-4018-9C74-6D57AE063DDA}" type="slidenum">
              <a:rPr lang="fi-FI"/>
              <a:pPr>
                <a:defRPr/>
              </a:pPr>
              <a:t>‹#›</a:t>
            </a:fld>
            <a:endParaRPr lang="fi-FI" dirty="0"/>
          </a:p>
        </p:txBody>
      </p:sp>
    </p:spTree>
    <p:extLst>
      <p:ext uri="{BB962C8B-B14F-4D97-AF65-F5344CB8AC3E}">
        <p14:creationId xmlns:p14="http://schemas.microsoft.com/office/powerpoint/2010/main" val="105600552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Only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fi-FI" noProof="0"/>
          </a:p>
        </p:txBody>
      </p:sp>
      <p:sp>
        <p:nvSpPr>
          <p:cNvPr id="10" name="Text Placeholder 9"/>
          <p:cNvSpPr>
            <a:spLocks noGrp="1"/>
          </p:cNvSpPr>
          <p:nvPr>
            <p:ph type="body" sz="quarter" idx="13"/>
          </p:nvPr>
        </p:nvSpPr>
        <p:spPr>
          <a:xfrm>
            <a:off x="5144400" y="5121000"/>
            <a:ext cx="1537200" cy="318000"/>
          </a:xfrm>
        </p:spPr>
        <p:txBody>
          <a:bodyPr>
            <a:noAutofit/>
          </a:bodyPr>
          <a:lstStyle>
            <a:lvl1pPr marL="0" indent="0">
              <a:lnSpc>
                <a:spcPts val="792"/>
              </a:lnSpc>
              <a:spcBef>
                <a:spcPts val="0"/>
              </a:spcBef>
              <a:buNone/>
              <a:defRPr sz="792" b="1">
                <a:solidFill>
                  <a:schemeClr val="bg2"/>
                </a:solidFill>
              </a:defRPr>
            </a:lvl1pPr>
            <a:lvl2pPr marL="227533" indent="-85987">
              <a:defRPr lang="en-US" sz="792" kern="1200" dirty="0" smtClean="0">
                <a:solidFill>
                  <a:schemeClr val="tx1"/>
                </a:solidFill>
                <a:latin typeface="+mn-lt"/>
                <a:ea typeface="+mn-ea"/>
                <a:cs typeface="+mn-cs"/>
              </a:defRPr>
            </a:lvl2pPr>
            <a:lvl3pPr marL="227533" indent="-78049">
              <a:buFont typeface="Symbol" pitchFamily="18" charset="2"/>
              <a:buNone/>
              <a:defRPr sz="750"/>
            </a:lvl3pPr>
            <a:lvl4pPr marL="227533" indent="-78049">
              <a:defRPr sz="750"/>
            </a:lvl4pPr>
            <a:lvl5pPr marL="227533" indent="-78049">
              <a:buFont typeface="Symbol" pitchFamily="18" charset="2"/>
              <a:buChar char="-"/>
              <a:defRPr sz="750"/>
            </a:lvl5pPr>
            <a:lvl6pPr marL="227991" indent="-77997">
              <a:spcBef>
                <a:spcPts val="250"/>
              </a:spcBef>
              <a:buFont typeface="Symbol" pitchFamily="18" charset="2"/>
              <a:buChar char="-"/>
              <a:defRPr sz="750"/>
            </a:lvl6pPr>
            <a:lvl7pPr marL="227991" indent="-77997">
              <a:spcBef>
                <a:spcPts val="250"/>
              </a:spcBef>
              <a:buFont typeface="Symbol" pitchFamily="18" charset="2"/>
              <a:buChar char="-"/>
              <a:defRPr sz="750"/>
            </a:lvl7pPr>
            <a:lvl8pPr marL="227991" indent="-77997">
              <a:spcBef>
                <a:spcPts val="250"/>
              </a:spcBef>
              <a:buFont typeface="Symbol" pitchFamily="18" charset="2"/>
              <a:buChar char="-"/>
              <a:defRPr sz="750"/>
            </a:lvl8pPr>
            <a:lvl9pPr marL="227991" indent="-77997">
              <a:spcBef>
                <a:spcPts val="250"/>
              </a:spcBef>
              <a:buFont typeface="Symbol" pitchFamily="18" charset="2"/>
              <a:buChar char="-"/>
              <a:defRPr sz="750"/>
            </a:lvl9pPr>
          </a:lstStyle>
          <a:p>
            <a:pPr lvl="0"/>
            <a:r>
              <a:rPr lang="en-US" noProof="0"/>
              <a:t>Click to edit Master text styles</a:t>
            </a:r>
          </a:p>
        </p:txBody>
      </p:sp>
      <p:sp>
        <p:nvSpPr>
          <p:cNvPr id="11" name="Text Placeholder 9"/>
          <p:cNvSpPr>
            <a:spLocks noGrp="1"/>
          </p:cNvSpPr>
          <p:nvPr>
            <p:ph type="body" sz="quarter" idx="14"/>
          </p:nvPr>
        </p:nvSpPr>
        <p:spPr>
          <a:xfrm>
            <a:off x="6858000" y="5121000"/>
            <a:ext cx="1702800" cy="318000"/>
          </a:xfrm>
        </p:spPr>
        <p:txBody>
          <a:bodyPr>
            <a:noAutofit/>
          </a:bodyPr>
          <a:lstStyle>
            <a:lvl1pPr marL="0" indent="0">
              <a:lnSpc>
                <a:spcPts val="792"/>
              </a:lnSpc>
              <a:spcBef>
                <a:spcPts val="0"/>
              </a:spcBef>
              <a:buNone/>
              <a:defRPr sz="792" b="1">
                <a:solidFill>
                  <a:schemeClr val="bg2"/>
                </a:solidFill>
              </a:defRPr>
            </a:lvl1pPr>
            <a:lvl2pPr marL="227533" indent="-85987">
              <a:defRPr lang="en-US" sz="792" kern="1200" dirty="0" smtClean="0">
                <a:solidFill>
                  <a:schemeClr val="tx1"/>
                </a:solidFill>
                <a:latin typeface="+mn-lt"/>
                <a:ea typeface="+mn-ea"/>
                <a:cs typeface="+mn-cs"/>
              </a:defRPr>
            </a:lvl2pPr>
            <a:lvl3pPr marL="227533" indent="-78049">
              <a:buFont typeface="Symbol" pitchFamily="18" charset="2"/>
              <a:buNone/>
              <a:defRPr sz="750"/>
            </a:lvl3pPr>
            <a:lvl4pPr marL="227533" indent="-78049">
              <a:defRPr sz="750"/>
            </a:lvl4pPr>
            <a:lvl5pPr marL="227533" indent="-78049">
              <a:buFont typeface="Symbol" pitchFamily="18" charset="2"/>
              <a:buChar char="-"/>
              <a:defRPr sz="750"/>
            </a:lvl5pPr>
            <a:lvl6pPr marL="227991" indent="-77997">
              <a:spcBef>
                <a:spcPts val="250"/>
              </a:spcBef>
              <a:buFont typeface="Symbol" pitchFamily="18" charset="2"/>
              <a:buChar char="-"/>
              <a:defRPr sz="750"/>
            </a:lvl6pPr>
            <a:lvl7pPr marL="227991" indent="-77997">
              <a:spcBef>
                <a:spcPts val="250"/>
              </a:spcBef>
              <a:buFont typeface="Symbol" pitchFamily="18" charset="2"/>
              <a:buChar char="-"/>
              <a:defRPr sz="750"/>
            </a:lvl7pPr>
            <a:lvl8pPr marL="227991" indent="-77997">
              <a:spcBef>
                <a:spcPts val="250"/>
              </a:spcBef>
              <a:buFont typeface="Symbol" pitchFamily="18" charset="2"/>
              <a:buChar char="-"/>
              <a:defRPr sz="750"/>
            </a:lvl8pPr>
            <a:lvl9pPr marL="227991" indent="-77997">
              <a:spcBef>
                <a:spcPts val="250"/>
              </a:spcBef>
              <a:buFont typeface="Symbol" pitchFamily="18" charset="2"/>
              <a:buChar char="-"/>
              <a:defRPr sz="750"/>
            </a:lvl9pPr>
          </a:lstStyle>
          <a:p>
            <a:pPr lvl="0"/>
            <a:r>
              <a:rPr lang="en-US" noProof="0"/>
              <a:t>Click to edit Master text styles</a:t>
            </a:r>
          </a:p>
        </p:txBody>
      </p:sp>
      <p:sp>
        <p:nvSpPr>
          <p:cNvPr id="5" name="Date Placeholder 2"/>
          <p:cNvSpPr>
            <a:spLocks noGrp="1"/>
          </p:cNvSpPr>
          <p:nvPr>
            <p:ph type="dt" sz="half" idx="15"/>
          </p:nvPr>
        </p:nvSpPr>
        <p:spPr/>
        <p:txBody>
          <a:bodyPr rtlCol="0"/>
          <a:lstStyle>
            <a:lvl1pPr>
              <a:defRPr>
                <a:solidFill>
                  <a:prstClr val="black">
                    <a:tint val="75000"/>
                  </a:prstClr>
                </a:solidFill>
                <a:latin typeface="Arial" pitchFamily="34" charset="0"/>
                <a:cs typeface="Arial" pitchFamily="34" charset="0"/>
              </a:defRPr>
            </a:lvl1pPr>
          </a:lstStyle>
          <a:p>
            <a:pPr>
              <a:defRPr/>
            </a:pPr>
            <a:fld id="{9CA58C8D-4037-419F-B13B-140B407AAA8A}" type="datetime1">
              <a:rPr lang="en-US"/>
              <a:pPr>
                <a:defRPr/>
              </a:pPr>
              <a:t>8/28/2022</a:t>
            </a:fld>
            <a:endParaRPr lang="fi-FI" dirty="0"/>
          </a:p>
        </p:txBody>
      </p:sp>
      <p:sp>
        <p:nvSpPr>
          <p:cNvPr id="6" name="Footer Placeholder 3"/>
          <p:cNvSpPr>
            <a:spLocks noGrp="1"/>
          </p:cNvSpPr>
          <p:nvPr>
            <p:ph type="ftr" sz="quarter" idx="16"/>
          </p:nvPr>
        </p:nvSpPr>
        <p:spPr/>
        <p:txBody>
          <a:bodyPr rtlCol="0"/>
          <a:lstStyle>
            <a:lvl1pPr>
              <a:defRPr>
                <a:solidFill>
                  <a:prstClr val="black">
                    <a:tint val="75000"/>
                  </a:prstClr>
                </a:solidFill>
                <a:latin typeface="Arial" pitchFamily="34" charset="0"/>
                <a:cs typeface="Arial" pitchFamily="34" charset="0"/>
              </a:defRPr>
            </a:lvl1pPr>
          </a:lstStyle>
          <a:p>
            <a:pPr>
              <a:defRPr/>
            </a:pPr>
            <a:endParaRPr lang="fi-FI"/>
          </a:p>
        </p:txBody>
      </p:sp>
      <p:sp>
        <p:nvSpPr>
          <p:cNvPr id="7" name="Slide Number Placeholder 4"/>
          <p:cNvSpPr>
            <a:spLocks noGrp="1"/>
          </p:cNvSpPr>
          <p:nvPr>
            <p:ph type="sldNum" sz="quarter" idx="17"/>
          </p:nvPr>
        </p:nvSpPr>
        <p:spPr/>
        <p:txBody>
          <a:bodyPr rtlCol="0"/>
          <a:lstStyle>
            <a:lvl1pPr>
              <a:defRPr>
                <a:solidFill>
                  <a:prstClr val="black">
                    <a:tint val="75000"/>
                  </a:prstClr>
                </a:solidFill>
                <a:latin typeface="Arial" pitchFamily="34" charset="0"/>
                <a:cs typeface="Arial" pitchFamily="34" charset="0"/>
              </a:defRPr>
            </a:lvl1pPr>
          </a:lstStyle>
          <a:p>
            <a:pPr>
              <a:defRPr/>
            </a:pPr>
            <a:fld id="{3EFDC942-1350-468A-B2F7-B39A3164844E}" type="slidenum">
              <a:rPr lang="fi-FI"/>
              <a:pPr>
                <a:defRPr/>
              </a:pPr>
              <a:t>‹#›</a:t>
            </a:fld>
            <a:endParaRPr lang="fi-FI" dirty="0"/>
          </a:p>
        </p:txBody>
      </p:sp>
    </p:spTree>
    <p:extLst>
      <p:ext uri="{BB962C8B-B14F-4D97-AF65-F5344CB8AC3E}">
        <p14:creationId xmlns:p14="http://schemas.microsoft.com/office/powerpoint/2010/main" val="28585591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with BG image 2">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417636"/>
            <a:ext cx="8207375" cy="2952000"/>
          </a:xfrm>
          <a:prstGeom prst="rect">
            <a:avLst/>
          </a:prstGeom>
        </p:spPr>
        <p:txBody>
          <a:bodyPr lIns="0" tIns="0" rIns="0" bIns="0" anchor="b" anchorCtr="0">
            <a:noAutofit/>
          </a:bodyPr>
          <a:lstStyle>
            <a:lvl1pPr algn="l">
              <a:lnSpc>
                <a:spcPct val="80000"/>
              </a:lnSpc>
              <a:defRPr sz="6000" b="1" spc="-167">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333" i="1">
                <a:solidFill>
                  <a:schemeClr val="bg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fi-FI"/>
              <a:t>Click to edit Master subtitle style</a:t>
            </a:r>
            <a:endParaRPr lang="en-US" dirty="0"/>
          </a:p>
        </p:txBody>
      </p:sp>
      <p:pic>
        <p:nvPicPr>
          <p:cNvPr id="5"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12" y="0"/>
            <a:ext cx="1654175" cy="1516063"/>
          </a:xfrm>
          <a:prstGeom prst="rect">
            <a:avLst/>
          </a:prstGeom>
        </p:spPr>
      </p:pic>
    </p:spTree>
    <p:extLst>
      <p:ext uri="{BB962C8B-B14F-4D97-AF65-F5344CB8AC3E}">
        <p14:creationId xmlns:p14="http://schemas.microsoft.com/office/powerpoint/2010/main" val="163296977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9" name="Text Placeholder 9"/>
          <p:cNvSpPr>
            <a:spLocks noGrp="1"/>
          </p:cNvSpPr>
          <p:nvPr>
            <p:ph type="body" sz="quarter" idx="13"/>
          </p:nvPr>
        </p:nvSpPr>
        <p:spPr>
          <a:xfrm>
            <a:off x="5144400" y="5121000"/>
            <a:ext cx="1537200" cy="318000"/>
          </a:xfrm>
        </p:spPr>
        <p:txBody>
          <a:bodyPr>
            <a:noAutofit/>
          </a:bodyPr>
          <a:lstStyle>
            <a:lvl1pPr marL="0" indent="0">
              <a:lnSpc>
                <a:spcPts val="792"/>
              </a:lnSpc>
              <a:spcBef>
                <a:spcPts val="0"/>
              </a:spcBef>
              <a:buNone/>
              <a:defRPr sz="792" b="1">
                <a:solidFill>
                  <a:schemeClr val="bg2"/>
                </a:solidFill>
              </a:defRPr>
            </a:lvl1pPr>
            <a:lvl2pPr marL="227533" indent="-85987">
              <a:defRPr lang="en-US" sz="792" kern="1200" dirty="0" smtClean="0">
                <a:solidFill>
                  <a:schemeClr val="tx1"/>
                </a:solidFill>
                <a:latin typeface="+mn-lt"/>
                <a:ea typeface="+mn-ea"/>
                <a:cs typeface="+mn-cs"/>
              </a:defRPr>
            </a:lvl2pPr>
            <a:lvl3pPr marL="227533" indent="-78049">
              <a:buFont typeface="Symbol" pitchFamily="18" charset="2"/>
              <a:buNone/>
              <a:defRPr sz="750"/>
            </a:lvl3pPr>
            <a:lvl4pPr marL="227533" indent="-78049">
              <a:defRPr sz="750"/>
            </a:lvl4pPr>
            <a:lvl5pPr marL="227533" indent="-78049">
              <a:buFont typeface="Symbol" pitchFamily="18" charset="2"/>
              <a:buChar char="-"/>
              <a:defRPr sz="750"/>
            </a:lvl5pPr>
            <a:lvl6pPr marL="227991" indent="-77997">
              <a:spcBef>
                <a:spcPts val="250"/>
              </a:spcBef>
              <a:buFont typeface="Symbol" pitchFamily="18" charset="2"/>
              <a:buChar char="-"/>
              <a:defRPr sz="750"/>
            </a:lvl6pPr>
            <a:lvl7pPr marL="227991" indent="-77997">
              <a:spcBef>
                <a:spcPts val="250"/>
              </a:spcBef>
              <a:buFont typeface="Symbol" pitchFamily="18" charset="2"/>
              <a:buChar char="-"/>
              <a:defRPr sz="750"/>
            </a:lvl7pPr>
            <a:lvl8pPr marL="227991" indent="-77997">
              <a:spcBef>
                <a:spcPts val="250"/>
              </a:spcBef>
              <a:buFont typeface="Symbol" pitchFamily="18" charset="2"/>
              <a:buChar char="-"/>
              <a:defRPr sz="750"/>
            </a:lvl8pPr>
            <a:lvl9pPr marL="227991" indent="-77997">
              <a:spcBef>
                <a:spcPts val="250"/>
              </a:spcBef>
              <a:buFont typeface="Symbol" pitchFamily="18" charset="2"/>
              <a:buChar char="-"/>
              <a:defRPr sz="750"/>
            </a:lvl9pPr>
          </a:lstStyle>
          <a:p>
            <a:pPr lvl="0"/>
            <a:r>
              <a:rPr lang="en-US" noProof="0"/>
              <a:t>Click to edit Master text styles</a:t>
            </a:r>
          </a:p>
        </p:txBody>
      </p:sp>
      <p:sp>
        <p:nvSpPr>
          <p:cNvPr id="10" name="Text Placeholder 9"/>
          <p:cNvSpPr>
            <a:spLocks noGrp="1"/>
          </p:cNvSpPr>
          <p:nvPr>
            <p:ph type="body" sz="quarter" idx="14"/>
          </p:nvPr>
        </p:nvSpPr>
        <p:spPr>
          <a:xfrm>
            <a:off x="6858000" y="5121000"/>
            <a:ext cx="1702800" cy="318000"/>
          </a:xfrm>
        </p:spPr>
        <p:txBody>
          <a:bodyPr>
            <a:noAutofit/>
          </a:bodyPr>
          <a:lstStyle>
            <a:lvl1pPr marL="0" indent="0">
              <a:lnSpc>
                <a:spcPts val="792"/>
              </a:lnSpc>
              <a:spcBef>
                <a:spcPts val="0"/>
              </a:spcBef>
              <a:buNone/>
              <a:defRPr sz="792" b="1">
                <a:solidFill>
                  <a:schemeClr val="bg2"/>
                </a:solidFill>
              </a:defRPr>
            </a:lvl1pPr>
            <a:lvl2pPr marL="227533" indent="-85987">
              <a:defRPr lang="en-US" sz="792" kern="1200" dirty="0" smtClean="0">
                <a:solidFill>
                  <a:schemeClr val="tx1"/>
                </a:solidFill>
                <a:latin typeface="+mn-lt"/>
                <a:ea typeface="+mn-ea"/>
                <a:cs typeface="+mn-cs"/>
              </a:defRPr>
            </a:lvl2pPr>
            <a:lvl3pPr marL="227533" indent="-78049">
              <a:buFont typeface="Symbol" pitchFamily="18" charset="2"/>
              <a:buNone/>
              <a:defRPr sz="750"/>
            </a:lvl3pPr>
            <a:lvl4pPr marL="227533" indent="-78049">
              <a:defRPr sz="750"/>
            </a:lvl4pPr>
            <a:lvl5pPr marL="227533" indent="-78049">
              <a:buFont typeface="Symbol" pitchFamily="18" charset="2"/>
              <a:buChar char="-"/>
              <a:defRPr sz="750"/>
            </a:lvl5pPr>
            <a:lvl6pPr marL="227991" indent="-77997">
              <a:spcBef>
                <a:spcPts val="250"/>
              </a:spcBef>
              <a:buFont typeface="Symbol" pitchFamily="18" charset="2"/>
              <a:buChar char="-"/>
              <a:defRPr sz="750"/>
            </a:lvl6pPr>
            <a:lvl7pPr marL="227991" indent="-77997">
              <a:spcBef>
                <a:spcPts val="250"/>
              </a:spcBef>
              <a:buFont typeface="Symbol" pitchFamily="18" charset="2"/>
              <a:buChar char="-"/>
              <a:defRPr sz="750"/>
            </a:lvl7pPr>
            <a:lvl8pPr marL="227991" indent="-77997">
              <a:spcBef>
                <a:spcPts val="250"/>
              </a:spcBef>
              <a:buFont typeface="Symbol" pitchFamily="18" charset="2"/>
              <a:buChar char="-"/>
              <a:defRPr sz="750"/>
            </a:lvl8pPr>
            <a:lvl9pPr marL="227991" indent="-77997">
              <a:spcBef>
                <a:spcPts val="250"/>
              </a:spcBef>
              <a:buFont typeface="Symbol" pitchFamily="18" charset="2"/>
              <a:buChar char="-"/>
              <a:defRPr sz="750"/>
            </a:lvl9pPr>
          </a:lstStyle>
          <a:p>
            <a:pPr lvl="0"/>
            <a:r>
              <a:rPr lang="en-US" noProof="0"/>
              <a:t>Click to edit Master text styles</a:t>
            </a:r>
          </a:p>
        </p:txBody>
      </p:sp>
      <p:sp>
        <p:nvSpPr>
          <p:cNvPr id="4" name="Date Placeholder 1"/>
          <p:cNvSpPr>
            <a:spLocks noGrp="1"/>
          </p:cNvSpPr>
          <p:nvPr>
            <p:ph type="dt" sz="half" idx="15"/>
          </p:nvPr>
        </p:nvSpPr>
        <p:spPr/>
        <p:txBody>
          <a:bodyPr rtlCol="0"/>
          <a:lstStyle>
            <a:lvl1pPr>
              <a:defRPr>
                <a:solidFill>
                  <a:prstClr val="black">
                    <a:tint val="75000"/>
                  </a:prstClr>
                </a:solidFill>
                <a:latin typeface="Arial" pitchFamily="34" charset="0"/>
                <a:cs typeface="Arial" pitchFamily="34" charset="0"/>
              </a:defRPr>
            </a:lvl1pPr>
          </a:lstStyle>
          <a:p>
            <a:pPr>
              <a:defRPr/>
            </a:pPr>
            <a:fld id="{2382811C-24B3-4F3E-BDA6-3C616BA15C4F}" type="datetime1">
              <a:rPr lang="en-US"/>
              <a:pPr>
                <a:defRPr/>
              </a:pPr>
              <a:t>8/28/2022</a:t>
            </a:fld>
            <a:endParaRPr lang="fi-FI" dirty="0"/>
          </a:p>
        </p:txBody>
      </p:sp>
      <p:sp>
        <p:nvSpPr>
          <p:cNvPr id="5" name="Footer Placeholder 2"/>
          <p:cNvSpPr>
            <a:spLocks noGrp="1"/>
          </p:cNvSpPr>
          <p:nvPr>
            <p:ph type="ftr" sz="quarter" idx="16"/>
          </p:nvPr>
        </p:nvSpPr>
        <p:spPr/>
        <p:txBody>
          <a:bodyPr rtlCol="0"/>
          <a:lstStyle>
            <a:lvl1pPr>
              <a:defRPr>
                <a:solidFill>
                  <a:prstClr val="black">
                    <a:tint val="75000"/>
                  </a:prstClr>
                </a:solidFill>
                <a:latin typeface="Arial" pitchFamily="34" charset="0"/>
                <a:cs typeface="Arial" pitchFamily="34" charset="0"/>
              </a:defRPr>
            </a:lvl1pPr>
          </a:lstStyle>
          <a:p>
            <a:pPr>
              <a:defRPr/>
            </a:pPr>
            <a:endParaRPr lang="fi-FI"/>
          </a:p>
        </p:txBody>
      </p:sp>
      <p:sp>
        <p:nvSpPr>
          <p:cNvPr id="6" name="Slide Number Placeholder 3"/>
          <p:cNvSpPr>
            <a:spLocks noGrp="1"/>
          </p:cNvSpPr>
          <p:nvPr>
            <p:ph type="sldNum" sz="quarter" idx="17"/>
          </p:nvPr>
        </p:nvSpPr>
        <p:spPr/>
        <p:txBody>
          <a:bodyPr rtlCol="0"/>
          <a:lstStyle>
            <a:lvl1pPr>
              <a:defRPr>
                <a:solidFill>
                  <a:prstClr val="black">
                    <a:tint val="75000"/>
                  </a:prstClr>
                </a:solidFill>
                <a:latin typeface="Arial" pitchFamily="34" charset="0"/>
                <a:cs typeface="Arial" pitchFamily="34" charset="0"/>
              </a:defRPr>
            </a:lvl1pPr>
          </a:lstStyle>
          <a:p>
            <a:pPr>
              <a:defRPr/>
            </a:pPr>
            <a:fld id="{6B28E6DE-5EFB-4DCB-8176-AC17A4D46437}" type="slidenum">
              <a:rPr lang="fi-FI"/>
              <a:pPr>
                <a:defRPr/>
              </a:pPr>
              <a:t>‹#›</a:t>
            </a:fld>
            <a:endParaRPr lang="fi-FI" dirty="0"/>
          </a:p>
        </p:txBody>
      </p:sp>
    </p:spTree>
    <p:extLst>
      <p:ext uri="{BB962C8B-B14F-4D97-AF65-F5344CB8AC3E}">
        <p14:creationId xmlns:p14="http://schemas.microsoft.com/office/powerpoint/2010/main" val="154240849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and Content with marg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fi-FI" noProof="0"/>
          </a:p>
        </p:txBody>
      </p:sp>
      <p:sp>
        <p:nvSpPr>
          <p:cNvPr id="3" name="Content Placeholder 2"/>
          <p:cNvSpPr>
            <a:spLocks noGrp="1"/>
          </p:cNvSpPr>
          <p:nvPr>
            <p:ph idx="1"/>
          </p:nvPr>
        </p:nvSpPr>
        <p:spPr>
          <a:xfrm>
            <a:off x="572400" y="1320000"/>
            <a:ext cx="6285600" cy="3447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10" name="Text Placeholder 9"/>
          <p:cNvSpPr>
            <a:spLocks noGrp="1"/>
          </p:cNvSpPr>
          <p:nvPr>
            <p:ph type="body" sz="quarter" idx="13"/>
          </p:nvPr>
        </p:nvSpPr>
        <p:spPr>
          <a:xfrm>
            <a:off x="5144400" y="5121000"/>
            <a:ext cx="1537200" cy="318000"/>
          </a:xfrm>
        </p:spPr>
        <p:txBody>
          <a:bodyPr>
            <a:noAutofit/>
          </a:bodyPr>
          <a:lstStyle>
            <a:lvl1pPr marL="0" indent="0">
              <a:lnSpc>
                <a:spcPts val="792"/>
              </a:lnSpc>
              <a:spcBef>
                <a:spcPts val="0"/>
              </a:spcBef>
              <a:buNone/>
              <a:defRPr sz="792" b="1">
                <a:solidFill>
                  <a:schemeClr val="bg2"/>
                </a:solidFill>
              </a:defRPr>
            </a:lvl1pPr>
            <a:lvl2pPr marL="227533" indent="-85987">
              <a:defRPr lang="en-US" sz="792" kern="1200" dirty="0" smtClean="0">
                <a:solidFill>
                  <a:schemeClr val="tx1"/>
                </a:solidFill>
                <a:latin typeface="+mn-lt"/>
                <a:ea typeface="+mn-ea"/>
                <a:cs typeface="+mn-cs"/>
              </a:defRPr>
            </a:lvl2pPr>
            <a:lvl3pPr marL="227533" indent="-78049">
              <a:buFont typeface="Symbol" pitchFamily="18" charset="2"/>
              <a:buNone/>
              <a:defRPr sz="750"/>
            </a:lvl3pPr>
            <a:lvl4pPr marL="227533" indent="-78049">
              <a:defRPr sz="750"/>
            </a:lvl4pPr>
            <a:lvl5pPr marL="227533" indent="-78049">
              <a:buFont typeface="Symbol" pitchFamily="18" charset="2"/>
              <a:buChar char="-"/>
              <a:defRPr sz="750"/>
            </a:lvl5pPr>
            <a:lvl6pPr marL="227991" indent="-77997">
              <a:spcBef>
                <a:spcPts val="250"/>
              </a:spcBef>
              <a:buFont typeface="Symbol" pitchFamily="18" charset="2"/>
              <a:buChar char="-"/>
              <a:defRPr sz="750"/>
            </a:lvl6pPr>
            <a:lvl7pPr marL="227991" indent="-77997">
              <a:spcBef>
                <a:spcPts val="250"/>
              </a:spcBef>
              <a:buFont typeface="Symbol" pitchFamily="18" charset="2"/>
              <a:buChar char="-"/>
              <a:defRPr sz="750"/>
            </a:lvl7pPr>
            <a:lvl8pPr marL="227991" indent="-77997">
              <a:spcBef>
                <a:spcPts val="250"/>
              </a:spcBef>
              <a:buFont typeface="Symbol" pitchFamily="18" charset="2"/>
              <a:buChar char="-"/>
              <a:defRPr sz="750"/>
            </a:lvl8pPr>
            <a:lvl9pPr marL="227991" indent="-77997">
              <a:spcBef>
                <a:spcPts val="250"/>
              </a:spcBef>
              <a:buFont typeface="Symbol" pitchFamily="18" charset="2"/>
              <a:buChar char="-"/>
              <a:defRPr sz="750"/>
            </a:lvl9pPr>
          </a:lstStyle>
          <a:p>
            <a:pPr lvl="0"/>
            <a:r>
              <a:rPr lang="en-US" noProof="0"/>
              <a:t>Click to edit Master text styles</a:t>
            </a:r>
          </a:p>
        </p:txBody>
      </p:sp>
      <p:sp>
        <p:nvSpPr>
          <p:cNvPr id="12" name="Text Placeholder 9"/>
          <p:cNvSpPr>
            <a:spLocks noGrp="1"/>
          </p:cNvSpPr>
          <p:nvPr>
            <p:ph type="body" sz="quarter" idx="14"/>
          </p:nvPr>
        </p:nvSpPr>
        <p:spPr>
          <a:xfrm>
            <a:off x="6858000" y="5121000"/>
            <a:ext cx="1702800" cy="318000"/>
          </a:xfrm>
        </p:spPr>
        <p:txBody>
          <a:bodyPr>
            <a:noAutofit/>
          </a:bodyPr>
          <a:lstStyle>
            <a:lvl1pPr marL="0" indent="0">
              <a:lnSpc>
                <a:spcPts val="792"/>
              </a:lnSpc>
              <a:spcBef>
                <a:spcPts val="0"/>
              </a:spcBef>
              <a:buNone/>
              <a:defRPr sz="792" b="1">
                <a:solidFill>
                  <a:schemeClr val="bg2"/>
                </a:solidFill>
              </a:defRPr>
            </a:lvl1pPr>
            <a:lvl2pPr marL="227533" indent="-85987">
              <a:defRPr lang="en-US" sz="792" kern="1200" dirty="0" smtClean="0">
                <a:solidFill>
                  <a:schemeClr val="tx1"/>
                </a:solidFill>
                <a:latin typeface="+mn-lt"/>
                <a:ea typeface="+mn-ea"/>
                <a:cs typeface="+mn-cs"/>
              </a:defRPr>
            </a:lvl2pPr>
            <a:lvl3pPr marL="227533" indent="-78049">
              <a:buFont typeface="Symbol" pitchFamily="18" charset="2"/>
              <a:buNone/>
              <a:defRPr sz="750"/>
            </a:lvl3pPr>
            <a:lvl4pPr marL="227533" indent="-78049">
              <a:defRPr sz="750"/>
            </a:lvl4pPr>
            <a:lvl5pPr marL="227533" indent="-78049">
              <a:buFont typeface="Symbol" pitchFamily="18" charset="2"/>
              <a:buChar char="-"/>
              <a:defRPr sz="750"/>
            </a:lvl5pPr>
            <a:lvl6pPr marL="227991" indent="-77997">
              <a:spcBef>
                <a:spcPts val="250"/>
              </a:spcBef>
              <a:buFont typeface="Symbol" pitchFamily="18" charset="2"/>
              <a:buChar char="-"/>
              <a:defRPr sz="750"/>
            </a:lvl6pPr>
            <a:lvl7pPr marL="227991" indent="-77997">
              <a:spcBef>
                <a:spcPts val="250"/>
              </a:spcBef>
              <a:buFont typeface="Symbol" pitchFamily="18" charset="2"/>
              <a:buChar char="-"/>
              <a:defRPr sz="750"/>
            </a:lvl7pPr>
            <a:lvl8pPr marL="227991" indent="-77997">
              <a:spcBef>
                <a:spcPts val="250"/>
              </a:spcBef>
              <a:buFont typeface="Symbol" pitchFamily="18" charset="2"/>
              <a:buChar char="-"/>
              <a:defRPr sz="750"/>
            </a:lvl8pPr>
            <a:lvl9pPr marL="227991" indent="-77997">
              <a:spcBef>
                <a:spcPts val="250"/>
              </a:spcBef>
              <a:buFont typeface="Symbol" pitchFamily="18" charset="2"/>
              <a:buChar char="-"/>
              <a:defRPr sz="750"/>
            </a:lvl9pPr>
          </a:lstStyle>
          <a:p>
            <a:pPr lvl="0"/>
            <a:r>
              <a:rPr lang="en-US" noProof="0"/>
              <a:t>Click to edit Master text styles</a:t>
            </a:r>
          </a:p>
        </p:txBody>
      </p:sp>
      <p:sp>
        <p:nvSpPr>
          <p:cNvPr id="6" name="Date Placeholder 3"/>
          <p:cNvSpPr>
            <a:spLocks noGrp="1"/>
          </p:cNvSpPr>
          <p:nvPr>
            <p:ph type="dt" sz="half" idx="15"/>
          </p:nvPr>
        </p:nvSpPr>
        <p:spPr/>
        <p:txBody>
          <a:bodyPr rtlCol="0"/>
          <a:lstStyle>
            <a:lvl1pPr>
              <a:defRPr>
                <a:solidFill>
                  <a:prstClr val="black">
                    <a:tint val="75000"/>
                  </a:prstClr>
                </a:solidFill>
                <a:latin typeface="Arial" pitchFamily="34" charset="0"/>
                <a:cs typeface="Arial" pitchFamily="34" charset="0"/>
              </a:defRPr>
            </a:lvl1pPr>
          </a:lstStyle>
          <a:p>
            <a:pPr>
              <a:defRPr/>
            </a:pPr>
            <a:fld id="{C6584466-1DEA-4D43-952D-F34EC146C5ED}" type="datetime1">
              <a:rPr lang="en-US"/>
              <a:pPr>
                <a:defRPr/>
              </a:pPr>
              <a:t>8/28/2022</a:t>
            </a:fld>
            <a:endParaRPr lang="fi-FI" dirty="0"/>
          </a:p>
        </p:txBody>
      </p:sp>
      <p:sp>
        <p:nvSpPr>
          <p:cNvPr id="7" name="Footer Placeholder 4"/>
          <p:cNvSpPr>
            <a:spLocks noGrp="1"/>
          </p:cNvSpPr>
          <p:nvPr>
            <p:ph type="ftr" sz="quarter" idx="16"/>
          </p:nvPr>
        </p:nvSpPr>
        <p:spPr/>
        <p:txBody>
          <a:bodyPr rtlCol="0"/>
          <a:lstStyle>
            <a:lvl1pPr>
              <a:defRPr>
                <a:solidFill>
                  <a:prstClr val="black">
                    <a:tint val="75000"/>
                  </a:prstClr>
                </a:solidFill>
                <a:latin typeface="Arial" pitchFamily="34" charset="0"/>
                <a:cs typeface="Arial" pitchFamily="34" charset="0"/>
              </a:defRPr>
            </a:lvl1pPr>
          </a:lstStyle>
          <a:p>
            <a:pPr>
              <a:defRPr/>
            </a:pPr>
            <a:endParaRPr lang="fi-FI"/>
          </a:p>
        </p:txBody>
      </p:sp>
      <p:sp>
        <p:nvSpPr>
          <p:cNvPr id="8" name="Slide Number Placeholder 5"/>
          <p:cNvSpPr>
            <a:spLocks noGrp="1"/>
          </p:cNvSpPr>
          <p:nvPr>
            <p:ph type="sldNum" sz="quarter" idx="17"/>
          </p:nvPr>
        </p:nvSpPr>
        <p:spPr/>
        <p:txBody>
          <a:bodyPr rtlCol="0"/>
          <a:lstStyle>
            <a:lvl1pPr>
              <a:defRPr>
                <a:solidFill>
                  <a:prstClr val="black">
                    <a:tint val="75000"/>
                  </a:prstClr>
                </a:solidFill>
                <a:latin typeface="Arial" pitchFamily="34" charset="0"/>
                <a:cs typeface="Arial" pitchFamily="34" charset="0"/>
              </a:defRPr>
            </a:lvl1pPr>
          </a:lstStyle>
          <a:p>
            <a:pPr>
              <a:defRPr/>
            </a:pPr>
            <a:fld id="{A7AC2075-391B-41FE-B52F-5510222833A1}" type="slidenum">
              <a:rPr lang="fi-FI"/>
              <a:pPr>
                <a:defRPr/>
              </a:pPr>
              <a:t>‹#›</a:t>
            </a:fld>
            <a:endParaRPr lang="fi-FI" dirty="0"/>
          </a:p>
        </p:txBody>
      </p:sp>
    </p:spTree>
    <p:extLst>
      <p:ext uri="{BB962C8B-B14F-4D97-AF65-F5344CB8AC3E}">
        <p14:creationId xmlns:p14="http://schemas.microsoft.com/office/powerpoint/2010/main" val="11462003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spTree>
      <p:nvGrpSpPr>
        <p:cNvPr id="1" name=""/>
        <p:cNvGrpSpPr/>
        <p:nvPr/>
      </p:nvGrpSpPr>
      <p:grpSpPr>
        <a:xfrm>
          <a:off x="0" y="0"/>
          <a:ext cx="0" cy="0"/>
          <a:chOff x="0" y="0"/>
          <a:chExt cx="0" cy="0"/>
        </a:xfrm>
      </p:grpSpPr>
      <p:pic>
        <p:nvPicPr>
          <p:cNvPr id="9" name="Picture 2" descr="Aalto_FI_Kemian-tek_21_RGB_1"/>
          <p:cNvPicPr>
            <a:picLocks noChangeAspect="1" noChangeArrowheads="1"/>
          </p:cNvPicPr>
          <p:nvPr userDrawn="1"/>
        </p:nvPicPr>
        <p:blipFill>
          <a:blip r:embed="rId2">
            <a:extLst>
              <a:ext uri="{28A0092B-C50C-407E-A947-70E740481C1C}">
                <a14:useLocalDpi xmlns:a14="http://schemas.microsoft.com/office/drawing/2010/main" val="0"/>
              </a:ext>
            </a:extLst>
          </a:blip>
          <a:srcRect t="3488"/>
          <a:stretch>
            <a:fillRect/>
          </a:stretch>
        </p:blipFill>
        <p:spPr bwMode="auto">
          <a:xfrm>
            <a:off x="15876" y="19844"/>
            <a:ext cx="1979613"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572400" y="1476000"/>
            <a:ext cx="7772400" cy="1110000"/>
          </a:xfrm>
        </p:spPr>
        <p:txBody>
          <a:bodyPr/>
          <a:lstStyle>
            <a:lvl1pPr>
              <a:defRPr sz="3333">
                <a:solidFill>
                  <a:srgbClr val="009B3A"/>
                </a:solidFill>
              </a:defRPr>
            </a:lvl1pPr>
          </a:lstStyle>
          <a:p>
            <a:r>
              <a:rPr lang="en-US" noProof="0"/>
              <a:t>Click to edit Master title style</a:t>
            </a:r>
            <a:endParaRPr lang="fi-FI" noProof="0"/>
          </a:p>
        </p:txBody>
      </p:sp>
      <p:sp>
        <p:nvSpPr>
          <p:cNvPr id="3" name="Subtitle 2"/>
          <p:cNvSpPr>
            <a:spLocks noGrp="1"/>
          </p:cNvSpPr>
          <p:nvPr>
            <p:ph type="subTitle" idx="1"/>
          </p:nvPr>
        </p:nvSpPr>
        <p:spPr>
          <a:xfrm>
            <a:off x="572400" y="2619373"/>
            <a:ext cx="6285600" cy="1950000"/>
          </a:xfrm>
        </p:spPr>
        <p:txBody>
          <a:bodyPr/>
          <a:lstStyle>
            <a:lvl1pPr marL="0" indent="0" algn="l">
              <a:buNone/>
              <a:defRPr>
                <a:solidFill>
                  <a:srgbClr val="009B3A"/>
                </a:solidFill>
                <a:latin typeface="Georgia" pitchFamily="18" charset="0"/>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noProof="0"/>
              <a:t>Click to edit Master subtitle style</a:t>
            </a:r>
            <a:endParaRPr lang="fi-FI" noProof="0"/>
          </a:p>
        </p:txBody>
      </p:sp>
      <p:sp>
        <p:nvSpPr>
          <p:cNvPr id="12" name="Text Placeholder 9"/>
          <p:cNvSpPr>
            <a:spLocks noGrp="1"/>
          </p:cNvSpPr>
          <p:nvPr>
            <p:ph type="body" sz="quarter" idx="11"/>
          </p:nvPr>
        </p:nvSpPr>
        <p:spPr>
          <a:xfrm>
            <a:off x="5144400" y="4968000"/>
            <a:ext cx="1962000" cy="528000"/>
          </a:xfrm>
        </p:spPr>
        <p:txBody>
          <a:bodyPr wrap="none"/>
          <a:lstStyle>
            <a:lvl1pPr marL="0" indent="0">
              <a:spcBef>
                <a:spcPts val="0"/>
              </a:spcBef>
              <a:buNone/>
              <a:defRPr sz="1000" b="1">
                <a:solidFill>
                  <a:schemeClr val="bg2"/>
                </a:solidFill>
              </a:defRPr>
            </a:lvl1pPr>
            <a:lvl2pPr marL="617975" indent="-236991">
              <a:spcBef>
                <a:spcPts val="240"/>
              </a:spcBef>
              <a:defRPr lang="fi-FI" sz="1000" kern="1200" dirty="0" smtClean="0">
                <a:solidFill>
                  <a:schemeClr val="tx1"/>
                </a:solidFill>
                <a:latin typeface="+mn-lt"/>
                <a:ea typeface="+mn-ea"/>
                <a:cs typeface="+mn-cs"/>
              </a:defRPr>
            </a:lvl2pPr>
            <a:lvl3pPr>
              <a:defRPr sz="1000"/>
            </a:lvl3pPr>
            <a:lvl4pPr>
              <a:defRPr sz="1000"/>
            </a:lvl4pPr>
            <a:lvl5pPr>
              <a:defRPr sz="1000"/>
            </a:lvl5pPr>
          </a:lstStyle>
          <a:p>
            <a:pPr lvl="0"/>
            <a:r>
              <a:rPr lang="en-US" noProof="0"/>
              <a:t>Click to edit Master text styles</a:t>
            </a:r>
          </a:p>
          <a:p>
            <a:pPr lvl="1"/>
            <a:r>
              <a:rPr lang="en-US" noProof="0"/>
              <a:t>Second level</a:t>
            </a:r>
          </a:p>
        </p:txBody>
      </p:sp>
      <p:sp>
        <p:nvSpPr>
          <p:cNvPr id="17" name="Text Placeholder 9"/>
          <p:cNvSpPr>
            <a:spLocks noGrp="1"/>
          </p:cNvSpPr>
          <p:nvPr>
            <p:ph type="body" sz="quarter" idx="12"/>
          </p:nvPr>
        </p:nvSpPr>
        <p:spPr>
          <a:xfrm>
            <a:off x="7426800" y="4968000"/>
            <a:ext cx="1134000" cy="528000"/>
          </a:xfrm>
        </p:spPr>
        <p:txBody>
          <a:bodyPr wrap="none"/>
          <a:lstStyle>
            <a:lvl1pPr marL="0" indent="0">
              <a:spcBef>
                <a:spcPts val="0"/>
              </a:spcBef>
              <a:buNone/>
              <a:defRPr sz="1000" b="1">
                <a:solidFill>
                  <a:schemeClr val="bg2"/>
                </a:solidFill>
              </a:defRPr>
            </a:lvl1pPr>
            <a:lvl2pPr marL="617975" indent="-236991">
              <a:spcBef>
                <a:spcPts val="240"/>
              </a:spcBef>
              <a:defRPr lang="fi-FI" sz="1000" kern="1200" dirty="0" smtClean="0">
                <a:solidFill>
                  <a:schemeClr val="tx1"/>
                </a:solidFill>
                <a:latin typeface="+mn-lt"/>
                <a:ea typeface="+mn-ea"/>
                <a:cs typeface="+mn-cs"/>
              </a:defRPr>
            </a:lvl2pPr>
            <a:lvl3pPr>
              <a:defRPr sz="1000"/>
            </a:lvl3pPr>
            <a:lvl4pPr>
              <a:defRPr sz="1000"/>
            </a:lvl4pPr>
            <a:lvl5pPr>
              <a:defRPr sz="1000"/>
            </a:lvl5pPr>
          </a:lstStyle>
          <a:p>
            <a:pPr lvl="0"/>
            <a:r>
              <a:rPr lang="en-US" noProof="0"/>
              <a:t>Click to edit Master text styles</a:t>
            </a:r>
          </a:p>
          <a:p>
            <a:pPr lvl="1"/>
            <a:r>
              <a:rPr lang="en-US" noProof="0"/>
              <a:t>Second level</a:t>
            </a:r>
          </a:p>
        </p:txBody>
      </p:sp>
      <p:sp>
        <p:nvSpPr>
          <p:cNvPr id="18" name="Text Placeholder 9"/>
          <p:cNvSpPr>
            <a:spLocks noGrp="1"/>
          </p:cNvSpPr>
          <p:nvPr>
            <p:ph type="body" sz="quarter" idx="13"/>
          </p:nvPr>
        </p:nvSpPr>
        <p:spPr>
          <a:xfrm>
            <a:off x="2862000" y="5115000"/>
            <a:ext cx="2026800" cy="381000"/>
          </a:xfrm>
        </p:spPr>
        <p:txBody>
          <a:bodyPr wrap="none"/>
          <a:lstStyle>
            <a:lvl1pPr marL="0" indent="0">
              <a:spcBef>
                <a:spcPts val="0"/>
              </a:spcBef>
              <a:buNone/>
              <a:defRPr sz="1000" b="1">
                <a:solidFill>
                  <a:schemeClr val="bg2"/>
                </a:solidFill>
              </a:defRPr>
            </a:lvl1pPr>
            <a:lvl2pPr marL="617975" indent="-236991">
              <a:spcBef>
                <a:spcPts val="240"/>
              </a:spcBef>
              <a:defRPr lang="fi-FI" sz="1000" kern="1200" dirty="0" smtClean="0">
                <a:solidFill>
                  <a:schemeClr val="tx1"/>
                </a:solidFill>
                <a:latin typeface="+mn-lt"/>
                <a:ea typeface="+mn-ea"/>
                <a:cs typeface="+mn-cs"/>
              </a:defRPr>
            </a:lvl2pPr>
            <a:lvl3pPr>
              <a:defRPr sz="1000"/>
            </a:lvl3pPr>
            <a:lvl4pPr>
              <a:defRPr sz="1000"/>
            </a:lvl4pPr>
            <a:lvl5pPr>
              <a:defRPr sz="1000"/>
            </a:lvl5pPr>
          </a:lstStyle>
          <a:p>
            <a:pPr lvl="0"/>
            <a:r>
              <a:rPr lang="en-US" noProof="0"/>
              <a:t>Click to edit Master text styles</a:t>
            </a:r>
          </a:p>
          <a:p>
            <a:pPr lvl="1"/>
            <a:r>
              <a:rPr lang="en-US" noProof="0"/>
              <a:t>Second level</a:t>
            </a:r>
          </a:p>
        </p:txBody>
      </p:sp>
      <p:sp>
        <p:nvSpPr>
          <p:cNvPr id="19" name="Text Placeholder 9"/>
          <p:cNvSpPr>
            <a:spLocks noGrp="1"/>
          </p:cNvSpPr>
          <p:nvPr>
            <p:ph type="body" sz="quarter" idx="14"/>
          </p:nvPr>
        </p:nvSpPr>
        <p:spPr>
          <a:xfrm>
            <a:off x="572400" y="5115000"/>
            <a:ext cx="2048400" cy="381000"/>
          </a:xfrm>
        </p:spPr>
        <p:txBody>
          <a:bodyPr wrap="none"/>
          <a:lstStyle>
            <a:lvl1pPr marL="0" indent="0">
              <a:spcBef>
                <a:spcPts val="0"/>
              </a:spcBef>
              <a:buNone/>
              <a:defRPr sz="1000" b="1">
                <a:solidFill>
                  <a:schemeClr val="bg2"/>
                </a:solidFill>
              </a:defRPr>
            </a:lvl1pPr>
            <a:lvl2pPr marL="617975" indent="-236991">
              <a:spcBef>
                <a:spcPts val="240"/>
              </a:spcBef>
              <a:defRPr lang="fi-FI" sz="1000" kern="1200" dirty="0" smtClean="0">
                <a:solidFill>
                  <a:schemeClr val="tx1"/>
                </a:solidFill>
                <a:latin typeface="+mn-lt"/>
                <a:ea typeface="+mn-ea"/>
                <a:cs typeface="+mn-cs"/>
              </a:defRPr>
            </a:lvl2pPr>
            <a:lvl3pPr>
              <a:defRPr sz="1000"/>
            </a:lvl3pPr>
            <a:lvl4pPr>
              <a:defRPr sz="1000"/>
            </a:lvl4pPr>
            <a:lvl5pPr>
              <a:defRPr sz="1000"/>
            </a:lvl5pPr>
          </a:lstStyle>
          <a:p>
            <a:pPr lvl="0"/>
            <a:r>
              <a:rPr lang="en-US" noProof="0"/>
              <a:t>Click to edit Master text styles</a:t>
            </a:r>
          </a:p>
          <a:p>
            <a:pPr lvl="1"/>
            <a:r>
              <a:rPr lang="en-US" noProof="0"/>
              <a:t>Second level</a:t>
            </a:r>
          </a:p>
        </p:txBody>
      </p:sp>
      <p:sp>
        <p:nvSpPr>
          <p:cNvPr id="20" name="Text Placeholder 9"/>
          <p:cNvSpPr>
            <a:spLocks noGrp="1"/>
          </p:cNvSpPr>
          <p:nvPr>
            <p:ph type="body" sz="quarter" idx="15"/>
          </p:nvPr>
        </p:nvSpPr>
        <p:spPr>
          <a:xfrm>
            <a:off x="572400" y="4968000"/>
            <a:ext cx="2048400" cy="147000"/>
          </a:xfrm>
        </p:spPr>
        <p:txBody>
          <a:bodyPr wrap="none"/>
          <a:lstStyle>
            <a:lvl1pPr marL="0" indent="0">
              <a:spcBef>
                <a:spcPts val="0"/>
              </a:spcBef>
              <a:buNone/>
              <a:defRPr sz="1000" b="1">
                <a:solidFill>
                  <a:schemeClr val="tx1"/>
                </a:solidFill>
              </a:defRPr>
            </a:lvl1pPr>
            <a:lvl2pPr marL="617975" indent="-236991">
              <a:spcBef>
                <a:spcPts val="240"/>
              </a:spcBef>
              <a:defRPr lang="fi-FI" sz="1000" kern="1200" dirty="0" smtClean="0">
                <a:solidFill>
                  <a:schemeClr val="tx1"/>
                </a:solidFill>
                <a:latin typeface="+mn-lt"/>
                <a:ea typeface="+mn-ea"/>
                <a:cs typeface="+mn-cs"/>
              </a:defRPr>
            </a:lvl2pPr>
            <a:lvl3pPr>
              <a:defRPr sz="1000"/>
            </a:lvl3pPr>
            <a:lvl4pPr>
              <a:defRPr sz="1000"/>
            </a:lvl4pPr>
            <a:lvl5pPr>
              <a:defRPr sz="1000"/>
            </a:lvl5pPr>
          </a:lstStyle>
          <a:p>
            <a:pPr lvl="0"/>
            <a:r>
              <a:rPr lang="en-US" noProof="0"/>
              <a:t>Click to edit Master text styles</a:t>
            </a:r>
          </a:p>
        </p:txBody>
      </p:sp>
      <p:sp>
        <p:nvSpPr>
          <p:cNvPr id="10" name="Date Placeholder 3"/>
          <p:cNvSpPr>
            <a:spLocks noGrp="1"/>
          </p:cNvSpPr>
          <p:nvPr>
            <p:ph type="dt" sz="half" idx="16"/>
          </p:nvPr>
        </p:nvSpPr>
        <p:spPr>
          <a:xfrm>
            <a:off x="2862264" y="4967553"/>
            <a:ext cx="2027237" cy="146843"/>
          </a:xfrm>
        </p:spPr>
        <p:txBody>
          <a:bodyPr wrap="none" rtlCol="0"/>
          <a:lstStyle>
            <a:lvl1pPr>
              <a:defRPr sz="1000">
                <a:solidFill>
                  <a:srgbClr val="928B81"/>
                </a:solidFill>
                <a:latin typeface="Arial" pitchFamily="34" charset="0"/>
                <a:cs typeface="Arial" pitchFamily="34" charset="0"/>
              </a:defRPr>
            </a:lvl1pPr>
          </a:lstStyle>
          <a:p>
            <a:pPr>
              <a:defRPr/>
            </a:pPr>
            <a:fld id="{EB27EAAE-32EF-47A5-ABBF-02D5D5E43D7D}" type="datetime1">
              <a:rPr lang="en-US"/>
              <a:pPr>
                <a:defRPr/>
              </a:pPr>
              <a:t>8/28/2022</a:t>
            </a:fld>
            <a:endParaRPr lang="fi-FI" dirty="0"/>
          </a:p>
        </p:txBody>
      </p:sp>
    </p:spTree>
    <p:extLst>
      <p:ext uri="{BB962C8B-B14F-4D97-AF65-F5344CB8AC3E}">
        <p14:creationId xmlns:p14="http://schemas.microsoft.com/office/powerpoint/2010/main" val="189571633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Subtitle Green">
    <p:spTree>
      <p:nvGrpSpPr>
        <p:cNvPr id="1" name=""/>
        <p:cNvGrpSpPr/>
        <p:nvPr/>
      </p:nvGrpSpPr>
      <p:grpSpPr>
        <a:xfrm>
          <a:off x="0" y="0"/>
          <a:ext cx="0" cy="0"/>
          <a:chOff x="0" y="0"/>
          <a:chExt cx="0" cy="0"/>
        </a:xfrm>
      </p:grpSpPr>
      <p:sp>
        <p:nvSpPr>
          <p:cNvPr id="6" name="Rectangle 5"/>
          <p:cNvSpPr/>
          <p:nvPr userDrawn="1"/>
        </p:nvSpPr>
        <p:spPr>
          <a:xfrm>
            <a:off x="406400" y="338667"/>
            <a:ext cx="8326438" cy="4560094"/>
          </a:xfrm>
          <a:prstGeom prst="rect">
            <a:avLst/>
          </a:prstGeom>
          <a:solidFill>
            <a:srgbClr val="009B3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i-FI" sz="1167" dirty="0">
              <a:solidFill>
                <a:prstClr val="white"/>
              </a:solidFill>
            </a:endParaRPr>
          </a:p>
        </p:txBody>
      </p:sp>
      <p:sp>
        <p:nvSpPr>
          <p:cNvPr id="2" name="Title 1"/>
          <p:cNvSpPr>
            <a:spLocks noGrp="1"/>
          </p:cNvSpPr>
          <p:nvPr>
            <p:ph type="title"/>
          </p:nvPr>
        </p:nvSpPr>
        <p:spPr>
          <a:xfrm>
            <a:off x="572400" y="456000"/>
            <a:ext cx="7772400" cy="1839000"/>
          </a:xfrm>
        </p:spPr>
        <p:txBody>
          <a:bodyPr/>
          <a:lstStyle>
            <a:lvl1pPr>
              <a:defRPr>
                <a:solidFill>
                  <a:schemeClr val="bg1"/>
                </a:solidFill>
              </a:defRPr>
            </a:lvl1pPr>
          </a:lstStyle>
          <a:p>
            <a:r>
              <a:rPr lang="en-US" noProof="0"/>
              <a:t>Click to edit Master title style</a:t>
            </a:r>
            <a:endParaRPr lang="fi-FI" noProof="0"/>
          </a:p>
        </p:txBody>
      </p:sp>
      <p:sp>
        <p:nvSpPr>
          <p:cNvPr id="11" name="Text Placeholder 9"/>
          <p:cNvSpPr>
            <a:spLocks noGrp="1"/>
          </p:cNvSpPr>
          <p:nvPr>
            <p:ph type="body" sz="quarter" idx="13"/>
          </p:nvPr>
        </p:nvSpPr>
        <p:spPr>
          <a:xfrm>
            <a:off x="5144400" y="5121000"/>
            <a:ext cx="1537200" cy="318000"/>
          </a:xfrm>
        </p:spPr>
        <p:txBody>
          <a:bodyPr>
            <a:noAutofit/>
          </a:bodyPr>
          <a:lstStyle>
            <a:lvl1pPr marL="0" indent="0">
              <a:lnSpc>
                <a:spcPts val="792"/>
              </a:lnSpc>
              <a:spcBef>
                <a:spcPts val="0"/>
              </a:spcBef>
              <a:buNone/>
              <a:defRPr sz="792" b="1">
                <a:solidFill>
                  <a:schemeClr val="bg2"/>
                </a:solidFill>
              </a:defRPr>
            </a:lvl1pPr>
            <a:lvl2pPr marL="227533" indent="-85987">
              <a:defRPr lang="en-US" sz="792" kern="1200" dirty="0" smtClean="0">
                <a:solidFill>
                  <a:schemeClr val="tx1"/>
                </a:solidFill>
                <a:latin typeface="+mn-lt"/>
                <a:ea typeface="+mn-ea"/>
                <a:cs typeface="+mn-cs"/>
              </a:defRPr>
            </a:lvl2pPr>
            <a:lvl3pPr marL="227533" indent="-78049">
              <a:buFont typeface="Symbol" pitchFamily="18" charset="2"/>
              <a:buNone/>
              <a:defRPr sz="750"/>
            </a:lvl3pPr>
            <a:lvl4pPr marL="227533" indent="-78049">
              <a:defRPr sz="750"/>
            </a:lvl4pPr>
            <a:lvl5pPr marL="227533" indent="-78049">
              <a:buFont typeface="Symbol" pitchFamily="18" charset="2"/>
              <a:buChar char="-"/>
              <a:defRPr sz="750"/>
            </a:lvl5pPr>
            <a:lvl6pPr marL="227991" indent="-77997">
              <a:spcBef>
                <a:spcPts val="250"/>
              </a:spcBef>
              <a:buFont typeface="Symbol" pitchFamily="18" charset="2"/>
              <a:buChar char="-"/>
              <a:defRPr sz="750"/>
            </a:lvl6pPr>
            <a:lvl7pPr marL="227991" indent="-77997">
              <a:spcBef>
                <a:spcPts val="250"/>
              </a:spcBef>
              <a:buFont typeface="Symbol" pitchFamily="18" charset="2"/>
              <a:buChar char="-"/>
              <a:defRPr sz="750"/>
            </a:lvl7pPr>
            <a:lvl8pPr marL="227991" indent="-77997">
              <a:spcBef>
                <a:spcPts val="250"/>
              </a:spcBef>
              <a:buFont typeface="Symbol" pitchFamily="18" charset="2"/>
              <a:buChar char="-"/>
              <a:defRPr sz="750"/>
            </a:lvl8pPr>
            <a:lvl9pPr marL="227991" indent="-77997">
              <a:spcBef>
                <a:spcPts val="250"/>
              </a:spcBef>
              <a:buFont typeface="Symbol" pitchFamily="18" charset="2"/>
              <a:buChar char="-"/>
              <a:defRPr sz="750"/>
            </a:lvl9pPr>
          </a:lstStyle>
          <a:p>
            <a:pPr lvl="0"/>
            <a:r>
              <a:rPr lang="en-US" noProof="0"/>
              <a:t>Click to edit Master text styles</a:t>
            </a:r>
          </a:p>
        </p:txBody>
      </p:sp>
      <p:sp>
        <p:nvSpPr>
          <p:cNvPr id="12" name="Text Placeholder 9"/>
          <p:cNvSpPr>
            <a:spLocks noGrp="1"/>
          </p:cNvSpPr>
          <p:nvPr>
            <p:ph type="body" sz="quarter" idx="14"/>
          </p:nvPr>
        </p:nvSpPr>
        <p:spPr>
          <a:xfrm>
            <a:off x="6858000" y="5121000"/>
            <a:ext cx="1702800" cy="318000"/>
          </a:xfrm>
        </p:spPr>
        <p:txBody>
          <a:bodyPr>
            <a:noAutofit/>
          </a:bodyPr>
          <a:lstStyle>
            <a:lvl1pPr marL="0" indent="0">
              <a:lnSpc>
                <a:spcPts val="792"/>
              </a:lnSpc>
              <a:spcBef>
                <a:spcPts val="0"/>
              </a:spcBef>
              <a:buNone/>
              <a:defRPr sz="792" b="1">
                <a:solidFill>
                  <a:schemeClr val="bg2"/>
                </a:solidFill>
              </a:defRPr>
            </a:lvl1pPr>
            <a:lvl2pPr marL="227533" indent="-85987">
              <a:defRPr lang="en-US" sz="792" kern="1200" dirty="0" smtClean="0">
                <a:solidFill>
                  <a:schemeClr val="tx1"/>
                </a:solidFill>
                <a:latin typeface="+mn-lt"/>
                <a:ea typeface="+mn-ea"/>
                <a:cs typeface="+mn-cs"/>
              </a:defRPr>
            </a:lvl2pPr>
            <a:lvl3pPr marL="227533" indent="-78049">
              <a:buFont typeface="Symbol" pitchFamily="18" charset="2"/>
              <a:buNone/>
              <a:defRPr sz="750"/>
            </a:lvl3pPr>
            <a:lvl4pPr marL="227533" indent="-78049">
              <a:defRPr sz="750"/>
            </a:lvl4pPr>
            <a:lvl5pPr marL="227533" indent="-78049">
              <a:buFont typeface="Symbol" pitchFamily="18" charset="2"/>
              <a:buChar char="-"/>
              <a:defRPr sz="750"/>
            </a:lvl5pPr>
            <a:lvl6pPr marL="227991" indent="-77997">
              <a:spcBef>
                <a:spcPts val="250"/>
              </a:spcBef>
              <a:buFont typeface="Symbol" pitchFamily="18" charset="2"/>
              <a:buChar char="-"/>
              <a:defRPr sz="750"/>
            </a:lvl6pPr>
            <a:lvl7pPr marL="227991" indent="-77997">
              <a:spcBef>
                <a:spcPts val="250"/>
              </a:spcBef>
              <a:buFont typeface="Symbol" pitchFamily="18" charset="2"/>
              <a:buChar char="-"/>
              <a:defRPr sz="750"/>
            </a:lvl7pPr>
            <a:lvl8pPr marL="227991" indent="-77997">
              <a:spcBef>
                <a:spcPts val="250"/>
              </a:spcBef>
              <a:buFont typeface="Symbol" pitchFamily="18" charset="2"/>
              <a:buChar char="-"/>
              <a:defRPr sz="750"/>
            </a:lvl8pPr>
            <a:lvl9pPr marL="227991" indent="-77997">
              <a:spcBef>
                <a:spcPts val="250"/>
              </a:spcBef>
              <a:buFont typeface="Symbol" pitchFamily="18" charset="2"/>
              <a:buChar char="-"/>
              <a:defRPr sz="750"/>
            </a:lvl9pPr>
          </a:lstStyle>
          <a:p>
            <a:pPr lvl="0"/>
            <a:r>
              <a:rPr lang="en-US" noProof="0"/>
              <a:t>Click to edit Master text styles</a:t>
            </a:r>
          </a:p>
        </p:txBody>
      </p:sp>
      <p:sp>
        <p:nvSpPr>
          <p:cNvPr id="7" name="Date Placeholder 3"/>
          <p:cNvSpPr>
            <a:spLocks noGrp="1"/>
          </p:cNvSpPr>
          <p:nvPr>
            <p:ph type="dt" sz="half" idx="15"/>
          </p:nvPr>
        </p:nvSpPr>
        <p:spPr/>
        <p:txBody>
          <a:bodyPr rtlCol="0"/>
          <a:lstStyle>
            <a:lvl1pPr>
              <a:defRPr>
                <a:solidFill>
                  <a:prstClr val="black">
                    <a:tint val="75000"/>
                  </a:prstClr>
                </a:solidFill>
                <a:latin typeface="Arial" pitchFamily="34" charset="0"/>
                <a:cs typeface="Arial" pitchFamily="34" charset="0"/>
              </a:defRPr>
            </a:lvl1pPr>
          </a:lstStyle>
          <a:p>
            <a:pPr>
              <a:defRPr/>
            </a:pPr>
            <a:fld id="{37DC1288-5E49-4DD0-BC4A-405D817DDC70}" type="datetime1">
              <a:rPr lang="en-US"/>
              <a:pPr>
                <a:defRPr/>
              </a:pPr>
              <a:t>8/28/2022</a:t>
            </a:fld>
            <a:endParaRPr lang="fi-FI" dirty="0"/>
          </a:p>
        </p:txBody>
      </p:sp>
      <p:sp>
        <p:nvSpPr>
          <p:cNvPr id="8" name="Footer Placeholder 4"/>
          <p:cNvSpPr>
            <a:spLocks noGrp="1"/>
          </p:cNvSpPr>
          <p:nvPr>
            <p:ph type="ftr" sz="quarter" idx="16"/>
          </p:nvPr>
        </p:nvSpPr>
        <p:spPr/>
        <p:txBody>
          <a:bodyPr rtlCol="0"/>
          <a:lstStyle>
            <a:lvl1pPr>
              <a:defRPr>
                <a:solidFill>
                  <a:prstClr val="black">
                    <a:tint val="75000"/>
                  </a:prstClr>
                </a:solidFill>
                <a:latin typeface="Arial" pitchFamily="34" charset="0"/>
                <a:cs typeface="Arial" pitchFamily="34" charset="0"/>
              </a:defRPr>
            </a:lvl1pPr>
          </a:lstStyle>
          <a:p>
            <a:pPr>
              <a:defRPr/>
            </a:pPr>
            <a:endParaRPr lang="fi-FI"/>
          </a:p>
        </p:txBody>
      </p:sp>
      <p:sp>
        <p:nvSpPr>
          <p:cNvPr id="9" name="Slide Number Placeholder 5"/>
          <p:cNvSpPr>
            <a:spLocks noGrp="1"/>
          </p:cNvSpPr>
          <p:nvPr>
            <p:ph type="sldNum" sz="quarter" idx="17"/>
          </p:nvPr>
        </p:nvSpPr>
        <p:spPr/>
        <p:txBody>
          <a:bodyPr rtlCol="0"/>
          <a:lstStyle>
            <a:lvl1pPr>
              <a:defRPr>
                <a:solidFill>
                  <a:prstClr val="black">
                    <a:tint val="75000"/>
                  </a:prstClr>
                </a:solidFill>
                <a:latin typeface="Arial" pitchFamily="34" charset="0"/>
                <a:cs typeface="Arial" pitchFamily="34" charset="0"/>
              </a:defRPr>
            </a:lvl1pPr>
          </a:lstStyle>
          <a:p>
            <a:pPr>
              <a:defRPr/>
            </a:pPr>
            <a:fld id="{29B81346-ABBB-482A-B4BE-076D7651AA05}" type="slidenum">
              <a:rPr lang="fi-FI"/>
              <a:pPr>
                <a:defRPr/>
              </a:pPr>
              <a:t>‹#›</a:t>
            </a:fld>
            <a:endParaRPr lang="fi-FI" dirty="0"/>
          </a:p>
        </p:txBody>
      </p:sp>
      <p:pic>
        <p:nvPicPr>
          <p:cNvPr id="10" name="Picture 5" descr="Aalto_EN_Chem-Tech_13_RGB_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5288" y="4898761"/>
            <a:ext cx="2232025" cy="814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205660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2_Blank slide">
    <p:spTree>
      <p:nvGrpSpPr>
        <p:cNvPr id="1" name=""/>
        <p:cNvGrpSpPr/>
        <p:nvPr/>
      </p:nvGrpSpPr>
      <p:grpSpPr>
        <a:xfrm>
          <a:off x="0" y="0"/>
          <a:ext cx="0" cy="0"/>
          <a:chOff x="0" y="0"/>
          <a:chExt cx="0" cy="0"/>
        </a:xfrm>
      </p:grpSpPr>
      <p:pic>
        <p:nvPicPr>
          <p:cNvPr id="4" name="Picture 6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9844"/>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9"/>
          <p:cNvSpPr>
            <a:spLocks noGrp="1"/>
          </p:cNvSpPr>
          <p:nvPr>
            <p:ph type="body" sz="quarter" idx="13"/>
          </p:nvPr>
        </p:nvSpPr>
        <p:spPr>
          <a:xfrm>
            <a:off x="5144400" y="5121000"/>
            <a:ext cx="1537200" cy="318000"/>
          </a:xfrm>
        </p:spPr>
        <p:txBody>
          <a:bodyPr lIns="0" tIns="0" rIns="0" bIns="0">
            <a:noAutofit/>
          </a:bodyPr>
          <a:lstStyle>
            <a:lvl1pPr marL="0" indent="0">
              <a:lnSpc>
                <a:spcPts val="792"/>
              </a:lnSpc>
              <a:spcBef>
                <a:spcPts val="0"/>
              </a:spcBef>
              <a:buNone/>
              <a:defRPr sz="792" b="1">
                <a:solidFill>
                  <a:schemeClr val="accent5"/>
                </a:solidFill>
              </a:defRPr>
            </a:lvl1pPr>
            <a:lvl2pPr marL="227533" indent="-85987">
              <a:defRPr lang="en-US" sz="792" kern="1200" dirty="0" smtClean="0">
                <a:solidFill>
                  <a:schemeClr val="tx1"/>
                </a:solidFill>
                <a:latin typeface="+mn-lt"/>
                <a:ea typeface="+mn-ea"/>
                <a:cs typeface="+mn-cs"/>
              </a:defRPr>
            </a:lvl2pPr>
            <a:lvl3pPr marL="227533" indent="-78049">
              <a:buFont typeface="Symbol" pitchFamily="18" charset="2"/>
              <a:buNone/>
              <a:defRPr sz="750"/>
            </a:lvl3pPr>
            <a:lvl4pPr marL="227533" indent="-78049">
              <a:defRPr sz="750"/>
            </a:lvl4pPr>
            <a:lvl5pPr marL="227533" indent="-78049">
              <a:buFont typeface="Symbol" pitchFamily="18" charset="2"/>
              <a:buChar char="-"/>
              <a:defRPr sz="750"/>
            </a:lvl5pPr>
            <a:lvl6pPr marL="227991" indent="-77997">
              <a:spcBef>
                <a:spcPts val="250"/>
              </a:spcBef>
              <a:buFont typeface="Symbol" pitchFamily="18" charset="2"/>
              <a:buChar char="-"/>
              <a:defRPr sz="750"/>
            </a:lvl6pPr>
            <a:lvl7pPr marL="227991" indent="-77997">
              <a:spcBef>
                <a:spcPts val="250"/>
              </a:spcBef>
              <a:buFont typeface="Symbol" pitchFamily="18" charset="2"/>
              <a:buChar char="-"/>
              <a:defRPr sz="750"/>
            </a:lvl7pPr>
            <a:lvl8pPr marL="227991" indent="-77997">
              <a:spcBef>
                <a:spcPts val="250"/>
              </a:spcBef>
              <a:buFont typeface="Symbol" pitchFamily="18" charset="2"/>
              <a:buChar char="-"/>
              <a:defRPr sz="750"/>
            </a:lvl8pPr>
            <a:lvl9pPr marL="227991" indent="-77997">
              <a:spcBef>
                <a:spcPts val="250"/>
              </a:spcBef>
              <a:buFont typeface="Symbol" pitchFamily="18" charset="2"/>
              <a:buChar char="-"/>
              <a:defRPr sz="750"/>
            </a:lvl9pPr>
          </a:lstStyle>
          <a:p>
            <a:pPr lvl="0"/>
            <a:r>
              <a:rPr lang="en-US" noProof="0" dirty="0"/>
              <a:t>Click to edit Master text styles</a:t>
            </a:r>
          </a:p>
        </p:txBody>
      </p:sp>
      <p:sp>
        <p:nvSpPr>
          <p:cNvPr id="10" name="Text Placeholder 9"/>
          <p:cNvSpPr>
            <a:spLocks noGrp="1"/>
          </p:cNvSpPr>
          <p:nvPr>
            <p:ph type="body" sz="quarter" idx="14"/>
          </p:nvPr>
        </p:nvSpPr>
        <p:spPr>
          <a:xfrm>
            <a:off x="6858000" y="5121000"/>
            <a:ext cx="1702800" cy="318000"/>
          </a:xfrm>
        </p:spPr>
        <p:txBody>
          <a:bodyPr lIns="0" tIns="0" rIns="0" bIns="0">
            <a:noAutofit/>
          </a:bodyPr>
          <a:lstStyle>
            <a:lvl1pPr marL="0" indent="0">
              <a:lnSpc>
                <a:spcPts val="792"/>
              </a:lnSpc>
              <a:spcBef>
                <a:spcPts val="0"/>
              </a:spcBef>
              <a:buNone/>
              <a:defRPr sz="792" b="1">
                <a:solidFill>
                  <a:schemeClr val="accent5"/>
                </a:solidFill>
              </a:defRPr>
            </a:lvl1pPr>
            <a:lvl2pPr marL="227533" indent="-85987">
              <a:defRPr lang="en-US" sz="792" kern="1200" dirty="0" smtClean="0">
                <a:solidFill>
                  <a:schemeClr val="tx1"/>
                </a:solidFill>
                <a:latin typeface="+mn-lt"/>
                <a:ea typeface="+mn-ea"/>
                <a:cs typeface="+mn-cs"/>
              </a:defRPr>
            </a:lvl2pPr>
            <a:lvl3pPr marL="227533" indent="-78049">
              <a:buFont typeface="Symbol" pitchFamily="18" charset="2"/>
              <a:buNone/>
              <a:defRPr sz="750"/>
            </a:lvl3pPr>
            <a:lvl4pPr marL="227533" indent="-78049">
              <a:defRPr sz="750"/>
            </a:lvl4pPr>
            <a:lvl5pPr marL="227533" indent="-78049">
              <a:buFont typeface="Symbol" pitchFamily="18" charset="2"/>
              <a:buChar char="-"/>
              <a:defRPr sz="750"/>
            </a:lvl5pPr>
            <a:lvl6pPr marL="227991" indent="-77997">
              <a:spcBef>
                <a:spcPts val="250"/>
              </a:spcBef>
              <a:buFont typeface="Symbol" pitchFamily="18" charset="2"/>
              <a:buChar char="-"/>
              <a:defRPr sz="750"/>
            </a:lvl6pPr>
            <a:lvl7pPr marL="227991" indent="-77997">
              <a:spcBef>
                <a:spcPts val="250"/>
              </a:spcBef>
              <a:buFont typeface="Symbol" pitchFamily="18" charset="2"/>
              <a:buChar char="-"/>
              <a:defRPr sz="750"/>
            </a:lvl7pPr>
            <a:lvl8pPr marL="227991" indent="-77997">
              <a:spcBef>
                <a:spcPts val="250"/>
              </a:spcBef>
              <a:buFont typeface="Symbol" pitchFamily="18" charset="2"/>
              <a:buChar char="-"/>
              <a:defRPr sz="750"/>
            </a:lvl8pPr>
            <a:lvl9pPr marL="227991" indent="-77997">
              <a:spcBef>
                <a:spcPts val="250"/>
              </a:spcBef>
              <a:buFont typeface="Symbol" pitchFamily="18" charset="2"/>
              <a:buChar char="-"/>
              <a:defRPr sz="750"/>
            </a:lvl9pPr>
          </a:lstStyle>
          <a:p>
            <a:pPr lvl="0"/>
            <a:r>
              <a:rPr lang="en-US" noProof="0" dirty="0"/>
              <a:t>Click to edit Master text styles</a:t>
            </a:r>
          </a:p>
        </p:txBody>
      </p:sp>
      <p:sp>
        <p:nvSpPr>
          <p:cNvPr id="6" name="Date Placeholder 1"/>
          <p:cNvSpPr>
            <a:spLocks noGrp="1"/>
          </p:cNvSpPr>
          <p:nvPr>
            <p:ph type="dt" sz="half" idx="15"/>
          </p:nvPr>
        </p:nvSpPr>
        <p:spPr/>
        <p:txBody>
          <a:bodyPr/>
          <a:lstStyle>
            <a:lvl1pPr>
              <a:defRPr/>
            </a:lvl1pPr>
          </a:lstStyle>
          <a:p>
            <a:pPr>
              <a:defRPr/>
            </a:pPr>
            <a:fld id="{FAF66289-F081-410C-96FA-10193A38D74F}" type="datetime1">
              <a:rPr lang="en-US"/>
              <a:pPr>
                <a:defRPr/>
              </a:pPr>
              <a:t>8/28/2022</a:t>
            </a:fld>
            <a:endParaRPr lang="fi-FI"/>
          </a:p>
        </p:txBody>
      </p:sp>
      <p:sp>
        <p:nvSpPr>
          <p:cNvPr id="7" name="Footer Placeholder 2"/>
          <p:cNvSpPr>
            <a:spLocks noGrp="1"/>
          </p:cNvSpPr>
          <p:nvPr>
            <p:ph type="ftr" sz="quarter" idx="16"/>
          </p:nvPr>
        </p:nvSpPr>
        <p:spPr/>
        <p:txBody>
          <a:bodyPr/>
          <a:lstStyle>
            <a:lvl1pPr>
              <a:defRPr/>
            </a:lvl1pPr>
          </a:lstStyle>
          <a:p>
            <a:pPr>
              <a:defRPr/>
            </a:pPr>
            <a:endParaRPr lang="fi-FI"/>
          </a:p>
        </p:txBody>
      </p:sp>
      <p:sp>
        <p:nvSpPr>
          <p:cNvPr id="8" name="Slide Number Placeholder 3"/>
          <p:cNvSpPr>
            <a:spLocks noGrp="1"/>
          </p:cNvSpPr>
          <p:nvPr>
            <p:ph type="sldNum" sz="quarter" idx="17"/>
          </p:nvPr>
        </p:nvSpPr>
        <p:spPr/>
        <p:txBody>
          <a:bodyPr/>
          <a:lstStyle>
            <a:lvl1pPr>
              <a:defRPr/>
            </a:lvl1pPr>
          </a:lstStyle>
          <a:p>
            <a:pPr>
              <a:defRPr/>
            </a:pPr>
            <a:fld id="{84C8FFC5-7BC5-4ACF-9F40-880A73A4C8EF}" type="slidenum">
              <a:rPr lang="fi-FI"/>
              <a:pPr>
                <a:defRPr/>
              </a:pPr>
              <a:t>‹#›</a:t>
            </a:fld>
            <a:endParaRPr lang="fi-FI"/>
          </a:p>
        </p:txBody>
      </p:sp>
      <p:pic>
        <p:nvPicPr>
          <p:cNvPr id="11" name="Picture 5" descr="Aalto_EN_Chem-Tech_13_RGB_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95288" y="4898761"/>
            <a:ext cx="2232025" cy="814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1241824"/>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Content Blue">
    <p:spTree>
      <p:nvGrpSpPr>
        <p:cNvPr id="1" name=""/>
        <p:cNvGrpSpPr/>
        <p:nvPr/>
      </p:nvGrpSpPr>
      <p:grpSpPr>
        <a:xfrm>
          <a:off x="0" y="0"/>
          <a:ext cx="0" cy="0"/>
          <a:chOff x="0" y="0"/>
          <a:chExt cx="0" cy="0"/>
        </a:xfrm>
      </p:grpSpPr>
      <p:cxnSp>
        <p:nvCxnSpPr>
          <p:cNvPr id="5" name="Straight Connector 4"/>
          <p:cNvCxnSpPr/>
          <p:nvPr userDrawn="1"/>
        </p:nvCxnSpPr>
        <p:spPr>
          <a:xfrm>
            <a:off x="539750" y="4804833"/>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540022" y="317500"/>
            <a:ext cx="8085599" cy="996498"/>
          </a:xfrm>
          <a:prstGeom prst="rect">
            <a:avLst/>
          </a:prstGeom>
        </p:spPr>
        <p:txBody>
          <a:bodyPr lIns="0" tIns="0" rIns="0" bIns="0" anchor="t" anchorCtr="0">
            <a:noAutofit/>
          </a:bodyPr>
          <a:lstStyle>
            <a:lvl1pPr algn="l">
              <a:lnSpc>
                <a:spcPct val="85000"/>
              </a:lnSpc>
              <a:defRPr sz="3000" b="1" spc="-83">
                <a:solidFill>
                  <a:srgbClr val="0065BD"/>
                </a:solidFill>
              </a:defRPr>
            </a:lvl1pPr>
          </a:lstStyle>
          <a:p>
            <a:r>
              <a:rPr lang="en-US"/>
              <a:t>Click to edit Master title style</a:t>
            </a:r>
            <a:endParaRPr lang="en-US" dirty="0"/>
          </a:p>
        </p:txBody>
      </p:sp>
      <p:sp>
        <p:nvSpPr>
          <p:cNvPr id="10" name="Content Placeholder 10"/>
          <p:cNvSpPr>
            <a:spLocks noGrp="1"/>
          </p:cNvSpPr>
          <p:nvPr>
            <p:ph sz="quarter" idx="14"/>
          </p:nvPr>
        </p:nvSpPr>
        <p:spPr>
          <a:xfrm>
            <a:off x="540022" y="1404731"/>
            <a:ext cx="8085599" cy="3192964"/>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Date Placeholder 12"/>
          <p:cNvSpPr>
            <a:spLocks noGrp="1"/>
          </p:cNvSpPr>
          <p:nvPr>
            <p:ph type="dt" sz="half" idx="15"/>
          </p:nvPr>
        </p:nvSpPr>
        <p:spPr/>
        <p:txBody>
          <a:bodyPr/>
          <a:lstStyle>
            <a:lvl1pPr>
              <a:defRPr/>
            </a:lvl1pPr>
          </a:lstStyle>
          <a:p>
            <a:pPr>
              <a:defRPr/>
            </a:pPr>
            <a:fld id="{E0A7D511-EF24-F248-BEA4-1AD370F38D7A}" type="datetime1">
              <a:rPr lang="fi-FI">
                <a:solidFill>
                  <a:prstClr val="black">
                    <a:tint val="75000"/>
                  </a:prstClr>
                </a:solidFill>
              </a:rPr>
              <a:pPr>
                <a:defRPr/>
              </a:pPr>
              <a:t>28.8.2022</a:t>
            </a:fld>
            <a:endParaRPr lang="fi-FI">
              <a:solidFill>
                <a:prstClr val="black">
                  <a:tint val="75000"/>
                </a:prstClr>
              </a:solidFill>
            </a:endParaRPr>
          </a:p>
        </p:txBody>
      </p:sp>
      <p:sp>
        <p:nvSpPr>
          <p:cNvPr id="7" name="Footer Placeholder 13"/>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solidFill>
                  <a:prstClr val="black">
                    <a:tint val="75000"/>
                  </a:prstClr>
                </a:solidFill>
              </a:rPr>
              <a:pPr>
                <a:defRPr/>
              </a:pPr>
              <a:t>‹#›</a:t>
            </a:fld>
            <a:endParaRPr lang="fi-FI">
              <a:solidFill>
                <a:prstClr val="black">
                  <a:tint val="75000"/>
                </a:prstClr>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4615" y="4695532"/>
            <a:ext cx="2449208" cy="929637"/>
          </a:xfrm>
          <a:prstGeom prst="rect">
            <a:avLst/>
          </a:prstGeom>
        </p:spPr>
      </p:pic>
    </p:spTree>
    <p:extLst>
      <p:ext uri="{BB962C8B-B14F-4D97-AF65-F5344CB8AC3E}">
        <p14:creationId xmlns:p14="http://schemas.microsoft.com/office/powerpoint/2010/main" val="297959274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2" name="Title 1"/>
          <p:cNvSpPr>
            <a:spLocks noGrp="1"/>
          </p:cNvSpPr>
          <p:nvPr>
            <p:ph type="ctrTitle"/>
          </p:nvPr>
        </p:nvSpPr>
        <p:spPr>
          <a:xfrm>
            <a:off x="468317" y="265113"/>
            <a:ext cx="8207375" cy="996498"/>
          </a:xfrm>
          <a:prstGeom prst="rect">
            <a:avLst/>
          </a:prstGeom>
        </p:spPr>
        <p:txBody>
          <a:bodyPr lIns="0" tIns="0" rIns="0" bIns="0" anchor="t" anchorCtr="0">
            <a:noAutofit/>
          </a:bodyPr>
          <a:lstStyle>
            <a:lvl1pPr algn="l">
              <a:lnSpc>
                <a:spcPct val="85000"/>
              </a:lnSpc>
              <a:defRPr sz="3000" b="1" spc="-83">
                <a:solidFill>
                  <a:schemeClr val="tx2"/>
                </a:solidFill>
              </a:defRPr>
            </a:lvl1pPr>
          </a:lstStyle>
          <a:p>
            <a:r>
              <a:rPr lang="en-US"/>
              <a:t>Click to edit Master title style</a:t>
            </a:r>
            <a:endParaRPr lang="en-US" dirty="0"/>
          </a:p>
        </p:txBody>
      </p:sp>
      <p:sp>
        <p:nvSpPr>
          <p:cNvPr id="10" name="Content Placeholder 10"/>
          <p:cNvSpPr>
            <a:spLocks noGrp="1"/>
          </p:cNvSpPr>
          <p:nvPr>
            <p:ph sz="quarter" idx="14"/>
          </p:nvPr>
        </p:nvSpPr>
        <p:spPr>
          <a:xfrm>
            <a:off x="468314" y="1261614"/>
            <a:ext cx="8207374" cy="3336083"/>
          </a:xfrm>
          <a:prstGeom prst="rect">
            <a:avLst/>
          </a:prstGeom>
        </p:spPr>
        <p:txBody>
          <a:bodyPr vert="horz" lIns="0" tIns="0" rIns="0" bIns="0"/>
          <a:lstStyle>
            <a:lvl1pPr marL="0" indent="0">
              <a:buNone/>
              <a:defRPr sz="1750" b="1">
                <a:latin typeface="+mj-lt"/>
              </a:defRPr>
            </a:lvl1pPr>
            <a:lvl2pPr marL="197984" indent="-176986">
              <a:buFont typeface="Arial"/>
              <a:buChar char="•"/>
              <a:defRPr sz="1667">
                <a:latin typeface="Georgia"/>
              </a:defRPr>
            </a:lvl2pPr>
            <a:lvl3pPr marL="383970" indent="-191984">
              <a:buFont typeface="Lucida Grande"/>
              <a:buChar char="-"/>
              <a:defRPr sz="1333" i="1">
                <a:latin typeface="Georgia"/>
                <a:cs typeface="Georgia"/>
              </a:defRPr>
            </a:lvl3pPr>
            <a:lvl4pPr marL="659948" indent="-161988">
              <a:buFont typeface="Arial"/>
              <a:buChar char="•"/>
              <a:defRPr sz="1167" baseline="0">
                <a:latin typeface="Georgia"/>
              </a:defRPr>
            </a:lvl4pPr>
            <a:lvl5pPr marL="905928" indent="-190484">
              <a:buFont typeface="Courier New"/>
              <a:buChar char="o"/>
              <a:defRPr sz="1083"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6" name="Date Placeholder 12"/>
          <p:cNvSpPr>
            <a:spLocks noGrp="1"/>
          </p:cNvSpPr>
          <p:nvPr>
            <p:ph type="dt" sz="half" idx="15"/>
          </p:nvPr>
        </p:nvSpPr>
        <p:spPr/>
        <p:txBody>
          <a:bodyPr/>
          <a:lstStyle>
            <a:lvl1pPr>
              <a:defRPr/>
            </a:lvl1pPr>
          </a:lstStyle>
          <a:p>
            <a:pPr>
              <a:defRPr/>
            </a:pPr>
            <a:fld id="{24CBB682-87B2-4236-AF78-B49807E7713E}" type="datetime1">
              <a:rPr lang="fi-FI" smtClean="0">
                <a:solidFill>
                  <a:prstClr val="black">
                    <a:tint val="75000"/>
                  </a:prstClr>
                </a:solidFill>
              </a:rPr>
              <a:pPr>
                <a:defRPr/>
              </a:pPr>
              <a:t>28.8.2022</a:t>
            </a:fld>
            <a:endParaRPr lang="fi-FI">
              <a:solidFill>
                <a:prstClr val="black">
                  <a:tint val="75000"/>
                </a:prstClr>
              </a:solidFill>
            </a:endParaRPr>
          </a:p>
        </p:txBody>
      </p:sp>
      <p:sp>
        <p:nvSpPr>
          <p:cNvPr id="7" name="Footer Placeholder 13"/>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solidFill>
                  <a:prstClr val="black">
                    <a:tint val="75000"/>
                  </a:prstClr>
                </a:solidFill>
              </a:rPr>
              <a:pPr>
                <a:defRPr/>
              </a:pPr>
              <a:t>‹#›</a:t>
            </a:fld>
            <a:endParaRPr lang="fi-FI">
              <a:solidFill>
                <a:prstClr val="black">
                  <a:tint val="75000"/>
                </a:prstClr>
              </a:solidFill>
            </a:endParaRPr>
          </a:p>
        </p:txBody>
      </p:sp>
      <p:cxnSp>
        <p:nvCxnSpPr>
          <p:cNvPr id="12" name="Straight Connector 4"/>
          <p:cNvCxnSpPr/>
          <p:nvPr userDrawn="1"/>
        </p:nvCxnSpPr>
        <p:spPr>
          <a:xfrm>
            <a:off x="468317" y="4873007"/>
            <a:ext cx="8207375" cy="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1"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4003" y="4712400"/>
            <a:ext cx="2256163" cy="957600"/>
          </a:xfrm>
          <a:prstGeom prst="rect">
            <a:avLst/>
          </a:prstGeom>
        </p:spPr>
      </p:pic>
    </p:spTree>
    <p:extLst>
      <p:ext uri="{BB962C8B-B14F-4D97-AF65-F5344CB8AC3E}">
        <p14:creationId xmlns:p14="http://schemas.microsoft.com/office/powerpoint/2010/main" val="103840405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21_Title and On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Click to edit Master title style</a:t>
            </a:r>
            <a:endParaRPr lang="fi-FI" noProof="0" dirty="0"/>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4" name="Date Placeholder 3"/>
          <p:cNvSpPr>
            <a:spLocks noGrp="1"/>
          </p:cNvSpPr>
          <p:nvPr>
            <p:ph type="dt" sz="half" idx="10"/>
          </p:nvPr>
        </p:nvSpPr>
        <p:spPr/>
        <p:txBody>
          <a:bodyPr/>
          <a:lstStyle/>
          <a:p>
            <a:fld id="{31C9BAAA-DC1B-49F7-BD70-3EB5E77C19D9}" type="datetime1">
              <a:rPr lang="en-US" smtClean="0">
                <a:solidFill>
                  <a:srgbClr val="000000">
                    <a:tint val="75000"/>
                  </a:srgbClr>
                </a:solidFill>
              </a:rPr>
              <a:pPr/>
              <a:t>8/28/2022</a:t>
            </a:fld>
            <a:endParaRPr lang="fi-FI">
              <a:solidFill>
                <a:srgbClr val="000000">
                  <a:tint val="75000"/>
                </a:srgbClr>
              </a:solidFill>
            </a:endParaRPr>
          </a:p>
        </p:txBody>
      </p:sp>
      <p:sp>
        <p:nvSpPr>
          <p:cNvPr id="5" name="Footer Placeholder 4"/>
          <p:cNvSpPr>
            <a:spLocks noGrp="1"/>
          </p:cNvSpPr>
          <p:nvPr>
            <p:ph type="ftr" sz="quarter" idx="11"/>
          </p:nvPr>
        </p:nvSpPr>
        <p:spPr/>
        <p:txBody>
          <a:bodyPr/>
          <a:lstStyle/>
          <a:p>
            <a:endParaRPr lang="fi-FI">
              <a:solidFill>
                <a:srgbClr val="000000">
                  <a:tint val="75000"/>
                </a:srgbClr>
              </a:solidFill>
            </a:endParaRPr>
          </a:p>
        </p:txBody>
      </p:sp>
      <p:sp>
        <p:nvSpPr>
          <p:cNvPr id="6" name="Slide Number Placeholder 5"/>
          <p:cNvSpPr>
            <a:spLocks noGrp="1"/>
          </p:cNvSpPr>
          <p:nvPr>
            <p:ph type="sldNum" sz="quarter" idx="12"/>
          </p:nvPr>
        </p:nvSpPr>
        <p:spPr/>
        <p:txBody>
          <a:bodyPr/>
          <a:lstStyle/>
          <a:p>
            <a:fld id="{52384017-E4DF-4A7A-8FA6-2DC68C3EB4D0}" type="slidenum">
              <a:rPr lang="fi-FI" smtClean="0">
                <a:solidFill>
                  <a:srgbClr val="000000">
                    <a:tint val="75000"/>
                  </a:srgbClr>
                </a:solidFill>
              </a:rPr>
              <a:pPr/>
              <a:t>‹#›</a:t>
            </a:fld>
            <a:endParaRPr lang="fi-FI">
              <a:solidFill>
                <a:srgbClr val="000000">
                  <a:tint val="75000"/>
                </a:srgbClr>
              </a:solidFill>
            </a:endParaRPr>
          </a:p>
        </p:txBody>
      </p:sp>
      <p:sp>
        <p:nvSpPr>
          <p:cNvPr id="11" name="Text Placeholder 9"/>
          <p:cNvSpPr>
            <a:spLocks noGrp="1"/>
          </p:cNvSpPr>
          <p:nvPr>
            <p:ph type="body" sz="quarter" idx="13"/>
          </p:nvPr>
        </p:nvSpPr>
        <p:spPr>
          <a:xfrm>
            <a:off x="5144400" y="5121000"/>
            <a:ext cx="1537200" cy="318000"/>
          </a:xfrm>
        </p:spPr>
        <p:txBody>
          <a:bodyPr lIns="0" tIns="0" rIns="0" bIns="0">
            <a:noAutofit/>
          </a:bodyPr>
          <a:lstStyle>
            <a:lvl1pPr marL="0" indent="0">
              <a:lnSpc>
                <a:spcPts val="792"/>
              </a:lnSpc>
              <a:spcBef>
                <a:spcPts val="0"/>
              </a:spcBef>
              <a:buNone/>
              <a:defRPr sz="792" b="1">
                <a:solidFill>
                  <a:schemeClr val="accent5"/>
                </a:solidFill>
              </a:defRPr>
            </a:lvl1pPr>
            <a:lvl2pPr marL="227533" indent="-85987">
              <a:defRPr lang="en-US" sz="792" kern="1200" dirty="0" smtClean="0">
                <a:solidFill>
                  <a:schemeClr val="tx1"/>
                </a:solidFill>
                <a:latin typeface="+mn-lt"/>
                <a:ea typeface="+mn-ea"/>
                <a:cs typeface="+mn-cs"/>
              </a:defRPr>
            </a:lvl2pPr>
            <a:lvl3pPr marL="227533" indent="-78049">
              <a:buFont typeface="Symbol" pitchFamily="18" charset="2"/>
              <a:buNone/>
              <a:defRPr sz="750"/>
            </a:lvl3pPr>
            <a:lvl4pPr marL="227533" indent="-78049">
              <a:defRPr sz="750"/>
            </a:lvl4pPr>
            <a:lvl5pPr marL="227533" indent="-78049">
              <a:buFont typeface="Symbol" pitchFamily="18" charset="2"/>
              <a:buChar char="-"/>
              <a:defRPr sz="750"/>
            </a:lvl5pPr>
            <a:lvl6pPr marL="227991" indent="-77997">
              <a:spcBef>
                <a:spcPts val="250"/>
              </a:spcBef>
              <a:buFont typeface="Symbol" pitchFamily="18" charset="2"/>
              <a:buChar char="-"/>
              <a:defRPr sz="750"/>
            </a:lvl6pPr>
            <a:lvl7pPr marL="227991" indent="-77997">
              <a:spcBef>
                <a:spcPts val="250"/>
              </a:spcBef>
              <a:buFont typeface="Symbol" pitchFamily="18" charset="2"/>
              <a:buChar char="-"/>
              <a:defRPr sz="750"/>
            </a:lvl7pPr>
            <a:lvl8pPr marL="227991" indent="-77997">
              <a:spcBef>
                <a:spcPts val="250"/>
              </a:spcBef>
              <a:buFont typeface="Symbol" pitchFamily="18" charset="2"/>
              <a:buChar char="-"/>
              <a:defRPr sz="750"/>
            </a:lvl8pPr>
            <a:lvl9pPr marL="227991" indent="-77997">
              <a:spcBef>
                <a:spcPts val="250"/>
              </a:spcBef>
              <a:buFont typeface="Symbol" pitchFamily="18" charset="2"/>
              <a:buChar char="-"/>
              <a:defRPr sz="750"/>
            </a:lvl9pPr>
          </a:lstStyle>
          <a:p>
            <a:pPr lvl="0"/>
            <a:r>
              <a:rPr lang="en-US" noProof="0" dirty="0"/>
              <a:t>Click to edit Master text styles</a:t>
            </a:r>
          </a:p>
        </p:txBody>
      </p:sp>
      <p:sp>
        <p:nvSpPr>
          <p:cNvPr id="12" name="Text Placeholder 9"/>
          <p:cNvSpPr>
            <a:spLocks noGrp="1"/>
          </p:cNvSpPr>
          <p:nvPr>
            <p:ph type="body" sz="quarter" idx="14"/>
          </p:nvPr>
        </p:nvSpPr>
        <p:spPr>
          <a:xfrm>
            <a:off x="6858000" y="5121000"/>
            <a:ext cx="1702800" cy="318000"/>
          </a:xfrm>
        </p:spPr>
        <p:txBody>
          <a:bodyPr lIns="0" tIns="0" rIns="0" bIns="0">
            <a:noAutofit/>
          </a:bodyPr>
          <a:lstStyle>
            <a:lvl1pPr marL="0" indent="0">
              <a:lnSpc>
                <a:spcPts val="792"/>
              </a:lnSpc>
              <a:spcBef>
                <a:spcPts val="0"/>
              </a:spcBef>
              <a:buNone/>
              <a:defRPr sz="792" b="1">
                <a:solidFill>
                  <a:schemeClr val="accent5"/>
                </a:solidFill>
              </a:defRPr>
            </a:lvl1pPr>
            <a:lvl2pPr marL="227533" indent="-85987">
              <a:defRPr lang="en-US" sz="792" kern="1200" dirty="0" smtClean="0">
                <a:solidFill>
                  <a:schemeClr val="tx1"/>
                </a:solidFill>
                <a:latin typeface="+mn-lt"/>
                <a:ea typeface="+mn-ea"/>
                <a:cs typeface="+mn-cs"/>
              </a:defRPr>
            </a:lvl2pPr>
            <a:lvl3pPr marL="227533" indent="-78049">
              <a:buFont typeface="Symbol" pitchFamily="18" charset="2"/>
              <a:buNone/>
              <a:defRPr sz="750"/>
            </a:lvl3pPr>
            <a:lvl4pPr marL="227533" indent="-78049">
              <a:defRPr sz="750"/>
            </a:lvl4pPr>
            <a:lvl5pPr marL="227533" indent="-78049">
              <a:buFont typeface="Symbol" pitchFamily="18" charset="2"/>
              <a:buChar char="-"/>
              <a:defRPr sz="750"/>
            </a:lvl5pPr>
            <a:lvl6pPr marL="227991" indent="-77997">
              <a:spcBef>
                <a:spcPts val="250"/>
              </a:spcBef>
              <a:buFont typeface="Symbol" pitchFamily="18" charset="2"/>
              <a:buChar char="-"/>
              <a:defRPr sz="750"/>
            </a:lvl6pPr>
            <a:lvl7pPr marL="227991" indent="-77997">
              <a:spcBef>
                <a:spcPts val="250"/>
              </a:spcBef>
              <a:buFont typeface="Symbol" pitchFamily="18" charset="2"/>
              <a:buChar char="-"/>
              <a:defRPr sz="750"/>
            </a:lvl7pPr>
            <a:lvl8pPr marL="227991" indent="-77997">
              <a:spcBef>
                <a:spcPts val="250"/>
              </a:spcBef>
              <a:buFont typeface="Symbol" pitchFamily="18" charset="2"/>
              <a:buChar char="-"/>
              <a:defRPr sz="750"/>
            </a:lvl8pPr>
            <a:lvl9pPr marL="227991" indent="-77997">
              <a:spcBef>
                <a:spcPts val="250"/>
              </a:spcBef>
              <a:buFont typeface="Symbol" pitchFamily="18" charset="2"/>
              <a:buChar char="-"/>
              <a:defRPr sz="750"/>
            </a:lvl9pPr>
          </a:lstStyle>
          <a:p>
            <a:pPr lvl="0"/>
            <a:r>
              <a:rPr lang="en-US" noProof="0" dirty="0"/>
              <a:t>Click to edit Master text styles</a:t>
            </a:r>
          </a:p>
        </p:txBody>
      </p:sp>
    </p:spTree>
    <p:extLst>
      <p:ext uri="{BB962C8B-B14F-4D97-AF65-F5344CB8AC3E}">
        <p14:creationId xmlns:p14="http://schemas.microsoft.com/office/powerpoint/2010/main" val="175800360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Kansi">
    <p:bg>
      <p:bgPr>
        <a:solidFill>
          <a:schemeClr val="accent1"/>
        </a:solidFill>
        <a:effectLst/>
      </p:bgPr>
    </p:bg>
    <p:spTree>
      <p:nvGrpSpPr>
        <p:cNvPr id="1" name=""/>
        <p:cNvGrpSpPr/>
        <p:nvPr/>
      </p:nvGrpSpPr>
      <p:grpSpPr>
        <a:xfrm>
          <a:off x="0" y="0"/>
          <a:ext cx="0" cy="0"/>
          <a:chOff x="0" y="0"/>
          <a:chExt cx="0" cy="0"/>
        </a:xfrm>
      </p:grpSpPr>
      <p:sp>
        <p:nvSpPr>
          <p:cNvPr id="8" name="Subtitle 2"/>
          <p:cNvSpPr>
            <a:spLocks noGrp="1"/>
          </p:cNvSpPr>
          <p:nvPr>
            <p:ph type="subTitle" idx="1"/>
          </p:nvPr>
        </p:nvSpPr>
        <p:spPr>
          <a:xfrm>
            <a:off x="584310" y="4119437"/>
            <a:ext cx="5379423" cy="660000"/>
          </a:xfrm>
          <a:prstGeom prst="rect">
            <a:avLst/>
          </a:prstGeom>
        </p:spPr>
        <p:txBody>
          <a:bodyPr lIns="0" tIns="0" rIns="0" bIns="0" anchor="t">
            <a:normAutofit/>
          </a:bodyPr>
          <a:lstStyle>
            <a:lvl1pPr marL="0" indent="0" algn="l">
              <a:spcBef>
                <a:spcPts val="0"/>
              </a:spcBef>
              <a:buNone/>
              <a:defRPr sz="1333" i="1">
                <a:solidFill>
                  <a:schemeClr val="bg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fi-FI"/>
              <a:t>Click to edit Master subtitle style</a:t>
            </a:r>
            <a:endParaRPr lang="en-US" dirty="0"/>
          </a:p>
        </p:txBody>
      </p:sp>
      <p:sp>
        <p:nvSpPr>
          <p:cNvPr id="5" name="Title 1"/>
          <p:cNvSpPr>
            <a:spLocks noGrp="1"/>
          </p:cNvSpPr>
          <p:nvPr>
            <p:ph type="ctrTitle"/>
          </p:nvPr>
        </p:nvSpPr>
        <p:spPr>
          <a:xfrm>
            <a:off x="584309" y="2350256"/>
            <a:ext cx="7975385" cy="1769181"/>
          </a:xfrm>
          <a:prstGeom prst="rect">
            <a:avLst/>
          </a:prstGeom>
        </p:spPr>
        <p:txBody>
          <a:bodyPr lIns="0" tIns="0" rIns="0" bIns="0" anchor="b">
            <a:noAutofit/>
          </a:bodyPr>
          <a:lstStyle>
            <a:lvl1pPr algn="l">
              <a:lnSpc>
                <a:spcPct val="80000"/>
              </a:lnSpc>
              <a:defRPr sz="6000" b="1" spc="-167">
                <a:solidFill>
                  <a:srgbClr val="FFFFFF"/>
                </a:solidFill>
              </a:defRPr>
            </a:lvl1pPr>
          </a:lstStyle>
          <a:p>
            <a:r>
              <a:rPr lang="fi-FI" dirty="0"/>
              <a:t>Click to edit Master 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5600" y="4893000"/>
            <a:ext cx="1958168" cy="552095"/>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68" y="0"/>
            <a:ext cx="2509963" cy="1960453"/>
          </a:xfrm>
          <a:prstGeom prst="rect">
            <a:avLst/>
          </a:prstGeom>
        </p:spPr>
      </p:pic>
    </p:spTree>
    <p:extLst>
      <p:ext uri="{BB962C8B-B14F-4D97-AF65-F5344CB8AC3E}">
        <p14:creationId xmlns:p14="http://schemas.microsoft.com/office/powerpoint/2010/main" val="30385734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Kansi taustakuvalla">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8" name="Subtitle 2"/>
          <p:cNvSpPr>
            <a:spLocks noGrp="1"/>
          </p:cNvSpPr>
          <p:nvPr>
            <p:ph type="subTitle" idx="1"/>
          </p:nvPr>
        </p:nvSpPr>
        <p:spPr>
          <a:xfrm>
            <a:off x="584310" y="4119644"/>
            <a:ext cx="5379423" cy="660000"/>
          </a:xfrm>
          <a:prstGeom prst="rect">
            <a:avLst/>
          </a:prstGeom>
        </p:spPr>
        <p:txBody>
          <a:bodyPr lIns="0" tIns="0" rIns="0" bIns="0" anchor="t">
            <a:normAutofit/>
          </a:bodyPr>
          <a:lstStyle>
            <a:lvl1pPr marL="0" indent="0" algn="l">
              <a:spcBef>
                <a:spcPts val="0"/>
              </a:spcBef>
              <a:buNone/>
              <a:defRPr sz="1333" i="1">
                <a:solidFill>
                  <a:schemeClr val="bg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fi-FI"/>
              <a:t>Click to edit Master subtitle style</a:t>
            </a:r>
            <a:endParaRPr lang="en-US" dirty="0"/>
          </a:p>
        </p:txBody>
      </p:sp>
      <p:sp>
        <p:nvSpPr>
          <p:cNvPr id="6" name="Title 1"/>
          <p:cNvSpPr>
            <a:spLocks noGrp="1"/>
          </p:cNvSpPr>
          <p:nvPr>
            <p:ph type="ctrTitle"/>
          </p:nvPr>
        </p:nvSpPr>
        <p:spPr>
          <a:xfrm>
            <a:off x="584309" y="2350256"/>
            <a:ext cx="7975385" cy="1769388"/>
          </a:xfrm>
          <a:prstGeom prst="rect">
            <a:avLst/>
          </a:prstGeom>
        </p:spPr>
        <p:txBody>
          <a:bodyPr lIns="0" tIns="0" rIns="0" bIns="0" anchor="b">
            <a:noAutofit/>
          </a:bodyPr>
          <a:lstStyle>
            <a:lvl1pPr algn="l">
              <a:lnSpc>
                <a:spcPct val="80000"/>
              </a:lnSpc>
              <a:defRPr sz="6000" b="1" spc="-167">
                <a:solidFill>
                  <a:schemeClr val="bg1"/>
                </a:solidFill>
              </a:defRPr>
            </a:lvl1pPr>
          </a:lstStyle>
          <a:p>
            <a:r>
              <a:rPr lang="fi-FI"/>
              <a:t>Click to edit Master title style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5600" y="4893000"/>
            <a:ext cx="1958168" cy="552095"/>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68" y="0"/>
            <a:ext cx="2509963" cy="1960453"/>
          </a:xfrm>
          <a:prstGeom prst="rect">
            <a:avLst/>
          </a:prstGeom>
        </p:spPr>
      </p:pic>
    </p:spTree>
    <p:extLst>
      <p:ext uri="{BB962C8B-B14F-4D97-AF65-F5344CB8AC3E}">
        <p14:creationId xmlns:p14="http://schemas.microsoft.com/office/powerpoint/2010/main" val="35159508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ver with BG image 3">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417636"/>
            <a:ext cx="8207375" cy="2952000"/>
          </a:xfrm>
          <a:prstGeom prst="rect">
            <a:avLst/>
          </a:prstGeom>
        </p:spPr>
        <p:txBody>
          <a:bodyPr lIns="0" tIns="0" rIns="0" bIns="0" anchor="b" anchorCtr="0">
            <a:noAutofit/>
          </a:bodyPr>
          <a:lstStyle>
            <a:lvl1pPr algn="l">
              <a:lnSpc>
                <a:spcPct val="80000"/>
              </a:lnSpc>
              <a:defRPr sz="6000" b="1" spc="-167">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333" i="1">
                <a:solidFill>
                  <a:schemeClr val="bg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fi-FI"/>
              <a:t>Click to edit Master subtitle style</a:t>
            </a:r>
            <a:endParaRPr lang="en-US" dirty="0"/>
          </a:p>
        </p:txBody>
      </p:sp>
      <p:pic>
        <p:nvPicPr>
          <p:cNvPr id="9"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12" y="0"/>
            <a:ext cx="1654175" cy="1516063"/>
          </a:xfrm>
          <a:prstGeom prst="rect">
            <a:avLst/>
          </a:prstGeom>
        </p:spPr>
      </p:pic>
    </p:spTree>
    <p:extLst>
      <p:ext uri="{BB962C8B-B14F-4D97-AF65-F5344CB8AC3E}">
        <p14:creationId xmlns:p14="http://schemas.microsoft.com/office/powerpoint/2010/main" val="59644405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Kansi taustakuvalla Fad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715000"/>
          </a:xfrm>
          <a:prstGeom prst="rect">
            <a:avLst/>
          </a:prstGeom>
          <a:gradFill flip="none" rotWithShape="1">
            <a:gsLst>
              <a:gs pos="0">
                <a:schemeClr val="tx1">
                  <a:alpha val="40000"/>
                </a:schemeClr>
              </a:gs>
              <a:gs pos="100000">
                <a:schemeClr val="bg1">
                  <a:shade val="100000"/>
                  <a:satMod val="115000"/>
                  <a:alpha val="0"/>
                </a:schemeClr>
              </a:gs>
            </a:gsLst>
            <a:path path="circle">
              <a:fillToRect t="100000" r="100000"/>
            </a:path>
            <a:tileRect l="-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80985" fontAlgn="base">
              <a:spcBef>
                <a:spcPct val="0"/>
              </a:spcBef>
              <a:spcAft>
                <a:spcPct val="0"/>
              </a:spcAft>
            </a:pPr>
            <a:endParaRPr lang="fi-FI" sz="2000">
              <a:solidFill>
                <a:prstClr val="white"/>
              </a:solidFill>
            </a:endParaRPr>
          </a:p>
        </p:txBody>
      </p:sp>
      <p:sp>
        <p:nvSpPr>
          <p:cNvPr id="8" name="Subtitle 2"/>
          <p:cNvSpPr>
            <a:spLocks noGrp="1"/>
          </p:cNvSpPr>
          <p:nvPr>
            <p:ph type="subTitle" idx="1"/>
          </p:nvPr>
        </p:nvSpPr>
        <p:spPr>
          <a:xfrm>
            <a:off x="584310" y="4119644"/>
            <a:ext cx="5379423" cy="660000"/>
          </a:xfrm>
          <a:prstGeom prst="rect">
            <a:avLst/>
          </a:prstGeom>
        </p:spPr>
        <p:txBody>
          <a:bodyPr lIns="0" tIns="0" rIns="0" bIns="0" anchor="t">
            <a:normAutofit/>
          </a:bodyPr>
          <a:lstStyle>
            <a:lvl1pPr marL="0" indent="0" algn="l">
              <a:spcBef>
                <a:spcPts val="0"/>
              </a:spcBef>
              <a:buNone/>
              <a:defRPr sz="1333" i="1">
                <a:solidFill>
                  <a:schemeClr val="bg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fi-FI"/>
              <a:t>Click to edit Master subtitle style</a:t>
            </a:r>
            <a:endParaRPr lang="en-US" dirty="0"/>
          </a:p>
        </p:txBody>
      </p:sp>
      <p:sp>
        <p:nvSpPr>
          <p:cNvPr id="6" name="Title 1"/>
          <p:cNvSpPr>
            <a:spLocks noGrp="1"/>
          </p:cNvSpPr>
          <p:nvPr>
            <p:ph type="ctrTitle"/>
          </p:nvPr>
        </p:nvSpPr>
        <p:spPr>
          <a:xfrm>
            <a:off x="584309" y="2350256"/>
            <a:ext cx="7975385" cy="1769388"/>
          </a:xfrm>
          <a:prstGeom prst="rect">
            <a:avLst/>
          </a:prstGeom>
        </p:spPr>
        <p:txBody>
          <a:bodyPr lIns="0" tIns="0" rIns="0" bIns="0" anchor="b">
            <a:noAutofit/>
          </a:bodyPr>
          <a:lstStyle>
            <a:lvl1pPr algn="l">
              <a:lnSpc>
                <a:spcPct val="80000"/>
              </a:lnSpc>
              <a:defRPr sz="6000" b="1" spc="-167">
                <a:solidFill>
                  <a:schemeClr val="bg1"/>
                </a:solidFill>
              </a:defRPr>
            </a:lvl1pPr>
          </a:lstStyle>
          <a:p>
            <a:r>
              <a:rPr lang="fi-FI" dirty="0"/>
              <a:t>Click to edit Master title style</a:t>
            </a: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5600" y="4893000"/>
            <a:ext cx="1958168" cy="552095"/>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68" y="0"/>
            <a:ext cx="2509963" cy="1960453"/>
          </a:xfrm>
          <a:prstGeom prst="rect">
            <a:avLst/>
          </a:prstGeom>
        </p:spPr>
      </p:pic>
    </p:spTree>
    <p:extLst>
      <p:ext uri="{BB962C8B-B14F-4D97-AF65-F5344CB8AC3E}">
        <p14:creationId xmlns:p14="http://schemas.microsoft.com/office/powerpoint/2010/main" val="13327894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Kansi taustakuvalla Fad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715000"/>
          </a:xfrm>
          <a:prstGeom prst="rect">
            <a:avLst/>
          </a:prstGeom>
          <a:gradFill flip="none" rotWithShape="1">
            <a:gsLst>
              <a:gs pos="0">
                <a:schemeClr val="tx1">
                  <a:alpha val="40000"/>
                </a:schemeClr>
              </a:gs>
              <a:gs pos="100000">
                <a:schemeClr val="bg1">
                  <a:shade val="100000"/>
                  <a:satMod val="115000"/>
                  <a:alpha val="0"/>
                </a:schemeClr>
              </a:gs>
            </a:gsLst>
            <a:path path="circle">
              <a:fillToRect t="100000" r="100000"/>
            </a:path>
            <a:tileRect l="-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80985" fontAlgn="base">
              <a:spcBef>
                <a:spcPct val="0"/>
              </a:spcBef>
              <a:spcAft>
                <a:spcPct val="0"/>
              </a:spcAft>
            </a:pPr>
            <a:endParaRPr lang="fi-FI" sz="2000">
              <a:solidFill>
                <a:prstClr val="white"/>
              </a:solidFill>
            </a:endParaRPr>
          </a:p>
        </p:txBody>
      </p:sp>
      <p:sp>
        <p:nvSpPr>
          <p:cNvPr id="8" name="Subtitle 2"/>
          <p:cNvSpPr>
            <a:spLocks noGrp="1"/>
          </p:cNvSpPr>
          <p:nvPr>
            <p:ph type="subTitle" idx="1"/>
          </p:nvPr>
        </p:nvSpPr>
        <p:spPr>
          <a:xfrm>
            <a:off x="584310" y="4234498"/>
            <a:ext cx="5379423" cy="660000"/>
          </a:xfrm>
          <a:prstGeom prst="rect">
            <a:avLst/>
          </a:prstGeom>
        </p:spPr>
        <p:txBody>
          <a:bodyPr lIns="0" tIns="0" rIns="0" bIns="0" anchor="t">
            <a:normAutofit/>
          </a:bodyPr>
          <a:lstStyle>
            <a:lvl1pPr marL="0" indent="0" algn="l">
              <a:spcBef>
                <a:spcPts val="0"/>
              </a:spcBef>
              <a:buNone/>
              <a:defRPr sz="1333" i="1">
                <a:solidFill>
                  <a:schemeClr val="bg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fi-FI"/>
              <a:t>Click to edit Master subtitle style</a:t>
            </a:r>
            <a:endParaRPr lang="en-US" dirty="0"/>
          </a:p>
        </p:txBody>
      </p:sp>
      <p:sp>
        <p:nvSpPr>
          <p:cNvPr id="6" name="Title 1"/>
          <p:cNvSpPr>
            <a:spLocks noGrp="1"/>
          </p:cNvSpPr>
          <p:nvPr>
            <p:ph type="ctrTitle"/>
          </p:nvPr>
        </p:nvSpPr>
        <p:spPr>
          <a:xfrm>
            <a:off x="584309" y="2465110"/>
            <a:ext cx="7975385" cy="1769388"/>
          </a:xfrm>
          <a:prstGeom prst="rect">
            <a:avLst/>
          </a:prstGeom>
        </p:spPr>
        <p:txBody>
          <a:bodyPr lIns="0" tIns="0" rIns="0" bIns="0" anchor="b">
            <a:noAutofit/>
          </a:bodyPr>
          <a:lstStyle>
            <a:lvl1pPr algn="l">
              <a:lnSpc>
                <a:spcPct val="80000"/>
              </a:lnSpc>
              <a:defRPr sz="6000" b="1" spc="-167">
                <a:solidFill>
                  <a:schemeClr val="bg1"/>
                </a:solidFill>
              </a:defRPr>
            </a:lvl1pPr>
          </a:lstStyle>
          <a:p>
            <a:r>
              <a:rPr lang="fi-FI" dirty="0"/>
              <a:t>Click to edit Master title style</a:t>
            </a: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5600" y="4893000"/>
            <a:ext cx="1958168" cy="552095"/>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68" y="0"/>
            <a:ext cx="2509963" cy="1960453"/>
          </a:xfrm>
          <a:prstGeom prst="rect">
            <a:avLst/>
          </a:prstGeom>
        </p:spPr>
      </p:pic>
    </p:spTree>
    <p:extLst>
      <p:ext uri="{BB962C8B-B14F-4D97-AF65-F5344CB8AC3E}">
        <p14:creationId xmlns:p14="http://schemas.microsoft.com/office/powerpoint/2010/main" val="396509077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Valkotaustainen kansi">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584309" y="2454444"/>
            <a:ext cx="7975385" cy="1769388"/>
          </a:xfrm>
          <a:prstGeom prst="rect">
            <a:avLst/>
          </a:prstGeom>
        </p:spPr>
        <p:txBody>
          <a:bodyPr lIns="0" tIns="0" rIns="0" bIns="0" anchor="b">
            <a:noAutofit/>
          </a:bodyPr>
          <a:lstStyle>
            <a:lvl1pPr algn="l">
              <a:lnSpc>
                <a:spcPct val="80000"/>
              </a:lnSpc>
              <a:defRPr sz="6000" b="1" spc="-167">
                <a:solidFill>
                  <a:schemeClr val="accent1"/>
                </a:solidFill>
              </a:defRPr>
            </a:lvl1pPr>
          </a:lstStyle>
          <a:p>
            <a:r>
              <a:rPr lang="fi-FI" dirty="0"/>
              <a:t>Click to edit Master title style</a:t>
            </a:r>
            <a:endParaRPr lang="en-US" dirty="0"/>
          </a:p>
        </p:txBody>
      </p:sp>
      <p:sp>
        <p:nvSpPr>
          <p:cNvPr id="6" name="Subtitle 2"/>
          <p:cNvSpPr>
            <a:spLocks noGrp="1"/>
          </p:cNvSpPr>
          <p:nvPr>
            <p:ph type="subTitle" idx="1"/>
          </p:nvPr>
        </p:nvSpPr>
        <p:spPr>
          <a:xfrm>
            <a:off x="584310" y="4223832"/>
            <a:ext cx="5379423" cy="660000"/>
          </a:xfrm>
          <a:prstGeom prst="rect">
            <a:avLst/>
          </a:prstGeom>
        </p:spPr>
        <p:txBody>
          <a:bodyPr lIns="0" tIns="0" rIns="0" bIns="0" anchor="t">
            <a:normAutofit/>
          </a:bodyPr>
          <a:lstStyle>
            <a:lvl1pPr marL="0" indent="0" algn="l">
              <a:spcBef>
                <a:spcPts val="0"/>
              </a:spcBef>
              <a:buNone/>
              <a:defRPr sz="1333" i="1">
                <a:solidFill>
                  <a:srgbClr val="928B8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fi-FI" dirty="0"/>
              <a:t>Click to edit Master subtitle style</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6721" y="4891718"/>
            <a:ext cx="1970802" cy="555657"/>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68" y="0"/>
            <a:ext cx="2509963" cy="1960453"/>
          </a:xfrm>
          <a:prstGeom prst="rect">
            <a:avLst/>
          </a:prstGeom>
        </p:spPr>
      </p:pic>
    </p:spTree>
    <p:extLst>
      <p:ext uri="{BB962C8B-B14F-4D97-AF65-F5344CB8AC3E}">
        <p14:creationId xmlns:p14="http://schemas.microsoft.com/office/powerpoint/2010/main" val="216791904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Kansi kuvalla">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50000"/>
            <a:ext cx="4629692" cy="5415000"/>
          </a:xfrm>
          <a:prstGeom prst="rect">
            <a:avLst/>
          </a:prstGeom>
        </p:spPr>
        <p:txBody>
          <a:bodyPr vert="horz"/>
          <a:lstStyle/>
          <a:p>
            <a:pPr lvl="0"/>
            <a:r>
              <a:rPr lang="fi-FI" noProof="0"/>
              <a:t>Drag picture to placeholder or click icon to add</a:t>
            </a:r>
          </a:p>
        </p:txBody>
      </p:sp>
      <p:sp>
        <p:nvSpPr>
          <p:cNvPr id="6" name="Title 1"/>
          <p:cNvSpPr>
            <a:spLocks noGrp="1"/>
          </p:cNvSpPr>
          <p:nvPr>
            <p:ph type="ctrTitle"/>
          </p:nvPr>
        </p:nvSpPr>
        <p:spPr>
          <a:xfrm>
            <a:off x="584311" y="2029613"/>
            <a:ext cx="3319477" cy="2208083"/>
          </a:xfrm>
          <a:prstGeom prst="rect">
            <a:avLst/>
          </a:prstGeom>
        </p:spPr>
        <p:txBody>
          <a:bodyPr lIns="0" tIns="0" rIns="0" bIns="0" anchor="t">
            <a:noAutofit/>
          </a:bodyPr>
          <a:lstStyle>
            <a:lvl1pPr algn="l">
              <a:lnSpc>
                <a:spcPct val="80000"/>
              </a:lnSpc>
              <a:defRPr sz="5000" b="1" spc="-167">
                <a:solidFill>
                  <a:schemeClr val="accent1"/>
                </a:solidFill>
              </a:defRPr>
            </a:lvl1pPr>
          </a:lstStyle>
          <a:p>
            <a:r>
              <a:rPr lang="fi-FI" dirty="0"/>
              <a:t>Click to edit Master title style</a:t>
            </a:r>
            <a:endParaRPr lang="en-US" dirty="0"/>
          </a:p>
        </p:txBody>
      </p:sp>
      <p:sp>
        <p:nvSpPr>
          <p:cNvPr id="7" name="Subtitle 2"/>
          <p:cNvSpPr>
            <a:spLocks noGrp="1"/>
          </p:cNvSpPr>
          <p:nvPr>
            <p:ph type="subTitle" idx="1"/>
          </p:nvPr>
        </p:nvSpPr>
        <p:spPr>
          <a:xfrm>
            <a:off x="584311" y="4237696"/>
            <a:ext cx="3319477" cy="486000"/>
          </a:xfrm>
          <a:prstGeom prst="rect">
            <a:avLst/>
          </a:prstGeom>
        </p:spPr>
        <p:txBody>
          <a:bodyPr lIns="0" tIns="0" rIns="0" bIns="0" anchor="t">
            <a:normAutofit/>
          </a:bodyPr>
          <a:lstStyle>
            <a:lvl1pPr marL="0" indent="0" algn="l">
              <a:spcBef>
                <a:spcPts val="0"/>
              </a:spcBef>
              <a:buNone/>
              <a:defRPr sz="1333" i="1">
                <a:solidFill>
                  <a:srgbClr val="928B8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fi-FI" dirty="0"/>
              <a:t>Click to edit Master subtitle style</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6721" y="4891718"/>
            <a:ext cx="1970802" cy="555657"/>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68" y="0"/>
            <a:ext cx="2509963" cy="1960453"/>
          </a:xfrm>
          <a:prstGeom prst="rect">
            <a:avLst/>
          </a:prstGeom>
        </p:spPr>
      </p:pic>
    </p:spTree>
    <p:extLst>
      <p:ext uri="{BB962C8B-B14F-4D97-AF65-F5344CB8AC3E}">
        <p14:creationId xmlns:p14="http://schemas.microsoft.com/office/powerpoint/2010/main" val="100672071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Väliotsikko">
    <p:bg>
      <p:bgPr>
        <a:solidFill>
          <a:schemeClr val="accent1"/>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539750" y="4804833"/>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09" y="1593555"/>
            <a:ext cx="7975385" cy="2196667"/>
          </a:xfrm>
          <a:prstGeom prst="rect">
            <a:avLst/>
          </a:prstGeom>
        </p:spPr>
        <p:txBody>
          <a:bodyPr lIns="0" tIns="0" rIns="0" bIns="0" anchor="t">
            <a:noAutofit/>
          </a:bodyPr>
          <a:lstStyle>
            <a:lvl1pPr algn="l">
              <a:lnSpc>
                <a:spcPct val="80000"/>
              </a:lnSpc>
              <a:defRPr sz="6000" b="1" spc="-167">
                <a:solidFill>
                  <a:schemeClr val="bg1"/>
                </a:solidFill>
              </a:defRPr>
            </a:lvl1pPr>
          </a:lstStyle>
          <a:p>
            <a:r>
              <a:rPr lang="fi-FI"/>
              <a:t>Click to edit Master 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60423" y="4893000"/>
            <a:ext cx="1958168" cy="552095"/>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2851" y="4695494"/>
            <a:ext cx="2647572" cy="936440"/>
          </a:xfrm>
          <a:prstGeom prst="rect">
            <a:avLst/>
          </a:prstGeom>
        </p:spPr>
      </p:pic>
    </p:spTree>
    <p:extLst>
      <p:ext uri="{BB962C8B-B14F-4D97-AF65-F5344CB8AC3E}">
        <p14:creationId xmlns:p14="http://schemas.microsoft.com/office/powerpoint/2010/main" val="41374663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Väliotsikko Tummempi">
    <p:bg>
      <p:bgPr>
        <a:solidFill>
          <a:schemeClr val="accent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715000"/>
          </a:xfrm>
          <a:prstGeom prst="rect">
            <a:avLst/>
          </a:prstGeom>
          <a:solidFill>
            <a:schemeClr val="tx1">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80985" fontAlgn="base">
              <a:spcBef>
                <a:spcPct val="0"/>
              </a:spcBef>
              <a:spcAft>
                <a:spcPct val="0"/>
              </a:spcAft>
            </a:pPr>
            <a:endParaRPr lang="fi-FI" sz="2000">
              <a:solidFill>
                <a:prstClr val="white"/>
              </a:solidFill>
            </a:endParaRPr>
          </a:p>
        </p:txBody>
      </p:sp>
      <p:cxnSp>
        <p:nvCxnSpPr>
          <p:cNvPr id="5" name="Straight Connector 4"/>
          <p:cNvCxnSpPr/>
          <p:nvPr userDrawn="1"/>
        </p:nvCxnSpPr>
        <p:spPr>
          <a:xfrm>
            <a:off x="539750" y="4804833"/>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09" y="1593555"/>
            <a:ext cx="7975385" cy="2196667"/>
          </a:xfrm>
          <a:prstGeom prst="rect">
            <a:avLst/>
          </a:prstGeom>
        </p:spPr>
        <p:txBody>
          <a:bodyPr lIns="0" tIns="0" rIns="0" bIns="0" anchor="t">
            <a:noAutofit/>
          </a:bodyPr>
          <a:lstStyle>
            <a:lvl1pPr algn="l">
              <a:lnSpc>
                <a:spcPct val="80000"/>
              </a:lnSpc>
              <a:defRPr sz="6000" b="1" spc="-167">
                <a:solidFill>
                  <a:schemeClr val="bg1"/>
                </a:solidFill>
              </a:defRPr>
            </a:lvl1pPr>
          </a:lstStyle>
          <a:p>
            <a:r>
              <a:rPr lang="fi-FI"/>
              <a:t>Click to edit Master title style</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60423" y="4893000"/>
            <a:ext cx="1958168" cy="552095"/>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2851" y="4695494"/>
            <a:ext cx="2647572" cy="936440"/>
          </a:xfrm>
          <a:prstGeom prst="rect">
            <a:avLst/>
          </a:prstGeom>
        </p:spPr>
      </p:pic>
    </p:spTree>
    <p:extLst>
      <p:ext uri="{BB962C8B-B14F-4D97-AF65-F5344CB8AC3E}">
        <p14:creationId xmlns:p14="http://schemas.microsoft.com/office/powerpoint/2010/main" val="289736235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Väliotsikko Fade">
    <p:bg>
      <p:bgPr>
        <a:solidFill>
          <a:schemeClr val="accent1"/>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9144000" cy="5715000"/>
          </a:xfrm>
          <a:prstGeom prst="rect">
            <a:avLst/>
          </a:prstGeom>
          <a:gradFill flip="none" rotWithShape="1">
            <a:gsLst>
              <a:gs pos="0">
                <a:schemeClr val="tx1">
                  <a:alpha val="40000"/>
                </a:schemeClr>
              </a:gs>
              <a:gs pos="100000">
                <a:schemeClr val="bg1">
                  <a:shade val="100000"/>
                  <a:satMod val="115000"/>
                  <a:alpha val="0"/>
                </a:schemeClr>
              </a:gs>
            </a:gsLst>
            <a:path path="circle">
              <a:fillToRect t="100000" r="100000"/>
            </a:path>
            <a:tileRect l="-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80985" fontAlgn="base">
              <a:spcBef>
                <a:spcPct val="0"/>
              </a:spcBef>
              <a:spcAft>
                <a:spcPct val="0"/>
              </a:spcAft>
            </a:pPr>
            <a:endParaRPr lang="fi-FI" sz="2000">
              <a:solidFill>
                <a:prstClr val="white"/>
              </a:solidFill>
            </a:endParaRPr>
          </a:p>
        </p:txBody>
      </p:sp>
      <p:cxnSp>
        <p:nvCxnSpPr>
          <p:cNvPr id="5" name="Straight Connector 4"/>
          <p:cNvCxnSpPr/>
          <p:nvPr userDrawn="1"/>
        </p:nvCxnSpPr>
        <p:spPr>
          <a:xfrm>
            <a:off x="539750" y="4804833"/>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09" y="1593555"/>
            <a:ext cx="7975385" cy="2196667"/>
          </a:xfrm>
          <a:prstGeom prst="rect">
            <a:avLst/>
          </a:prstGeom>
        </p:spPr>
        <p:txBody>
          <a:bodyPr lIns="0" tIns="0" rIns="0" bIns="0" anchor="t">
            <a:noAutofit/>
          </a:bodyPr>
          <a:lstStyle>
            <a:lvl1pPr algn="l">
              <a:lnSpc>
                <a:spcPct val="80000"/>
              </a:lnSpc>
              <a:defRPr sz="6000" b="1" spc="-167">
                <a:solidFill>
                  <a:schemeClr val="bg1"/>
                </a:solidFill>
              </a:defRPr>
            </a:lvl1pPr>
          </a:lstStyle>
          <a:p>
            <a:r>
              <a:rPr lang="fi-FI"/>
              <a:t>Click to edit Master title style</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60423" y="4893000"/>
            <a:ext cx="1958168" cy="552095"/>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2851" y="4695494"/>
            <a:ext cx="2647572" cy="936440"/>
          </a:xfrm>
          <a:prstGeom prst="rect">
            <a:avLst/>
          </a:prstGeom>
        </p:spPr>
      </p:pic>
    </p:spTree>
    <p:extLst>
      <p:ext uri="{BB962C8B-B14F-4D97-AF65-F5344CB8AC3E}">
        <p14:creationId xmlns:p14="http://schemas.microsoft.com/office/powerpoint/2010/main" val="219050558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isältö">
    <p:spTree>
      <p:nvGrpSpPr>
        <p:cNvPr id="1" name=""/>
        <p:cNvGrpSpPr/>
        <p:nvPr/>
      </p:nvGrpSpPr>
      <p:grpSpPr>
        <a:xfrm>
          <a:off x="0" y="0"/>
          <a:ext cx="0" cy="0"/>
          <a:chOff x="0" y="0"/>
          <a:chExt cx="0" cy="0"/>
        </a:xfrm>
      </p:grpSpPr>
      <p:cxnSp>
        <p:nvCxnSpPr>
          <p:cNvPr id="5" name="Straight Connector 4"/>
          <p:cNvCxnSpPr/>
          <p:nvPr userDrawn="1"/>
        </p:nvCxnSpPr>
        <p:spPr>
          <a:xfrm>
            <a:off x="539750" y="4804833"/>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40002" y="317500"/>
            <a:ext cx="8085599" cy="996498"/>
          </a:xfrm>
          <a:prstGeom prst="rect">
            <a:avLst/>
          </a:prstGeom>
        </p:spPr>
        <p:txBody>
          <a:bodyPr lIns="0" tIns="0" rIns="0" bIns="0" anchor="t" anchorCtr="0">
            <a:noAutofit/>
          </a:bodyPr>
          <a:lstStyle>
            <a:lvl1pPr algn="l">
              <a:lnSpc>
                <a:spcPct val="85000"/>
              </a:lnSpc>
              <a:defRPr sz="3000" b="1" spc="-83">
                <a:solidFill>
                  <a:schemeClr val="accent1"/>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02" y="1404730"/>
            <a:ext cx="8085599" cy="3192964"/>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6" name="Date Placeholder 7"/>
          <p:cNvSpPr>
            <a:spLocks noGrp="1"/>
          </p:cNvSpPr>
          <p:nvPr>
            <p:ph type="dt" sz="half" idx="15"/>
          </p:nvPr>
        </p:nvSpPr>
        <p:spPr/>
        <p:txBody>
          <a:bodyPr/>
          <a:lstStyle>
            <a:lvl1pPr>
              <a:defRPr/>
            </a:lvl1pPr>
          </a:lstStyle>
          <a:p>
            <a:pPr>
              <a:defRPr/>
            </a:pPr>
            <a:fld id="{0BEE3119-E6E5-D747-90EC-9E9974081F03}" type="datetime1">
              <a:rPr lang="fi-FI">
                <a:solidFill>
                  <a:prstClr val="black">
                    <a:tint val="75000"/>
                  </a:prstClr>
                </a:solidFill>
              </a:rPr>
              <a:pPr>
                <a:defRPr/>
              </a:pPr>
              <a:t>28.8.2022</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r>
              <a:rPr lang="fi-FI">
                <a:solidFill>
                  <a:prstClr val="black">
                    <a:tint val="75000"/>
                  </a:prstClr>
                </a:solidFill>
              </a:rPr>
              <a:t>Laitoksen nimi</a:t>
            </a:r>
          </a:p>
        </p:txBody>
      </p:sp>
      <p:sp>
        <p:nvSpPr>
          <p:cNvPr id="8" name="Slide Number Placeholder 9"/>
          <p:cNvSpPr>
            <a:spLocks noGrp="1"/>
          </p:cNvSpPr>
          <p:nvPr>
            <p:ph type="sldNum" sz="quarter" idx="17"/>
          </p:nvPr>
        </p:nvSpPr>
        <p:spPr/>
        <p:txBody>
          <a:bodyPr/>
          <a:lstStyle>
            <a:lvl1pPr>
              <a:defRPr/>
            </a:lvl1pPr>
          </a:lstStyle>
          <a:p>
            <a:pPr>
              <a:defRPr/>
            </a:pPr>
            <a:fld id="{1C07628F-9402-FB47-93B5-FC3C3BFEEBE0}" type="slidenum">
              <a:rPr lang="fi-FI">
                <a:solidFill>
                  <a:prstClr val="black">
                    <a:tint val="75000"/>
                  </a:prstClr>
                </a:solidFill>
              </a:rPr>
              <a:pPr>
                <a:defRPr/>
              </a:pPr>
              <a:t>‹#›</a:t>
            </a:fld>
            <a:endParaRPr lang="fi-FI">
              <a:solidFill>
                <a:prstClr val="black">
                  <a:tint val="75000"/>
                </a:prstClr>
              </a:solidFill>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92639" y="4891718"/>
            <a:ext cx="1970802" cy="555657"/>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2852" y="4695494"/>
            <a:ext cx="2647571" cy="936440"/>
          </a:xfrm>
          <a:prstGeom prst="rect">
            <a:avLst/>
          </a:prstGeom>
        </p:spPr>
      </p:pic>
    </p:spTree>
    <p:extLst>
      <p:ext uri="{BB962C8B-B14F-4D97-AF65-F5344CB8AC3E}">
        <p14:creationId xmlns:p14="http://schemas.microsoft.com/office/powerpoint/2010/main" val="403224427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isältö - Kaksi palstaa">
    <p:spTree>
      <p:nvGrpSpPr>
        <p:cNvPr id="1" name=""/>
        <p:cNvGrpSpPr/>
        <p:nvPr/>
      </p:nvGrpSpPr>
      <p:grpSpPr>
        <a:xfrm>
          <a:off x="0" y="0"/>
          <a:ext cx="0" cy="0"/>
          <a:chOff x="0" y="0"/>
          <a:chExt cx="0" cy="0"/>
        </a:xfrm>
      </p:grpSpPr>
      <p:cxnSp>
        <p:nvCxnSpPr>
          <p:cNvPr id="5" name="Straight Connector 4"/>
          <p:cNvCxnSpPr/>
          <p:nvPr userDrawn="1"/>
        </p:nvCxnSpPr>
        <p:spPr>
          <a:xfrm>
            <a:off x="539750" y="4804833"/>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02" y="317500"/>
            <a:ext cx="8085599" cy="996498"/>
          </a:xfrm>
          <a:prstGeom prst="rect">
            <a:avLst/>
          </a:prstGeom>
        </p:spPr>
        <p:txBody>
          <a:bodyPr lIns="0" tIns="0" rIns="0" bIns="0" anchor="t" anchorCtr="0">
            <a:noAutofit/>
          </a:bodyPr>
          <a:lstStyle>
            <a:lvl1pPr algn="l">
              <a:lnSpc>
                <a:spcPct val="85000"/>
              </a:lnSpc>
              <a:defRPr sz="3000" b="1" spc="-83">
                <a:solidFill>
                  <a:schemeClr val="accent1"/>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02" y="1404730"/>
            <a:ext cx="3988079" cy="3192964"/>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12" name="Content Placeholder 10"/>
          <p:cNvSpPr>
            <a:spLocks noGrp="1"/>
          </p:cNvSpPr>
          <p:nvPr>
            <p:ph sz="quarter" idx="18"/>
          </p:nvPr>
        </p:nvSpPr>
        <p:spPr>
          <a:xfrm>
            <a:off x="4637522" y="1404730"/>
            <a:ext cx="3988079" cy="3192964"/>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2"/>
          <p:cNvSpPr>
            <a:spLocks noGrp="1"/>
          </p:cNvSpPr>
          <p:nvPr>
            <p:ph type="dt" sz="half" idx="19"/>
          </p:nvPr>
        </p:nvSpPr>
        <p:spPr/>
        <p:txBody>
          <a:bodyPr/>
          <a:lstStyle>
            <a:lvl1pPr>
              <a:defRPr/>
            </a:lvl1pPr>
          </a:lstStyle>
          <a:p>
            <a:pPr>
              <a:defRPr/>
            </a:pPr>
            <a:fld id="{04BCA81A-ED8E-754A-8D66-27B81F95477F}" type="datetime1">
              <a:rPr lang="fi-FI">
                <a:solidFill>
                  <a:prstClr val="black">
                    <a:tint val="75000"/>
                  </a:prstClr>
                </a:solidFill>
              </a:rPr>
              <a:pPr>
                <a:defRPr/>
              </a:pPr>
              <a:t>28.8.2022</a:t>
            </a:fld>
            <a:endParaRPr lang="fi-FI">
              <a:solidFill>
                <a:prstClr val="black">
                  <a:tint val="75000"/>
                </a:prstClr>
              </a:solidFill>
            </a:endParaRPr>
          </a:p>
        </p:txBody>
      </p:sp>
      <p:sp>
        <p:nvSpPr>
          <p:cNvPr id="8" name="Footer Placeholder 3"/>
          <p:cNvSpPr>
            <a:spLocks noGrp="1"/>
          </p:cNvSpPr>
          <p:nvPr>
            <p:ph type="ftr" sz="quarter" idx="20"/>
          </p:nvPr>
        </p:nvSpPr>
        <p:spPr/>
        <p:txBody>
          <a:bodyPr/>
          <a:lstStyle>
            <a:lvl1pPr>
              <a:defRPr/>
            </a:lvl1pPr>
          </a:lstStyle>
          <a:p>
            <a:pPr>
              <a:defRPr/>
            </a:pPr>
            <a:r>
              <a:rPr lang="fi-FI">
                <a:solidFill>
                  <a:prstClr val="black">
                    <a:tint val="75000"/>
                  </a:prstClr>
                </a:solidFill>
              </a:rPr>
              <a:t>Laitoksen nimi</a:t>
            </a:r>
          </a:p>
        </p:txBody>
      </p:sp>
      <p:sp>
        <p:nvSpPr>
          <p:cNvPr id="9" name="Slide Number Placeholder 13"/>
          <p:cNvSpPr>
            <a:spLocks noGrp="1"/>
          </p:cNvSpPr>
          <p:nvPr>
            <p:ph type="sldNum" sz="quarter" idx="21"/>
          </p:nvPr>
        </p:nvSpPr>
        <p:spPr/>
        <p:txBody>
          <a:bodyPr/>
          <a:lstStyle>
            <a:lvl1pPr>
              <a:defRPr/>
            </a:lvl1pPr>
          </a:lstStyle>
          <a:p>
            <a:pPr>
              <a:defRPr/>
            </a:pPr>
            <a:fld id="{BFB6B250-F217-B84A-8E10-659CA258BA50}" type="slidenum">
              <a:rPr lang="fi-FI">
                <a:solidFill>
                  <a:prstClr val="black">
                    <a:tint val="75000"/>
                  </a:prstClr>
                </a:solidFill>
              </a:rPr>
              <a:pPr>
                <a:defRPr/>
              </a:pPr>
              <a:t>‹#›</a:t>
            </a:fld>
            <a:endParaRPr lang="fi-FI">
              <a:solidFill>
                <a:prstClr val="black">
                  <a:tint val="75000"/>
                </a:prstClr>
              </a:solidFill>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92639" y="4891718"/>
            <a:ext cx="1970802" cy="555657"/>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2852" y="4695494"/>
            <a:ext cx="2647571" cy="936440"/>
          </a:xfrm>
          <a:prstGeom prst="rect">
            <a:avLst/>
          </a:prstGeom>
        </p:spPr>
      </p:pic>
    </p:spTree>
    <p:extLst>
      <p:ext uri="{BB962C8B-B14F-4D97-AF65-F5344CB8AC3E}">
        <p14:creationId xmlns:p14="http://schemas.microsoft.com/office/powerpoint/2010/main" val="303382738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Kaksi sisältökohdetta">
    <p:spTree>
      <p:nvGrpSpPr>
        <p:cNvPr id="1" name=""/>
        <p:cNvGrpSpPr/>
        <p:nvPr/>
      </p:nvGrpSpPr>
      <p:grpSpPr>
        <a:xfrm>
          <a:off x="0" y="0"/>
          <a:ext cx="0" cy="0"/>
          <a:chOff x="0" y="0"/>
          <a:chExt cx="0" cy="0"/>
        </a:xfrm>
      </p:grpSpPr>
      <p:sp>
        <p:nvSpPr>
          <p:cNvPr id="8" name="Otsikko 7"/>
          <p:cNvSpPr>
            <a:spLocks noGrp="1"/>
          </p:cNvSpPr>
          <p:nvPr>
            <p:ph type="title"/>
          </p:nvPr>
        </p:nvSpPr>
        <p:spPr>
          <a:xfrm>
            <a:off x="747320" y="533204"/>
            <a:ext cx="7979075" cy="423193"/>
          </a:xfrm>
          <a:prstGeom prst="rect">
            <a:avLst/>
          </a:prstGeom>
        </p:spPr>
        <p:txBody>
          <a:bodyPr/>
          <a:lstStyle>
            <a:lvl1pPr>
              <a:defRPr/>
            </a:lvl1pPr>
          </a:lstStyle>
          <a:p>
            <a:r>
              <a:rPr lang="fi-FI"/>
              <a:t>Muokkaa perustyyl. napsautt.</a:t>
            </a:r>
            <a:endParaRPr lang="fi-FI" dirty="0"/>
          </a:p>
        </p:txBody>
      </p:sp>
      <p:sp>
        <p:nvSpPr>
          <p:cNvPr id="11" name="Sisällön paikkamerkki 10"/>
          <p:cNvSpPr>
            <a:spLocks noGrp="1"/>
          </p:cNvSpPr>
          <p:nvPr>
            <p:ph sz="quarter" idx="13"/>
          </p:nvPr>
        </p:nvSpPr>
        <p:spPr>
          <a:xfrm>
            <a:off x="0" y="2100000"/>
            <a:ext cx="3196800" cy="2571000"/>
          </a:xfrm>
          <a:prstGeom prst="rect">
            <a:avLst/>
          </a:prstGeom>
        </p:spPr>
        <p:txBody>
          <a:bodyPr>
            <a:noAutofit/>
          </a:bodyPr>
          <a:lstStyle>
            <a:lvl1pPr>
              <a:defRPr baseline="0"/>
            </a:lvl1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0" name="Sisällön paikkamerkki 9"/>
          <p:cNvSpPr>
            <a:spLocks noGrp="1"/>
          </p:cNvSpPr>
          <p:nvPr>
            <p:ph sz="quarter" idx="14"/>
          </p:nvPr>
        </p:nvSpPr>
        <p:spPr>
          <a:xfrm>
            <a:off x="3473386" y="2057006"/>
            <a:ext cx="5283692" cy="2917052"/>
          </a:xfrm>
          <a:prstGeom prst="rect">
            <a:avLst/>
          </a:prstGeom>
        </p:spPr>
        <p:txBody>
          <a:bodyPr>
            <a:normAutofit/>
          </a:bodyPr>
          <a:lstStyle>
            <a:lvl1pPr>
              <a:defRPr sz="1750"/>
            </a:lvl1pPr>
            <a:lvl2pPr>
              <a:defRPr sz="1750"/>
            </a:lvl2pPr>
            <a:lvl3pPr>
              <a:defRPr sz="1750"/>
            </a:lvl3pPr>
            <a:lvl4pPr>
              <a:defRPr sz="1750"/>
            </a:lvl4pPr>
            <a:lvl5pPr>
              <a:defRPr sz="1750"/>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6" name="Päivämäärän paikkamerkki 4"/>
          <p:cNvSpPr>
            <a:spLocks noGrp="1"/>
          </p:cNvSpPr>
          <p:nvPr>
            <p:ph type="dt" sz="half" idx="15"/>
          </p:nvPr>
        </p:nvSpPr>
        <p:spPr>
          <a:xfrm>
            <a:off x="747348" y="5168639"/>
            <a:ext cx="1562100" cy="150813"/>
          </a:xfrm>
        </p:spPr>
        <p:txBody>
          <a:bodyPr/>
          <a:lstStyle>
            <a:lvl1pPr>
              <a:defRPr/>
            </a:lvl1pPr>
          </a:lstStyle>
          <a:p>
            <a:pPr>
              <a:defRPr/>
            </a:pPr>
            <a:r>
              <a:rPr lang="fi-FI">
                <a:solidFill>
                  <a:prstClr val="black">
                    <a:tint val="75000"/>
                  </a:prstClr>
                </a:solidFill>
              </a:rPr>
              <a:t>25.8.2009</a:t>
            </a:r>
          </a:p>
        </p:txBody>
      </p:sp>
    </p:spTree>
    <p:extLst>
      <p:ext uri="{BB962C8B-B14F-4D97-AF65-F5344CB8AC3E}">
        <p14:creationId xmlns:p14="http://schemas.microsoft.com/office/powerpoint/2010/main" val="3069308254"/>
      </p:ext>
    </p:extLst>
  </p:cSld>
  <p:clrMapOvr>
    <a:masterClrMapping/>
  </p:clrMapOvr>
  <p:hf hdr="0" ftr="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468312" y="1418400"/>
            <a:ext cx="8208000" cy="2952000"/>
          </a:xfrm>
          <a:prstGeom prst="rect">
            <a:avLst/>
          </a:prstGeom>
        </p:spPr>
        <p:txBody>
          <a:bodyPr lIns="0" tIns="0" rIns="0" bIns="0" anchor="b">
            <a:noAutofit/>
          </a:bodyPr>
          <a:lstStyle>
            <a:lvl1pPr algn="l">
              <a:lnSpc>
                <a:spcPct val="80000"/>
              </a:lnSpc>
              <a:defRPr sz="6000" b="1" spc="-167">
                <a:solidFill>
                  <a:srgbClr val="005EB8"/>
                </a:solidFill>
              </a:defRPr>
            </a:lvl1pPr>
          </a:lstStyle>
          <a:p>
            <a:r>
              <a:rPr lang="fi-FI"/>
              <a:t>Click to edit Master title style</a:t>
            </a:r>
            <a:endParaRPr lang="en-US" dirty="0"/>
          </a:p>
        </p:txBody>
      </p:sp>
      <p:sp>
        <p:nvSpPr>
          <p:cNvPr id="17" name="Subtitle 2"/>
          <p:cNvSpPr>
            <a:spLocks noGrp="1"/>
          </p:cNvSpPr>
          <p:nvPr>
            <p:ph type="subTitle" idx="1"/>
          </p:nvPr>
        </p:nvSpPr>
        <p:spPr>
          <a:xfrm>
            <a:off x="468314" y="4429748"/>
            <a:ext cx="5388448" cy="660000"/>
          </a:xfrm>
          <a:prstGeom prst="rect">
            <a:avLst/>
          </a:prstGeom>
        </p:spPr>
        <p:txBody>
          <a:bodyPr lIns="0" tIns="0" rIns="0" bIns="0" anchor="t">
            <a:normAutofit/>
          </a:bodyPr>
          <a:lstStyle>
            <a:lvl1pPr marL="0" indent="0" algn="l">
              <a:spcBef>
                <a:spcPts val="0"/>
              </a:spcBef>
              <a:buNone/>
              <a:defRPr sz="1333" i="1">
                <a:solidFill>
                  <a:srgbClr val="928B8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12" y="0"/>
            <a:ext cx="1654175" cy="1516063"/>
          </a:xfrm>
          <a:prstGeom prst="rect">
            <a:avLst/>
          </a:prstGeom>
        </p:spPr>
      </p:pic>
    </p:spTree>
    <p:extLst>
      <p:ext uri="{BB962C8B-B14F-4D97-AF65-F5344CB8AC3E}">
        <p14:creationId xmlns:p14="http://schemas.microsoft.com/office/powerpoint/2010/main" val="277407730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Otsikko ja teksti">
    <p:spTree>
      <p:nvGrpSpPr>
        <p:cNvPr id="1" name=""/>
        <p:cNvGrpSpPr/>
        <p:nvPr/>
      </p:nvGrpSpPr>
      <p:grpSpPr>
        <a:xfrm>
          <a:off x="0" y="0"/>
          <a:ext cx="0" cy="0"/>
          <a:chOff x="0" y="0"/>
          <a:chExt cx="0" cy="0"/>
        </a:xfrm>
      </p:grpSpPr>
      <p:sp>
        <p:nvSpPr>
          <p:cNvPr id="3" name="Tekstin paikkamerkki 2"/>
          <p:cNvSpPr>
            <a:spLocks noGrp="1"/>
          </p:cNvSpPr>
          <p:nvPr>
            <p:ph type="body" idx="1"/>
          </p:nvPr>
        </p:nvSpPr>
        <p:spPr>
          <a:xfrm>
            <a:off x="744557" y="1964525"/>
            <a:ext cx="7913132" cy="2748000"/>
          </a:xfrm>
          <a:prstGeom prst="rect">
            <a:avLst/>
          </a:prstGeo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8" name="Otsikko 7"/>
          <p:cNvSpPr>
            <a:spLocks noGrp="1"/>
          </p:cNvSpPr>
          <p:nvPr>
            <p:ph type="title"/>
          </p:nvPr>
        </p:nvSpPr>
        <p:spPr>
          <a:xfrm>
            <a:off x="744557" y="533204"/>
            <a:ext cx="7913132" cy="423193"/>
          </a:xfrm>
          <a:prstGeom prst="rect">
            <a:avLst/>
          </a:prstGeom>
        </p:spPr>
        <p:txBody>
          <a:bodyPr/>
          <a:lstStyle>
            <a:lvl1pPr>
              <a:defRPr/>
            </a:lvl1pPr>
          </a:lstStyle>
          <a:p>
            <a:r>
              <a:rPr lang="fi-FI"/>
              <a:t>Muokkaa perustyyl. napsautt.</a:t>
            </a:r>
            <a:endParaRPr lang="fi-FI" dirty="0"/>
          </a:p>
        </p:txBody>
      </p:sp>
    </p:spTree>
    <p:extLst>
      <p:ext uri="{BB962C8B-B14F-4D97-AF65-F5344CB8AC3E}">
        <p14:creationId xmlns:p14="http://schemas.microsoft.com/office/powerpoint/2010/main" val="1365463829"/>
      </p:ext>
    </p:extLst>
  </p:cSld>
  <p:clrMapOvr>
    <a:masterClrMapping/>
  </p:clrMapOvr>
  <p:hf hdr="0" ftr="0"/>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userDrawn="1">
  <p:cSld name="Title Slide White 2">
    <p:spTree>
      <p:nvGrpSpPr>
        <p:cNvPr id="1" name=""/>
        <p:cNvGrpSpPr/>
        <p:nvPr/>
      </p:nvGrpSpPr>
      <p:grpSpPr>
        <a:xfrm>
          <a:off x="0" y="0"/>
          <a:ext cx="0" cy="0"/>
          <a:chOff x="0" y="0"/>
          <a:chExt cx="0" cy="0"/>
        </a:xfrm>
      </p:grpSpPr>
      <p:sp>
        <p:nvSpPr>
          <p:cNvPr id="15" name="Rectangle 14"/>
          <p:cNvSpPr/>
          <p:nvPr userDrawn="1"/>
        </p:nvSpPr>
        <p:spPr>
          <a:xfrm>
            <a:off x="0" y="0"/>
            <a:ext cx="9144000" cy="5715000"/>
          </a:xfrm>
          <a:prstGeom prst="rect">
            <a:avLst/>
          </a:prstGeom>
          <a:solidFill>
            <a:srgbClr val="009B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0985" fontAlgn="base">
              <a:spcBef>
                <a:spcPct val="0"/>
              </a:spcBef>
              <a:spcAft>
                <a:spcPct val="0"/>
              </a:spcAft>
            </a:pPr>
            <a:endParaRPr lang="fi-FI" sz="2000">
              <a:solidFill>
                <a:prstClr val="white"/>
              </a:solidFill>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5509" b="22234"/>
          <a:stretch/>
        </p:blipFill>
        <p:spPr>
          <a:xfrm>
            <a:off x="3202" y="-1"/>
            <a:ext cx="2429987" cy="1371601"/>
          </a:xfrm>
          <a:prstGeom prst="rect">
            <a:avLst/>
          </a:prstGeom>
        </p:spPr>
      </p:pic>
      <p:sp>
        <p:nvSpPr>
          <p:cNvPr id="2" name="Title 1"/>
          <p:cNvSpPr>
            <a:spLocks noGrp="1"/>
          </p:cNvSpPr>
          <p:nvPr>
            <p:ph type="ctrTitle"/>
          </p:nvPr>
        </p:nvSpPr>
        <p:spPr>
          <a:xfrm>
            <a:off x="572400" y="1583950"/>
            <a:ext cx="7772400" cy="1384994"/>
          </a:xfrm>
          <a:prstGeom prst="rect">
            <a:avLst/>
          </a:prstGeom>
        </p:spPr>
        <p:txBody>
          <a:bodyPr/>
          <a:lstStyle>
            <a:lvl1pPr>
              <a:defRPr sz="4500">
                <a:solidFill>
                  <a:schemeClr val="bg1"/>
                </a:solidFill>
              </a:defRPr>
            </a:lvl1pPr>
          </a:lstStyle>
          <a:p>
            <a:r>
              <a:rPr lang="en-US" noProof="0" dirty="0"/>
              <a:t>Click to edit Master title style</a:t>
            </a:r>
            <a:endParaRPr lang="fi-FI" noProof="0" dirty="0"/>
          </a:p>
        </p:txBody>
      </p:sp>
      <p:sp>
        <p:nvSpPr>
          <p:cNvPr id="3" name="Subtitle 2"/>
          <p:cNvSpPr>
            <a:spLocks noGrp="1"/>
          </p:cNvSpPr>
          <p:nvPr>
            <p:ph type="subTitle" idx="1"/>
          </p:nvPr>
        </p:nvSpPr>
        <p:spPr>
          <a:xfrm>
            <a:off x="572400" y="4255477"/>
            <a:ext cx="6285600" cy="313896"/>
          </a:xfrm>
          <a:prstGeom prst="rect">
            <a:avLst/>
          </a:prstGeom>
        </p:spPr>
        <p:txBody>
          <a:bodyPr/>
          <a:lstStyle>
            <a:lvl1pPr marL="0" indent="0" algn="l">
              <a:buNone/>
              <a:defRPr>
                <a:solidFill>
                  <a:schemeClr val="bg1"/>
                </a:solidFill>
                <a:latin typeface="Georgia" pitchFamily="18" charset="0"/>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noProof="0" dirty="0"/>
              <a:t>Click to edit Master subtitle style</a:t>
            </a:r>
            <a:endParaRPr lang="fi-FI" noProof="0" dirty="0"/>
          </a:p>
        </p:txBody>
      </p:sp>
      <p:sp>
        <p:nvSpPr>
          <p:cNvPr id="11" name="Date Placeholder 3"/>
          <p:cNvSpPr>
            <a:spLocks noGrp="1"/>
          </p:cNvSpPr>
          <p:nvPr>
            <p:ph type="dt" sz="half" idx="10"/>
          </p:nvPr>
        </p:nvSpPr>
        <p:spPr>
          <a:xfrm>
            <a:off x="2862000" y="4968000"/>
            <a:ext cx="2026800" cy="147000"/>
          </a:xfrm>
        </p:spPr>
        <p:txBody>
          <a:bodyPr wrap="none" lIns="0" tIns="0" rIns="0" bIns="0"/>
          <a:lstStyle>
            <a:lvl1pPr>
              <a:defRPr sz="1000">
                <a:solidFill>
                  <a:schemeClr val="bg1"/>
                </a:solidFill>
              </a:defRPr>
            </a:lvl1pPr>
          </a:lstStyle>
          <a:p>
            <a:fld id="{115E7FC3-E054-4981-ABB1-6939CA2C98CA}" type="datetime1">
              <a:rPr lang="en-US" smtClean="0">
                <a:solidFill>
                  <a:prstClr val="white"/>
                </a:solidFill>
              </a:rPr>
              <a:pPr/>
              <a:t>8/28/2022</a:t>
            </a:fld>
            <a:endParaRPr lang="fi-FI">
              <a:solidFill>
                <a:prstClr val="white"/>
              </a:solidFill>
            </a:endParaRPr>
          </a:p>
        </p:txBody>
      </p:sp>
      <p:sp>
        <p:nvSpPr>
          <p:cNvPr id="12" name="Text Placeholder 9"/>
          <p:cNvSpPr>
            <a:spLocks noGrp="1"/>
          </p:cNvSpPr>
          <p:nvPr>
            <p:ph type="body" sz="quarter" idx="11"/>
          </p:nvPr>
        </p:nvSpPr>
        <p:spPr>
          <a:xfrm>
            <a:off x="5144400" y="4968000"/>
            <a:ext cx="2204130" cy="339837"/>
          </a:xfrm>
          <a:prstGeom prst="rect">
            <a:avLst/>
          </a:prstGeom>
        </p:spPr>
        <p:txBody>
          <a:bodyPr wrap="none" lIns="0" tIns="0" rIns="0" bIns="0"/>
          <a:lstStyle>
            <a:lvl1pPr marL="0" indent="0">
              <a:spcBef>
                <a:spcPts val="0"/>
              </a:spcBef>
              <a:buNone/>
              <a:defRPr sz="1000" b="1">
                <a:solidFill>
                  <a:schemeClr val="bg1"/>
                </a:solidFill>
              </a:defRPr>
            </a:lvl1pPr>
            <a:lvl2pPr marL="617975" indent="-236991">
              <a:spcBef>
                <a:spcPts val="240"/>
              </a:spcBef>
              <a:defRPr lang="fi-FI" sz="1000" kern="1200" dirty="0" smtClean="0">
                <a:solidFill>
                  <a:schemeClr val="bg1"/>
                </a:solidFill>
                <a:latin typeface="+mn-lt"/>
                <a:ea typeface="+mn-ea"/>
                <a:cs typeface="+mn-cs"/>
              </a:defRPr>
            </a:lvl2pPr>
            <a:lvl3pPr>
              <a:defRPr sz="1000"/>
            </a:lvl3pPr>
            <a:lvl4pPr>
              <a:defRPr sz="1000"/>
            </a:lvl4pPr>
            <a:lvl5pPr>
              <a:defRPr sz="1000"/>
            </a:lvl5pPr>
          </a:lstStyle>
          <a:p>
            <a:pPr lvl="0"/>
            <a:r>
              <a:rPr lang="en-US" noProof="0" dirty="0"/>
              <a:t>Click to edit Master text styles</a:t>
            </a:r>
          </a:p>
          <a:p>
            <a:pPr lvl="1"/>
            <a:r>
              <a:rPr lang="en-US" noProof="0" dirty="0"/>
              <a:t>Second level</a:t>
            </a:r>
          </a:p>
        </p:txBody>
      </p:sp>
      <p:sp>
        <p:nvSpPr>
          <p:cNvPr id="17" name="Text Placeholder 9"/>
          <p:cNvSpPr>
            <a:spLocks noGrp="1"/>
          </p:cNvSpPr>
          <p:nvPr>
            <p:ph type="body" sz="quarter" idx="12"/>
          </p:nvPr>
        </p:nvSpPr>
        <p:spPr>
          <a:xfrm>
            <a:off x="7426800" y="4968000"/>
            <a:ext cx="2204130" cy="339837"/>
          </a:xfrm>
          <a:prstGeom prst="rect">
            <a:avLst/>
          </a:prstGeom>
        </p:spPr>
        <p:txBody>
          <a:bodyPr wrap="none" lIns="0" tIns="0" rIns="0" bIns="0"/>
          <a:lstStyle>
            <a:lvl1pPr marL="0" indent="0">
              <a:spcBef>
                <a:spcPts val="0"/>
              </a:spcBef>
              <a:buNone/>
              <a:defRPr sz="1000" b="1">
                <a:solidFill>
                  <a:schemeClr val="bg1"/>
                </a:solidFill>
              </a:defRPr>
            </a:lvl1pPr>
            <a:lvl2pPr marL="617975" indent="-236991">
              <a:spcBef>
                <a:spcPts val="240"/>
              </a:spcBef>
              <a:defRPr lang="fi-FI" sz="1000" kern="1200" dirty="0" smtClean="0">
                <a:solidFill>
                  <a:schemeClr val="bg1"/>
                </a:solidFill>
                <a:latin typeface="+mn-lt"/>
                <a:ea typeface="+mn-ea"/>
                <a:cs typeface="+mn-cs"/>
              </a:defRPr>
            </a:lvl2pPr>
            <a:lvl3pPr>
              <a:defRPr sz="1000"/>
            </a:lvl3pPr>
            <a:lvl4pPr>
              <a:defRPr sz="1000"/>
            </a:lvl4pPr>
            <a:lvl5pPr>
              <a:defRPr sz="1000"/>
            </a:lvl5pPr>
          </a:lstStyle>
          <a:p>
            <a:pPr lvl="0"/>
            <a:r>
              <a:rPr lang="en-US" noProof="0" dirty="0"/>
              <a:t>Click to edit Master text styles</a:t>
            </a:r>
          </a:p>
          <a:p>
            <a:pPr lvl="1"/>
            <a:r>
              <a:rPr lang="en-US" noProof="0" dirty="0"/>
              <a:t>Second level</a:t>
            </a:r>
          </a:p>
        </p:txBody>
      </p:sp>
      <p:sp>
        <p:nvSpPr>
          <p:cNvPr id="18" name="Text Placeholder 9"/>
          <p:cNvSpPr>
            <a:spLocks noGrp="1"/>
          </p:cNvSpPr>
          <p:nvPr>
            <p:ph type="body" sz="quarter" idx="13"/>
          </p:nvPr>
        </p:nvSpPr>
        <p:spPr>
          <a:xfrm>
            <a:off x="2862000" y="5115000"/>
            <a:ext cx="2204130" cy="339837"/>
          </a:xfrm>
          <a:prstGeom prst="rect">
            <a:avLst/>
          </a:prstGeom>
        </p:spPr>
        <p:txBody>
          <a:bodyPr wrap="none" lIns="0" tIns="0" rIns="0" bIns="0"/>
          <a:lstStyle>
            <a:lvl1pPr marL="0" indent="0">
              <a:spcBef>
                <a:spcPts val="0"/>
              </a:spcBef>
              <a:buNone/>
              <a:defRPr sz="1000" b="1">
                <a:solidFill>
                  <a:schemeClr val="bg1"/>
                </a:solidFill>
              </a:defRPr>
            </a:lvl1pPr>
            <a:lvl2pPr marL="617975" indent="-236991">
              <a:spcBef>
                <a:spcPts val="240"/>
              </a:spcBef>
              <a:defRPr lang="fi-FI" sz="1000" kern="1200" dirty="0" smtClean="0">
                <a:solidFill>
                  <a:schemeClr val="bg1"/>
                </a:solidFill>
                <a:latin typeface="+mn-lt"/>
                <a:ea typeface="+mn-ea"/>
                <a:cs typeface="+mn-cs"/>
              </a:defRPr>
            </a:lvl2pPr>
            <a:lvl3pPr>
              <a:defRPr sz="1000"/>
            </a:lvl3pPr>
            <a:lvl4pPr>
              <a:defRPr sz="1000"/>
            </a:lvl4pPr>
            <a:lvl5pPr>
              <a:defRPr sz="1000"/>
            </a:lvl5pPr>
          </a:lstStyle>
          <a:p>
            <a:pPr lvl="0"/>
            <a:r>
              <a:rPr lang="en-US" noProof="0" dirty="0"/>
              <a:t>Click to edit Master text styles</a:t>
            </a:r>
          </a:p>
          <a:p>
            <a:pPr lvl="1"/>
            <a:r>
              <a:rPr lang="en-US" noProof="0" dirty="0"/>
              <a:t>Second level</a:t>
            </a:r>
          </a:p>
        </p:txBody>
      </p:sp>
      <p:sp>
        <p:nvSpPr>
          <p:cNvPr id="19" name="Text Placeholder 9"/>
          <p:cNvSpPr>
            <a:spLocks noGrp="1"/>
          </p:cNvSpPr>
          <p:nvPr>
            <p:ph type="body" sz="quarter" idx="14"/>
          </p:nvPr>
        </p:nvSpPr>
        <p:spPr>
          <a:xfrm>
            <a:off x="572400" y="5115000"/>
            <a:ext cx="2204130" cy="339837"/>
          </a:xfrm>
          <a:prstGeom prst="rect">
            <a:avLst/>
          </a:prstGeom>
        </p:spPr>
        <p:txBody>
          <a:bodyPr wrap="none" lIns="0" tIns="0" rIns="0" bIns="0"/>
          <a:lstStyle>
            <a:lvl1pPr marL="0" indent="0">
              <a:spcBef>
                <a:spcPts val="0"/>
              </a:spcBef>
              <a:buNone/>
              <a:defRPr sz="1000" b="1">
                <a:solidFill>
                  <a:schemeClr val="bg1"/>
                </a:solidFill>
              </a:defRPr>
            </a:lvl1pPr>
            <a:lvl2pPr marL="617975" indent="-236991">
              <a:spcBef>
                <a:spcPts val="240"/>
              </a:spcBef>
              <a:defRPr lang="fi-FI" sz="1000" kern="1200" dirty="0" smtClean="0">
                <a:solidFill>
                  <a:schemeClr val="bg1"/>
                </a:solidFill>
                <a:latin typeface="+mn-lt"/>
                <a:ea typeface="+mn-ea"/>
                <a:cs typeface="+mn-cs"/>
              </a:defRPr>
            </a:lvl2pPr>
            <a:lvl3pPr>
              <a:defRPr sz="1000"/>
            </a:lvl3pPr>
            <a:lvl4pPr>
              <a:defRPr sz="1000"/>
            </a:lvl4pPr>
            <a:lvl5pPr>
              <a:defRPr sz="1000"/>
            </a:lvl5pPr>
          </a:lstStyle>
          <a:p>
            <a:pPr lvl="0"/>
            <a:r>
              <a:rPr lang="en-US" noProof="0" dirty="0"/>
              <a:t>Click to edit Master text styles</a:t>
            </a:r>
          </a:p>
          <a:p>
            <a:pPr lvl="1"/>
            <a:r>
              <a:rPr lang="en-US" noProof="0" dirty="0"/>
              <a:t>Second level</a:t>
            </a:r>
          </a:p>
        </p:txBody>
      </p:sp>
      <p:sp>
        <p:nvSpPr>
          <p:cNvPr id="20" name="Text Placeholder 9"/>
          <p:cNvSpPr>
            <a:spLocks noGrp="1"/>
          </p:cNvSpPr>
          <p:nvPr>
            <p:ph type="body" sz="quarter" idx="15"/>
          </p:nvPr>
        </p:nvSpPr>
        <p:spPr>
          <a:xfrm>
            <a:off x="572400" y="4968000"/>
            <a:ext cx="2204130" cy="153888"/>
          </a:xfrm>
          <a:prstGeom prst="rect">
            <a:avLst/>
          </a:prstGeom>
        </p:spPr>
        <p:txBody>
          <a:bodyPr wrap="none" lIns="0" tIns="0" rIns="0" bIns="0"/>
          <a:lstStyle>
            <a:lvl1pPr marL="0" indent="0">
              <a:spcBef>
                <a:spcPts val="0"/>
              </a:spcBef>
              <a:buNone/>
              <a:defRPr sz="1000" b="1">
                <a:solidFill>
                  <a:schemeClr val="bg1"/>
                </a:solidFill>
              </a:defRPr>
            </a:lvl1pPr>
            <a:lvl2pPr marL="617975" indent="-236991">
              <a:spcBef>
                <a:spcPts val="240"/>
              </a:spcBef>
              <a:defRPr lang="fi-FI" sz="1000" kern="1200" dirty="0" smtClean="0">
                <a:solidFill>
                  <a:schemeClr val="tx1"/>
                </a:solidFill>
                <a:latin typeface="+mn-lt"/>
                <a:ea typeface="+mn-ea"/>
                <a:cs typeface="+mn-cs"/>
              </a:defRPr>
            </a:lvl2pPr>
            <a:lvl3pPr>
              <a:defRPr sz="1000"/>
            </a:lvl3pPr>
            <a:lvl4pPr>
              <a:defRPr sz="1000"/>
            </a:lvl4pPr>
            <a:lvl5pPr>
              <a:defRPr sz="1000"/>
            </a:lvl5pPr>
          </a:lstStyle>
          <a:p>
            <a:pPr lvl="0"/>
            <a:r>
              <a:rPr lang="en-US" noProof="0"/>
              <a:t>Click to edit Master text styles</a:t>
            </a:r>
          </a:p>
        </p:txBody>
      </p:sp>
    </p:spTree>
    <p:extLst>
      <p:ext uri="{BB962C8B-B14F-4D97-AF65-F5344CB8AC3E}">
        <p14:creationId xmlns:p14="http://schemas.microsoft.com/office/powerpoint/2010/main" val="73117390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userDrawn="1">
  <p:cSld name="Subtitle Green">
    <p:spTree>
      <p:nvGrpSpPr>
        <p:cNvPr id="1" name=""/>
        <p:cNvGrpSpPr/>
        <p:nvPr/>
      </p:nvGrpSpPr>
      <p:grpSpPr>
        <a:xfrm>
          <a:off x="0" y="0"/>
          <a:ext cx="0" cy="0"/>
          <a:chOff x="0" y="0"/>
          <a:chExt cx="0" cy="0"/>
        </a:xfrm>
      </p:grpSpPr>
      <p:sp>
        <p:nvSpPr>
          <p:cNvPr id="10" name="Rectangle 9"/>
          <p:cNvSpPr/>
          <p:nvPr userDrawn="1"/>
        </p:nvSpPr>
        <p:spPr>
          <a:xfrm>
            <a:off x="406800" y="339000"/>
            <a:ext cx="8326800" cy="4560000"/>
          </a:xfrm>
          <a:prstGeom prst="rect">
            <a:avLst/>
          </a:prstGeom>
          <a:solidFill>
            <a:srgbClr val="009B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0985" fontAlgn="base">
              <a:spcBef>
                <a:spcPct val="0"/>
              </a:spcBef>
              <a:spcAft>
                <a:spcPct val="0"/>
              </a:spcAft>
            </a:pPr>
            <a:endParaRPr lang="fi-FI" sz="2000">
              <a:solidFill>
                <a:srgbClr val="FFFFFF"/>
              </a:solidFill>
            </a:endParaRPr>
          </a:p>
        </p:txBody>
      </p:sp>
      <p:sp>
        <p:nvSpPr>
          <p:cNvPr id="2" name="Title 1"/>
          <p:cNvSpPr>
            <a:spLocks noGrp="1"/>
          </p:cNvSpPr>
          <p:nvPr>
            <p:ph type="title"/>
          </p:nvPr>
        </p:nvSpPr>
        <p:spPr>
          <a:xfrm>
            <a:off x="572400" y="456000"/>
            <a:ext cx="7772400" cy="1839000"/>
          </a:xfrm>
          <a:prstGeom prst="rect">
            <a:avLst/>
          </a:prstGeom>
        </p:spPr>
        <p:txBody>
          <a:bodyPr/>
          <a:lstStyle>
            <a:lvl1pPr>
              <a:defRPr>
                <a:solidFill>
                  <a:schemeClr val="bg1"/>
                </a:solidFill>
              </a:defRPr>
            </a:lvl1pPr>
          </a:lstStyle>
          <a:p>
            <a:r>
              <a:rPr lang="en-US" noProof="0"/>
              <a:t>Click to edit Master title style</a:t>
            </a:r>
            <a:endParaRPr lang="fi-FI" noProof="0"/>
          </a:p>
        </p:txBody>
      </p:sp>
      <p:sp>
        <p:nvSpPr>
          <p:cNvPr id="4" name="Date Placeholder 3"/>
          <p:cNvSpPr>
            <a:spLocks noGrp="1"/>
          </p:cNvSpPr>
          <p:nvPr>
            <p:ph type="dt" sz="half" idx="10"/>
          </p:nvPr>
        </p:nvSpPr>
        <p:spPr/>
        <p:txBody>
          <a:bodyPr/>
          <a:lstStyle/>
          <a:p>
            <a:fld id="{23062CB9-5F79-4C32-958D-F2866C136539}" type="datetime1">
              <a:rPr lang="en-US" smtClean="0">
                <a:solidFill>
                  <a:srgbClr val="000000">
                    <a:tint val="75000"/>
                  </a:srgbClr>
                </a:solidFill>
              </a:rPr>
              <a:pPr/>
              <a:t>8/28/2022</a:t>
            </a:fld>
            <a:endParaRPr lang="fi-FI">
              <a:solidFill>
                <a:srgbClr val="000000">
                  <a:tint val="75000"/>
                </a:srgbClr>
              </a:solidFill>
            </a:endParaRPr>
          </a:p>
        </p:txBody>
      </p:sp>
      <p:sp>
        <p:nvSpPr>
          <p:cNvPr id="5" name="Footer Placeholder 4"/>
          <p:cNvSpPr>
            <a:spLocks noGrp="1"/>
          </p:cNvSpPr>
          <p:nvPr>
            <p:ph type="ftr" sz="quarter" idx="11"/>
          </p:nvPr>
        </p:nvSpPr>
        <p:spPr/>
        <p:txBody>
          <a:bodyPr/>
          <a:lstStyle/>
          <a:p>
            <a:endParaRPr lang="fi-FI">
              <a:solidFill>
                <a:srgbClr val="000000">
                  <a:tint val="75000"/>
                </a:srgbClr>
              </a:solidFill>
            </a:endParaRPr>
          </a:p>
        </p:txBody>
      </p:sp>
      <p:sp>
        <p:nvSpPr>
          <p:cNvPr id="6" name="Slide Number Placeholder 5"/>
          <p:cNvSpPr>
            <a:spLocks noGrp="1"/>
          </p:cNvSpPr>
          <p:nvPr>
            <p:ph type="sldNum" sz="quarter" idx="12"/>
          </p:nvPr>
        </p:nvSpPr>
        <p:spPr/>
        <p:txBody>
          <a:bodyPr/>
          <a:lstStyle/>
          <a:p>
            <a:fld id="{52384017-E4DF-4A7A-8FA6-2DC68C3EB4D0}" type="slidenum">
              <a:rPr lang="fi-FI" smtClean="0">
                <a:solidFill>
                  <a:srgbClr val="000000">
                    <a:tint val="75000"/>
                  </a:srgbClr>
                </a:solidFill>
              </a:rPr>
              <a:pPr/>
              <a:t>‹#›</a:t>
            </a:fld>
            <a:endParaRPr lang="fi-FI">
              <a:solidFill>
                <a:srgbClr val="000000">
                  <a:tint val="75000"/>
                </a:srgbClr>
              </a:solidFill>
            </a:endParaRPr>
          </a:p>
        </p:txBody>
      </p:sp>
      <p:sp>
        <p:nvSpPr>
          <p:cNvPr id="11" name="Text Placeholder 9"/>
          <p:cNvSpPr>
            <a:spLocks noGrp="1"/>
          </p:cNvSpPr>
          <p:nvPr>
            <p:ph type="body" sz="quarter" idx="13"/>
          </p:nvPr>
        </p:nvSpPr>
        <p:spPr>
          <a:xfrm>
            <a:off x="5144400" y="5121000"/>
            <a:ext cx="1537200" cy="318000"/>
          </a:xfrm>
          <a:prstGeom prst="rect">
            <a:avLst/>
          </a:prstGeom>
        </p:spPr>
        <p:txBody>
          <a:bodyPr lIns="0" tIns="0" rIns="0" bIns="0">
            <a:noAutofit/>
          </a:bodyPr>
          <a:lstStyle>
            <a:lvl1pPr marL="0" indent="0">
              <a:lnSpc>
                <a:spcPts val="792"/>
              </a:lnSpc>
              <a:spcBef>
                <a:spcPts val="0"/>
              </a:spcBef>
              <a:buNone/>
              <a:defRPr sz="792" b="1">
                <a:solidFill>
                  <a:schemeClr val="accent5"/>
                </a:solidFill>
              </a:defRPr>
            </a:lvl1pPr>
            <a:lvl2pPr marL="227533" indent="-85987">
              <a:defRPr lang="en-US" sz="792" kern="1200" dirty="0" smtClean="0">
                <a:solidFill>
                  <a:schemeClr val="tx1"/>
                </a:solidFill>
                <a:latin typeface="+mn-lt"/>
                <a:ea typeface="+mn-ea"/>
                <a:cs typeface="+mn-cs"/>
              </a:defRPr>
            </a:lvl2pPr>
            <a:lvl3pPr marL="227533" indent="-78049">
              <a:buFont typeface="Symbol" pitchFamily="18" charset="2"/>
              <a:buNone/>
              <a:defRPr sz="750"/>
            </a:lvl3pPr>
            <a:lvl4pPr marL="227533" indent="-78049">
              <a:defRPr sz="750"/>
            </a:lvl4pPr>
            <a:lvl5pPr marL="227533" indent="-78049">
              <a:buFont typeface="Symbol" pitchFamily="18" charset="2"/>
              <a:buChar char="-"/>
              <a:defRPr sz="750"/>
            </a:lvl5pPr>
            <a:lvl6pPr marL="227991" indent="-77997">
              <a:spcBef>
                <a:spcPts val="250"/>
              </a:spcBef>
              <a:buFont typeface="Symbol" pitchFamily="18" charset="2"/>
              <a:buChar char="-"/>
              <a:defRPr sz="750"/>
            </a:lvl6pPr>
            <a:lvl7pPr marL="227991" indent="-77997">
              <a:spcBef>
                <a:spcPts val="250"/>
              </a:spcBef>
              <a:buFont typeface="Symbol" pitchFamily="18" charset="2"/>
              <a:buChar char="-"/>
              <a:defRPr sz="750"/>
            </a:lvl7pPr>
            <a:lvl8pPr marL="227991" indent="-77997">
              <a:spcBef>
                <a:spcPts val="250"/>
              </a:spcBef>
              <a:buFont typeface="Symbol" pitchFamily="18" charset="2"/>
              <a:buChar char="-"/>
              <a:defRPr sz="750"/>
            </a:lvl8pPr>
            <a:lvl9pPr marL="227991" indent="-77997">
              <a:spcBef>
                <a:spcPts val="250"/>
              </a:spcBef>
              <a:buFont typeface="Symbol" pitchFamily="18" charset="2"/>
              <a:buChar char="-"/>
              <a:defRPr sz="750"/>
            </a:lvl9pPr>
          </a:lstStyle>
          <a:p>
            <a:pPr lvl="0"/>
            <a:r>
              <a:rPr lang="en-US" noProof="0" dirty="0"/>
              <a:t>Click to edit Master text styles</a:t>
            </a:r>
          </a:p>
        </p:txBody>
      </p:sp>
      <p:sp>
        <p:nvSpPr>
          <p:cNvPr id="12" name="Text Placeholder 9"/>
          <p:cNvSpPr>
            <a:spLocks noGrp="1"/>
          </p:cNvSpPr>
          <p:nvPr>
            <p:ph type="body" sz="quarter" idx="14"/>
          </p:nvPr>
        </p:nvSpPr>
        <p:spPr>
          <a:xfrm>
            <a:off x="6858000" y="5121000"/>
            <a:ext cx="1702800" cy="318000"/>
          </a:xfrm>
          <a:prstGeom prst="rect">
            <a:avLst/>
          </a:prstGeom>
        </p:spPr>
        <p:txBody>
          <a:bodyPr lIns="0" tIns="0" rIns="0" bIns="0">
            <a:noAutofit/>
          </a:bodyPr>
          <a:lstStyle>
            <a:lvl1pPr marL="0" indent="0">
              <a:lnSpc>
                <a:spcPts val="792"/>
              </a:lnSpc>
              <a:spcBef>
                <a:spcPts val="0"/>
              </a:spcBef>
              <a:buNone/>
              <a:defRPr sz="792" b="1">
                <a:solidFill>
                  <a:schemeClr val="accent5"/>
                </a:solidFill>
              </a:defRPr>
            </a:lvl1pPr>
            <a:lvl2pPr marL="227533" indent="-85987">
              <a:defRPr lang="en-US" sz="792" kern="1200" dirty="0" smtClean="0">
                <a:solidFill>
                  <a:schemeClr val="tx1"/>
                </a:solidFill>
                <a:latin typeface="+mn-lt"/>
                <a:ea typeface="+mn-ea"/>
                <a:cs typeface="+mn-cs"/>
              </a:defRPr>
            </a:lvl2pPr>
            <a:lvl3pPr marL="227533" indent="-78049">
              <a:buFont typeface="Symbol" pitchFamily="18" charset="2"/>
              <a:buNone/>
              <a:defRPr sz="750"/>
            </a:lvl3pPr>
            <a:lvl4pPr marL="227533" indent="-78049">
              <a:defRPr sz="750"/>
            </a:lvl4pPr>
            <a:lvl5pPr marL="227533" indent="-78049">
              <a:buFont typeface="Symbol" pitchFamily="18" charset="2"/>
              <a:buChar char="-"/>
              <a:defRPr sz="750"/>
            </a:lvl5pPr>
            <a:lvl6pPr marL="227991" indent="-77997">
              <a:spcBef>
                <a:spcPts val="250"/>
              </a:spcBef>
              <a:buFont typeface="Symbol" pitchFamily="18" charset="2"/>
              <a:buChar char="-"/>
              <a:defRPr sz="750"/>
            </a:lvl6pPr>
            <a:lvl7pPr marL="227991" indent="-77997">
              <a:spcBef>
                <a:spcPts val="250"/>
              </a:spcBef>
              <a:buFont typeface="Symbol" pitchFamily="18" charset="2"/>
              <a:buChar char="-"/>
              <a:defRPr sz="750"/>
            </a:lvl7pPr>
            <a:lvl8pPr marL="227991" indent="-77997">
              <a:spcBef>
                <a:spcPts val="250"/>
              </a:spcBef>
              <a:buFont typeface="Symbol" pitchFamily="18" charset="2"/>
              <a:buChar char="-"/>
              <a:defRPr sz="750"/>
            </a:lvl8pPr>
            <a:lvl9pPr marL="227991" indent="-77997">
              <a:spcBef>
                <a:spcPts val="250"/>
              </a:spcBef>
              <a:buFont typeface="Symbol" pitchFamily="18" charset="2"/>
              <a:buChar char="-"/>
              <a:defRPr sz="750"/>
            </a:lvl9pPr>
          </a:lstStyle>
          <a:p>
            <a:pPr lvl="0"/>
            <a:r>
              <a:rPr lang="en-US" noProof="0" dirty="0"/>
              <a:t>Click to edit Master text styles</a:t>
            </a:r>
          </a:p>
        </p:txBody>
      </p:sp>
      <p:pic>
        <p:nvPicPr>
          <p:cNvPr id="14" name="Picture 5" descr="Aalto_EN_Chem-Tech_13_RGB_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5288" y="4898761"/>
            <a:ext cx="2232025" cy="814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39575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Content Blue">
    <p:spTree>
      <p:nvGrpSpPr>
        <p:cNvPr id="1" name=""/>
        <p:cNvGrpSpPr/>
        <p:nvPr/>
      </p:nvGrpSpPr>
      <p:grpSpPr>
        <a:xfrm>
          <a:off x="0" y="0"/>
          <a:ext cx="0" cy="0"/>
          <a:chOff x="0" y="0"/>
          <a:chExt cx="0" cy="0"/>
        </a:xfrm>
      </p:grpSpPr>
      <p:pic>
        <p:nvPicPr>
          <p:cNvPr id="4"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254641" y="4664604"/>
            <a:ext cx="2473630" cy="998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userDrawn="1"/>
        </p:nvCxnSpPr>
        <p:spPr>
          <a:xfrm>
            <a:off x="539750" y="4804833"/>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540002" y="317500"/>
            <a:ext cx="8085599" cy="996498"/>
          </a:xfrm>
          <a:prstGeom prst="rect">
            <a:avLst/>
          </a:prstGeom>
        </p:spPr>
        <p:txBody>
          <a:bodyPr lIns="0" tIns="0" rIns="0" bIns="0" anchor="t" anchorCtr="0">
            <a:noAutofit/>
          </a:bodyPr>
          <a:lstStyle>
            <a:lvl1pPr algn="l">
              <a:lnSpc>
                <a:spcPct val="85000"/>
              </a:lnSpc>
              <a:defRPr sz="3000" b="1" spc="-83">
                <a:solidFill>
                  <a:srgbClr val="0065BD"/>
                </a:solidFill>
              </a:defRPr>
            </a:lvl1pPr>
          </a:lstStyle>
          <a:p>
            <a:r>
              <a:rPr lang="en-US"/>
              <a:t>Click to edit Master title style</a:t>
            </a:r>
            <a:endParaRPr lang="en-US" dirty="0"/>
          </a:p>
        </p:txBody>
      </p:sp>
      <p:sp>
        <p:nvSpPr>
          <p:cNvPr id="10" name="Content Placeholder 10"/>
          <p:cNvSpPr>
            <a:spLocks noGrp="1"/>
          </p:cNvSpPr>
          <p:nvPr>
            <p:ph sz="quarter" idx="14"/>
          </p:nvPr>
        </p:nvSpPr>
        <p:spPr>
          <a:xfrm>
            <a:off x="540002" y="1404730"/>
            <a:ext cx="8085599" cy="3192964"/>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Date Placeholder 12"/>
          <p:cNvSpPr>
            <a:spLocks noGrp="1"/>
          </p:cNvSpPr>
          <p:nvPr>
            <p:ph type="dt" sz="half" idx="15"/>
          </p:nvPr>
        </p:nvSpPr>
        <p:spPr/>
        <p:txBody>
          <a:bodyPr/>
          <a:lstStyle>
            <a:lvl1pPr>
              <a:defRPr/>
            </a:lvl1pPr>
          </a:lstStyle>
          <a:p>
            <a:pPr>
              <a:defRPr/>
            </a:pPr>
            <a:fld id="{E0A7D511-EF24-F248-BEA4-1AD370F38D7A}" type="datetime1">
              <a:rPr lang="fi-FI">
                <a:solidFill>
                  <a:prstClr val="black">
                    <a:tint val="75000"/>
                  </a:prstClr>
                </a:solidFill>
              </a:rPr>
              <a:pPr>
                <a:defRPr/>
              </a:pPr>
              <a:t>28.8.2022</a:t>
            </a:fld>
            <a:endParaRPr lang="fi-FI">
              <a:solidFill>
                <a:prstClr val="black">
                  <a:tint val="75000"/>
                </a:prstClr>
              </a:solidFill>
            </a:endParaRPr>
          </a:p>
        </p:txBody>
      </p:sp>
      <p:sp>
        <p:nvSpPr>
          <p:cNvPr id="7" name="Footer Placeholder 13"/>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solidFill>
                  <a:prstClr val="black">
                    <a:tint val="75000"/>
                  </a:prstClr>
                </a:solidFill>
              </a:rPr>
              <a:pPr>
                <a:defRPr/>
              </a:pPr>
              <a:t>‹#›</a:t>
            </a:fld>
            <a:endParaRPr lang="fi-FI">
              <a:solidFill>
                <a:prstClr val="black">
                  <a:tint val="75000"/>
                </a:prstClr>
              </a:solidFill>
            </a:endParaRPr>
          </a:p>
        </p:txBody>
      </p:sp>
    </p:spTree>
    <p:extLst>
      <p:ext uri="{BB962C8B-B14F-4D97-AF65-F5344CB8AC3E}">
        <p14:creationId xmlns:p14="http://schemas.microsoft.com/office/powerpoint/2010/main" val="92620921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Only Title">
    <p:spTree>
      <p:nvGrpSpPr>
        <p:cNvPr id="1" name=""/>
        <p:cNvGrpSpPr/>
        <p:nvPr/>
      </p:nvGrpSpPr>
      <p:grpSpPr>
        <a:xfrm>
          <a:off x="0" y="0"/>
          <a:ext cx="0" cy="0"/>
          <a:chOff x="0" y="0"/>
          <a:chExt cx="0" cy="0"/>
        </a:xfrm>
      </p:grpSpPr>
      <p:sp>
        <p:nvSpPr>
          <p:cNvPr id="2" name="Title 1"/>
          <p:cNvSpPr>
            <a:spLocks noGrp="1"/>
          </p:cNvSpPr>
          <p:nvPr>
            <p:ph type="title"/>
          </p:nvPr>
        </p:nvSpPr>
        <p:spPr>
          <a:xfrm>
            <a:off x="572400" y="408000"/>
            <a:ext cx="7988400" cy="900000"/>
          </a:xfrm>
          <a:prstGeom prst="rect">
            <a:avLst/>
          </a:prstGeom>
        </p:spPr>
        <p:txBody>
          <a:bodyPr/>
          <a:lstStyle/>
          <a:p>
            <a:r>
              <a:rPr lang="en-US" noProof="0"/>
              <a:t>Click to edit Master title style</a:t>
            </a:r>
          </a:p>
        </p:txBody>
      </p:sp>
      <p:sp>
        <p:nvSpPr>
          <p:cNvPr id="3" name="Date Placeholder 2"/>
          <p:cNvSpPr>
            <a:spLocks noGrp="1"/>
          </p:cNvSpPr>
          <p:nvPr>
            <p:ph type="dt" sz="half" idx="10"/>
          </p:nvPr>
        </p:nvSpPr>
        <p:spPr>
          <a:xfrm>
            <a:off x="3430800" y="5229000"/>
            <a:ext cx="1544400" cy="105000"/>
          </a:xfrm>
          <a:prstGeom prst="rect">
            <a:avLst/>
          </a:prstGeom>
        </p:spPr>
        <p:txBody>
          <a:bodyPr/>
          <a:lstStyle/>
          <a:p>
            <a:fld id="{D0EEA9A6-9C21-45DE-AAC7-91EB974AAD72}" type="datetime1">
              <a:rPr lang="en-US" smtClean="0">
                <a:solidFill>
                  <a:prstClr val="black">
                    <a:tint val="75000"/>
                  </a:prstClr>
                </a:solidFill>
              </a:rPr>
              <a:pPr/>
              <a:t>8/28/2022</a:t>
            </a:fld>
            <a:endParaRPr lang="en-US">
              <a:solidFill>
                <a:prstClr val="black">
                  <a:tint val="75000"/>
                </a:prstClr>
              </a:solidFill>
            </a:endParaRPr>
          </a:p>
        </p:txBody>
      </p:sp>
      <p:sp>
        <p:nvSpPr>
          <p:cNvPr id="4" name="Footer Placeholder 3"/>
          <p:cNvSpPr>
            <a:spLocks noGrp="1"/>
          </p:cNvSpPr>
          <p:nvPr>
            <p:ph type="ftr" sz="quarter" idx="11"/>
          </p:nvPr>
        </p:nvSpPr>
        <p:spPr>
          <a:xfrm>
            <a:off x="3430800" y="5121000"/>
            <a:ext cx="1544400" cy="105000"/>
          </a:xfrm>
          <a:prstGeom prst="rect">
            <a:avLst/>
          </a:prstGeom>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3430800" y="5334000"/>
            <a:ext cx="1544400" cy="105000"/>
          </a:xfrm>
          <a:prstGeom prst="rect">
            <a:avLst/>
          </a:prstGeom>
        </p:spPr>
        <p:txBody>
          <a:bodyPr/>
          <a:lstStyle/>
          <a:p>
            <a:fld id="{52384017-E4DF-4A7A-8FA6-2DC68C3EB4D0}" type="slidenum">
              <a:rPr lang="en-US" smtClean="0">
                <a:solidFill>
                  <a:prstClr val="black">
                    <a:tint val="75000"/>
                  </a:prstClr>
                </a:solidFill>
              </a:rPr>
              <a:pPr/>
              <a:t>‹#›</a:t>
            </a:fld>
            <a:endParaRPr lang="en-US">
              <a:solidFill>
                <a:prstClr val="black">
                  <a:tint val="75000"/>
                </a:prstClr>
              </a:solidFill>
            </a:endParaRPr>
          </a:p>
        </p:txBody>
      </p:sp>
      <p:sp>
        <p:nvSpPr>
          <p:cNvPr id="10" name="Text Placeholder 9"/>
          <p:cNvSpPr>
            <a:spLocks noGrp="1"/>
          </p:cNvSpPr>
          <p:nvPr>
            <p:ph type="body" sz="quarter" idx="13"/>
          </p:nvPr>
        </p:nvSpPr>
        <p:spPr>
          <a:xfrm>
            <a:off x="5144400" y="5121000"/>
            <a:ext cx="1537200" cy="318000"/>
          </a:xfrm>
          <a:prstGeom prst="rect">
            <a:avLst/>
          </a:prstGeom>
        </p:spPr>
        <p:txBody>
          <a:bodyPr lIns="0" tIns="0" rIns="0" bIns="0">
            <a:noAutofit/>
          </a:bodyPr>
          <a:lstStyle>
            <a:lvl1pPr marL="0" indent="0">
              <a:lnSpc>
                <a:spcPts val="792"/>
              </a:lnSpc>
              <a:spcBef>
                <a:spcPts val="0"/>
              </a:spcBef>
              <a:buNone/>
              <a:defRPr sz="792" b="1">
                <a:solidFill>
                  <a:schemeClr val="bg2"/>
                </a:solidFill>
              </a:defRPr>
            </a:lvl1pPr>
            <a:lvl2pPr marL="227533" indent="-85987">
              <a:defRPr lang="en-US" sz="792" kern="1200" dirty="0" smtClean="0">
                <a:solidFill>
                  <a:schemeClr val="tx1"/>
                </a:solidFill>
                <a:latin typeface="+mn-lt"/>
                <a:ea typeface="+mn-ea"/>
                <a:cs typeface="+mn-cs"/>
              </a:defRPr>
            </a:lvl2pPr>
            <a:lvl3pPr marL="227533" indent="-78049">
              <a:buFont typeface="Symbol" pitchFamily="18" charset="2"/>
              <a:buNone/>
              <a:defRPr sz="750"/>
            </a:lvl3pPr>
            <a:lvl4pPr marL="227533" indent="-78049">
              <a:defRPr sz="750"/>
            </a:lvl4pPr>
            <a:lvl5pPr marL="227533" indent="-78049">
              <a:buFont typeface="Symbol" pitchFamily="18" charset="2"/>
              <a:buChar char="-"/>
              <a:defRPr sz="750"/>
            </a:lvl5pPr>
            <a:lvl6pPr marL="227991" indent="-77997">
              <a:spcBef>
                <a:spcPts val="250"/>
              </a:spcBef>
              <a:buFont typeface="Symbol" pitchFamily="18" charset="2"/>
              <a:buChar char="-"/>
              <a:defRPr sz="750"/>
            </a:lvl6pPr>
            <a:lvl7pPr marL="227991" indent="-77997">
              <a:spcBef>
                <a:spcPts val="250"/>
              </a:spcBef>
              <a:buFont typeface="Symbol" pitchFamily="18" charset="2"/>
              <a:buChar char="-"/>
              <a:defRPr sz="750"/>
            </a:lvl7pPr>
            <a:lvl8pPr marL="227991" indent="-77997">
              <a:spcBef>
                <a:spcPts val="250"/>
              </a:spcBef>
              <a:buFont typeface="Symbol" pitchFamily="18" charset="2"/>
              <a:buChar char="-"/>
              <a:defRPr sz="750"/>
            </a:lvl8pPr>
            <a:lvl9pPr marL="227991" indent="-77997">
              <a:spcBef>
                <a:spcPts val="250"/>
              </a:spcBef>
              <a:buFont typeface="Symbol" pitchFamily="18" charset="2"/>
              <a:buChar char="-"/>
              <a:defRPr sz="750"/>
            </a:lvl9pPr>
          </a:lstStyle>
          <a:p>
            <a:pPr lvl="0"/>
            <a:r>
              <a:rPr lang="en-US" noProof="0"/>
              <a:t>Click to edit Master text styles</a:t>
            </a:r>
          </a:p>
        </p:txBody>
      </p:sp>
      <p:sp>
        <p:nvSpPr>
          <p:cNvPr id="11" name="Text Placeholder 9"/>
          <p:cNvSpPr>
            <a:spLocks noGrp="1"/>
          </p:cNvSpPr>
          <p:nvPr>
            <p:ph type="body" sz="quarter" idx="14"/>
          </p:nvPr>
        </p:nvSpPr>
        <p:spPr>
          <a:xfrm>
            <a:off x="6858000" y="5121000"/>
            <a:ext cx="1702800" cy="318000"/>
          </a:xfrm>
          <a:prstGeom prst="rect">
            <a:avLst/>
          </a:prstGeom>
        </p:spPr>
        <p:txBody>
          <a:bodyPr lIns="0" tIns="0" rIns="0" bIns="0">
            <a:noAutofit/>
          </a:bodyPr>
          <a:lstStyle>
            <a:lvl1pPr marL="0" indent="0">
              <a:lnSpc>
                <a:spcPts val="792"/>
              </a:lnSpc>
              <a:spcBef>
                <a:spcPts val="0"/>
              </a:spcBef>
              <a:buNone/>
              <a:defRPr sz="792" b="1">
                <a:solidFill>
                  <a:schemeClr val="bg2"/>
                </a:solidFill>
              </a:defRPr>
            </a:lvl1pPr>
            <a:lvl2pPr marL="227533" indent="-85987">
              <a:defRPr lang="en-US" sz="792" kern="1200" dirty="0" smtClean="0">
                <a:solidFill>
                  <a:schemeClr val="tx1"/>
                </a:solidFill>
                <a:latin typeface="+mn-lt"/>
                <a:ea typeface="+mn-ea"/>
                <a:cs typeface="+mn-cs"/>
              </a:defRPr>
            </a:lvl2pPr>
            <a:lvl3pPr marL="227533" indent="-78049">
              <a:buFont typeface="Symbol" pitchFamily="18" charset="2"/>
              <a:buNone/>
              <a:defRPr sz="750"/>
            </a:lvl3pPr>
            <a:lvl4pPr marL="227533" indent="-78049">
              <a:defRPr sz="750"/>
            </a:lvl4pPr>
            <a:lvl5pPr marL="227533" indent="-78049">
              <a:buFont typeface="Symbol" pitchFamily="18" charset="2"/>
              <a:buChar char="-"/>
              <a:defRPr sz="750"/>
            </a:lvl5pPr>
            <a:lvl6pPr marL="227991" indent="-77997">
              <a:spcBef>
                <a:spcPts val="250"/>
              </a:spcBef>
              <a:buFont typeface="Symbol" pitchFamily="18" charset="2"/>
              <a:buChar char="-"/>
              <a:defRPr sz="750"/>
            </a:lvl6pPr>
            <a:lvl7pPr marL="227991" indent="-77997">
              <a:spcBef>
                <a:spcPts val="250"/>
              </a:spcBef>
              <a:buFont typeface="Symbol" pitchFamily="18" charset="2"/>
              <a:buChar char="-"/>
              <a:defRPr sz="750"/>
            </a:lvl7pPr>
            <a:lvl8pPr marL="227991" indent="-77997">
              <a:spcBef>
                <a:spcPts val="250"/>
              </a:spcBef>
              <a:buFont typeface="Symbol" pitchFamily="18" charset="2"/>
              <a:buChar char="-"/>
              <a:defRPr sz="750"/>
            </a:lvl8pPr>
            <a:lvl9pPr marL="227991" indent="-77997">
              <a:spcBef>
                <a:spcPts val="250"/>
              </a:spcBef>
              <a:buFont typeface="Symbol" pitchFamily="18" charset="2"/>
              <a:buChar char="-"/>
              <a:defRPr sz="750"/>
            </a:lvl9pPr>
          </a:lstStyle>
          <a:p>
            <a:pPr lvl="0"/>
            <a:r>
              <a:rPr lang="en-US" noProof="0"/>
              <a:t>Click to edit Master text styles</a:t>
            </a:r>
          </a:p>
        </p:txBody>
      </p:sp>
    </p:spTree>
    <p:extLst>
      <p:ext uri="{BB962C8B-B14F-4D97-AF65-F5344CB8AC3E}">
        <p14:creationId xmlns:p14="http://schemas.microsoft.com/office/powerpoint/2010/main" val="234538424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11_Only Title">
    <p:spTree>
      <p:nvGrpSpPr>
        <p:cNvPr id="1" name=""/>
        <p:cNvGrpSpPr/>
        <p:nvPr/>
      </p:nvGrpSpPr>
      <p:grpSpPr>
        <a:xfrm>
          <a:off x="0" y="0"/>
          <a:ext cx="0" cy="0"/>
          <a:chOff x="0" y="0"/>
          <a:chExt cx="0" cy="0"/>
        </a:xfrm>
      </p:grpSpPr>
      <p:sp>
        <p:nvSpPr>
          <p:cNvPr id="2" name="Title 1"/>
          <p:cNvSpPr>
            <a:spLocks noGrp="1"/>
          </p:cNvSpPr>
          <p:nvPr>
            <p:ph type="title"/>
          </p:nvPr>
        </p:nvSpPr>
        <p:spPr>
          <a:xfrm>
            <a:off x="572400" y="408000"/>
            <a:ext cx="7988400" cy="900000"/>
          </a:xfrm>
          <a:prstGeom prst="rect">
            <a:avLst/>
          </a:prstGeom>
        </p:spPr>
        <p:txBody>
          <a:bodyPr/>
          <a:lstStyle/>
          <a:p>
            <a:r>
              <a:rPr lang="en-US" noProof="0"/>
              <a:t>Click to edit Master title style</a:t>
            </a:r>
          </a:p>
        </p:txBody>
      </p:sp>
      <p:sp>
        <p:nvSpPr>
          <p:cNvPr id="3" name="Date Placeholder 2"/>
          <p:cNvSpPr>
            <a:spLocks noGrp="1"/>
          </p:cNvSpPr>
          <p:nvPr>
            <p:ph type="dt" sz="half" idx="10"/>
          </p:nvPr>
        </p:nvSpPr>
        <p:spPr>
          <a:xfrm>
            <a:off x="3851920" y="5229000"/>
            <a:ext cx="1544400" cy="105000"/>
          </a:xfrm>
          <a:prstGeom prst="rect">
            <a:avLst/>
          </a:prstGeom>
        </p:spPr>
        <p:txBody>
          <a:bodyPr/>
          <a:lstStyle/>
          <a:p>
            <a:fld id="{957B880C-BB2B-453B-9DE1-82421280F3AF}" type="datetime1">
              <a:rPr lang="en-US" smtClean="0">
                <a:solidFill>
                  <a:prstClr val="black">
                    <a:tint val="75000"/>
                  </a:prstClr>
                </a:solidFill>
              </a:rPr>
              <a:pPr/>
              <a:t>8/28/2022</a:t>
            </a:fld>
            <a:endParaRPr lang="en-US">
              <a:solidFill>
                <a:prstClr val="black">
                  <a:tint val="75000"/>
                </a:prstClr>
              </a:solidFill>
            </a:endParaRPr>
          </a:p>
        </p:txBody>
      </p:sp>
      <p:sp>
        <p:nvSpPr>
          <p:cNvPr id="4" name="Footer Placeholder 3"/>
          <p:cNvSpPr>
            <a:spLocks noGrp="1"/>
          </p:cNvSpPr>
          <p:nvPr>
            <p:ph type="ftr" sz="quarter" idx="11"/>
          </p:nvPr>
        </p:nvSpPr>
        <p:spPr>
          <a:xfrm>
            <a:off x="3851920" y="5121000"/>
            <a:ext cx="1544400" cy="105000"/>
          </a:xfrm>
          <a:prstGeom prst="rect">
            <a:avLst/>
          </a:prstGeom>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2384017-E4DF-4A7A-8FA6-2DC68C3EB4D0}" type="slidenum">
              <a:rPr lang="en-US" smtClean="0">
                <a:solidFill>
                  <a:prstClr val="black">
                    <a:tint val="75000"/>
                  </a:prstClr>
                </a:solidFill>
              </a:rPr>
              <a:pPr/>
              <a:t>‹#›</a:t>
            </a:fld>
            <a:endParaRPr lang="en-US">
              <a:solidFill>
                <a:prstClr val="black">
                  <a:tint val="75000"/>
                </a:prstClr>
              </a:solidFill>
            </a:endParaRPr>
          </a:p>
        </p:txBody>
      </p:sp>
      <p:sp>
        <p:nvSpPr>
          <p:cNvPr id="10" name="Text Placeholder 9"/>
          <p:cNvSpPr>
            <a:spLocks noGrp="1"/>
          </p:cNvSpPr>
          <p:nvPr>
            <p:ph type="body" sz="quarter" idx="13"/>
          </p:nvPr>
        </p:nvSpPr>
        <p:spPr>
          <a:xfrm>
            <a:off x="5144400" y="5121000"/>
            <a:ext cx="1537200" cy="318000"/>
          </a:xfrm>
          <a:prstGeom prst="rect">
            <a:avLst/>
          </a:prstGeom>
        </p:spPr>
        <p:txBody>
          <a:bodyPr lIns="0" tIns="0" rIns="0" bIns="0">
            <a:noAutofit/>
          </a:bodyPr>
          <a:lstStyle>
            <a:lvl1pPr marL="0" indent="0">
              <a:lnSpc>
                <a:spcPts val="792"/>
              </a:lnSpc>
              <a:spcBef>
                <a:spcPts val="0"/>
              </a:spcBef>
              <a:buNone/>
              <a:defRPr sz="792" b="1">
                <a:solidFill>
                  <a:schemeClr val="bg2"/>
                </a:solidFill>
              </a:defRPr>
            </a:lvl1pPr>
            <a:lvl2pPr marL="227533" indent="-85987">
              <a:defRPr lang="en-US" sz="792" kern="1200" dirty="0" smtClean="0">
                <a:solidFill>
                  <a:schemeClr val="tx1"/>
                </a:solidFill>
                <a:latin typeface="+mn-lt"/>
                <a:ea typeface="+mn-ea"/>
                <a:cs typeface="+mn-cs"/>
              </a:defRPr>
            </a:lvl2pPr>
            <a:lvl3pPr marL="227533" indent="-78049">
              <a:buFont typeface="Symbol" pitchFamily="18" charset="2"/>
              <a:buNone/>
              <a:defRPr sz="750"/>
            </a:lvl3pPr>
            <a:lvl4pPr marL="227533" indent="-78049">
              <a:defRPr sz="750"/>
            </a:lvl4pPr>
            <a:lvl5pPr marL="227533" indent="-78049">
              <a:buFont typeface="Symbol" pitchFamily="18" charset="2"/>
              <a:buChar char="-"/>
              <a:defRPr sz="750"/>
            </a:lvl5pPr>
            <a:lvl6pPr marL="227991" indent="-77997">
              <a:spcBef>
                <a:spcPts val="250"/>
              </a:spcBef>
              <a:buFont typeface="Symbol" pitchFamily="18" charset="2"/>
              <a:buChar char="-"/>
              <a:defRPr sz="750"/>
            </a:lvl6pPr>
            <a:lvl7pPr marL="227991" indent="-77997">
              <a:spcBef>
                <a:spcPts val="250"/>
              </a:spcBef>
              <a:buFont typeface="Symbol" pitchFamily="18" charset="2"/>
              <a:buChar char="-"/>
              <a:defRPr sz="750"/>
            </a:lvl7pPr>
            <a:lvl8pPr marL="227991" indent="-77997">
              <a:spcBef>
                <a:spcPts val="250"/>
              </a:spcBef>
              <a:buFont typeface="Symbol" pitchFamily="18" charset="2"/>
              <a:buChar char="-"/>
              <a:defRPr sz="750"/>
            </a:lvl8pPr>
            <a:lvl9pPr marL="227991" indent="-77997">
              <a:spcBef>
                <a:spcPts val="250"/>
              </a:spcBef>
              <a:buFont typeface="Symbol" pitchFamily="18" charset="2"/>
              <a:buChar char="-"/>
              <a:defRPr sz="750"/>
            </a:lvl9pPr>
          </a:lstStyle>
          <a:p>
            <a:pPr lvl="0"/>
            <a:r>
              <a:rPr lang="en-US" noProof="0"/>
              <a:t>Click to edit Master text styles</a:t>
            </a:r>
          </a:p>
        </p:txBody>
      </p:sp>
      <p:sp>
        <p:nvSpPr>
          <p:cNvPr id="11" name="Text Placeholder 9"/>
          <p:cNvSpPr>
            <a:spLocks noGrp="1"/>
          </p:cNvSpPr>
          <p:nvPr>
            <p:ph type="body" sz="quarter" idx="14"/>
          </p:nvPr>
        </p:nvSpPr>
        <p:spPr>
          <a:xfrm>
            <a:off x="6858000" y="5121000"/>
            <a:ext cx="1702800" cy="318000"/>
          </a:xfrm>
          <a:prstGeom prst="rect">
            <a:avLst/>
          </a:prstGeom>
        </p:spPr>
        <p:txBody>
          <a:bodyPr lIns="0" tIns="0" rIns="0" bIns="0">
            <a:noAutofit/>
          </a:bodyPr>
          <a:lstStyle>
            <a:lvl1pPr marL="0" indent="0">
              <a:lnSpc>
                <a:spcPts val="792"/>
              </a:lnSpc>
              <a:spcBef>
                <a:spcPts val="0"/>
              </a:spcBef>
              <a:buNone/>
              <a:defRPr sz="792" b="1">
                <a:solidFill>
                  <a:schemeClr val="bg2"/>
                </a:solidFill>
              </a:defRPr>
            </a:lvl1pPr>
            <a:lvl2pPr marL="227533" indent="-85987">
              <a:defRPr lang="en-US" sz="792" kern="1200" dirty="0" smtClean="0">
                <a:solidFill>
                  <a:schemeClr val="tx1"/>
                </a:solidFill>
                <a:latin typeface="+mn-lt"/>
                <a:ea typeface="+mn-ea"/>
                <a:cs typeface="+mn-cs"/>
              </a:defRPr>
            </a:lvl2pPr>
            <a:lvl3pPr marL="227533" indent="-78049">
              <a:buFont typeface="Symbol" pitchFamily="18" charset="2"/>
              <a:buNone/>
              <a:defRPr sz="750"/>
            </a:lvl3pPr>
            <a:lvl4pPr marL="227533" indent="-78049">
              <a:defRPr sz="750"/>
            </a:lvl4pPr>
            <a:lvl5pPr marL="227533" indent="-78049">
              <a:buFont typeface="Symbol" pitchFamily="18" charset="2"/>
              <a:buChar char="-"/>
              <a:defRPr sz="750"/>
            </a:lvl5pPr>
            <a:lvl6pPr marL="227991" indent="-77997">
              <a:spcBef>
                <a:spcPts val="250"/>
              </a:spcBef>
              <a:buFont typeface="Symbol" pitchFamily="18" charset="2"/>
              <a:buChar char="-"/>
              <a:defRPr sz="750"/>
            </a:lvl6pPr>
            <a:lvl7pPr marL="227991" indent="-77997">
              <a:spcBef>
                <a:spcPts val="250"/>
              </a:spcBef>
              <a:buFont typeface="Symbol" pitchFamily="18" charset="2"/>
              <a:buChar char="-"/>
              <a:defRPr sz="750"/>
            </a:lvl7pPr>
            <a:lvl8pPr marL="227991" indent="-77997">
              <a:spcBef>
                <a:spcPts val="250"/>
              </a:spcBef>
              <a:buFont typeface="Symbol" pitchFamily="18" charset="2"/>
              <a:buChar char="-"/>
              <a:defRPr sz="750"/>
            </a:lvl8pPr>
            <a:lvl9pPr marL="227991" indent="-77997">
              <a:spcBef>
                <a:spcPts val="250"/>
              </a:spcBef>
              <a:buFont typeface="Symbol" pitchFamily="18" charset="2"/>
              <a:buChar char="-"/>
              <a:defRPr sz="750"/>
            </a:lvl9pPr>
          </a:lstStyle>
          <a:p>
            <a:pPr lvl="0"/>
            <a:r>
              <a:rPr lang="en-US" noProof="0"/>
              <a:t>Click to edit Master text styles</a:t>
            </a:r>
          </a:p>
        </p:txBody>
      </p:sp>
    </p:spTree>
    <p:extLst>
      <p:ext uri="{BB962C8B-B14F-4D97-AF65-F5344CB8AC3E}">
        <p14:creationId xmlns:p14="http://schemas.microsoft.com/office/powerpoint/2010/main" val="186376402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11_Header">
    <p:spTree>
      <p:nvGrpSpPr>
        <p:cNvPr id="1" name=""/>
        <p:cNvGrpSpPr/>
        <p:nvPr/>
      </p:nvGrpSpPr>
      <p:grpSpPr>
        <a:xfrm>
          <a:off x="0" y="0"/>
          <a:ext cx="0" cy="0"/>
          <a:chOff x="0" y="0"/>
          <a:chExt cx="0" cy="0"/>
        </a:xfrm>
      </p:grpSpPr>
      <p:sp>
        <p:nvSpPr>
          <p:cNvPr id="2" name="Title 1"/>
          <p:cNvSpPr>
            <a:spLocks noGrp="1"/>
          </p:cNvSpPr>
          <p:nvPr>
            <p:ph type="ctrTitle"/>
          </p:nvPr>
        </p:nvSpPr>
        <p:spPr>
          <a:xfrm>
            <a:off x="540000" y="317500"/>
            <a:ext cx="8085600" cy="889000"/>
          </a:xfrm>
          <a:prstGeom prst="rect">
            <a:avLst/>
          </a:prstGeom>
        </p:spPr>
        <p:txBody>
          <a:bodyPr lIns="0" tIns="0" rIns="0" bIns="0" anchor="ctr">
            <a:noAutofit/>
          </a:bodyPr>
          <a:lstStyle>
            <a:lvl1pPr algn="l">
              <a:lnSpc>
                <a:spcPct val="90000"/>
              </a:lnSpc>
              <a:defRPr sz="3333" b="1" spc="-83">
                <a:solidFill>
                  <a:srgbClr val="0065BD"/>
                </a:solidFill>
              </a:defRPr>
            </a:lvl1pPr>
          </a:lstStyle>
          <a:p>
            <a:r>
              <a:rPr lang="en-US"/>
              <a:t>Click to edit Master title style</a:t>
            </a:r>
            <a:endParaRPr lang="en-US" dirty="0"/>
          </a:p>
        </p:txBody>
      </p:sp>
      <p:sp>
        <p:nvSpPr>
          <p:cNvPr id="9" name="Text Placeholder 8"/>
          <p:cNvSpPr>
            <a:spLocks noGrp="1"/>
          </p:cNvSpPr>
          <p:nvPr>
            <p:ph type="body" sz="quarter" idx="10"/>
          </p:nvPr>
        </p:nvSpPr>
        <p:spPr>
          <a:xfrm>
            <a:off x="533400" y="1333500"/>
            <a:ext cx="8085600" cy="3238500"/>
          </a:xfrm>
          <a:prstGeom prst="rect">
            <a:avLst/>
          </a:prstGeom>
        </p:spPr>
        <p:txBody>
          <a:bodyPr vert="horz" lIns="0" tIns="0" rIns="0" bIns="0"/>
          <a:lstStyle>
            <a:lvl1pPr marL="0" indent="0">
              <a:buNone/>
              <a:defRPr sz="1750" b="1">
                <a:latin typeface="Arial"/>
                <a:cs typeface="Arial"/>
              </a:defRPr>
            </a:lvl1pPr>
            <a:lvl2pPr marL="148161" indent="-148161">
              <a:buFont typeface="Arial"/>
              <a:buChar char="•"/>
              <a:defRPr sz="1500">
                <a:latin typeface="Georgia"/>
                <a:cs typeface="Georgia"/>
              </a:defRPr>
            </a:lvl2pPr>
            <a:lvl3pPr marL="370402" indent="-222241">
              <a:buFont typeface="Lucida Grande"/>
              <a:buChar char="-"/>
              <a:defRPr sz="1250" i="1">
                <a:latin typeface="Georgia"/>
                <a:cs typeface="Georgia"/>
              </a:defRPr>
            </a:lvl3pPr>
            <a:lvl4pPr marL="603226" indent="-158744">
              <a:buFont typeface="Arial"/>
              <a:buChar char="•"/>
              <a:defRPr sz="1083">
                <a:latin typeface="Georgia"/>
                <a:cs typeface="Georgia"/>
              </a:defRPr>
            </a:lvl4pPr>
            <a:lvl5pPr marL="825467" indent="-148161">
              <a:buFont typeface="Courier New"/>
              <a:buChar char="o"/>
              <a:tabLst/>
              <a:defRPr sz="1000">
                <a:latin typeface="Georgia"/>
                <a:cs typeface="Georgi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440058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73088" y="407458"/>
            <a:ext cx="7988300" cy="900907"/>
          </a:xfrm>
          <a:prstGeom prst="rect">
            <a:avLst/>
          </a:prstGeom>
        </p:spPr>
        <p:txBody>
          <a:bodyPr/>
          <a:lstStyle/>
          <a:p>
            <a:r>
              <a:rPr lang="en-US"/>
              <a:t>Click to edit Master title style</a:t>
            </a:r>
            <a:endParaRPr lang="fi-FI"/>
          </a:p>
        </p:txBody>
      </p:sp>
      <p:sp>
        <p:nvSpPr>
          <p:cNvPr id="3" name="Content Placeholder 2"/>
          <p:cNvSpPr>
            <a:spLocks noGrp="1"/>
          </p:cNvSpPr>
          <p:nvPr>
            <p:ph sz="half" idx="1"/>
          </p:nvPr>
        </p:nvSpPr>
        <p:spPr>
          <a:xfrm>
            <a:off x="573088" y="1320271"/>
            <a:ext cx="3917950" cy="3446198"/>
          </a:xfrm>
          <a:prstGeom prst="rect">
            <a:avLst/>
          </a:prstGeo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p:cNvSpPr>
            <a:spLocks noGrp="1"/>
          </p:cNvSpPr>
          <p:nvPr>
            <p:ph sz="half" idx="2"/>
          </p:nvPr>
        </p:nvSpPr>
        <p:spPr>
          <a:xfrm>
            <a:off x="4643438" y="1320271"/>
            <a:ext cx="3917950" cy="3446198"/>
          </a:xfrm>
          <a:prstGeom prst="rect">
            <a:avLst/>
          </a:prstGeo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ate Placeholder 3"/>
          <p:cNvSpPr>
            <a:spLocks noGrp="1"/>
          </p:cNvSpPr>
          <p:nvPr>
            <p:ph type="dt" sz="half" idx="10"/>
          </p:nvPr>
        </p:nvSpPr>
        <p:spPr/>
        <p:txBody>
          <a:bodyPr/>
          <a:lstStyle>
            <a:lvl1pPr>
              <a:defRPr/>
            </a:lvl1pPr>
          </a:lstStyle>
          <a:p>
            <a:pPr>
              <a:defRPr/>
            </a:pPr>
            <a:r>
              <a:rPr lang="fi-FI">
                <a:solidFill>
                  <a:prstClr val="black">
                    <a:tint val="75000"/>
                  </a:prstClr>
                </a:solidFill>
              </a:rPr>
              <a:t>2/15/2010</a:t>
            </a:r>
            <a:endParaRPr lang="fi-FI"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Department of Forest Products Technology</a:t>
            </a:r>
            <a:endParaRPr lang="fi-FI">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601B70C-0FCF-405D-B550-C47DA0ADD126}" type="slidenum">
              <a:rPr lang="fi-FI">
                <a:solidFill>
                  <a:prstClr val="black">
                    <a:tint val="75000"/>
                  </a:prstClr>
                </a:solidFill>
              </a:rPr>
              <a:pPr>
                <a:defRPr/>
              </a:pPr>
              <a:t>‹#›</a:t>
            </a:fld>
            <a:endParaRPr lang="fi-FI">
              <a:solidFill>
                <a:prstClr val="black">
                  <a:tint val="75000"/>
                </a:prstClr>
              </a:solidFill>
            </a:endParaRPr>
          </a:p>
        </p:txBody>
      </p:sp>
    </p:spTree>
    <p:extLst>
      <p:ext uri="{BB962C8B-B14F-4D97-AF65-F5344CB8AC3E}">
        <p14:creationId xmlns:p14="http://schemas.microsoft.com/office/powerpoint/2010/main" val="422392632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50EAD3-C372-4300-AB47-319E535325ED}" type="datetimeFigureOut">
              <a:rPr lang="fi-FI" smtClean="0">
                <a:solidFill>
                  <a:prstClr val="black">
                    <a:tint val="75000"/>
                  </a:prstClr>
                </a:solidFill>
              </a:rPr>
              <a:pPr/>
              <a:t>28.8.2022</a:t>
            </a:fld>
            <a:endParaRPr lang="fi-FI">
              <a:solidFill>
                <a:prstClr val="black">
                  <a:tint val="75000"/>
                </a:prstClr>
              </a:solidFill>
            </a:endParaRPr>
          </a:p>
        </p:txBody>
      </p:sp>
      <p:sp>
        <p:nvSpPr>
          <p:cNvPr id="3" name="Footer Placeholder 2"/>
          <p:cNvSpPr>
            <a:spLocks noGrp="1"/>
          </p:cNvSpPr>
          <p:nvPr>
            <p:ph type="ftr" sz="quarter" idx="11"/>
          </p:nvPr>
        </p:nvSpPr>
        <p:spPr/>
        <p:txBody>
          <a:bodyPr/>
          <a:lstStyle/>
          <a:p>
            <a:endParaRPr lang="fi-FI">
              <a:solidFill>
                <a:prstClr val="black">
                  <a:tint val="75000"/>
                </a:prstClr>
              </a:solidFill>
            </a:endParaRPr>
          </a:p>
        </p:txBody>
      </p:sp>
      <p:sp>
        <p:nvSpPr>
          <p:cNvPr id="4" name="Slide Number Placeholder 3"/>
          <p:cNvSpPr>
            <a:spLocks noGrp="1"/>
          </p:cNvSpPr>
          <p:nvPr>
            <p:ph type="sldNum" sz="quarter" idx="12"/>
          </p:nvPr>
        </p:nvSpPr>
        <p:spPr/>
        <p:txBody>
          <a:bodyPr/>
          <a:lstStyle/>
          <a:p>
            <a:fld id="{200651B7-A075-48D8-82E3-9717D0ECA51D}"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88870826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chemeClr val="accent3"/>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584311" y="1593556"/>
            <a:ext cx="7975385" cy="2196667"/>
          </a:xfrm>
          <a:prstGeom prst="rect">
            <a:avLst/>
          </a:prstGeom>
        </p:spPr>
        <p:txBody>
          <a:bodyPr lIns="0" tIns="0" rIns="0" bIns="0" anchor="t">
            <a:noAutofit/>
          </a:bodyPr>
          <a:lstStyle>
            <a:lvl1pPr algn="l">
              <a:lnSpc>
                <a:spcPct val="80000"/>
              </a:lnSpc>
              <a:defRPr sz="6000" b="1" spc="-167">
                <a:solidFill>
                  <a:schemeClr val="bg1"/>
                </a:solidFill>
              </a:defRPr>
            </a:lvl1pPr>
          </a:lstStyle>
          <a:p>
            <a:r>
              <a:rPr lang="en-US"/>
              <a:t>Click to edit Master title style</a:t>
            </a:r>
            <a:endParaRPr lang="en-US" dirty="0"/>
          </a:p>
        </p:txBody>
      </p:sp>
      <p:sp>
        <p:nvSpPr>
          <p:cNvPr id="6" name="Subtitle 2"/>
          <p:cNvSpPr>
            <a:spLocks noGrp="1"/>
          </p:cNvSpPr>
          <p:nvPr>
            <p:ph type="subTitle" idx="1"/>
          </p:nvPr>
        </p:nvSpPr>
        <p:spPr>
          <a:xfrm>
            <a:off x="584312" y="4545167"/>
            <a:ext cx="5379423" cy="660000"/>
          </a:xfrm>
          <a:prstGeom prst="rect">
            <a:avLst/>
          </a:prstGeom>
        </p:spPr>
        <p:txBody>
          <a:bodyPr lIns="0" tIns="0" rIns="0" bIns="0" anchor="t">
            <a:normAutofit/>
          </a:bodyPr>
          <a:lstStyle>
            <a:lvl1pPr marL="0" indent="0" algn="l">
              <a:spcBef>
                <a:spcPts val="0"/>
              </a:spcBef>
              <a:buNone/>
              <a:defRPr sz="1333" i="1">
                <a:solidFill>
                  <a:schemeClr val="bg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a:t>Click to edit Master subtitle style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7" y="29251"/>
            <a:ext cx="2238480" cy="1710666"/>
          </a:xfrm>
          <a:prstGeom prst="rect">
            <a:avLst/>
          </a:prstGeom>
        </p:spPr>
      </p:pic>
    </p:spTree>
    <p:extLst>
      <p:ext uri="{BB962C8B-B14F-4D97-AF65-F5344CB8AC3E}">
        <p14:creationId xmlns:p14="http://schemas.microsoft.com/office/powerpoint/2010/main" val="8942544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418400"/>
            <a:ext cx="8208000" cy="2952000"/>
          </a:xfrm>
          <a:prstGeom prst="rect">
            <a:avLst/>
          </a:prstGeom>
        </p:spPr>
        <p:txBody>
          <a:bodyPr lIns="0" tIns="0" rIns="0" bIns="0" anchor="b">
            <a:noAutofit/>
          </a:bodyPr>
          <a:lstStyle>
            <a:lvl1pPr algn="l">
              <a:lnSpc>
                <a:spcPct val="80000"/>
              </a:lnSpc>
              <a:defRPr sz="6000" b="1" spc="-167">
                <a:solidFill>
                  <a:srgbClr val="EF3340"/>
                </a:solidFill>
              </a:defRPr>
            </a:lvl1pPr>
          </a:lstStyle>
          <a:p>
            <a:r>
              <a:rPr lang="fi-FI"/>
              <a:t>Click to edit Master title style</a:t>
            </a:r>
            <a:endParaRPr lang="en-US" dirty="0"/>
          </a:p>
        </p:txBody>
      </p:sp>
      <p:sp>
        <p:nvSpPr>
          <p:cNvPr id="6" name="Subtitle 2"/>
          <p:cNvSpPr>
            <a:spLocks noGrp="1"/>
          </p:cNvSpPr>
          <p:nvPr>
            <p:ph type="subTitle" idx="1"/>
          </p:nvPr>
        </p:nvSpPr>
        <p:spPr>
          <a:xfrm>
            <a:off x="468320" y="4429748"/>
            <a:ext cx="5379423" cy="660000"/>
          </a:xfrm>
          <a:prstGeom prst="rect">
            <a:avLst/>
          </a:prstGeom>
        </p:spPr>
        <p:txBody>
          <a:bodyPr lIns="0" tIns="0" rIns="0" bIns="0" anchor="t">
            <a:normAutofit/>
          </a:bodyPr>
          <a:lstStyle>
            <a:lvl1pPr marL="0" indent="0" algn="l">
              <a:spcBef>
                <a:spcPts val="0"/>
              </a:spcBef>
              <a:buNone/>
              <a:defRPr sz="1333" i="1">
                <a:solidFill>
                  <a:srgbClr val="928B8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fi-FI"/>
              <a:t>Click to edit Master subtitle style</a:t>
            </a:r>
            <a:endParaRPr lang="en-US" dirty="0"/>
          </a:p>
        </p:txBody>
      </p:sp>
      <p:pic>
        <p:nvPicPr>
          <p:cNvPr id="8"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12" y="0"/>
            <a:ext cx="1654175" cy="1516063"/>
          </a:xfrm>
          <a:prstGeom prst="rect">
            <a:avLst/>
          </a:prstGeom>
        </p:spPr>
      </p:pic>
    </p:spTree>
    <p:extLst>
      <p:ext uri="{BB962C8B-B14F-4D97-AF65-F5344CB8AC3E}">
        <p14:creationId xmlns:p14="http://schemas.microsoft.com/office/powerpoint/2010/main" val="6137011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chemeClr val="accent5"/>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11" y="1593556"/>
            <a:ext cx="7975385" cy="2196667"/>
          </a:xfrm>
          <a:prstGeom prst="rect">
            <a:avLst/>
          </a:prstGeom>
        </p:spPr>
        <p:txBody>
          <a:bodyPr lIns="0" tIns="0" rIns="0" bIns="0" anchor="t">
            <a:noAutofit/>
          </a:bodyPr>
          <a:lstStyle>
            <a:lvl1pPr algn="l">
              <a:lnSpc>
                <a:spcPct val="80000"/>
              </a:lnSpc>
              <a:defRPr sz="6000" b="1" spc="-167">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584312" y="4545167"/>
            <a:ext cx="5379423" cy="660000"/>
          </a:xfrm>
          <a:prstGeom prst="rect">
            <a:avLst/>
          </a:prstGeom>
        </p:spPr>
        <p:txBody>
          <a:bodyPr lIns="0" tIns="0" rIns="0" bIns="0" anchor="t">
            <a:normAutofit/>
          </a:bodyPr>
          <a:lstStyle>
            <a:lvl1pPr marL="0" indent="0" algn="l">
              <a:spcBef>
                <a:spcPts val="0"/>
              </a:spcBef>
              <a:buNone/>
              <a:defRPr sz="1333" i="1">
                <a:solidFill>
                  <a:schemeClr val="bg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9251"/>
            <a:ext cx="2238480" cy="1710666"/>
          </a:xfrm>
          <a:prstGeom prst="rect">
            <a:avLst/>
          </a:prstGeom>
        </p:spPr>
      </p:pic>
    </p:spTree>
    <p:extLst>
      <p:ext uri="{BB962C8B-B14F-4D97-AF65-F5344CB8AC3E}">
        <p14:creationId xmlns:p14="http://schemas.microsoft.com/office/powerpoint/2010/main" val="285853334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chemeClr val="accent1"/>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11" y="1593556"/>
            <a:ext cx="7975385" cy="2196667"/>
          </a:xfrm>
          <a:prstGeom prst="rect">
            <a:avLst/>
          </a:prstGeom>
        </p:spPr>
        <p:txBody>
          <a:bodyPr lIns="0" tIns="0" rIns="0" bIns="0" anchor="t">
            <a:noAutofit/>
          </a:bodyPr>
          <a:lstStyle>
            <a:lvl1pPr algn="l">
              <a:lnSpc>
                <a:spcPct val="80000"/>
              </a:lnSpc>
              <a:defRPr sz="6000" b="1" spc="-167">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584312" y="4545167"/>
            <a:ext cx="5379423" cy="660000"/>
          </a:xfrm>
          <a:prstGeom prst="rect">
            <a:avLst/>
          </a:prstGeom>
        </p:spPr>
        <p:txBody>
          <a:bodyPr lIns="0" tIns="0" rIns="0" bIns="0" anchor="t">
            <a:normAutofit/>
          </a:bodyPr>
          <a:lstStyle>
            <a:lvl1pPr marL="0" indent="0" algn="l">
              <a:spcBef>
                <a:spcPts val="0"/>
              </a:spcBef>
              <a:buNone/>
              <a:defRPr sz="1333" i="1">
                <a:solidFill>
                  <a:schemeClr val="bg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a:t>Click to edit Master subtitle style</a:t>
            </a: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7" y="29251"/>
            <a:ext cx="2238480" cy="1710666"/>
          </a:xfrm>
          <a:prstGeom prst="rect">
            <a:avLst/>
          </a:prstGeom>
        </p:spPr>
      </p:pic>
    </p:spTree>
    <p:extLst>
      <p:ext uri="{BB962C8B-B14F-4D97-AF65-F5344CB8AC3E}">
        <p14:creationId xmlns:p14="http://schemas.microsoft.com/office/powerpoint/2010/main" val="139173771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584311" y="1593556"/>
            <a:ext cx="7975385" cy="2196667"/>
          </a:xfrm>
          <a:prstGeom prst="rect">
            <a:avLst/>
          </a:prstGeom>
        </p:spPr>
        <p:txBody>
          <a:bodyPr lIns="0" tIns="0" rIns="0" bIns="0" anchor="t">
            <a:noAutofit/>
          </a:bodyPr>
          <a:lstStyle>
            <a:lvl1pPr algn="l">
              <a:lnSpc>
                <a:spcPct val="80000"/>
              </a:lnSpc>
              <a:defRPr sz="6000" b="1" spc="-167">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584312" y="4545167"/>
            <a:ext cx="5379423" cy="660000"/>
          </a:xfrm>
          <a:prstGeom prst="rect">
            <a:avLst/>
          </a:prstGeom>
        </p:spPr>
        <p:txBody>
          <a:bodyPr lIns="0" tIns="0" rIns="0" bIns="0" anchor="t">
            <a:normAutofit/>
          </a:bodyPr>
          <a:lstStyle>
            <a:lvl1pPr marL="0" indent="0" algn="l">
              <a:spcBef>
                <a:spcPts val="0"/>
              </a:spcBef>
              <a:buNone/>
              <a:defRPr sz="1333" i="1">
                <a:solidFill>
                  <a:schemeClr val="bg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a:t>Click to edit Master subtitle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7" y="29251"/>
            <a:ext cx="2238480" cy="1710666"/>
          </a:xfrm>
          <a:prstGeom prst="rect">
            <a:avLst/>
          </a:prstGeom>
        </p:spPr>
      </p:pic>
    </p:spTree>
    <p:extLst>
      <p:ext uri="{BB962C8B-B14F-4D97-AF65-F5344CB8AC3E}">
        <p14:creationId xmlns:p14="http://schemas.microsoft.com/office/powerpoint/2010/main" val="380399351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_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11" y="1593556"/>
            <a:ext cx="7975385" cy="2196667"/>
          </a:xfrm>
          <a:prstGeom prst="rect">
            <a:avLst/>
          </a:prstGeom>
        </p:spPr>
        <p:txBody>
          <a:bodyPr lIns="0" tIns="0" rIns="0" bIns="0" anchor="t">
            <a:noAutofit/>
          </a:bodyPr>
          <a:lstStyle>
            <a:lvl1pPr algn="l">
              <a:lnSpc>
                <a:spcPct val="80000"/>
              </a:lnSpc>
              <a:defRPr sz="6000" b="1" spc="-167">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584312" y="4545167"/>
            <a:ext cx="5379423" cy="660000"/>
          </a:xfrm>
          <a:prstGeom prst="rect">
            <a:avLst/>
          </a:prstGeom>
        </p:spPr>
        <p:txBody>
          <a:bodyPr lIns="0" tIns="0" rIns="0" bIns="0" anchor="t">
            <a:normAutofit/>
          </a:bodyPr>
          <a:lstStyle>
            <a:lvl1pPr marL="0" indent="0" algn="l">
              <a:spcBef>
                <a:spcPts val="0"/>
              </a:spcBef>
              <a:buNone/>
              <a:defRPr sz="1333" i="1">
                <a:solidFill>
                  <a:schemeClr val="bg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9251"/>
            <a:ext cx="2238480" cy="1710666"/>
          </a:xfrm>
          <a:prstGeom prst="rect">
            <a:avLst/>
          </a:prstGeom>
        </p:spPr>
      </p:pic>
    </p:spTree>
    <p:extLst>
      <p:ext uri="{BB962C8B-B14F-4D97-AF65-F5344CB8AC3E}">
        <p14:creationId xmlns:p14="http://schemas.microsoft.com/office/powerpoint/2010/main" val="145434123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2_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11" y="1593556"/>
            <a:ext cx="7975385" cy="2196667"/>
          </a:xfrm>
          <a:prstGeom prst="rect">
            <a:avLst/>
          </a:prstGeom>
        </p:spPr>
        <p:txBody>
          <a:bodyPr lIns="0" tIns="0" rIns="0" bIns="0" anchor="t">
            <a:noAutofit/>
          </a:bodyPr>
          <a:lstStyle>
            <a:lvl1pPr algn="l">
              <a:lnSpc>
                <a:spcPct val="80000"/>
              </a:lnSpc>
              <a:defRPr sz="6000" b="1" spc="-167">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584312" y="4545167"/>
            <a:ext cx="5379423" cy="660000"/>
          </a:xfrm>
          <a:prstGeom prst="rect">
            <a:avLst/>
          </a:prstGeom>
        </p:spPr>
        <p:txBody>
          <a:bodyPr lIns="0" tIns="0" rIns="0" bIns="0" anchor="t">
            <a:normAutofit/>
          </a:bodyPr>
          <a:lstStyle>
            <a:lvl1pPr marL="0" indent="0" algn="l">
              <a:spcBef>
                <a:spcPts val="0"/>
              </a:spcBef>
              <a:buNone/>
              <a:defRPr sz="1333" i="1">
                <a:solidFill>
                  <a:schemeClr val="bg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7" y="29251"/>
            <a:ext cx="2238480" cy="1710666"/>
          </a:xfrm>
          <a:prstGeom prst="rect">
            <a:avLst/>
          </a:prstGeom>
        </p:spPr>
      </p:pic>
    </p:spTree>
    <p:extLst>
      <p:ext uri="{BB962C8B-B14F-4D97-AF65-F5344CB8AC3E}">
        <p14:creationId xmlns:p14="http://schemas.microsoft.com/office/powerpoint/2010/main" val="162617773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584311" y="2283611"/>
            <a:ext cx="7975385" cy="2196667"/>
          </a:xfrm>
          <a:prstGeom prst="rect">
            <a:avLst/>
          </a:prstGeom>
        </p:spPr>
        <p:txBody>
          <a:bodyPr lIns="0" tIns="0" rIns="0" bIns="0" anchor="b">
            <a:noAutofit/>
          </a:bodyPr>
          <a:lstStyle>
            <a:lvl1pPr algn="l">
              <a:lnSpc>
                <a:spcPct val="80000"/>
              </a:lnSpc>
              <a:defRPr sz="6000" b="1" spc="-167">
                <a:solidFill>
                  <a:schemeClr val="accent3"/>
                </a:solidFill>
              </a:defRPr>
            </a:lvl1pPr>
          </a:lstStyle>
          <a:p>
            <a:r>
              <a:rPr lang="en-US"/>
              <a:t>Click to edit Master title style</a:t>
            </a:r>
            <a:endParaRPr lang="en-US" dirty="0"/>
          </a:p>
        </p:txBody>
      </p:sp>
      <p:sp>
        <p:nvSpPr>
          <p:cNvPr id="17" name="Subtitle 2"/>
          <p:cNvSpPr>
            <a:spLocks noGrp="1"/>
          </p:cNvSpPr>
          <p:nvPr>
            <p:ph type="subTitle" idx="1"/>
          </p:nvPr>
        </p:nvSpPr>
        <p:spPr>
          <a:xfrm>
            <a:off x="584312" y="4587498"/>
            <a:ext cx="5379423" cy="660000"/>
          </a:xfrm>
          <a:prstGeom prst="rect">
            <a:avLst/>
          </a:prstGeom>
        </p:spPr>
        <p:txBody>
          <a:bodyPr lIns="0" tIns="0" rIns="0" bIns="0" anchor="t">
            <a:normAutofit/>
          </a:bodyPr>
          <a:lstStyle>
            <a:lvl1pPr marL="0" indent="0" algn="l">
              <a:spcBef>
                <a:spcPts val="0"/>
              </a:spcBef>
              <a:buNone/>
              <a:defRPr sz="1333" i="1">
                <a:solidFill>
                  <a:srgbClr val="928B8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a:t>Click to edit Master subtitle style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62" y="27188"/>
            <a:ext cx="2236006" cy="1712838"/>
          </a:xfrm>
          <a:prstGeom prst="rect">
            <a:avLst/>
          </a:prstGeom>
        </p:spPr>
      </p:pic>
    </p:spTree>
    <p:extLst>
      <p:ext uri="{BB962C8B-B14F-4D97-AF65-F5344CB8AC3E}">
        <p14:creationId xmlns:p14="http://schemas.microsoft.com/office/powerpoint/2010/main" val="79700705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584311" y="2283611"/>
            <a:ext cx="7975385" cy="2196667"/>
          </a:xfrm>
          <a:prstGeom prst="rect">
            <a:avLst/>
          </a:prstGeom>
        </p:spPr>
        <p:txBody>
          <a:bodyPr lIns="0" tIns="0" rIns="0" bIns="0" anchor="b">
            <a:noAutofit/>
          </a:bodyPr>
          <a:lstStyle>
            <a:lvl1pPr algn="l">
              <a:lnSpc>
                <a:spcPct val="80000"/>
              </a:lnSpc>
              <a:defRPr sz="6000" b="1" spc="-167">
                <a:solidFill>
                  <a:schemeClr val="accent5"/>
                </a:solidFill>
              </a:defRPr>
            </a:lvl1pPr>
          </a:lstStyle>
          <a:p>
            <a:r>
              <a:rPr lang="en-US"/>
              <a:t>Click to edit Master title style</a:t>
            </a:r>
            <a:endParaRPr lang="en-US" dirty="0"/>
          </a:p>
        </p:txBody>
      </p:sp>
      <p:sp>
        <p:nvSpPr>
          <p:cNvPr id="6" name="Subtitle 2"/>
          <p:cNvSpPr>
            <a:spLocks noGrp="1"/>
          </p:cNvSpPr>
          <p:nvPr>
            <p:ph type="subTitle" idx="1"/>
          </p:nvPr>
        </p:nvSpPr>
        <p:spPr>
          <a:xfrm>
            <a:off x="584312" y="4587498"/>
            <a:ext cx="5379423" cy="660000"/>
          </a:xfrm>
          <a:prstGeom prst="rect">
            <a:avLst/>
          </a:prstGeom>
        </p:spPr>
        <p:txBody>
          <a:bodyPr lIns="0" tIns="0" rIns="0" bIns="0" anchor="t">
            <a:normAutofit/>
          </a:bodyPr>
          <a:lstStyle>
            <a:lvl1pPr marL="0" indent="0" algn="l">
              <a:spcBef>
                <a:spcPts val="0"/>
              </a:spcBef>
              <a:buNone/>
              <a:defRPr sz="1333" i="1">
                <a:solidFill>
                  <a:srgbClr val="928B8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a:t>Click to edit Master subtitle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62" y="27188"/>
            <a:ext cx="2236006" cy="1712838"/>
          </a:xfrm>
          <a:prstGeom prst="rect">
            <a:avLst/>
          </a:prstGeom>
        </p:spPr>
      </p:pic>
    </p:spTree>
    <p:extLst>
      <p:ext uri="{BB962C8B-B14F-4D97-AF65-F5344CB8AC3E}">
        <p14:creationId xmlns:p14="http://schemas.microsoft.com/office/powerpoint/2010/main" val="18097243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584311" y="2283611"/>
            <a:ext cx="7975385" cy="2196667"/>
          </a:xfrm>
          <a:prstGeom prst="rect">
            <a:avLst/>
          </a:prstGeom>
        </p:spPr>
        <p:txBody>
          <a:bodyPr lIns="0" tIns="0" rIns="0" bIns="0" anchor="b">
            <a:noAutofit/>
          </a:bodyPr>
          <a:lstStyle>
            <a:lvl1pPr algn="l">
              <a:lnSpc>
                <a:spcPct val="80000"/>
              </a:lnSpc>
              <a:defRPr sz="6000" b="1" spc="-167">
                <a:solidFill>
                  <a:schemeClr val="accent1"/>
                </a:solidFill>
              </a:defRPr>
            </a:lvl1pPr>
          </a:lstStyle>
          <a:p>
            <a:r>
              <a:rPr lang="en-US"/>
              <a:t>Click to edit Master title style</a:t>
            </a:r>
            <a:endParaRPr lang="en-US" dirty="0"/>
          </a:p>
        </p:txBody>
      </p:sp>
      <p:sp>
        <p:nvSpPr>
          <p:cNvPr id="6" name="Subtitle 2"/>
          <p:cNvSpPr>
            <a:spLocks noGrp="1"/>
          </p:cNvSpPr>
          <p:nvPr>
            <p:ph type="subTitle" idx="1"/>
          </p:nvPr>
        </p:nvSpPr>
        <p:spPr>
          <a:xfrm>
            <a:off x="584312" y="4587498"/>
            <a:ext cx="5379423" cy="660000"/>
          </a:xfrm>
          <a:prstGeom prst="rect">
            <a:avLst/>
          </a:prstGeom>
        </p:spPr>
        <p:txBody>
          <a:bodyPr lIns="0" tIns="0" rIns="0" bIns="0" anchor="t">
            <a:normAutofit/>
          </a:bodyPr>
          <a:lstStyle>
            <a:lvl1pPr marL="0" indent="0" algn="l">
              <a:spcBef>
                <a:spcPts val="0"/>
              </a:spcBef>
              <a:buNone/>
              <a:defRPr sz="1333" i="1">
                <a:solidFill>
                  <a:srgbClr val="928B8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a:t>Click to edit Master subtitle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27188"/>
            <a:ext cx="2236005" cy="1712837"/>
          </a:xfrm>
          <a:prstGeom prst="rect">
            <a:avLst/>
          </a:prstGeom>
        </p:spPr>
      </p:pic>
    </p:spTree>
    <p:extLst>
      <p:ext uri="{BB962C8B-B14F-4D97-AF65-F5344CB8AC3E}">
        <p14:creationId xmlns:p14="http://schemas.microsoft.com/office/powerpoint/2010/main" val="297503850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584313" y="2029614"/>
            <a:ext cx="3319477" cy="2694083"/>
          </a:xfrm>
          <a:prstGeom prst="rect">
            <a:avLst/>
          </a:prstGeom>
        </p:spPr>
        <p:txBody>
          <a:bodyPr lIns="0" tIns="0" rIns="0" bIns="0" anchor="t">
            <a:noAutofit/>
          </a:bodyPr>
          <a:lstStyle>
            <a:lvl1pPr algn="l">
              <a:lnSpc>
                <a:spcPct val="80000"/>
              </a:lnSpc>
              <a:defRPr sz="5000" b="1" spc="-167">
                <a:solidFill>
                  <a:schemeClr val="accent3"/>
                </a:solidFill>
              </a:defRPr>
            </a:lvl1pPr>
          </a:lstStyle>
          <a:p>
            <a:r>
              <a:rPr lang="en-US"/>
              <a:t>Click to edit Master title style</a:t>
            </a:r>
            <a:endParaRPr lang="en-US" dirty="0"/>
          </a:p>
        </p:txBody>
      </p:sp>
      <p:sp>
        <p:nvSpPr>
          <p:cNvPr id="17" name="Subtitle 2"/>
          <p:cNvSpPr>
            <a:spLocks noGrp="1"/>
          </p:cNvSpPr>
          <p:nvPr>
            <p:ph type="subTitle" idx="1"/>
          </p:nvPr>
        </p:nvSpPr>
        <p:spPr>
          <a:xfrm>
            <a:off x="584313" y="4903613"/>
            <a:ext cx="3319477" cy="486000"/>
          </a:xfrm>
          <a:prstGeom prst="rect">
            <a:avLst/>
          </a:prstGeom>
        </p:spPr>
        <p:txBody>
          <a:bodyPr lIns="0" tIns="0" rIns="0" bIns="0" anchor="t">
            <a:normAutofit/>
          </a:bodyPr>
          <a:lstStyle>
            <a:lvl1pPr marL="0" indent="0" algn="l">
              <a:spcBef>
                <a:spcPts val="0"/>
              </a:spcBef>
              <a:buNone/>
              <a:defRPr sz="1333" i="1">
                <a:solidFill>
                  <a:srgbClr val="928B8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a:t>Click to edit Master subtitle style</a:t>
            </a:r>
            <a:endParaRPr lang="en-US" dirty="0"/>
          </a:p>
        </p:txBody>
      </p:sp>
      <p:sp>
        <p:nvSpPr>
          <p:cNvPr id="4" name="Picture Placeholder 3"/>
          <p:cNvSpPr>
            <a:spLocks noGrp="1"/>
          </p:cNvSpPr>
          <p:nvPr>
            <p:ph type="pic" sz="quarter" idx="10"/>
          </p:nvPr>
        </p:nvSpPr>
        <p:spPr>
          <a:xfrm>
            <a:off x="4349262" y="150000"/>
            <a:ext cx="4629692" cy="5415000"/>
          </a:xfrm>
          <a:prstGeom prst="rect">
            <a:avLst/>
          </a:prstGeom>
        </p:spPr>
        <p:txBody>
          <a:bodyPr vert="horz"/>
          <a:lstStyle/>
          <a:p>
            <a:pPr lvl="0"/>
            <a:r>
              <a:rPr lang="en-US" noProof="0"/>
              <a:t>Click icon to add picture</a:t>
            </a:r>
            <a:endParaRPr lang="fi-FI" noProof="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62" y="27188"/>
            <a:ext cx="2236006" cy="1712838"/>
          </a:xfrm>
          <a:prstGeom prst="rect">
            <a:avLst/>
          </a:prstGeom>
        </p:spPr>
      </p:pic>
    </p:spTree>
    <p:extLst>
      <p:ext uri="{BB962C8B-B14F-4D97-AF65-F5344CB8AC3E}">
        <p14:creationId xmlns:p14="http://schemas.microsoft.com/office/powerpoint/2010/main" val="188158207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2" y="150000"/>
            <a:ext cx="4629692" cy="5415000"/>
          </a:xfrm>
          <a:prstGeom prst="rect">
            <a:avLst/>
          </a:prstGeom>
        </p:spPr>
        <p:txBody>
          <a:bodyPr vert="horz"/>
          <a:lstStyle/>
          <a:p>
            <a:pPr lvl="0"/>
            <a:r>
              <a:rPr lang="en-US" noProof="0"/>
              <a:t>Click icon to add picture</a:t>
            </a:r>
            <a:endParaRPr lang="fi-FI" noProof="0"/>
          </a:p>
        </p:txBody>
      </p:sp>
      <p:sp>
        <p:nvSpPr>
          <p:cNvPr id="6" name="Title 1"/>
          <p:cNvSpPr>
            <a:spLocks noGrp="1"/>
          </p:cNvSpPr>
          <p:nvPr>
            <p:ph type="ctrTitle"/>
          </p:nvPr>
        </p:nvSpPr>
        <p:spPr>
          <a:xfrm>
            <a:off x="584313" y="2029614"/>
            <a:ext cx="3319477" cy="2694083"/>
          </a:xfrm>
          <a:prstGeom prst="rect">
            <a:avLst/>
          </a:prstGeom>
        </p:spPr>
        <p:txBody>
          <a:bodyPr lIns="0" tIns="0" rIns="0" bIns="0" anchor="t">
            <a:noAutofit/>
          </a:bodyPr>
          <a:lstStyle>
            <a:lvl1pPr algn="l">
              <a:lnSpc>
                <a:spcPct val="80000"/>
              </a:lnSpc>
              <a:defRPr sz="5000" b="1" spc="-167">
                <a:solidFill>
                  <a:schemeClr val="accent5"/>
                </a:solidFill>
              </a:defRPr>
            </a:lvl1pPr>
          </a:lstStyle>
          <a:p>
            <a:r>
              <a:rPr lang="en-US"/>
              <a:t>Click to edit Master title style</a:t>
            </a:r>
            <a:endParaRPr lang="en-US" dirty="0"/>
          </a:p>
        </p:txBody>
      </p:sp>
      <p:sp>
        <p:nvSpPr>
          <p:cNvPr id="8" name="Subtitle 2"/>
          <p:cNvSpPr>
            <a:spLocks noGrp="1"/>
          </p:cNvSpPr>
          <p:nvPr>
            <p:ph type="subTitle" idx="1"/>
          </p:nvPr>
        </p:nvSpPr>
        <p:spPr>
          <a:xfrm>
            <a:off x="584313" y="4903613"/>
            <a:ext cx="3319477" cy="486000"/>
          </a:xfrm>
          <a:prstGeom prst="rect">
            <a:avLst/>
          </a:prstGeom>
        </p:spPr>
        <p:txBody>
          <a:bodyPr lIns="0" tIns="0" rIns="0" bIns="0" anchor="t">
            <a:normAutofit/>
          </a:bodyPr>
          <a:lstStyle>
            <a:lvl1pPr marL="0" indent="0" algn="l">
              <a:spcBef>
                <a:spcPts val="0"/>
              </a:spcBef>
              <a:buNone/>
              <a:defRPr sz="1333" i="1">
                <a:solidFill>
                  <a:srgbClr val="928B8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a:t>Click to edit Master subtitle style</a:t>
            </a: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62" y="27188"/>
            <a:ext cx="2236006" cy="1712838"/>
          </a:xfrm>
          <a:prstGeom prst="rect">
            <a:avLst/>
          </a:prstGeom>
        </p:spPr>
      </p:pic>
    </p:spTree>
    <p:extLst>
      <p:ext uri="{BB962C8B-B14F-4D97-AF65-F5344CB8AC3E}">
        <p14:creationId xmlns:p14="http://schemas.microsoft.com/office/powerpoint/2010/main" val="42229084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418400"/>
            <a:ext cx="8208000" cy="2952000"/>
          </a:xfrm>
          <a:prstGeom prst="rect">
            <a:avLst/>
          </a:prstGeom>
        </p:spPr>
        <p:txBody>
          <a:bodyPr lIns="0" tIns="0" rIns="0" bIns="0" anchor="b">
            <a:noAutofit/>
          </a:bodyPr>
          <a:lstStyle>
            <a:lvl1pPr algn="l">
              <a:lnSpc>
                <a:spcPct val="80000"/>
              </a:lnSpc>
              <a:defRPr sz="6000" b="1" spc="-167">
                <a:solidFill>
                  <a:srgbClr val="FFCD00"/>
                </a:solidFill>
              </a:defRPr>
            </a:lvl1pPr>
          </a:lstStyle>
          <a:p>
            <a:r>
              <a:rPr lang="fi-FI"/>
              <a:t>Click to edit Master title style</a:t>
            </a:r>
            <a:endParaRPr lang="en-US" dirty="0"/>
          </a:p>
        </p:txBody>
      </p:sp>
      <p:sp>
        <p:nvSpPr>
          <p:cNvPr id="6" name="Subtitle 2"/>
          <p:cNvSpPr>
            <a:spLocks noGrp="1"/>
          </p:cNvSpPr>
          <p:nvPr>
            <p:ph type="subTitle" idx="1"/>
          </p:nvPr>
        </p:nvSpPr>
        <p:spPr>
          <a:xfrm>
            <a:off x="468314" y="4429748"/>
            <a:ext cx="5388448" cy="660000"/>
          </a:xfrm>
          <a:prstGeom prst="rect">
            <a:avLst/>
          </a:prstGeom>
        </p:spPr>
        <p:txBody>
          <a:bodyPr lIns="0" tIns="0" rIns="0" bIns="0" anchor="t">
            <a:normAutofit/>
          </a:bodyPr>
          <a:lstStyle>
            <a:lvl1pPr marL="0" indent="0" algn="l">
              <a:spcBef>
                <a:spcPts val="0"/>
              </a:spcBef>
              <a:buNone/>
              <a:defRPr sz="1333" i="1">
                <a:solidFill>
                  <a:srgbClr val="928B8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fi-FI"/>
              <a:t>Click to edit Master subtitle style</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12" y="0"/>
            <a:ext cx="1654175" cy="1516063"/>
          </a:xfrm>
          <a:prstGeom prst="rect">
            <a:avLst/>
          </a:prstGeom>
        </p:spPr>
      </p:pic>
    </p:spTree>
    <p:extLst>
      <p:ext uri="{BB962C8B-B14F-4D97-AF65-F5344CB8AC3E}">
        <p14:creationId xmlns:p14="http://schemas.microsoft.com/office/powerpoint/2010/main" val="124141408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50000"/>
            <a:ext cx="4629692" cy="5415000"/>
          </a:xfrm>
          <a:prstGeom prst="rect">
            <a:avLst/>
          </a:prstGeom>
        </p:spPr>
        <p:txBody>
          <a:bodyPr vert="horz"/>
          <a:lstStyle/>
          <a:p>
            <a:pPr lvl="0"/>
            <a:r>
              <a:rPr lang="en-US" noProof="0"/>
              <a:t>Click icon to add picture</a:t>
            </a:r>
            <a:endParaRPr lang="fi-FI" noProof="0"/>
          </a:p>
        </p:txBody>
      </p:sp>
      <p:sp>
        <p:nvSpPr>
          <p:cNvPr id="6" name="Title 1"/>
          <p:cNvSpPr>
            <a:spLocks noGrp="1"/>
          </p:cNvSpPr>
          <p:nvPr>
            <p:ph type="ctrTitle"/>
          </p:nvPr>
        </p:nvSpPr>
        <p:spPr>
          <a:xfrm>
            <a:off x="584313" y="2029614"/>
            <a:ext cx="3319477" cy="2694083"/>
          </a:xfrm>
          <a:prstGeom prst="rect">
            <a:avLst/>
          </a:prstGeom>
        </p:spPr>
        <p:txBody>
          <a:bodyPr lIns="0" tIns="0" rIns="0" bIns="0" anchor="t">
            <a:noAutofit/>
          </a:bodyPr>
          <a:lstStyle>
            <a:lvl1pPr algn="l">
              <a:lnSpc>
                <a:spcPct val="80000"/>
              </a:lnSpc>
              <a:defRPr sz="5000" b="1" spc="-167">
                <a:solidFill>
                  <a:schemeClr val="accent1"/>
                </a:solidFill>
              </a:defRPr>
            </a:lvl1pPr>
          </a:lstStyle>
          <a:p>
            <a:r>
              <a:rPr lang="en-US"/>
              <a:t>Click to edit Master title style</a:t>
            </a:r>
            <a:endParaRPr lang="en-US" dirty="0"/>
          </a:p>
        </p:txBody>
      </p:sp>
      <p:sp>
        <p:nvSpPr>
          <p:cNvPr id="7" name="Subtitle 2"/>
          <p:cNvSpPr>
            <a:spLocks noGrp="1"/>
          </p:cNvSpPr>
          <p:nvPr>
            <p:ph type="subTitle" idx="1"/>
          </p:nvPr>
        </p:nvSpPr>
        <p:spPr>
          <a:xfrm>
            <a:off x="584313" y="4903613"/>
            <a:ext cx="3319477" cy="486000"/>
          </a:xfrm>
          <a:prstGeom prst="rect">
            <a:avLst/>
          </a:prstGeom>
        </p:spPr>
        <p:txBody>
          <a:bodyPr lIns="0" tIns="0" rIns="0" bIns="0" anchor="t">
            <a:normAutofit/>
          </a:bodyPr>
          <a:lstStyle>
            <a:lvl1pPr marL="0" indent="0" algn="l">
              <a:spcBef>
                <a:spcPts val="0"/>
              </a:spcBef>
              <a:buNone/>
              <a:defRPr sz="1333" i="1">
                <a:solidFill>
                  <a:srgbClr val="928B8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a:t>Click to edit Master subtitle style</a:t>
            </a: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27188"/>
            <a:ext cx="2236005" cy="1712837"/>
          </a:xfrm>
          <a:prstGeom prst="rect">
            <a:avLst/>
          </a:prstGeom>
        </p:spPr>
      </p:pic>
    </p:spTree>
    <p:extLst>
      <p:ext uri="{BB962C8B-B14F-4D97-AF65-F5344CB8AC3E}">
        <p14:creationId xmlns:p14="http://schemas.microsoft.com/office/powerpoint/2010/main" val="325826586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chemeClr val="accent3"/>
        </a:solidFill>
        <a:effectLst/>
      </p:bgPr>
    </p:bg>
    <p:spTree>
      <p:nvGrpSpPr>
        <p:cNvPr id="1" name=""/>
        <p:cNvGrpSpPr/>
        <p:nvPr/>
      </p:nvGrpSpPr>
      <p:grpSpPr>
        <a:xfrm>
          <a:off x="0" y="0"/>
          <a:ext cx="0" cy="0"/>
          <a:chOff x="0" y="0"/>
          <a:chExt cx="0" cy="0"/>
        </a:xfrm>
      </p:grpSpPr>
      <p:cxnSp>
        <p:nvCxnSpPr>
          <p:cNvPr id="3" name="Straight Connector 2"/>
          <p:cNvCxnSpPr/>
          <p:nvPr userDrawn="1"/>
        </p:nvCxnSpPr>
        <p:spPr>
          <a:xfrm>
            <a:off x="539750" y="4804833"/>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84311" y="1593556"/>
            <a:ext cx="7975385" cy="2196667"/>
          </a:xfrm>
          <a:prstGeom prst="rect">
            <a:avLst/>
          </a:prstGeom>
        </p:spPr>
        <p:txBody>
          <a:bodyPr lIns="0" tIns="0" rIns="0" bIns="0" anchor="t">
            <a:noAutofit/>
          </a:bodyPr>
          <a:lstStyle>
            <a:lvl1pPr algn="l">
              <a:lnSpc>
                <a:spcPct val="80000"/>
              </a:lnSpc>
              <a:defRPr sz="6000" b="1" spc="-167">
                <a:solidFill>
                  <a:schemeClr val="bg1"/>
                </a:solidFill>
              </a:defRPr>
            </a:lvl1pPr>
          </a:lstStyle>
          <a:p>
            <a:r>
              <a:rPr lang="en-US"/>
              <a:t>Click to edit Master title style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4618" y="4694962"/>
            <a:ext cx="2449209" cy="930779"/>
          </a:xfrm>
          <a:prstGeom prst="rect">
            <a:avLst/>
          </a:prstGeom>
        </p:spPr>
      </p:pic>
    </p:spTree>
    <p:extLst>
      <p:ext uri="{BB962C8B-B14F-4D97-AF65-F5344CB8AC3E}">
        <p14:creationId xmlns:p14="http://schemas.microsoft.com/office/powerpoint/2010/main" val="282570655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chemeClr val="accent5"/>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539750" y="4804833"/>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11" y="1593556"/>
            <a:ext cx="7975385" cy="2196667"/>
          </a:xfrm>
          <a:prstGeom prst="rect">
            <a:avLst/>
          </a:prstGeom>
        </p:spPr>
        <p:txBody>
          <a:bodyPr lIns="0" tIns="0" rIns="0" bIns="0" anchor="t">
            <a:noAutofit/>
          </a:bodyPr>
          <a:lstStyle>
            <a:lvl1pPr algn="l">
              <a:lnSpc>
                <a:spcPct val="80000"/>
              </a:lnSpc>
              <a:defRPr sz="6000" b="1" spc="-167">
                <a:solidFill>
                  <a:schemeClr val="bg1"/>
                </a:solidFill>
              </a:defRPr>
            </a:lvl1pPr>
          </a:lstStyle>
          <a:p>
            <a:r>
              <a:rPr lang="en-US"/>
              <a:t>Click to edit Master 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2125" y="4696379"/>
            <a:ext cx="2346452" cy="917358"/>
          </a:xfrm>
          <a:prstGeom prst="rect">
            <a:avLst/>
          </a:prstGeom>
        </p:spPr>
      </p:pic>
    </p:spTree>
    <p:extLst>
      <p:ext uri="{BB962C8B-B14F-4D97-AF65-F5344CB8AC3E}">
        <p14:creationId xmlns:p14="http://schemas.microsoft.com/office/powerpoint/2010/main" val="165338728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chemeClr val="accent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1938" y="4697268"/>
            <a:ext cx="2446833" cy="915583"/>
          </a:xfrm>
          <a:prstGeom prst="rect">
            <a:avLst/>
          </a:prstGeom>
        </p:spPr>
      </p:pic>
      <p:cxnSp>
        <p:nvCxnSpPr>
          <p:cNvPr id="5" name="Straight Connector 4"/>
          <p:cNvCxnSpPr/>
          <p:nvPr userDrawn="1"/>
        </p:nvCxnSpPr>
        <p:spPr>
          <a:xfrm>
            <a:off x="539750" y="4804833"/>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11" y="1593556"/>
            <a:ext cx="7975385" cy="2196667"/>
          </a:xfrm>
          <a:prstGeom prst="rect">
            <a:avLst/>
          </a:prstGeom>
        </p:spPr>
        <p:txBody>
          <a:bodyPr lIns="0" tIns="0" rIns="0" bIns="0" anchor="t">
            <a:noAutofit/>
          </a:bodyPr>
          <a:lstStyle>
            <a:lvl1pPr algn="l">
              <a:lnSpc>
                <a:spcPct val="80000"/>
              </a:lnSpc>
              <a:defRPr sz="6000" b="1" spc="-167">
                <a:solidFill>
                  <a:schemeClr val="bg1"/>
                </a:solidFill>
              </a:defRPr>
            </a:lvl1pPr>
          </a:lstStyle>
          <a:p>
            <a:r>
              <a:rPr lang="en-US"/>
              <a:t>Click to edit Master title style</a:t>
            </a:r>
            <a:endParaRPr lang="en-US" dirty="0"/>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 y="0"/>
            <a:ext cx="2236005" cy="1767213"/>
          </a:xfrm>
          <a:prstGeom prst="rect">
            <a:avLst/>
          </a:prstGeom>
        </p:spPr>
      </p:pic>
    </p:spTree>
    <p:extLst>
      <p:ext uri="{BB962C8B-B14F-4D97-AF65-F5344CB8AC3E}">
        <p14:creationId xmlns:p14="http://schemas.microsoft.com/office/powerpoint/2010/main" val="54170245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pic>
        <p:nvPicPr>
          <p:cNvPr id="4"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254641" y="4694554"/>
            <a:ext cx="2473630" cy="9389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 name="Straight Connector 4"/>
          <p:cNvCxnSpPr/>
          <p:nvPr userDrawn="1"/>
        </p:nvCxnSpPr>
        <p:spPr>
          <a:xfrm>
            <a:off x="539750" y="4804833"/>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540004" y="317500"/>
            <a:ext cx="8085599" cy="996498"/>
          </a:xfrm>
          <a:prstGeom prst="rect">
            <a:avLst/>
          </a:prstGeom>
        </p:spPr>
        <p:txBody>
          <a:bodyPr lIns="0" tIns="0" rIns="0" bIns="0" anchor="t" anchorCtr="0">
            <a:noAutofit/>
          </a:bodyPr>
          <a:lstStyle>
            <a:lvl1pPr algn="l">
              <a:lnSpc>
                <a:spcPct val="85000"/>
              </a:lnSpc>
              <a:defRPr sz="3000" b="1" spc="-83">
                <a:solidFill>
                  <a:srgbClr val="0065BD"/>
                </a:solidFill>
              </a:defRPr>
            </a:lvl1pPr>
          </a:lstStyle>
          <a:p>
            <a:r>
              <a:rPr lang="en-US"/>
              <a:t>Click to edit Master title style</a:t>
            </a:r>
            <a:endParaRPr lang="en-US" dirty="0"/>
          </a:p>
        </p:txBody>
      </p:sp>
      <p:sp>
        <p:nvSpPr>
          <p:cNvPr id="10" name="Content Placeholder 10"/>
          <p:cNvSpPr>
            <a:spLocks noGrp="1"/>
          </p:cNvSpPr>
          <p:nvPr>
            <p:ph sz="quarter" idx="14"/>
          </p:nvPr>
        </p:nvSpPr>
        <p:spPr>
          <a:xfrm>
            <a:off x="540004" y="1404731"/>
            <a:ext cx="8085599" cy="3192964"/>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Date Placeholder 12"/>
          <p:cNvSpPr>
            <a:spLocks noGrp="1"/>
          </p:cNvSpPr>
          <p:nvPr>
            <p:ph type="dt" sz="half" idx="15"/>
          </p:nvPr>
        </p:nvSpPr>
        <p:spPr/>
        <p:txBody>
          <a:bodyPr/>
          <a:lstStyle>
            <a:lvl1pPr>
              <a:defRPr/>
            </a:lvl1pPr>
          </a:lstStyle>
          <a:p>
            <a:pPr>
              <a:defRPr/>
            </a:pPr>
            <a:fld id="{E0A7D511-EF24-F248-BEA4-1AD370F38D7A}" type="datetime1">
              <a:rPr lang="fi-FI">
                <a:solidFill>
                  <a:prstClr val="black">
                    <a:tint val="75000"/>
                  </a:prstClr>
                </a:solidFill>
              </a:rPr>
              <a:pPr>
                <a:defRPr/>
              </a:pPr>
              <a:t>28.8.2022</a:t>
            </a:fld>
            <a:endParaRPr lang="fi-FI">
              <a:solidFill>
                <a:prstClr val="black">
                  <a:tint val="75000"/>
                </a:prstClr>
              </a:solidFill>
            </a:endParaRPr>
          </a:p>
        </p:txBody>
      </p:sp>
      <p:sp>
        <p:nvSpPr>
          <p:cNvPr id="7" name="Footer Placeholder 13"/>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solidFill>
                  <a:prstClr val="black">
                    <a:tint val="75000"/>
                  </a:prstClr>
                </a:solidFill>
              </a:rPr>
              <a:pPr>
                <a:defRPr/>
              </a:pPr>
              <a:t>‹#›</a:t>
            </a:fld>
            <a:endParaRPr lang="fi-FI">
              <a:solidFill>
                <a:prstClr val="black">
                  <a:tint val="75000"/>
                </a:prstClr>
              </a:solidFill>
            </a:endParaRPr>
          </a:p>
        </p:txBody>
      </p:sp>
    </p:spTree>
    <p:extLst>
      <p:ext uri="{BB962C8B-B14F-4D97-AF65-F5344CB8AC3E}">
        <p14:creationId xmlns:p14="http://schemas.microsoft.com/office/powerpoint/2010/main" val="198268919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Content Red">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218922" y="4681330"/>
            <a:ext cx="2473630" cy="9653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 name="Straight Connector 4"/>
          <p:cNvCxnSpPr/>
          <p:nvPr userDrawn="1"/>
        </p:nvCxnSpPr>
        <p:spPr>
          <a:xfrm>
            <a:off x="539750" y="4804833"/>
            <a:ext cx="8085138" cy="0"/>
          </a:xfrm>
          <a:prstGeom prst="line">
            <a:avLst/>
          </a:prstGeom>
          <a:ln w="12700"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04" y="317500"/>
            <a:ext cx="8085599" cy="996498"/>
          </a:xfrm>
          <a:prstGeom prst="rect">
            <a:avLst/>
          </a:prstGeom>
        </p:spPr>
        <p:txBody>
          <a:bodyPr lIns="0" tIns="0" rIns="0" bIns="0" anchor="t" anchorCtr="0">
            <a:noAutofit/>
          </a:bodyPr>
          <a:lstStyle>
            <a:lvl1pPr algn="l">
              <a:lnSpc>
                <a:spcPct val="85000"/>
              </a:lnSpc>
              <a:defRPr sz="3000" b="1" spc="-83">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540004" y="1404731"/>
            <a:ext cx="8085599" cy="3192964"/>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Date Placeholder 7"/>
          <p:cNvSpPr>
            <a:spLocks noGrp="1"/>
          </p:cNvSpPr>
          <p:nvPr>
            <p:ph type="dt" sz="half" idx="15"/>
          </p:nvPr>
        </p:nvSpPr>
        <p:spPr/>
        <p:txBody>
          <a:bodyPr/>
          <a:lstStyle>
            <a:lvl1pPr>
              <a:defRPr/>
            </a:lvl1pPr>
          </a:lstStyle>
          <a:p>
            <a:pPr>
              <a:defRPr/>
            </a:pPr>
            <a:fld id="{06D910DB-C0F0-1A41-AB6F-AB5EC7730884}" type="datetime1">
              <a:rPr lang="fi-FI">
                <a:solidFill>
                  <a:prstClr val="black">
                    <a:tint val="75000"/>
                  </a:prstClr>
                </a:solidFill>
              </a:rPr>
              <a:pPr>
                <a:defRPr/>
              </a:pPr>
              <a:t>28.8.2022</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93342AF8-94BF-6340-B60E-A8C5E9F87F01}" type="slidenum">
              <a:rPr lang="fi-FI">
                <a:solidFill>
                  <a:prstClr val="black">
                    <a:tint val="75000"/>
                  </a:prstClr>
                </a:solidFill>
              </a:rPr>
              <a:pPr>
                <a:defRPr/>
              </a:pPr>
              <a:t>‹#›</a:t>
            </a:fld>
            <a:endParaRPr lang="fi-FI">
              <a:solidFill>
                <a:prstClr val="black">
                  <a:tint val="75000"/>
                </a:prstClr>
              </a:solidFill>
            </a:endParaRPr>
          </a:p>
        </p:txBody>
      </p:sp>
    </p:spTree>
    <p:extLst>
      <p:ext uri="{BB962C8B-B14F-4D97-AF65-F5344CB8AC3E}">
        <p14:creationId xmlns:p14="http://schemas.microsoft.com/office/powerpoint/2010/main" val="384705049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Content Yellow">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272898" y="4702457"/>
            <a:ext cx="2473630" cy="9230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 name="Straight Connector 4"/>
          <p:cNvCxnSpPr/>
          <p:nvPr userDrawn="1"/>
        </p:nvCxnSpPr>
        <p:spPr>
          <a:xfrm>
            <a:off x="539750" y="4804833"/>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40004" y="317500"/>
            <a:ext cx="8085599" cy="996498"/>
          </a:xfrm>
          <a:prstGeom prst="rect">
            <a:avLst/>
          </a:prstGeom>
        </p:spPr>
        <p:txBody>
          <a:bodyPr lIns="0" tIns="0" rIns="0" bIns="0" anchor="t" anchorCtr="0">
            <a:noAutofit/>
          </a:bodyPr>
          <a:lstStyle>
            <a:lvl1pPr algn="l">
              <a:lnSpc>
                <a:spcPct val="85000"/>
              </a:lnSpc>
              <a:defRPr sz="3000" b="1" spc="-83">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540004" y="1404731"/>
            <a:ext cx="8085599" cy="3192964"/>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Date Placeholder 7"/>
          <p:cNvSpPr>
            <a:spLocks noGrp="1"/>
          </p:cNvSpPr>
          <p:nvPr>
            <p:ph type="dt" sz="half" idx="15"/>
          </p:nvPr>
        </p:nvSpPr>
        <p:spPr/>
        <p:txBody>
          <a:bodyPr/>
          <a:lstStyle>
            <a:lvl1pPr>
              <a:defRPr/>
            </a:lvl1pPr>
          </a:lstStyle>
          <a:p>
            <a:pPr>
              <a:defRPr/>
            </a:pPr>
            <a:fld id="{3815D0FA-D02A-0640-99E9-F9BA78C58440}" type="datetime1">
              <a:rPr lang="fi-FI">
                <a:solidFill>
                  <a:prstClr val="black">
                    <a:tint val="75000"/>
                  </a:prstClr>
                </a:solidFill>
              </a:rPr>
              <a:pPr>
                <a:defRPr/>
              </a:pPr>
              <a:t>28.8.2022</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F6C4BE77-5FCA-3844-8BD6-7ECE8B5BEE8D}" type="slidenum">
              <a:rPr lang="fi-FI">
                <a:solidFill>
                  <a:prstClr val="black">
                    <a:tint val="75000"/>
                  </a:prstClr>
                </a:solidFill>
              </a:rPr>
              <a:pPr>
                <a:defRPr/>
              </a:pPr>
              <a:t>‹#›</a:t>
            </a:fld>
            <a:endParaRPr lang="fi-FI">
              <a:solidFill>
                <a:prstClr val="black">
                  <a:tint val="75000"/>
                </a:prstClr>
              </a:solidFill>
            </a:endParaRPr>
          </a:p>
        </p:txBody>
      </p:sp>
    </p:spTree>
    <p:extLst>
      <p:ext uri="{BB962C8B-B14F-4D97-AF65-F5344CB8AC3E}">
        <p14:creationId xmlns:p14="http://schemas.microsoft.com/office/powerpoint/2010/main" val="196685586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wo Col Blue">
    <p:spTree>
      <p:nvGrpSpPr>
        <p:cNvPr id="1" name=""/>
        <p:cNvGrpSpPr/>
        <p:nvPr/>
      </p:nvGrpSpPr>
      <p:grpSpPr>
        <a:xfrm>
          <a:off x="0" y="0"/>
          <a:ext cx="0" cy="0"/>
          <a:chOff x="0" y="0"/>
          <a:chExt cx="0" cy="0"/>
        </a:xfrm>
      </p:grpSpPr>
      <p:cxnSp>
        <p:nvCxnSpPr>
          <p:cNvPr id="6" name="Straight Connector 5"/>
          <p:cNvCxnSpPr/>
          <p:nvPr userDrawn="1"/>
        </p:nvCxnSpPr>
        <p:spPr>
          <a:xfrm>
            <a:off x="539750" y="4804833"/>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04" y="317500"/>
            <a:ext cx="8085599" cy="996498"/>
          </a:xfrm>
          <a:prstGeom prst="rect">
            <a:avLst/>
          </a:prstGeom>
        </p:spPr>
        <p:txBody>
          <a:bodyPr lIns="0" tIns="0" rIns="0" bIns="0" anchor="t" anchorCtr="0">
            <a:noAutofit/>
          </a:bodyPr>
          <a:lstStyle>
            <a:lvl1pPr algn="l">
              <a:lnSpc>
                <a:spcPct val="85000"/>
              </a:lnSpc>
              <a:defRPr sz="3000" b="1" spc="-83">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540002" y="1404731"/>
            <a:ext cx="3988079" cy="3192964"/>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0" name="Content Placeholder 10"/>
          <p:cNvSpPr>
            <a:spLocks noGrp="1"/>
          </p:cNvSpPr>
          <p:nvPr>
            <p:ph sz="quarter" idx="18"/>
          </p:nvPr>
        </p:nvSpPr>
        <p:spPr>
          <a:xfrm>
            <a:off x="4637524" y="1404731"/>
            <a:ext cx="3988079" cy="3192964"/>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10"/>
          <p:cNvSpPr>
            <a:spLocks noGrp="1"/>
          </p:cNvSpPr>
          <p:nvPr>
            <p:ph type="dt" sz="half" idx="19"/>
          </p:nvPr>
        </p:nvSpPr>
        <p:spPr/>
        <p:txBody>
          <a:bodyPr/>
          <a:lstStyle>
            <a:lvl1pPr>
              <a:defRPr/>
            </a:lvl1pPr>
          </a:lstStyle>
          <a:p>
            <a:pPr>
              <a:defRPr/>
            </a:pPr>
            <a:fld id="{A649A5E8-EE9D-CB41-8F80-274DF3CEAEDA}" type="datetime1">
              <a:rPr lang="fi-FI">
                <a:solidFill>
                  <a:prstClr val="black">
                    <a:tint val="75000"/>
                  </a:prstClr>
                </a:solidFill>
              </a:rPr>
              <a:pPr>
                <a:defRPr/>
              </a:pPr>
              <a:t>28.8.2022</a:t>
            </a:fld>
            <a:endParaRPr lang="fi-FI">
              <a:solidFill>
                <a:prstClr val="black">
                  <a:tint val="75000"/>
                </a:prstClr>
              </a:solidFill>
            </a:endParaRPr>
          </a:p>
        </p:txBody>
      </p:sp>
      <p:sp>
        <p:nvSpPr>
          <p:cNvPr id="8" name="Footer Placeholder 11"/>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2"/>
          <p:cNvSpPr>
            <a:spLocks noGrp="1"/>
          </p:cNvSpPr>
          <p:nvPr>
            <p:ph type="sldNum" sz="quarter" idx="21"/>
          </p:nvPr>
        </p:nvSpPr>
        <p:spPr/>
        <p:txBody>
          <a:bodyPr/>
          <a:lstStyle>
            <a:lvl1pPr>
              <a:defRPr/>
            </a:lvl1pPr>
          </a:lstStyle>
          <a:p>
            <a:pPr>
              <a:defRPr/>
            </a:pPr>
            <a:fld id="{7D79A8AE-7274-0C4A-AB42-92022833E6E2}" type="slidenum">
              <a:rPr lang="fi-FI">
                <a:solidFill>
                  <a:prstClr val="black">
                    <a:tint val="75000"/>
                  </a:prstClr>
                </a:solidFill>
              </a:rPr>
              <a:pPr>
                <a:defRPr/>
              </a:pPr>
              <a:t>‹#›</a:t>
            </a:fld>
            <a:endParaRPr lang="fi-FI">
              <a:solidFill>
                <a:prstClr val="black">
                  <a:tint val="75000"/>
                </a:prstClr>
              </a:solidFill>
            </a:endParaRPr>
          </a:p>
        </p:txBody>
      </p:sp>
      <p:pic>
        <p:nvPicPr>
          <p:cNvPr id="1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254641" y="4694554"/>
            <a:ext cx="2473630" cy="9389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6536759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wo Col Red">
    <p:spTree>
      <p:nvGrpSpPr>
        <p:cNvPr id="1" name=""/>
        <p:cNvGrpSpPr/>
        <p:nvPr/>
      </p:nvGrpSpPr>
      <p:grpSpPr>
        <a:xfrm>
          <a:off x="0" y="0"/>
          <a:ext cx="0" cy="0"/>
          <a:chOff x="0" y="0"/>
          <a:chExt cx="0" cy="0"/>
        </a:xfrm>
      </p:grpSpPr>
      <p:cxnSp>
        <p:nvCxnSpPr>
          <p:cNvPr id="6" name="Straight Connector 5"/>
          <p:cNvCxnSpPr/>
          <p:nvPr userDrawn="1"/>
        </p:nvCxnSpPr>
        <p:spPr>
          <a:xfrm>
            <a:off x="539750" y="4804833"/>
            <a:ext cx="8085138" cy="0"/>
          </a:xfrm>
          <a:prstGeom prst="line">
            <a:avLst/>
          </a:prstGeom>
          <a:ln w="12700"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ctrTitle"/>
          </p:nvPr>
        </p:nvSpPr>
        <p:spPr>
          <a:xfrm>
            <a:off x="540004" y="317500"/>
            <a:ext cx="8085599" cy="996498"/>
          </a:xfrm>
          <a:prstGeom prst="rect">
            <a:avLst/>
          </a:prstGeom>
        </p:spPr>
        <p:txBody>
          <a:bodyPr lIns="0" tIns="0" rIns="0" bIns="0" anchor="t" anchorCtr="0">
            <a:noAutofit/>
          </a:bodyPr>
          <a:lstStyle>
            <a:lvl1pPr algn="l">
              <a:lnSpc>
                <a:spcPct val="85000"/>
              </a:lnSpc>
              <a:defRPr sz="3000" b="1" spc="-83">
                <a:solidFill>
                  <a:srgbClr val="0065BD"/>
                </a:solidFill>
              </a:defRPr>
            </a:lvl1pPr>
          </a:lstStyle>
          <a:p>
            <a:r>
              <a:rPr lang="en-US"/>
              <a:t>Click to edit Master title style</a:t>
            </a:r>
            <a:endParaRPr lang="en-US" dirty="0"/>
          </a:p>
        </p:txBody>
      </p:sp>
      <p:sp>
        <p:nvSpPr>
          <p:cNvPr id="12" name="Content Placeholder 10"/>
          <p:cNvSpPr>
            <a:spLocks noGrp="1"/>
          </p:cNvSpPr>
          <p:nvPr>
            <p:ph sz="quarter" idx="14"/>
          </p:nvPr>
        </p:nvSpPr>
        <p:spPr>
          <a:xfrm>
            <a:off x="540002" y="1404731"/>
            <a:ext cx="3988079" cy="3192964"/>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5" name="Content Placeholder 10"/>
          <p:cNvSpPr>
            <a:spLocks noGrp="1"/>
          </p:cNvSpPr>
          <p:nvPr>
            <p:ph sz="quarter" idx="18"/>
          </p:nvPr>
        </p:nvSpPr>
        <p:spPr>
          <a:xfrm>
            <a:off x="4637524" y="1404731"/>
            <a:ext cx="3988079" cy="3192964"/>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14"/>
          <p:cNvSpPr>
            <a:spLocks noGrp="1"/>
          </p:cNvSpPr>
          <p:nvPr>
            <p:ph type="dt" sz="half" idx="19"/>
          </p:nvPr>
        </p:nvSpPr>
        <p:spPr/>
        <p:txBody>
          <a:bodyPr/>
          <a:lstStyle>
            <a:lvl1pPr>
              <a:defRPr/>
            </a:lvl1pPr>
          </a:lstStyle>
          <a:p>
            <a:pPr>
              <a:defRPr/>
            </a:pPr>
            <a:fld id="{1F64257C-E009-394F-997B-9AE811492EDD}" type="datetime1">
              <a:rPr lang="fi-FI">
                <a:solidFill>
                  <a:prstClr val="black">
                    <a:tint val="75000"/>
                  </a:prstClr>
                </a:solidFill>
              </a:rPr>
              <a:pPr>
                <a:defRPr/>
              </a:pPr>
              <a:t>28.8.2022</a:t>
            </a:fld>
            <a:endParaRPr lang="fi-FI">
              <a:solidFill>
                <a:prstClr val="black">
                  <a:tint val="75000"/>
                </a:prstClr>
              </a:solidFill>
            </a:endParaRPr>
          </a:p>
        </p:txBody>
      </p:sp>
      <p:sp>
        <p:nvSpPr>
          <p:cNvPr id="8" name="Footer Placeholder 15"/>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6"/>
          <p:cNvSpPr>
            <a:spLocks noGrp="1"/>
          </p:cNvSpPr>
          <p:nvPr>
            <p:ph type="sldNum" sz="quarter" idx="21"/>
          </p:nvPr>
        </p:nvSpPr>
        <p:spPr/>
        <p:txBody>
          <a:bodyPr/>
          <a:lstStyle>
            <a:lvl1pPr>
              <a:defRPr/>
            </a:lvl1pPr>
          </a:lstStyle>
          <a:p>
            <a:pPr>
              <a:defRPr/>
            </a:pPr>
            <a:fld id="{B545180D-9F57-224F-AD9B-D6C47196F0CD}" type="slidenum">
              <a:rPr lang="fi-FI">
                <a:solidFill>
                  <a:prstClr val="black">
                    <a:tint val="75000"/>
                  </a:prstClr>
                </a:solidFill>
              </a:rPr>
              <a:pPr>
                <a:defRPr/>
              </a:pPr>
              <a:t>‹#›</a:t>
            </a:fld>
            <a:endParaRPr lang="fi-FI">
              <a:solidFill>
                <a:prstClr val="black">
                  <a:tint val="75000"/>
                </a:prstClr>
              </a:solidFill>
            </a:endParaRPr>
          </a:p>
        </p:txBody>
      </p:sp>
      <p:pic>
        <p:nvPicPr>
          <p:cNvPr id="10"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218922" y="4681330"/>
            <a:ext cx="2473630" cy="9653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3128810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wo Col Yellow">
    <p:spTree>
      <p:nvGrpSpPr>
        <p:cNvPr id="1" name=""/>
        <p:cNvGrpSpPr/>
        <p:nvPr/>
      </p:nvGrpSpPr>
      <p:grpSpPr>
        <a:xfrm>
          <a:off x="0" y="0"/>
          <a:ext cx="0" cy="0"/>
          <a:chOff x="0" y="0"/>
          <a:chExt cx="0" cy="0"/>
        </a:xfrm>
      </p:grpSpPr>
      <p:cxnSp>
        <p:nvCxnSpPr>
          <p:cNvPr id="6" name="Straight Connector 5"/>
          <p:cNvCxnSpPr/>
          <p:nvPr userDrawn="1"/>
        </p:nvCxnSpPr>
        <p:spPr>
          <a:xfrm>
            <a:off x="539750" y="4804833"/>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04" y="317500"/>
            <a:ext cx="8085599" cy="996498"/>
          </a:xfrm>
          <a:prstGeom prst="rect">
            <a:avLst/>
          </a:prstGeom>
        </p:spPr>
        <p:txBody>
          <a:bodyPr lIns="0" tIns="0" rIns="0" bIns="0" anchor="t" anchorCtr="0">
            <a:noAutofit/>
          </a:bodyPr>
          <a:lstStyle>
            <a:lvl1pPr algn="l">
              <a:lnSpc>
                <a:spcPct val="85000"/>
              </a:lnSpc>
              <a:defRPr sz="3000" b="1" spc="-83">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540002" y="1404731"/>
            <a:ext cx="3988079" cy="3192964"/>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2" name="Content Placeholder 10"/>
          <p:cNvSpPr>
            <a:spLocks noGrp="1"/>
          </p:cNvSpPr>
          <p:nvPr>
            <p:ph sz="quarter" idx="18"/>
          </p:nvPr>
        </p:nvSpPr>
        <p:spPr>
          <a:xfrm>
            <a:off x="4637524" y="1404731"/>
            <a:ext cx="3988079" cy="3192964"/>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2"/>
          <p:cNvSpPr>
            <a:spLocks noGrp="1"/>
          </p:cNvSpPr>
          <p:nvPr>
            <p:ph type="dt" sz="half" idx="19"/>
          </p:nvPr>
        </p:nvSpPr>
        <p:spPr/>
        <p:txBody>
          <a:bodyPr/>
          <a:lstStyle>
            <a:lvl1pPr>
              <a:defRPr/>
            </a:lvl1pPr>
          </a:lstStyle>
          <a:p>
            <a:pPr>
              <a:defRPr/>
            </a:pPr>
            <a:fld id="{4EE44533-59DD-8944-8B96-95FFBA80E20B}" type="datetime1">
              <a:rPr lang="fi-FI">
                <a:solidFill>
                  <a:prstClr val="black">
                    <a:tint val="75000"/>
                  </a:prstClr>
                </a:solidFill>
              </a:rPr>
              <a:pPr>
                <a:defRPr/>
              </a:pPr>
              <a:t>28.8.2022</a:t>
            </a:fld>
            <a:endParaRPr lang="fi-FI">
              <a:solidFill>
                <a:prstClr val="black">
                  <a:tint val="75000"/>
                </a:prstClr>
              </a:solidFill>
            </a:endParaRPr>
          </a:p>
        </p:txBody>
      </p:sp>
      <p:sp>
        <p:nvSpPr>
          <p:cNvPr id="8" name="Footer Placeholder 3"/>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3"/>
          <p:cNvSpPr>
            <a:spLocks noGrp="1"/>
          </p:cNvSpPr>
          <p:nvPr>
            <p:ph type="sldNum" sz="quarter" idx="21"/>
          </p:nvPr>
        </p:nvSpPr>
        <p:spPr/>
        <p:txBody>
          <a:bodyPr/>
          <a:lstStyle>
            <a:lvl1pPr>
              <a:defRPr/>
            </a:lvl1pPr>
          </a:lstStyle>
          <a:p>
            <a:pPr>
              <a:defRPr/>
            </a:pPr>
            <a:fld id="{E265D404-ADF5-A94E-82B6-70B84D261D76}" type="slidenum">
              <a:rPr lang="fi-FI">
                <a:solidFill>
                  <a:prstClr val="black">
                    <a:tint val="75000"/>
                  </a:prstClr>
                </a:solidFill>
              </a:rPr>
              <a:pPr>
                <a:defRPr/>
              </a:pPr>
              <a:t>‹#›</a:t>
            </a:fld>
            <a:endParaRPr lang="fi-FI">
              <a:solidFill>
                <a:prstClr val="black">
                  <a:tint val="75000"/>
                </a:prstClr>
              </a:solidFill>
            </a:endParaRPr>
          </a:p>
        </p:txBody>
      </p:sp>
      <p:pic>
        <p:nvPicPr>
          <p:cNvPr id="15"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272898" y="4702457"/>
            <a:ext cx="2473630" cy="9230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397957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468325" y="1657740"/>
            <a:ext cx="3319477" cy="2694083"/>
          </a:xfrm>
          <a:prstGeom prst="rect">
            <a:avLst/>
          </a:prstGeom>
        </p:spPr>
        <p:txBody>
          <a:bodyPr lIns="0" tIns="0" rIns="0" bIns="0" anchor="t">
            <a:noAutofit/>
          </a:bodyPr>
          <a:lstStyle>
            <a:lvl1pPr algn="l">
              <a:lnSpc>
                <a:spcPct val="80000"/>
              </a:lnSpc>
              <a:defRPr sz="5000" b="1" spc="-167">
                <a:solidFill>
                  <a:srgbClr val="005EB8"/>
                </a:solidFill>
              </a:defRPr>
            </a:lvl1pPr>
          </a:lstStyle>
          <a:p>
            <a:r>
              <a:rPr lang="fi-FI"/>
              <a:t>Click to edit Master title style</a:t>
            </a:r>
            <a:endParaRPr lang="en-US" dirty="0"/>
          </a:p>
        </p:txBody>
      </p:sp>
      <p:sp>
        <p:nvSpPr>
          <p:cNvPr id="17" name="Subtitle 2"/>
          <p:cNvSpPr>
            <a:spLocks noGrp="1"/>
          </p:cNvSpPr>
          <p:nvPr>
            <p:ph type="subTitle" idx="1"/>
          </p:nvPr>
        </p:nvSpPr>
        <p:spPr>
          <a:xfrm>
            <a:off x="468325" y="4531740"/>
            <a:ext cx="3319477" cy="486000"/>
          </a:xfrm>
          <a:prstGeom prst="rect">
            <a:avLst/>
          </a:prstGeom>
        </p:spPr>
        <p:txBody>
          <a:bodyPr lIns="0" tIns="0" rIns="0" bIns="0" anchor="t">
            <a:normAutofit/>
          </a:bodyPr>
          <a:lstStyle>
            <a:lvl1pPr marL="0" indent="0" algn="l">
              <a:spcBef>
                <a:spcPts val="0"/>
              </a:spcBef>
              <a:buNone/>
              <a:defRPr sz="1333" i="1">
                <a:solidFill>
                  <a:srgbClr val="928B8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fi-FI"/>
              <a:t>Click to edit Master subtitle style</a:t>
            </a:r>
            <a:endParaRPr lang="en-US" dirty="0"/>
          </a:p>
        </p:txBody>
      </p:sp>
      <p:sp>
        <p:nvSpPr>
          <p:cNvPr id="4" name="Picture Placeholder 3"/>
          <p:cNvSpPr>
            <a:spLocks noGrp="1"/>
          </p:cNvSpPr>
          <p:nvPr>
            <p:ph type="pic" sz="quarter" idx="10"/>
          </p:nvPr>
        </p:nvSpPr>
        <p:spPr>
          <a:xfrm>
            <a:off x="4349262" y="150000"/>
            <a:ext cx="4629692" cy="5415000"/>
          </a:xfrm>
          <a:prstGeom prst="rect">
            <a:avLst/>
          </a:prstGeom>
        </p:spPr>
        <p:txBody>
          <a:bodyPr vert="horz"/>
          <a:lstStyle/>
          <a:p>
            <a:pPr lvl="0"/>
            <a:r>
              <a:rPr lang="fi-FI" noProof="0"/>
              <a:t>Drag picture to placeholder or click icon to add</a:t>
            </a:r>
          </a:p>
        </p:txBody>
      </p:sp>
      <p:pic>
        <p:nvPicPr>
          <p:cNvPr id="7"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12" y="0"/>
            <a:ext cx="1654175" cy="1516063"/>
          </a:xfrm>
          <a:prstGeom prst="rect">
            <a:avLst/>
          </a:prstGeom>
        </p:spPr>
      </p:pic>
    </p:spTree>
    <p:extLst>
      <p:ext uri="{BB962C8B-B14F-4D97-AF65-F5344CB8AC3E}">
        <p14:creationId xmlns:p14="http://schemas.microsoft.com/office/powerpoint/2010/main" val="282997226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1_Two Col Yellow">
    <p:spTree>
      <p:nvGrpSpPr>
        <p:cNvPr id="1" name=""/>
        <p:cNvGrpSpPr/>
        <p:nvPr/>
      </p:nvGrpSpPr>
      <p:grpSpPr>
        <a:xfrm>
          <a:off x="0" y="0"/>
          <a:ext cx="0" cy="0"/>
          <a:chOff x="0" y="0"/>
          <a:chExt cx="0" cy="0"/>
        </a:xfrm>
      </p:grpSpPr>
      <p:sp>
        <p:nvSpPr>
          <p:cNvPr id="10" name="Title 1"/>
          <p:cNvSpPr>
            <a:spLocks noGrp="1"/>
          </p:cNvSpPr>
          <p:nvPr>
            <p:ph type="ctrTitle"/>
          </p:nvPr>
        </p:nvSpPr>
        <p:spPr>
          <a:xfrm>
            <a:off x="468328" y="265113"/>
            <a:ext cx="8207375" cy="996498"/>
          </a:xfrm>
          <a:prstGeom prst="rect">
            <a:avLst/>
          </a:prstGeom>
        </p:spPr>
        <p:txBody>
          <a:bodyPr lIns="0" tIns="0" rIns="0" bIns="0" anchor="t" anchorCtr="0">
            <a:noAutofit/>
          </a:bodyPr>
          <a:lstStyle>
            <a:lvl1pPr algn="l">
              <a:lnSpc>
                <a:spcPct val="85000"/>
              </a:lnSpc>
              <a:defRPr sz="3000" b="1" spc="-83">
                <a:solidFill>
                  <a:srgbClr val="0065BD"/>
                </a:solidFill>
              </a:defRPr>
            </a:lvl1pPr>
          </a:lstStyle>
          <a:p>
            <a:r>
              <a:rPr lang="en-US"/>
              <a:t>Click to edit Master title style</a:t>
            </a:r>
            <a:endParaRPr lang="en-US" dirty="0"/>
          </a:p>
        </p:txBody>
      </p:sp>
    </p:spTree>
    <p:extLst>
      <p:ext uri="{BB962C8B-B14F-4D97-AF65-F5344CB8AC3E}">
        <p14:creationId xmlns:p14="http://schemas.microsoft.com/office/powerpoint/2010/main" val="208798816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2_Content Blue">
    <p:spTree>
      <p:nvGrpSpPr>
        <p:cNvPr id="1" name=""/>
        <p:cNvGrpSpPr/>
        <p:nvPr/>
      </p:nvGrpSpPr>
      <p:grpSpPr>
        <a:xfrm>
          <a:off x="0" y="0"/>
          <a:ext cx="0" cy="0"/>
          <a:chOff x="0" y="0"/>
          <a:chExt cx="0" cy="0"/>
        </a:xfrm>
      </p:grpSpPr>
      <p:sp>
        <p:nvSpPr>
          <p:cNvPr id="2" name="Title 1"/>
          <p:cNvSpPr>
            <a:spLocks noGrp="1"/>
          </p:cNvSpPr>
          <p:nvPr>
            <p:ph type="ctrTitle"/>
          </p:nvPr>
        </p:nvSpPr>
        <p:spPr>
          <a:xfrm>
            <a:off x="468317" y="265113"/>
            <a:ext cx="8207375" cy="996498"/>
          </a:xfrm>
          <a:prstGeom prst="rect">
            <a:avLst/>
          </a:prstGeom>
        </p:spPr>
        <p:txBody>
          <a:bodyPr lIns="0" tIns="0" rIns="0" bIns="0" anchor="t" anchorCtr="0">
            <a:noAutofit/>
          </a:bodyPr>
          <a:lstStyle>
            <a:lvl1pPr algn="l">
              <a:lnSpc>
                <a:spcPct val="85000"/>
              </a:lnSpc>
              <a:defRPr sz="2700" b="1" spc="-75">
                <a:solidFill>
                  <a:srgbClr val="0065BD"/>
                </a:solidFill>
              </a:defRPr>
            </a:lvl1pPr>
          </a:lstStyle>
          <a:p>
            <a:r>
              <a:rPr lang="fi-FI"/>
              <a:t>Click to edit Master title style</a:t>
            </a:r>
            <a:endParaRPr lang="en-US" dirty="0"/>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solidFill>
                  <a:prstClr val="black">
                    <a:tint val="75000"/>
                  </a:prstClr>
                </a:solidFill>
              </a:rPr>
              <a:pPr>
                <a:defRPr/>
              </a:pPr>
              <a:t>‹#›</a:t>
            </a:fld>
            <a:endParaRPr lang="fi-FI">
              <a:solidFill>
                <a:prstClr val="black">
                  <a:tint val="75000"/>
                </a:prstClr>
              </a:solidFill>
            </a:endParaRPr>
          </a:p>
        </p:txBody>
      </p:sp>
    </p:spTree>
    <p:extLst>
      <p:ext uri="{BB962C8B-B14F-4D97-AF65-F5344CB8AC3E}">
        <p14:creationId xmlns:p14="http://schemas.microsoft.com/office/powerpoint/2010/main" val="125806003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Title Slide Green">
    <p:spTree>
      <p:nvGrpSpPr>
        <p:cNvPr id="1" name=""/>
        <p:cNvGrpSpPr/>
        <p:nvPr/>
      </p:nvGrpSpPr>
      <p:grpSpPr>
        <a:xfrm>
          <a:off x="0" y="0"/>
          <a:ext cx="0" cy="0"/>
          <a:chOff x="0" y="0"/>
          <a:chExt cx="0" cy="0"/>
        </a:xfrm>
      </p:grpSpPr>
      <p:pic>
        <p:nvPicPr>
          <p:cNvPr id="9" name="Picture 2" descr="Aalto_FI_Kemian-tek_21_RGB_1"/>
          <p:cNvPicPr>
            <a:picLocks noChangeAspect="1" noChangeArrowheads="1"/>
          </p:cNvPicPr>
          <p:nvPr userDrawn="1"/>
        </p:nvPicPr>
        <p:blipFill>
          <a:blip r:embed="rId2">
            <a:extLst>
              <a:ext uri="{28A0092B-C50C-407E-A947-70E740481C1C}">
                <a14:useLocalDpi xmlns:a14="http://schemas.microsoft.com/office/drawing/2010/main" val="0"/>
              </a:ext>
            </a:extLst>
          </a:blip>
          <a:srcRect t="3488"/>
          <a:stretch>
            <a:fillRect/>
          </a:stretch>
        </p:blipFill>
        <p:spPr bwMode="auto">
          <a:xfrm>
            <a:off x="15876" y="19844"/>
            <a:ext cx="1979613"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userDrawn="1"/>
        </p:nvSpPr>
        <p:spPr>
          <a:xfrm>
            <a:off x="406400" y="1427428"/>
            <a:ext cx="8326438" cy="3267604"/>
          </a:xfrm>
          <a:prstGeom prst="rect">
            <a:avLst/>
          </a:prstGeom>
          <a:solidFill>
            <a:srgbClr val="009B3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i-FI" dirty="0">
              <a:solidFill>
                <a:prstClr val="white"/>
              </a:solidFill>
            </a:endParaRPr>
          </a:p>
        </p:txBody>
      </p:sp>
      <p:sp>
        <p:nvSpPr>
          <p:cNvPr id="2" name="Title 1"/>
          <p:cNvSpPr>
            <a:spLocks noGrp="1"/>
          </p:cNvSpPr>
          <p:nvPr>
            <p:ph type="ctrTitle"/>
          </p:nvPr>
        </p:nvSpPr>
        <p:spPr>
          <a:xfrm>
            <a:off x="572400" y="1476000"/>
            <a:ext cx="7772400" cy="1110000"/>
          </a:xfrm>
        </p:spPr>
        <p:txBody>
          <a:bodyPr/>
          <a:lstStyle>
            <a:lvl1pPr>
              <a:defRPr sz="3333">
                <a:solidFill>
                  <a:schemeClr val="bg1"/>
                </a:solidFill>
              </a:defRPr>
            </a:lvl1pPr>
          </a:lstStyle>
          <a:p>
            <a:r>
              <a:rPr lang="en-US" noProof="0"/>
              <a:t>Click to edit Master title style</a:t>
            </a:r>
            <a:endParaRPr lang="fi-FI" noProof="0"/>
          </a:p>
        </p:txBody>
      </p:sp>
      <p:sp>
        <p:nvSpPr>
          <p:cNvPr id="3" name="Subtitle 2"/>
          <p:cNvSpPr>
            <a:spLocks noGrp="1"/>
          </p:cNvSpPr>
          <p:nvPr>
            <p:ph type="subTitle" idx="1"/>
          </p:nvPr>
        </p:nvSpPr>
        <p:spPr>
          <a:xfrm>
            <a:off x="572400" y="2619373"/>
            <a:ext cx="6285600" cy="1950000"/>
          </a:xfrm>
        </p:spPr>
        <p:txBody>
          <a:bodyPr/>
          <a:lstStyle>
            <a:lvl1pPr marL="0" indent="0" algn="l">
              <a:buNone/>
              <a:defRPr>
                <a:solidFill>
                  <a:schemeClr val="bg1"/>
                </a:solidFill>
                <a:latin typeface="Georgia" pitchFamily="18" charset="0"/>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noProof="0"/>
              <a:t>Click to edit Master subtitle style</a:t>
            </a:r>
            <a:endParaRPr lang="fi-FI" noProof="0"/>
          </a:p>
        </p:txBody>
      </p:sp>
      <p:sp>
        <p:nvSpPr>
          <p:cNvPr id="10" name="Text Placeholder 9"/>
          <p:cNvSpPr>
            <a:spLocks noGrp="1"/>
          </p:cNvSpPr>
          <p:nvPr>
            <p:ph type="body" sz="quarter" idx="11"/>
          </p:nvPr>
        </p:nvSpPr>
        <p:spPr>
          <a:xfrm>
            <a:off x="5144400" y="4968000"/>
            <a:ext cx="1962000" cy="528000"/>
          </a:xfrm>
        </p:spPr>
        <p:txBody>
          <a:bodyPr wrap="none"/>
          <a:lstStyle>
            <a:lvl1pPr marL="0" indent="0">
              <a:spcBef>
                <a:spcPts val="0"/>
              </a:spcBef>
              <a:buNone/>
              <a:defRPr sz="1000" b="1">
                <a:solidFill>
                  <a:schemeClr val="bg2"/>
                </a:solidFill>
              </a:defRPr>
            </a:lvl1pPr>
            <a:lvl2pPr marL="617975" indent="-236991">
              <a:spcBef>
                <a:spcPts val="240"/>
              </a:spcBef>
              <a:defRPr lang="fi-FI" sz="1000" kern="1200" dirty="0" smtClean="0">
                <a:solidFill>
                  <a:schemeClr val="tx1"/>
                </a:solidFill>
                <a:latin typeface="+mn-lt"/>
                <a:ea typeface="+mn-ea"/>
                <a:cs typeface="+mn-cs"/>
              </a:defRPr>
            </a:lvl2pPr>
            <a:lvl3pPr>
              <a:defRPr sz="1000"/>
            </a:lvl3pPr>
            <a:lvl4pPr>
              <a:defRPr sz="1000"/>
            </a:lvl4pPr>
            <a:lvl5pPr>
              <a:defRPr sz="1000"/>
            </a:lvl5pPr>
          </a:lstStyle>
          <a:p>
            <a:pPr lvl="0"/>
            <a:r>
              <a:rPr lang="en-US" noProof="0"/>
              <a:t>Click to edit Master text styles</a:t>
            </a:r>
          </a:p>
          <a:p>
            <a:pPr lvl="1"/>
            <a:r>
              <a:rPr lang="en-US" noProof="0"/>
              <a:t>Second level</a:t>
            </a:r>
          </a:p>
        </p:txBody>
      </p:sp>
      <p:sp>
        <p:nvSpPr>
          <p:cNvPr id="13" name="Text Placeholder 9"/>
          <p:cNvSpPr>
            <a:spLocks noGrp="1"/>
          </p:cNvSpPr>
          <p:nvPr>
            <p:ph type="body" sz="quarter" idx="12"/>
          </p:nvPr>
        </p:nvSpPr>
        <p:spPr>
          <a:xfrm>
            <a:off x="7426800" y="4968000"/>
            <a:ext cx="1134000" cy="528000"/>
          </a:xfrm>
        </p:spPr>
        <p:txBody>
          <a:bodyPr wrap="none"/>
          <a:lstStyle>
            <a:lvl1pPr marL="0" indent="0">
              <a:spcBef>
                <a:spcPts val="0"/>
              </a:spcBef>
              <a:buNone/>
              <a:defRPr sz="1000" b="1">
                <a:solidFill>
                  <a:schemeClr val="bg2"/>
                </a:solidFill>
              </a:defRPr>
            </a:lvl1pPr>
            <a:lvl2pPr marL="617975" indent="-236991">
              <a:spcBef>
                <a:spcPts val="240"/>
              </a:spcBef>
              <a:defRPr lang="fi-FI" sz="1000" kern="1200" dirty="0" smtClean="0">
                <a:solidFill>
                  <a:schemeClr val="tx1"/>
                </a:solidFill>
                <a:latin typeface="+mn-lt"/>
                <a:ea typeface="+mn-ea"/>
                <a:cs typeface="+mn-cs"/>
              </a:defRPr>
            </a:lvl2pPr>
            <a:lvl3pPr>
              <a:defRPr sz="1000"/>
            </a:lvl3pPr>
            <a:lvl4pPr>
              <a:defRPr sz="1000"/>
            </a:lvl4pPr>
            <a:lvl5pPr>
              <a:defRPr sz="1000"/>
            </a:lvl5pPr>
          </a:lstStyle>
          <a:p>
            <a:pPr lvl="0"/>
            <a:r>
              <a:rPr lang="en-US" noProof="0"/>
              <a:t>Click to edit Master text styles</a:t>
            </a:r>
          </a:p>
          <a:p>
            <a:pPr lvl="1"/>
            <a:r>
              <a:rPr lang="en-US" noProof="0"/>
              <a:t>Second level</a:t>
            </a:r>
          </a:p>
        </p:txBody>
      </p:sp>
      <p:sp>
        <p:nvSpPr>
          <p:cNvPr id="14" name="Text Placeholder 9"/>
          <p:cNvSpPr>
            <a:spLocks noGrp="1"/>
          </p:cNvSpPr>
          <p:nvPr>
            <p:ph type="body" sz="quarter" idx="13"/>
          </p:nvPr>
        </p:nvSpPr>
        <p:spPr>
          <a:xfrm>
            <a:off x="2862000" y="5115000"/>
            <a:ext cx="2026800" cy="381000"/>
          </a:xfrm>
        </p:spPr>
        <p:txBody>
          <a:bodyPr wrap="none"/>
          <a:lstStyle>
            <a:lvl1pPr marL="0" indent="0">
              <a:spcBef>
                <a:spcPts val="0"/>
              </a:spcBef>
              <a:buNone/>
              <a:defRPr sz="1000" b="1">
                <a:solidFill>
                  <a:schemeClr val="bg2"/>
                </a:solidFill>
              </a:defRPr>
            </a:lvl1pPr>
            <a:lvl2pPr marL="617975" indent="-236991">
              <a:spcBef>
                <a:spcPts val="240"/>
              </a:spcBef>
              <a:defRPr lang="fi-FI" sz="1000" kern="1200" dirty="0" smtClean="0">
                <a:solidFill>
                  <a:schemeClr val="tx1"/>
                </a:solidFill>
                <a:latin typeface="+mn-lt"/>
                <a:ea typeface="+mn-ea"/>
                <a:cs typeface="+mn-cs"/>
              </a:defRPr>
            </a:lvl2pPr>
            <a:lvl3pPr>
              <a:defRPr sz="1000"/>
            </a:lvl3pPr>
            <a:lvl4pPr>
              <a:defRPr sz="1000"/>
            </a:lvl4pPr>
            <a:lvl5pPr>
              <a:defRPr sz="1000"/>
            </a:lvl5pPr>
          </a:lstStyle>
          <a:p>
            <a:pPr lvl="0"/>
            <a:r>
              <a:rPr lang="en-US" noProof="0"/>
              <a:t>Click to edit Master text styles</a:t>
            </a:r>
          </a:p>
          <a:p>
            <a:pPr lvl="1"/>
            <a:r>
              <a:rPr lang="en-US" noProof="0"/>
              <a:t>Second level</a:t>
            </a:r>
          </a:p>
        </p:txBody>
      </p:sp>
      <p:sp>
        <p:nvSpPr>
          <p:cNvPr id="15" name="Text Placeholder 9"/>
          <p:cNvSpPr>
            <a:spLocks noGrp="1"/>
          </p:cNvSpPr>
          <p:nvPr>
            <p:ph type="body" sz="quarter" idx="14"/>
          </p:nvPr>
        </p:nvSpPr>
        <p:spPr>
          <a:xfrm>
            <a:off x="572400" y="5115000"/>
            <a:ext cx="2048400" cy="381000"/>
          </a:xfrm>
        </p:spPr>
        <p:txBody>
          <a:bodyPr wrap="none"/>
          <a:lstStyle>
            <a:lvl1pPr marL="0" indent="0">
              <a:spcBef>
                <a:spcPts val="0"/>
              </a:spcBef>
              <a:buNone/>
              <a:defRPr sz="1000" b="1">
                <a:solidFill>
                  <a:schemeClr val="bg2"/>
                </a:solidFill>
              </a:defRPr>
            </a:lvl1pPr>
            <a:lvl2pPr marL="617975" indent="-236991">
              <a:spcBef>
                <a:spcPts val="240"/>
              </a:spcBef>
              <a:defRPr lang="fi-FI" sz="1000" kern="1200" dirty="0" smtClean="0">
                <a:solidFill>
                  <a:schemeClr val="tx1"/>
                </a:solidFill>
                <a:latin typeface="+mn-lt"/>
                <a:ea typeface="+mn-ea"/>
                <a:cs typeface="+mn-cs"/>
              </a:defRPr>
            </a:lvl2pPr>
            <a:lvl3pPr>
              <a:defRPr sz="1000"/>
            </a:lvl3pPr>
            <a:lvl4pPr>
              <a:defRPr sz="1000"/>
            </a:lvl4pPr>
            <a:lvl5pPr>
              <a:defRPr sz="1000"/>
            </a:lvl5pPr>
          </a:lstStyle>
          <a:p>
            <a:pPr lvl="0"/>
            <a:r>
              <a:rPr lang="en-US" noProof="0"/>
              <a:t>Click to edit Master text styles</a:t>
            </a:r>
          </a:p>
          <a:p>
            <a:pPr lvl="1"/>
            <a:r>
              <a:rPr lang="en-US" noProof="0"/>
              <a:t>Second level</a:t>
            </a:r>
          </a:p>
        </p:txBody>
      </p:sp>
      <p:sp>
        <p:nvSpPr>
          <p:cNvPr id="16" name="Text Placeholder 9"/>
          <p:cNvSpPr>
            <a:spLocks noGrp="1"/>
          </p:cNvSpPr>
          <p:nvPr>
            <p:ph type="body" sz="quarter" idx="15"/>
          </p:nvPr>
        </p:nvSpPr>
        <p:spPr>
          <a:xfrm>
            <a:off x="572400" y="4968000"/>
            <a:ext cx="2048400" cy="147000"/>
          </a:xfrm>
        </p:spPr>
        <p:txBody>
          <a:bodyPr wrap="none"/>
          <a:lstStyle>
            <a:lvl1pPr marL="0" indent="0">
              <a:spcBef>
                <a:spcPts val="0"/>
              </a:spcBef>
              <a:buNone/>
              <a:defRPr sz="1000" b="1">
                <a:solidFill>
                  <a:schemeClr val="tx1"/>
                </a:solidFill>
              </a:defRPr>
            </a:lvl1pPr>
            <a:lvl2pPr marL="617975" indent="-236991">
              <a:spcBef>
                <a:spcPts val="240"/>
              </a:spcBef>
              <a:defRPr lang="fi-FI" sz="1000" kern="1200" dirty="0" smtClean="0">
                <a:solidFill>
                  <a:schemeClr val="tx1"/>
                </a:solidFill>
                <a:latin typeface="+mn-lt"/>
                <a:ea typeface="+mn-ea"/>
                <a:cs typeface="+mn-cs"/>
              </a:defRPr>
            </a:lvl2pPr>
            <a:lvl3pPr>
              <a:defRPr sz="1000"/>
            </a:lvl3pPr>
            <a:lvl4pPr>
              <a:defRPr sz="1000"/>
            </a:lvl4pPr>
            <a:lvl5pPr>
              <a:defRPr sz="1000"/>
            </a:lvl5pPr>
          </a:lstStyle>
          <a:p>
            <a:pPr lvl="0"/>
            <a:r>
              <a:rPr lang="en-US" noProof="0"/>
              <a:t>Click to edit Master text styles</a:t>
            </a:r>
          </a:p>
        </p:txBody>
      </p:sp>
      <p:sp>
        <p:nvSpPr>
          <p:cNvPr id="12" name="Date Placeholder 3"/>
          <p:cNvSpPr>
            <a:spLocks noGrp="1"/>
          </p:cNvSpPr>
          <p:nvPr>
            <p:ph type="dt" sz="half" idx="16"/>
          </p:nvPr>
        </p:nvSpPr>
        <p:spPr>
          <a:xfrm>
            <a:off x="2862264" y="4967553"/>
            <a:ext cx="2027237" cy="146843"/>
          </a:xfrm>
        </p:spPr>
        <p:txBody>
          <a:bodyPr wrap="none" rtlCol="0"/>
          <a:lstStyle>
            <a:lvl1pPr>
              <a:defRPr sz="1000">
                <a:solidFill>
                  <a:srgbClr val="928B81"/>
                </a:solidFill>
                <a:latin typeface="Arial" pitchFamily="34" charset="0"/>
                <a:cs typeface="Arial" pitchFamily="34" charset="0"/>
              </a:defRPr>
            </a:lvl1pPr>
          </a:lstStyle>
          <a:p>
            <a:pPr>
              <a:defRPr/>
            </a:pPr>
            <a:fld id="{D7E0E730-80F9-41F4-B10C-69501A2452B9}" type="datetime1">
              <a:rPr lang="en-US"/>
              <a:pPr>
                <a:defRPr/>
              </a:pPr>
              <a:t>8/28/2022</a:t>
            </a:fld>
            <a:endParaRPr lang="fi-FI" dirty="0"/>
          </a:p>
        </p:txBody>
      </p:sp>
    </p:spTree>
    <p:extLst>
      <p:ext uri="{BB962C8B-B14F-4D97-AF65-F5344CB8AC3E}">
        <p14:creationId xmlns:p14="http://schemas.microsoft.com/office/powerpoint/2010/main" val="250251494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 and On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fi-FI" noProof="0"/>
          </a:p>
        </p:txBody>
      </p:sp>
      <p:sp>
        <p:nvSpPr>
          <p:cNvPr id="3" name="Content Placeholder 2"/>
          <p:cNvSpPr>
            <a:spLocks noGrp="1"/>
          </p:cNvSpPr>
          <p:nvPr>
            <p:ph idx="1"/>
          </p:nvPr>
        </p:nvSpPr>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fi-FI" noProof="0" dirty="0"/>
          </a:p>
        </p:txBody>
      </p:sp>
      <p:sp>
        <p:nvSpPr>
          <p:cNvPr id="11" name="Text Placeholder 9"/>
          <p:cNvSpPr>
            <a:spLocks noGrp="1"/>
          </p:cNvSpPr>
          <p:nvPr>
            <p:ph type="body" sz="quarter" idx="13"/>
          </p:nvPr>
        </p:nvSpPr>
        <p:spPr>
          <a:xfrm>
            <a:off x="5144400" y="5121000"/>
            <a:ext cx="1537200" cy="318000"/>
          </a:xfrm>
        </p:spPr>
        <p:txBody>
          <a:bodyPr>
            <a:noAutofit/>
          </a:bodyPr>
          <a:lstStyle>
            <a:lvl1pPr marL="0" indent="0">
              <a:lnSpc>
                <a:spcPts val="792"/>
              </a:lnSpc>
              <a:spcBef>
                <a:spcPts val="0"/>
              </a:spcBef>
              <a:buNone/>
              <a:defRPr sz="792" b="1">
                <a:solidFill>
                  <a:schemeClr val="bg2"/>
                </a:solidFill>
              </a:defRPr>
            </a:lvl1pPr>
            <a:lvl2pPr marL="227533" indent="-85987">
              <a:defRPr lang="en-US" sz="792" kern="1200" dirty="0" smtClean="0">
                <a:solidFill>
                  <a:schemeClr val="tx1"/>
                </a:solidFill>
                <a:latin typeface="+mn-lt"/>
                <a:ea typeface="+mn-ea"/>
                <a:cs typeface="+mn-cs"/>
              </a:defRPr>
            </a:lvl2pPr>
            <a:lvl3pPr marL="227533" indent="-78049">
              <a:buFont typeface="Symbol" pitchFamily="18" charset="2"/>
              <a:buNone/>
              <a:defRPr sz="750"/>
            </a:lvl3pPr>
            <a:lvl4pPr marL="227533" indent="-78049">
              <a:defRPr sz="750"/>
            </a:lvl4pPr>
            <a:lvl5pPr marL="227533" indent="-78049">
              <a:buFont typeface="Symbol" pitchFamily="18" charset="2"/>
              <a:buChar char="-"/>
              <a:defRPr sz="750"/>
            </a:lvl5pPr>
            <a:lvl6pPr marL="227991" indent="-77997">
              <a:spcBef>
                <a:spcPts val="250"/>
              </a:spcBef>
              <a:buFont typeface="Symbol" pitchFamily="18" charset="2"/>
              <a:buChar char="-"/>
              <a:defRPr sz="750"/>
            </a:lvl6pPr>
            <a:lvl7pPr marL="227991" indent="-77997">
              <a:spcBef>
                <a:spcPts val="250"/>
              </a:spcBef>
              <a:buFont typeface="Symbol" pitchFamily="18" charset="2"/>
              <a:buChar char="-"/>
              <a:defRPr sz="750"/>
            </a:lvl7pPr>
            <a:lvl8pPr marL="227991" indent="-77997">
              <a:spcBef>
                <a:spcPts val="250"/>
              </a:spcBef>
              <a:buFont typeface="Symbol" pitchFamily="18" charset="2"/>
              <a:buChar char="-"/>
              <a:defRPr sz="750"/>
            </a:lvl8pPr>
            <a:lvl9pPr marL="227991" indent="-77997">
              <a:spcBef>
                <a:spcPts val="250"/>
              </a:spcBef>
              <a:buFont typeface="Symbol" pitchFamily="18" charset="2"/>
              <a:buChar char="-"/>
              <a:defRPr sz="750"/>
            </a:lvl9pPr>
          </a:lstStyle>
          <a:p>
            <a:pPr lvl="0"/>
            <a:r>
              <a:rPr lang="en-US" noProof="0"/>
              <a:t>Click to edit Master text styles</a:t>
            </a:r>
          </a:p>
        </p:txBody>
      </p:sp>
      <p:sp>
        <p:nvSpPr>
          <p:cNvPr id="12" name="Text Placeholder 9"/>
          <p:cNvSpPr>
            <a:spLocks noGrp="1"/>
          </p:cNvSpPr>
          <p:nvPr>
            <p:ph type="body" sz="quarter" idx="14"/>
          </p:nvPr>
        </p:nvSpPr>
        <p:spPr>
          <a:xfrm>
            <a:off x="6858000" y="5121000"/>
            <a:ext cx="1702800" cy="318000"/>
          </a:xfrm>
        </p:spPr>
        <p:txBody>
          <a:bodyPr>
            <a:noAutofit/>
          </a:bodyPr>
          <a:lstStyle>
            <a:lvl1pPr marL="0" indent="0">
              <a:lnSpc>
                <a:spcPts val="792"/>
              </a:lnSpc>
              <a:spcBef>
                <a:spcPts val="0"/>
              </a:spcBef>
              <a:buNone/>
              <a:defRPr sz="792" b="1">
                <a:solidFill>
                  <a:schemeClr val="bg2"/>
                </a:solidFill>
              </a:defRPr>
            </a:lvl1pPr>
            <a:lvl2pPr marL="227533" indent="-85987">
              <a:defRPr lang="en-US" sz="792" kern="1200" dirty="0" smtClean="0">
                <a:solidFill>
                  <a:schemeClr val="tx1"/>
                </a:solidFill>
                <a:latin typeface="+mn-lt"/>
                <a:ea typeface="+mn-ea"/>
                <a:cs typeface="+mn-cs"/>
              </a:defRPr>
            </a:lvl2pPr>
            <a:lvl3pPr marL="227533" indent="-78049">
              <a:buFont typeface="Symbol" pitchFamily="18" charset="2"/>
              <a:buNone/>
              <a:defRPr sz="750"/>
            </a:lvl3pPr>
            <a:lvl4pPr marL="227533" indent="-78049">
              <a:defRPr sz="750"/>
            </a:lvl4pPr>
            <a:lvl5pPr marL="227533" indent="-78049">
              <a:buFont typeface="Symbol" pitchFamily="18" charset="2"/>
              <a:buChar char="-"/>
              <a:defRPr sz="750"/>
            </a:lvl5pPr>
            <a:lvl6pPr marL="227991" indent="-77997">
              <a:spcBef>
                <a:spcPts val="250"/>
              </a:spcBef>
              <a:buFont typeface="Symbol" pitchFamily="18" charset="2"/>
              <a:buChar char="-"/>
              <a:defRPr sz="750"/>
            </a:lvl6pPr>
            <a:lvl7pPr marL="227991" indent="-77997">
              <a:spcBef>
                <a:spcPts val="250"/>
              </a:spcBef>
              <a:buFont typeface="Symbol" pitchFamily="18" charset="2"/>
              <a:buChar char="-"/>
              <a:defRPr sz="750"/>
            </a:lvl7pPr>
            <a:lvl8pPr marL="227991" indent="-77997">
              <a:spcBef>
                <a:spcPts val="250"/>
              </a:spcBef>
              <a:buFont typeface="Symbol" pitchFamily="18" charset="2"/>
              <a:buChar char="-"/>
              <a:defRPr sz="750"/>
            </a:lvl8pPr>
            <a:lvl9pPr marL="227991" indent="-77997">
              <a:spcBef>
                <a:spcPts val="250"/>
              </a:spcBef>
              <a:buFont typeface="Symbol" pitchFamily="18" charset="2"/>
              <a:buChar char="-"/>
              <a:defRPr sz="750"/>
            </a:lvl9pPr>
          </a:lstStyle>
          <a:p>
            <a:pPr lvl="0"/>
            <a:r>
              <a:rPr lang="en-US" noProof="0"/>
              <a:t>Click to edit Master text styles</a:t>
            </a:r>
          </a:p>
        </p:txBody>
      </p:sp>
      <p:sp>
        <p:nvSpPr>
          <p:cNvPr id="6" name="Date Placeholder 3"/>
          <p:cNvSpPr>
            <a:spLocks noGrp="1"/>
          </p:cNvSpPr>
          <p:nvPr>
            <p:ph type="dt" sz="half" idx="15"/>
          </p:nvPr>
        </p:nvSpPr>
        <p:spPr/>
        <p:txBody>
          <a:bodyPr rtlCol="0"/>
          <a:lstStyle>
            <a:lvl1pPr>
              <a:defRPr>
                <a:solidFill>
                  <a:prstClr val="black">
                    <a:tint val="75000"/>
                  </a:prstClr>
                </a:solidFill>
                <a:latin typeface="Arial" pitchFamily="34" charset="0"/>
                <a:cs typeface="Arial" pitchFamily="34" charset="0"/>
              </a:defRPr>
            </a:lvl1pPr>
          </a:lstStyle>
          <a:p>
            <a:pPr>
              <a:defRPr/>
            </a:pPr>
            <a:fld id="{4538E684-C198-4C18-AAA7-65A92DD54953}" type="datetime1">
              <a:rPr lang="en-US"/>
              <a:pPr>
                <a:defRPr/>
              </a:pPr>
              <a:t>8/28/2022</a:t>
            </a:fld>
            <a:endParaRPr lang="fi-FI" dirty="0"/>
          </a:p>
        </p:txBody>
      </p:sp>
      <p:sp>
        <p:nvSpPr>
          <p:cNvPr id="7" name="Footer Placeholder 4"/>
          <p:cNvSpPr>
            <a:spLocks noGrp="1"/>
          </p:cNvSpPr>
          <p:nvPr>
            <p:ph type="ftr" sz="quarter" idx="16"/>
          </p:nvPr>
        </p:nvSpPr>
        <p:spPr/>
        <p:txBody>
          <a:bodyPr rtlCol="0"/>
          <a:lstStyle>
            <a:lvl1pPr>
              <a:defRPr>
                <a:solidFill>
                  <a:prstClr val="black">
                    <a:tint val="75000"/>
                  </a:prstClr>
                </a:solidFill>
                <a:latin typeface="Arial" pitchFamily="34" charset="0"/>
                <a:cs typeface="Arial" pitchFamily="34" charset="0"/>
              </a:defRPr>
            </a:lvl1pPr>
          </a:lstStyle>
          <a:p>
            <a:pPr>
              <a:defRPr/>
            </a:pPr>
            <a:endParaRPr lang="fi-FI"/>
          </a:p>
        </p:txBody>
      </p:sp>
      <p:sp>
        <p:nvSpPr>
          <p:cNvPr id="8" name="Slide Number Placeholder 5"/>
          <p:cNvSpPr>
            <a:spLocks noGrp="1"/>
          </p:cNvSpPr>
          <p:nvPr>
            <p:ph type="sldNum" sz="quarter" idx="17"/>
          </p:nvPr>
        </p:nvSpPr>
        <p:spPr/>
        <p:txBody>
          <a:bodyPr rtlCol="0"/>
          <a:lstStyle>
            <a:lvl1pPr>
              <a:defRPr>
                <a:solidFill>
                  <a:prstClr val="black">
                    <a:tint val="75000"/>
                  </a:prstClr>
                </a:solidFill>
                <a:latin typeface="Arial" pitchFamily="34" charset="0"/>
                <a:cs typeface="Arial" pitchFamily="34" charset="0"/>
              </a:defRPr>
            </a:lvl1pPr>
          </a:lstStyle>
          <a:p>
            <a:pPr>
              <a:defRPr/>
            </a:pPr>
            <a:fld id="{A0C07785-9036-4EC8-A66F-EB5AF5EA2C9B}" type="slidenum">
              <a:rPr lang="fi-FI"/>
              <a:pPr>
                <a:defRPr/>
              </a:pPr>
              <a:t>‹#›</a:t>
            </a:fld>
            <a:endParaRPr lang="fi-FI" dirty="0"/>
          </a:p>
        </p:txBody>
      </p:sp>
    </p:spTree>
    <p:extLst>
      <p:ext uri="{BB962C8B-B14F-4D97-AF65-F5344CB8AC3E}">
        <p14:creationId xmlns:p14="http://schemas.microsoft.com/office/powerpoint/2010/main" val="60452696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Date Placeholder 2"/>
          <p:cNvSpPr>
            <a:spLocks noGrp="1"/>
          </p:cNvSpPr>
          <p:nvPr>
            <p:ph type="dt" sz="half" idx="10"/>
          </p:nvPr>
        </p:nvSpPr>
        <p:spPr/>
        <p:txBody>
          <a:bodyPr/>
          <a:lstStyle/>
          <a:p>
            <a:pPr defTabSz="379662">
              <a:defRPr/>
            </a:pPr>
            <a:fld id="{4388B297-51CA-42F4-BAA2-B5607DE65915}" type="datetime1">
              <a:rPr lang="en-US" smtClean="0"/>
              <a:pPr defTabSz="379662">
                <a:defRPr/>
              </a:pPr>
              <a:t>8/28/2022</a:t>
            </a:fld>
            <a:endParaRPr lang="fi-FI"/>
          </a:p>
        </p:txBody>
      </p:sp>
      <p:sp>
        <p:nvSpPr>
          <p:cNvPr id="4" name="Footer Placeholder 3"/>
          <p:cNvSpPr>
            <a:spLocks noGrp="1"/>
          </p:cNvSpPr>
          <p:nvPr>
            <p:ph type="ftr" sz="quarter" idx="11"/>
          </p:nvPr>
        </p:nvSpPr>
        <p:spPr/>
        <p:txBody>
          <a:bodyPr/>
          <a:lstStyle/>
          <a:p>
            <a:pPr defTabSz="379662">
              <a:defRPr/>
            </a:pPr>
            <a:endParaRPr lang="fi-FI"/>
          </a:p>
        </p:txBody>
      </p:sp>
      <p:sp>
        <p:nvSpPr>
          <p:cNvPr id="5" name="Slide Number Placeholder 4"/>
          <p:cNvSpPr>
            <a:spLocks noGrp="1"/>
          </p:cNvSpPr>
          <p:nvPr>
            <p:ph type="sldNum" sz="quarter" idx="12"/>
          </p:nvPr>
        </p:nvSpPr>
        <p:spPr/>
        <p:txBody>
          <a:bodyPr/>
          <a:lstStyle/>
          <a:p>
            <a:pPr defTabSz="379662">
              <a:defRPr/>
            </a:pPr>
            <a:fld id="{C2595A5B-43C3-4DC9-A676-A4D10FA2AC1F}" type="slidenum">
              <a:rPr lang="fi-FI" smtClean="0"/>
              <a:pPr defTabSz="379662">
                <a:defRPr/>
              </a:pPr>
              <a:t>‹#›</a:t>
            </a:fld>
            <a:endParaRPr lang="fi-FI"/>
          </a:p>
        </p:txBody>
      </p:sp>
    </p:spTree>
    <p:extLst>
      <p:ext uri="{BB962C8B-B14F-4D97-AF65-F5344CB8AC3E}">
        <p14:creationId xmlns:p14="http://schemas.microsoft.com/office/powerpoint/2010/main" val="305734032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le and Two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fi-FI" noProof="0"/>
          </a:p>
        </p:txBody>
      </p:sp>
      <p:sp>
        <p:nvSpPr>
          <p:cNvPr id="3" name="Content Placeholder 2"/>
          <p:cNvSpPr>
            <a:spLocks noGrp="1"/>
          </p:cNvSpPr>
          <p:nvPr>
            <p:ph sz="half" idx="1"/>
          </p:nvPr>
        </p:nvSpPr>
        <p:spPr>
          <a:xfrm>
            <a:off x="572400" y="1320000"/>
            <a:ext cx="3924000" cy="3447000"/>
          </a:xfrm>
        </p:spPr>
        <p:txBody>
          <a:bodyPr/>
          <a:lstStyle>
            <a:lvl1pPr>
              <a:defRPr sz="1667"/>
            </a:lvl1pPr>
            <a:lvl2pPr>
              <a:defRPr sz="1500"/>
            </a:lvl2pPr>
            <a:lvl3pPr>
              <a:defRPr sz="1333"/>
            </a:lvl3pPr>
            <a:lvl4pPr>
              <a:defRPr sz="1167"/>
            </a:lvl4pPr>
            <a:lvl5pPr>
              <a:defRPr sz="1000"/>
            </a:lvl5pPr>
            <a:lvl6pPr>
              <a:defRPr sz="1167"/>
            </a:lvl6pPr>
            <a:lvl7pPr>
              <a:defRPr sz="1167"/>
            </a:lvl7pPr>
            <a:lvl8pPr>
              <a:defRPr sz="1167"/>
            </a:lvl8pPr>
            <a:lvl9pPr>
              <a:defRPr sz="1167"/>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4" name="Content Placeholder 3"/>
          <p:cNvSpPr>
            <a:spLocks noGrp="1"/>
          </p:cNvSpPr>
          <p:nvPr>
            <p:ph sz="half" idx="2"/>
          </p:nvPr>
        </p:nvSpPr>
        <p:spPr>
          <a:xfrm>
            <a:off x="4648200" y="1320000"/>
            <a:ext cx="3924000" cy="3447000"/>
          </a:xfrm>
        </p:spPr>
        <p:txBody>
          <a:bodyPr/>
          <a:lstStyle>
            <a:lvl1pPr>
              <a:defRPr sz="1667"/>
            </a:lvl1pPr>
            <a:lvl2pPr>
              <a:defRPr sz="1500"/>
            </a:lvl2pPr>
            <a:lvl3pPr>
              <a:defRPr sz="1333"/>
            </a:lvl3pPr>
            <a:lvl4pPr>
              <a:defRPr sz="1167"/>
            </a:lvl4pPr>
            <a:lvl5pPr>
              <a:defRPr sz="1000"/>
            </a:lvl5pPr>
            <a:lvl6pPr>
              <a:buNone/>
              <a:defRPr sz="1167"/>
            </a:lvl6pPr>
            <a:lvl7pPr>
              <a:buNone/>
              <a:defRPr sz="1167"/>
            </a:lvl7pPr>
            <a:lvl8pPr>
              <a:buNone/>
              <a:defRPr sz="1167"/>
            </a:lvl8pPr>
            <a:lvl9pPr>
              <a:buNone/>
              <a:defRPr sz="1167"/>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10" name="Text Placeholder 9"/>
          <p:cNvSpPr>
            <a:spLocks noGrp="1"/>
          </p:cNvSpPr>
          <p:nvPr>
            <p:ph type="body" sz="quarter" idx="13"/>
          </p:nvPr>
        </p:nvSpPr>
        <p:spPr>
          <a:xfrm>
            <a:off x="5144400" y="5121000"/>
            <a:ext cx="1537200" cy="318000"/>
          </a:xfrm>
        </p:spPr>
        <p:txBody>
          <a:bodyPr>
            <a:noAutofit/>
          </a:bodyPr>
          <a:lstStyle>
            <a:lvl1pPr marL="0" indent="0">
              <a:lnSpc>
                <a:spcPts val="792"/>
              </a:lnSpc>
              <a:spcBef>
                <a:spcPts val="0"/>
              </a:spcBef>
              <a:buNone/>
              <a:defRPr sz="792" b="1">
                <a:solidFill>
                  <a:schemeClr val="bg2"/>
                </a:solidFill>
              </a:defRPr>
            </a:lvl1pPr>
            <a:lvl2pPr marL="227533" indent="-85987">
              <a:defRPr lang="en-US" sz="792" kern="1200" dirty="0" smtClean="0">
                <a:solidFill>
                  <a:schemeClr val="tx1"/>
                </a:solidFill>
                <a:latin typeface="+mn-lt"/>
                <a:ea typeface="+mn-ea"/>
                <a:cs typeface="+mn-cs"/>
              </a:defRPr>
            </a:lvl2pPr>
            <a:lvl3pPr marL="227533" indent="-78049">
              <a:buFont typeface="Symbol" pitchFamily="18" charset="2"/>
              <a:buNone/>
              <a:defRPr sz="750"/>
            </a:lvl3pPr>
            <a:lvl4pPr marL="227533" indent="-78049">
              <a:defRPr sz="750"/>
            </a:lvl4pPr>
            <a:lvl5pPr marL="227533" indent="-78049">
              <a:buFont typeface="Symbol" pitchFamily="18" charset="2"/>
              <a:buChar char="-"/>
              <a:defRPr sz="750"/>
            </a:lvl5pPr>
            <a:lvl6pPr marL="227991" indent="-77997">
              <a:spcBef>
                <a:spcPts val="250"/>
              </a:spcBef>
              <a:buFont typeface="Symbol" pitchFamily="18" charset="2"/>
              <a:buChar char="-"/>
              <a:defRPr sz="750"/>
            </a:lvl6pPr>
            <a:lvl7pPr marL="227991" indent="-77997">
              <a:spcBef>
                <a:spcPts val="250"/>
              </a:spcBef>
              <a:buFont typeface="Symbol" pitchFamily="18" charset="2"/>
              <a:buChar char="-"/>
              <a:defRPr sz="750"/>
            </a:lvl7pPr>
            <a:lvl8pPr marL="227991" indent="-77997">
              <a:spcBef>
                <a:spcPts val="250"/>
              </a:spcBef>
              <a:buFont typeface="Symbol" pitchFamily="18" charset="2"/>
              <a:buChar char="-"/>
              <a:defRPr sz="750"/>
            </a:lvl8pPr>
            <a:lvl9pPr marL="227991" indent="-77997">
              <a:spcBef>
                <a:spcPts val="250"/>
              </a:spcBef>
              <a:buFont typeface="Symbol" pitchFamily="18" charset="2"/>
              <a:buChar char="-"/>
              <a:defRPr sz="750"/>
            </a:lvl9pPr>
          </a:lstStyle>
          <a:p>
            <a:pPr lvl="0"/>
            <a:r>
              <a:rPr lang="en-US" noProof="0"/>
              <a:t>Click to edit Master text styles</a:t>
            </a:r>
          </a:p>
        </p:txBody>
      </p:sp>
      <p:sp>
        <p:nvSpPr>
          <p:cNvPr id="11" name="Text Placeholder 9"/>
          <p:cNvSpPr>
            <a:spLocks noGrp="1"/>
          </p:cNvSpPr>
          <p:nvPr>
            <p:ph type="body" sz="quarter" idx="14"/>
          </p:nvPr>
        </p:nvSpPr>
        <p:spPr>
          <a:xfrm>
            <a:off x="6858000" y="5121000"/>
            <a:ext cx="1702800" cy="318000"/>
          </a:xfrm>
        </p:spPr>
        <p:txBody>
          <a:bodyPr>
            <a:noAutofit/>
          </a:bodyPr>
          <a:lstStyle>
            <a:lvl1pPr marL="0" indent="0">
              <a:lnSpc>
                <a:spcPts val="792"/>
              </a:lnSpc>
              <a:spcBef>
                <a:spcPts val="0"/>
              </a:spcBef>
              <a:buNone/>
              <a:defRPr sz="792" b="1">
                <a:solidFill>
                  <a:schemeClr val="bg2"/>
                </a:solidFill>
              </a:defRPr>
            </a:lvl1pPr>
            <a:lvl2pPr marL="227533" indent="-85987">
              <a:defRPr lang="en-US" sz="792" kern="1200" dirty="0" smtClean="0">
                <a:solidFill>
                  <a:schemeClr val="tx1"/>
                </a:solidFill>
                <a:latin typeface="+mn-lt"/>
                <a:ea typeface="+mn-ea"/>
                <a:cs typeface="+mn-cs"/>
              </a:defRPr>
            </a:lvl2pPr>
            <a:lvl3pPr marL="227533" indent="-78049">
              <a:buFont typeface="Symbol" pitchFamily="18" charset="2"/>
              <a:buNone/>
              <a:defRPr sz="750"/>
            </a:lvl3pPr>
            <a:lvl4pPr marL="227533" indent="-78049">
              <a:defRPr sz="750"/>
            </a:lvl4pPr>
            <a:lvl5pPr marL="227533" indent="-78049">
              <a:buFont typeface="Symbol" pitchFamily="18" charset="2"/>
              <a:buChar char="-"/>
              <a:defRPr sz="750"/>
            </a:lvl5pPr>
            <a:lvl6pPr marL="227991" indent="-77997">
              <a:spcBef>
                <a:spcPts val="250"/>
              </a:spcBef>
              <a:buFont typeface="Symbol" pitchFamily="18" charset="2"/>
              <a:buChar char="-"/>
              <a:defRPr sz="750"/>
            </a:lvl6pPr>
            <a:lvl7pPr marL="227991" indent="-77997">
              <a:spcBef>
                <a:spcPts val="250"/>
              </a:spcBef>
              <a:buFont typeface="Symbol" pitchFamily="18" charset="2"/>
              <a:buChar char="-"/>
              <a:defRPr sz="750"/>
            </a:lvl7pPr>
            <a:lvl8pPr marL="227991" indent="-77997">
              <a:spcBef>
                <a:spcPts val="250"/>
              </a:spcBef>
              <a:buFont typeface="Symbol" pitchFamily="18" charset="2"/>
              <a:buChar char="-"/>
              <a:defRPr sz="750"/>
            </a:lvl8pPr>
            <a:lvl9pPr marL="227991" indent="-77997">
              <a:spcBef>
                <a:spcPts val="250"/>
              </a:spcBef>
              <a:buFont typeface="Symbol" pitchFamily="18" charset="2"/>
              <a:buChar char="-"/>
              <a:defRPr sz="750"/>
            </a:lvl9pPr>
          </a:lstStyle>
          <a:p>
            <a:pPr lvl="0"/>
            <a:r>
              <a:rPr lang="en-US" noProof="0"/>
              <a:t>Click to edit Master text styles</a:t>
            </a:r>
          </a:p>
        </p:txBody>
      </p:sp>
      <p:sp>
        <p:nvSpPr>
          <p:cNvPr id="7" name="Date Placeholder 4"/>
          <p:cNvSpPr>
            <a:spLocks noGrp="1"/>
          </p:cNvSpPr>
          <p:nvPr>
            <p:ph type="dt" sz="half" idx="15"/>
          </p:nvPr>
        </p:nvSpPr>
        <p:spPr/>
        <p:txBody>
          <a:bodyPr rtlCol="0"/>
          <a:lstStyle>
            <a:lvl1pPr>
              <a:defRPr>
                <a:solidFill>
                  <a:prstClr val="black">
                    <a:tint val="75000"/>
                  </a:prstClr>
                </a:solidFill>
                <a:latin typeface="Arial" pitchFamily="34" charset="0"/>
                <a:cs typeface="Arial" pitchFamily="34" charset="0"/>
              </a:defRPr>
            </a:lvl1pPr>
          </a:lstStyle>
          <a:p>
            <a:pPr>
              <a:defRPr/>
            </a:pPr>
            <a:fld id="{D79D07F3-E819-4327-A38A-1ED4684C7852}" type="datetime1">
              <a:rPr lang="en-US"/>
              <a:pPr>
                <a:defRPr/>
              </a:pPr>
              <a:t>8/28/2022</a:t>
            </a:fld>
            <a:endParaRPr lang="fi-FI" dirty="0"/>
          </a:p>
        </p:txBody>
      </p:sp>
      <p:sp>
        <p:nvSpPr>
          <p:cNvPr id="8" name="Footer Placeholder 5"/>
          <p:cNvSpPr>
            <a:spLocks noGrp="1"/>
          </p:cNvSpPr>
          <p:nvPr>
            <p:ph type="ftr" sz="quarter" idx="16"/>
          </p:nvPr>
        </p:nvSpPr>
        <p:spPr/>
        <p:txBody>
          <a:bodyPr rtlCol="0"/>
          <a:lstStyle>
            <a:lvl1pPr>
              <a:defRPr>
                <a:solidFill>
                  <a:prstClr val="black">
                    <a:tint val="75000"/>
                  </a:prstClr>
                </a:solidFill>
                <a:latin typeface="Arial" pitchFamily="34" charset="0"/>
                <a:cs typeface="Arial" pitchFamily="34" charset="0"/>
              </a:defRPr>
            </a:lvl1pPr>
          </a:lstStyle>
          <a:p>
            <a:pPr>
              <a:defRPr/>
            </a:pPr>
            <a:endParaRPr lang="fi-FI"/>
          </a:p>
        </p:txBody>
      </p:sp>
      <p:sp>
        <p:nvSpPr>
          <p:cNvPr id="9" name="Slide Number Placeholder 6"/>
          <p:cNvSpPr>
            <a:spLocks noGrp="1"/>
          </p:cNvSpPr>
          <p:nvPr>
            <p:ph type="sldNum" sz="quarter" idx="17"/>
          </p:nvPr>
        </p:nvSpPr>
        <p:spPr/>
        <p:txBody>
          <a:bodyPr rtlCol="0"/>
          <a:lstStyle>
            <a:lvl1pPr>
              <a:defRPr>
                <a:solidFill>
                  <a:prstClr val="black">
                    <a:tint val="75000"/>
                  </a:prstClr>
                </a:solidFill>
                <a:latin typeface="Arial" pitchFamily="34" charset="0"/>
                <a:cs typeface="Arial" pitchFamily="34" charset="0"/>
              </a:defRPr>
            </a:lvl1pPr>
          </a:lstStyle>
          <a:p>
            <a:pPr>
              <a:defRPr/>
            </a:pPr>
            <a:fld id="{A803305A-5B77-4018-9C74-6D57AE063DDA}" type="slidenum">
              <a:rPr lang="fi-FI"/>
              <a:pPr>
                <a:defRPr/>
              </a:pPr>
              <a:t>‹#›</a:t>
            </a:fld>
            <a:endParaRPr lang="fi-FI" dirty="0"/>
          </a:p>
        </p:txBody>
      </p:sp>
    </p:spTree>
    <p:extLst>
      <p:ext uri="{BB962C8B-B14F-4D97-AF65-F5344CB8AC3E}">
        <p14:creationId xmlns:p14="http://schemas.microsoft.com/office/powerpoint/2010/main" val="309084426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Only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fi-FI" noProof="0"/>
          </a:p>
        </p:txBody>
      </p:sp>
      <p:sp>
        <p:nvSpPr>
          <p:cNvPr id="10" name="Text Placeholder 9"/>
          <p:cNvSpPr>
            <a:spLocks noGrp="1"/>
          </p:cNvSpPr>
          <p:nvPr>
            <p:ph type="body" sz="quarter" idx="13"/>
          </p:nvPr>
        </p:nvSpPr>
        <p:spPr>
          <a:xfrm>
            <a:off x="5144400" y="5121000"/>
            <a:ext cx="1537200" cy="318000"/>
          </a:xfrm>
        </p:spPr>
        <p:txBody>
          <a:bodyPr>
            <a:noAutofit/>
          </a:bodyPr>
          <a:lstStyle>
            <a:lvl1pPr marL="0" indent="0">
              <a:lnSpc>
                <a:spcPts val="792"/>
              </a:lnSpc>
              <a:spcBef>
                <a:spcPts val="0"/>
              </a:spcBef>
              <a:buNone/>
              <a:defRPr sz="792" b="1">
                <a:solidFill>
                  <a:schemeClr val="bg2"/>
                </a:solidFill>
              </a:defRPr>
            </a:lvl1pPr>
            <a:lvl2pPr marL="227533" indent="-85987">
              <a:defRPr lang="en-US" sz="792" kern="1200" dirty="0" smtClean="0">
                <a:solidFill>
                  <a:schemeClr val="tx1"/>
                </a:solidFill>
                <a:latin typeface="+mn-lt"/>
                <a:ea typeface="+mn-ea"/>
                <a:cs typeface="+mn-cs"/>
              </a:defRPr>
            </a:lvl2pPr>
            <a:lvl3pPr marL="227533" indent="-78049">
              <a:buFont typeface="Symbol" pitchFamily="18" charset="2"/>
              <a:buNone/>
              <a:defRPr sz="750"/>
            </a:lvl3pPr>
            <a:lvl4pPr marL="227533" indent="-78049">
              <a:defRPr sz="750"/>
            </a:lvl4pPr>
            <a:lvl5pPr marL="227533" indent="-78049">
              <a:buFont typeface="Symbol" pitchFamily="18" charset="2"/>
              <a:buChar char="-"/>
              <a:defRPr sz="750"/>
            </a:lvl5pPr>
            <a:lvl6pPr marL="227991" indent="-77997">
              <a:spcBef>
                <a:spcPts val="250"/>
              </a:spcBef>
              <a:buFont typeface="Symbol" pitchFamily="18" charset="2"/>
              <a:buChar char="-"/>
              <a:defRPr sz="750"/>
            </a:lvl6pPr>
            <a:lvl7pPr marL="227991" indent="-77997">
              <a:spcBef>
                <a:spcPts val="250"/>
              </a:spcBef>
              <a:buFont typeface="Symbol" pitchFamily="18" charset="2"/>
              <a:buChar char="-"/>
              <a:defRPr sz="750"/>
            </a:lvl7pPr>
            <a:lvl8pPr marL="227991" indent="-77997">
              <a:spcBef>
                <a:spcPts val="250"/>
              </a:spcBef>
              <a:buFont typeface="Symbol" pitchFamily="18" charset="2"/>
              <a:buChar char="-"/>
              <a:defRPr sz="750"/>
            </a:lvl8pPr>
            <a:lvl9pPr marL="227991" indent="-77997">
              <a:spcBef>
                <a:spcPts val="250"/>
              </a:spcBef>
              <a:buFont typeface="Symbol" pitchFamily="18" charset="2"/>
              <a:buChar char="-"/>
              <a:defRPr sz="750"/>
            </a:lvl9pPr>
          </a:lstStyle>
          <a:p>
            <a:pPr lvl="0"/>
            <a:r>
              <a:rPr lang="en-US" noProof="0"/>
              <a:t>Click to edit Master text styles</a:t>
            </a:r>
          </a:p>
        </p:txBody>
      </p:sp>
      <p:sp>
        <p:nvSpPr>
          <p:cNvPr id="11" name="Text Placeholder 9"/>
          <p:cNvSpPr>
            <a:spLocks noGrp="1"/>
          </p:cNvSpPr>
          <p:nvPr>
            <p:ph type="body" sz="quarter" idx="14"/>
          </p:nvPr>
        </p:nvSpPr>
        <p:spPr>
          <a:xfrm>
            <a:off x="6858000" y="5121000"/>
            <a:ext cx="1702800" cy="318000"/>
          </a:xfrm>
        </p:spPr>
        <p:txBody>
          <a:bodyPr>
            <a:noAutofit/>
          </a:bodyPr>
          <a:lstStyle>
            <a:lvl1pPr marL="0" indent="0">
              <a:lnSpc>
                <a:spcPts val="792"/>
              </a:lnSpc>
              <a:spcBef>
                <a:spcPts val="0"/>
              </a:spcBef>
              <a:buNone/>
              <a:defRPr sz="792" b="1">
                <a:solidFill>
                  <a:schemeClr val="bg2"/>
                </a:solidFill>
              </a:defRPr>
            </a:lvl1pPr>
            <a:lvl2pPr marL="227533" indent="-85987">
              <a:defRPr lang="en-US" sz="792" kern="1200" dirty="0" smtClean="0">
                <a:solidFill>
                  <a:schemeClr val="tx1"/>
                </a:solidFill>
                <a:latin typeface="+mn-lt"/>
                <a:ea typeface="+mn-ea"/>
                <a:cs typeface="+mn-cs"/>
              </a:defRPr>
            </a:lvl2pPr>
            <a:lvl3pPr marL="227533" indent="-78049">
              <a:buFont typeface="Symbol" pitchFamily="18" charset="2"/>
              <a:buNone/>
              <a:defRPr sz="750"/>
            </a:lvl3pPr>
            <a:lvl4pPr marL="227533" indent="-78049">
              <a:defRPr sz="750"/>
            </a:lvl4pPr>
            <a:lvl5pPr marL="227533" indent="-78049">
              <a:buFont typeface="Symbol" pitchFamily="18" charset="2"/>
              <a:buChar char="-"/>
              <a:defRPr sz="750"/>
            </a:lvl5pPr>
            <a:lvl6pPr marL="227991" indent="-77997">
              <a:spcBef>
                <a:spcPts val="250"/>
              </a:spcBef>
              <a:buFont typeface="Symbol" pitchFamily="18" charset="2"/>
              <a:buChar char="-"/>
              <a:defRPr sz="750"/>
            </a:lvl6pPr>
            <a:lvl7pPr marL="227991" indent="-77997">
              <a:spcBef>
                <a:spcPts val="250"/>
              </a:spcBef>
              <a:buFont typeface="Symbol" pitchFamily="18" charset="2"/>
              <a:buChar char="-"/>
              <a:defRPr sz="750"/>
            </a:lvl7pPr>
            <a:lvl8pPr marL="227991" indent="-77997">
              <a:spcBef>
                <a:spcPts val="250"/>
              </a:spcBef>
              <a:buFont typeface="Symbol" pitchFamily="18" charset="2"/>
              <a:buChar char="-"/>
              <a:defRPr sz="750"/>
            </a:lvl8pPr>
            <a:lvl9pPr marL="227991" indent="-77997">
              <a:spcBef>
                <a:spcPts val="250"/>
              </a:spcBef>
              <a:buFont typeface="Symbol" pitchFamily="18" charset="2"/>
              <a:buChar char="-"/>
              <a:defRPr sz="750"/>
            </a:lvl9pPr>
          </a:lstStyle>
          <a:p>
            <a:pPr lvl="0"/>
            <a:r>
              <a:rPr lang="en-US" noProof="0"/>
              <a:t>Click to edit Master text styles</a:t>
            </a:r>
          </a:p>
        </p:txBody>
      </p:sp>
      <p:sp>
        <p:nvSpPr>
          <p:cNvPr id="5" name="Date Placeholder 2"/>
          <p:cNvSpPr>
            <a:spLocks noGrp="1"/>
          </p:cNvSpPr>
          <p:nvPr>
            <p:ph type="dt" sz="half" idx="15"/>
          </p:nvPr>
        </p:nvSpPr>
        <p:spPr/>
        <p:txBody>
          <a:bodyPr rtlCol="0"/>
          <a:lstStyle>
            <a:lvl1pPr>
              <a:defRPr>
                <a:solidFill>
                  <a:prstClr val="black">
                    <a:tint val="75000"/>
                  </a:prstClr>
                </a:solidFill>
                <a:latin typeface="Arial" pitchFamily="34" charset="0"/>
                <a:cs typeface="Arial" pitchFamily="34" charset="0"/>
              </a:defRPr>
            </a:lvl1pPr>
          </a:lstStyle>
          <a:p>
            <a:pPr>
              <a:defRPr/>
            </a:pPr>
            <a:fld id="{9CA58C8D-4037-419F-B13B-140B407AAA8A}" type="datetime1">
              <a:rPr lang="en-US"/>
              <a:pPr>
                <a:defRPr/>
              </a:pPr>
              <a:t>8/28/2022</a:t>
            </a:fld>
            <a:endParaRPr lang="fi-FI" dirty="0"/>
          </a:p>
        </p:txBody>
      </p:sp>
      <p:sp>
        <p:nvSpPr>
          <p:cNvPr id="6" name="Footer Placeholder 3"/>
          <p:cNvSpPr>
            <a:spLocks noGrp="1"/>
          </p:cNvSpPr>
          <p:nvPr>
            <p:ph type="ftr" sz="quarter" idx="16"/>
          </p:nvPr>
        </p:nvSpPr>
        <p:spPr/>
        <p:txBody>
          <a:bodyPr rtlCol="0"/>
          <a:lstStyle>
            <a:lvl1pPr>
              <a:defRPr>
                <a:solidFill>
                  <a:prstClr val="black">
                    <a:tint val="75000"/>
                  </a:prstClr>
                </a:solidFill>
                <a:latin typeface="Arial" pitchFamily="34" charset="0"/>
                <a:cs typeface="Arial" pitchFamily="34" charset="0"/>
              </a:defRPr>
            </a:lvl1pPr>
          </a:lstStyle>
          <a:p>
            <a:pPr>
              <a:defRPr/>
            </a:pPr>
            <a:endParaRPr lang="fi-FI"/>
          </a:p>
        </p:txBody>
      </p:sp>
      <p:sp>
        <p:nvSpPr>
          <p:cNvPr id="7" name="Slide Number Placeholder 4"/>
          <p:cNvSpPr>
            <a:spLocks noGrp="1"/>
          </p:cNvSpPr>
          <p:nvPr>
            <p:ph type="sldNum" sz="quarter" idx="17"/>
          </p:nvPr>
        </p:nvSpPr>
        <p:spPr/>
        <p:txBody>
          <a:bodyPr rtlCol="0"/>
          <a:lstStyle>
            <a:lvl1pPr>
              <a:defRPr>
                <a:solidFill>
                  <a:prstClr val="black">
                    <a:tint val="75000"/>
                  </a:prstClr>
                </a:solidFill>
                <a:latin typeface="Arial" pitchFamily="34" charset="0"/>
                <a:cs typeface="Arial" pitchFamily="34" charset="0"/>
              </a:defRPr>
            </a:lvl1pPr>
          </a:lstStyle>
          <a:p>
            <a:pPr>
              <a:defRPr/>
            </a:pPr>
            <a:fld id="{3EFDC942-1350-468A-B2F7-B39A3164844E}" type="slidenum">
              <a:rPr lang="fi-FI"/>
              <a:pPr>
                <a:defRPr/>
              </a:pPr>
              <a:t>‹#›</a:t>
            </a:fld>
            <a:endParaRPr lang="fi-FI" dirty="0"/>
          </a:p>
        </p:txBody>
      </p:sp>
    </p:spTree>
    <p:extLst>
      <p:ext uri="{BB962C8B-B14F-4D97-AF65-F5344CB8AC3E}">
        <p14:creationId xmlns:p14="http://schemas.microsoft.com/office/powerpoint/2010/main" val="60678663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9" name="Text Placeholder 9"/>
          <p:cNvSpPr>
            <a:spLocks noGrp="1"/>
          </p:cNvSpPr>
          <p:nvPr>
            <p:ph type="body" sz="quarter" idx="13"/>
          </p:nvPr>
        </p:nvSpPr>
        <p:spPr>
          <a:xfrm>
            <a:off x="5144400" y="5121000"/>
            <a:ext cx="1537200" cy="318000"/>
          </a:xfrm>
        </p:spPr>
        <p:txBody>
          <a:bodyPr>
            <a:noAutofit/>
          </a:bodyPr>
          <a:lstStyle>
            <a:lvl1pPr marL="0" indent="0">
              <a:lnSpc>
                <a:spcPts val="792"/>
              </a:lnSpc>
              <a:spcBef>
                <a:spcPts val="0"/>
              </a:spcBef>
              <a:buNone/>
              <a:defRPr sz="792" b="1">
                <a:solidFill>
                  <a:schemeClr val="bg2"/>
                </a:solidFill>
              </a:defRPr>
            </a:lvl1pPr>
            <a:lvl2pPr marL="227533" indent="-85987">
              <a:defRPr lang="en-US" sz="792" kern="1200" dirty="0" smtClean="0">
                <a:solidFill>
                  <a:schemeClr val="tx1"/>
                </a:solidFill>
                <a:latin typeface="+mn-lt"/>
                <a:ea typeface="+mn-ea"/>
                <a:cs typeface="+mn-cs"/>
              </a:defRPr>
            </a:lvl2pPr>
            <a:lvl3pPr marL="227533" indent="-78049">
              <a:buFont typeface="Symbol" pitchFamily="18" charset="2"/>
              <a:buNone/>
              <a:defRPr sz="750"/>
            </a:lvl3pPr>
            <a:lvl4pPr marL="227533" indent="-78049">
              <a:defRPr sz="750"/>
            </a:lvl4pPr>
            <a:lvl5pPr marL="227533" indent="-78049">
              <a:buFont typeface="Symbol" pitchFamily="18" charset="2"/>
              <a:buChar char="-"/>
              <a:defRPr sz="750"/>
            </a:lvl5pPr>
            <a:lvl6pPr marL="227991" indent="-77997">
              <a:spcBef>
                <a:spcPts val="250"/>
              </a:spcBef>
              <a:buFont typeface="Symbol" pitchFamily="18" charset="2"/>
              <a:buChar char="-"/>
              <a:defRPr sz="750"/>
            </a:lvl6pPr>
            <a:lvl7pPr marL="227991" indent="-77997">
              <a:spcBef>
                <a:spcPts val="250"/>
              </a:spcBef>
              <a:buFont typeface="Symbol" pitchFamily="18" charset="2"/>
              <a:buChar char="-"/>
              <a:defRPr sz="750"/>
            </a:lvl7pPr>
            <a:lvl8pPr marL="227991" indent="-77997">
              <a:spcBef>
                <a:spcPts val="250"/>
              </a:spcBef>
              <a:buFont typeface="Symbol" pitchFamily="18" charset="2"/>
              <a:buChar char="-"/>
              <a:defRPr sz="750"/>
            </a:lvl8pPr>
            <a:lvl9pPr marL="227991" indent="-77997">
              <a:spcBef>
                <a:spcPts val="250"/>
              </a:spcBef>
              <a:buFont typeface="Symbol" pitchFamily="18" charset="2"/>
              <a:buChar char="-"/>
              <a:defRPr sz="750"/>
            </a:lvl9pPr>
          </a:lstStyle>
          <a:p>
            <a:pPr lvl="0"/>
            <a:r>
              <a:rPr lang="en-US" noProof="0"/>
              <a:t>Click to edit Master text styles</a:t>
            </a:r>
          </a:p>
        </p:txBody>
      </p:sp>
      <p:sp>
        <p:nvSpPr>
          <p:cNvPr id="10" name="Text Placeholder 9"/>
          <p:cNvSpPr>
            <a:spLocks noGrp="1"/>
          </p:cNvSpPr>
          <p:nvPr>
            <p:ph type="body" sz="quarter" idx="14"/>
          </p:nvPr>
        </p:nvSpPr>
        <p:spPr>
          <a:xfrm>
            <a:off x="6858000" y="5121000"/>
            <a:ext cx="1702800" cy="318000"/>
          </a:xfrm>
        </p:spPr>
        <p:txBody>
          <a:bodyPr>
            <a:noAutofit/>
          </a:bodyPr>
          <a:lstStyle>
            <a:lvl1pPr marL="0" indent="0">
              <a:lnSpc>
                <a:spcPts val="792"/>
              </a:lnSpc>
              <a:spcBef>
                <a:spcPts val="0"/>
              </a:spcBef>
              <a:buNone/>
              <a:defRPr sz="792" b="1">
                <a:solidFill>
                  <a:schemeClr val="bg2"/>
                </a:solidFill>
              </a:defRPr>
            </a:lvl1pPr>
            <a:lvl2pPr marL="227533" indent="-85987">
              <a:defRPr lang="en-US" sz="792" kern="1200" dirty="0" smtClean="0">
                <a:solidFill>
                  <a:schemeClr val="tx1"/>
                </a:solidFill>
                <a:latin typeface="+mn-lt"/>
                <a:ea typeface="+mn-ea"/>
                <a:cs typeface="+mn-cs"/>
              </a:defRPr>
            </a:lvl2pPr>
            <a:lvl3pPr marL="227533" indent="-78049">
              <a:buFont typeface="Symbol" pitchFamily="18" charset="2"/>
              <a:buNone/>
              <a:defRPr sz="750"/>
            </a:lvl3pPr>
            <a:lvl4pPr marL="227533" indent="-78049">
              <a:defRPr sz="750"/>
            </a:lvl4pPr>
            <a:lvl5pPr marL="227533" indent="-78049">
              <a:buFont typeface="Symbol" pitchFamily="18" charset="2"/>
              <a:buChar char="-"/>
              <a:defRPr sz="750"/>
            </a:lvl5pPr>
            <a:lvl6pPr marL="227991" indent="-77997">
              <a:spcBef>
                <a:spcPts val="250"/>
              </a:spcBef>
              <a:buFont typeface="Symbol" pitchFamily="18" charset="2"/>
              <a:buChar char="-"/>
              <a:defRPr sz="750"/>
            </a:lvl6pPr>
            <a:lvl7pPr marL="227991" indent="-77997">
              <a:spcBef>
                <a:spcPts val="250"/>
              </a:spcBef>
              <a:buFont typeface="Symbol" pitchFamily="18" charset="2"/>
              <a:buChar char="-"/>
              <a:defRPr sz="750"/>
            </a:lvl7pPr>
            <a:lvl8pPr marL="227991" indent="-77997">
              <a:spcBef>
                <a:spcPts val="250"/>
              </a:spcBef>
              <a:buFont typeface="Symbol" pitchFamily="18" charset="2"/>
              <a:buChar char="-"/>
              <a:defRPr sz="750"/>
            </a:lvl8pPr>
            <a:lvl9pPr marL="227991" indent="-77997">
              <a:spcBef>
                <a:spcPts val="250"/>
              </a:spcBef>
              <a:buFont typeface="Symbol" pitchFamily="18" charset="2"/>
              <a:buChar char="-"/>
              <a:defRPr sz="750"/>
            </a:lvl9pPr>
          </a:lstStyle>
          <a:p>
            <a:pPr lvl="0"/>
            <a:r>
              <a:rPr lang="en-US" noProof="0"/>
              <a:t>Click to edit Master text styles</a:t>
            </a:r>
          </a:p>
        </p:txBody>
      </p:sp>
      <p:sp>
        <p:nvSpPr>
          <p:cNvPr id="4" name="Date Placeholder 1"/>
          <p:cNvSpPr>
            <a:spLocks noGrp="1"/>
          </p:cNvSpPr>
          <p:nvPr>
            <p:ph type="dt" sz="half" idx="15"/>
          </p:nvPr>
        </p:nvSpPr>
        <p:spPr/>
        <p:txBody>
          <a:bodyPr rtlCol="0"/>
          <a:lstStyle>
            <a:lvl1pPr>
              <a:defRPr>
                <a:solidFill>
                  <a:prstClr val="black">
                    <a:tint val="75000"/>
                  </a:prstClr>
                </a:solidFill>
                <a:latin typeface="Arial" pitchFamily="34" charset="0"/>
                <a:cs typeface="Arial" pitchFamily="34" charset="0"/>
              </a:defRPr>
            </a:lvl1pPr>
          </a:lstStyle>
          <a:p>
            <a:pPr>
              <a:defRPr/>
            </a:pPr>
            <a:fld id="{2382811C-24B3-4F3E-BDA6-3C616BA15C4F}" type="datetime1">
              <a:rPr lang="en-US"/>
              <a:pPr>
                <a:defRPr/>
              </a:pPr>
              <a:t>8/28/2022</a:t>
            </a:fld>
            <a:endParaRPr lang="fi-FI" dirty="0"/>
          </a:p>
        </p:txBody>
      </p:sp>
      <p:sp>
        <p:nvSpPr>
          <p:cNvPr id="5" name="Footer Placeholder 2"/>
          <p:cNvSpPr>
            <a:spLocks noGrp="1"/>
          </p:cNvSpPr>
          <p:nvPr>
            <p:ph type="ftr" sz="quarter" idx="16"/>
          </p:nvPr>
        </p:nvSpPr>
        <p:spPr/>
        <p:txBody>
          <a:bodyPr rtlCol="0"/>
          <a:lstStyle>
            <a:lvl1pPr>
              <a:defRPr>
                <a:solidFill>
                  <a:prstClr val="black">
                    <a:tint val="75000"/>
                  </a:prstClr>
                </a:solidFill>
                <a:latin typeface="Arial" pitchFamily="34" charset="0"/>
                <a:cs typeface="Arial" pitchFamily="34" charset="0"/>
              </a:defRPr>
            </a:lvl1pPr>
          </a:lstStyle>
          <a:p>
            <a:pPr>
              <a:defRPr/>
            </a:pPr>
            <a:endParaRPr lang="fi-FI"/>
          </a:p>
        </p:txBody>
      </p:sp>
      <p:sp>
        <p:nvSpPr>
          <p:cNvPr id="6" name="Slide Number Placeholder 3"/>
          <p:cNvSpPr>
            <a:spLocks noGrp="1"/>
          </p:cNvSpPr>
          <p:nvPr>
            <p:ph type="sldNum" sz="quarter" idx="17"/>
          </p:nvPr>
        </p:nvSpPr>
        <p:spPr/>
        <p:txBody>
          <a:bodyPr rtlCol="0"/>
          <a:lstStyle>
            <a:lvl1pPr>
              <a:defRPr>
                <a:solidFill>
                  <a:prstClr val="black">
                    <a:tint val="75000"/>
                  </a:prstClr>
                </a:solidFill>
                <a:latin typeface="Arial" pitchFamily="34" charset="0"/>
                <a:cs typeface="Arial" pitchFamily="34" charset="0"/>
              </a:defRPr>
            </a:lvl1pPr>
          </a:lstStyle>
          <a:p>
            <a:pPr>
              <a:defRPr/>
            </a:pPr>
            <a:fld id="{6B28E6DE-5EFB-4DCB-8176-AC17A4D46437}" type="slidenum">
              <a:rPr lang="fi-FI"/>
              <a:pPr>
                <a:defRPr/>
              </a:pPr>
              <a:t>‹#›</a:t>
            </a:fld>
            <a:endParaRPr lang="fi-FI" dirty="0"/>
          </a:p>
        </p:txBody>
      </p:sp>
    </p:spTree>
    <p:extLst>
      <p:ext uri="{BB962C8B-B14F-4D97-AF65-F5344CB8AC3E}">
        <p14:creationId xmlns:p14="http://schemas.microsoft.com/office/powerpoint/2010/main" val="46852719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and Content with marg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fi-FI" noProof="0"/>
          </a:p>
        </p:txBody>
      </p:sp>
      <p:sp>
        <p:nvSpPr>
          <p:cNvPr id="3" name="Content Placeholder 2"/>
          <p:cNvSpPr>
            <a:spLocks noGrp="1"/>
          </p:cNvSpPr>
          <p:nvPr>
            <p:ph idx="1"/>
          </p:nvPr>
        </p:nvSpPr>
        <p:spPr>
          <a:xfrm>
            <a:off x="572400" y="1320000"/>
            <a:ext cx="6285600" cy="3447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10" name="Text Placeholder 9"/>
          <p:cNvSpPr>
            <a:spLocks noGrp="1"/>
          </p:cNvSpPr>
          <p:nvPr>
            <p:ph type="body" sz="quarter" idx="13"/>
          </p:nvPr>
        </p:nvSpPr>
        <p:spPr>
          <a:xfrm>
            <a:off x="5144400" y="5121000"/>
            <a:ext cx="1537200" cy="318000"/>
          </a:xfrm>
        </p:spPr>
        <p:txBody>
          <a:bodyPr>
            <a:noAutofit/>
          </a:bodyPr>
          <a:lstStyle>
            <a:lvl1pPr marL="0" indent="0">
              <a:lnSpc>
                <a:spcPts val="792"/>
              </a:lnSpc>
              <a:spcBef>
                <a:spcPts val="0"/>
              </a:spcBef>
              <a:buNone/>
              <a:defRPr sz="792" b="1">
                <a:solidFill>
                  <a:schemeClr val="bg2"/>
                </a:solidFill>
              </a:defRPr>
            </a:lvl1pPr>
            <a:lvl2pPr marL="227533" indent="-85987">
              <a:defRPr lang="en-US" sz="792" kern="1200" dirty="0" smtClean="0">
                <a:solidFill>
                  <a:schemeClr val="tx1"/>
                </a:solidFill>
                <a:latin typeface="+mn-lt"/>
                <a:ea typeface="+mn-ea"/>
                <a:cs typeface="+mn-cs"/>
              </a:defRPr>
            </a:lvl2pPr>
            <a:lvl3pPr marL="227533" indent="-78049">
              <a:buFont typeface="Symbol" pitchFamily="18" charset="2"/>
              <a:buNone/>
              <a:defRPr sz="750"/>
            </a:lvl3pPr>
            <a:lvl4pPr marL="227533" indent="-78049">
              <a:defRPr sz="750"/>
            </a:lvl4pPr>
            <a:lvl5pPr marL="227533" indent="-78049">
              <a:buFont typeface="Symbol" pitchFamily="18" charset="2"/>
              <a:buChar char="-"/>
              <a:defRPr sz="750"/>
            </a:lvl5pPr>
            <a:lvl6pPr marL="227991" indent="-77997">
              <a:spcBef>
                <a:spcPts val="250"/>
              </a:spcBef>
              <a:buFont typeface="Symbol" pitchFamily="18" charset="2"/>
              <a:buChar char="-"/>
              <a:defRPr sz="750"/>
            </a:lvl6pPr>
            <a:lvl7pPr marL="227991" indent="-77997">
              <a:spcBef>
                <a:spcPts val="250"/>
              </a:spcBef>
              <a:buFont typeface="Symbol" pitchFamily="18" charset="2"/>
              <a:buChar char="-"/>
              <a:defRPr sz="750"/>
            </a:lvl7pPr>
            <a:lvl8pPr marL="227991" indent="-77997">
              <a:spcBef>
                <a:spcPts val="250"/>
              </a:spcBef>
              <a:buFont typeface="Symbol" pitchFamily="18" charset="2"/>
              <a:buChar char="-"/>
              <a:defRPr sz="750"/>
            </a:lvl8pPr>
            <a:lvl9pPr marL="227991" indent="-77997">
              <a:spcBef>
                <a:spcPts val="250"/>
              </a:spcBef>
              <a:buFont typeface="Symbol" pitchFamily="18" charset="2"/>
              <a:buChar char="-"/>
              <a:defRPr sz="750"/>
            </a:lvl9pPr>
          </a:lstStyle>
          <a:p>
            <a:pPr lvl="0"/>
            <a:r>
              <a:rPr lang="en-US" noProof="0"/>
              <a:t>Click to edit Master text styles</a:t>
            </a:r>
          </a:p>
        </p:txBody>
      </p:sp>
      <p:sp>
        <p:nvSpPr>
          <p:cNvPr id="12" name="Text Placeholder 9"/>
          <p:cNvSpPr>
            <a:spLocks noGrp="1"/>
          </p:cNvSpPr>
          <p:nvPr>
            <p:ph type="body" sz="quarter" idx="14"/>
          </p:nvPr>
        </p:nvSpPr>
        <p:spPr>
          <a:xfrm>
            <a:off x="6858000" y="5121000"/>
            <a:ext cx="1702800" cy="318000"/>
          </a:xfrm>
        </p:spPr>
        <p:txBody>
          <a:bodyPr>
            <a:noAutofit/>
          </a:bodyPr>
          <a:lstStyle>
            <a:lvl1pPr marL="0" indent="0">
              <a:lnSpc>
                <a:spcPts val="792"/>
              </a:lnSpc>
              <a:spcBef>
                <a:spcPts val="0"/>
              </a:spcBef>
              <a:buNone/>
              <a:defRPr sz="792" b="1">
                <a:solidFill>
                  <a:schemeClr val="bg2"/>
                </a:solidFill>
              </a:defRPr>
            </a:lvl1pPr>
            <a:lvl2pPr marL="227533" indent="-85987">
              <a:defRPr lang="en-US" sz="792" kern="1200" dirty="0" smtClean="0">
                <a:solidFill>
                  <a:schemeClr val="tx1"/>
                </a:solidFill>
                <a:latin typeface="+mn-lt"/>
                <a:ea typeface="+mn-ea"/>
                <a:cs typeface="+mn-cs"/>
              </a:defRPr>
            </a:lvl2pPr>
            <a:lvl3pPr marL="227533" indent="-78049">
              <a:buFont typeface="Symbol" pitchFamily="18" charset="2"/>
              <a:buNone/>
              <a:defRPr sz="750"/>
            </a:lvl3pPr>
            <a:lvl4pPr marL="227533" indent="-78049">
              <a:defRPr sz="750"/>
            </a:lvl4pPr>
            <a:lvl5pPr marL="227533" indent="-78049">
              <a:buFont typeface="Symbol" pitchFamily="18" charset="2"/>
              <a:buChar char="-"/>
              <a:defRPr sz="750"/>
            </a:lvl5pPr>
            <a:lvl6pPr marL="227991" indent="-77997">
              <a:spcBef>
                <a:spcPts val="250"/>
              </a:spcBef>
              <a:buFont typeface="Symbol" pitchFamily="18" charset="2"/>
              <a:buChar char="-"/>
              <a:defRPr sz="750"/>
            </a:lvl6pPr>
            <a:lvl7pPr marL="227991" indent="-77997">
              <a:spcBef>
                <a:spcPts val="250"/>
              </a:spcBef>
              <a:buFont typeface="Symbol" pitchFamily="18" charset="2"/>
              <a:buChar char="-"/>
              <a:defRPr sz="750"/>
            </a:lvl7pPr>
            <a:lvl8pPr marL="227991" indent="-77997">
              <a:spcBef>
                <a:spcPts val="250"/>
              </a:spcBef>
              <a:buFont typeface="Symbol" pitchFamily="18" charset="2"/>
              <a:buChar char="-"/>
              <a:defRPr sz="750"/>
            </a:lvl8pPr>
            <a:lvl9pPr marL="227991" indent="-77997">
              <a:spcBef>
                <a:spcPts val="250"/>
              </a:spcBef>
              <a:buFont typeface="Symbol" pitchFamily="18" charset="2"/>
              <a:buChar char="-"/>
              <a:defRPr sz="750"/>
            </a:lvl9pPr>
          </a:lstStyle>
          <a:p>
            <a:pPr lvl="0"/>
            <a:r>
              <a:rPr lang="en-US" noProof="0"/>
              <a:t>Click to edit Master text styles</a:t>
            </a:r>
          </a:p>
        </p:txBody>
      </p:sp>
      <p:sp>
        <p:nvSpPr>
          <p:cNvPr id="6" name="Date Placeholder 3"/>
          <p:cNvSpPr>
            <a:spLocks noGrp="1"/>
          </p:cNvSpPr>
          <p:nvPr>
            <p:ph type="dt" sz="half" idx="15"/>
          </p:nvPr>
        </p:nvSpPr>
        <p:spPr/>
        <p:txBody>
          <a:bodyPr rtlCol="0"/>
          <a:lstStyle>
            <a:lvl1pPr>
              <a:defRPr>
                <a:solidFill>
                  <a:prstClr val="black">
                    <a:tint val="75000"/>
                  </a:prstClr>
                </a:solidFill>
                <a:latin typeface="Arial" pitchFamily="34" charset="0"/>
                <a:cs typeface="Arial" pitchFamily="34" charset="0"/>
              </a:defRPr>
            </a:lvl1pPr>
          </a:lstStyle>
          <a:p>
            <a:pPr>
              <a:defRPr/>
            </a:pPr>
            <a:fld id="{C6584466-1DEA-4D43-952D-F34EC146C5ED}" type="datetime1">
              <a:rPr lang="en-US"/>
              <a:pPr>
                <a:defRPr/>
              </a:pPr>
              <a:t>8/28/2022</a:t>
            </a:fld>
            <a:endParaRPr lang="fi-FI" dirty="0"/>
          </a:p>
        </p:txBody>
      </p:sp>
      <p:sp>
        <p:nvSpPr>
          <p:cNvPr id="7" name="Footer Placeholder 4"/>
          <p:cNvSpPr>
            <a:spLocks noGrp="1"/>
          </p:cNvSpPr>
          <p:nvPr>
            <p:ph type="ftr" sz="quarter" idx="16"/>
          </p:nvPr>
        </p:nvSpPr>
        <p:spPr/>
        <p:txBody>
          <a:bodyPr rtlCol="0"/>
          <a:lstStyle>
            <a:lvl1pPr>
              <a:defRPr>
                <a:solidFill>
                  <a:prstClr val="black">
                    <a:tint val="75000"/>
                  </a:prstClr>
                </a:solidFill>
                <a:latin typeface="Arial" pitchFamily="34" charset="0"/>
                <a:cs typeface="Arial" pitchFamily="34" charset="0"/>
              </a:defRPr>
            </a:lvl1pPr>
          </a:lstStyle>
          <a:p>
            <a:pPr>
              <a:defRPr/>
            </a:pPr>
            <a:endParaRPr lang="fi-FI"/>
          </a:p>
        </p:txBody>
      </p:sp>
      <p:sp>
        <p:nvSpPr>
          <p:cNvPr id="8" name="Slide Number Placeholder 5"/>
          <p:cNvSpPr>
            <a:spLocks noGrp="1"/>
          </p:cNvSpPr>
          <p:nvPr>
            <p:ph type="sldNum" sz="quarter" idx="17"/>
          </p:nvPr>
        </p:nvSpPr>
        <p:spPr/>
        <p:txBody>
          <a:bodyPr rtlCol="0"/>
          <a:lstStyle>
            <a:lvl1pPr>
              <a:defRPr>
                <a:solidFill>
                  <a:prstClr val="black">
                    <a:tint val="75000"/>
                  </a:prstClr>
                </a:solidFill>
                <a:latin typeface="Arial" pitchFamily="34" charset="0"/>
                <a:cs typeface="Arial" pitchFamily="34" charset="0"/>
              </a:defRPr>
            </a:lvl1pPr>
          </a:lstStyle>
          <a:p>
            <a:pPr>
              <a:defRPr/>
            </a:pPr>
            <a:fld id="{A7AC2075-391B-41FE-B52F-5510222833A1}" type="slidenum">
              <a:rPr lang="fi-FI"/>
              <a:pPr>
                <a:defRPr/>
              </a:pPr>
              <a:t>‹#›</a:t>
            </a:fld>
            <a:endParaRPr lang="fi-FI" dirty="0"/>
          </a:p>
        </p:txBody>
      </p:sp>
    </p:spTree>
    <p:extLst>
      <p:ext uri="{BB962C8B-B14F-4D97-AF65-F5344CB8AC3E}">
        <p14:creationId xmlns:p14="http://schemas.microsoft.com/office/powerpoint/2010/main" val="335773898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spTree>
      <p:nvGrpSpPr>
        <p:cNvPr id="1" name=""/>
        <p:cNvGrpSpPr/>
        <p:nvPr/>
      </p:nvGrpSpPr>
      <p:grpSpPr>
        <a:xfrm>
          <a:off x="0" y="0"/>
          <a:ext cx="0" cy="0"/>
          <a:chOff x="0" y="0"/>
          <a:chExt cx="0" cy="0"/>
        </a:xfrm>
      </p:grpSpPr>
      <p:pic>
        <p:nvPicPr>
          <p:cNvPr id="9" name="Picture 2" descr="Aalto_FI_Kemian-tek_21_RGB_1"/>
          <p:cNvPicPr>
            <a:picLocks noChangeAspect="1" noChangeArrowheads="1"/>
          </p:cNvPicPr>
          <p:nvPr userDrawn="1"/>
        </p:nvPicPr>
        <p:blipFill>
          <a:blip r:embed="rId2">
            <a:extLst>
              <a:ext uri="{28A0092B-C50C-407E-A947-70E740481C1C}">
                <a14:useLocalDpi xmlns:a14="http://schemas.microsoft.com/office/drawing/2010/main" val="0"/>
              </a:ext>
            </a:extLst>
          </a:blip>
          <a:srcRect t="3488"/>
          <a:stretch>
            <a:fillRect/>
          </a:stretch>
        </p:blipFill>
        <p:spPr bwMode="auto">
          <a:xfrm>
            <a:off x="15876" y="19844"/>
            <a:ext cx="1979613"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572400" y="1476000"/>
            <a:ext cx="7772400" cy="1110000"/>
          </a:xfrm>
        </p:spPr>
        <p:txBody>
          <a:bodyPr/>
          <a:lstStyle>
            <a:lvl1pPr>
              <a:defRPr sz="3333">
                <a:solidFill>
                  <a:srgbClr val="009B3A"/>
                </a:solidFill>
              </a:defRPr>
            </a:lvl1pPr>
          </a:lstStyle>
          <a:p>
            <a:r>
              <a:rPr lang="en-US" noProof="0"/>
              <a:t>Click to edit Master title style</a:t>
            </a:r>
            <a:endParaRPr lang="fi-FI" noProof="0"/>
          </a:p>
        </p:txBody>
      </p:sp>
      <p:sp>
        <p:nvSpPr>
          <p:cNvPr id="3" name="Subtitle 2"/>
          <p:cNvSpPr>
            <a:spLocks noGrp="1"/>
          </p:cNvSpPr>
          <p:nvPr>
            <p:ph type="subTitle" idx="1"/>
          </p:nvPr>
        </p:nvSpPr>
        <p:spPr>
          <a:xfrm>
            <a:off x="572400" y="2619373"/>
            <a:ext cx="6285600" cy="1950000"/>
          </a:xfrm>
        </p:spPr>
        <p:txBody>
          <a:bodyPr/>
          <a:lstStyle>
            <a:lvl1pPr marL="0" indent="0" algn="l">
              <a:buNone/>
              <a:defRPr>
                <a:solidFill>
                  <a:srgbClr val="009B3A"/>
                </a:solidFill>
                <a:latin typeface="Georgia" pitchFamily="18" charset="0"/>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noProof="0"/>
              <a:t>Click to edit Master subtitle style</a:t>
            </a:r>
            <a:endParaRPr lang="fi-FI" noProof="0"/>
          </a:p>
        </p:txBody>
      </p:sp>
      <p:sp>
        <p:nvSpPr>
          <p:cNvPr id="12" name="Text Placeholder 9"/>
          <p:cNvSpPr>
            <a:spLocks noGrp="1"/>
          </p:cNvSpPr>
          <p:nvPr>
            <p:ph type="body" sz="quarter" idx="11"/>
          </p:nvPr>
        </p:nvSpPr>
        <p:spPr>
          <a:xfrm>
            <a:off x="5144400" y="4968000"/>
            <a:ext cx="1962000" cy="528000"/>
          </a:xfrm>
        </p:spPr>
        <p:txBody>
          <a:bodyPr wrap="none"/>
          <a:lstStyle>
            <a:lvl1pPr marL="0" indent="0">
              <a:spcBef>
                <a:spcPts val="0"/>
              </a:spcBef>
              <a:buNone/>
              <a:defRPr sz="1000" b="1">
                <a:solidFill>
                  <a:schemeClr val="bg2"/>
                </a:solidFill>
              </a:defRPr>
            </a:lvl1pPr>
            <a:lvl2pPr marL="617975" indent="-236991">
              <a:spcBef>
                <a:spcPts val="240"/>
              </a:spcBef>
              <a:defRPr lang="fi-FI" sz="1000" kern="1200" dirty="0" smtClean="0">
                <a:solidFill>
                  <a:schemeClr val="tx1"/>
                </a:solidFill>
                <a:latin typeface="+mn-lt"/>
                <a:ea typeface="+mn-ea"/>
                <a:cs typeface="+mn-cs"/>
              </a:defRPr>
            </a:lvl2pPr>
            <a:lvl3pPr>
              <a:defRPr sz="1000"/>
            </a:lvl3pPr>
            <a:lvl4pPr>
              <a:defRPr sz="1000"/>
            </a:lvl4pPr>
            <a:lvl5pPr>
              <a:defRPr sz="1000"/>
            </a:lvl5pPr>
          </a:lstStyle>
          <a:p>
            <a:pPr lvl="0"/>
            <a:r>
              <a:rPr lang="en-US" noProof="0"/>
              <a:t>Click to edit Master text styles</a:t>
            </a:r>
          </a:p>
          <a:p>
            <a:pPr lvl="1"/>
            <a:r>
              <a:rPr lang="en-US" noProof="0"/>
              <a:t>Second level</a:t>
            </a:r>
          </a:p>
        </p:txBody>
      </p:sp>
      <p:sp>
        <p:nvSpPr>
          <p:cNvPr id="17" name="Text Placeholder 9"/>
          <p:cNvSpPr>
            <a:spLocks noGrp="1"/>
          </p:cNvSpPr>
          <p:nvPr>
            <p:ph type="body" sz="quarter" idx="12"/>
          </p:nvPr>
        </p:nvSpPr>
        <p:spPr>
          <a:xfrm>
            <a:off x="7426800" y="4968000"/>
            <a:ext cx="1134000" cy="528000"/>
          </a:xfrm>
        </p:spPr>
        <p:txBody>
          <a:bodyPr wrap="none"/>
          <a:lstStyle>
            <a:lvl1pPr marL="0" indent="0">
              <a:spcBef>
                <a:spcPts val="0"/>
              </a:spcBef>
              <a:buNone/>
              <a:defRPr sz="1000" b="1">
                <a:solidFill>
                  <a:schemeClr val="bg2"/>
                </a:solidFill>
              </a:defRPr>
            </a:lvl1pPr>
            <a:lvl2pPr marL="617975" indent="-236991">
              <a:spcBef>
                <a:spcPts val="240"/>
              </a:spcBef>
              <a:defRPr lang="fi-FI" sz="1000" kern="1200" dirty="0" smtClean="0">
                <a:solidFill>
                  <a:schemeClr val="tx1"/>
                </a:solidFill>
                <a:latin typeface="+mn-lt"/>
                <a:ea typeface="+mn-ea"/>
                <a:cs typeface="+mn-cs"/>
              </a:defRPr>
            </a:lvl2pPr>
            <a:lvl3pPr>
              <a:defRPr sz="1000"/>
            </a:lvl3pPr>
            <a:lvl4pPr>
              <a:defRPr sz="1000"/>
            </a:lvl4pPr>
            <a:lvl5pPr>
              <a:defRPr sz="1000"/>
            </a:lvl5pPr>
          </a:lstStyle>
          <a:p>
            <a:pPr lvl="0"/>
            <a:r>
              <a:rPr lang="en-US" noProof="0"/>
              <a:t>Click to edit Master text styles</a:t>
            </a:r>
          </a:p>
          <a:p>
            <a:pPr lvl="1"/>
            <a:r>
              <a:rPr lang="en-US" noProof="0"/>
              <a:t>Second level</a:t>
            </a:r>
          </a:p>
        </p:txBody>
      </p:sp>
      <p:sp>
        <p:nvSpPr>
          <p:cNvPr id="18" name="Text Placeholder 9"/>
          <p:cNvSpPr>
            <a:spLocks noGrp="1"/>
          </p:cNvSpPr>
          <p:nvPr>
            <p:ph type="body" sz="quarter" idx="13"/>
          </p:nvPr>
        </p:nvSpPr>
        <p:spPr>
          <a:xfrm>
            <a:off x="2862000" y="5115000"/>
            <a:ext cx="2026800" cy="381000"/>
          </a:xfrm>
        </p:spPr>
        <p:txBody>
          <a:bodyPr wrap="none"/>
          <a:lstStyle>
            <a:lvl1pPr marL="0" indent="0">
              <a:spcBef>
                <a:spcPts val="0"/>
              </a:spcBef>
              <a:buNone/>
              <a:defRPr sz="1000" b="1">
                <a:solidFill>
                  <a:schemeClr val="bg2"/>
                </a:solidFill>
              </a:defRPr>
            </a:lvl1pPr>
            <a:lvl2pPr marL="617975" indent="-236991">
              <a:spcBef>
                <a:spcPts val="240"/>
              </a:spcBef>
              <a:defRPr lang="fi-FI" sz="1000" kern="1200" dirty="0" smtClean="0">
                <a:solidFill>
                  <a:schemeClr val="tx1"/>
                </a:solidFill>
                <a:latin typeface="+mn-lt"/>
                <a:ea typeface="+mn-ea"/>
                <a:cs typeface="+mn-cs"/>
              </a:defRPr>
            </a:lvl2pPr>
            <a:lvl3pPr>
              <a:defRPr sz="1000"/>
            </a:lvl3pPr>
            <a:lvl4pPr>
              <a:defRPr sz="1000"/>
            </a:lvl4pPr>
            <a:lvl5pPr>
              <a:defRPr sz="1000"/>
            </a:lvl5pPr>
          </a:lstStyle>
          <a:p>
            <a:pPr lvl="0"/>
            <a:r>
              <a:rPr lang="en-US" noProof="0"/>
              <a:t>Click to edit Master text styles</a:t>
            </a:r>
          </a:p>
          <a:p>
            <a:pPr lvl="1"/>
            <a:r>
              <a:rPr lang="en-US" noProof="0"/>
              <a:t>Second level</a:t>
            </a:r>
          </a:p>
        </p:txBody>
      </p:sp>
      <p:sp>
        <p:nvSpPr>
          <p:cNvPr id="19" name="Text Placeholder 9"/>
          <p:cNvSpPr>
            <a:spLocks noGrp="1"/>
          </p:cNvSpPr>
          <p:nvPr>
            <p:ph type="body" sz="quarter" idx="14"/>
          </p:nvPr>
        </p:nvSpPr>
        <p:spPr>
          <a:xfrm>
            <a:off x="572400" y="5115000"/>
            <a:ext cx="2048400" cy="381000"/>
          </a:xfrm>
        </p:spPr>
        <p:txBody>
          <a:bodyPr wrap="none"/>
          <a:lstStyle>
            <a:lvl1pPr marL="0" indent="0">
              <a:spcBef>
                <a:spcPts val="0"/>
              </a:spcBef>
              <a:buNone/>
              <a:defRPr sz="1000" b="1">
                <a:solidFill>
                  <a:schemeClr val="bg2"/>
                </a:solidFill>
              </a:defRPr>
            </a:lvl1pPr>
            <a:lvl2pPr marL="617975" indent="-236991">
              <a:spcBef>
                <a:spcPts val="240"/>
              </a:spcBef>
              <a:defRPr lang="fi-FI" sz="1000" kern="1200" dirty="0" smtClean="0">
                <a:solidFill>
                  <a:schemeClr val="tx1"/>
                </a:solidFill>
                <a:latin typeface="+mn-lt"/>
                <a:ea typeface="+mn-ea"/>
                <a:cs typeface="+mn-cs"/>
              </a:defRPr>
            </a:lvl2pPr>
            <a:lvl3pPr>
              <a:defRPr sz="1000"/>
            </a:lvl3pPr>
            <a:lvl4pPr>
              <a:defRPr sz="1000"/>
            </a:lvl4pPr>
            <a:lvl5pPr>
              <a:defRPr sz="1000"/>
            </a:lvl5pPr>
          </a:lstStyle>
          <a:p>
            <a:pPr lvl="0"/>
            <a:r>
              <a:rPr lang="en-US" noProof="0"/>
              <a:t>Click to edit Master text styles</a:t>
            </a:r>
          </a:p>
          <a:p>
            <a:pPr lvl="1"/>
            <a:r>
              <a:rPr lang="en-US" noProof="0"/>
              <a:t>Second level</a:t>
            </a:r>
          </a:p>
        </p:txBody>
      </p:sp>
      <p:sp>
        <p:nvSpPr>
          <p:cNvPr id="20" name="Text Placeholder 9"/>
          <p:cNvSpPr>
            <a:spLocks noGrp="1"/>
          </p:cNvSpPr>
          <p:nvPr>
            <p:ph type="body" sz="quarter" idx="15"/>
          </p:nvPr>
        </p:nvSpPr>
        <p:spPr>
          <a:xfrm>
            <a:off x="572400" y="4968000"/>
            <a:ext cx="2048400" cy="147000"/>
          </a:xfrm>
        </p:spPr>
        <p:txBody>
          <a:bodyPr wrap="none"/>
          <a:lstStyle>
            <a:lvl1pPr marL="0" indent="0">
              <a:spcBef>
                <a:spcPts val="0"/>
              </a:spcBef>
              <a:buNone/>
              <a:defRPr sz="1000" b="1">
                <a:solidFill>
                  <a:schemeClr val="tx1"/>
                </a:solidFill>
              </a:defRPr>
            </a:lvl1pPr>
            <a:lvl2pPr marL="617975" indent="-236991">
              <a:spcBef>
                <a:spcPts val="240"/>
              </a:spcBef>
              <a:defRPr lang="fi-FI" sz="1000" kern="1200" dirty="0" smtClean="0">
                <a:solidFill>
                  <a:schemeClr val="tx1"/>
                </a:solidFill>
                <a:latin typeface="+mn-lt"/>
                <a:ea typeface="+mn-ea"/>
                <a:cs typeface="+mn-cs"/>
              </a:defRPr>
            </a:lvl2pPr>
            <a:lvl3pPr>
              <a:defRPr sz="1000"/>
            </a:lvl3pPr>
            <a:lvl4pPr>
              <a:defRPr sz="1000"/>
            </a:lvl4pPr>
            <a:lvl5pPr>
              <a:defRPr sz="1000"/>
            </a:lvl5pPr>
          </a:lstStyle>
          <a:p>
            <a:pPr lvl="0"/>
            <a:r>
              <a:rPr lang="en-US" noProof="0"/>
              <a:t>Click to edit Master text styles</a:t>
            </a:r>
          </a:p>
        </p:txBody>
      </p:sp>
      <p:sp>
        <p:nvSpPr>
          <p:cNvPr id="10" name="Date Placeholder 3"/>
          <p:cNvSpPr>
            <a:spLocks noGrp="1"/>
          </p:cNvSpPr>
          <p:nvPr>
            <p:ph type="dt" sz="half" idx="16"/>
          </p:nvPr>
        </p:nvSpPr>
        <p:spPr>
          <a:xfrm>
            <a:off x="2862264" y="4967553"/>
            <a:ext cx="2027237" cy="146843"/>
          </a:xfrm>
        </p:spPr>
        <p:txBody>
          <a:bodyPr wrap="none" rtlCol="0"/>
          <a:lstStyle>
            <a:lvl1pPr>
              <a:defRPr sz="1000">
                <a:solidFill>
                  <a:srgbClr val="928B81"/>
                </a:solidFill>
                <a:latin typeface="Arial" pitchFamily="34" charset="0"/>
                <a:cs typeface="Arial" pitchFamily="34" charset="0"/>
              </a:defRPr>
            </a:lvl1pPr>
          </a:lstStyle>
          <a:p>
            <a:pPr>
              <a:defRPr/>
            </a:pPr>
            <a:fld id="{EB27EAAE-32EF-47A5-ABBF-02D5D5E43D7D}" type="datetime1">
              <a:rPr lang="en-US"/>
              <a:pPr>
                <a:defRPr/>
              </a:pPr>
              <a:t>8/28/2022</a:t>
            </a:fld>
            <a:endParaRPr lang="fi-FI" dirty="0"/>
          </a:p>
        </p:txBody>
      </p:sp>
    </p:spTree>
    <p:extLst>
      <p:ext uri="{BB962C8B-B14F-4D97-AF65-F5344CB8AC3E}">
        <p14:creationId xmlns:p14="http://schemas.microsoft.com/office/powerpoint/2010/main" val="13838789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2" y="150000"/>
            <a:ext cx="4629692" cy="5415000"/>
          </a:xfrm>
          <a:prstGeom prst="rect">
            <a:avLst/>
          </a:prstGeom>
        </p:spPr>
        <p:txBody>
          <a:bodyPr vert="horz"/>
          <a:lstStyle/>
          <a:p>
            <a:pPr lvl="0"/>
            <a:r>
              <a:rPr lang="fi-FI" noProof="0"/>
              <a:t>Drag picture to placeholder or click icon to add</a:t>
            </a:r>
          </a:p>
        </p:txBody>
      </p:sp>
      <p:sp>
        <p:nvSpPr>
          <p:cNvPr id="6" name="Title 1"/>
          <p:cNvSpPr>
            <a:spLocks noGrp="1"/>
          </p:cNvSpPr>
          <p:nvPr>
            <p:ph type="ctrTitle"/>
          </p:nvPr>
        </p:nvSpPr>
        <p:spPr>
          <a:xfrm>
            <a:off x="468325" y="1657740"/>
            <a:ext cx="3319477" cy="2694083"/>
          </a:xfrm>
          <a:prstGeom prst="rect">
            <a:avLst/>
          </a:prstGeom>
        </p:spPr>
        <p:txBody>
          <a:bodyPr lIns="0" tIns="0" rIns="0" bIns="0" anchor="t">
            <a:noAutofit/>
          </a:bodyPr>
          <a:lstStyle>
            <a:lvl1pPr algn="l">
              <a:lnSpc>
                <a:spcPct val="80000"/>
              </a:lnSpc>
              <a:defRPr sz="5000" b="1" spc="-167">
                <a:solidFill>
                  <a:srgbClr val="EF3340"/>
                </a:solidFill>
              </a:defRPr>
            </a:lvl1pPr>
          </a:lstStyle>
          <a:p>
            <a:r>
              <a:rPr lang="fi-FI"/>
              <a:t>Click to edit Master title style</a:t>
            </a:r>
            <a:endParaRPr lang="en-US" dirty="0"/>
          </a:p>
        </p:txBody>
      </p:sp>
      <p:sp>
        <p:nvSpPr>
          <p:cNvPr id="8" name="Subtitle 2"/>
          <p:cNvSpPr>
            <a:spLocks noGrp="1"/>
          </p:cNvSpPr>
          <p:nvPr>
            <p:ph type="subTitle" idx="1"/>
          </p:nvPr>
        </p:nvSpPr>
        <p:spPr>
          <a:xfrm>
            <a:off x="468325" y="4531740"/>
            <a:ext cx="3319477" cy="486000"/>
          </a:xfrm>
          <a:prstGeom prst="rect">
            <a:avLst/>
          </a:prstGeom>
        </p:spPr>
        <p:txBody>
          <a:bodyPr lIns="0" tIns="0" rIns="0" bIns="0" anchor="t">
            <a:normAutofit/>
          </a:bodyPr>
          <a:lstStyle>
            <a:lvl1pPr marL="0" indent="0" algn="l">
              <a:spcBef>
                <a:spcPts val="0"/>
              </a:spcBef>
              <a:buNone/>
              <a:defRPr sz="1333" i="1">
                <a:solidFill>
                  <a:srgbClr val="928B8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fi-FI"/>
              <a:t>Click to edit Master subtitle style</a:t>
            </a:r>
            <a:endParaRPr lang="en-US" dirty="0"/>
          </a:p>
        </p:txBody>
      </p:sp>
      <p:pic>
        <p:nvPicPr>
          <p:cNvPr id="9"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12" y="0"/>
            <a:ext cx="1654175" cy="1516063"/>
          </a:xfrm>
          <a:prstGeom prst="rect">
            <a:avLst/>
          </a:prstGeom>
        </p:spPr>
      </p:pic>
    </p:spTree>
    <p:extLst>
      <p:ext uri="{BB962C8B-B14F-4D97-AF65-F5344CB8AC3E}">
        <p14:creationId xmlns:p14="http://schemas.microsoft.com/office/powerpoint/2010/main" val="163508348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Subtitle Green">
    <p:spTree>
      <p:nvGrpSpPr>
        <p:cNvPr id="1" name=""/>
        <p:cNvGrpSpPr/>
        <p:nvPr/>
      </p:nvGrpSpPr>
      <p:grpSpPr>
        <a:xfrm>
          <a:off x="0" y="0"/>
          <a:ext cx="0" cy="0"/>
          <a:chOff x="0" y="0"/>
          <a:chExt cx="0" cy="0"/>
        </a:xfrm>
      </p:grpSpPr>
      <p:sp>
        <p:nvSpPr>
          <p:cNvPr id="6" name="Rectangle 5"/>
          <p:cNvSpPr/>
          <p:nvPr userDrawn="1"/>
        </p:nvSpPr>
        <p:spPr>
          <a:xfrm>
            <a:off x="406400" y="338667"/>
            <a:ext cx="8326438" cy="4560094"/>
          </a:xfrm>
          <a:prstGeom prst="rect">
            <a:avLst/>
          </a:prstGeom>
          <a:solidFill>
            <a:srgbClr val="009B3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i-FI" dirty="0">
              <a:solidFill>
                <a:prstClr val="white"/>
              </a:solidFill>
            </a:endParaRPr>
          </a:p>
        </p:txBody>
      </p:sp>
      <p:sp>
        <p:nvSpPr>
          <p:cNvPr id="2" name="Title 1"/>
          <p:cNvSpPr>
            <a:spLocks noGrp="1"/>
          </p:cNvSpPr>
          <p:nvPr>
            <p:ph type="title"/>
          </p:nvPr>
        </p:nvSpPr>
        <p:spPr>
          <a:xfrm>
            <a:off x="572400" y="456000"/>
            <a:ext cx="7772400" cy="1839000"/>
          </a:xfrm>
        </p:spPr>
        <p:txBody>
          <a:bodyPr/>
          <a:lstStyle>
            <a:lvl1pPr>
              <a:defRPr>
                <a:solidFill>
                  <a:schemeClr val="bg1"/>
                </a:solidFill>
              </a:defRPr>
            </a:lvl1pPr>
          </a:lstStyle>
          <a:p>
            <a:r>
              <a:rPr lang="en-US" noProof="0"/>
              <a:t>Click to edit Master title style</a:t>
            </a:r>
            <a:endParaRPr lang="fi-FI" noProof="0"/>
          </a:p>
        </p:txBody>
      </p:sp>
      <p:sp>
        <p:nvSpPr>
          <p:cNvPr id="11" name="Text Placeholder 9"/>
          <p:cNvSpPr>
            <a:spLocks noGrp="1"/>
          </p:cNvSpPr>
          <p:nvPr>
            <p:ph type="body" sz="quarter" idx="13"/>
          </p:nvPr>
        </p:nvSpPr>
        <p:spPr>
          <a:xfrm>
            <a:off x="5144400" y="5121000"/>
            <a:ext cx="1537200" cy="318000"/>
          </a:xfrm>
        </p:spPr>
        <p:txBody>
          <a:bodyPr>
            <a:noAutofit/>
          </a:bodyPr>
          <a:lstStyle>
            <a:lvl1pPr marL="0" indent="0">
              <a:lnSpc>
                <a:spcPts val="792"/>
              </a:lnSpc>
              <a:spcBef>
                <a:spcPts val="0"/>
              </a:spcBef>
              <a:buNone/>
              <a:defRPr sz="792" b="1">
                <a:solidFill>
                  <a:schemeClr val="bg2"/>
                </a:solidFill>
              </a:defRPr>
            </a:lvl1pPr>
            <a:lvl2pPr marL="227533" indent="-85987">
              <a:defRPr lang="en-US" sz="792" kern="1200" dirty="0" smtClean="0">
                <a:solidFill>
                  <a:schemeClr val="tx1"/>
                </a:solidFill>
                <a:latin typeface="+mn-lt"/>
                <a:ea typeface="+mn-ea"/>
                <a:cs typeface="+mn-cs"/>
              </a:defRPr>
            </a:lvl2pPr>
            <a:lvl3pPr marL="227533" indent="-78049">
              <a:buFont typeface="Symbol" pitchFamily="18" charset="2"/>
              <a:buNone/>
              <a:defRPr sz="750"/>
            </a:lvl3pPr>
            <a:lvl4pPr marL="227533" indent="-78049">
              <a:defRPr sz="750"/>
            </a:lvl4pPr>
            <a:lvl5pPr marL="227533" indent="-78049">
              <a:buFont typeface="Symbol" pitchFamily="18" charset="2"/>
              <a:buChar char="-"/>
              <a:defRPr sz="750"/>
            </a:lvl5pPr>
            <a:lvl6pPr marL="227991" indent="-77997">
              <a:spcBef>
                <a:spcPts val="250"/>
              </a:spcBef>
              <a:buFont typeface="Symbol" pitchFamily="18" charset="2"/>
              <a:buChar char="-"/>
              <a:defRPr sz="750"/>
            </a:lvl6pPr>
            <a:lvl7pPr marL="227991" indent="-77997">
              <a:spcBef>
                <a:spcPts val="250"/>
              </a:spcBef>
              <a:buFont typeface="Symbol" pitchFamily="18" charset="2"/>
              <a:buChar char="-"/>
              <a:defRPr sz="750"/>
            </a:lvl7pPr>
            <a:lvl8pPr marL="227991" indent="-77997">
              <a:spcBef>
                <a:spcPts val="250"/>
              </a:spcBef>
              <a:buFont typeface="Symbol" pitchFamily="18" charset="2"/>
              <a:buChar char="-"/>
              <a:defRPr sz="750"/>
            </a:lvl8pPr>
            <a:lvl9pPr marL="227991" indent="-77997">
              <a:spcBef>
                <a:spcPts val="250"/>
              </a:spcBef>
              <a:buFont typeface="Symbol" pitchFamily="18" charset="2"/>
              <a:buChar char="-"/>
              <a:defRPr sz="750"/>
            </a:lvl9pPr>
          </a:lstStyle>
          <a:p>
            <a:pPr lvl="0"/>
            <a:r>
              <a:rPr lang="en-US" noProof="0"/>
              <a:t>Click to edit Master text styles</a:t>
            </a:r>
          </a:p>
        </p:txBody>
      </p:sp>
      <p:sp>
        <p:nvSpPr>
          <p:cNvPr id="12" name="Text Placeholder 9"/>
          <p:cNvSpPr>
            <a:spLocks noGrp="1"/>
          </p:cNvSpPr>
          <p:nvPr>
            <p:ph type="body" sz="quarter" idx="14"/>
          </p:nvPr>
        </p:nvSpPr>
        <p:spPr>
          <a:xfrm>
            <a:off x="6858000" y="5121000"/>
            <a:ext cx="1702800" cy="318000"/>
          </a:xfrm>
        </p:spPr>
        <p:txBody>
          <a:bodyPr>
            <a:noAutofit/>
          </a:bodyPr>
          <a:lstStyle>
            <a:lvl1pPr marL="0" indent="0">
              <a:lnSpc>
                <a:spcPts val="792"/>
              </a:lnSpc>
              <a:spcBef>
                <a:spcPts val="0"/>
              </a:spcBef>
              <a:buNone/>
              <a:defRPr sz="792" b="1">
                <a:solidFill>
                  <a:schemeClr val="bg2"/>
                </a:solidFill>
              </a:defRPr>
            </a:lvl1pPr>
            <a:lvl2pPr marL="227533" indent="-85987">
              <a:defRPr lang="en-US" sz="792" kern="1200" dirty="0" smtClean="0">
                <a:solidFill>
                  <a:schemeClr val="tx1"/>
                </a:solidFill>
                <a:latin typeface="+mn-lt"/>
                <a:ea typeface="+mn-ea"/>
                <a:cs typeface="+mn-cs"/>
              </a:defRPr>
            </a:lvl2pPr>
            <a:lvl3pPr marL="227533" indent="-78049">
              <a:buFont typeface="Symbol" pitchFamily="18" charset="2"/>
              <a:buNone/>
              <a:defRPr sz="750"/>
            </a:lvl3pPr>
            <a:lvl4pPr marL="227533" indent="-78049">
              <a:defRPr sz="750"/>
            </a:lvl4pPr>
            <a:lvl5pPr marL="227533" indent="-78049">
              <a:buFont typeface="Symbol" pitchFamily="18" charset="2"/>
              <a:buChar char="-"/>
              <a:defRPr sz="750"/>
            </a:lvl5pPr>
            <a:lvl6pPr marL="227991" indent="-77997">
              <a:spcBef>
                <a:spcPts val="250"/>
              </a:spcBef>
              <a:buFont typeface="Symbol" pitchFamily="18" charset="2"/>
              <a:buChar char="-"/>
              <a:defRPr sz="750"/>
            </a:lvl6pPr>
            <a:lvl7pPr marL="227991" indent="-77997">
              <a:spcBef>
                <a:spcPts val="250"/>
              </a:spcBef>
              <a:buFont typeface="Symbol" pitchFamily="18" charset="2"/>
              <a:buChar char="-"/>
              <a:defRPr sz="750"/>
            </a:lvl7pPr>
            <a:lvl8pPr marL="227991" indent="-77997">
              <a:spcBef>
                <a:spcPts val="250"/>
              </a:spcBef>
              <a:buFont typeface="Symbol" pitchFamily="18" charset="2"/>
              <a:buChar char="-"/>
              <a:defRPr sz="750"/>
            </a:lvl8pPr>
            <a:lvl9pPr marL="227991" indent="-77997">
              <a:spcBef>
                <a:spcPts val="250"/>
              </a:spcBef>
              <a:buFont typeface="Symbol" pitchFamily="18" charset="2"/>
              <a:buChar char="-"/>
              <a:defRPr sz="750"/>
            </a:lvl9pPr>
          </a:lstStyle>
          <a:p>
            <a:pPr lvl="0"/>
            <a:r>
              <a:rPr lang="en-US" noProof="0"/>
              <a:t>Click to edit Master text styles</a:t>
            </a:r>
          </a:p>
        </p:txBody>
      </p:sp>
      <p:sp>
        <p:nvSpPr>
          <p:cNvPr id="7" name="Date Placeholder 3"/>
          <p:cNvSpPr>
            <a:spLocks noGrp="1"/>
          </p:cNvSpPr>
          <p:nvPr>
            <p:ph type="dt" sz="half" idx="15"/>
          </p:nvPr>
        </p:nvSpPr>
        <p:spPr/>
        <p:txBody>
          <a:bodyPr rtlCol="0"/>
          <a:lstStyle>
            <a:lvl1pPr>
              <a:defRPr>
                <a:solidFill>
                  <a:prstClr val="black">
                    <a:tint val="75000"/>
                  </a:prstClr>
                </a:solidFill>
                <a:latin typeface="Arial" pitchFamily="34" charset="0"/>
                <a:cs typeface="Arial" pitchFamily="34" charset="0"/>
              </a:defRPr>
            </a:lvl1pPr>
          </a:lstStyle>
          <a:p>
            <a:pPr>
              <a:defRPr/>
            </a:pPr>
            <a:fld id="{37DC1288-5E49-4DD0-BC4A-405D817DDC70}" type="datetime1">
              <a:rPr lang="en-US"/>
              <a:pPr>
                <a:defRPr/>
              </a:pPr>
              <a:t>8/28/2022</a:t>
            </a:fld>
            <a:endParaRPr lang="fi-FI" dirty="0"/>
          </a:p>
        </p:txBody>
      </p:sp>
      <p:sp>
        <p:nvSpPr>
          <p:cNvPr id="8" name="Footer Placeholder 4"/>
          <p:cNvSpPr>
            <a:spLocks noGrp="1"/>
          </p:cNvSpPr>
          <p:nvPr>
            <p:ph type="ftr" sz="quarter" idx="16"/>
          </p:nvPr>
        </p:nvSpPr>
        <p:spPr/>
        <p:txBody>
          <a:bodyPr rtlCol="0"/>
          <a:lstStyle>
            <a:lvl1pPr>
              <a:defRPr>
                <a:solidFill>
                  <a:prstClr val="black">
                    <a:tint val="75000"/>
                  </a:prstClr>
                </a:solidFill>
                <a:latin typeface="Arial" pitchFamily="34" charset="0"/>
                <a:cs typeface="Arial" pitchFamily="34" charset="0"/>
              </a:defRPr>
            </a:lvl1pPr>
          </a:lstStyle>
          <a:p>
            <a:pPr>
              <a:defRPr/>
            </a:pPr>
            <a:endParaRPr lang="fi-FI"/>
          </a:p>
        </p:txBody>
      </p:sp>
      <p:sp>
        <p:nvSpPr>
          <p:cNvPr id="9" name="Slide Number Placeholder 5"/>
          <p:cNvSpPr>
            <a:spLocks noGrp="1"/>
          </p:cNvSpPr>
          <p:nvPr>
            <p:ph type="sldNum" sz="quarter" idx="17"/>
          </p:nvPr>
        </p:nvSpPr>
        <p:spPr/>
        <p:txBody>
          <a:bodyPr rtlCol="0"/>
          <a:lstStyle>
            <a:lvl1pPr>
              <a:defRPr>
                <a:solidFill>
                  <a:prstClr val="black">
                    <a:tint val="75000"/>
                  </a:prstClr>
                </a:solidFill>
                <a:latin typeface="Arial" pitchFamily="34" charset="0"/>
                <a:cs typeface="Arial" pitchFamily="34" charset="0"/>
              </a:defRPr>
            </a:lvl1pPr>
          </a:lstStyle>
          <a:p>
            <a:pPr>
              <a:defRPr/>
            </a:pPr>
            <a:fld id="{29B81346-ABBB-482A-B4BE-076D7651AA05}" type="slidenum">
              <a:rPr lang="fi-FI"/>
              <a:pPr>
                <a:defRPr/>
              </a:pPr>
              <a:t>‹#›</a:t>
            </a:fld>
            <a:endParaRPr lang="fi-FI" dirty="0"/>
          </a:p>
        </p:txBody>
      </p:sp>
      <p:pic>
        <p:nvPicPr>
          <p:cNvPr id="10" name="Picture 5" descr="Aalto_EN_Chem-Tech_13_RGB_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5288" y="4898761"/>
            <a:ext cx="2232025" cy="814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177621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Content Blue">
    <p:spTree>
      <p:nvGrpSpPr>
        <p:cNvPr id="1" name=""/>
        <p:cNvGrpSpPr/>
        <p:nvPr/>
      </p:nvGrpSpPr>
      <p:grpSpPr>
        <a:xfrm>
          <a:off x="0" y="0"/>
          <a:ext cx="0" cy="0"/>
          <a:chOff x="0" y="0"/>
          <a:chExt cx="0" cy="0"/>
        </a:xfrm>
      </p:grpSpPr>
      <p:cxnSp>
        <p:nvCxnSpPr>
          <p:cNvPr id="5" name="Straight Connector 4"/>
          <p:cNvCxnSpPr/>
          <p:nvPr userDrawn="1"/>
        </p:nvCxnSpPr>
        <p:spPr>
          <a:xfrm>
            <a:off x="539750" y="4804833"/>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540022" y="317500"/>
            <a:ext cx="8085599" cy="996498"/>
          </a:xfrm>
          <a:prstGeom prst="rect">
            <a:avLst/>
          </a:prstGeom>
        </p:spPr>
        <p:txBody>
          <a:bodyPr lIns="0" tIns="0" rIns="0" bIns="0" anchor="t" anchorCtr="0">
            <a:noAutofit/>
          </a:bodyPr>
          <a:lstStyle>
            <a:lvl1pPr algn="l">
              <a:lnSpc>
                <a:spcPct val="85000"/>
              </a:lnSpc>
              <a:defRPr sz="3000" b="1" spc="-83">
                <a:solidFill>
                  <a:srgbClr val="0065BD"/>
                </a:solidFill>
              </a:defRPr>
            </a:lvl1pPr>
          </a:lstStyle>
          <a:p>
            <a:r>
              <a:rPr lang="en-US"/>
              <a:t>Click to edit Master title style</a:t>
            </a:r>
            <a:endParaRPr lang="en-US" dirty="0"/>
          </a:p>
        </p:txBody>
      </p:sp>
      <p:sp>
        <p:nvSpPr>
          <p:cNvPr id="10" name="Content Placeholder 10"/>
          <p:cNvSpPr>
            <a:spLocks noGrp="1"/>
          </p:cNvSpPr>
          <p:nvPr>
            <p:ph sz="quarter" idx="14"/>
          </p:nvPr>
        </p:nvSpPr>
        <p:spPr>
          <a:xfrm>
            <a:off x="540022" y="1404731"/>
            <a:ext cx="8085599" cy="3192964"/>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Date Placeholder 12"/>
          <p:cNvSpPr>
            <a:spLocks noGrp="1"/>
          </p:cNvSpPr>
          <p:nvPr>
            <p:ph type="dt" sz="half" idx="15"/>
          </p:nvPr>
        </p:nvSpPr>
        <p:spPr/>
        <p:txBody>
          <a:bodyPr/>
          <a:lstStyle>
            <a:lvl1pPr>
              <a:defRPr/>
            </a:lvl1pPr>
          </a:lstStyle>
          <a:p>
            <a:pPr>
              <a:defRPr/>
            </a:pPr>
            <a:fld id="{E0A7D511-EF24-F248-BEA4-1AD370F38D7A}" type="datetime1">
              <a:rPr lang="fi-FI">
                <a:solidFill>
                  <a:prstClr val="black">
                    <a:tint val="75000"/>
                  </a:prstClr>
                </a:solidFill>
              </a:rPr>
              <a:pPr>
                <a:defRPr/>
              </a:pPr>
              <a:t>28.8.2022</a:t>
            </a:fld>
            <a:endParaRPr lang="fi-FI">
              <a:solidFill>
                <a:prstClr val="black">
                  <a:tint val="75000"/>
                </a:prstClr>
              </a:solidFill>
            </a:endParaRPr>
          </a:p>
        </p:txBody>
      </p:sp>
      <p:sp>
        <p:nvSpPr>
          <p:cNvPr id="7" name="Footer Placeholder 13"/>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solidFill>
                  <a:prstClr val="black">
                    <a:tint val="75000"/>
                  </a:prstClr>
                </a:solidFill>
              </a:rPr>
              <a:pPr>
                <a:defRPr/>
              </a:pPr>
              <a:t>‹#›</a:t>
            </a:fld>
            <a:endParaRPr lang="fi-FI">
              <a:solidFill>
                <a:prstClr val="black">
                  <a:tint val="75000"/>
                </a:prstClr>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4615" y="4695532"/>
            <a:ext cx="2449208" cy="929637"/>
          </a:xfrm>
          <a:prstGeom prst="rect">
            <a:avLst/>
          </a:prstGeom>
        </p:spPr>
      </p:pic>
    </p:spTree>
    <p:extLst>
      <p:ext uri="{BB962C8B-B14F-4D97-AF65-F5344CB8AC3E}">
        <p14:creationId xmlns:p14="http://schemas.microsoft.com/office/powerpoint/2010/main" val="116658920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Two Col Red">
    <p:spTree>
      <p:nvGrpSpPr>
        <p:cNvPr id="1" name=""/>
        <p:cNvGrpSpPr/>
        <p:nvPr/>
      </p:nvGrpSpPr>
      <p:grpSpPr>
        <a:xfrm>
          <a:off x="0" y="0"/>
          <a:ext cx="0" cy="0"/>
          <a:chOff x="0" y="0"/>
          <a:chExt cx="0" cy="0"/>
        </a:xfrm>
      </p:grpSpPr>
      <p:sp>
        <p:nvSpPr>
          <p:cNvPr id="11" name="Title 1"/>
          <p:cNvSpPr>
            <a:spLocks noGrp="1"/>
          </p:cNvSpPr>
          <p:nvPr>
            <p:ph type="ctrTitle"/>
          </p:nvPr>
        </p:nvSpPr>
        <p:spPr>
          <a:xfrm>
            <a:off x="468325" y="265113"/>
            <a:ext cx="8207375" cy="996498"/>
          </a:xfrm>
          <a:prstGeom prst="rect">
            <a:avLst/>
          </a:prstGeom>
        </p:spPr>
        <p:txBody>
          <a:bodyPr lIns="0" tIns="0" rIns="0" bIns="0" anchor="t" anchorCtr="0">
            <a:noAutofit/>
          </a:bodyPr>
          <a:lstStyle>
            <a:lvl1pPr algn="l">
              <a:lnSpc>
                <a:spcPct val="85000"/>
              </a:lnSpc>
              <a:defRPr sz="3000" b="1" spc="-83">
                <a:solidFill>
                  <a:srgbClr val="0065BD"/>
                </a:solidFill>
              </a:defRPr>
            </a:lvl1pPr>
          </a:lstStyle>
          <a:p>
            <a:r>
              <a:rPr lang="fi-FI"/>
              <a:t>Click to edit Master title style</a:t>
            </a:r>
            <a:endParaRPr lang="en-US" dirty="0"/>
          </a:p>
        </p:txBody>
      </p:sp>
      <p:sp>
        <p:nvSpPr>
          <p:cNvPr id="12" name="Content Placeholder 10"/>
          <p:cNvSpPr>
            <a:spLocks noGrp="1"/>
          </p:cNvSpPr>
          <p:nvPr>
            <p:ph sz="quarter" idx="14"/>
          </p:nvPr>
        </p:nvSpPr>
        <p:spPr>
          <a:xfrm>
            <a:off x="468325" y="1261613"/>
            <a:ext cx="3988079" cy="3336645"/>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15" name="Content Placeholder 10"/>
          <p:cNvSpPr>
            <a:spLocks noGrp="1"/>
          </p:cNvSpPr>
          <p:nvPr>
            <p:ph sz="quarter" idx="18"/>
          </p:nvPr>
        </p:nvSpPr>
        <p:spPr>
          <a:xfrm>
            <a:off x="4687611" y="1261049"/>
            <a:ext cx="3988079" cy="3336645"/>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14"/>
          <p:cNvSpPr>
            <a:spLocks noGrp="1"/>
          </p:cNvSpPr>
          <p:nvPr>
            <p:ph type="dt" sz="half" idx="19"/>
          </p:nvPr>
        </p:nvSpPr>
        <p:spPr/>
        <p:txBody>
          <a:bodyPr/>
          <a:lstStyle>
            <a:lvl1pPr>
              <a:defRPr/>
            </a:lvl1pPr>
          </a:lstStyle>
          <a:p>
            <a:pPr>
              <a:defRPr/>
            </a:pPr>
            <a:fld id="{250F29C9-51F7-4E61-B7C7-5CEFA78BD6B3}" type="datetime1">
              <a:rPr lang="fi-FI" smtClean="0">
                <a:solidFill>
                  <a:prstClr val="black">
                    <a:tint val="75000"/>
                  </a:prstClr>
                </a:solidFill>
              </a:rPr>
              <a:pPr>
                <a:defRPr/>
              </a:pPr>
              <a:t>28.8.2022</a:t>
            </a:fld>
            <a:endParaRPr lang="fi-FI">
              <a:solidFill>
                <a:prstClr val="black">
                  <a:tint val="75000"/>
                </a:prstClr>
              </a:solidFill>
            </a:endParaRPr>
          </a:p>
        </p:txBody>
      </p:sp>
      <p:sp>
        <p:nvSpPr>
          <p:cNvPr id="8" name="Footer Placeholder 15"/>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6"/>
          <p:cNvSpPr>
            <a:spLocks noGrp="1"/>
          </p:cNvSpPr>
          <p:nvPr>
            <p:ph type="sldNum" sz="quarter" idx="21"/>
          </p:nvPr>
        </p:nvSpPr>
        <p:spPr/>
        <p:txBody>
          <a:bodyPr/>
          <a:lstStyle>
            <a:lvl1pPr>
              <a:defRPr/>
            </a:lvl1pPr>
          </a:lstStyle>
          <a:p>
            <a:pPr>
              <a:defRPr/>
            </a:pPr>
            <a:fld id="{B545180D-9F57-224F-AD9B-D6C47196F0CD}" type="slidenum">
              <a:rPr lang="fi-FI">
                <a:solidFill>
                  <a:prstClr val="black">
                    <a:tint val="75000"/>
                  </a:prstClr>
                </a:solidFill>
              </a:rPr>
              <a:pPr>
                <a:defRPr/>
              </a:pPr>
              <a:t>‹#›</a:t>
            </a:fld>
            <a:endParaRPr lang="fi-FI">
              <a:solidFill>
                <a:prstClr val="black">
                  <a:tint val="75000"/>
                </a:prstClr>
              </a:solidFill>
            </a:endParaRPr>
          </a:p>
        </p:txBody>
      </p:sp>
      <p:cxnSp>
        <p:nvCxnSpPr>
          <p:cNvPr id="13" name="Straight Connector 4"/>
          <p:cNvCxnSpPr/>
          <p:nvPr userDrawn="1"/>
        </p:nvCxnSpPr>
        <p:spPr>
          <a:xfrm>
            <a:off x="468325" y="4873007"/>
            <a:ext cx="8207375" cy="0"/>
          </a:xfrm>
          <a:prstGeom prst="line">
            <a:avLst/>
          </a:prstGeom>
          <a:ln w="12700" cmpd="sng">
            <a:solidFill>
              <a:srgbClr val="EF3340"/>
            </a:solidFill>
          </a:ln>
          <a:effectLst/>
        </p:spPr>
        <p:style>
          <a:lnRef idx="2">
            <a:schemeClr val="accent1"/>
          </a:lnRef>
          <a:fillRef idx="0">
            <a:schemeClr val="accent1"/>
          </a:fillRef>
          <a:effectRef idx="1">
            <a:schemeClr val="accent1"/>
          </a:effectRef>
          <a:fontRef idx="minor">
            <a:schemeClr val="tx1"/>
          </a:fontRef>
        </p:style>
      </p:cxnSp>
      <p:pic>
        <p:nvPicPr>
          <p:cNvPr id="14"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4000" y="4712402"/>
            <a:ext cx="2055876" cy="964597"/>
          </a:xfrm>
          <a:prstGeom prst="rect">
            <a:avLst/>
          </a:prstGeom>
        </p:spPr>
      </p:pic>
    </p:spTree>
    <p:extLst>
      <p:ext uri="{BB962C8B-B14F-4D97-AF65-F5344CB8AC3E}">
        <p14:creationId xmlns:p14="http://schemas.microsoft.com/office/powerpoint/2010/main" val="158178231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2" name="Title 1"/>
          <p:cNvSpPr>
            <a:spLocks noGrp="1"/>
          </p:cNvSpPr>
          <p:nvPr>
            <p:ph type="ctrTitle"/>
          </p:nvPr>
        </p:nvSpPr>
        <p:spPr>
          <a:xfrm>
            <a:off x="468317" y="265113"/>
            <a:ext cx="8207375" cy="996498"/>
          </a:xfrm>
          <a:prstGeom prst="rect">
            <a:avLst/>
          </a:prstGeom>
        </p:spPr>
        <p:txBody>
          <a:bodyPr lIns="0" tIns="0" rIns="0" bIns="0" anchor="t" anchorCtr="0">
            <a:noAutofit/>
          </a:bodyPr>
          <a:lstStyle>
            <a:lvl1pPr algn="l">
              <a:lnSpc>
                <a:spcPct val="85000"/>
              </a:lnSpc>
              <a:defRPr sz="3000" b="1" spc="-83">
                <a:solidFill>
                  <a:schemeClr val="tx2"/>
                </a:solidFill>
              </a:defRPr>
            </a:lvl1pPr>
          </a:lstStyle>
          <a:p>
            <a:r>
              <a:rPr lang="en-US"/>
              <a:t>Click to edit Master title style</a:t>
            </a:r>
            <a:endParaRPr lang="en-US" dirty="0"/>
          </a:p>
        </p:txBody>
      </p:sp>
      <p:sp>
        <p:nvSpPr>
          <p:cNvPr id="10" name="Content Placeholder 10"/>
          <p:cNvSpPr>
            <a:spLocks noGrp="1"/>
          </p:cNvSpPr>
          <p:nvPr>
            <p:ph sz="quarter" idx="14"/>
          </p:nvPr>
        </p:nvSpPr>
        <p:spPr>
          <a:xfrm>
            <a:off x="468314" y="1261614"/>
            <a:ext cx="8207374" cy="3336083"/>
          </a:xfrm>
          <a:prstGeom prst="rect">
            <a:avLst/>
          </a:prstGeom>
        </p:spPr>
        <p:txBody>
          <a:bodyPr vert="horz" lIns="0" tIns="0" rIns="0" bIns="0"/>
          <a:lstStyle>
            <a:lvl1pPr marL="0" indent="0">
              <a:buNone/>
              <a:defRPr sz="1750" b="1">
                <a:latin typeface="+mj-lt"/>
              </a:defRPr>
            </a:lvl1pPr>
            <a:lvl2pPr marL="197984" indent="-176986">
              <a:buFont typeface="Arial"/>
              <a:buChar char="•"/>
              <a:defRPr sz="1667">
                <a:latin typeface="Georgia"/>
              </a:defRPr>
            </a:lvl2pPr>
            <a:lvl3pPr marL="383970" indent="-191984">
              <a:buFont typeface="Lucida Grande"/>
              <a:buChar char="-"/>
              <a:defRPr sz="1333" i="1">
                <a:latin typeface="Georgia"/>
                <a:cs typeface="Georgia"/>
              </a:defRPr>
            </a:lvl3pPr>
            <a:lvl4pPr marL="659948" indent="-161988">
              <a:buFont typeface="Arial"/>
              <a:buChar char="•"/>
              <a:defRPr sz="1167" baseline="0">
                <a:latin typeface="Georgia"/>
              </a:defRPr>
            </a:lvl4pPr>
            <a:lvl5pPr marL="905928" indent="-190484">
              <a:buFont typeface="Courier New"/>
              <a:buChar char="o"/>
              <a:defRPr sz="1083"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6" name="Date Placeholder 12"/>
          <p:cNvSpPr>
            <a:spLocks noGrp="1"/>
          </p:cNvSpPr>
          <p:nvPr>
            <p:ph type="dt" sz="half" idx="15"/>
          </p:nvPr>
        </p:nvSpPr>
        <p:spPr/>
        <p:txBody>
          <a:bodyPr/>
          <a:lstStyle>
            <a:lvl1pPr>
              <a:defRPr/>
            </a:lvl1pPr>
          </a:lstStyle>
          <a:p>
            <a:pPr>
              <a:defRPr/>
            </a:pPr>
            <a:fld id="{24CBB682-87B2-4236-AF78-B49807E7713E}" type="datetime1">
              <a:rPr lang="fi-FI" smtClean="0">
                <a:solidFill>
                  <a:prstClr val="black">
                    <a:tint val="75000"/>
                  </a:prstClr>
                </a:solidFill>
              </a:rPr>
              <a:pPr>
                <a:defRPr/>
              </a:pPr>
              <a:t>28.8.2022</a:t>
            </a:fld>
            <a:endParaRPr lang="fi-FI">
              <a:solidFill>
                <a:prstClr val="black">
                  <a:tint val="75000"/>
                </a:prstClr>
              </a:solidFill>
            </a:endParaRPr>
          </a:p>
        </p:txBody>
      </p:sp>
      <p:sp>
        <p:nvSpPr>
          <p:cNvPr id="7" name="Footer Placeholder 13"/>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solidFill>
                  <a:prstClr val="black">
                    <a:tint val="75000"/>
                  </a:prstClr>
                </a:solidFill>
              </a:rPr>
              <a:pPr>
                <a:defRPr/>
              </a:pPr>
              <a:t>‹#›</a:t>
            </a:fld>
            <a:endParaRPr lang="fi-FI">
              <a:solidFill>
                <a:prstClr val="black">
                  <a:tint val="75000"/>
                </a:prstClr>
              </a:solidFill>
            </a:endParaRPr>
          </a:p>
        </p:txBody>
      </p:sp>
      <p:cxnSp>
        <p:nvCxnSpPr>
          <p:cNvPr id="12" name="Straight Connector 4"/>
          <p:cNvCxnSpPr/>
          <p:nvPr userDrawn="1"/>
        </p:nvCxnSpPr>
        <p:spPr>
          <a:xfrm>
            <a:off x="468317" y="4873007"/>
            <a:ext cx="8207375" cy="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1"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4003" y="4712400"/>
            <a:ext cx="2256163" cy="957600"/>
          </a:xfrm>
          <a:prstGeom prst="rect">
            <a:avLst/>
          </a:prstGeom>
        </p:spPr>
      </p:pic>
    </p:spTree>
    <p:extLst>
      <p:ext uri="{BB962C8B-B14F-4D97-AF65-F5344CB8AC3E}">
        <p14:creationId xmlns:p14="http://schemas.microsoft.com/office/powerpoint/2010/main" val="324407978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21_Title and On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Click to edit Master title style</a:t>
            </a:r>
            <a:endParaRPr lang="fi-FI" noProof="0" dirty="0"/>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4" name="Date Placeholder 3"/>
          <p:cNvSpPr>
            <a:spLocks noGrp="1"/>
          </p:cNvSpPr>
          <p:nvPr>
            <p:ph type="dt" sz="half" idx="10"/>
          </p:nvPr>
        </p:nvSpPr>
        <p:spPr/>
        <p:txBody>
          <a:bodyPr/>
          <a:lstStyle/>
          <a:p>
            <a:fld id="{31C9BAAA-DC1B-49F7-BD70-3EB5E77C19D9}" type="datetime1">
              <a:rPr lang="en-US" smtClean="0">
                <a:solidFill>
                  <a:srgbClr val="000000">
                    <a:tint val="75000"/>
                  </a:srgbClr>
                </a:solidFill>
              </a:rPr>
              <a:pPr/>
              <a:t>8/28/2022</a:t>
            </a:fld>
            <a:endParaRPr lang="fi-FI">
              <a:solidFill>
                <a:srgbClr val="000000">
                  <a:tint val="75000"/>
                </a:srgbClr>
              </a:solidFill>
            </a:endParaRPr>
          </a:p>
        </p:txBody>
      </p:sp>
      <p:sp>
        <p:nvSpPr>
          <p:cNvPr id="5" name="Footer Placeholder 4"/>
          <p:cNvSpPr>
            <a:spLocks noGrp="1"/>
          </p:cNvSpPr>
          <p:nvPr>
            <p:ph type="ftr" sz="quarter" idx="11"/>
          </p:nvPr>
        </p:nvSpPr>
        <p:spPr/>
        <p:txBody>
          <a:bodyPr/>
          <a:lstStyle/>
          <a:p>
            <a:endParaRPr lang="fi-FI">
              <a:solidFill>
                <a:srgbClr val="000000">
                  <a:tint val="75000"/>
                </a:srgbClr>
              </a:solidFill>
            </a:endParaRPr>
          </a:p>
        </p:txBody>
      </p:sp>
      <p:sp>
        <p:nvSpPr>
          <p:cNvPr id="6" name="Slide Number Placeholder 5"/>
          <p:cNvSpPr>
            <a:spLocks noGrp="1"/>
          </p:cNvSpPr>
          <p:nvPr>
            <p:ph type="sldNum" sz="quarter" idx="12"/>
          </p:nvPr>
        </p:nvSpPr>
        <p:spPr/>
        <p:txBody>
          <a:bodyPr/>
          <a:lstStyle/>
          <a:p>
            <a:fld id="{52384017-E4DF-4A7A-8FA6-2DC68C3EB4D0}" type="slidenum">
              <a:rPr lang="fi-FI" smtClean="0">
                <a:solidFill>
                  <a:srgbClr val="000000">
                    <a:tint val="75000"/>
                  </a:srgbClr>
                </a:solidFill>
              </a:rPr>
              <a:pPr/>
              <a:t>‹#›</a:t>
            </a:fld>
            <a:endParaRPr lang="fi-FI">
              <a:solidFill>
                <a:srgbClr val="000000">
                  <a:tint val="75000"/>
                </a:srgbClr>
              </a:solidFill>
            </a:endParaRPr>
          </a:p>
        </p:txBody>
      </p:sp>
      <p:sp>
        <p:nvSpPr>
          <p:cNvPr id="11" name="Text Placeholder 9"/>
          <p:cNvSpPr>
            <a:spLocks noGrp="1"/>
          </p:cNvSpPr>
          <p:nvPr>
            <p:ph type="body" sz="quarter" idx="13"/>
          </p:nvPr>
        </p:nvSpPr>
        <p:spPr>
          <a:xfrm>
            <a:off x="5144400" y="5121000"/>
            <a:ext cx="1537200" cy="318000"/>
          </a:xfrm>
        </p:spPr>
        <p:txBody>
          <a:bodyPr lIns="0" tIns="0" rIns="0" bIns="0">
            <a:noAutofit/>
          </a:bodyPr>
          <a:lstStyle>
            <a:lvl1pPr marL="0" indent="0">
              <a:lnSpc>
                <a:spcPts val="792"/>
              </a:lnSpc>
              <a:spcBef>
                <a:spcPts val="0"/>
              </a:spcBef>
              <a:buNone/>
              <a:defRPr sz="792" b="1">
                <a:solidFill>
                  <a:schemeClr val="accent5"/>
                </a:solidFill>
              </a:defRPr>
            </a:lvl1pPr>
            <a:lvl2pPr marL="227533" indent="-85987">
              <a:defRPr lang="en-US" sz="792" kern="1200" dirty="0" smtClean="0">
                <a:solidFill>
                  <a:schemeClr val="tx1"/>
                </a:solidFill>
                <a:latin typeface="+mn-lt"/>
                <a:ea typeface="+mn-ea"/>
                <a:cs typeface="+mn-cs"/>
              </a:defRPr>
            </a:lvl2pPr>
            <a:lvl3pPr marL="227533" indent="-78049">
              <a:buFont typeface="Symbol" pitchFamily="18" charset="2"/>
              <a:buNone/>
              <a:defRPr sz="750"/>
            </a:lvl3pPr>
            <a:lvl4pPr marL="227533" indent="-78049">
              <a:defRPr sz="750"/>
            </a:lvl4pPr>
            <a:lvl5pPr marL="227533" indent="-78049">
              <a:buFont typeface="Symbol" pitchFamily="18" charset="2"/>
              <a:buChar char="-"/>
              <a:defRPr sz="750"/>
            </a:lvl5pPr>
            <a:lvl6pPr marL="227991" indent="-77997">
              <a:spcBef>
                <a:spcPts val="250"/>
              </a:spcBef>
              <a:buFont typeface="Symbol" pitchFamily="18" charset="2"/>
              <a:buChar char="-"/>
              <a:defRPr sz="750"/>
            </a:lvl6pPr>
            <a:lvl7pPr marL="227991" indent="-77997">
              <a:spcBef>
                <a:spcPts val="250"/>
              </a:spcBef>
              <a:buFont typeface="Symbol" pitchFamily="18" charset="2"/>
              <a:buChar char="-"/>
              <a:defRPr sz="750"/>
            </a:lvl7pPr>
            <a:lvl8pPr marL="227991" indent="-77997">
              <a:spcBef>
                <a:spcPts val="250"/>
              </a:spcBef>
              <a:buFont typeface="Symbol" pitchFamily="18" charset="2"/>
              <a:buChar char="-"/>
              <a:defRPr sz="750"/>
            </a:lvl8pPr>
            <a:lvl9pPr marL="227991" indent="-77997">
              <a:spcBef>
                <a:spcPts val="250"/>
              </a:spcBef>
              <a:buFont typeface="Symbol" pitchFamily="18" charset="2"/>
              <a:buChar char="-"/>
              <a:defRPr sz="750"/>
            </a:lvl9pPr>
          </a:lstStyle>
          <a:p>
            <a:pPr lvl="0"/>
            <a:r>
              <a:rPr lang="en-US" noProof="0" dirty="0"/>
              <a:t>Click to edit Master text styles</a:t>
            </a:r>
          </a:p>
        </p:txBody>
      </p:sp>
      <p:sp>
        <p:nvSpPr>
          <p:cNvPr id="12" name="Text Placeholder 9"/>
          <p:cNvSpPr>
            <a:spLocks noGrp="1"/>
          </p:cNvSpPr>
          <p:nvPr>
            <p:ph type="body" sz="quarter" idx="14"/>
          </p:nvPr>
        </p:nvSpPr>
        <p:spPr>
          <a:xfrm>
            <a:off x="6858000" y="5121000"/>
            <a:ext cx="1702800" cy="318000"/>
          </a:xfrm>
        </p:spPr>
        <p:txBody>
          <a:bodyPr lIns="0" tIns="0" rIns="0" bIns="0">
            <a:noAutofit/>
          </a:bodyPr>
          <a:lstStyle>
            <a:lvl1pPr marL="0" indent="0">
              <a:lnSpc>
                <a:spcPts val="792"/>
              </a:lnSpc>
              <a:spcBef>
                <a:spcPts val="0"/>
              </a:spcBef>
              <a:buNone/>
              <a:defRPr sz="792" b="1">
                <a:solidFill>
                  <a:schemeClr val="accent5"/>
                </a:solidFill>
              </a:defRPr>
            </a:lvl1pPr>
            <a:lvl2pPr marL="227533" indent="-85987">
              <a:defRPr lang="en-US" sz="792" kern="1200" dirty="0" smtClean="0">
                <a:solidFill>
                  <a:schemeClr val="tx1"/>
                </a:solidFill>
                <a:latin typeface="+mn-lt"/>
                <a:ea typeface="+mn-ea"/>
                <a:cs typeface="+mn-cs"/>
              </a:defRPr>
            </a:lvl2pPr>
            <a:lvl3pPr marL="227533" indent="-78049">
              <a:buFont typeface="Symbol" pitchFamily="18" charset="2"/>
              <a:buNone/>
              <a:defRPr sz="750"/>
            </a:lvl3pPr>
            <a:lvl4pPr marL="227533" indent="-78049">
              <a:defRPr sz="750"/>
            </a:lvl4pPr>
            <a:lvl5pPr marL="227533" indent="-78049">
              <a:buFont typeface="Symbol" pitchFamily="18" charset="2"/>
              <a:buChar char="-"/>
              <a:defRPr sz="750"/>
            </a:lvl5pPr>
            <a:lvl6pPr marL="227991" indent="-77997">
              <a:spcBef>
                <a:spcPts val="250"/>
              </a:spcBef>
              <a:buFont typeface="Symbol" pitchFamily="18" charset="2"/>
              <a:buChar char="-"/>
              <a:defRPr sz="750"/>
            </a:lvl6pPr>
            <a:lvl7pPr marL="227991" indent="-77997">
              <a:spcBef>
                <a:spcPts val="250"/>
              </a:spcBef>
              <a:buFont typeface="Symbol" pitchFamily="18" charset="2"/>
              <a:buChar char="-"/>
              <a:defRPr sz="750"/>
            </a:lvl7pPr>
            <a:lvl8pPr marL="227991" indent="-77997">
              <a:spcBef>
                <a:spcPts val="250"/>
              </a:spcBef>
              <a:buFont typeface="Symbol" pitchFamily="18" charset="2"/>
              <a:buChar char="-"/>
              <a:defRPr sz="750"/>
            </a:lvl8pPr>
            <a:lvl9pPr marL="227991" indent="-77997">
              <a:spcBef>
                <a:spcPts val="250"/>
              </a:spcBef>
              <a:buFont typeface="Symbol" pitchFamily="18" charset="2"/>
              <a:buChar char="-"/>
              <a:defRPr sz="750"/>
            </a:lvl9pPr>
          </a:lstStyle>
          <a:p>
            <a:pPr lvl="0"/>
            <a:r>
              <a:rPr lang="en-US" noProof="0" dirty="0"/>
              <a:t>Click to edit Master text styles</a:t>
            </a:r>
          </a:p>
        </p:txBody>
      </p:sp>
    </p:spTree>
    <p:extLst>
      <p:ext uri="{BB962C8B-B14F-4D97-AF65-F5344CB8AC3E}">
        <p14:creationId xmlns:p14="http://schemas.microsoft.com/office/powerpoint/2010/main" val="219175875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rgbClr val="005EB8"/>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15" y="1417340"/>
            <a:ext cx="8207375" cy="2952000"/>
          </a:xfrm>
          <a:prstGeom prst="rect">
            <a:avLst/>
          </a:prstGeom>
        </p:spPr>
        <p:txBody>
          <a:bodyPr lIns="0" tIns="0" rIns="0" bIns="0" anchor="b" anchorCtr="0">
            <a:noAutofit/>
          </a:bodyPr>
          <a:lstStyle>
            <a:lvl1pPr algn="l">
              <a:lnSpc>
                <a:spcPct val="80000"/>
              </a:lnSpc>
              <a:defRPr sz="6000" b="1" spc="-167">
                <a:solidFill>
                  <a:schemeClr val="bg1"/>
                </a:solidFill>
              </a:defRPr>
            </a:lvl1pPr>
          </a:lstStyle>
          <a:p>
            <a:r>
              <a:rPr lang="en-US"/>
              <a:t>Click to edit Master title style</a:t>
            </a:r>
            <a:endParaRPr lang="en-US" dirty="0"/>
          </a:p>
        </p:txBody>
      </p:sp>
      <p:sp>
        <p:nvSpPr>
          <p:cNvPr id="6"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333" i="1">
                <a:solidFill>
                  <a:schemeClr val="bg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a:t>Click to edit Master subtitle style</a:t>
            </a:r>
            <a:endParaRPr lang="en-US" dirty="0"/>
          </a:p>
        </p:txBody>
      </p:sp>
      <p:pic>
        <p:nvPicPr>
          <p:cNvPr id="7"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02" y="0"/>
            <a:ext cx="1654175" cy="1516063"/>
          </a:xfrm>
          <a:prstGeom prst="rect">
            <a:avLst/>
          </a:prstGeom>
        </p:spPr>
      </p:pic>
    </p:spTree>
    <p:extLst>
      <p:ext uri="{BB962C8B-B14F-4D97-AF65-F5344CB8AC3E}">
        <p14:creationId xmlns:p14="http://schemas.microsoft.com/office/powerpoint/2010/main" val="202019809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rgbClr val="EF334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15" y="1417340"/>
            <a:ext cx="8207375" cy="2952000"/>
          </a:xfrm>
          <a:prstGeom prst="rect">
            <a:avLst/>
          </a:prstGeom>
        </p:spPr>
        <p:txBody>
          <a:bodyPr lIns="0" tIns="0" rIns="0" bIns="0" anchor="b" anchorCtr="0">
            <a:noAutofit/>
          </a:bodyPr>
          <a:lstStyle>
            <a:lvl1pPr algn="l">
              <a:lnSpc>
                <a:spcPct val="80000"/>
              </a:lnSpc>
              <a:defRPr sz="6000" b="1" spc="-167">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333" i="1">
                <a:solidFill>
                  <a:schemeClr val="bg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a:t>Click to edit Master subtitle style</a:t>
            </a:r>
            <a:endParaRPr lang="en-US" dirty="0"/>
          </a:p>
        </p:txBody>
      </p:sp>
      <p:pic>
        <p:nvPicPr>
          <p:cNvPr id="5"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02" y="0"/>
            <a:ext cx="1654175" cy="1516063"/>
          </a:xfrm>
          <a:prstGeom prst="rect">
            <a:avLst/>
          </a:prstGeom>
        </p:spPr>
      </p:pic>
    </p:spTree>
    <p:extLst>
      <p:ext uri="{BB962C8B-B14F-4D97-AF65-F5344CB8AC3E}">
        <p14:creationId xmlns:p14="http://schemas.microsoft.com/office/powerpoint/2010/main" val="224635131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rgbClr val="FFCD0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15" y="1417340"/>
            <a:ext cx="8207375" cy="2952000"/>
          </a:xfrm>
          <a:prstGeom prst="rect">
            <a:avLst/>
          </a:prstGeom>
        </p:spPr>
        <p:txBody>
          <a:bodyPr lIns="0" tIns="0" rIns="0" bIns="0" anchor="b" anchorCtr="0">
            <a:noAutofit/>
          </a:bodyPr>
          <a:lstStyle>
            <a:lvl1pPr algn="l">
              <a:lnSpc>
                <a:spcPct val="80000"/>
              </a:lnSpc>
              <a:defRPr sz="6000" b="1" spc="-167">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333" i="1">
                <a:solidFill>
                  <a:schemeClr val="bg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a:t>Click to edit Master subtitle style</a:t>
            </a:r>
            <a:endParaRPr lang="en-US" dirty="0"/>
          </a:p>
        </p:txBody>
      </p:sp>
      <p:pic>
        <p:nvPicPr>
          <p:cNvPr id="6"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02" y="0"/>
            <a:ext cx="1654175" cy="1516063"/>
          </a:xfrm>
          <a:prstGeom prst="rect">
            <a:avLst/>
          </a:prstGeom>
        </p:spPr>
      </p:pic>
    </p:spTree>
    <p:extLst>
      <p:ext uri="{BB962C8B-B14F-4D97-AF65-F5344CB8AC3E}">
        <p14:creationId xmlns:p14="http://schemas.microsoft.com/office/powerpoint/2010/main" val="382248221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15" y="1417636"/>
            <a:ext cx="8207375" cy="2952000"/>
          </a:xfrm>
          <a:prstGeom prst="rect">
            <a:avLst/>
          </a:prstGeom>
        </p:spPr>
        <p:txBody>
          <a:bodyPr lIns="0" tIns="0" rIns="0" bIns="0" anchor="b" anchorCtr="0">
            <a:noAutofit/>
          </a:bodyPr>
          <a:lstStyle>
            <a:lvl1pPr algn="l">
              <a:lnSpc>
                <a:spcPct val="80000"/>
              </a:lnSpc>
              <a:defRPr sz="6000" b="1" spc="-167">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333" i="1">
                <a:solidFill>
                  <a:schemeClr val="bg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a:t>Click to edit Master subtitle style</a:t>
            </a:r>
            <a:endParaRPr lang="en-US" dirty="0"/>
          </a:p>
        </p:txBody>
      </p:sp>
      <p:pic>
        <p:nvPicPr>
          <p:cNvPr id="5"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02" y="0"/>
            <a:ext cx="1654175" cy="1516063"/>
          </a:xfrm>
          <a:prstGeom prst="rect">
            <a:avLst/>
          </a:prstGeom>
        </p:spPr>
      </p:pic>
    </p:spTree>
    <p:extLst>
      <p:ext uri="{BB962C8B-B14F-4D97-AF65-F5344CB8AC3E}">
        <p14:creationId xmlns:p14="http://schemas.microsoft.com/office/powerpoint/2010/main" val="398173340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Cover with BG image 2">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15" y="1417636"/>
            <a:ext cx="8207375" cy="2952000"/>
          </a:xfrm>
          <a:prstGeom prst="rect">
            <a:avLst/>
          </a:prstGeom>
        </p:spPr>
        <p:txBody>
          <a:bodyPr lIns="0" tIns="0" rIns="0" bIns="0" anchor="b" anchorCtr="0">
            <a:noAutofit/>
          </a:bodyPr>
          <a:lstStyle>
            <a:lvl1pPr algn="l">
              <a:lnSpc>
                <a:spcPct val="80000"/>
              </a:lnSpc>
              <a:defRPr sz="6000" b="1" spc="-167">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333" i="1">
                <a:solidFill>
                  <a:schemeClr val="bg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a:t>Click to edit Master subtitle style</a:t>
            </a:r>
            <a:endParaRPr lang="en-US" dirty="0"/>
          </a:p>
        </p:txBody>
      </p:sp>
      <p:pic>
        <p:nvPicPr>
          <p:cNvPr id="5"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02" y="0"/>
            <a:ext cx="1654175" cy="1516063"/>
          </a:xfrm>
          <a:prstGeom prst="rect">
            <a:avLst/>
          </a:prstGeom>
        </p:spPr>
      </p:pic>
    </p:spTree>
    <p:extLst>
      <p:ext uri="{BB962C8B-B14F-4D97-AF65-F5344CB8AC3E}">
        <p14:creationId xmlns:p14="http://schemas.microsoft.com/office/powerpoint/2010/main" val="1769812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ärilogo">
    <p:spTree>
      <p:nvGrpSpPr>
        <p:cNvPr id="1" name=""/>
        <p:cNvGrpSpPr/>
        <p:nvPr/>
      </p:nvGrpSpPr>
      <p:grpSpPr>
        <a:xfrm>
          <a:off x="0" y="0"/>
          <a:ext cx="0" cy="0"/>
          <a:chOff x="0" y="0"/>
          <a:chExt cx="0" cy="0"/>
        </a:xfrm>
      </p:grpSpPr>
      <p:sp>
        <p:nvSpPr>
          <p:cNvPr id="2" name="Title 1"/>
          <p:cNvSpPr>
            <a:spLocks noGrp="1"/>
          </p:cNvSpPr>
          <p:nvPr>
            <p:ph type="ctrTitle"/>
          </p:nvPr>
        </p:nvSpPr>
        <p:spPr>
          <a:xfrm>
            <a:off x="468313" y="265113"/>
            <a:ext cx="7992119" cy="720179"/>
          </a:xfrm>
          <a:prstGeom prst="rect">
            <a:avLst/>
          </a:prstGeom>
        </p:spPr>
        <p:txBody>
          <a:bodyPr lIns="0" tIns="0" rIns="0" bIns="0" anchor="t" anchorCtr="0">
            <a:noAutofit/>
          </a:bodyPr>
          <a:lstStyle>
            <a:lvl1pPr algn="l">
              <a:lnSpc>
                <a:spcPct val="85000"/>
              </a:lnSpc>
              <a:defRPr sz="3600" b="1" spc="0" baseline="0">
                <a:solidFill>
                  <a:schemeClr val="bg2"/>
                </a:solidFill>
              </a:defRPr>
            </a:lvl1pPr>
          </a:lstStyle>
          <a:p>
            <a:r>
              <a:rPr lang="en-US"/>
              <a:t>Click to edit Master title style</a:t>
            </a:r>
            <a:endParaRPr lang="en-US" dirty="0"/>
          </a:p>
        </p:txBody>
      </p:sp>
      <p:sp>
        <p:nvSpPr>
          <p:cNvPr id="10" name="Content Placeholder 10"/>
          <p:cNvSpPr>
            <a:spLocks noGrp="1"/>
          </p:cNvSpPr>
          <p:nvPr>
            <p:ph sz="quarter" idx="14" hasCustomPrompt="1"/>
          </p:nvPr>
        </p:nvSpPr>
        <p:spPr>
          <a:xfrm>
            <a:off x="468313" y="1333330"/>
            <a:ext cx="6047903" cy="3324370"/>
          </a:xfrm>
          <a:prstGeom prst="rect">
            <a:avLst/>
          </a:prstGeom>
        </p:spPr>
        <p:txBody>
          <a:bodyPr vert="horz" lIns="0" tIns="0" rIns="0" bIns="0"/>
          <a:lstStyle>
            <a:lvl1pPr marL="0" indent="0">
              <a:buNone/>
              <a:defRPr sz="2100" b="0">
                <a:latin typeface="Georgia" panose="02040502050405020303" pitchFamily="18" charset="0"/>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p:txBody>
      </p:sp>
      <p:pic>
        <p:nvPicPr>
          <p:cNvPr id="5" name="Kuva 4"/>
          <p:cNvPicPr>
            <a:picLocks noChangeAspect="1"/>
          </p:cNvPicPr>
          <p:nvPr userDrawn="1"/>
        </p:nvPicPr>
        <p:blipFill>
          <a:blip r:embed="rId2"/>
          <a:stretch>
            <a:fillRect/>
          </a:stretch>
        </p:blipFill>
        <p:spPr>
          <a:xfrm>
            <a:off x="467544" y="5197796"/>
            <a:ext cx="1429826" cy="324000"/>
          </a:xfrm>
          <a:prstGeom prst="rect">
            <a:avLst/>
          </a:prstGeom>
        </p:spPr>
      </p:pic>
    </p:spTree>
    <p:extLst>
      <p:ext uri="{BB962C8B-B14F-4D97-AF65-F5344CB8AC3E}">
        <p14:creationId xmlns:p14="http://schemas.microsoft.com/office/powerpoint/2010/main" val="3810708247"/>
      </p:ext>
    </p:extLst>
  </p:cSld>
  <p:clrMapOvr>
    <a:masterClrMapping/>
  </p:clrMapOvr>
  <p:extLst>
    <p:ext uri="{DCECCB84-F9BA-43D5-87BE-67443E8EF086}">
      <p15:sldGuideLst xmlns:p15="http://schemas.microsoft.com/office/powerpoint/2012/main">
        <p15:guide id="4" orient="horz" pos="3478" userDrawn="1">
          <p15:clr>
            <a:srgbClr val="FBAE40"/>
          </p15:clr>
        </p15:guide>
        <p15:guide id="5" pos="295"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50000"/>
            <a:ext cx="4629692" cy="5415000"/>
          </a:xfrm>
          <a:prstGeom prst="rect">
            <a:avLst/>
          </a:prstGeom>
        </p:spPr>
        <p:txBody>
          <a:bodyPr vert="horz"/>
          <a:lstStyle/>
          <a:p>
            <a:pPr lvl="0"/>
            <a:r>
              <a:rPr lang="fi-FI" noProof="0"/>
              <a:t>Drag picture to placeholder or click icon to add</a:t>
            </a:r>
          </a:p>
        </p:txBody>
      </p:sp>
      <p:sp>
        <p:nvSpPr>
          <p:cNvPr id="6" name="Title 1"/>
          <p:cNvSpPr>
            <a:spLocks noGrp="1"/>
          </p:cNvSpPr>
          <p:nvPr>
            <p:ph type="ctrTitle"/>
          </p:nvPr>
        </p:nvSpPr>
        <p:spPr>
          <a:xfrm>
            <a:off x="468325" y="1633364"/>
            <a:ext cx="3319477" cy="2694083"/>
          </a:xfrm>
          <a:prstGeom prst="rect">
            <a:avLst/>
          </a:prstGeom>
        </p:spPr>
        <p:txBody>
          <a:bodyPr lIns="0" tIns="0" rIns="0" bIns="0" anchor="t">
            <a:noAutofit/>
          </a:bodyPr>
          <a:lstStyle>
            <a:lvl1pPr algn="l">
              <a:lnSpc>
                <a:spcPct val="80000"/>
              </a:lnSpc>
              <a:defRPr sz="5000" b="1" spc="-167">
                <a:solidFill>
                  <a:srgbClr val="FFCD00"/>
                </a:solidFill>
              </a:defRPr>
            </a:lvl1pPr>
          </a:lstStyle>
          <a:p>
            <a:r>
              <a:rPr lang="fi-FI"/>
              <a:t>Click to edit Master title style</a:t>
            </a:r>
            <a:endParaRPr lang="en-US" dirty="0"/>
          </a:p>
        </p:txBody>
      </p:sp>
      <p:sp>
        <p:nvSpPr>
          <p:cNvPr id="7" name="Subtitle 2"/>
          <p:cNvSpPr>
            <a:spLocks noGrp="1"/>
          </p:cNvSpPr>
          <p:nvPr>
            <p:ph type="subTitle" idx="1"/>
          </p:nvPr>
        </p:nvSpPr>
        <p:spPr>
          <a:xfrm>
            <a:off x="468325" y="4507364"/>
            <a:ext cx="3319477" cy="486000"/>
          </a:xfrm>
          <a:prstGeom prst="rect">
            <a:avLst/>
          </a:prstGeom>
        </p:spPr>
        <p:txBody>
          <a:bodyPr lIns="0" tIns="0" rIns="0" bIns="0" anchor="t">
            <a:normAutofit/>
          </a:bodyPr>
          <a:lstStyle>
            <a:lvl1pPr marL="0" indent="0" algn="l">
              <a:spcBef>
                <a:spcPts val="0"/>
              </a:spcBef>
              <a:buNone/>
              <a:defRPr sz="1333" i="1">
                <a:solidFill>
                  <a:srgbClr val="928B8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fi-FI"/>
              <a:t>Click to edit Master subtitle style</a:t>
            </a:r>
            <a:endParaRPr lang="en-US" dirty="0"/>
          </a:p>
        </p:txBody>
      </p:sp>
      <p:pic>
        <p:nvPicPr>
          <p:cNvPr id="9"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12" y="0"/>
            <a:ext cx="1654175" cy="1516063"/>
          </a:xfrm>
          <a:prstGeom prst="rect">
            <a:avLst/>
          </a:prstGeom>
        </p:spPr>
      </p:pic>
    </p:spTree>
    <p:extLst>
      <p:ext uri="{BB962C8B-B14F-4D97-AF65-F5344CB8AC3E}">
        <p14:creationId xmlns:p14="http://schemas.microsoft.com/office/powerpoint/2010/main" val="38017310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Cover with BG image 3">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15" y="1417636"/>
            <a:ext cx="8207375" cy="2952000"/>
          </a:xfrm>
          <a:prstGeom prst="rect">
            <a:avLst/>
          </a:prstGeom>
        </p:spPr>
        <p:txBody>
          <a:bodyPr lIns="0" tIns="0" rIns="0" bIns="0" anchor="b" anchorCtr="0">
            <a:noAutofit/>
          </a:bodyPr>
          <a:lstStyle>
            <a:lvl1pPr algn="l">
              <a:lnSpc>
                <a:spcPct val="80000"/>
              </a:lnSpc>
              <a:defRPr sz="6000" b="1" spc="-167">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333" i="1">
                <a:solidFill>
                  <a:schemeClr val="bg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a:t>Click to edit Master subtitle style</a:t>
            </a:r>
            <a:endParaRPr lang="en-US" dirty="0"/>
          </a:p>
        </p:txBody>
      </p:sp>
      <p:pic>
        <p:nvPicPr>
          <p:cNvPr id="9"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02" y="0"/>
            <a:ext cx="1654175" cy="1516063"/>
          </a:xfrm>
          <a:prstGeom prst="rect">
            <a:avLst/>
          </a:prstGeom>
        </p:spPr>
      </p:pic>
    </p:spTree>
    <p:extLst>
      <p:ext uri="{BB962C8B-B14F-4D97-AF65-F5344CB8AC3E}">
        <p14:creationId xmlns:p14="http://schemas.microsoft.com/office/powerpoint/2010/main" val="312895062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468312" y="1418400"/>
            <a:ext cx="8208000" cy="2952000"/>
          </a:xfrm>
          <a:prstGeom prst="rect">
            <a:avLst/>
          </a:prstGeom>
        </p:spPr>
        <p:txBody>
          <a:bodyPr lIns="0" tIns="0" rIns="0" bIns="0" anchor="b">
            <a:noAutofit/>
          </a:bodyPr>
          <a:lstStyle>
            <a:lvl1pPr algn="l">
              <a:lnSpc>
                <a:spcPct val="80000"/>
              </a:lnSpc>
              <a:defRPr sz="6000" b="1" spc="-167">
                <a:solidFill>
                  <a:srgbClr val="005EB8"/>
                </a:solidFill>
              </a:defRPr>
            </a:lvl1pPr>
          </a:lstStyle>
          <a:p>
            <a:r>
              <a:rPr lang="en-US"/>
              <a:t>Click to edit Master title style</a:t>
            </a:r>
            <a:endParaRPr lang="en-US" dirty="0"/>
          </a:p>
        </p:txBody>
      </p:sp>
      <p:sp>
        <p:nvSpPr>
          <p:cNvPr id="17" name="Subtitle 2"/>
          <p:cNvSpPr>
            <a:spLocks noGrp="1"/>
          </p:cNvSpPr>
          <p:nvPr>
            <p:ph type="subTitle" idx="1"/>
          </p:nvPr>
        </p:nvSpPr>
        <p:spPr>
          <a:xfrm>
            <a:off x="468314" y="4429748"/>
            <a:ext cx="5388448" cy="660000"/>
          </a:xfrm>
          <a:prstGeom prst="rect">
            <a:avLst/>
          </a:prstGeom>
        </p:spPr>
        <p:txBody>
          <a:bodyPr lIns="0" tIns="0" rIns="0" bIns="0" anchor="t">
            <a:normAutofit/>
          </a:bodyPr>
          <a:lstStyle>
            <a:lvl1pPr marL="0" indent="0" algn="l">
              <a:spcBef>
                <a:spcPts val="0"/>
              </a:spcBef>
              <a:buNone/>
              <a:defRPr sz="1333" i="1">
                <a:solidFill>
                  <a:srgbClr val="928B8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02" y="0"/>
            <a:ext cx="1654175" cy="1516063"/>
          </a:xfrm>
          <a:prstGeom prst="rect">
            <a:avLst/>
          </a:prstGeom>
        </p:spPr>
      </p:pic>
    </p:spTree>
    <p:extLst>
      <p:ext uri="{BB962C8B-B14F-4D97-AF65-F5344CB8AC3E}">
        <p14:creationId xmlns:p14="http://schemas.microsoft.com/office/powerpoint/2010/main" val="97225688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418400"/>
            <a:ext cx="8208000" cy="2952000"/>
          </a:xfrm>
          <a:prstGeom prst="rect">
            <a:avLst/>
          </a:prstGeom>
        </p:spPr>
        <p:txBody>
          <a:bodyPr lIns="0" tIns="0" rIns="0" bIns="0" anchor="b">
            <a:noAutofit/>
          </a:bodyPr>
          <a:lstStyle>
            <a:lvl1pPr algn="l">
              <a:lnSpc>
                <a:spcPct val="80000"/>
              </a:lnSpc>
              <a:defRPr sz="6000" b="1" spc="-167">
                <a:solidFill>
                  <a:srgbClr val="EF3340"/>
                </a:solidFill>
              </a:defRPr>
            </a:lvl1pPr>
          </a:lstStyle>
          <a:p>
            <a:r>
              <a:rPr lang="en-US"/>
              <a:t>Click to edit Master title style</a:t>
            </a:r>
            <a:endParaRPr lang="en-US" dirty="0"/>
          </a:p>
        </p:txBody>
      </p:sp>
      <p:sp>
        <p:nvSpPr>
          <p:cNvPr id="6" name="Subtitle 2"/>
          <p:cNvSpPr>
            <a:spLocks noGrp="1"/>
          </p:cNvSpPr>
          <p:nvPr>
            <p:ph type="subTitle" idx="1"/>
          </p:nvPr>
        </p:nvSpPr>
        <p:spPr>
          <a:xfrm>
            <a:off x="468316" y="4429748"/>
            <a:ext cx="5379423" cy="660000"/>
          </a:xfrm>
          <a:prstGeom prst="rect">
            <a:avLst/>
          </a:prstGeom>
        </p:spPr>
        <p:txBody>
          <a:bodyPr lIns="0" tIns="0" rIns="0" bIns="0" anchor="t">
            <a:normAutofit/>
          </a:bodyPr>
          <a:lstStyle>
            <a:lvl1pPr marL="0" indent="0" algn="l">
              <a:spcBef>
                <a:spcPts val="0"/>
              </a:spcBef>
              <a:buNone/>
              <a:defRPr sz="1333" i="1">
                <a:solidFill>
                  <a:srgbClr val="928B8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a:t>Click to edit Master subtitle style</a:t>
            </a:r>
            <a:endParaRPr lang="en-US" dirty="0"/>
          </a:p>
        </p:txBody>
      </p:sp>
      <p:pic>
        <p:nvPicPr>
          <p:cNvPr id="8"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02" y="0"/>
            <a:ext cx="1654175" cy="1516063"/>
          </a:xfrm>
          <a:prstGeom prst="rect">
            <a:avLst/>
          </a:prstGeom>
        </p:spPr>
      </p:pic>
    </p:spTree>
    <p:extLst>
      <p:ext uri="{BB962C8B-B14F-4D97-AF65-F5344CB8AC3E}">
        <p14:creationId xmlns:p14="http://schemas.microsoft.com/office/powerpoint/2010/main" val="426883675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418400"/>
            <a:ext cx="8208000" cy="2952000"/>
          </a:xfrm>
          <a:prstGeom prst="rect">
            <a:avLst/>
          </a:prstGeom>
        </p:spPr>
        <p:txBody>
          <a:bodyPr lIns="0" tIns="0" rIns="0" bIns="0" anchor="b">
            <a:noAutofit/>
          </a:bodyPr>
          <a:lstStyle>
            <a:lvl1pPr algn="l">
              <a:lnSpc>
                <a:spcPct val="80000"/>
              </a:lnSpc>
              <a:defRPr sz="6000" b="1" spc="-167">
                <a:solidFill>
                  <a:srgbClr val="FFCD00"/>
                </a:solidFill>
              </a:defRPr>
            </a:lvl1pPr>
          </a:lstStyle>
          <a:p>
            <a:r>
              <a:rPr lang="en-US"/>
              <a:t>Click to edit Master title style</a:t>
            </a:r>
            <a:endParaRPr lang="en-US" dirty="0"/>
          </a:p>
        </p:txBody>
      </p:sp>
      <p:sp>
        <p:nvSpPr>
          <p:cNvPr id="6" name="Subtitle 2"/>
          <p:cNvSpPr>
            <a:spLocks noGrp="1"/>
          </p:cNvSpPr>
          <p:nvPr>
            <p:ph type="subTitle" idx="1"/>
          </p:nvPr>
        </p:nvSpPr>
        <p:spPr>
          <a:xfrm>
            <a:off x="468314" y="4429748"/>
            <a:ext cx="5388448" cy="660000"/>
          </a:xfrm>
          <a:prstGeom prst="rect">
            <a:avLst/>
          </a:prstGeom>
        </p:spPr>
        <p:txBody>
          <a:bodyPr lIns="0" tIns="0" rIns="0" bIns="0" anchor="t">
            <a:normAutofit/>
          </a:bodyPr>
          <a:lstStyle>
            <a:lvl1pPr marL="0" indent="0" algn="l">
              <a:spcBef>
                <a:spcPts val="0"/>
              </a:spcBef>
              <a:buNone/>
              <a:defRPr sz="1333" i="1">
                <a:solidFill>
                  <a:srgbClr val="928B8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02" y="0"/>
            <a:ext cx="1654175" cy="1516063"/>
          </a:xfrm>
          <a:prstGeom prst="rect">
            <a:avLst/>
          </a:prstGeom>
        </p:spPr>
      </p:pic>
    </p:spTree>
    <p:extLst>
      <p:ext uri="{BB962C8B-B14F-4D97-AF65-F5344CB8AC3E}">
        <p14:creationId xmlns:p14="http://schemas.microsoft.com/office/powerpoint/2010/main" val="429274163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468315" y="1657740"/>
            <a:ext cx="3319477" cy="2694083"/>
          </a:xfrm>
          <a:prstGeom prst="rect">
            <a:avLst/>
          </a:prstGeom>
        </p:spPr>
        <p:txBody>
          <a:bodyPr lIns="0" tIns="0" rIns="0" bIns="0" anchor="t">
            <a:noAutofit/>
          </a:bodyPr>
          <a:lstStyle>
            <a:lvl1pPr algn="l">
              <a:lnSpc>
                <a:spcPct val="80000"/>
              </a:lnSpc>
              <a:defRPr sz="5000" b="1" spc="-167">
                <a:solidFill>
                  <a:srgbClr val="005EB8"/>
                </a:solidFill>
              </a:defRPr>
            </a:lvl1pPr>
          </a:lstStyle>
          <a:p>
            <a:r>
              <a:rPr lang="en-US"/>
              <a:t>Click to edit Master title style</a:t>
            </a:r>
            <a:endParaRPr lang="en-US" dirty="0"/>
          </a:p>
        </p:txBody>
      </p:sp>
      <p:sp>
        <p:nvSpPr>
          <p:cNvPr id="17" name="Subtitle 2"/>
          <p:cNvSpPr>
            <a:spLocks noGrp="1"/>
          </p:cNvSpPr>
          <p:nvPr>
            <p:ph type="subTitle" idx="1"/>
          </p:nvPr>
        </p:nvSpPr>
        <p:spPr>
          <a:xfrm>
            <a:off x="468315" y="4531740"/>
            <a:ext cx="3319477" cy="486000"/>
          </a:xfrm>
          <a:prstGeom prst="rect">
            <a:avLst/>
          </a:prstGeom>
        </p:spPr>
        <p:txBody>
          <a:bodyPr lIns="0" tIns="0" rIns="0" bIns="0" anchor="t">
            <a:normAutofit/>
          </a:bodyPr>
          <a:lstStyle>
            <a:lvl1pPr marL="0" indent="0" algn="l">
              <a:spcBef>
                <a:spcPts val="0"/>
              </a:spcBef>
              <a:buNone/>
              <a:defRPr sz="1333" i="1">
                <a:solidFill>
                  <a:srgbClr val="928B8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a:t>Click to edit Master subtitle style</a:t>
            </a:r>
            <a:endParaRPr lang="en-US" dirty="0"/>
          </a:p>
        </p:txBody>
      </p:sp>
      <p:sp>
        <p:nvSpPr>
          <p:cNvPr id="4" name="Picture Placeholder 3"/>
          <p:cNvSpPr>
            <a:spLocks noGrp="1"/>
          </p:cNvSpPr>
          <p:nvPr>
            <p:ph type="pic" sz="quarter" idx="10"/>
          </p:nvPr>
        </p:nvSpPr>
        <p:spPr>
          <a:xfrm>
            <a:off x="4349262" y="150000"/>
            <a:ext cx="4629692" cy="5415000"/>
          </a:xfrm>
          <a:prstGeom prst="rect">
            <a:avLst/>
          </a:prstGeom>
        </p:spPr>
        <p:txBody>
          <a:bodyPr vert="horz"/>
          <a:lstStyle/>
          <a:p>
            <a:pPr lvl="0"/>
            <a:r>
              <a:rPr lang="en-US" noProof="0"/>
              <a:t>Click icon to add picture</a:t>
            </a:r>
            <a:endParaRPr lang="fi-FI" noProof="0"/>
          </a:p>
        </p:txBody>
      </p:sp>
      <p:pic>
        <p:nvPicPr>
          <p:cNvPr id="7"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02" y="0"/>
            <a:ext cx="1654175" cy="1516063"/>
          </a:xfrm>
          <a:prstGeom prst="rect">
            <a:avLst/>
          </a:prstGeom>
        </p:spPr>
      </p:pic>
    </p:spTree>
    <p:extLst>
      <p:ext uri="{BB962C8B-B14F-4D97-AF65-F5344CB8AC3E}">
        <p14:creationId xmlns:p14="http://schemas.microsoft.com/office/powerpoint/2010/main" val="164132679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2" y="150000"/>
            <a:ext cx="4629692" cy="5415000"/>
          </a:xfrm>
          <a:prstGeom prst="rect">
            <a:avLst/>
          </a:prstGeom>
        </p:spPr>
        <p:txBody>
          <a:bodyPr vert="horz"/>
          <a:lstStyle/>
          <a:p>
            <a:pPr lvl="0"/>
            <a:r>
              <a:rPr lang="en-US" noProof="0"/>
              <a:t>Click icon to add picture</a:t>
            </a:r>
            <a:endParaRPr lang="fi-FI" noProof="0"/>
          </a:p>
        </p:txBody>
      </p:sp>
      <p:sp>
        <p:nvSpPr>
          <p:cNvPr id="6" name="Title 1"/>
          <p:cNvSpPr>
            <a:spLocks noGrp="1"/>
          </p:cNvSpPr>
          <p:nvPr>
            <p:ph type="ctrTitle"/>
          </p:nvPr>
        </p:nvSpPr>
        <p:spPr>
          <a:xfrm>
            <a:off x="468315" y="1657740"/>
            <a:ext cx="3319477" cy="2694083"/>
          </a:xfrm>
          <a:prstGeom prst="rect">
            <a:avLst/>
          </a:prstGeom>
        </p:spPr>
        <p:txBody>
          <a:bodyPr lIns="0" tIns="0" rIns="0" bIns="0" anchor="t">
            <a:noAutofit/>
          </a:bodyPr>
          <a:lstStyle>
            <a:lvl1pPr algn="l">
              <a:lnSpc>
                <a:spcPct val="80000"/>
              </a:lnSpc>
              <a:defRPr sz="5000" b="1" spc="-167">
                <a:solidFill>
                  <a:srgbClr val="EF3340"/>
                </a:solidFill>
              </a:defRPr>
            </a:lvl1pPr>
          </a:lstStyle>
          <a:p>
            <a:r>
              <a:rPr lang="en-US"/>
              <a:t>Click to edit Master title style</a:t>
            </a:r>
            <a:endParaRPr lang="en-US" dirty="0"/>
          </a:p>
        </p:txBody>
      </p:sp>
      <p:sp>
        <p:nvSpPr>
          <p:cNvPr id="8" name="Subtitle 2"/>
          <p:cNvSpPr>
            <a:spLocks noGrp="1"/>
          </p:cNvSpPr>
          <p:nvPr>
            <p:ph type="subTitle" idx="1"/>
          </p:nvPr>
        </p:nvSpPr>
        <p:spPr>
          <a:xfrm>
            <a:off x="468315" y="4531740"/>
            <a:ext cx="3319477" cy="486000"/>
          </a:xfrm>
          <a:prstGeom prst="rect">
            <a:avLst/>
          </a:prstGeom>
        </p:spPr>
        <p:txBody>
          <a:bodyPr lIns="0" tIns="0" rIns="0" bIns="0" anchor="t">
            <a:normAutofit/>
          </a:bodyPr>
          <a:lstStyle>
            <a:lvl1pPr marL="0" indent="0" algn="l">
              <a:spcBef>
                <a:spcPts val="0"/>
              </a:spcBef>
              <a:buNone/>
              <a:defRPr sz="1333" i="1">
                <a:solidFill>
                  <a:srgbClr val="928B8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a:t>Click to edit Master subtitle style</a:t>
            </a:r>
            <a:endParaRPr lang="en-US" dirty="0"/>
          </a:p>
        </p:txBody>
      </p:sp>
      <p:pic>
        <p:nvPicPr>
          <p:cNvPr id="9"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02" y="0"/>
            <a:ext cx="1654175" cy="1516063"/>
          </a:xfrm>
          <a:prstGeom prst="rect">
            <a:avLst/>
          </a:prstGeom>
        </p:spPr>
      </p:pic>
    </p:spTree>
    <p:extLst>
      <p:ext uri="{BB962C8B-B14F-4D97-AF65-F5344CB8AC3E}">
        <p14:creationId xmlns:p14="http://schemas.microsoft.com/office/powerpoint/2010/main" val="427055288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50000"/>
            <a:ext cx="4629692" cy="5415000"/>
          </a:xfrm>
          <a:prstGeom prst="rect">
            <a:avLst/>
          </a:prstGeom>
        </p:spPr>
        <p:txBody>
          <a:bodyPr vert="horz"/>
          <a:lstStyle/>
          <a:p>
            <a:pPr lvl="0"/>
            <a:r>
              <a:rPr lang="en-US" noProof="0"/>
              <a:t>Click icon to add picture</a:t>
            </a:r>
            <a:endParaRPr lang="fi-FI" noProof="0"/>
          </a:p>
        </p:txBody>
      </p:sp>
      <p:sp>
        <p:nvSpPr>
          <p:cNvPr id="6" name="Title 1"/>
          <p:cNvSpPr>
            <a:spLocks noGrp="1"/>
          </p:cNvSpPr>
          <p:nvPr>
            <p:ph type="ctrTitle"/>
          </p:nvPr>
        </p:nvSpPr>
        <p:spPr>
          <a:xfrm>
            <a:off x="468315" y="1633364"/>
            <a:ext cx="3319477" cy="2694083"/>
          </a:xfrm>
          <a:prstGeom prst="rect">
            <a:avLst/>
          </a:prstGeom>
        </p:spPr>
        <p:txBody>
          <a:bodyPr lIns="0" tIns="0" rIns="0" bIns="0" anchor="t">
            <a:noAutofit/>
          </a:bodyPr>
          <a:lstStyle>
            <a:lvl1pPr algn="l">
              <a:lnSpc>
                <a:spcPct val="80000"/>
              </a:lnSpc>
              <a:defRPr sz="5000" b="1" spc="-167">
                <a:solidFill>
                  <a:srgbClr val="FFCD00"/>
                </a:solidFill>
              </a:defRPr>
            </a:lvl1pPr>
          </a:lstStyle>
          <a:p>
            <a:r>
              <a:rPr lang="en-US"/>
              <a:t>Click to edit Master title style</a:t>
            </a:r>
            <a:endParaRPr lang="en-US" dirty="0"/>
          </a:p>
        </p:txBody>
      </p:sp>
      <p:sp>
        <p:nvSpPr>
          <p:cNvPr id="7" name="Subtitle 2"/>
          <p:cNvSpPr>
            <a:spLocks noGrp="1"/>
          </p:cNvSpPr>
          <p:nvPr>
            <p:ph type="subTitle" idx="1"/>
          </p:nvPr>
        </p:nvSpPr>
        <p:spPr>
          <a:xfrm>
            <a:off x="468315" y="4507364"/>
            <a:ext cx="3319477" cy="486000"/>
          </a:xfrm>
          <a:prstGeom prst="rect">
            <a:avLst/>
          </a:prstGeom>
        </p:spPr>
        <p:txBody>
          <a:bodyPr lIns="0" tIns="0" rIns="0" bIns="0" anchor="t">
            <a:normAutofit/>
          </a:bodyPr>
          <a:lstStyle>
            <a:lvl1pPr marL="0" indent="0" algn="l">
              <a:spcBef>
                <a:spcPts val="0"/>
              </a:spcBef>
              <a:buNone/>
              <a:defRPr sz="1333" i="1">
                <a:solidFill>
                  <a:srgbClr val="928B8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a:t>Click to edit Master subtitle style</a:t>
            </a:r>
            <a:endParaRPr lang="en-US" dirty="0"/>
          </a:p>
        </p:txBody>
      </p:sp>
      <p:pic>
        <p:nvPicPr>
          <p:cNvPr id="9"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02" y="0"/>
            <a:ext cx="1654175" cy="1516063"/>
          </a:xfrm>
          <a:prstGeom prst="rect">
            <a:avLst/>
          </a:prstGeom>
        </p:spPr>
      </p:pic>
    </p:spTree>
    <p:extLst>
      <p:ext uri="{BB962C8B-B14F-4D97-AF65-F5344CB8AC3E}">
        <p14:creationId xmlns:p14="http://schemas.microsoft.com/office/powerpoint/2010/main" val="90703783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rgbClr val="005EB8"/>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15" y="1593556"/>
            <a:ext cx="8207375" cy="2196667"/>
          </a:xfrm>
          <a:prstGeom prst="rect">
            <a:avLst/>
          </a:prstGeom>
        </p:spPr>
        <p:txBody>
          <a:bodyPr lIns="0" tIns="0" rIns="0" bIns="0" anchor="t">
            <a:noAutofit/>
          </a:bodyPr>
          <a:lstStyle>
            <a:lvl1pPr algn="l">
              <a:lnSpc>
                <a:spcPct val="80000"/>
              </a:lnSpc>
              <a:defRPr sz="6000" b="1" spc="-167">
                <a:solidFill>
                  <a:schemeClr val="bg1"/>
                </a:solidFill>
              </a:defRPr>
            </a:lvl1pPr>
          </a:lstStyle>
          <a:p>
            <a:r>
              <a:rPr lang="en-US"/>
              <a:t>Click to edit Master title style</a:t>
            </a:r>
            <a:endParaRPr lang="en-US" dirty="0"/>
          </a:p>
        </p:txBody>
      </p:sp>
      <p:cxnSp>
        <p:nvCxnSpPr>
          <p:cNvPr id="7" name="Straight Connector 4"/>
          <p:cNvCxnSpPr/>
          <p:nvPr userDrawn="1"/>
        </p:nvCxnSpPr>
        <p:spPr>
          <a:xfrm>
            <a:off x="468315" y="4873625"/>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4000" y="4712401"/>
            <a:ext cx="2113788" cy="964597"/>
          </a:xfrm>
          <a:prstGeom prst="rect">
            <a:avLst/>
          </a:prstGeom>
        </p:spPr>
      </p:pic>
    </p:spTree>
    <p:extLst>
      <p:ext uri="{BB962C8B-B14F-4D97-AF65-F5344CB8AC3E}">
        <p14:creationId xmlns:p14="http://schemas.microsoft.com/office/powerpoint/2010/main" val="36207051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rgbClr val="EF334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8315" y="1593556"/>
            <a:ext cx="8207375" cy="2196667"/>
          </a:xfrm>
          <a:prstGeom prst="rect">
            <a:avLst/>
          </a:prstGeom>
        </p:spPr>
        <p:txBody>
          <a:bodyPr lIns="0" tIns="0" rIns="0" bIns="0" anchor="t">
            <a:noAutofit/>
          </a:bodyPr>
          <a:lstStyle>
            <a:lvl1pPr algn="l">
              <a:lnSpc>
                <a:spcPct val="80000"/>
              </a:lnSpc>
              <a:defRPr sz="6000" b="1" spc="-167">
                <a:solidFill>
                  <a:schemeClr val="bg1"/>
                </a:solidFill>
              </a:defRPr>
            </a:lvl1pPr>
          </a:lstStyle>
          <a:p>
            <a:r>
              <a:rPr lang="en-US"/>
              <a:t>Click to edit Master title style</a:t>
            </a:r>
            <a:endParaRPr lang="en-US" dirty="0"/>
          </a:p>
        </p:txBody>
      </p:sp>
      <p:cxnSp>
        <p:nvCxnSpPr>
          <p:cNvPr id="8" name="Straight Connector 4"/>
          <p:cNvCxnSpPr/>
          <p:nvPr userDrawn="1"/>
        </p:nvCxnSpPr>
        <p:spPr>
          <a:xfrm>
            <a:off x="468315" y="4873625"/>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4000" y="4712401"/>
            <a:ext cx="2055876" cy="964597"/>
          </a:xfrm>
          <a:prstGeom prst="rect">
            <a:avLst/>
          </a:prstGeom>
        </p:spPr>
      </p:pic>
    </p:spTree>
    <p:extLst>
      <p:ext uri="{BB962C8B-B14F-4D97-AF65-F5344CB8AC3E}">
        <p14:creationId xmlns:p14="http://schemas.microsoft.com/office/powerpoint/2010/main" val="403167951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rgbClr val="FFCD0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8315" y="1593556"/>
            <a:ext cx="8207375" cy="2196667"/>
          </a:xfrm>
          <a:prstGeom prst="rect">
            <a:avLst/>
          </a:prstGeom>
        </p:spPr>
        <p:txBody>
          <a:bodyPr lIns="0" tIns="0" rIns="0" bIns="0" anchor="t">
            <a:noAutofit/>
          </a:bodyPr>
          <a:lstStyle>
            <a:lvl1pPr algn="l">
              <a:lnSpc>
                <a:spcPct val="80000"/>
              </a:lnSpc>
              <a:defRPr sz="6000" b="1" spc="-167">
                <a:solidFill>
                  <a:schemeClr val="bg1"/>
                </a:solidFill>
              </a:defRPr>
            </a:lvl1pPr>
          </a:lstStyle>
          <a:p>
            <a:r>
              <a:rPr lang="en-US"/>
              <a:t>Click to edit Master title style</a:t>
            </a:r>
            <a:endParaRPr lang="en-US" dirty="0"/>
          </a:p>
        </p:txBody>
      </p:sp>
      <p:cxnSp>
        <p:nvCxnSpPr>
          <p:cNvPr id="8" name="Straight Connector 4"/>
          <p:cNvCxnSpPr/>
          <p:nvPr userDrawn="1"/>
        </p:nvCxnSpPr>
        <p:spPr>
          <a:xfrm>
            <a:off x="468315" y="4873625"/>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4000" y="4712401"/>
            <a:ext cx="2146364" cy="964597"/>
          </a:xfrm>
          <a:prstGeom prst="rect">
            <a:avLst/>
          </a:prstGeom>
        </p:spPr>
      </p:pic>
    </p:spTree>
    <p:extLst>
      <p:ext uri="{BB962C8B-B14F-4D97-AF65-F5344CB8AC3E}">
        <p14:creationId xmlns:p14="http://schemas.microsoft.com/office/powerpoint/2010/main" val="5848854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rgbClr val="005EB8"/>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25" y="1593557"/>
            <a:ext cx="8207375" cy="2196667"/>
          </a:xfrm>
          <a:prstGeom prst="rect">
            <a:avLst/>
          </a:prstGeom>
        </p:spPr>
        <p:txBody>
          <a:bodyPr lIns="0" tIns="0" rIns="0" bIns="0" anchor="t">
            <a:noAutofit/>
          </a:bodyPr>
          <a:lstStyle>
            <a:lvl1pPr algn="l">
              <a:lnSpc>
                <a:spcPct val="80000"/>
              </a:lnSpc>
              <a:defRPr sz="6000" b="1" spc="-167">
                <a:solidFill>
                  <a:schemeClr val="bg1"/>
                </a:solidFill>
              </a:defRPr>
            </a:lvl1pPr>
          </a:lstStyle>
          <a:p>
            <a:r>
              <a:rPr lang="fi-FI"/>
              <a:t>Click to edit Master title style</a:t>
            </a:r>
            <a:endParaRPr lang="en-US" dirty="0"/>
          </a:p>
        </p:txBody>
      </p:sp>
      <p:cxnSp>
        <p:nvCxnSpPr>
          <p:cNvPr id="7" name="Straight Connector 4"/>
          <p:cNvCxnSpPr/>
          <p:nvPr userDrawn="1"/>
        </p:nvCxnSpPr>
        <p:spPr>
          <a:xfrm>
            <a:off x="468325" y="4873625"/>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4000" y="4712402"/>
            <a:ext cx="2113788" cy="964597"/>
          </a:xfrm>
          <a:prstGeom prst="rect">
            <a:avLst/>
          </a:prstGeom>
        </p:spPr>
      </p:pic>
    </p:spTree>
    <p:extLst>
      <p:ext uri="{BB962C8B-B14F-4D97-AF65-F5344CB8AC3E}">
        <p14:creationId xmlns:p14="http://schemas.microsoft.com/office/powerpoint/2010/main" val="385592055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sp>
        <p:nvSpPr>
          <p:cNvPr id="2" name="Title 1"/>
          <p:cNvSpPr>
            <a:spLocks noGrp="1"/>
          </p:cNvSpPr>
          <p:nvPr>
            <p:ph type="ctrTitle"/>
          </p:nvPr>
        </p:nvSpPr>
        <p:spPr>
          <a:xfrm>
            <a:off x="468315" y="265113"/>
            <a:ext cx="8207375" cy="996498"/>
          </a:xfrm>
          <a:prstGeom prst="rect">
            <a:avLst/>
          </a:prstGeom>
        </p:spPr>
        <p:txBody>
          <a:bodyPr lIns="0" tIns="0" rIns="0" bIns="0" anchor="t" anchorCtr="0">
            <a:noAutofit/>
          </a:bodyPr>
          <a:lstStyle>
            <a:lvl1pPr algn="l">
              <a:lnSpc>
                <a:spcPct val="85000"/>
              </a:lnSpc>
              <a:defRPr sz="3000" b="1" spc="-83">
                <a:solidFill>
                  <a:srgbClr val="0065BD"/>
                </a:solidFill>
              </a:defRPr>
            </a:lvl1pPr>
          </a:lstStyle>
          <a:p>
            <a:r>
              <a:rPr lang="en-US"/>
              <a:t>Click to edit Master title style</a:t>
            </a:r>
            <a:endParaRPr lang="en-US" dirty="0"/>
          </a:p>
        </p:txBody>
      </p:sp>
      <p:sp>
        <p:nvSpPr>
          <p:cNvPr id="10" name="Content Placeholder 10"/>
          <p:cNvSpPr>
            <a:spLocks noGrp="1"/>
          </p:cNvSpPr>
          <p:nvPr>
            <p:ph sz="quarter" idx="14"/>
          </p:nvPr>
        </p:nvSpPr>
        <p:spPr>
          <a:xfrm>
            <a:off x="468314" y="1273324"/>
            <a:ext cx="8207374" cy="3324370"/>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6" name="Date Placeholder 12"/>
          <p:cNvSpPr>
            <a:spLocks noGrp="1"/>
          </p:cNvSpPr>
          <p:nvPr>
            <p:ph type="dt" sz="half" idx="15"/>
          </p:nvPr>
        </p:nvSpPr>
        <p:spPr/>
        <p:txBody>
          <a:bodyPr/>
          <a:lstStyle>
            <a:lvl1pPr>
              <a:defRPr/>
            </a:lvl1pPr>
          </a:lstStyle>
          <a:p>
            <a:pPr>
              <a:defRPr/>
            </a:pPr>
            <a:fld id="{24CBB682-87B2-4236-AF78-B49807E7713E}" type="datetime1">
              <a:rPr lang="fi-FI" smtClean="0">
                <a:solidFill>
                  <a:prstClr val="black">
                    <a:tint val="75000"/>
                  </a:prstClr>
                </a:solidFill>
              </a:rPr>
              <a:pPr>
                <a:defRPr/>
              </a:pPr>
              <a:t>28.8.2022</a:t>
            </a:fld>
            <a:endParaRPr lang="fi-FI">
              <a:solidFill>
                <a:prstClr val="black">
                  <a:tint val="75000"/>
                </a:prstClr>
              </a:solidFill>
            </a:endParaRPr>
          </a:p>
        </p:txBody>
      </p:sp>
      <p:sp>
        <p:nvSpPr>
          <p:cNvPr id="7" name="Footer Placeholder 13"/>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solidFill>
                  <a:prstClr val="black">
                    <a:tint val="75000"/>
                  </a:prstClr>
                </a:solidFill>
              </a:rPr>
              <a:pPr>
                <a:defRPr/>
              </a:pPr>
              <a:t>‹#›</a:t>
            </a:fld>
            <a:endParaRPr lang="fi-FI">
              <a:solidFill>
                <a:prstClr val="black">
                  <a:tint val="75000"/>
                </a:prstClr>
              </a:solidFill>
            </a:endParaRPr>
          </a:p>
        </p:txBody>
      </p:sp>
      <p:cxnSp>
        <p:nvCxnSpPr>
          <p:cNvPr id="12" name="Straight Connector 4"/>
          <p:cNvCxnSpPr/>
          <p:nvPr userDrawn="1"/>
        </p:nvCxnSpPr>
        <p:spPr>
          <a:xfrm>
            <a:off x="468315" y="4873007"/>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4000" y="4712401"/>
            <a:ext cx="2113788" cy="964597"/>
          </a:xfrm>
          <a:prstGeom prst="rect">
            <a:avLst/>
          </a:prstGeom>
        </p:spPr>
      </p:pic>
    </p:spTree>
    <p:extLst>
      <p:ext uri="{BB962C8B-B14F-4D97-AF65-F5344CB8AC3E}">
        <p14:creationId xmlns:p14="http://schemas.microsoft.com/office/powerpoint/2010/main" val="321204640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Content Red">
    <p:spTree>
      <p:nvGrpSpPr>
        <p:cNvPr id="1" name=""/>
        <p:cNvGrpSpPr/>
        <p:nvPr/>
      </p:nvGrpSpPr>
      <p:grpSpPr>
        <a:xfrm>
          <a:off x="0" y="0"/>
          <a:ext cx="0" cy="0"/>
          <a:chOff x="0" y="0"/>
          <a:chExt cx="0" cy="0"/>
        </a:xfrm>
      </p:grpSpPr>
      <p:sp>
        <p:nvSpPr>
          <p:cNvPr id="10" name="Title 1"/>
          <p:cNvSpPr>
            <a:spLocks noGrp="1"/>
          </p:cNvSpPr>
          <p:nvPr>
            <p:ph type="ctrTitle"/>
          </p:nvPr>
        </p:nvSpPr>
        <p:spPr>
          <a:xfrm>
            <a:off x="468315" y="265113"/>
            <a:ext cx="8207375" cy="996498"/>
          </a:xfrm>
          <a:prstGeom prst="rect">
            <a:avLst/>
          </a:prstGeom>
        </p:spPr>
        <p:txBody>
          <a:bodyPr lIns="0" tIns="0" rIns="0" bIns="0" anchor="t" anchorCtr="0">
            <a:noAutofit/>
          </a:bodyPr>
          <a:lstStyle>
            <a:lvl1pPr algn="l">
              <a:lnSpc>
                <a:spcPct val="85000"/>
              </a:lnSpc>
              <a:defRPr sz="3000" b="1" spc="-83">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468314" y="1261612"/>
            <a:ext cx="8207374" cy="3336083"/>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6" name="Date Placeholder 7"/>
          <p:cNvSpPr>
            <a:spLocks noGrp="1"/>
          </p:cNvSpPr>
          <p:nvPr>
            <p:ph type="dt" sz="half" idx="15"/>
          </p:nvPr>
        </p:nvSpPr>
        <p:spPr/>
        <p:txBody>
          <a:bodyPr/>
          <a:lstStyle>
            <a:lvl1pPr>
              <a:defRPr/>
            </a:lvl1pPr>
          </a:lstStyle>
          <a:p>
            <a:pPr>
              <a:defRPr/>
            </a:pPr>
            <a:fld id="{D8C36687-CBD3-415D-8421-2B5EAA963EBF}" type="datetime1">
              <a:rPr lang="fi-FI" smtClean="0">
                <a:solidFill>
                  <a:prstClr val="black">
                    <a:tint val="75000"/>
                  </a:prstClr>
                </a:solidFill>
              </a:rPr>
              <a:pPr>
                <a:defRPr/>
              </a:pPr>
              <a:t>28.8.2022</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93342AF8-94BF-6340-B60E-A8C5E9F87F01}" type="slidenum">
              <a:rPr lang="fi-FI">
                <a:solidFill>
                  <a:prstClr val="black">
                    <a:tint val="75000"/>
                  </a:prstClr>
                </a:solidFill>
              </a:rPr>
              <a:pPr>
                <a:defRPr/>
              </a:pPr>
              <a:t>‹#›</a:t>
            </a:fld>
            <a:endParaRPr lang="fi-FI">
              <a:solidFill>
                <a:prstClr val="black">
                  <a:tint val="75000"/>
                </a:prstClr>
              </a:solidFill>
            </a:endParaRPr>
          </a:p>
        </p:txBody>
      </p:sp>
      <p:cxnSp>
        <p:nvCxnSpPr>
          <p:cNvPr id="34" name="Straight Connector 4"/>
          <p:cNvCxnSpPr/>
          <p:nvPr userDrawn="1"/>
        </p:nvCxnSpPr>
        <p:spPr>
          <a:xfrm>
            <a:off x="468315" y="4873007"/>
            <a:ext cx="8207375" cy="0"/>
          </a:xfrm>
          <a:prstGeom prst="line">
            <a:avLst/>
          </a:prstGeom>
          <a:ln w="12700" cmpd="sng">
            <a:solidFill>
              <a:srgbClr val="EF3340"/>
            </a:solidFill>
          </a:ln>
          <a:effectLst/>
        </p:spPr>
        <p:style>
          <a:lnRef idx="2">
            <a:schemeClr val="accent1"/>
          </a:lnRef>
          <a:fillRef idx="0">
            <a:schemeClr val="accent1"/>
          </a:fillRef>
          <a:effectRef idx="1">
            <a:schemeClr val="accent1"/>
          </a:effectRef>
          <a:fontRef idx="minor">
            <a:schemeClr val="tx1"/>
          </a:fontRef>
        </p:style>
      </p:cxnSp>
      <p:pic>
        <p:nvPicPr>
          <p:cNvPr id="12"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4000" y="4712401"/>
            <a:ext cx="2055876" cy="964597"/>
          </a:xfrm>
          <a:prstGeom prst="rect">
            <a:avLst/>
          </a:prstGeom>
        </p:spPr>
      </p:pic>
    </p:spTree>
    <p:extLst>
      <p:ext uri="{BB962C8B-B14F-4D97-AF65-F5344CB8AC3E}">
        <p14:creationId xmlns:p14="http://schemas.microsoft.com/office/powerpoint/2010/main" val="114346948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Content Yellow">
    <p:spTree>
      <p:nvGrpSpPr>
        <p:cNvPr id="1" name=""/>
        <p:cNvGrpSpPr/>
        <p:nvPr/>
      </p:nvGrpSpPr>
      <p:grpSpPr>
        <a:xfrm>
          <a:off x="0" y="0"/>
          <a:ext cx="0" cy="0"/>
          <a:chOff x="0" y="0"/>
          <a:chExt cx="0" cy="0"/>
        </a:xfrm>
      </p:grpSpPr>
      <p:sp>
        <p:nvSpPr>
          <p:cNvPr id="9" name="Title 1"/>
          <p:cNvSpPr>
            <a:spLocks noGrp="1"/>
          </p:cNvSpPr>
          <p:nvPr>
            <p:ph type="ctrTitle"/>
          </p:nvPr>
        </p:nvSpPr>
        <p:spPr>
          <a:xfrm>
            <a:off x="468315" y="265113"/>
            <a:ext cx="8207375" cy="996498"/>
          </a:xfrm>
          <a:prstGeom prst="rect">
            <a:avLst/>
          </a:prstGeom>
        </p:spPr>
        <p:txBody>
          <a:bodyPr lIns="0" tIns="0" rIns="0" bIns="0" anchor="t" anchorCtr="0">
            <a:noAutofit/>
          </a:bodyPr>
          <a:lstStyle>
            <a:lvl1pPr algn="l">
              <a:lnSpc>
                <a:spcPct val="85000"/>
              </a:lnSpc>
              <a:defRPr sz="3000" b="1" spc="-83">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468314" y="1261612"/>
            <a:ext cx="8207374" cy="3336083"/>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6" name="Date Placeholder 7"/>
          <p:cNvSpPr>
            <a:spLocks noGrp="1"/>
          </p:cNvSpPr>
          <p:nvPr>
            <p:ph type="dt" sz="half" idx="15"/>
          </p:nvPr>
        </p:nvSpPr>
        <p:spPr/>
        <p:txBody>
          <a:bodyPr/>
          <a:lstStyle>
            <a:lvl1pPr>
              <a:defRPr/>
            </a:lvl1pPr>
          </a:lstStyle>
          <a:p>
            <a:pPr>
              <a:defRPr/>
            </a:pPr>
            <a:fld id="{7F3C5285-7526-43D5-81FF-B1103F667C54}" type="datetime1">
              <a:rPr lang="fi-FI" smtClean="0">
                <a:solidFill>
                  <a:prstClr val="black">
                    <a:tint val="75000"/>
                  </a:prstClr>
                </a:solidFill>
              </a:rPr>
              <a:pPr>
                <a:defRPr/>
              </a:pPr>
              <a:t>28.8.2022</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F6C4BE77-5FCA-3844-8BD6-7ECE8B5BEE8D}" type="slidenum">
              <a:rPr lang="fi-FI">
                <a:solidFill>
                  <a:prstClr val="black">
                    <a:tint val="75000"/>
                  </a:prstClr>
                </a:solidFill>
              </a:rPr>
              <a:pPr>
                <a:defRPr/>
              </a:pPr>
              <a:t>‹#›</a:t>
            </a:fld>
            <a:endParaRPr lang="fi-FI">
              <a:solidFill>
                <a:prstClr val="black">
                  <a:tint val="75000"/>
                </a:prstClr>
              </a:solidFill>
            </a:endParaRPr>
          </a:p>
        </p:txBody>
      </p:sp>
      <p:cxnSp>
        <p:nvCxnSpPr>
          <p:cNvPr id="10" name="Straight Connector 4"/>
          <p:cNvCxnSpPr/>
          <p:nvPr userDrawn="1"/>
        </p:nvCxnSpPr>
        <p:spPr>
          <a:xfrm>
            <a:off x="468315" y="4873007"/>
            <a:ext cx="8207375" cy="0"/>
          </a:xfrm>
          <a:prstGeom prst="line">
            <a:avLst/>
          </a:prstGeom>
          <a:ln w="12700" cmpd="sng">
            <a:solidFill>
              <a:srgbClr val="FFCD00"/>
            </a:solidFill>
          </a:ln>
          <a:effectLst/>
        </p:spPr>
        <p:style>
          <a:lnRef idx="2">
            <a:schemeClr val="accent1"/>
          </a:lnRef>
          <a:fillRef idx="0">
            <a:schemeClr val="accent1"/>
          </a:fillRef>
          <a:effectRef idx="1">
            <a:schemeClr val="accent1"/>
          </a:effectRef>
          <a:fontRef idx="minor">
            <a:schemeClr val="tx1"/>
          </a:fontRef>
        </p:style>
      </p:cxnSp>
      <p:pic>
        <p:nvPicPr>
          <p:cNvPr id="12"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4000" y="4712401"/>
            <a:ext cx="2146364" cy="964597"/>
          </a:xfrm>
          <a:prstGeom prst="rect">
            <a:avLst/>
          </a:prstGeom>
        </p:spPr>
      </p:pic>
    </p:spTree>
    <p:extLst>
      <p:ext uri="{BB962C8B-B14F-4D97-AF65-F5344CB8AC3E}">
        <p14:creationId xmlns:p14="http://schemas.microsoft.com/office/powerpoint/2010/main" val="130087923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wo Col Blue">
    <p:spTree>
      <p:nvGrpSpPr>
        <p:cNvPr id="1" name=""/>
        <p:cNvGrpSpPr/>
        <p:nvPr/>
      </p:nvGrpSpPr>
      <p:grpSpPr>
        <a:xfrm>
          <a:off x="0" y="0"/>
          <a:ext cx="0" cy="0"/>
          <a:chOff x="0" y="0"/>
          <a:chExt cx="0" cy="0"/>
        </a:xfrm>
      </p:grpSpPr>
      <p:sp>
        <p:nvSpPr>
          <p:cNvPr id="10" name="Title 1"/>
          <p:cNvSpPr>
            <a:spLocks noGrp="1"/>
          </p:cNvSpPr>
          <p:nvPr>
            <p:ph type="ctrTitle"/>
          </p:nvPr>
        </p:nvSpPr>
        <p:spPr>
          <a:xfrm>
            <a:off x="463308" y="265113"/>
            <a:ext cx="8212380" cy="996498"/>
          </a:xfrm>
          <a:prstGeom prst="rect">
            <a:avLst/>
          </a:prstGeom>
        </p:spPr>
        <p:txBody>
          <a:bodyPr lIns="0" tIns="0" rIns="0" bIns="0" anchor="t" anchorCtr="0">
            <a:noAutofit/>
          </a:bodyPr>
          <a:lstStyle>
            <a:lvl1pPr algn="l">
              <a:lnSpc>
                <a:spcPct val="85000"/>
              </a:lnSpc>
              <a:defRPr sz="3000" b="1" spc="-83">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463310" y="1261612"/>
            <a:ext cx="3988079" cy="3336083"/>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0" name="Content Placeholder 10"/>
          <p:cNvSpPr>
            <a:spLocks noGrp="1"/>
          </p:cNvSpPr>
          <p:nvPr>
            <p:ph sz="quarter" idx="18"/>
          </p:nvPr>
        </p:nvSpPr>
        <p:spPr>
          <a:xfrm>
            <a:off x="4687611" y="1261612"/>
            <a:ext cx="3988079" cy="3336083"/>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10"/>
          <p:cNvSpPr>
            <a:spLocks noGrp="1"/>
          </p:cNvSpPr>
          <p:nvPr>
            <p:ph type="dt" sz="half" idx="19"/>
          </p:nvPr>
        </p:nvSpPr>
        <p:spPr/>
        <p:txBody>
          <a:bodyPr/>
          <a:lstStyle>
            <a:lvl1pPr>
              <a:defRPr/>
            </a:lvl1pPr>
          </a:lstStyle>
          <a:p>
            <a:pPr>
              <a:defRPr/>
            </a:pPr>
            <a:fld id="{686F12C3-4421-43A0-8844-8188FCFDF52F}" type="datetime1">
              <a:rPr lang="fi-FI" smtClean="0">
                <a:solidFill>
                  <a:prstClr val="black">
                    <a:tint val="75000"/>
                  </a:prstClr>
                </a:solidFill>
              </a:rPr>
              <a:pPr>
                <a:defRPr/>
              </a:pPr>
              <a:t>28.8.2022</a:t>
            </a:fld>
            <a:endParaRPr lang="fi-FI">
              <a:solidFill>
                <a:prstClr val="black">
                  <a:tint val="75000"/>
                </a:prstClr>
              </a:solidFill>
            </a:endParaRPr>
          </a:p>
        </p:txBody>
      </p:sp>
      <p:sp>
        <p:nvSpPr>
          <p:cNvPr id="8" name="Footer Placeholder 11"/>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2"/>
          <p:cNvSpPr>
            <a:spLocks noGrp="1"/>
          </p:cNvSpPr>
          <p:nvPr>
            <p:ph type="sldNum" sz="quarter" idx="21"/>
          </p:nvPr>
        </p:nvSpPr>
        <p:spPr/>
        <p:txBody>
          <a:bodyPr/>
          <a:lstStyle>
            <a:lvl1pPr>
              <a:defRPr/>
            </a:lvl1pPr>
          </a:lstStyle>
          <a:p>
            <a:pPr>
              <a:defRPr/>
            </a:pPr>
            <a:fld id="{7D79A8AE-7274-0C4A-AB42-92022833E6E2}" type="slidenum">
              <a:rPr lang="fi-FI">
                <a:solidFill>
                  <a:prstClr val="black">
                    <a:tint val="75000"/>
                  </a:prstClr>
                </a:solidFill>
              </a:rPr>
              <a:pPr>
                <a:defRPr/>
              </a:pPr>
              <a:t>‹#›</a:t>
            </a:fld>
            <a:endParaRPr lang="fi-FI">
              <a:solidFill>
                <a:prstClr val="black">
                  <a:tint val="75000"/>
                </a:prstClr>
              </a:solidFill>
            </a:endParaRPr>
          </a:p>
        </p:txBody>
      </p:sp>
      <p:cxnSp>
        <p:nvCxnSpPr>
          <p:cNvPr id="13" name="Straight Connector 4"/>
          <p:cNvCxnSpPr/>
          <p:nvPr userDrawn="1"/>
        </p:nvCxnSpPr>
        <p:spPr>
          <a:xfrm>
            <a:off x="468315" y="4873007"/>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pic>
        <p:nvPicPr>
          <p:cNvPr id="14"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4000" y="4712401"/>
            <a:ext cx="2113788" cy="964597"/>
          </a:xfrm>
          <a:prstGeom prst="rect">
            <a:avLst/>
          </a:prstGeom>
        </p:spPr>
      </p:pic>
    </p:spTree>
    <p:extLst>
      <p:ext uri="{BB962C8B-B14F-4D97-AF65-F5344CB8AC3E}">
        <p14:creationId xmlns:p14="http://schemas.microsoft.com/office/powerpoint/2010/main" val="399613890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wo Col Red">
    <p:spTree>
      <p:nvGrpSpPr>
        <p:cNvPr id="1" name=""/>
        <p:cNvGrpSpPr/>
        <p:nvPr/>
      </p:nvGrpSpPr>
      <p:grpSpPr>
        <a:xfrm>
          <a:off x="0" y="0"/>
          <a:ext cx="0" cy="0"/>
          <a:chOff x="0" y="0"/>
          <a:chExt cx="0" cy="0"/>
        </a:xfrm>
      </p:grpSpPr>
      <p:sp>
        <p:nvSpPr>
          <p:cNvPr id="11" name="Title 1"/>
          <p:cNvSpPr>
            <a:spLocks noGrp="1"/>
          </p:cNvSpPr>
          <p:nvPr>
            <p:ph type="ctrTitle"/>
          </p:nvPr>
        </p:nvSpPr>
        <p:spPr>
          <a:xfrm>
            <a:off x="468315" y="265113"/>
            <a:ext cx="8207375" cy="996498"/>
          </a:xfrm>
          <a:prstGeom prst="rect">
            <a:avLst/>
          </a:prstGeom>
        </p:spPr>
        <p:txBody>
          <a:bodyPr lIns="0" tIns="0" rIns="0" bIns="0" anchor="t" anchorCtr="0">
            <a:noAutofit/>
          </a:bodyPr>
          <a:lstStyle>
            <a:lvl1pPr algn="l">
              <a:lnSpc>
                <a:spcPct val="85000"/>
              </a:lnSpc>
              <a:defRPr sz="3000" b="1" spc="-83">
                <a:solidFill>
                  <a:srgbClr val="0065BD"/>
                </a:solidFill>
              </a:defRPr>
            </a:lvl1pPr>
          </a:lstStyle>
          <a:p>
            <a:r>
              <a:rPr lang="en-US"/>
              <a:t>Click to edit Master title style</a:t>
            </a:r>
            <a:endParaRPr lang="en-US" dirty="0"/>
          </a:p>
        </p:txBody>
      </p:sp>
      <p:sp>
        <p:nvSpPr>
          <p:cNvPr id="12" name="Content Placeholder 10"/>
          <p:cNvSpPr>
            <a:spLocks noGrp="1"/>
          </p:cNvSpPr>
          <p:nvPr>
            <p:ph sz="quarter" idx="14"/>
          </p:nvPr>
        </p:nvSpPr>
        <p:spPr>
          <a:xfrm>
            <a:off x="468315" y="1261612"/>
            <a:ext cx="3988079" cy="3336645"/>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5" name="Content Placeholder 10"/>
          <p:cNvSpPr>
            <a:spLocks noGrp="1"/>
          </p:cNvSpPr>
          <p:nvPr>
            <p:ph sz="quarter" idx="18"/>
          </p:nvPr>
        </p:nvSpPr>
        <p:spPr>
          <a:xfrm>
            <a:off x="4687611" y="1261049"/>
            <a:ext cx="3988079" cy="3336645"/>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14"/>
          <p:cNvSpPr>
            <a:spLocks noGrp="1"/>
          </p:cNvSpPr>
          <p:nvPr>
            <p:ph type="dt" sz="half" idx="19"/>
          </p:nvPr>
        </p:nvSpPr>
        <p:spPr/>
        <p:txBody>
          <a:bodyPr/>
          <a:lstStyle>
            <a:lvl1pPr>
              <a:defRPr/>
            </a:lvl1pPr>
          </a:lstStyle>
          <a:p>
            <a:pPr>
              <a:defRPr/>
            </a:pPr>
            <a:fld id="{250F29C9-51F7-4E61-B7C7-5CEFA78BD6B3}" type="datetime1">
              <a:rPr lang="fi-FI" smtClean="0">
                <a:solidFill>
                  <a:prstClr val="black">
                    <a:tint val="75000"/>
                  </a:prstClr>
                </a:solidFill>
              </a:rPr>
              <a:pPr>
                <a:defRPr/>
              </a:pPr>
              <a:t>28.8.2022</a:t>
            </a:fld>
            <a:endParaRPr lang="fi-FI">
              <a:solidFill>
                <a:prstClr val="black">
                  <a:tint val="75000"/>
                </a:prstClr>
              </a:solidFill>
            </a:endParaRPr>
          </a:p>
        </p:txBody>
      </p:sp>
      <p:sp>
        <p:nvSpPr>
          <p:cNvPr id="8" name="Footer Placeholder 15"/>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6"/>
          <p:cNvSpPr>
            <a:spLocks noGrp="1"/>
          </p:cNvSpPr>
          <p:nvPr>
            <p:ph type="sldNum" sz="quarter" idx="21"/>
          </p:nvPr>
        </p:nvSpPr>
        <p:spPr/>
        <p:txBody>
          <a:bodyPr/>
          <a:lstStyle>
            <a:lvl1pPr>
              <a:defRPr/>
            </a:lvl1pPr>
          </a:lstStyle>
          <a:p>
            <a:pPr>
              <a:defRPr/>
            </a:pPr>
            <a:fld id="{B545180D-9F57-224F-AD9B-D6C47196F0CD}" type="slidenum">
              <a:rPr lang="fi-FI">
                <a:solidFill>
                  <a:prstClr val="black">
                    <a:tint val="75000"/>
                  </a:prstClr>
                </a:solidFill>
              </a:rPr>
              <a:pPr>
                <a:defRPr/>
              </a:pPr>
              <a:t>‹#›</a:t>
            </a:fld>
            <a:endParaRPr lang="fi-FI">
              <a:solidFill>
                <a:prstClr val="black">
                  <a:tint val="75000"/>
                </a:prstClr>
              </a:solidFill>
            </a:endParaRPr>
          </a:p>
        </p:txBody>
      </p:sp>
      <p:cxnSp>
        <p:nvCxnSpPr>
          <p:cNvPr id="13" name="Straight Connector 4"/>
          <p:cNvCxnSpPr/>
          <p:nvPr userDrawn="1"/>
        </p:nvCxnSpPr>
        <p:spPr>
          <a:xfrm>
            <a:off x="468315" y="4873007"/>
            <a:ext cx="8207375" cy="0"/>
          </a:xfrm>
          <a:prstGeom prst="line">
            <a:avLst/>
          </a:prstGeom>
          <a:ln w="12700" cmpd="sng">
            <a:solidFill>
              <a:srgbClr val="EF3340"/>
            </a:solidFill>
          </a:ln>
          <a:effectLst/>
        </p:spPr>
        <p:style>
          <a:lnRef idx="2">
            <a:schemeClr val="accent1"/>
          </a:lnRef>
          <a:fillRef idx="0">
            <a:schemeClr val="accent1"/>
          </a:fillRef>
          <a:effectRef idx="1">
            <a:schemeClr val="accent1"/>
          </a:effectRef>
          <a:fontRef idx="minor">
            <a:schemeClr val="tx1"/>
          </a:fontRef>
        </p:style>
      </p:cxnSp>
      <p:pic>
        <p:nvPicPr>
          <p:cNvPr id="14"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4000" y="4712401"/>
            <a:ext cx="2055876" cy="964597"/>
          </a:xfrm>
          <a:prstGeom prst="rect">
            <a:avLst/>
          </a:prstGeom>
        </p:spPr>
      </p:pic>
    </p:spTree>
    <p:extLst>
      <p:ext uri="{BB962C8B-B14F-4D97-AF65-F5344CB8AC3E}">
        <p14:creationId xmlns:p14="http://schemas.microsoft.com/office/powerpoint/2010/main" val="126877844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wo Col Yellow">
    <p:spTree>
      <p:nvGrpSpPr>
        <p:cNvPr id="1" name=""/>
        <p:cNvGrpSpPr/>
        <p:nvPr/>
      </p:nvGrpSpPr>
      <p:grpSpPr>
        <a:xfrm>
          <a:off x="0" y="0"/>
          <a:ext cx="0" cy="0"/>
          <a:chOff x="0" y="0"/>
          <a:chExt cx="0" cy="0"/>
        </a:xfrm>
      </p:grpSpPr>
      <p:sp>
        <p:nvSpPr>
          <p:cNvPr id="10" name="Title 1"/>
          <p:cNvSpPr>
            <a:spLocks noGrp="1"/>
          </p:cNvSpPr>
          <p:nvPr>
            <p:ph type="ctrTitle"/>
          </p:nvPr>
        </p:nvSpPr>
        <p:spPr>
          <a:xfrm>
            <a:off x="468315" y="265113"/>
            <a:ext cx="8207375" cy="996498"/>
          </a:xfrm>
          <a:prstGeom prst="rect">
            <a:avLst/>
          </a:prstGeom>
        </p:spPr>
        <p:txBody>
          <a:bodyPr lIns="0" tIns="0" rIns="0" bIns="0" anchor="t" anchorCtr="0">
            <a:noAutofit/>
          </a:bodyPr>
          <a:lstStyle>
            <a:lvl1pPr algn="l">
              <a:lnSpc>
                <a:spcPct val="85000"/>
              </a:lnSpc>
              <a:defRPr sz="3000" b="1" spc="-83">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468315" y="1261612"/>
            <a:ext cx="3988079" cy="3336083"/>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2"/>
          <p:cNvSpPr>
            <a:spLocks noGrp="1"/>
          </p:cNvSpPr>
          <p:nvPr>
            <p:ph type="dt" sz="half" idx="19"/>
          </p:nvPr>
        </p:nvSpPr>
        <p:spPr/>
        <p:txBody>
          <a:bodyPr/>
          <a:lstStyle>
            <a:lvl1pPr>
              <a:defRPr/>
            </a:lvl1pPr>
          </a:lstStyle>
          <a:p>
            <a:pPr>
              <a:defRPr/>
            </a:pPr>
            <a:fld id="{42FBD0ED-27AA-4BEE-8827-0A59147D95E5}" type="datetime1">
              <a:rPr lang="fi-FI" smtClean="0">
                <a:solidFill>
                  <a:prstClr val="black">
                    <a:tint val="75000"/>
                  </a:prstClr>
                </a:solidFill>
              </a:rPr>
              <a:pPr>
                <a:defRPr/>
              </a:pPr>
              <a:t>28.8.2022</a:t>
            </a:fld>
            <a:endParaRPr lang="fi-FI">
              <a:solidFill>
                <a:prstClr val="black">
                  <a:tint val="75000"/>
                </a:prstClr>
              </a:solidFill>
            </a:endParaRPr>
          </a:p>
        </p:txBody>
      </p:sp>
      <p:sp>
        <p:nvSpPr>
          <p:cNvPr id="8" name="Footer Placeholder 3"/>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3"/>
          <p:cNvSpPr>
            <a:spLocks noGrp="1"/>
          </p:cNvSpPr>
          <p:nvPr>
            <p:ph type="sldNum" sz="quarter" idx="21"/>
          </p:nvPr>
        </p:nvSpPr>
        <p:spPr/>
        <p:txBody>
          <a:bodyPr/>
          <a:lstStyle>
            <a:lvl1pPr>
              <a:defRPr/>
            </a:lvl1pPr>
          </a:lstStyle>
          <a:p>
            <a:pPr>
              <a:defRPr/>
            </a:pPr>
            <a:fld id="{E265D404-ADF5-A94E-82B6-70B84D261D76}" type="slidenum">
              <a:rPr lang="fi-FI">
                <a:solidFill>
                  <a:prstClr val="black">
                    <a:tint val="75000"/>
                  </a:prstClr>
                </a:solidFill>
              </a:rPr>
              <a:pPr>
                <a:defRPr/>
              </a:pPr>
              <a:t>‹#›</a:t>
            </a:fld>
            <a:endParaRPr lang="fi-FI">
              <a:solidFill>
                <a:prstClr val="black">
                  <a:tint val="75000"/>
                </a:prstClr>
              </a:solidFill>
            </a:endParaRPr>
          </a:p>
        </p:txBody>
      </p:sp>
      <p:cxnSp>
        <p:nvCxnSpPr>
          <p:cNvPr id="13" name="Straight Connector 4"/>
          <p:cNvCxnSpPr/>
          <p:nvPr userDrawn="1"/>
        </p:nvCxnSpPr>
        <p:spPr>
          <a:xfrm>
            <a:off x="468315" y="4873007"/>
            <a:ext cx="8207375" cy="0"/>
          </a:xfrm>
          <a:prstGeom prst="line">
            <a:avLst/>
          </a:prstGeom>
          <a:ln w="12700" cmpd="sng">
            <a:solidFill>
              <a:srgbClr val="FFCD00"/>
            </a:solidFill>
          </a:ln>
          <a:effectLst/>
        </p:spPr>
        <p:style>
          <a:lnRef idx="2">
            <a:schemeClr val="accent1"/>
          </a:lnRef>
          <a:fillRef idx="0">
            <a:schemeClr val="accent1"/>
          </a:fillRef>
          <a:effectRef idx="1">
            <a:schemeClr val="accent1"/>
          </a:effectRef>
          <a:fontRef idx="minor">
            <a:schemeClr val="tx1"/>
          </a:fontRef>
        </p:style>
      </p:cxnSp>
      <p:sp>
        <p:nvSpPr>
          <p:cNvPr id="14" name="Content Placeholder 10"/>
          <p:cNvSpPr>
            <a:spLocks noGrp="1"/>
          </p:cNvSpPr>
          <p:nvPr>
            <p:ph sz="quarter" idx="18"/>
          </p:nvPr>
        </p:nvSpPr>
        <p:spPr>
          <a:xfrm>
            <a:off x="4687611" y="1261612"/>
            <a:ext cx="3988079" cy="3336083"/>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pic>
        <p:nvPicPr>
          <p:cNvPr id="12"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4000" y="4712401"/>
            <a:ext cx="2146364" cy="964597"/>
          </a:xfrm>
          <a:prstGeom prst="rect">
            <a:avLst/>
          </a:prstGeom>
        </p:spPr>
      </p:pic>
    </p:spTree>
    <p:extLst>
      <p:ext uri="{BB962C8B-B14F-4D97-AF65-F5344CB8AC3E}">
        <p14:creationId xmlns:p14="http://schemas.microsoft.com/office/powerpoint/2010/main" val="156215602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rgbClr val="005EB8"/>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25" y="1417340"/>
            <a:ext cx="8207375" cy="2952000"/>
          </a:xfrm>
          <a:prstGeom prst="rect">
            <a:avLst/>
          </a:prstGeom>
        </p:spPr>
        <p:txBody>
          <a:bodyPr lIns="0" tIns="0" rIns="0" bIns="0" anchor="b" anchorCtr="0">
            <a:noAutofit/>
          </a:bodyPr>
          <a:lstStyle>
            <a:lvl1pPr algn="l">
              <a:lnSpc>
                <a:spcPct val="80000"/>
              </a:lnSpc>
              <a:defRPr sz="6000" b="1" spc="-167">
                <a:solidFill>
                  <a:schemeClr val="bg1"/>
                </a:solidFill>
              </a:defRPr>
            </a:lvl1pPr>
          </a:lstStyle>
          <a:p>
            <a:r>
              <a:rPr lang="fi-FI"/>
              <a:t>Click to edit Master title style</a:t>
            </a:r>
            <a:endParaRPr lang="en-US" dirty="0"/>
          </a:p>
        </p:txBody>
      </p:sp>
      <p:sp>
        <p:nvSpPr>
          <p:cNvPr id="6"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333" i="1">
                <a:solidFill>
                  <a:schemeClr val="bg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fi-FI"/>
              <a:t>Click to edit Master subtitle style</a:t>
            </a:r>
            <a:endParaRPr lang="en-US" dirty="0"/>
          </a:p>
        </p:txBody>
      </p:sp>
      <p:pic>
        <p:nvPicPr>
          <p:cNvPr id="7"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12" y="0"/>
            <a:ext cx="1654175" cy="1516063"/>
          </a:xfrm>
          <a:prstGeom prst="rect">
            <a:avLst/>
          </a:prstGeom>
        </p:spPr>
      </p:pic>
    </p:spTree>
    <p:extLst>
      <p:ext uri="{BB962C8B-B14F-4D97-AF65-F5344CB8AC3E}">
        <p14:creationId xmlns:p14="http://schemas.microsoft.com/office/powerpoint/2010/main" val="257523941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rgbClr val="EF334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417340"/>
            <a:ext cx="8207375" cy="2952000"/>
          </a:xfrm>
          <a:prstGeom prst="rect">
            <a:avLst/>
          </a:prstGeom>
        </p:spPr>
        <p:txBody>
          <a:bodyPr lIns="0" tIns="0" rIns="0" bIns="0" anchor="b" anchorCtr="0">
            <a:noAutofit/>
          </a:bodyPr>
          <a:lstStyle>
            <a:lvl1pPr algn="l">
              <a:lnSpc>
                <a:spcPct val="80000"/>
              </a:lnSpc>
              <a:defRPr sz="6000" b="1" spc="-167">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333" i="1">
                <a:solidFill>
                  <a:schemeClr val="bg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fi-FI"/>
              <a:t>Click to edit Master subtitle style</a:t>
            </a:r>
            <a:endParaRPr lang="en-US" dirty="0"/>
          </a:p>
        </p:txBody>
      </p:sp>
      <p:pic>
        <p:nvPicPr>
          <p:cNvPr id="5"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12" y="0"/>
            <a:ext cx="1654175" cy="1516063"/>
          </a:xfrm>
          <a:prstGeom prst="rect">
            <a:avLst/>
          </a:prstGeom>
        </p:spPr>
      </p:pic>
    </p:spTree>
    <p:extLst>
      <p:ext uri="{BB962C8B-B14F-4D97-AF65-F5344CB8AC3E}">
        <p14:creationId xmlns:p14="http://schemas.microsoft.com/office/powerpoint/2010/main" val="127194154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rgbClr val="FFCD0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417340"/>
            <a:ext cx="8207375" cy="2952000"/>
          </a:xfrm>
          <a:prstGeom prst="rect">
            <a:avLst/>
          </a:prstGeom>
        </p:spPr>
        <p:txBody>
          <a:bodyPr lIns="0" tIns="0" rIns="0" bIns="0" anchor="b" anchorCtr="0">
            <a:noAutofit/>
          </a:bodyPr>
          <a:lstStyle>
            <a:lvl1pPr algn="l">
              <a:lnSpc>
                <a:spcPct val="80000"/>
              </a:lnSpc>
              <a:defRPr sz="6000" b="1" spc="-167">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333" i="1">
                <a:solidFill>
                  <a:schemeClr val="bg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fi-FI"/>
              <a:t>Click to edit Master subtitle style</a:t>
            </a:r>
            <a:endParaRPr lang="en-US" dirty="0"/>
          </a:p>
        </p:txBody>
      </p:sp>
      <p:pic>
        <p:nvPicPr>
          <p:cNvPr id="6"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12" y="0"/>
            <a:ext cx="1654175" cy="1516063"/>
          </a:xfrm>
          <a:prstGeom prst="rect">
            <a:avLst/>
          </a:prstGeom>
        </p:spPr>
      </p:pic>
    </p:spTree>
    <p:extLst>
      <p:ext uri="{BB962C8B-B14F-4D97-AF65-F5344CB8AC3E}">
        <p14:creationId xmlns:p14="http://schemas.microsoft.com/office/powerpoint/2010/main" val="262424002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25" y="1417636"/>
            <a:ext cx="8207375" cy="2952000"/>
          </a:xfrm>
          <a:prstGeom prst="rect">
            <a:avLst/>
          </a:prstGeom>
        </p:spPr>
        <p:txBody>
          <a:bodyPr lIns="0" tIns="0" rIns="0" bIns="0" anchor="b" anchorCtr="0">
            <a:noAutofit/>
          </a:bodyPr>
          <a:lstStyle>
            <a:lvl1pPr algn="l">
              <a:lnSpc>
                <a:spcPct val="80000"/>
              </a:lnSpc>
              <a:defRPr sz="6000" b="1" spc="-167">
                <a:solidFill>
                  <a:schemeClr val="bg1"/>
                </a:solidFill>
              </a:defRPr>
            </a:lvl1pPr>
          </a:lstStyle>
          <a:p>
            <a:r>
              <a:rPr lang="fi-FI"/>
              <a:t>Click to edit Master title style</a:t>
            </a:r>
            <a:endParaRPr lang="en-US" dirty="0"/>
          </a:p>
        </p:txBody>
      </p:sp>
      <p:sp>
        <p:nvSpPr>
          <p:cNvPr id="10"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333" i="1">
                <a:solidFill>
                  <a:schemeClr val="bg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fi-FI"/>
              <a:t>Click to edit Master subtitle style</a:t>
            </a:r>
            <a:endParaRPr lang="en-US" dirty="0"/>
          </a:p>
        </p:txBody>
      </p:sp>
      <p:pic>
        <p:nvPicPr>
          <p:cNvPr id="5"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12" y="0"/>
            <a:ext cx="1654175" cy="1516063"/>
          </a:xfrm>
          <a:prstGeom prst="rect">
            <a:avLst/>
          </a:prstGeom>
        </p:spPr>
      </p:pic>
    </p:spTree>
    <p:extLst>
      <p:ext uri="{BB962C8B-B14F-4D97-AF65-F5344CB8AC3E}">
        <p14:creationId xmlns:p14="http://schemas.microsoft.com/office/powerpoint/2010/main" val="32546293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rgbClr val="EF334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8325" y="1593557"/>
            <a:ext cx="8207375" cy="2196667"/>
          </a:xfrm>
          <a:prstGeom prst="rect">
            <a:avLst/>
          </a:prstGeom>
        </p:spPr>
        <p:txBody>
          <a:bodyPr lIns="0" tIns="0" rIns="0" bIns="0" anchor="t">
            <a:noAutofit/>
          </a:bodyPr>
          <a:lstStyle>
            <a:lvl1pPr algn="l">
              <a:lnSpc>
                <a:spcPct val="80000"/>
              </a:lnSpc>
              <a:defRPr sz="6000" b="1" spc="-167">
                <a:solidFill>
                  <a:schemeClr val="bg1"/>
                </a:solidFill>
              </a:defRPr>
            </a:lvl1pPr>
          </a:lstStyle>
          <a:p>
            <a:r>
              <a:rPr lang="fi-FI"/>
              <a:t>Click to edit Master title style</a:t>
            </a:r>
            <a:endParaRPr lang="en-US" dirty="0"/>
          </a:p>
        </p:txBody>
      </p:sp>
      <p:cxnSp>
        <p:nvCxnSpPr>
          <p:cNvPr id="8" name="Straight Connector 4"/>
          <p:cNvCxnSpPr/>
          <p:nvPr userDrawn="1"/>
        </p:nvCxnSpPr>
        <p:spPr>
          <a:xfrm>
            <a:off x="468325" y="4873625"/>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4000" y="4712402"/>
            <a:ext cx="2055876" cy="964597"/>
          </a:xfrm>
          <a:prstGeom prst="rect">
            <a:avLst/>
          </a:prstGeom>
        </p:spPr>
      </p:pic>
    </p:spTree>
    <p:extLst>
      <p:ext uri="{BB962C8B-B14F-4D97-AF65-F5344CB8AC3E}">
        <p14:creationId xmlns:p14="http://schemas.microsoft.com/office/powerpoint/2010/main" val="429348566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Cover with BG image 2">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417636"/>
            <a:ext cx="8207375" cy="2952000"/>
          </a:xfrm>
          <a:prstGeom prst="rect">
            <a:avLst/>
          </a:prstGeom>
        </p:spPr>
        <p:txBody>
          <a:bodyPr lIns="0" tIns="0" rIns="0" bIns="0" anchor="b" anchorCtr="0">
            <a:noAutofit/>
          </a:bodyPr>
          <a:lstStyle>
            <a:lvl1pPr algn="l">
              <a:lnSpc>
                <a:spcPct val="80000"/>
              </a:lnSpc>
              <a:defRPr sz="6000" b="1" spc="-167">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333" i="1">
                <a:solidFill>
                  <a:schemeClr val="bg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fi-FI"/>
              <a:t>Click to edit Master subtitle style</a:t>
            </a:r>
            <a:endParaRPr lang="en-US" dirty="0"/>
          </a:p>
        </p:txBody>
      </p:sp>
      <p:pic>
        <p:nvPicPr>
          <p:cNvPr id="5"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12" y="0"/>
            <a:ext cx="1654175" cy="1516063"/>
          </a:xfrm>
          <a:prstGeom prst="rect">
            <a:avLst/>
          </a:prstGeom>
        </p:spPr>
      </p:pic>
    </p:spTree>
    <p:extLst>
      <p:ext uri="{BB962C8B-B14F-4D97-AF65-F5344CB8AC3E}">
        <p14:creationId xmlns:p14="http://schemas.microsoft.com/office/powerpoint/2010/main" val="390568378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Cover with BG image 3">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417636"/>
            <a:ext cx="8207375" cy="2952000"/>
          </a:xfrm>
          <a:prstGeom prst="rect">
            <a:avLst/>
          </a:prstGeom>
        </p:spPr>
        <p:txBody>
          <a:bodyPr lIns="0" tIns="0" rIns="0" bIns="0" anchor="b" anchorCtr="0">
            <a:noAutofit/>
          </a:bodyPr>
          <a:lstStyle>
            <a:lvl1pPr algn="l">
              <a:lnSpc>
                <a:spcPct val="80000"/>
              </a:lnSpc>
              <a:defRPr sz="6000" b="1" spc="-167">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333" i="1">
                <a:solidFill>
                  <a:schemeClr val="bg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fi-FI"/>
              <a:t>Click to edit Master subtitle style</a:t>
            </a:r>
            <a:endParaRPr lang="en-US" dirty="0"/>
          </a:p>
        </p:txBody>
      </p:sp>
      <p:pic>
        <p:nvPicPr>
          <p:cNvPr id="9"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12" y="0"/>
            <a:ext cx="1654175" cy="1516063"/>
          </a:xfrm>
          <a:prstGeom prst="rect">
            <a:avLst/>
          </a:prstGeom>
        </p:spPr>
      </p:pic>
    </p:spTree>
    <p:extLst>
      <p:ext uri="{BB962C8B-B14F-4D97-AF65-F5344CB8AC3E}">
        <p14:creationId xmlns:p14="http://schemas.microsoft.com/office/powerpoint/2010/main" val="418557703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468312" y="1418400"/>
            <a:ext cx="8208000" cy="2952000"/>
          </a:xfrm>
          <a:prstGeom prst="rect">
            <a:avLst/>
          </a:prstGeom>
        </p:spPr>
        <p:txBody>
          <a:bodyPr lIns="0" tIns="0" rIns="0" bIns="0" anchor="b">
            <a:noAutofit/>
          </a:bodyPr>
          <a:lstStyle>
            <a:lvl1pPr algn="l">
              <a:lnSpc>
                <a:spcPct val="80000"/>
              </a:lnSpc>
              <a:defRPr sz="6000" b="1" spc="-167">
                <a:solidFill>
                  <a:srgbClr val="005EB8"/>
                </a:solidFill>
              </a:defRPr>
            </a:lvl1pPr>
          </a:lstStyle>
          <a:p>
            <a:r>
              <a:rPr lang="fi-FI"/>
              <a:t>Click to edit Master title style</a:t>
            </a:r>
            <a:endParaRPr lang="en-US" dirty="0"/>
          </a:p>
        </p:txBody>
      </p:sp>
      <p:sp>
        <p:nvSpPr>
          <p:cNvPr id="17" name="Subtitle 2"/>
          <p:cNvSpPr>
            <a:spLocks noGrp="1"/>
          </p:cNvSpPr>
          <p:nvPr>
            <p:ph type="subTitle" idx="1"/>
          </p:nvPr>
        </p:nvSpPr>
        <p:spPr>
          <a:xfrm>
            <a:off x="468314" y="4429748"/>
            <a:ext cx="5388448" cy="660000"/>
          </a:xfrm>
          <a:prstGeom prst="rect">
            <a:avLst/>
          </a:prstGeom>
        </p:spPr>
        <p:txBody>
          <a:bodyPr lIns="0" tIns="0" rIns="0" bIns="0" anchor="t">
            <a:normAutofit/>
          </a:bodyPr>
          <a:lstStyle>
            <a:lvl1pPr marL="0" indent="0" algn="l">
              <a:spcBef>
                <a:spcPts val="0"/>
              </a:spcBef>
              <a:buNone/>
              <a:defRPr sz="1333" i="1">
                <a:solidFill>
                  <a:srgbClr val="928B8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12" y="0"/>
            <a:ext cx="1654175" cy="1516063"/>
          </a:xfrm>
          <a:prstGeom prst="rect">
            <a:avLst/>
          </a:prstGeom>
        </p:spPr>
      </p:pic>
    </p:spTree>
    <p:extLst>
      <p:ext uri="{BB962C8B-B14F-4D97-AF65-F5344CB8AC3E}">
        <p14:creationId xmlns:p14="http://schemas.microsoft.com/office/powerpoint/2010/main" val="87879443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418400"/>
            <a:ext cx="8208000" cy="2952000"/>
          </a:xfrm>
          <a:prstGeom prst="rect">
            <a:avLst/>
          </a:prstGeom>
        </p:spPr>
        <p:txBody>
          <a:bodyPr lIns="0" tIns="0" rIns="0" bIns="0" anchor="b">
            <a:noAutofit/>
          </a:bodyPr>
          <a:lstStyle>
            <a:lvl1pPr algn="l">
              <a:lnSpc>
                <a:spcPct val="80000"/>
              </a:lnSpc>
              <a:defRPr sz="6000" b="1" spc="-167">
                <a:solidFill>
                  <a:srgbClr val="EF3340"/>
                </a:solidFill>
              </a:defRPr>
            </a:lvl1pPr>
          </a:lstStyle>
          <a:p>
            <a:r>
              <a:rPr lang="fi-FI"/>
              <a:t>Click to edit Master title style</a:t>
            </a:r>
            <a:endParaRPr lang="en-US" dirty="0"/>
          </a:p>
        </p:txBody>
      </p:sp>
      <p:sp>
        <p:nvSpPr>
          <p:cNvPr id="6" name="Subtitle 2"/>
          <p:cNvSpPr>
            <a:spLocks noGrp="1"/>
          </p:cNvSpPr>
          <p:nvPr>
            <p:ph type="subTitle" idx="1"/>
          </p:nvPr>
        </p:nvSpPr>
        <p:spPr>
          <a:xfrm>
            <a:off x="468320" y="4429748"/>
            <a:ext cx="5379423" cy="660000"/>
          </a:xfrm>
          <a:prstGeom prst="rect">
            <a:avLst/>
          </a:prstGeom>
        </p:spPr>
        <p:txBody>
          <a:bodyPr lIns="0" tIns="0" rIns="0" bIns="0" anchor="t">
            <a:normAutofit/>
          </a:bodyPr>
          <a:lstStyle>
            <a:lvl1pPr marL="0" indent="0" algn="l">
              <a:spcBef>
                <a:spcPts val="0"/>
              </a:spcBef>
              <a:buNone/>
              <a:defRPr sz="1333" i="1">
                <a:solidFill>
                  <a:srgbClr val="928B8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fi-FI"/>
              <a:t>Click to edit Master subtitle style</a:t>
            </a:r>
            <a:endParaRPr lang="en-US" dirty="0"/>
          </a:p>
        </p:txBody>
      </p:sp>
      <p:pic>
        <p:nvPicPr>
          <p:cNvPr id="8"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12" y="0"/>
            <a:ext cx="1654175" cy="1516063"/>
          </a:xfrm>
          <a:prstGeom prst="rect">
            <a:avLst/>
          </a:prstGeom>
        </p:spPr>
      </p:pic>
    </p:spTree>
    <p:extLst>
      <p:ext uri="{BB962C8B-B14F-4D97-AF65-F5344CB8AC3E}">
        <p14:creationId xmlns:p14="http://schemas.microsoft.com/office/powerpoint/2010/main" val="213487002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418400"/>
            <a:ext cx="8208000" cy="2952000"/>
          </a:xfrm>
          <a:prstGeom prst="rect">
            <a:avLst/>
          </a:prstGeom>
        </p:spPr>
        <p:txBody>
          <a:bodyPr lIns="0" tIns="0" rIns="0" bIns="0" anchor="b">
            <a:noAutofit/>
          </a:bodyPr>
          <a:lstStyle>
            <a:lvl1pPr algn="l">
              <a:lnSpc>
                <a:spcPct val="80000"/>
              </a:lnSpc>
              <a:defRPr sz="6000" b="1" spc="-167">
                <a:solidFill>
                  <a:srgbClr val="FFCD00"/>
                </a:solidFill>
              </a:defRPr>
            </a:lvl1pPr>
          </a:lstStyle>
          <a:p>
            <a:r>
              <a:rPr lang="fi-FI"/>
              <a:t>Click to edit Master title style</a:t>
            </a:r>
            <a:endParaRPr lang="en-US" dirty="0"/>
          </a:p>
        </p:txBody>
      </p:sp>
      <p:sp>
        <p:nvSpPr>
          <p:cNvPr id="6" name="Subtitle 2"/>
          <p:cNvSpPr>
            <a:spLocks noGrp="1"/>
          </p:cNvSpPr>
          <p:nvPr>
            <p:ph type="subTitle" idx="1"/>
          </p:nvPr>
        </p:nvSpPr>
        <p:spPr>
          <a:xfrm>
            <a:off x="468314" y="4429748"/>
            <a:ext cx="5388448" cy="660000"/>
          </a:xfrm>
          <a:prstGeom prst="rect">
            <a:avLst/>
          </a:prstGeom>
        </p:spPr>
        <p:txBody>
          <a:bodyPr lIns="0" tIns="0" rIns="0" bIns="0" anchor="t">
            <a:normAutofit/>
          </a:bodyPr>
          <a:lstStyle>
            <a:lvl1pPr marL="0" indent="0" algn="l">
              <a:spcBef>
                <a:spcPts val="0"/>
              </a:spcBef>
              <a:buNone/>
              <a:defRPr sz="1333" i="1">
                <a:solidFill>
                  <a:srgbClr val="928B8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fi-FI"/>
              <a:t>Click to edit Master subtitle style</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12" y="0"/>
            <a:ext cx="1654175" cy="1516063"/>
          </a:xfrm>
          <a:prstGeom prst="rect">
            <a:avLst/>
          </a:prstGeom>
        </p:spPr>
      </p:pic>
    </p:spTree>
    <p:extLst>
      <p:ext uri="{BB962C8B-B14F-4D97-AF65-F5344CB8AC3E}">
        <p14:creationId xmlns:p14="http://schemas.microsoft.com/office/powerpoint/2010/main" val="192871723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468325" y="1657740"/>
            <a:ext cx="3319477" cy="2694083"/>
          </a:xfrm>
          <a:prstGeom prst="rect">
            <a:avLst/>
          </a:prstGeom>
        </p:spPr>
        <p:txBody>
          <a:bodyPr lIns="0" tIns="0" rIns="0" bIns="0" anchor="t">
            <a:noAutofit/>
          </a:bodyPr>
          <a:lstStyle>
            <a:lvl1pPr algn="l">
              <a:lnSpc>
                <a:spcPct val="80000"/>
              </a:lnSpc>
              <a:defRPr sz="5000" b="1" spc="-167">
                <a:solidFill>
                  <a:srgbClr val="005EB8"/>
                </a:solidFill>
              </a:defRPr>
            </a:lvl1pPr>
          </a:lstStyle>
          <a:p>
            <a:r>
              <a:rPr lang="fi-FI"/>
              <a:t>Click to edit Master title style</a:t>
            </a:r>
            <a:endParaRPr lang="en-US" dirty="0"/>
          </a:p>
        </p:txBody>
      </p:sp>
      <p:sp>
        <p:nvSpPr>
          <p:cNvPr id="17" name="Subtitle 2"/>
          <p:cNvSpPr>
            <a:spLocks noGrp="1"/>
          </p:cNvSpPr>
          <p:nvPr>
            <p:ph type="subTitle" idx="1"/>
          </p:nvPr>
        </p:nvSpPr>
        <p:spPr>
          <a:xfrm>
            <a:off x="468325" y="4531740"/>
            <a:ext cx="3319477" cy="486000"/>
          </a:xfrm>
          <a:prstGeom prst="rect">
            <a:avLst/>
          </a:prstGeom>
        </p:spPr>
        <p:txBody>
          <a:bodyPr lIns="0" tIns="0" rIns="0" bIns="0" anchor="t">
            <a:normAutofit/>
          </a:bodyPr>
          <a:lstStyle>
            <a:lvl1pPr marL="0" indent="0" algn="l">
              <a:spcBef>
                <a:spcPts val="0"/>
              </a:spcBef>
              <a:buNone/>
              <a:defRPr sz="1333" i="1">
                <a:solidFill>
                  <a:srgbClr val="928B8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fi-FI"/>
              <a:t>Click to edit Master subtitle style</a:t>
            </a:r>
            <a:endParaRPr lang="en-US" dirty="0"/>
          </a:p>
        </p:txBody>
      </p:sp>
      <p:sp>
        <p:nvSpPr>
          <p:cNvPr id="4" name="Picture Placeholder 3"/>
          <p:cNvSpPr>
            <a:spLocks noGrp="1"/>
          </p:cNvSpPr>
          <p:nvPr>
            <p:ph type="pic" sz="quarter" idx="10"/>
          </p:nvPr>
        </p:nvSpPr>
        <p:spPr>
          <a:xfrm>
            <a:off x="4349262" y="150000"/>
            <a:ext cx="4629692" cy="5415000"/>
          </a:xfrm>
          <a:prstGeom prst="rect">
            <a:avLst/>
          </a:prstGeom>
        </p:spPr>
        <p:txBody>
          <a:bodyPr vert="horz"/>
          <a:lstStyle/>
          <a:p>
            <a:pPr lvl="0"/>
            <a:r>
              <a:rPr lang="fi-FI" noProof="0"/>
              <a:t>Drag picture to placeholder or click icon to add</a:t>
            </a:r>
          </a:p>
        </p:txBody>
      </p:sp>
      <p:pic>
        <p:nvPicPr>
          <p:cNvPr id="7"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12" y="0"/>
            <a:ext cx="1654175" cy="1516063"/>
          </a:xfrm>
          <a:prstGeom prst="rect">
            <a:avLst/>
          </a:prstGeom>
        </p:spPr>
      </p:pic>
    </p:spTree>
    <p:extLst>
      <p:ext uri="{BB962C8B-B14F-4D97-AF65-F5344CB8AC3E}">
        <p14:creationId xmlns:p14="http://schemas.microsoft.com/office/powerpoint/2010/main" val="242780771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2" y="150000"/>
            <a:ext cx="4629692" cy="5415000"/>
          </a:xfrm>
          <a:prstGeom prst="rect">
            <a:avLst/>
          </a:prstGeom>
        </p:spPr>
        <p:txBody>
          <a:bodyPr vert="horz"/>
          <a:lstStyle/>
          <a:p>
            <a:pPr lvl="0"/>
            <a:r>
              <a:rPr lang="fi-FI" noProof="0"/>
              <a:t>Drag picture to placeholder or click icon to add</a:t>
            </a:r>
          </a:p>
        </p:txBody>
      </p:sp>
      <p:sp>
        <p:nvSpPr>
          <p:cNvPr id="6" name="Title 1"/>
          <p:cNvSpPr>
            <a:spLocks noGrp="1"/>
          </p:cNvSpPr>
          <p:nvPr>
            <p:ph type="ctrTitle"/>
          </p:nvPr>
        </p:nvSpPr>
        <p:spPr>
          <a:xfrm>
            <a:off x="468325" y="1657740"/>
            <a:ext cx="3319477" cy="2694083"/>
          </a:xfrm>
          <a:prstGeom prst="rect">
            <a:avLst/>
          </a:prstGeom>
        </p:spPr>
        <p:txBody>
          <a:bodyPr lIns="0" tIns="0" rIns="0" bIns="0" anchor="t">
            <a:noAutofit/>
          </a:bodyPr>
          <a:lstStyle>
            <a:lvl1pPr algn="l">
              <a:lnSpc>
                <a:spcPct val="80000"/>
              </a:lnSpc>
              <a:defRPr sz="5000" b="1" spc="-167">
                <a:solidFill>
                  <a:srgbClr val="EF3340"/>
                </a:solidFill>
              </a:defRPr>
            </a:lvl1pPr>
          </a:lstStyle>
          <a:p>
            <a:r>
              <a:rPr lang="fi-FI"/>
              <a:t>Click to edit Master title style</a:t>
            </a:r>
            <a:endParaRPr lang="en-US" dirty="0"/>
          </a:p>
        </p:txBody>
      </p:sp>
      <p:sp>
        <p:nvSpPr>
          <p:cNvPr id="8" name="Subtitle 2"/>
          <p:cNvSpPr>
            <a:spLocks noGrp="1"/>
          </p:cNvSpPr>
          <p:nvPr>
            <p:ph type="subTitle" idx="1"/>
          </p:nvPr>
        </p:nvSpPr>
        <p:spPr>
          <a:xfrm>
            <a:off x="468325" y="4531740"/>
            <a:ext cx="3319477" cy="486000"/>
          </a:xfrm>
          <a:prstGeom prst="rect">
            <a:avLst/>
          </a:prstGeom>
        </p:spPr>
        <p:txBody>
          <a:bodyPr lIns="0" tIns="0" rIns="0" bIns="0" anchor="t">
            <a:normAutofit/>
          </a:bodyPr>
          <a:lstStyle>
            <a:lvl1pPr marL="0" indent="0" algn="l">
              <a:spcBef>
                <a:spcPts val="0"/>
              </a:spcBef>
              <a:buNone/>
              <a:defRPr sz="1333" i="1">
                <a:solidFill>
                  <a:srgbClr val="928B8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fi-FI"/>
              <a:t>Click to edit Master subtitle style</a:t>
            </a:r>
            <a:endParaRPr lang="en-US" dirty="0"/>
          </a:p>
        </p:txBody>
      </p:sp>
      <p:pic>
        <p:nvPicPr>
          <p:cNvPr id="9"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12" y="0"/>
            <a:ext cx="1654175" cy="1516063"/>
          </a:xfrm>
          <a:prstGeom prst="rect">
            <a:avLst/>
          </a:prstGeom>
        </p:spPr>
      </p:pic>
    </p:spTree>
    <p:extLst>
      <p:ext uri="{BB962C8B-B14F-4D97-AF65-F5344CB8AC3E}">
        <p14:creationId xmlns:p14="http://schemas.microsoft.com/office/powerpoint/2010/main" val="359956142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50000"/>
            <a:ext cx="4629692" cy="5415000"/>
          </a:xfrm>
          <a:prstGeom prst="rect">
            <a:avLst/>
          </a:prstGeom>
        </p:spPr>
        <p:txBody>
          <a:bodyPr vert="horz"/>
          <a:lstStyle/>
          <a:p>
            <a:pPr lvl="0"/>
            <a:r>
              <a:rPr lang="fi-FI" noProof="0"/>
              <a:t>Drag picture to placeholder or click icon to add</a:t>
            </a:r>
          </a:p>
        </p:txBody>
      </p:sp>
      <p:sp>
        <p:nvSpPr>
          <p:cNvPr id="6" name="Title 1"/>
          <p:cNvSpPr>
            <a:spLocks noGrp="1"/>
          </p:cNvSpPr>
          <p:nvPr>
            <p:ph type="ctrTitle"/>
          </p:nvPr>
        </p:nvSpPr>
        <p:spPr>
          <a:xfrm>
            <a:off x="468325" y="1633364"/>
            <a:ext cx="3319477" cy="2694083"/>
          </a:xfrm>
          <a:prstGeom prst="rect">
            <a:avLst/>
          </a:prstGeom>
        </p:spPr>
        <p:txBody>
          <a:bodyPr lIns="0" tIns="0" rIns="0" bIns="0" anchor="t">
            <a:noAutofit/>
          </a:bodyPr>
          <a:lstStyle>
            <a:lvl1pPr algn="l">
              <a:lnSpc>
                <a:spcPct val="80000"/>
              </a:lnSpc>
              <a:defRPr sz="5000" b="1" spc="-167">
                <a:solidFill>
                  <a:srgbClr val="FFCD00"/>
                </a:solidFill>
              </a:defRPr>
            </a:lvl1pPr>
          </a:lstStyle>
          <a:p>
            <a:r>
              <a:rPr lang="fi-FI"/>
              <a:t>Click to edit Master title style</a:t>
            </a:r>
            <a:endParaRPr lang="en-US" dirty="0"/>
          </a:p>
        </p:txBody>
      </p:sp>
      <p:sp>
        <p:nvSpPr>
          <p:cNvPr id="7" name="Subtitle 2"/>
          <p:cNvSpPr>
            <a:spLocks noGrp="1"/>
          </p:cNvSpPr>
          <p:nvPr>
            <p:ph type="subTitle" idx="1"/>
          </p:nvPr>
        </p:nvSpPr>
        <p:spPr>
          <a:xfrm>
            <a:off x="468325" y="4507364"/>
            <a:ext cx="3319477" cy="486000"/>
          </a:xfrm>
          <a:prstGeom prst="rect">
            <a:avLst/>
          </a:prstGeom>
        </p:spPr>
        <p:txBody>
          <a:bodyPr lIns="0" tIns="0" rIns="0" bIns="0" anchor="t">
            <a:normAutofit/>
          </a:bodyPr>
          <a:lstStyle>
            <a:lvl1pPr marL="0" indent="0" algn="l">
              <a:spcBef>
                <a:spcPts val="0"/>
              </a:spcBef>
              <a:buNone/>
              <a:defRPr sz="1333" i="1">
                <a:solidFill>
                  <a:srgbClr val="928B8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fi-FI"/>
              <a:t>Click to edit Master subtitle style</a:t>
            </a:r>
            <a:endParaRPr lang="en-US" dirty="0"/>
          </a:p>
        </p:txBody>
      </p:sp>
      <p:pic>
        <p:nvPicPr>
          <p:cNvPr id="9"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12" y="0"/>
            <a:ext cx="1654175" cy="1516063"/>
          </a:xfrm>
          <a:prstGeom prst="rect">
            <a:avLst/>
          </a:prstGeom>
        </p:spPr>
      </p:pic>
    </p:spTree>
    <p:extLst>
      <p:ext uri="{BB962C8B-B14F-4D97-AF65-F5344CB8AC3E}">
        <p14:creationId xmlns:p14="http://schemas.microsoft.com/office/powerpoint/2010/main" val="133912917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rgbClr val="005EB8"/>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25" y="1593557"/>
            <a:ext cx="8207375" cy="2196667"/>
          </a:xfrm>
          <a:prstGeom prst="rect">
            <a:avLst/>
          </a:prstGeom>
        </p:spPr>
        <p:txBody>
          <a:bodyPr lIns="0" tIns="0" rIns="0" bIns="0" anchor="t">
            <a:noAutofit/>
          </a:bodyPr>
          <a:lstStyle>
            <a:lvl1pPr algn="l">
              <a:lnSpc>
                <a:spcPct val="80000"/>
              </a:lnSpc>
              <a:defRPr sz="6000" b="1" spc="-167">
                <a:solidFill>
                  <a:schemeClr val="bg1"/>
                </a:solidFill>
              </a:defRPr>
            </a:lvl1pPr>
          </a:lstStyle>
          <a:p>
            <a:r>
              <a:rPr lang="fi-FI"/>
              <a:t>Click to edit Master title style</a:t>
            </a:r>
            <a:endParaRPr lang="en-US" dirty="0"/>
          </a:p>
        </p:txBody>
      </p:sp>
      <p:cxnSp>
        <p:nvCxnSpPr>
          <p:cNvPr id="7" name="Straight Connector 4"/>
          <p:cNvCxnSpPr/>
          <p:nvPr userDrawn="1"/>
        </p:nvCxnSpPr>
        <p:spPr>
          <a:xfrm>
            <a:off x="468325" y="4873625"/>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4000" y="4712402"/>
            <a:ext cx="2113788" cy="964597"/>
          </a:xfrm>
          <a:prstGeom prst="rect">
            <a:avLst/>
          </a:prstGeom>
        </p:spPr>
      </p:pic>
    </p:spTree>
    <p:extLst>
      <p:ext uri="{BB962C8B-B14F-4D97-AF65-F5344CB8AC3E}">
        <p14:creationId xmlns:p14="http://schemas.microsoft.com/office/powerpoint/2010/main" val="321633360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rgbClr val="EF334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8325" y="1593557"/>
            <a:ext cx="8207375" cy="2196667"/>
          </a:xfrm>
          <a:prstGeom prst="rect">
            <a:avLst/>
          </a:prstGeom>
        </p:spPr>
        <p:txBody>
          <a:bodyPr lIns="0" tIns="0" rIns="0" bIns="0" anchor="t">
            <a:noAutofit/>
          </a:bodyPr>
          <a:lstStyle>
            <a:lvl1pPr algn="l">
              <a:lnSpc>
                <a:spcPct val="80000"/>
              </a:lnSpc>
              <a:defRPr sz="6000" b="1" spc="-167">
                <a:solidFill>
                  <a:schemeClr val="bg1"/>
                </a:solidFill>
              </a:defRPr>
            </a:lvl1pPr>
          </a:lstStyle>
          <a:p>
            <a:r>
              <a:rPr lang="fi-FI"/>
              <a:t>Click to edit Master title style</a:t>
            </a:r>
            <a:endParaRPr lang="en-US" dirty="0"/>
          </a:p>
        </p:txBody>
      </p:sp>
      <p:cxnSp>
        <p:nvCxnSpPr>
          <p:cNvPr id="8" name="Straight Connector 4"/>
          <p:cNvCxnSpPr/>
          <p:nvPr userDrawn="1"/>
        </p:nvCxnSpPr>
        <p:spPr>
          <a:xfrm>
            <a:off x="468325" y="4873625"/>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4000" y="4712402"/>
            <a:ext cx="2055876" cy="964597"/>
          </a:xfrm>
          <a:prstGeom prst="rect">
            <a:avLst/>
          </a:prstGeom>
        </p:spPr>
      </p:pic>
    </p:spTree>
    <p:extLst>
      <p:ext uri="{BB962C8B-B14F-4D97-AF65-F5344CB8AC3E}">
        <p14:creationId xmlns:p14="http://schemas.microsoft.com/office/powerpoint/2010/main" val="34695828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rgbClr val="FFCD0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8325" y="1593557"/>
            <a:ext cx="8207375" cy="2196667"/>
          </a:xfrm>
          <a:prstGeom prst="rect">
            <a:avLst/>
          </a:prstGeom>
        </p:spPr>
        <p:txBody>
          <a:bodyPr lIns="0" tIns="0" rIns="0" bIns="0" anchor="t">
            <a:noAutofit/>
          </a:bodyPr>
          <a:lstStyle>
            <a:lvl1pPr algn="l">
              <a:lnSpc>
                <a:spcPct val="80000"/>
              </a:lnSpc>
              <a:defRPr sz="6000" b="1" spc="-167">
                <a:solidFill>
                  <a:schemeClr val="bg1"/>
                </a:solidFill>
              </a:defRPr>
            </a:lvl1pPr>
          </a:lstStyle>
          <a:p>
            <a:r>
              <a:rPr lang="fi-FI"/>
              <a:t>Click to edit Master title style</a:t>
            </a:r>
            <a:endParaRPr lang="en-US" dirty="0"/>
          </a:p>
        </p:txBody>
      </p:sp>
      <p:cxnSp>
        <p:nvCxnSpPr>
          <p:cNvPr id="8" name="Straight Connector 4"/>
          <p:cNvCxnSpPr/>
          <p:nvPr userDrawn="1"/>
        </p:nvCxnSpPr>
        <p:spPr>
          <a:xfrm>
            <a:off x="468325" y="4873625"/>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4000" y="4712402"/>
            <a:ext cx="2146364" cy="964597"/>
          </a:xfrm>
          <a:prstGeom prst="rect">
            <a:avLst/>
          </a:prstGeom>
        </p:spPr>
      </p:pic>
    </p:spTree>
    <p:extLst>
      <p:ext uri="{BB962C8B-B14F-4D97-AF65-F5344CB8AC3E}">
        <p14:creationId xmlns:p14="http://schemas.microsoft.com/office/powerpoint/2010/main" val="402779249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rgbClr val="FFCD0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8325" y="1593557"/>
            <a:ext cx="8207375" cy="2196667"/>
          </a:xfrm>
          <a:prstGeom prst="rect">
            <a:avLst/>
          </a:prstGeom>
        </p:spPr>
        <p:txBody>
          <a:bodyPr lIns="0" tIns="0" rIns="0" bIns="0" anchor="t">
            <a:noAutofit/>
          </a:bodyPr>
          <a:lstStyle>
            <a:lvl1pPr algn="l">
              <a:lnSpc>
                <a:spcPct val="80000"/>
              </a:lnSpc>
              <a:defRPr sz="6000" b="1" spc="-167">
                <a:solidFill>
                  <a:schemeClr val="bg1"/>
                </a:solidFill>
              </a:defRPr>
            </a:lvl1pPr>
          </a:lstStyle>
          <a:p>
            <a:r>
              <a:rPr lang="fi-FI"/>
              <a:t>Click to edit Master title style</a:t>
            </a:r>
            <a:endParaRPr lang="en-US" dirty="0"/>
          </a:p>
        </p:txBody>
      </p:sp>
      <p:cxnSp>
        <p:nvCxnSpPr>
          <p:cNvPr id="8" name="Straight Connector 4"/>
          <p:cNvCxnSpPr/>
          <p:nvPr userDrawn="1"/>
        </p:nvCxnSpPr>
        <p:spPr>
          <a:xfrm>
            <a:off x="468325" y="4873625"/>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4000" y="4712402"/>
            <a:ext cx="2146364" cy="964597"/>
          </a:xfrm>
          <a:prstGeom prst="rect">
            <a:avLst/>
          </a:prstGeom>
        </p:spPr>
      </p:pic>
    </p:spTree>
    <p:extLst>
      <p:ext uri="{BB962C8B-B14F-4D97-AF65-F5344CB8AC3E}">
        <p14:creationId xmlns:p14="http://schemas.microsoft.com/office/powerpoint/2010/main" val="314944291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sp>
        <p:nvSpPr>
          <p:cNvPr id="2" name="Title 1"/>
          <p:cNvSpPr>
            <a:spLocks noGrp="1"/>
          </p:cNvSpPr>
          <p:nvPr>
            <p:ph type="ctrTitle"/>
          </p:nvPr>
        </p:nvSpPr>
        <p:spPr>
          <a:xfrm>
            <a:off x="468325" y="265113"/>
            <a:ext cx="8207375" cy="996498"/>
          </a:xfrm>
          <a:prstGeom prst="rect">
            <a:avLst/>
          </a:prstGeom>
        </p:spPr>
        <p:txBody>
          <a:bodyPr lIns="0" tIns="0" rIns="0" bIns="0" anchor="t" anchorCtr="0">
            <a:noAutofit/>
          </a:bodyPr>
          <a:lstStyle>
            <a:lvl1pPr algn="l">
              <a:lnSpc>
                <a:spcPct val="85000"/>
              </a:lnSpc>
              <a:defRPr sz="3000" b="1" spc="-83">
                <a:solidFill>
                  <a:srgbClr val="0065BD"/>
                </a:solidFill>
              </a:defRPr>
            </a:lvl1pPr>
          </a:lstStyle>
          <a:p>
            <a:r>
              <a:rPr lang="fi-FI"/>
              <a:t>Click to edit Master title style</a:t>
            </a:r>
            <a:endParaRPr lang="en-US" dirty="0"/>
          </a:p>
        </p:txBody>
      </p:sp>
      <p:sp>
        <p:nvSpPr>
          <p:cNvPr id="10" name="Content Placeholder 10"/>
          <p:cNvSpPr>
            <a:spLocks noGrp="1"/>
          </p:cNvSpPr>
          <p:nvPr>
            <p:ph sz="quarter" idx="14"/>
          </p:nvPr>
        </p:nvSpPr>
        <p:spPr>
          <a:xfrm>
            <a:off x="468314" y="1273324"/>
            <a:ext cx="8207374" cy="3324370"/>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fi-FI" dirty="0"/>
          </a:p>
        </p:txBody>
      </p:sp>
      <p:sp>
        <p:nvSpPr>
          <p:cNvPr id="6" name="Date Placeholder 12"/>
          <p:cNvSpPr>
            <a:spLocks noGrp="1"/>
          </p:cNvSpPr>
          <p:nvPr>
            <p:ph type="dt" sz="half" idx="15"/>
          </p:nvPr>
        </p:nvSpPr>
        <p:spPr/>
        <p:txBody>
          <a:bodyPr/>
          <a:lstStyle>
            <a:lvl1pPr>
              <a:defRPr/>
            </a:lvl1pPr>
          </a:lstStyle>
          <a:p>
            <a:pPr>
              <a:defRPr/>
            </a:pPr>
            <a:fld id="{24CBB682-87B2-4236-AF78-B49807E7713E}" type="datetime1">
              <a:rPr lang="fi-FI" smtClean="0">
                <a:solidFill>
                  <a:prstClr val="black">
                    <a:tint val="75000"/>
                  </a:prstClr>
                </a:solidFill>
              </a:rPr>
              <a:pPr>
                <a:defRPr/>
              </a:pPr>
              <a:t>28.8.2022</a:t>
            </a:fld>
            <a:endParaRPr lang="fi-FI">
              <a:solidFill>
                <a:prstClr val="black">
                  <a:tint val="75000"/>
                </a:prstClr>
              </a:solidFill>
            </a:endParaRPr>
          </a:p>
        </p:txBody>
      </p:sp>
      <p:sp>
        <p:nvSpPr>
          <p:cNvPr id="7" name="Footer Placeholder 13"/>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solidFill>
                  <a:prstClr val="black">
                    <a:tint val="75000"/>
                  </a:prstClr>
                </a:solidFill>
              </a:rPr>
              <a:pPr>
                <a:defRPr/>
              </a:pPr>
              <a:t>‹#›</a:t>
            </a:fld>
            <a:endParaRPr lang="fi-FI">
              <a:solidFill>
                <a:prstClr val="black">
                  <a:tint val="75000"/>
                </a:prstClr>
              </a:solidFill>
            </a:endParaRPr>
          </a:p>
        </p:txBody>
      </p:sp>
      <p:cxnSp>
        <p:nvCxnSpPr>
          <p:cNvPr id="12" name="Straight Connector 4"/>
          <p:cNvCxnSpPr/>
          <p:nvPr userDrawn="1"/>
        </p:nvCxnSpPr>
        <p:spPr>
          <a:xfrm>
            <a:off x="468325" y="4873007"/>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4000" y="4712402"/>
            <a:ext cx="2113788" cy="964597"/>
          </a:xfrm>
          <a:prstGeom prst="rect">
            <a:avLst/>
          </a:prstGeom>
        </p:spPr>
      </p:pic>
    </p:spTree>
    <p:extLst>
      <p:ext uri="{BB962C8B-B14F-4D97-AF65-F5344CB8AC3E}">
        <p14:creationId xmlns:p14="http://schemas.microsoft.com/office/powerpoint/2010/main" val="353519341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Content Red">
    <p:spTree>
      <p:nvGrpSpPr>
        <p:cNvPr id="1" name=""/>
        <p:cNvGrpSpPr/>
        <p:nvPr/>
      </p:nvGrpSpPr>
      <p:grpSpPr>
        <a:xfrm>
          <a:off x="0" y="0"/>
          <a:ext cx="0" cy="0"/>
          <a:chOff x="0" y="0"/>
          <a:chExt cx="0" cy="0"/>
        </a:xfrm>
      </p:grpSpPr>
      <p:sp>
        <p:nvSpPr>
          <p:cNvPr id="10" name="Title 1"/>
          <p:cNvSpPr>
            <a:spLocks noGrp="1"/>
          </p:cNvSpPr>
          <p:nvPr>
            <p:ph type="ctrTitle"/>
          </p:nvPr>
        </p:nvSpPr>
        <p:spPr>
          <a:xfrm>
            <a:off x="468325" y="265113"/>
            <a:ext cx="8207375" cy="996498"/>
          </a:xfrm>
          <a:prstGeom prst="rect">
            <a:avLst/>
          </a:prstGeom>
        </p:spPr>
        <p:txBody>
          <a:bodyPr lIns="0" tIns="0" rIns="0" bIns="0" anchor="t" anchorCtr="0">
            <a:noAutofit/>
          </a:bodyPr>
          <a:lstStyle>
            <a:lvl1pPr algn="l">
              <a:lnSpc>
                <a:spcPct val="85000"/>
              </a:lnSpc>
              <a:defRPr sz="3000" b="1" spc="-83">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468314" y="1261614"/>
            <a:ext cx="8207374" cy="3336083"/>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fi-FI" dirty="0"/>
          </a:p>
        </p:txBody>
      </p:sp>
      <p:cxnSp>
        <p:nvCxnSpPr>
          <p:cNvPr id="34" name="Straight Connector 4"/>
          <p:cNvCxnSpPr/>
          <p:nvPr userDrawn="1"/>
        </p:nvCxnSpPr>
        <p:spPr>
          <a:xfrm>
            <a:off x="468325" y="4873007"/>
            <a:ext cx="8207375" cy="0"/>
          </a:xfrm>
          <a:prstGeom prst="line">
            <a:avLst/>
          </a:prstGeom>
          <a:ln w="12700" cmpd="sng">
            <a:solidFill>
              <a:srgbClr val="EF3340"/>
            </a:solidFill>
          </a:ln>
          <a:effectLst/>
        </p:spPr>
        <p:style>
          <a:lnRef idx="2">
            <a:schemeClr val="accent1"/>
          </a:lnRef>
          <a:fillRef idx="0">
            <a:schemeClr val="accent1"/>
          </a:fillRef>
          <a:effectRef idx="1">
            <a:schemeClr val="accent1"/>
          </a:effectRef>
          <a:fontRef idx="minor">
            <a:schemeClr val="tx1"/>
          </a:fontRef>
        </p:style>
      </p:cxnSp>
      <p:pic>
        <p:nvPicPr>
          <p:cNvPr id="12"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4000" y="4712402"/>
            <a:ext cx="2055876" cy="964597"/>
          </a:xfrm>
          <a:prstGeom prst="rect">
            <a:avLst/>
          </a:prstGeom>
        </p:spPr>
      </p:pic>
    </p:spTree>
    <p:extLst>
      <p:ext uri="{BB962C8B-B14F-4D97-AF65-F5344CB8AC3E}">
        <p14:creationId xmlns:p14="http://schemas.microsoft.com/office/powerpoint/2010/main" val="85736535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Content Yellow">
    <p:spTree>
      <p:nvGrpSpPr>
        <p:cNvPr id="1" name=""/>
        <p:cNvGrpSpPr/>
        <p:nvPr/>
      </p:nvGrpSpPr>
      <p:grpSpPr>
        <a:xfrm>
          <a:off x="0" y="0"/>
          <a:ext cx="0" cy="0"/>
          <a:chOff x="0" y="0"/>
          <a:chExt cx="0" cy="0"/>
        </a:xfrm>
      </p:grpSpPr>
      <p:sp>
        <p:nvSpPr>
          <p:cNvPr id="9" name="Title 1"/>
          <p:cNvSpPr>
            <a:spLocks noGrp="1"/>
          </p:cNvSpPr>
          <p:nvPr>
            <p:ph type="ctrTitle"/>
          </p:nvPr>
        </p:nvSpPr>
        <p:spPr>
          <a:xfrm>
            <a:off x="468325" y="265113"/>
            <a:ext cx="8207375" cy="996498"/>
          </a:xfrm>
          <a:prstGeom prst="rect">
            <a:avLst/>
          </a:prstGeom>
        </p:spPr>
        <p:txBody>
          <a:bodyPr lIns="0" tIns="0" rIns="0" bIns="0" anchor="t" anchorCtr="0">
            <a:noAutofit/>
          </a:bodyPr>
          <a:lstStyle>
            <a:lvl1pPr algn="l">
              <a:lnSpc>
                <a:spcPct val="85000"/>
              </a:lnSpc>
              <a:defRPr sz="3000" b="1" spc="-83">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468314" y="1261614"/>
            <a:ext cx="8207374" cy="3336083"/>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fi-FI" dirty="0"/>
          </a:p>
        </p:txBody>
      </p:sp>
      <p:sp>
        <p:nvSpPr>
          <p:cNvPr id="6" name="Date Placeholder 7"/>
          <p:cNvSpPr>
            <a:spLocks noGrp="1"/>
          </p:cNvSpPr>
          <p:nvPr>
            <p:ph type="dt" sz="half" idx="15"/>
          </p:nvPr>
        </p:nvSpPr>
        <p:spPr/>
        <p:txBody>
          <a:bodyPr/>
          <a:lstStyle>
            <a:lvl1pPr>
              <a:defRPr/>
            </a:lvl1pPr>
          </a:lstStyle>
          <a:p>
            <a:pPr>
              <a:defRPr/>
            </a:pPr>
            <a:fld id="{7F3C5285-7526-43D5-81FF-B1103F667C54}" type="datetime1">
              <a:rPr lang="fi-FI" smtClean="0">
                <a:solidFill>
                  <a:prstClr val="black">
                    <a:tint val="75000"/>
                  </a:prstClr>
                </a:solidFill>
              </a:rPr>
              <a:pPr>
                <a:defRPr/>
              </a:pPr>
              <a:t>28.8.2022</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F6C4BE77-5FCA-3844-8BD6-7ECE8B5BEE8D}" type="slidenum">
              <a:rPr lang="fi-FI">
                <a:solidFill>
                  <a:prstClr val="black">
                    <a:tint val="75000"/>
                  </a:prstClr>
                </a:solidFill>
              </a:rPr>
              <a:pPr>
                <a:defRPr/>
              </a:pPr>
              <a:t>‹#›</a:t>
            </a:fld>
            <a:endParaRPr lang="fi-FI">
              <a:solidFill>
                <a:prstClr val="black">
                  <a:tint val="75000"/>
                </a:prstClr>
              </a:solidFill>
            </a:endParaRPr>
          </a:p>
        </p:txBody>
      </p:sp>
      <p:cxnSp>
        <p:nvCxnSpPr>
          <p:cNvPr id="10" name="Straight Connector 4"/>
          <p:cNvCxnSpPr/>
          <p:nvPr userDrawn="1"/>
        </p:nvCxnSpPr>
        <p:spPr>
          <a:xfrm>
            <a:off x="468325" y="4873007"/>
            <a:ext cx="8207375" cy="0"/>
          </a:xfrm>
          <a:prstGeom prst="line">
            <a:avLst/>
          </a:prstGeom>
          <a:ln w="12700" cmpd="sng">
            <a:solidFill>
              <a:srgbClr val="FFCD00"/>
            </a:solidFill>
          </a:ln>
          <a:effectLst/>
        </p:spPr>
        <p:style>
          <a:lnRef idx="2">
            <a:schemeClr val="accent1"/>
          </a:lnRef>
          <a:fillRef idx="0">
            <a:schemeClr val="accent1"/>
          </a:fillRef>
          <a:effectRef idx="1">
            <a:schemeClr val="accent1"/>
          </a:effectRef>
          <a:fontRef idx="minor">
            <a:schemeClr val="tx1"/>
          </a:fontRef>
        </p:style>
      </p:cxnSp>
      <p:pic>
        <p:nvPicPr>
          <p:cNvPr id="12"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4000" y="4712402"/>
            <a:ext cx="2146364" cy="964597"/>
          </a:xfrm>
          <a:prstGeom prst="rect">
            <a:avLst/>
          </a:prstGeom>
        </p:spPr>
      </p:pic>
    </p:spTree>
    <p:extLst>
      <p:ext uri="{BB962C8B-B14F-4D97-AF65-F5344CB8AC3E}">
        <p14:creationId xmlns:p14="http://schemas.microsoft.com/office/powerpoint/2010/main" val="387760217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wo Col Blue">
    <p:spTree>
      <p:nvGrpSpPr>
        <p:cNvPr id="1" name=""/>
        <p:cNvGrpSpPr/>
        <p:nvPr/>
      </p:nvGrpSpPr>
      <p:grpSpPr>
        <a:xfrm>
          <a:off x="0" y="0"/>
          <a:ext cx="0" cy="0"/>
          <a:chOff x="0" y="0"/>
          <a:chExt cx="0" cy="0"/>
        </a:xfrm>
      </p:grpSpPr>
      <p:sp>
        <p:nvSpPr>
          <p:cNvPr id="10" name="Title 1"/>
          <p:cNvSpPr>
            <a:spLocks noGrp="1"/>
          </p:cNvSpPr>
          <p:nvPr>
            <p:ph type="ctrTitle"/>
          </p:nvPr>
        </p:nvSpPr>
        <p:spPr>
          <a:xfrm>
            <a:off x="463308" y="265113"/>
            <a:ext cx="8212380" cy="996498"/>
          </a:xfrm>
          <a:prstGeom prst="rect">
            <a:avLst/>
          </a:prstGeom>
        </p:spPr>
        <p:txBody>
          <a:bodyPr lIns="0" tIns="0" rIns="0" bIns="0" anchor="t" anchorCtr="0">
            <a:noAutofit/>
          </a:bodyPr>
          <a:lstStyle>
            <a:lvl1pPr algn="l">
              <a:lnSpc>
                <a:spcPct val="85000"/>
              </a:lnSpc>
              <a:defRPr sz="3000" b="1" spc="-83">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463320" y="1261614"/>
            <a:ext cx="3988079" cy="3336083"/>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fi-FI" dirty="0"/>
          </a:p>
        </p:txBody>
      </p:sp>
      <p:sp>
        <p:nvSpPr>
          <p:cNvPr id="40" name="Content Placeholder 10"/>
          <p:cNvSpPr>
            <a:spLocks noGrp="1"/>
          </p:cNvSpPr>
          <p:nvPr>
            <p:ph sz="quarter" idx="18"/>
          </p:nvPr>
        </p:nvSpPr>
        <p:spPr>
          <a:xfrm>
            <a:off x="4687611" y="1261614"/>
            <a:ext cx="3988079" cy="3336083"/>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10"/>
          <p:cNvSpPr>
            <a:spLocks noGrp="1"/>
          </p:cNvSpPr>
          <p:nvPr>
            <p:ph type="dt" sz="half" idx="19"/>
          </p:nvPr>
        </p:nvSpPr>
        <p:spPr/>
        <p:txBody>
          <a:bodyPr/>
          <a:lstStyle>
            <a:lvl1pPr>
              <a:defRPr/>
            </a:lvl1pPr>
          </a:lstStyle>
          <a:p>
            <a:pPr>
              <a:defRPr/>
            </a:pPr>
            <a:fld id="{686F12C3-4421-43A0-8844-8188FCFDF52F}" type="datetime1">
              <a:rPr lang="fi-FI" smtClean="0">
                <a:solidFill>
                  <a:prstClr val="black">
                    <a:tint val="75000"/>
                  </a:prstClr>
                </a:solidFill>
              </a:rPr>
              <a:pPr>
                <a:defRPr/>
              </a:pPr>
              <a:t>28.8.2022</a:t>
            </a:fld>
            <a:endParaRPr lang="fi-FI">
              <a:solidFill>
                <a:prstClr val="black">
                  <a:tint val="75000"/>
                </a:prstClr>
              </a:solidFill>
            </a:endParaRPr>
          </a:p>
        </p:txBody>
      </p:sp>
      <p:sp>
        <p:nvSpPr>
          <p:cNvPr id="8" name="Footer Placeholder 11"/>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2"/>
          <p:cNvSpPr>
            <a:spLocks noGrp="1"/>
          </p:cNvSpPr>
          <p:nvPr>
            <p:ph type="sldNum" sz="quarter" idx="21"/>
          </p:nvPr>
        </p:nvSpPr>
        <p:spPr/>
        <p:txBody>
          <a:bodyPr/>
          <a:lstStyle>
            <a:lvl1pPr>
              <a:defRPr/>
            </a:lvl1pPr>
          </a:lstStyle>
          <a:p>
            <a:pPr>
              <a:defRPr/>
            </a:pPr>
            <a:fld id="{7D79A8AE-7274-0C4A-AB42-92022833E6E2}" type="slidenum">
              <a:rPr lang="fi-FI">
                <a:solidFill>
                  <a:prstClr val="black">
                    <a:tint val="75000"/>
                  </a:prstClr>
                </a:solidFill>
              </a:rPr>
              <a:pPr>
                <a:defRPr/>
              </a:pPr>
              <a:t>‹#›</a:t>
            </a:fld>
            <a:endParaRPr lang="fi-FI">
              <a:solidFill>
                <a:prstClr val="black">
                  <a:tint val="75000"/>
                </a:prstClr>
              </a:solidFill>
            </a:endParaRPr>
          </a:p>
        </p:txBody>
      </p:sp>
      <p:cxnSp>
        <p:nvCxnSpPr>
          <p:cNvPr id="13" name="Straight Connector 4"/>
          <p:cNvCxnSpPr/>
          <p:nvPr userDrawn="1"/>
        </p:nvCxnSpPr>
        <p:spPr>
          <a:xfrm>
            <a:off x="468325" y="4873007"/>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pic>
        <p:nvPicPr>
          <p:cNvPr id="14"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4000" y="4712402"/>
            <a:ext cx="2113788" cy="964597"/>
          </a:xfrm>
          <a:prstGeom prst="rect">
            <a:avLst/>
          </a:prstGeom>
        </p:spPr>
      </p:pic>
    </p:spTree>
    <p:extLst>
      <p:ext uri="{BB962C8B-B14F-4D97-AF65-F5344CB8AC3E}">
        <p14:creationId xmlns:p14="http://schemas.microsoft.com/office/powerpoint/2010/main" val="389343253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wo Col Red">
    <p:spTree>
      <p:nvGrpSpPr>
        <p:cNvPr id="1" name=""/>
        <p:cNvGrpSpPr/>
        <p:nvPr/>
      </p:nvGrpSpPr>
      <p:grpSpPr>
        <a:xfrm>
          <a:off x="0" y="0"/>
          <a:ext cx="0" cy="0"/>
          <a:chOff x="0" y="0"/>
          <a:chExt cx="0" cy="0"/>
        </a:xfrm>
      </p:grpSpPr>
      <p:sp>
        <p:nvSpPr>
          <p:cNvPr id="11" name="Title 1"/>
          <p:cNvSpPr>
            <a:spLocks noGrp="1"/>
          </p:cNvSpPr>
          <p:nvPr>
            <p:ph type="ctrTitle"/>
          </p:nvPr>
        </p:nvSpPr>
        <p:spPr>
          <a:xfrm>
            <a:off x="468325" y="265113"/>
            <a:ext cx="8207375" cy="996498"/>
          </a:xfrm>
          <a:prstGeom prst="rect">
            <a:avLst/>
          </a:prstGeom>
        </p:spPr>
        <p:txBody>
          <a:bodyPr lIns="0" tIns="0" rIns="0" bIns="0" anchor="t" anchorCtr="0">
            <a:noAutofit/>
          </a:bodyPr>
          <a:lstStyle>
            <a:lvl1pPr algn="l">
              <a:lnSpc>
                <a:spcPct val="85000"/>
              </a:lnSpc>
              <a:defRPr sz="3000" b="1" spc="-83">
                <a:solidFill>
                  <a:srgbClr val="0065BD"/>
                </a:solidFill>
              </a:defRPr>
            </a:lvl1pPr>
          </a:lstStyle>
          <a:p>
            <a:r>
              <a:rPr lang="fi-FI"/>
              <a:t>Click to edit Master title style</a:t>
            </a:r>
            <a:endParaRPr lang="en-US" dirty="0"/>
          </a:p>
        </p:txBody>
      </p:sp>
      <p:sp>
        <p:nvSpPr>
          <p:cNvPr id="12" name="Content Placeholder 10"/>
          <p:cNvSpPr>
            <a:spLocks noGrp="1"/>
          </p:cNvSpPr>
          <p:nvPr>
            <p:ph sz="quarter" idx="14"/>
          </p:nvPr>
        </p:nvSpPr>
        <p:spPr>
          <a:xfrm>
            <a:off x="468325" y="1261613"/>
            <a:ext cx="3988079" cy="3336645"/>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15" name="Content Placeholder 10"/>
          <p:cNvSpPr>
            <a:spLocks noGrp="1"/>
          </p:cNvSpPr>
          <p:nvPr>
            <p:ph sz="quarter" idx="18"/>
          </p:nvPr>
        </p:nvSpPr>
        <p:spPr>
          <a:xfrm>
            <a:off x="4687611" y="1261049"/>
            <a:ext cx="3988079" cy="3336645"/>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14"/>
          <p:cNvSpPr>
            <a:spLocks noGrp="1"/>
          </p:cNvSpPr>
          <p:nvPr>
            <p:ph type="dt" sz="half" idx="19"/>
          </p:nvPr>
        </p:nvSpPr>
        <p:spPr/>
        <p:txBody>
          <a:bodyPr/>
          <a:lstStyle>
            <a:lvl1pPr>
              <a:defRPr/>
            </a:lvl1pPr>
          </a:lstStyle>
          <a:p>
            <a:pPr>
              <a:defRPr/>
            </a:pPr>
            <a:fld id="{250F29C9-51F7-4E61-B7C7-5CEFA78BD6B3}" type="datetime1">
              <a:rPr lang="fi-FI" smtClean="0">
                <a:solidFill>
                  <a:prstClr val="black">
                    <a:tint val="75000"/>
                  </a:prstClr>
                </a:solidFill>
              </a:rPr>
              <a:pPr>
                <a:defRPr/>
              </a:pPr>
              <a:t>28.8.2022</a:t>
            </a:fld>
            <a:endParaRPr lang="fi-FI">
              <a:solidFill>
                <a:prstClr val="black">
                  <a:tint val="75000"/>
                </a:prstClr>
              </a:solidFill>
            </a:endParaRPr>
          </a:p>
        </p:txBody>
      </p:sp>
      <p:sp>
        <p:nvSpPr>
          <p:cNvPr id="8" name="Footer Placeholder 15"/>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6"/>
          <p:cNvSpPr>
            <a:spLocks noGrp="1"/>
          </p:cNvSpPr>
          <p:nvPr>
            <p:ph type="sldNum" sz="quarter" idx="21"/>
          </p:nvPr>
        </p:nvSpPr>
        <p:spPr/>
        <p:txBody>
          <a:bodyPr/>
          <a:lstStyle>
            <a:lvl1pPr>
              <a:defRPr/>
            </a:lvl1pPr>
          </a:lstStyle>
          <a:p>
            <a:pPr>
              <a:defRPr/>
            </a:pPr>
            <a:fld id="{B545180D-9F57-224F-AD9B-D6C47196F0CD}" type="slidenum">
              <a:rPr lang="fi-FI">
                <a:solidFill>
                  <a:prstClr val="black">
                    <a:tint val="75000"/>
                  </a:prstClr>
                </a:solidFill>
              </a:rPr>
              <a:pPr>
                <a:defRPr/>
              </a:pPr>
              <a:t>‹#›</a:t>
            </a:fld>
            <a:endParaRPr lang="fi-FI">
              <a:solidFill>
                <a:prstClr val="black">
                  <a:tint val="75000"/>
                </a:prstClr>
              </a:solidFill>
            </a:endParaRPr>
          </a:p>
        </p:txBody>
      </p:sp>
      <p:cxnSp>
        <p:nvCxnSpPr>
          <p:cNvPr id="13" name="Straight Connector 4"/>
          <p:cNvCxnSpPr/>
          <p:nvPr userDrawn="1"/>
        </p:nvCxnSpPr>
        <p:spPr>
          <a:xfrm>
            <a:off x="468325" y="4873007"/>
            <a:ext cx="8207375" cy="0"/>
          </a:xfrm>
          <a:prstGeom prst="line">
            <a:avLst/>
          </a:prstGeom>
          <a:ln w="12700" cmpd="sng">
            <a:solidFill>
              <a:srgbClr val="EF3340"/>
            </a:solidFill>
          </a:ln>
          <a:effectLst/>
        </p:spPr>
        <p:style>
          <a:lnRef idx="2">
            <a:schemeClr val="accent1"/>
          </a:lnRef>
          <a:fillRef idx="0">
            <a:schemeClr val="accent1"/>
          </a:fillRef>
          <a:effectRef idx="1">
            <a:schemeClr val="accent1"/>
          </a:effectRef>
          <a:fontRef idx="minor">
            <a:schemeClr val="tx1"/>
          </a:fontRef>
        </p:style>
      </p:cxnSp>
      <p:pic>
        <p:nvPicPr>
          <p:cNvPr id="14"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4000" y="4712402"/>
            <a:ext cx="2055876" cy="964597"/>
          </a:xfrm>
          <a:prstGeom prst="rect">
            <a:avLst/>
          </a:prstGeom>
        </p:spPr>
      </p:pic>
    </p:spTree>
    <p:extLst>
      <p:ext uri="{BB962C8B-B14F-4D97-AF65-F5344CB8AC3E}">
        <p14:creationId xmlns:p14="http://schemas.microsoft.com/office/powerpoint/2010/main" val="423740368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wo Col Yellow">
    <p:spTree>
      <p:nvGrpSpPr>
        <p:cNvPr id="1" name=""/>
        <p:cNvGrpSpPr/>
        <p:nvPr/>
      </p:nvGrpSpPr>
      <p:grpSpPr>
        <a:xfrm>
          <a:off x="0" y="0"/>
          <a:ext cx="0" cy="0"/>
          <a:chOff x="0" y="0"/>
          <a:chExt cx="0" cy="0"/>
        </a:xfrm>
      </p:grpSpPr>
      <p:sp>
        <p:nvSpPr>
          <p:cNvPr id="10" name="Title 1"/>
          <p:cNvSpPr>
            <a:spLocks noGrp="1"/>
          </p:cNvSpPr>
          <p:nvPr>
            <p:ph type="ctrTitle"/>
          </p:nvPr>
        </p:nvSpPr>
        <p:spPr>
          <a:xfrm>
            <a:off x="468325" y="265113"/>
            <a:ext cx="8207375" cy="996498"/>
          </a:xfrm>
          <a:prstGeom prst="rect">
            <a:avLst/>
          </a:prstGeom>
        </p:spPr>
        <p:txBody>
          <a:bodyPr lIns="0" tIns="0" rIns="0" bIns="0" anchor="t" anchorCtr="0">
            <a:noAutofit/>
          </a:bodyPr>
          <a:lstStyle>
            <a:lvl1pPr algn="l">
              <a:lnSpc>
                <a:spcPct val="85000"/>
              </a:lnSpc>
              <a:defRPr sz="3000" b="1" spc="-83">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468325" y="1261614"/>
            <a:ext cx="3988079" cy="3336083"/>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2"/>
          <p:cNvSpPr>
            <a:spLocks noGrp="1"/>
          </p:cNvSpPr>
          <p:nvPr>
            <p:ph type="dt" sz="half" idx="19"/>
          </p:nvPr>
        </p:nvSpPr>
        <p:spPr/>
        <p:txBody>
          <a:bodyPr/>
          <a:lstStyle>
            <a:lvl1pPr>
              <a:defRPr/>
            </a:lvl1pPr>
          </a:lstStyle>
          <a:p>
            <a:pPr>
              <a:defRPr/>
            </a:pPr>
            <a:fld id="{42FBD0ED-27AA-4BEE-8827-0A59147D95E5}" type="datetime1">
              <a:rPr lang="fi-FI" smtClean="0">
                <a:solidFill>
                  <a:prstClr val="black">
                    <a:tint val="75000"/>
                  </a:prstClr>
                </a:solidFill>
              </a:rPr>
              <a:pPr>
                <a:defRPr/>
              </a:pPr>
              <a:t>28.8.2022</a:t>
            </a:fld>
            <a:endParaRPr lang="fi-FI">
              <a:solidFill>
                <a:prstClr val="black">
                  <a:tint val="75000"/>
                </a:prstClr>
              </a:solidFill>
            </a:endParaRPr>
          </a:p>
        </p:txBody>
      </p:sp>
      <p:sp>
        <p:nvSpPr>
          <p:cNvPr id="8" name="Footer Placeholder 3"/>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3"/>
          <p:cNvSpPr>
            <a:spLocks noGrp="1"/>
          </p:cNvSpPr>
          <p:nvPr>
            <p:ph type="sldNum" sz="quarter" idx="21"/>
          </p:nvPr>
        </p:nvSpPr>
        <p:spPr/>
        <p:txBody>
          <a:bodyPr/>
          <a:lstStyle>
            <a:lvl1pPr>
              <a:defRPr/>
            </a:lvl1pPr>
          </a:lstStyle>
          <a:p>
            <a:pPr>
              <a:defRPr/>
            </a:pPr>
            <a:fld id="{E265D404-ADF5-A94E-82B6-70B84D261D76}" type="slidenum">
              <a:rPr lang="fi-FI">
                <a:solidFill>
                  <a:prstClr val="black">
                    <a:tint val="75000"/>
                  </a:prstClr>
                </a:solidFill>
              </a:rPr>
              <a:pPr>
                <a:defRPr/>
              </a:pPr>
              <a:t>‹#›</a:t>
            </a:fld>
            <a:endParaRPr lang="fi-FI">
              <a:solidFill>
                <a:prstClr val="black">
                  <a:tint val="75000"/>
                </a:prstClr>
              </a:solidFill>
            </a:endParaRPr>
          </a:p>
        </p:txBody>
      </p:sp>
      <p:cxnSp>
        <p:nvCxnSpPr>
          <p:cNvPr id="13" name="Straight Connector 4"/>
          <p:cNvCxnSpPr/>
          <p:nvPr userDrawn="1"/>
        </p:nvCxnSpPr>
        <p:spPr>
          <a:xfrm>
            <a:off x="468325" y="4873007"/>
            <a:ext cx="8207375" cy="0"/>
          </a:xfrm>
          <a:prstGeom prst="line">
            <a:avLst/>
          </a:prstGeom>
          <a:ln w="12700" cmpd="sng">
            <a:solidFill>
              <a:srgbClr val="FFCD00"/>
            </a:solidFill>
          </a:ln>
          <a:effectLst/>
        </p:spPr>
        <p:style>
          <a:lnRef idx="2">
            <a:schemeClr val="accent1"/>
          </a:lnRef>
          <a:fillRef idx="0">
            <a:schemeClr val="accent1"/>
          </a:fillRef>
          <a:effectRef idx="1">
            <a:schemeClr val="accent1"/>
          </a:effectRef>
          <a:fontRef idx="minor">
            <a:schemeClr val="tx1"/>
          </a:fontRef>
        </p:style>
      </p:cxnSp>
      <p:sp>
        <p:nvSpPr>
          <p:cNvPr id="14" name="Content Placeholder 10"/>
          <p:cNvSpPr>
            <a:spLocks noGrp="1"/>
          </p:cNvSpPr>
          <p:nvPr>
            <p:ph sz="quarter" idx="18"/>
          </p:nvPr>
        </p:nvSpPr>
        <p:spPr>
          <a:xfrm>
            <a:off x="4687611" y="1261614"/>
            <a:ext cx="3988079" cy="3336083"/>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pic>
        <p:nvPicPr>
          <p:cNvPr id="12"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4000" y="4712402"/>
            <a:ext cx="2146364" cy="964597"/>
          </a:xfrm>
          <a:prstGeom prst="rect">
            <a:avLst/>
          </a:prstGeom>
        </p:spPr>
      </p:pic>
    </p:spTree>
    <p:extLst>
      <p:ext uri="{BB962C8B-B14F-4D97-AF65-F5344CB8AC3E}">
        <p14:creationId xmlns:p14="http://schemas.microsoft.com/office/powerpoint/2010/main" val="361168474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3. Body slide - 1 wide column">
    <p:spTree>
      <p:nvGrpSpPr>
        <p:cNvPr id="1" name=""/>
        <p:cNvGrpSpPr/>
        <p:nvPr/>
      </p:nvGrpSpPr>
      <p:grpSpPr>
        <a:xfrm>
          <a:off x="0" y="0"/>
          <a:ext cx="0" cy="0"/>
          <a:chOff x="0" y="0"/>
          <a:chExt cx="0" cy="0"/>
        </a:xfrm>
      </p:grpSpPr>
      <p:pic>
        <p:nvPicPr>
          <p:cNvPr id="5" name="Kuva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 y="4828580"/>
            <a:ext cx="2025396" cy="845820"/>
          </a:xfrm>
          <a:prstGeom prst="rect">
            <a:avLst/>
          </a:prstGeom>
        </p:spPr>
      </p:pic>
      <p:sp>
        <p:nvSpPr>
          <p:cNvPr id="11" name="Text Placeholder 3"/>
          <p:cNvSpPr>
            <a:spLocks noGrp="1"/>
          </p:cNvSpPr>
          <p:nvPr>
            <p:ph type="body" sz="half" idx="10" hasCustomPrompt="1"/>
          </p:nvPr>
        </p:nvSpPr>
        <p:spPr>
          <a:xfrm>
            <a:off x="292353" y="215948"/>
            <a:ext cx="8492897" cy="1110638"/>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Body slide title </a:t>
            </a:r>
          </a:p>
        </p:txBody>
      </p:sp>
      <p:sp>
        <p:nvSpPr>
          <p:cNvPr id="13" name="Text Placeholder 3"/>
          <p:cNvSpPr>
            <a:spLocks noGrp="1"/>
          </p:cNvSpPr>
          <p:nvPr>
            <p:ph type="body" sz="half" idx="11" hasCustomPrompt="1"/>
          </p:nvPr>
        </p:nvSpPr>
        <p:spPr>
          <a:xfrm>
            <a:off x="292353" y="1563761"/>
            <a:ext cx="8492897" cy="3388289"/>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panose="020B0604020202020204" pitchFamily="34" charset="0"/>
              <a:buNone/>
              <a:tabLst/>
              <a:defRPr sz="2100" b="1" baseline="0">
                <a:solidFill>
                  <a:schemeClr val="tx1"/>
                </a:solidFill>
              </a:defRPr>
            </a:lvl1pPr>
            <a:lvl2pPr marL="628589" indent="-271437">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Your text here</a:t>
            </a:r>
          </a:p>
          <a:p>
            <a:pPr lvl="1"/>
            <a:r>
              <a:rPr lang="fi-FI"/>
              <a:t>Second </a:t>
            </a:r>
            <a:r>
              <a:rPr lang="fi-FI" err="1"/>
              <a:t>level</a:t>
            </a:r>
            <a:endParaRPr lang="fi-FI"/>
          </a:p>
          <a:p>
            <a:pPr lvl="2"/>
            <a:r>
              <a:rPr lang="fi-FI"/>
              <a:t>Third </a:t>
            </a:r>
            <a:r>
              <a:rPr lang="fi-FI" err="1"/>
              <a:t>level</a:t>
            </a:r>
            <a:endParaRPr lang="fi-FI"/>
          </a:p>
        </p:txBody>
      </p:sp>
      <p:sp>
        <p:nvSpPr>
          <p:cNvPr id="2" name="Päivämäärän paikkamerkki 1">
            <a:extLst>
              <a:ext uri="{FF2B5EF4-FFF2-40B4-BE49-F238E27FC236}">
                <a16:creationId xmlns:a16="http://schemas.microsoft.com/office/drawing/2014/main" id="{4C366827-B13F-41D2-9BB1-86D6952FE74F}"/>
              </a:ext>
            </a:extLst>
          </p:cNvPr>
          <p:cNvSpPr>
            <a:spLocks noGrp="1"/>
          </p:cNvSpPr>
          <p:nvPr>
            <p:ph type="dt" sz="half" idx="12"/>
          </p:nvPr>
        </p:nvSpPr>
        <p:spPr/>
        <p:txBody>
          <a:bodyPr/>
          <a:lstStyle/>
          <a:p>
            <a:r>
              <a:rPr lang="fi-FI"/>
              <a:t>dd.mm.yyyy</a:t>
            </a:r>
            <a:endParaRPr lang="en-US"/>
          </a:p>
        </p:txBody>
      </p:sp>
      <p:sp>
        <p:nvSpPr>
          <p:cNvPr id="3" name="Alatunnisteen paikkamerkki 2">
            <a:extLst>
              <a:ext uri="{FF2B5EF4-FFF2-40B4-BE49-F238E27FC236}">
                <a16:creationId xmlns:a16="http://schemas.microsoft.com/office/drawing/2014/main" id="{B081CECA-2419-49BC-A865-E26F838DFBF9}"/>
              </a:ext>
            </a:extLst>
          </p:cNvPr>
          <p:cNvSpPr>
            <a:spLocks noGrp="1"/>
          </p:cNvSpPr>
          <p:nvPr>
            <p:ph type="ftr" sz="quarter" idx="13"/>
          </p:nvPr>
        </p:nvSpPr>
        <p:spPr/>
        <p:txBody>
          <a:bodyPr/>
          <a:lstStyle/>
          <a:p>
            <a:r>
              <a:rPr lang="fi-FI" err="1"/>
              <a:t>Your</a:t>
            </a:r>
            <a:r>
              <a:rPr lang="fi-FI"/>
              <a:t> text </a:t>
            </a:r>
            <a:r>
              <a:rPr lang="fi-FI" err="1"/>
              <a:t>here</a:t>
            </a:r>
            <a:endParaRPr lang="fi-FI"/>
          </a:p>
        </p:txBody>
      </p:sp>
      <p:sp>
        <p:nvSpPr>
          <p:cNvPr id="4" name="Dian numeron paikkamerkki 3">
            <a:extLst>
              <a:ext uri="{FF2B5EF4-FFF2-40B4-BE49-F238E27FC236}">
                <a16:creationId xmlns:a16="http://schemas.microsoft.com/office/drawing/2014/main" id="{75CA6814-F1E3-4289-929D-E2AEACCAF6C2}"/>
              </a:ext>
            </a:extLst>
          </p:cNvPr>
          <p:cNvSpPr>
            <a:spLocks noGrp="1"/>
          </p:cNvSpPr>
          <p:nvPr>
            <p:ph type="sldNum" sz="quarter" idx="14"/>
          </p:nvPr>
        </p:nvSpPr>
        <p:spPr/>
        <p:txBody>
          <a:bodyPr/>
          <a:lstStyle/>
          <a:p>
            <a:fld id="{28F7F04C-F568-F649-A2AE-EA61C66B69B4}" type="slidenum">
              <a:rPr lang="en-US" smtClean="0"/>
              <a:pPr/>
              <a:t>‹#›</a:t>
            </a:fld>
            <a:endParaRPr lang="en-US"/>
          </a:p>
        </p:txBody>
      </p:sp>
    </p:spTree>
    <p:extLst>
      <p:ext uri="{BB962C8B-B14F-4D97-AF65-F5344CB8AC3E}">
        <p14:creationId xmlns:p14="http://schemas.microsoft.com/office/powerpoint/2010/main" val="3716121244"/>
      </p:ext>
    </p:extLst>
  </p:cSld>
  <p:clrMapOvr>
    <a:masterClrMapping/>
  </p:clrMapOvr>
  <p:extLst>
    <p:ext uri="{DCECCB84-F9BA-43D5-87BE-67443E8EF086}">
      <p15:sldGuideLst xmlns:p15="http://schemas.microsoft.com/office/powerpoint/2012/main">
        <p15:guide id="4" pos="5534">
          <p15:clr>
            <a:srgbClr val="FBAE40"/>
          </p15:clr>
        </p15:guide>
        <p15:guide id="5" orient="horz" pos="363">
          <p15:clr>
            <a:srgbClr val="FBAE40"/>
          </p15:clr>
        </p15:guide>
        <p15:guide id="6" pos="2795">
          <p15:clr>
            <a:srgbClr val="FBAE40"/>
          </p15:clr>
        </p15:guide>
        <p15:guide id="7" pos="2965">
          <p15:clr>
            <a:srgbClr val="FBAE40"/>
          </p15:clr>
        </p15:guide>
        <p15:guide id="8" orient="horz" pos="3410">
          <p15:clr>
            <a:srgbClr val="FBAE4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Kansi">
    <p:bg>
      <p:bgPr>
        <a:solidFill>
          <a:schemeClr val="accent1"/>
        </a:solidFill>
        <a:effectLst/>
      </p:bgPr>
    </p:bg>
    <p:spTree>
      <p:nvGrpSpPr>
        <p:cNvPr id="1" name=""/>
        <p:cNvGrpSpPr/>
        <p:nvPr/>
      </p:nvGrpSpPr>
      <p:grpSpPr>
        <a:xfrm>
          <a:off x="0" y="0"/>
          <a:ext cx="0" cy="0"/>
          <a:chOff x="0" y="0"/>
          <a:chExt cx="0" cy="0"/>
        </a:xfrm>
      </p:grpSpPr>
      <p:sp>
        <p:nvSpPr>
          <p:cNvPr id="8" name="Subtitle 2"/>
          <p:cNvSpPr>
            <a:spLocks noGrp="1"/>
          </p:cNvSpPr>
          <p:nvPr>
            <p:ph type="subTitle" idx="1"/>
          </p:nvPr>
        </p:nvSpPr>
        <p:spPr>
          <a:xfrm>
            <a:off x="584314" y="4119437"/>
            <a:ext cx="5379423" cy="660000"/>
          </a:xfrm>
          <a:prstGeom prst="rect">
            <a:avLst/>
          </a:prstGeom>
        </p:spPr>
        <p:txBody>
          <a:bodyPr lIns="0" tIns="0" rIns="0" bIns="0" anchor="t">
            <a:normAutofit/>
          </a:bodyPr>
          <a:lstStyle>
            <a:lvl1pPr marL="0" indent="0" algn="l">
              <a:spcBef>
                <a:spcPts val="0"/>
              </a:spcBef>
              <a:buNone/>
              <a:defRPr sz="926" i="1">
                <a:solidFill>
                  <a:schemeClr val="bg1"/>
                </a:solidFill>
                <a:latin typeface="Georgia"/>
                <a:cs typeface="Georgia"/>
              </a:defRPr>
            </a:lvl1pPr>
            <a:lvl2pPr marL="264552" indent="0" algn="ctr">
              <a:buNone/>
              <a:defRPr>
                <a:solidFill>
                  <a:schemeClr val="tx1">
                    <a:tint val="75000"/>
                  </a:schemeClr>
                </a:solidFill>
              </a:defRPr>
            </a:lvl2pPr>
            <a:lvl3pPr marL="529104" indent="0" algn="ctr">
              <a:buNone/>
              <a:defRPr>
                <a:solidFill>
                  <a:schemeClr val="tx1">
                    <a:tint val="75000"/>
                  </a:schemeClr>
                </a:solidFill>
              </a:defRPr>
            </a:lvl3pPr>
            <a:lvl4pPr marL="793655" indent="0" algn="ctr">
              <a:buNone/>
              <a:defRPr>
                <a:solidFill>
                  <a:schemeClr val="tx1">
                    <a:tint val="75000"/>
                  </a:schemeClr>
                </a:solidFill>
              </a:defRPr>
            </a:lvl4pPr>
            <a:lvl5pPr marL="1058206" indent="0" algn="ctr">
              <a:buNone/>
              <a:defRPr>
                <a:solidFill>
                  <a:schemeClr val="tx1">
                    <a:tint val="75000"/>
                  </a:schemeClr>
                </a:solidFill>
              </a:defRPr>
            </a:lvl5pPr>
            <a:lvl6pPr marL="1322758" indent="0" algn="ctr">
              <a:buNone/>
              <a:defRPr>
                <a:solidFill>
                  <a:schemeClr val="tx1">
                    <a:tint val="75000"/>
                  </a:schemeClr>
                </a:solidFill>
              </a:defRPr>
            </a:lvl6pPr>
            <a:lvl7pPr marL="1587310" indent="0" algn="ctr">
              <a:buNone/>
              <a:defRPr>
                <a:solidFill>
                  <a:schemeClr val="tx1">
                    <a:tint val="75000"/>
                  </a:schemeClr>
                </a:solidFill>
              </a:defRPr>
            </a:lvl7pPr>
            <a:lvl8pPr marL="1851861" indent="0" algn="ctr">
              <a:buNone/>
              <a:defRPr>
                <a:solidFill>
                  <a:schemeClr val="tx1">
                    <a:tint val="75000"/>
                  </a:schemeClr>
                </a:solidFill>
              </a:defRPr>
            </a:lvl8pPr>
            <a:lvl9pPr marL="2116413" indent="0" algn="ctr">
              <a:buNone/>
              <a:defRPr>
                <a:solidFill>
                  <a:schemeClr val="tx1">
                    <a:tint val="75000"/>
                  </a:schemeClr>
                </a:solidFill>
              </a:defRPr>
            </a:lvl9pPr>
          </a:lstStyle>
          <a:p>
            <a:r>
              <a:rPr lang="fi-FI"/>
              <a:t>Click to edit Master subtitle style</a:t>
            </a:r>
            <a:endParaRPr lang="en-US" dirty="0"/>
          </a:p>
        </p:txBody>
      </p:sp>
      <p:sp>
        <p:nvSpPr>
          <p:cNvPr id="5" name="Title 1"/>
          <p:cNvSpPr>
            <a:spLocks noGrp="1"/>
          </p:cNvSpPr>
          <p:nvPr>
            <p:ph type="ctrTitle"/>
          </p:nvPr>
        </p:nvSpPr>
        <p:spPr>
          <a:xfrm>
            <a:off x="584313" y="2350258"/>
            <a:ext cx="7975385" cy="1769181"/>
          </a:xfrm>
          <a:prstGeom prst="rect">
            <a:avLst/>
          </a:prstGeom>
        </p:spPr>
        <p:txBody>
          <a:bodyPr lIns="0" tIns="0" rIns="0" bIns="0" anchor="b">
            <a:noAutofit/>
          </a:bodyPr>
          <a:lstStyle>
            <a:lvl1pPr algn="l">
              <a:lnSpc>
                <a:spcPct val="80000"/>
              </a:lnSpc>
              <a:defRPr sz="4167" b="1" spc="-116">
                <a:solidFill>
                  <a:srgbClr val="FFFFFF"/>
                </a:solidFill>
              </a:defRPr>
            </a:lvl1pPr>
          </a:lstStyle>
          <a:p>
            <a:r>
              <a:rPr lang="fi-FI" dirty="0"/>
              <a:t>Click to edit Master 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5600" y="4893002"/>
            <a:ext cx="1958168" cy="552095"/>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68" y="0"/>
            <a:ext cx="2509963" cy="1960453"/>
          </a:xfrm>
          <a:prstGeom prst="rect">
            <a:avLst/>
          </a:prstGeom>
        </p:spPr>
      </p:pic>
    </p:spTree>
    <p:extLst>
      <p:ext uri="{BB962C8B-B14F-4D97-AF65-F5344CB8AC3E}">
        <p14:creationId xmlns:p14="http://schemas.microsoft.com/office/powerpoint/2010/main" val="427496451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Kansi taustakuvalla">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8" name="Subtitle 2"/>
          <p:cNvSpPr>
            <a:spLocks noGrp="1"/>
          </p:cNvSpPr>
          <p:nvPr>
            <p:ph type="subTitle" idx="1"/>
          </p:nvPr>
        </p:nvSpPr>
        <p:spPr>
          <a:xfrm>
            <a:off x="584314" y="4119644"/>
            <a:ext cx="5379423" cy="660000"/>
          </a:xfrm>
          <a:prstGeom prst="rect">
            <a:avLst/>
          </a:prstGeom>
        </p:spPr>
        <p:txBody>
          <a:bodyPr lIns="0" tIns="0" rIns="0" bIns="0" anchor="t">
            <a:normAutofit/>
          </a:bodyPr>
          <a:lstStyle>
            <a:lvl1pPr marL="0" indent="0" algn="l">
              <a:spcBef>
                <a:spcPts val="0"/>
              </a:spcBef>
              <a:buNone/>
              <a:defRPr sz="926" i="1">
                <a:solidFill>
                  <a:schemeClr val="bg1"/>
                </a:solidFill>
                <a:latin typeface="Georgia"/>
                <a:cs typeface="Georgia"/>
              </a:defRPr>
            </a:lvl1pPr>
            <a:lvl2pPr marL="264552" indent="0" algn="ctr">
              <a:buNone/>
              <a:defRPr>
                <a:solidFill>
                  <a:schemeClr val="tx1">
                    <a:tint val="75000"/>
                  </a:schemeClr>
                </a:solidFill>
              </a:defRPr>
            </a:lvl2pPr>
            <a:lvl3pPr marL="529104" indent="0" algn="ctr">
              <a:buNone/>
              <a:defRPr>
                <a:solidFill>
                  <a:schemeClr val="tx1">
                    <a:tint val="75000"/>
                  </a:schemeClr>
                </a:solidFill>
              </a:defRPr>
            </a:lvl3pPr>
            <a:lvl4pPr marL="793655" indent="0" algn="ctr">
              <a:buNone/>
              <a:defRPr>
                <a:solidFill>
                  <a:schemeClr val="tx1">
                    <a:tint val="75000"/>
                  </a:schemeClr>
                </a:solidFill>
              </a:defRPr>
            </a:lvl4pPr>
            <a:lvl5pPr marL="1058206" indent="0" algn="ctr">
              <a:buNone/>
              <a:defRPr>
                <a:solidFill>
                  <a:schemeClr val="tx1">
                    <a:tint val="75000"/>
                  </a:schemeClr>
                </a:solidFill>
              </a:defRPr>
            </a:lvl5pPr>
            <a:lvl6pPr marL="1322758" indent="0" algn="ctr">
              <a:buNone/>
              <a:defRPr>
                <a:solidFill>
                  <a:schemeClr val="tx1">
                    <a:tint val="75000"/>
                  </a:schemeClr>
                </a:solidFill>
              </a:defRPr>
            </a:lvl6pPr>
            <a:lvl7pPr marL="1587310" indent="0" algn="ctr">
              <a:buNone/>
              <a:defRPr>
                <a:solidFill>
                  <a:schemeClr val="tx1">
                    <a:tint val="75000"/>
                  </a:schemeClr>
                </a:solidFill>
              </a:defRPr>
            </a:lvl7pPr>
            <a:lvl8pPr marL="1851861" indent="0" algn="ctr">
              <a:buNone/>
              <a:defRPr>
                <a:solidFill>
                  <a:schemeClr val="tx1">
                    <a:tint val="75000"/>
                  </a:schemeClr>
                </a:solidFill>
              </a:defRPr>
            </a:lvl8pPr>
            <a:lvl9pPr marL="2116413" indent="0" algn="ctr">
              <a:buNone/>
              <a:defRPr>
                <a:solidFill>
                  <a:schemeClr val="tx1">
                    <a:tint val="75000"/>
                  </a:schemeClr>
                </a:solidFill>
              </a:defRPr>
            </a:lvl9pPr>
          </a:lstStyle>
          <a:p>
            <a:r>
              <a:rPr lang="fi-FI"/>
              <a:t>Click to edit Master subtitle style</a:t>
            </a:r>
            <a:endParaRPr lang="en-US" dirty="0"/>
          </a:p>
        </p:txBody>
      </p:sp>
      <p:sp>
        <p:nvSpPr>
          <p:cNvPr id="6" name="Title 1"/>
          <p:cNvSpPr>
            <a:spLocks noGrp="1"/>
          </p:cNvSpPr>
          <p:nvPr>
            <p:ph type="ctrTitle"/>
          </p:nvPr>
        </p:nvSpPr>
        <p:spPr>
          <a:xfrm>
            <a:off x="584313" y="2350256"/>
            <a:ext cx="7975385" cy="1769388"/>
          </a:xfrm>
          <a:prstGeom prst="rect">
            <a:avLst/>
          </a:prstGeom>
        </p:spPr>
        <p:txBody>
          <a:bodyPr lIns="0" tIns="0" rIns="0" bIns="0" anchor="b">
            <a:noAutofit/>
          </a:bodyPr>
          <a:lstStyle>
            <a:lvl1pPr algn="l">
              <a:lnSpc>
                <a:spcPct val="80000"/>
              </a:lnSpc>
              <a:defRPr sz="4167" b="1" spc="-116">
                <a:solidFill>
                  <a:schemeClr val="bg1"/>
                </a:solidFill>
              </a:defRPr>
            </a:lvl1pPr>
          </a:lstStyle>
          <a:p>
            <a:r>
              <a:rPr lang="fi-FI"/>
              <a:t>Click to edit Master title style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5600" y="4893002"/>
            <a:ext cx="1958168" cy="552095"/>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68" y="0"/>
            <a:ext cx="2509963" cy="1960453"/>
          </a:xfrm>
          <a:prstGeom prst="rect">
            <a:avLst/>
          </a:prstGeom>
        </p:spPr>
      </p:pic>
    </p:spTree>
    <p:extLst>
      <p:ext uri="{BB962C8B-B14F-4D97-AF65-F5344CB8AC3E}">
        <p14:creationId xmlns:p14="http://schemas.microsoft.com/office/powerpoint/2010/main" val="35132845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sp>
        <p:nvSpPr>
          <p:cNvPr id="2" name="Title 1"/>
          <p:cNvSpPr>
            <a:spLocks noGrp="1"/>
          </p:cNvSpPr>
          <p:nvPr>
            <p:ph type="ctrTitle"/>
          </p:nvPr>
        </p:nvSpPr>
        <p:spPr>
          <a:xfrm>
            <a:off x="468325" y="265113"/>
            <a:ext cx="8207375" cy="996498"/>
          </a:xfrm>
          <a:prstGeom prst="rect">
            <a:avLst/>
          </a:prstGeom>
        </p:spPr>
        <p:txBody>
          <a:bodyPr lIns="0" tIns="0" rIns="0" bIns="0" anchor="t" anchorCtr="0">
            <a:noAutofit/>
          </a:bodyPr>
          <a:lstStyle>
            <a:lvl1pPr algn="l">
              <a:lnSpc>
                <a:spcPct val="85000"/>
              </a:lnSpc>
              <a:defRPr sz="3000" b="1" spc="-83">
                <a:solidFill>
                  <a:srgbClr val="0065BD"/>
                </a:solidFill>
              </a:defRPr>
            </a:lvl1pPr>
          </a:lstStyle>
          <a:p>
            <a:r>
              <a:rPr lang="fi-FI"/>
              <a:t>Click to edit Master title style</a:t>
            </a:r>
            <a:endParaRPr lang="en-US" dirty="0"/>
          </a:p>
        </p:txBody>
      </p:sp>
      <p:sp>
        <p:nvSpPr>
          <p:cNvPr id="10" name="Content Placeholder 10"/>
          <p:cNvSpPr>
            <a:spLocks noGrp="1"/>
          </p:cNvSpPr>
          <p:nvPr>
            <p:ph sz="quarter" idx="14"/>
          </p:nvPr>
        </p:nvSpPr>
        <p:spPr>
          <a:xfrm>
            <a:off x="468314" y="1273324"/>
            <a:ext cx="8207374" cy="3324370"/>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fi-FI" dirty="0"/>
          </a:p>
        </p:txBody>
      </p:sp>
    </p:spTree>
    <p:extLst>
      <p:ext uri="{BB962C8B-B14F-4D97-AF65-F5344CB8AC3E}">
        <p14:creationId xmlns:p14="http://schemas.microsoft.com/office/powerpoint/2010/main" val="327358751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Kansi taustakuvalla Fad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715000"/>
          </a:xfrm>
          <a:prstGeom prst="rect">
            <a:avLst/>
          </a:prstGeom>
          <a:gradFill flip="none" rotWithShape="1">
            <a:gsLst>
              <a:gs pos="0">
                <a:schemeClr val="tx1">
                  <a:alpha val="40000"/>
                </a:schemeClr>
              </a:gs>
              <a:gs pos="100000">
                <a:schemeClr val="bg1">
                  <a:shade val="100000"/>
                  <a:satMod val="115000"/>
                  <a:alpha val="0"/>
                </a:schemeClr>
              </a:gs>
            </a:gsLst>
            <a:path path="circle">
              <a:fillToRect t="100000" r="100000"/>
            </a:path>
            <a:tileRect l="-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80985" fontAlgn="base">
              <a:spcBef>
                <a:spcPct val="0"/>
              </a:spcBef>
              <a:spcAft>
                <a:spcPct val="0"/>
              </a:spcAft>
            </a:pPr>
            <a:endParaRPr lang="fi-FI" sz="1389">
              <a:solidFill>
                <a:prstClr val="white"/>
              </a:solidFill>
            </a:endParaRPr>
          </a:p>
        </p:txBody>
      </p:sp>
      <p:sp>
        <p:nvSpPr>
          <p:cNvPr id="8" name="Subtitle 2"/>
          <p:cNvSpPr>
            <a:spLocks noGrp="1"/>
          </p:cNvSpPr>
          <p:nvPr>
            <p:ph type="subTitle" idx="1"/>
          </p:nvPr>
        </p:nvSpPr>
        <p:spPr>
          <a:xfrm>
            <a:off x="584314" y="4119644"/>
            <a:ext cx="5379423" cy="660000"/>
          </a:xfrm>
          <a:prstGeom prst="rect">
            <a:avLst/>
          </a:prstGeom>
        </p:spPr>
        <p:txBody>
          <a:bodyPr lIns="0" tIns="0" rIns="0" bIns="0" anchor="t">
            <a:normAutofit/>
          </a:bodyPr>
          <a:lstStyle>
            <a:lvl1pPr marL="0" indent="0" algn="l">
              <a:spcBef>
                <a:spcPts val="0"/>
              </a:spcBef>
              <a:buNone/>
              <a:defRPr sz="926" i="1">
                <a:solidFill>
                  <a:schemeClr val="bg1"/>
                </a:solidFill>
                <a:latin typeface="Georgia"/>
                <a:cs typeface="Georgia"/>
              </a:defRPr>
            </a:lvl1pPr>
            <a:lvl2pPr marL="264552" indent="0" algn="ctr">
              <a:buNone/>
              <a:defRPr>
                <a:solidFill>
                  <a:schemeClr val="tx1">
                    <a:tint val="75000"/>
                  </a:schemeClr>
                </a:solidFill>
              </a:defRPr>
            </a:lvl2pPr>
            <a:lvl3pPr marL="529104" indent="0" algn="ctr">
              <a:buNone/>
              <a:defRPr>
                <a:solidFill>
                  <a:schemeClr val="tx1">
                    <a:tint val="75000"/>
                  </a:schemeClr>
                </a:solidFill>
              </a:defRPr>
            </a:lvl3pPr>
            <a:lvl4pPr marL="793655" indent="0" algn="ctr">
              <a:buNone/>
              <a:defRPr>
                <a:solidFill>
                  <a:schemeClr val="tx1">
                    <a:tint val="75000"/>
                  </a:schemeClr>
                </a:solidFill>
              </a:defRPr>
            </a:lvl4pPr>
            <a:lvl5pPr marL="1058206" indent="0" algn="ctr">
              <a:buNone/>
              <a:defRPr>
                <a:solidFill>
                  <a:schemeClr val="tx1">
                    <a:tint val="75000"/>
                  </a:schemeClr>
                </a:solidFill>
              </a:defRPr>
            </a:lvl5pPr>
            <a:lvl6pPr marL="1322758" indent="0" algn="ctr">
              <a:buNone/>
              <a:defRPr>
                <a:solidFill>
                  <a:schemeClr val="tx1">
                    <a:tint val="75000"/>
                  </a:schemeClr>
                </a:solidFill>
              </a:defRPr>
            </a:lvl6pPr>
            <a:lvl7pPr marL="1587310" indent="0" algn="ctr">
              <a:buNone/>
              <a:defRPr>
                <a:solidFill>
                  <a:schemeClr val="tx1">
                    <a:tint val="75000"/>
                  </a:schemeClr>
                </a:solidFill>
              </a:defRPr>
            </a:lvl7pPr>
            <a:lvl8pPr marL="1851861" indent="0" algn="ctr">
              <a:buNone/>
              <a:defRPr>
                <a:solidFill>
                  <a:schemeClr val="tx1">
                    <a:tint val="75000"/>
                  </a:schemeClr>
                </a:solidFill>
              </a:defRPr>
            </a:lvl8pPr>
            <a:lvl9pPr marL="2116413" indent="0" algn="ctr">
              <a:buNone/>
              <a:defRPr>
                <a:solidFill>
                  <a:schemeClr val="tx1">
                    <a:tint val="75000"/>
                  </a:schemeClr>
                </a:solidFill>
              </a:defRPr>
            </a:lvl9pPr>
          </a:lstStyle>
          <a:p>
            <a:r>
              <a:rPr lang="fi-FI"/>
              <a:t>Click to edit Master subtitle style</a:t>
            </a:r>
            <a:endParaRPr lang="en-US" dirty="0"/>
          </a:p>
        </p:txBody>
      </p:sp>
      <p:sp>
        <p:nvSpPr>
          <p:cNvPr id="6" name="Title 1"/>
          <p:cNvSpPr>
            <a:spLocks noGrp="1"/>
          </p:cNvSpPr>
          <p:nvPr>
            <p:ph type="ctrTitle"/>
          </p:nvPr>
        </p:nvSpPr>
        <p:spPr>
          <a:xfrm>
            <a:off x="584313" y="2350256"/>
            <a:ext cx="7975385" cy="1769388"/>
          </a:xfrm>
          <a:prstGeom prst="rect">
            <a:avLst/>
          </a:prstGeom>
        </p:spPr>
        <p:txBody>
          <a:bodyPr lIns="0" tIns="0" rIns="0" bIns="0" anchor="b">
            <a:noAutofit/>
          </a:bodyPr>
          <a:lstStyle>
            <a:lvl1pPr algn="l">
              <a:lnSpc>
                <a:spcPct val="80000"/>
              </a:lnSpc>
              <a:defRPr sz="4167" b="1" spc="-116">
                <a:solidFill>
                  <a:schemeClr val="bg1"/>
                </a:solidFill>
              </a:defRPr>
            </a:lvl1pPr>
          </a:lstStyle>
          <a:p>
            <a:r>
              <a:rPr lang="fi-FI" dirty="0"/>
              <a:t>Click to edit Master title style</a:t>
            </a: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5600" y="4893002"/>
            <a:ext cx="1958168" cy="552095"/>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68" y="0"/>
            <a:ext cx="2509963" cy="1960453"/>
          </a:xfrm>
          <a:prstGeom prst="rect">
            <a:avLst/>
          </a:prstGeom>
        </p:spPr>
      </p:pic>
    </p:spTree>
    <p:extLst>
      <p:ext uri="{BB962C8B-B14F-4D97-AF65-F5344CB8AC3E}">
        <p14:creationId xmlns:p14="http://schemas.microsoft.com/office/powerpoint/2010/main" val="66246384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1_Kansi taustakuvalla Fad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715000"/>
          </a:xfrm>
          <a:prstGeom prst="rect">
            <a:avLst/>
          </a:prstGeom>
          <a:gradFill flip="none" rotWithShape="1">
            <a:gsLst>
              <a:gs pos="0">
                <a:schemeClr val="tx1">
                  <a:alpha val="40000"/>
                </a:schemeClr>
              </a:gs>
              <a:gs pos="100000">
                <a:schemeClr val="bg1">
                  <a:shade val="100000"/>
                  <a:satMod val="115000"/>
                  <a:alpha val="0"/>
                </a:schemeClr>
              </a:gs>
            </a:gsLst>
            <a:path path="circle">
              <a:fillToRect t="100000" r="100000"/>
            </a:path>
            <a:tileRect l="-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80985" fontAlgn="base">
              <a:spcBef>
                <a:spcPct val="0"/>
              </a:spcBef>
              <a:spcAft>
                <a:spcPct val="0"/>
              </a:spcAft>
            </a:pPr>
            <a:endParaRPr lang="fi-FI" sz="1389">
              <a:solidFill>
                <a:prstClr val="white"/>
              </a:solidFill>
            </a:endParaRPr>
          </a:p>
        </p:txBody>
      </p:sp>
      <p:sp>
        <p:nvSpPr>
          <p:cNvPr id="8" name="Subtitle 2"/>
          <p:cNvSpPr>
            <a:spLocks noGrp="1"/>
          </p:cNvSpPr>
          <p:nvPr>
            <p:ph type="subTitle" idx="1"/>
          </p:nvPr>
        </p:nvSpPr>
        <p:spPr>
          <a:xfrm>
            <a:off x="584314" y="4234498"/>
            <a:ext cx="5379423" cy="660000"/>
          </a:xfrm>
          <a:prstGeom prst="rect">
            <a:avLst/>
          </a:prstGeom>
        </p:spPr>
        <p:txBody>
          <a:bodyPr lIns="0" tIns="0" rIns="0" bIns="0" anchor="t">
            <a:normAutofit/>
          </a:bodyPr>
          <a:lstStyle>
            <a:lvl1pPr marL="0" indent="0" algn="l">
              <a:spcBef>
                <a:spcPts val="0"/>
              </a:spcBef>
              <a:buNone/>
              <a:defRPr sz="926" i="1">
                <a:solidFill>
                  <a:schemeClr val="bg1"/>
                </a:solidFill>
                <a:latin typeface="Georgia"/>
                <a:cs typeface="Georgia"/>
              </a:defRPr>
            </a:lvl1pPr>
            <a:lvl2pPr marL="264552" indent="0" algn="ctr">
              <a:buNone/>
              <a:defRPr>
                <a:solidFill>
                  <a:schemeClr val="tx1">
                    <a:tint val="75000"/>
                  </a:schemeClr>
                </a:solidFill>
              </a:defRPr>
            </a:lvl2pPr>
            <a:lvl3pPr marL="529104" indent="0" algn="ctr">
              <a:buNone/>
              <a:defRPr>
                <a:solidFill>
                  <a:schemeClr val="tx1">
                    <a:tint val="75000"/>
                  </a:schemeClr>
                </a:solidFill>
              </a:defRPr>
            </a:lvl3pPr>
            <a:lvl4pPr marL="793655" indent="0" algn="ctr">
              <a:buNone/>
              <a:defRPr>
                <a:solidFill>
                  <a:schemeClr val="tx1">
                    <a:tint val="75000"/>
                  </a:schemeClr>
                </a:solidFill>
              </a:defRPr>
            </a:lvl4pPr>
            <a:lvl5pPr marL="1058206" indent="0" algn="ctr">
              <a:buNone/>
              <a:defRPr>
                <a:solidFill>
                  <a:schemeClr val="tx1">
                    <a:tint val="75000"/>
                  </a:schemeClr>
                </a:solidFill>
              </a:defRPr>
            </a:lvl5pPr>
            <a:lvl6pPr marL="1322758" indent="0" algn="ctr">
              <a:buNone/>
              <a:defRPr>
                <a:solidFill>
                  <a:schemeClr val="tx1">
                    <a:tint val="75000"/>
                  </a:schemeClr>
                </a:solidFill>
              </a:defRPr>
            </a:lvl6pPr>
            <a:lvl7pPr marL="1587310" indent="0" algn="ctr">
              <a:buNone/>
              <a:defRPr>
                <a:solidFill>
                  <a:schemeClr val="tx1">
                    <a:tint val="75000"/>
                  </a:schemeClr>
                </a:solidFill>
              </a:defRPr>
            </a:lvl7pPr>
            <a:lvl8pPr marL="1851861" indent="0" algn="ctr">
              <a:buNone/>
              <a:defRPr>
                <a:solidFill>
                  <a:schemeClr val="tx1">
                    <a:tint val="75000"/>
                  </a:schemeClr>
                </a:solidFill>
              </a:defRPr>
            </a:lvl8pPr>
            <a:lvl9pPr marL="2116413" indent="0" algn="ctr">
              <a:buNone/>
              <a:defRPr>
                <a:solidFill>
                  <a:schemeClr val="tx1">
                    <a:tint val="75000"/>
                  </a:schemeClr>
                </a:solidFill>
              </a:defRPr>
            </a:lvl9pPr>
          </a:lstStyle>
          <a:p>
            <a:r>
              <a:rPr lang="fi-FI"/>
              <a:t>Click to edit Master subtitle style</a:t>
            </a:r>
            <a:endParaRPr lang="en-US" dirty="0"/>
          </a:p>
        </p:txBody>
      </p:sp>
      <p:sp>
        <p:nvSpPr>
          <p:cNvPr id="6" name="Title 1"/>
          <p:cNvSpPr>
            <a:spLocks noGrp="1"/>
          </p:cNvSpPr>
          <p:nvPr>
            <p:ph type="ctrTitle"/>
          </p:nvPr>
        </p:nvSpPr>
        <p:spPr>
          <a:xfrm>
            <a:off x="584313" y="2465110"/>
            <a:ext cx="7975385" cy="1769388"/>
          </a:xfrm>
          <a:prstGeom prst="rect">
            <a:avLst/>
          </a:prstGeom>
        </p:spPr>
        <p:txBody>
          <a:bodyPr lIns="0" tIns="0" rIns="0" bIns="0" anchor="b">
            <a:noAutofit/>
          </a:bodyPr>
          <a:lstStyle>
            <a:lvl1pPr algn="l">
              <a:lnSpc>
                <a:spcPct val="80000"/>
              </a:lnSpc>
              <a:defRPr sz="4167" b="1" spc="-116">
                <a:solidFill>
                  <a:schemeClr val="bg1"/>
                </a:solidFill>
              </a:defRPr>
            </a:lvl1pPr>
          </a:lstStyle>
          <a:p>
            <a:r>
              <a:rPr lang="fi-FI" dirty="0"/>
              <a:t>Click to edit Master title style</a:t>
            </a: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5600" y="4893002"/>
            <a:ext cx="1958168" cy="552095"/>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68" y="0"/>
            <a:ext cx="2509963" cy="1960453"/>
          </a:xfrm>
          <a:prstGeom prst="rect">
            <a:avLst/>
          </a:prstGeom>
        </p:spPr>
      </p:pic>
    </p:spTree>
    <p:extLst>
      <p:ext uri="{BB962C8B-B14F-4D97-AF65-F5344CB8AC3E}">
        <p14:creationId xmlns:p14="http://schemas.microsoft.com/office/powerpoint/2010/main" val="187468248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Valkotaustainen kansi">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584313" y="2454444"/>
            <a:ext cx="7975385" cy="1769388"/>
          </a:xfrm>
          <a:prstGeom prst="rect">
            <a:avLst/>
          </a:prstGeom>
        </p:spPr>
        <p:txBody>
          <a:bodyPr lIns="0" tIns="0" rIns="0" bIns="0" anchor="b">
            <a:noAutofit/>
          </a:bodyPr>
          <a:lstStyle>
            <a:lvl1pPr algn="l">
              <a:lnSpc>
                <a:spcPct val="80000"/>
              </a:lnSpc>
              <a:defRPr sz="4167" b="1" spc="-116">
                <a:solidFill>
                  <a:schemeClr val="accent1"/>
                </a:solidFill>
              </a:defRPr>
            </a:lvl1pPr>
          </a:lstStyle>
          <a:p>
            <a:r>
              <a:rPr lang="fi-FI" dirty="0"/>
              <a:t>Click to edit Master title style</a:t>
            </a:r>
            <a:endParaRPr lang="en-US" dirty="0"/>
          </a:p>
        </p:txBody>
      </p:sp>
      <p:sp>
        <p:nvSpPr>
          <p:cNvPr id="6" name="Subtitle 2"/>
          <p:cNvSpPr>
            <a:spLocks noGrp="1"/>
          </p:cNvSpPr>
          <p:nvPr>
            <p:ph type="subTitle" idx="1"/>
          </p:nvPr>
        </p:nvSpPr>
        <p:spPr>
          <a:xfrm>
            <a:off x="584314" y="4223832"/>
            <a:ext cx="5379423" cy="660000"/>
          </a:xfrm>
          <a:prstGeom prst="rect">
            <a:avLst/>
          </a:prstGeom>
        </p:spPr>
        <p:txBody>
          <a:bodyPr lIns="0" tIns="0" rIns="0" bIns="0" anchor="t">
            <a:normAutofit/>
          </a:bodyPr>
          <a:lstStyle>
            <a:lvl1pPr marL="0" indent="0" algn="l">
              <a:spcBef>
                <a:spcPts val="0"/>
              </a:spcBef>
              <a:buNone/>
              <a:defRPr sz="926" i="1">
                <a:solidFill>
                  <a:srgbClr val="928B81"/>
                </a:solidFill>
                <a:latin typeface="Georgia"/>
                <a:cs typeface="Georgia"/>
              </a:defRPr>
            </a:lvl1pPr>
            <a:lvl2pPr marL="264552" indent="0" algn="ctr">
              <a:buNone/>
              <a:defRPr>
                <a:solidFill>
                  <a:schemeClr val="tx1">
                    <a:tint val="75000"/>
                  </a:schemeClr>
                </a:solidFill>
              </a:defRPr>
            </a:lvl2pPr>
            <a:lvl3pPr marL="529104" indent="0" algn="ctr">
              <a:buNone/>
              <a:defRPr>
                <a:solidFill>
                  <a:schemeClr val="tx1">
                    <a:tint val="75000"/>
                  </a:schemeClr>
                </a:solidFill>
              </a:defRPr>
            </a:lvl3pPr>
            <a:lvl4pPr marL="793655" indent="0" algn="ctr">
              <a:buNone/>
              <a:defRPr>
                <a:solidFill>
                  <a:schemeClr val="tx1">
                    <a:tint val="75000"/>
                  </a:schemeClr>
                </a:solidFill>
              </a:defRPr>
            </a:lvl4pPr>
            <a:lvl5pPr marL="1058206" indent="0" algn="ctr">
              <a:buNone/>
              <a:defRPr>
                <a:solidFill>
                  <a:schemeClr val="tx1">
                    <a:tint val="75000"/>
                  </a:schemeClr>
                </a:solidFill>
              </a:defRPr>
            </a:lvl5pPr>
            <a:lvl6pPr marL="1322758" indent="0" algn="ctr">
              <a:buNone/>
              <a:defRPr>
                <a:solidFill>
                  <a:schemeClr val="tx1">
                    <a:tint val="75000"/>
                  </a:schemeClr>
                </a:solidFill>
              </a:defRPr>
            </a:lvl6pPr>
            <a:lvl7pPr marL="1587310" indent="0" algn="ctr">
              <a:buNone/>
              <a:defRPr>
                <a:solidFill>
                  <a:schemeClr val="tx1">
                    <a:tint val="75000"/>
                  </a:schemeClr>
                </a:solidFill>
              </a:defRPr>
            </a:lvl7pPr>
            <a:lvl8pPr marL="1851861" indent="0" algn="ctr">
              <a:buNone/>
              <a:defRPr>
                <a:solidFill>
                  <a:schemeClr val="tx1">
                    <a:tint val="75000"/>
                  </a:schemeClr>
                </a:solidFill>
              </a:defRPr>
            </a:lvl8pPr>
            <a:lvl9pPr marL="2116413" indent="0" algn="ctr">
              <a:buNone/>
              <a:defRPr>
                <a:solidFill>
                  <a:schemeClr val="tx1">
                    <a:tint val="75000"/>
                  </a:schemeClr>
                </a:solidFill>
              </a:defRPr>
            </a:lvl9pPr>
          </a:lstStyle>
          <a:p>
            <a:r>
              <a:rPr lang="fi-FI" dirty="0"/>
              <a:t>Click to edit Master subtitle style</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6721" y="4891718"/>
            <a:ext cx="1970802" cy="555657"/>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68" y="0"/>
            <a:ext cx="2509963" cy="1960453"/>
          </a:xfrm>
          <a:prstGeom prst="rect">
            <a:avLst/>
          </a:prstGeom>
        </p:spPr>
      </p:pic>
    </p:spTree>
    <p:extLst>
      <p:ext uri="{BB962C8B-B14F-4D97-AF65-F5344CB8AC3E}">
        <p14:creationId xmlns:p14="http://schemas.microsoft.com/office/powerpoint/2010/main" val="213785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Kansi kuvalla">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50000"/>
            <a:ext cx="4629692" cy="5415000"/>
          </a:xfrm>
          <a:prstGeom prst="rect">
            <a:avLst/>
          </a:prstGeom>
        </p:spPr>
        <p:txBody>
          <a:bodyPr vert="horz"/>
          <a:lstStyle/>
          <a:p>
            <a:pPr lvl="0"/>
            <a:r>
              <a:rPr lang="fi-FI" noProof="0"/>
              <a:t>Drag picture to placeholder or click icon to add</a:t>
            </a:r>
          </a:p>
        </p:txBody>
      </p:sp>
      <p:sp>
        <p:nvSpPr>
          <p:cNvPr id="6" name="Title 1"/>
          <p:cNvSpPr>
            <a:spLocks noGrp="1"/>
          </p:cNvSpPr>
          <p:nvPr>
            <p:ph type="ctrTitle"/>
          </p:nvPr>
        </p:nvSpPr>
        <p:spPr>
          <a:xfrm>
            <a:off x="584315" y="2029613"/>
            <a:ext cx="3319477" cy="2208083"/>
          </a:xfrm>
          <a:prstGeom prst="rect">
            <a:avLst/>
          </a:prstGeom>
        </p:spPr>
        <p:txBody>
          <a:bodyPr lIns="0" tIns="0" rIns="0" bIns="0" anchor="t">
            <a:noAutofit/>
          </a:bodyPr>
          <a:lstStyle>
            <a:lvl1pPr algn="l">
              <a:lnSpc>
                <a:spcPct val="80000"/>
              </a:lnSpc>
              <a:defRPr sz="3472" b="1" spc="-116">
                <a:solidFill>
                  <a:schemeClr val="accent1"/>
                </a:solidFill>
              </a:defRPr>
            </a:lvl1pPr>
          </a:lstStyle>
          <a:p>
            <a:r>
              <a:rPr lang="fi-FI" dirty="0"/>
              <a:t>Click to edit Master title style</a:t>
            </a:r>
            <a:endParaRPr lang="en-US" dirty="0"/>
          </a:p>
        </p:txBody>
      </p:sp>
      <p:sp>
        <p:nvSpPr>
          <p:cNvPr id="7" name="Subtitle 2"/>
          <p:cNvSpPr>
            <a:spLocks noGrp="1"/>
          </p:cNvSpPr>
          <p:nvPr>
            <p:ph type="subTitle" idx="1"/>
          </p:nvPr>
        </p:nvSpPr>
        <p:spPr>
          <a:xfrm>
            <a:off x="584315" y="4237696"/>
            <a:ext cx="3319477" cy="486000"/>
          </a:xfrm>
          <a:prstGeom prst="rect">
            <a:avLst/>
          </a:prstGeom>
        </p:spPr>
        <p:txBody>
          <a:bodyPr lIns="0" tIns="0" rIns="0" bIns="0" anchor="t">
            <a:normAutofit/>
          </a:bodyPr>
          <a:lstStyle>
            <a:lvl1pPr marL="0" indent="0" algn="l">
              <a:spcBef>
                <a:spcPts val="0"/>
              </a:spcBef>
              <a:buNone/>
              <a:defRPr sz="926" i="1">
                <a:solidFill>
                  <a:srgbClr val="928B81"/>
                </a:solidFill>
                <a:latin typeface="Georgia"/>
                <a:cs typeface="Georgia"/>
              </a:defRPr>
            </a:lvl1pPr>
            <a:lvl2pPr marL="264552" indent="0" algn="ctr">
              <a:buNone/>
              <a:defRPr>
                <a:solidFill>
                  <a:schemeClr val="tx1">
                    <a:tint val="75000"/>
                  </a:schemeClr>
                </a:solidFill>
              </a:defRPr>
            </a:lvl2pPr>
            <a:lvl3pPr marL="529104" indent="0" algn="ctr">
              <a:buNone/>
              <a:defRPr>
                <a:solidFill>
                  <a:schemeClr val="tx1">
                    <a:tint val="75000"/>
                  </a:schemeClr>
                </a:solidFill>
              </a:defRPr>
            </a:lvl3pPr>
            <a:lvl4pPr marL="793655" indent="0" algn="ctr">
              <a:buNone/>
              <a:defRPr>
                <a:solidFill>
                  <a:schemeClr val="tx1">
                    <a:tint val="75000"/>
                  </a:schemeClr>
                </a:solidFill>
              </a:defRPr>
            </a:lvl4pPr>
            <a:lvl5pPr marL="1058206" indent="0" algn="ctr">
              <a:buNone/>
              <a:defRPr>
                <a:solidFill>
                  <a:schemeClr val="tx1">
                    <a:tint val="75000"/>
                  </a:schemeClr>
                </a:solidFill>
              </a:defRPr>
            </a:lvl5pPr>
            <a:lvl6pPr marL="1322758" indent="0" algn="ctr">
              <a:buNone/>
              <a:defRPr>
                <a:solidFill>
                  <a:schemeClr val="tx1">
                    <a:tint val="75000"/>
                  </a:schemeClr>
                </a:solidFill>
              </a:defRPr>
            </a:lvl6pPr>
            <a:lvl7pPr marL="1587310" indent="0" algn="ctr">
              <a:buNone/>
              <a:defRPr>
                <a:solidFill>
                  <a:schemeClr val="tx1">
                    <a:tint val="75000"/>
                  </a:schemeClr>
                </a:solidFill>
              </a:defRPr>
            </a:lvl7pPr>
            <a:lvl8pPr marL="1851861" indent="0" algn="ctr">
              <a:buNone/>
              <a:defRPr>
                <a:solidFill>
                  <a:schemeClr val="tx1">
                    <a:tint val="75000"/>
                  </a:schemeClr>
                </a:solidFill>
              </a:defRPr>
            </a:lvl8pPr>
            <a:lvl9pPr marL="2116413" indent="0" algn="ctr">
              <a:buNone/>
              <a:defRPr>
                <a:solidFill>
                  <a:schemeClr val="tx1">
                    <a:tint val="75000"/>
                  </a:schemeClr>
                </a:solidFill>
              </a:defRPr>
            </a:lvl9pPr>
          </a:lstStyle>
          <a:p>
            <a:r>
              <a:rPr lang="fi-FI" dirty="0"/>
              <a:t>Click to edit Master subtitle style</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6721" y="4891718"/>
            <a:ext cx="1970802" cy="555657"/>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68" y="0"/>
            <a:ext cx="2509963" cy="1960453"/>
          </a:xfrm>
          <a:prstGeom prst="rect">
            <a:avLst/>
          </a:prstGeom>
        </p:spPr>
      </p:pic>
    </p:spTree>
    <p:extLst>
      <p:ext uri="{BB962C8B-B14F-4D97-AF65-F5344CB8AC3E}">
        <p14:creationId xmlns:p14="http://schemas.microsoft.com/office/powerpoint/2010/main" val="237419437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Väliotsikko">
    <p:bg>
      <p:bgPr>
        <a:solidFill>
          <a:schemeClr val="accent1"/>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539750" y="4804833"/>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13" y="1593557"/>
            <a:ext cx="7975385" cy="2196667"/>
          </a:xfrm>
          <a:prstGeom prst="rect">
            <a:avLst/>
          </a:prstGeom>
        </p:spPr>
        <p:txBody>
          <a:bodyPr lIns="0" tIns="0" rIns="0" bIns="0" anchor="t">
            <a:noAutofit/>
          </a:bodyPr>
          <a:lstStyle>
            <a:lvl1pPr algn="l">
              <a:lnSpc>
                <a:spcPct val="80000"/>
              </a:lnSpc>
              <a:defRPr sz="4167" b="1" spc="-116">
                <a:solidFill>
                  <a:schemeClr val="bg1"/>
                </a:solidFill>
              </a:defRPr>
            </a:lvl1pPr>
          </a:lstStyle>
          <a:p>
            <a:r>
              <a:rPr lang="fi-FI"/>
              <a:t>Click to edit Master 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60423" y="4893002"/>
            <a:ext cx="1958168" cy="552095"/>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2851" y="4695494"/>
            <a:ext cx="2647572" cy="936440"/>
          </a:xfrm>
          <a:prstGeom prst="rect">
            <a:avLst/>
          </a:prstGeom>
        </p:spPr>
      </p:pic>
    </p:spTree>
    <p:extLst>
      <p:ext uri="{BB962C8B-B14F-4D97-AF65-F5344CB8AC3E}">
        <p14:creationId xmlns:p14="http://schemas.microsoft.com/office/powerpoint/2010/main" val="222028598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Väliotsikko Tummempi">
    <p:bg>
      <p:bgPr>
        <a:solidFill>
          <a:schemeClr val="accent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715000"/>
          </a:xfrm>
          <a:prstGeom prst="rect">
            <a:avLst/>
          </a:prstGeom>
          <a:solidFill>
            <a:schemeClr val="tx1">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80985" fontAlgn="base">
              <a:spcBef>
                <a:spcPct val="0"/>
              </a:spcBef>
              <a:spcAft>
                <a:spcPct val="0"/>
              </a:spcAft>
            </a:pPr>
            <a:endParaRPr lang="fi-FI" sz="1389">
              <a:solidFill>
                <a:prstClr val="white"/>
              </a:solidFill>
            </a:endParaRPr>
          </a:p>
        </p:txBody>
      </p:sp>
      <p:cxnSp>
        <p:nvCxnSpPr>
          <p:cNvPr id="5" name="Straight Connector 4"/>
          <p:cNvCxnSpPr/>
          <p:nvPr userDrawn="1"/>
        </p:nvCxnSpPr>
        <p:spPr>
          <a:xfrm>
            <a:off x="539750" y="4804833"/>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13" y="1593557"/>
            <a:ext cx="7975385" cy="2196667"/>
          </a:xfrm>
          <a:prstGeom prst="rect">
            <a:avLst/>
          </a:prstGeom>
        </p:spPr>
        <p:txBody>
          <a:bodyPr lIns="0" tIns="0" rIns="0" bIns="0" anchor="t">
            <a:noAutofit/>
          </a:bodyPr>
          <a:lstStyle>
            <a:lvl1pPr algn="l">
              <a:lnSpc>
                <a:spcPct val="80000"/>
              </a:lnSpc>
              <a:defRPr sz="4167" b="1" spc="-116">
                <a:solidFill>
                  <a:schemeClr val="bg1"/>
                </a:solidFill>
              </a:defRPr>
            </a:lvl1pPr>
          </a:lstStyle>
          <a:p>
            <a:r>
              <a:rPr lang="fi-FI"/>
              <a:t>Click to edit Master title style</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60423" y="4893002"/>
            <a:ext cx="1958168" cy="552095"/>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2851" y="4695494"/>
            <a:ext cx="2647572" cy="936440"/>
          </a:xfrm>
          <a:prstGeom prst="rect">
            <a:avLst/>
          </a:prstGeom>
        </p:spPr>
      </p:pic>
    </p:spTree>
    <p:extLst>
      <p:ext uri="{BB962C8B-B14F-4D97-AF65-F5344CB8AC3E}">
        <p14:creationId xmlns:p14="http://schemas.microsoft.com/office/powerpoint/2010/main" val="271790418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Väliotsikko Fade">
    <p:bg>
      <p:bgPr>
        <a:solidFill>
          <a:schemeClr val="accent1"/>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9144000" cy="5715000"/>
          </a:xfrm>
          <a:prstGeom prst="rect">
            <a:avLst/>
          </a:prstGeom>
          <a:gradFill flip="none" rotWithShape="1">
            <a:gsLst>
              <a:gs pos="0">
                <a:schemeClr val="tx1">
                  <a:alpha val="40000"/>
                </a:schemeClr>
              </a:gs>
              <a:gs pos="100000">
                <a:schemeClr val="bg1">
                  <a:shade val="100000"/>
                  <a:satMod val="115000"/>
                  <a:alpha val="0"/>
                </a:schemeClr>
              </a:gs>
            </a:gsLst>
            <a:path path="circle">
              <a:fillToRect t="100000" r="100000"/>
            </a:path>
            <a:tileRect l="-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80985" fontAlgn="base">
              <a:spcBef>
                <a:spcPct val="0"/>
              </a:spcBef>
              <a:spcAft>
                <a:spcPct val="0"/>
              </a:spcAft>
            </a:pPr>
            <a:endParaRPr lang="fi-FI" sz="1389">
              <a:solidFill>
                <a:prstClr val="white"/>
              </a:solidFill>
            </a:endParaRPr>
          </a:p>
        </p:txBody>
      </p:sp>
      <p:cxnSp>
        <p:nvCxnSpPr>
          <p:cNvPr id="5" name="Straight Connector 4"/>
          <p:cNvCxnSpPr/>
          <p:nvPr userDrawn="1"/>
        </p:nvCxnSpPr>
        <p:spPr>
          <a:xfrm>
            <a:off x="539750" y="4804833"/>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13" y="1593557"/>
            <a:ext cx="7975385" cy="2196667"/>
          </a:xfrm>
          <a:prstGeom prst="rect">
            <a:avLst/>
          </a:prstGeom>
        </p:spPr>
        <p:txBody>
          <a:bodyPr lIns="0" tIns="0" rIns="0" bIns="0" anchor="t">
            <a:noAutofit/>
          </a:bodyPr>
          <a:lstStyle>
            <a:lvl1pPr algn="l">
              <a:lnSpc>
                <a:spcPct val="80000"/>
              </a:lnSpc>
              <a:defRPr sz="4167" b="1" spc="-116">
                <a:solidFill>
                  <a:schemeClr val="bg1"/>
                </a:solidFill>
              </a:defRPr>
            </a:lvl1pPr>
          </a:lstStyle>
          <a:p>
            <a:r>
              <a:rPr lang="fi-FI"/>
              <a:t>Click to edit Master title style</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60423" y="4893002"/>
            <a:ext cx="1958168" cy="552095"/>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2851" y="4695494"/>
            <a:ext cx="2647572" cy="936440"/>
          </a:xfrm>
          <a:prstGeom prst="rect">
            <a:avLst/>
          </a:prstGeom>
        </p:spPr>
      </p:pic>
    </p:spTree>
    <p:extLst>
      <p:ext uri="{BB962C8B-B14F-4D97-AF65-F5344CB8AC3E}">
        <p14:creationId xmlns:p14="http://schemas.microsoft.com/office/powerpoint/2010/main" val="311861600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Sisältö">
    <p:spTree>
      <p:nvGrpSpPr>
        <p:cNvPr id="1" name=""/>
        <p:cNvGrpSpPr/>
        <p:nvPr/>
      </p:nvGrpSpPr>
      <p:grpSpPr>
        <a:xfrm>
          <a:off x="0" y="0"/>
          <a:ext cx="0" cy="0"/>
          <a:chOff x="0" y="0"/>
          <a:chExt cx="0" cy="0"/>
        </a:xfrm>
      </p:grpSpPr>
      <p:cxnSp>
        <p:nvCxnSpPr>
          <p:cNvPr id="5" name="Straight Connector 4"/>
          <p:cNvCxnSpPr/>
          <p:nvPr userDrawn="1"/>
        </p:nvCxnSpPr>
        <p:spPr>
          <a:xfrm>
            <a:off x="539750" y="4804833"/>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40006" y="317500"/>
            <a:ext cx="8085599" cy="996498"/>
          </a:xfrm>
          <a:prstGeom prst="rect">
            <a:avLst/>
          </a:prstGeom>
        </p:spPr>
        <p:txBody>
          <a:bodyPr lIns="0" tIns="0" rIns="0" bIns="0" anchor="t" anchorCtr="0">
            <a:noAutofit/>
          </a:bodyPr>
          <a:lstStyle>
            <a:lvl1pPr algn="l">
              <a:lnSpc>
                <a:spcPct val="85000"/>
              </a:lnSpc>
              <a:defRPr sz="2083" b="1" spc="-57">
                <a:solidFill>
                  <a:schemeClr val="accent1"/>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06" y="1404731"/>
            <a:ext cx="8085599" cy="3192964"/>
          </a:xfrm>
          <a:prstGeom prst="rect">
            <a:avLst/>
          </a:prstGeom>
        </p:spPr>
        <p:txBody>
          <a:bodyPr vert="horz" lIns="0" tIns="0" rIns="0" bIns="0"/>
          <a:lstStyle>
            <a:lvl1pPr marL="0" indent="0">
              <a:buNone/>
              <a:defRPr sz="1215" b="1">
                <a:latin typeface="+mj-lt"/>
              </a:defRPr>
            </a:lvl1pPr>
            <a:lvl2pPr marL="137484" indent="-122902">
              <a:buFont typeface="Arial"/>
              <a:buChar char="•"/>
              <a:defRPr sz="1157">
                <a:latin typeface="Georgia"/>
              </a:defRPr>
            </a:lvl2pPr>
            <a:lvl3pPr marL="266635" indent="-133317">
              <a:buFont typeface="Lucida Grande"/>
              <a:buChar char="-"/>
              <a:defRPr sz="926" i="1">
                <a:latin typeface="Georgia"/>
                <a:cs typeface="Georgia"/>
              </a:defRPr>
            </a:lvl3pPr>
            <a:lvl4pPr marL="458278" indent="-112487">
              <a:buFont typeface="Arial"/>
              <a:buChar char="•"/>
              <a:defRPr sz="810" baseline="0">
                <a:latin typeface="Georgia"/>
              </a:defRPr>
            </a:lvl4pPr>
            <a:lvl5pPr marL="629092" indent="-132276">
              <a:buFont typeface="Courier New"/>
              <a:buChar char="o"/>
              <a:defRPr sz="752"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6" name="Date Placeholder 7"/>
          <p:cNvSpPr>
            <a:spLocks noGrp="1"/>
          </p:cNvSpPr>
          <p:nvPr>
            <p:ph type="dt" sz="half" idx="15"/>
          </p:nvPr>
        </p:nvSpPr>
        <p:spPr/>
        <p:txBody>
          <a:bodyPr/>
          <a:lstStyle>
            <a:lvl1pPr>
              <a:defRPr/>
            </a:lvl1pPr>
          </a:lstStyle>
          <a:p>
            <a:pPr>
              <a:defRPr/>
            </a:pPr>
            <a:fld id="{0BEE3119-E6E5-D747-90EC-9E9974081F03}" type="datetime1">
              <a:rPr lang="en-US">
                <a:solidFill>
                  <a:prstClr val="black">
                    <a:tint val="75000"/>
                  </a:prstClr>
                </a:solidFill>
              </a:rPr>
              <a:pPr>
                <a:defRPr/>
              </a:pPr>
              <a:t>8/28/2022</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r>
              <a:rPr lang="fi-FI">
                <a:solidFill>
                  <a:prstClr val="black">
                    <a:tint val="75000"/>
                  </a:prstClr>
                </a:solidFill>
              </a:rPr>
              <a:t>Laitoksen nimi</a:t>
            </a:r>
          </a:p>
        </p:txBody>
      </p:sp>
      <p:sp>
        <p:nvSpPr>
          <p:cNvPr id="8" name="Slide Number Placeholder 9"/>
          <p:cNvSpPr>
            <a:spLocks noGrp="1"/>
          </p:cNvSpPr>
          <p:nvPr>
            <p:ph type="sldNum" sz="quarter" idx="17"/>
          </p:nvPr>
        </p:nvSpPr>
        <p:spPr/>
        <p:txBody>
          <a:bodyPr/>
          <a:lstStyle>
            <a:lvl1pPr>
              <a:defRPr/>
            </a:lvl1pPr>
          </a:lstStyle>
          <a:p>
            <a:pPr>
              <a:defRPr/>
            </a:pPr>
            <a:fld id="{1C07628F-9402-FB47-93B5-FC3C3BFEEBE0}" type="slidenum">
              <a:rPr lang="fi-FI">
                <a:solidFill>
                  <a:prstClr val="black">
                    <a:tint val="75000"/>
                  </a:prstClr>
                </a:solidFill>
              </a:rPr>
              <a:pPr>
                <a:defRPr/>
              </a:pPr>
              <a:t>‹#›</a:t>
            </a:fld>
            <a:endParaRPr lang="fi-FI">
              <a:solidFill>
                <a:prstClr val="black">
                  <a:tint val="75000"/>
                </a:prstClr>
              </a:solidFill>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92639" y="4891718"/>
            <a:ext cx="1970802" cy="555657"/>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2856" y="4695494"/>
            <a:ext cx="2647571" cy="936440"/>
          </a:xfrm>
          <a:prstGeom prst="rect">
            <a:avLst/>
          </a:prstGeom>
        </p:spPr>
      </p:pic>
    </p:spTree>
    <p:extLst>
      <p:ext uri="{BB962C8B-B14F-4D97-AF65-F5344CB8AC3E}">
        <p14:creationId xmlns:p14="http://schemas.microsoft.com/office/powerpoint/2010/main" val="354084924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Sisältö - Kaksi palstaa">
    <p:spTree>
      <p:nvGrpSpPr>
        <p:cNvPr id="1" name=""/>
        <p:cNvGrpSpPr/>
        <p:nvPr/>
      </p:nvGrpSpPr>
      <p:grpSpPr>
        <a:xfrm>
          <a:off x="0" y="0"/>
          <a:ext cx="0" cy="0"/>
          <a:chOff x="0" y="0"/>
          <a:chExt cx="0" cy="0"/>
        </a:xfrm>
      </p:grpSpPr>
      <p:cxnSp>
        <p:nvCxnSpPr>
          <p:cNvPr id="5" name="Straight Connector 4"/>
          <p:cNvCxnSpPr/>
          <p:nvPr userDrawn="1"/>
        </p:nvCxnSpPr>
        <p:spPr>
          <a:xfrm>
            <a:off x="539750" y="4804833"/>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06" y="317500"/>
            <a:ext cx="8085599" cy="996498"/>
          </a:xfrm>
          <a:prstGeom prst="rect">
            <a:avLst/>
          </a:prstGeom>
        </p:spPr>
        <p:txBody>
          <a:bodyPr lIns="0" tIns="0" rIns="0" bIns="0" anchor="t" anchorCtr="0">
            <a:noAutofit/>
          </a:bodyPr>
          <a:lstStyle>
            <a:lvl1pPr algn="l">
              <a:lnSpc>
                <a:spcPct val="85000"/>
              </a:lnSpc>
              <a:defRPr sz="2083" b="1" spc="-57">
                <a:solidFill>
                  <a:schemeClr val="accent1"/>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02" y="1404731"/>
            <a:ext cx="3988079" cy="3192964"/>
          </a:xfrm>
          <a:prstGeom prst="rect">
            <a:avLst/>
          </a:prstGeom>
        </p:spPr>
        <p:txBody>
          <a:bodyPr vert="horz" lIns="0" tIns="0" rIns="0" bIns="0"/>
          <a:lstStyle>
            <a:lvl1pPr marL="0" indent="0">
              <a:buNone/>
              <a:defRPr sz="1215" b="1">
                <a:latin typeface="+mj-lt"/>
              </a:defRPr>
            </a:lvl1pPr>
            <a:lvl2pPr marL="137484" indent="-122902">
              <a:buFont typeface="Arial"/>
              <a:buChar char="•"/>
              <a:defRPr sz="1157">
                <a:latin typeface="Georgia"/>
              </a:defRPr>
            </a:lvl2pPr>
            <a:lvl3pPr marL="266635" indent="-133317">
              <a:buFont typeface="Lucida Grande"/>
              <a:buChar char="-"/>
              <a:defRPr sz="926" i="1">
                <a:latin typeface="Georgia"/>
                <a:cs typeface="Georgia"/>
              </a:defRPr>
            </a:lvl3pPr>
            <a:lvl4pPr marL="458278" indent="-112487">
              <a:buFont typeface="Arial"/>
              <a:buChar char="•"/>
              <a:defRPr sz="810" baseline="0">
                <a:latin typeface="Georgia"/>
              </a:defRPr>
            </a:lvl4pPr>
            <a:lvl5pPr marL="629092" indent="-132276">
              <a:buFont typeface="Courier New"/>
              <a:buChar char="o"/>
              <a:defRPr sz="752"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12" name="Content Placeholder 10"/>
          <p:cNvSpPr>
            <a:spLocks noGrp="1"/>
          </p:cNvSpPr>
          <p:nvPr>
            <p:ph sz="quarter" idx="18"/>
          </p:nvPr>
        </p:nvSpPr>
        <p:spPr>
          <a:xfrm>
            <a:off x="4637526" y="1404731"/>
            <a:ext cx="3988079" cy="3192964"/>
          </a:xfrm>
          <a:prstGeom prst="rect">
            <a:avLst/>
          </a:prstGeom>
        </p:spPr>
        <p:txBody>
          <a:bodyPr vert="horz" lIns="0" tIns="0" rIns="0" bIns="0"/>
          <a:lstStyle>
            <a:lvl1pPr marL="0" indent="0">
              <a:buNone/>
              <a:defRPr sz="1215" b="1">
                <a:latin typeface="+mj-lt"/>
              </a:defRPr>
            </a:lvl1pPr>
            <a:lvl2pPr marL="137484" indent="-122902">
              <a:buFont typeface="Arial"/>
              <a:buChar char="•"/>
              <a:defRPr sz="1157">
                <a:latin typeface="Georgia"/>
              </a:defRPr>
            </a:lvl2pPr>
            <a:lvl3pPr marL="266635" indent="-133317">
              <a:buFont typeface="Lucida Grande"/>
              <a:buChar char="-"/>
              <a:defRPr sz="926" i="1">
                <a:latin typeface="Georgia"/>
                <a:cs typeface="Georgia"/>
              </a:defRPr>
            </a:lvl3pPr>
            <a:lvl4pPr marL="458278" indent="-112487">
              <a:buFont typeface="Arial"/>
              <a:buChar char="•"/>
              <a:defRPr sz="810" baseline="0">
                <a:latin typeface="Georgia"/>
              </a:defRPr>
            </a:lvl4pPr>
            <a:lvl5pPr marL="629092" indent="-132276">
              <a:buFont typeface="Courier New"/>
              <a:buChar char="o"/>
              <a:defRPr sz="752"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2"/>
          <p:cNvSpPr>
            <a:spLocks noGrp="1"/>
          </p:cNvSpPr>
          <p:nvPr>
            <p:ph type="dt" sz="half" idx="19"/>
          </p:nvPr>
        </p:nvSpPr>
        <p:spPr/>
        <p:txBody>
          <a:bodyPr/>
          <a:lstStyle>
            <a:lvl1pPr>
              <a:defRPr/>
            </a:lvl1pPr>
          </a:lstStyle>
          <a:p>
            <a:pPr>
              <a:defRPr/>
            </a:pPr>
            <a:fld id="{04BCA81A-ED8E-754A-8D66-27B81F95477F}" type="datetime1">
              <a:rPr lang="en-US">
                <a:solidFill>
                  <a:prstClr val="black">
                    <a:tint val="75000"/>
                  </a:prstClr>
                </a:solidFill>
              </a:rPr>
              <a:pPr>
                <a:defRPr/>
              </a:pPr>
              <a:t>8/28/2022</a:t>
            </a:fld>
            <a:endParaRPr lang="fi-FI">
              <a:solidFill>
                <a:prstClr val="black">
                  <a:tint val="75000"/>
                </a:prstClr>
              </a:solidFill>
            </a:endParaRPr>
          </a:p>
        </p:txBody>
      </p:sp>
      <p:sp>
        <p:nvSpPr>
          <p:cNvPr id="8" name="Footer Placeholder 3"/>
          <p:cNvSpPr>
            <a:spLocks noGrp="1"/>
          </p:cNvSpPr>
          <p:nvPr>
            <p:ph type="ftr" sz="quarter" idx="20"/>
          </p:nvPr>
        </p:nvSpPr>
        <p:spPr/>
        <p:txBody>
          <a:bodyPr/>
          <a:lstStyle>
            <a:lvl1pPr>
              <a:defRPr/>
            </a:lvl1pPr>
          </a:lstStyle>
          <a:p>
            <a:pPr>
              <a:defRPr/>
            </a:pPr>
            <a:r>
              <a:rPr lang="fi-FI">
                <a:solidFill>
                  <a:prstClr val="black">
                    <a:tint val="75000"/>
                  </a:prstClr>
                </a:solidFill>
              </a:rPr>
              <a:t>Laitoksen nimi</a:t>
            </a:r>
          </a:p>
        </p:txBody>
      </p:sp>
      <p:sp>
        <p:nvSpPr>
          <p:cNvPr id="9" name="Slide Number Placeholder 13"/>
          <p:cNvSpPr>
            <a:spLocks noGrp="1"/>
          </p:cNvSpPr>
          <p:nvPr>
            <p:ph type="sldNum" sz="quarter" idx="21"/>
          </p:nvPr>
        </p:nvSpPr>
        <p:spPr/>
        <p:txBody>
          <a:bodyPr/>
          <a:lstStyle>
            <a:lvl1pPr>
              <a:defRPr/>
            </a:lvl1pPr>
          </a:lstStyle>
          <a:p>
            <a:pPr>
              <a:defRPr/>
            </a:pPr>
            <a:fld id="{BFB6B250-F217-B84A-8E10-659CA258BA50}" type="slidenum">
              <a:rPr lang="fi-FI">
                <a:solidFill>
                  <a:prstClr val="black">
                    <a:tint val="75000"/>
                  </a:prstClr>
                </a:solidFill>
              </a:rPr>
              <a:pPr>
                <a:defRPr/>
              </a:pPr>
              <a:t>‹#›</a:t>
            </a:fld>
            <a:endParaRPr lang="fi-FI">
              <a:solidFill>
                <a:prstClr val="black">
                  <a:tint val="75000"/>
                </a:prstClr>
              </a:solidFill>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92639" y="4891718"/>
            <a:ext cx="1970802" cy="555657"/>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2856" y="4695494"/>
            <a:ext cx="2647571" cy="936440"/>
          </a:xfrm>
          <a:prstGeom prst="rect">
            <a:avLst/>
          </a:prstGeom>
        </p:spPr>
      </p:pic>
    </p:spTree>
    <p:extLst>
      <p:ext uri="{BB962C8B-B14F-4D97-AF65-F5344CB8AC3E}">
        <p14:creationId xmlns:p14="http://schemas.microsoft.com/office/powerpoint/2010/main" val="62322424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54000"/>
            <a:ext cx="7772400" cy="825500"/>
          </a:xfrm>
          <a:prstGeom prst="rect">
            <a:avLst/>
          </a:prstGeom>
        </p:spPr>
        <p:txBody>
          <a:bodyPr/>
          <a:lstStyle/>
          <a:p>
            <a:r>
              <a:rPr lang="en-US"/>
              <a:t>Click to edit Master title style</a:t>
            </a:r>
            <a:endParaRPr lang="fi-FI"/>
          </a:p>
        </p:txBody>
      </p:sp>
      <p:sp>
        <p:nvSpPr>
          <p:cNvPr id="3" name="Text Placeholder 2"/>
          <p:cNvSpPr>
            <a:spLocks noGrp="1"/>
          </p:cNvSpPr>
          <p:nvPr>
            <p:ph type="body" sz="half" idx="1"/>
          </p:nvPr>
        </p:nvSpPr>
        <p:spPr>
          <a:xfrm>
            <a:off x="762000" y="1333500"/>
            <a:ext cx="3810000" cy="34925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p:cNvSpPr>
            <a:spLocks noGrp="1"/>
          </p:cNvSpPr>
          <p:nvPr>
            <p:ph sz="half" idx="2"/>
          </p:nvPr>
        </p:nvSpPr>
        <p:spPr>
          <a:xfrm>
            <a:off x="4724400" y="1333500"/>
            <a:ext cx="3810000" cy="34925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Footer Placeholder 4"/>
          <p:cNvSpPr>
            <a:spLocks noGrp="1"/>
          </p:cNvSpPr>
          <p:nvPr>
            <p:ph type="ftr" sz="quarter" idx="10"/>
          </p:nvPr>
        </p:nvSpPr>
        <p:spPr>
          <a:xfrm>
            <a:off x="3124200" y="5207000"/>
            <a:ext cx="2895600" cy="381000"/>
          </a:xfrm>
        </p:spPr>
        <p:txBody>
          <a:bodyPr/>
          <a:lstStyle>
            <a:lvl1pPr>
              <a:defRPr/>
            </a:lvl1pPr>
          </a:lstStyle>
          <a:p>
            <a:endParaRPr lang="sv-SE">
              <a:solidFill>
                <a:prstClr val="black">
                  <a:tint val="75000"/>
                </a:prstClr>
              </a:solidFill>
            </a:endParaRPr>
          </a:p>
        </p:txBody>
      </p:sp>
      <p:sp>
        <p:nvSpPr>
          <p:cNvPr id="6" name="Slide Number Placeholder 5"/>
          <p:cNvSpPr>
            <a:spLocks noGrp="1"/>
          </p:cNvSpPr>
          <p:nvPr>
            <p:ph type="sldNum" sz="quarter" idx="11"/>
          </p:nvPr>
        </p:nvSpPr>
        <p:spPr>
          <a:xfrm>
            <a:off x="8448675" y="5461000"/>
            <a:ext cx="628650" cy="254000"/>
          </a:xfrm>
        </p:spPr>
        <p:txBody>
          <a:bodyPr/>
          <a:lstStyle>
            <a:lvl1pPr>
              <a:defRPr/>
            </a:lvl1pPr>
          </a:lstStyle>
          <a:p>
            <a:fld id="{5BCB782A-D11F-4C15-BA01-68AB00082ECC}" type="slidenum">
              <a:rPr lang="en-GB">
                <a:solidFill>
                  <a:prstClr val="black">
                    <a:tint val="75000"/>
                  </a:prstClr>
                </a:solidFill>
              </a:rPr>
              <a:pPr/>
              <a:t>‹#›</a:t>
            </a:fld>
            <a:endParaRPr lang="en-GB">
              <a:solidFill>
                <a:prstClr val="black">
                  <a:tint val="75000"/>
                </a:prstClr>
              </a:solidFill>
              <a:latin typeface="Times" charset="0"/>
            </a:endParaRPr>
          </a:p>
        </p:txBody>
      </p:sp>
    </p:spTree>
    <p:extLst>
      <p:ext uri="{BB962C8B-B14F-4D97-AF65-F5344CB8AC3E}">
        <p14:creationId xmlns:p14="http://schemas.microsoft.com/office/powerpoint/2010/main" val="30487944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Red">
    <p:spTree>
      <p:nvGrpSpPr>
        <p:cNvPr id="1" name=""/>
        <p:cNvGrpSpPr/>
        <p:nvPr/>
      </p:nvGrpSpPr>
      <p:grpSpPr>
        <a:xfrm>
          <a:off x="0" y="0"/>
          <a:ext cx="0" cy="0"/>
          <a:chOff x="0" y="0"/>
          <a:chExt cx="0" cy="0"/>
        </a:xfrm>
      </p:grpSpPr>
      <p:sp>
        <p:nvSpPr>
          <p:cNvPr id="10" name="Title 1"/>
          <p:cNvSpPr>
            <a:spLocks noGrp="1"/>
          </p:cNvSpPr>
          <p:nvPr>
            <p:ph type="ctrTitle"/>
          </p:nvPr>
        </p:nvSpPr>
        <p:spPr>
          <a:xfrm>
            <a:off x="468325" y="265113"/>
            <a:ext cx="8207375" cy="996498"/>
          </a:xfrm>
          <a:prstGeom prst="rect">
            <a:avLst/>
          </a:prstGeom>
        </p:spPr>
        <p:txBody>
          <a:bodyPr lIns="0" tIns="0" rIns="0" bIns="0" anchor="t" anchorCtr="0">
            <a:noAutofit/>
          </a:bodyPr>
          <a:lstStyle>
            <a:lvl1pPr algn="l">
              <a:lnSpc>
                <a:spcPct val="85000"/>
              </a:lnSpc>
              <a:defRPr sz="3000" b="1" spc="-83">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468314" y="1261614"/>
            <a:ext cx="8207374" cy="3336083"/>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fi-FI" dirty="0"/>
          </a:p>
        </p:txBody>
      </p:sp>
      <p:cxnSp>
        <p:nvCxnSpPr>
          <p:cNvPr id="34" name="Straight Connector 4"/>
          <p:cNvCxnSpPr/>
          <p:nvPr userDrawn="1"/>
        </p:nvCxnSpPr>
        <p:spPr>
          <a:xfrm>
            <a:off x="468325" y="4873007"/>
            <a:ext cx="8207375" cy="0"/>
          </a:xfrm>
          <a:prstGeom prst="line">
            <a:avLst/>
          </a:prstGeom>
          <a:ln w="12700" cmpd="sng">
            <a:solidFill>
              <a:srgbClr val="EF3340"/>
            </a:solidFill>
          </a:ln>
          <a:effectLst/>
        </p:spPr>
        <p:style>
          <a:lnRef idx="2">
            <a:schemeClr val="accent1"/>
          </a:lnRef>
          <a:fillRef idx="0">
            <a:schemeClr val="accent1"/>
          </a:fillRef>
          <a:effectRef idx="1">
            <a:schemeClr val="accent1"/>
          </a:effectRef>
          <a:fontRef idx="minor">
            <a:schemeClr val="tx1"/>
          </a:fontRef>
        </p:style>
      </p:cxnSp>
      <p:pic>
        <p:nvPicPr>
          <p:cNvPr id="12"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4000" y="4712402"/>
            <a:ext cx="2055876" cy="964597"/>
          </a:xfrm>
          <a:prstGeom prst="rect">
            <a:avLst/>
          </a:prstGeom>
        </p:spPr>
      </p:pic>
    </p:spTree>
    <p:extLst>
      <p:ext uri="{BB962C8B-B14F-4D97-AF65-F5344CB8AC3E}">
        <p14:creationId xmlns:p14="http://schemas.microsoft.com/office/powerpoint/2010/main" val="416562636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Title and One Content">
    <p:spTree>
      <p:nvGrpSpPr>
        <p:cNvPr id="1" name=""/>
        <p:cNvGrpSpPr/>
        <p:nvPr/>
      </p:nvGrpSpPr>
      <p:grpSpPr>
        <a:xfrm>
          <a:off x="0" y="0"/>
          <a:ext cx="0" cy="0"/>
          <a:chOff x="0" y="0"/>
          <a:chExt cx="0" cy="0"/>
        </a:xfrm>
      </p:grpSpPr>
      <p:sp>
        <p:nvSpPr>
          <p:cNvPr id="2" name="Title 1"/>
          <p:cNvSpPr>
            <a:spLocks noGrp="1"/>
          </p:cNvSpPr>
          <p:nvPr>
            <p:ph type="title"/>
          </p:nvPr>
        </p:nvSpPr>
        <p:spPr>
          <a:xfrm>
            <a:off x="573088" y="407458"/>
            <a:ext cx="7988300" cy="900907"/>
          </a:xfrm>
          <a:prstGeom prst="rect">
            <a:avLst/>
          </a:prstGeom>
        </p:spPr>
        <p:txBody>
          <a:bodyPr/>
          <a:lstStyle/>
          <a:p>
            <a:r>
              <a:rPr lang="en-US" noProof="0"/>
              <a:t>Click to edit Master title style</a:t>
            </a:r>
            <a:endParaRPr lang="fi-FI" noProof="0"/>
          </a:p>
        </p:txBody>
      </p:sp>
      <p:sp>
        <p:nvSpPr>
          <p:cNvPr id="3" name="Content Placeholder 2"/>
          <p:cNvSpPr>
            <a:spLocks noGrp="1"/>
          </p:cNvSpPr>
          <p:nvPr>
            <p:ph idx="1"/>
          </p:nvPr>
        </p:nvSpPr>
        <p:spPr>
          <a:xfrm>
            <a:off x="573088" y="1320271"/>
            <a:ext cx="7988300" cy="3446198"/>
          </a:xfrm>
          <a:prstGeom prst="rect">
            <a:avLst/>
          </a:prstGeo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fi-FI" noProof="0" dirty="0"/>
          </a:p>
        </p:txBody>
      </p:sp>
      <p:sp>
        <p:nvSpPr>
          <p:cNvPr id="11" name="Text Placeholder 9"/>
          <p:cNvSpPr>
            <a:spLocks noGrp="1"/>
          </p:cNvSpPr>
          <p:nvPr>
            <p:ph type="body" sz="quarter" idx="13"/>
          </p:nvPr>
        </p:nvSpPr>
        <p:spPr>
          <a:xfrm>
            <a:off x="5144400" y="5121000"/>
            <a:ext cx="1537200" cy="318000"/>
          </a:xfrm>
          <a:prstGeom prst="rect">
            <a:avLst/>
          </a:prstGeom>
        </p:spPr>
        <p:txBody>
          <a:bodyPr>
            <a:noAutofit/>
          </a:bodyPr>
          <a:lstStyle>
            <a:lvl1pPr marL="0" indent="0">
              <a:lnSpc>
                <a:spcPts val="550"/>
              </a:lnSpc>
              <a:spcBef>
                <a:spcPts val="0"/>
              </a:spcBef>
              <a:buNone/>
              <a:defRPr sz="550" b="1">
                <a:solidFill>
                  <a:schemeClr val="bg2"/>
                </a:solidFill>
              </a:defRPr>
            </a:lvl1pPr>
            <a:lvl2pPr marL="157996" indent="-59708">
              <a:defRPr lang="en-US" sz="550" kern="1200" dirty="0" smtClean="0">
                <a:solidFill>
                  <a:schemeClr val="tx1"/>
                </a:solidFill>
                <a:latin typeface="+mn-lt"/>
                <a:ea typeface="+mn-ea"/>
                <a:cs typeface="+mn-cs"/>
              </a:defRPr>
            </a:lvl2pPr>
            <a:lvl3pPr marL="157996" indent="-54196">
              <a:buFont typeface="Symbol" pitchFamily="18" charset="2"/>
              <a:buNone/>
              <a:defRPr sz="521"/>
            </a:lvl3pPr>
            <a:lvl4pPr marL="157996" indent="-54196">
              <a:defRPr sz="521"/>
            </a:lvl4pPr>
            <a:lvl5pPr marL="157996" indent="-54196">
              <a:buFont typeface="Symbol" pitchFamily="18" charset="2"/>
              <a:buChar char="-"/>
              <a:defRPr sz="521"/>
            </a:lvl5pPr>
            <a:lvl6pPr marL="158315" indent="-54160">
              <a:spcBef>
                <a:spcPts val="173"/>
              </a:spcBef>
              <a:buFont typeface="Symbol" pitchFamily="18" charset="2"/>
              <a:buChar char="-"/>
              <a:defRPr sz="521"/>
            </a:lvl6pPr>
            <a:lvl7pPr marL="158315" indent="-54160">
              <a:spcBef>
                <a:spcPts val="173"/>
              </a:spcBef>
              <a:buFont typeface="Symbol" pitchFamily="18" charset="2"/>
              <a:buChar char="-"/>
              <a:defRPr sz="521"/>
            </a:lvl7pPr>
            <a:lvl8pPr marL="158315" indent="-54160">
              <a:spcBef>
                <a:spcPts val="173"/>
              </a:spcBef>
              <a:buFont typeface="Symbol" pitchFamily="18" charset="2"/>
              <a:buChar char="-"/>
              <a:defRPr sz="521"/>
            </a:lvl8pPr>
            <a:lvl9pPr marL="158315" indent="-54160">
              <a:spcBef>
                <a:spcPts val="173"/>
              </a:spcBef>
              <a:buFont typeface="Symbol" pitchFamily="18" charset="2"/>
              <a:buChar char="-"/>
              <a:defRPr sz="521"/>
            </a:lvl9pPr>
          </a:lstStyle>
          <a:p>
            <a:pPr lvl="0"/>
            <a:r>
              <a:rPr lang="en-US" noProof="0"/>
              <a:t>Click to edit Master text styles</a:t>
            </a:r>
          </a:p>
        </p:txBody>
      </p:sp>
      <p:sp>
        <p:nvSpPr>
          <p:cNvPr id="12" name="Text Placeholder 9"/>
          <p:cNvSpPr>
            <a:spLocks noGrp="1"/>
          </p:cNvSpPr>
          <p:nvPr>
            <p:ph type="body" sz="quarter" idx="14"/>
          </p:nvPr>
        </p:nvSpPr>
        <p:spPr>
          <a:xfrm>
            <a:off x="6858000" y="5121000"/>
            <a:ext cx="1702800" cy="318000"/>
          </a:xfrm>
          <a:prstGeom prst="rect">
            <a:avLst/>
          </a:prstGeom>
        </p:spPr>
        <p:txBody>
          <a:bodyPr>
            <a:noAutofit/>
          </a:bodyPr>
          <a:lstStyle>
            <a:lvl1pPr marL="0" indent="0">
              <a:lnSpc>
                <a:spcPts val="550"/>
              </a:lnSpc>
              <a:spcBef>
                <a:spcPts val="0"/>
              </a:spcBef>
              <a:buNone/>
              <a:defRPr sz="550" b="1">
                <a:solidFill>
                  <a:schemeClr val="bg2"/>
                </a:solidFill>
              </a:defRPr>
            </a:lvl1pPr>
            <a:lvl2pPr marL="157996" indent="-59708">
              <a:defRPr lang="en-US" sz="550" kern="1200" dirty="0" smtClean="0">
                <a:solidFill>
                  <a:schemeClr val="tx1"/>
                </a:solidFill>
                <a:latin typeface="+mn-lt"/>
                <a:ea typeface="+mn-ea"/>
                <a:cs typeface="+mn-cs"/>
              </a:defRPr>
            </a:lvl2pPr>
            <a:lvl3pPr marL="157996" indent="-54196">
              <a:buFont typeface="Symbol" pitchFamily="18" charset="2"/>
              <a:buNone/>
              <a:defRPr sz="521"/>
            </a:lvl3pPr>
            <a:lvl4pPr marL="157996" indent="-54196">
              <a:defRPr sz="521"/>
            </a:lvl4pPr>
            <a:lvl5pPr marL="157996" indent="-54196">
              <a:buFont typeface="Symbol" pitchFamily="18" charset="2"/>
              <a:buChar char="-"/>
              <a:defRPr sz="521"/>
            </a:lvl5pPr>
            <a:lvl6pPr marL="158315" indent="-54160">
              <a:spcBef>
                <a:spcPts val="173"/>
              </a:spcBef>
              <a:buFont typeface="Symbol" pitchFamily="18" charset="2"/>
              <a:buChar char="-"/>
              <a:defRPr sz="521"/>
            </a:lvl6pPr>
            <a:lvl7pPr marL="158315" indent="-54160">
              <a:spcBef>
                <a:spcPts val="173"/>
              </a:spcBef>
              <a:buFont typeface="Symbol" pitchFamily="18" charset="2"/>
              <a:buChar char="-"/>
              <a:defRPr sz="521"/>
            </a:lvl7pPr>
            <a:lvl8pPr marL="158315" indent="-54160">
              <a:spcBef>
                <a:spcPts val="173"/>
              </a:spcBef>
              <a:buFont typeface="Symbol" pitchFamily="18" charset="2"/>
              <a:buChar char="-"/>
              <a:defRPr sz="521"/>
            </a:lvl8pPr>
            <a:lvl9pPr marL="158315" indent="-54160">
              <a:spcBef>
                <a:spcPts val="173"/>
              </a:spcBef>
              <a:buFont typeface="Symbol" pitchFamily="18" charset="2"/>
              <a:buChar char="-"/>
              <a:defRPr sz="521"/>
            </a:lvl9pPr>
          </a:lstStyle>
          <a:p>
            <a:pPr lvl="0"/>
            <a:r>
              <a:rPr lang="en-US" noProof="0"/>
              <a:t>Click to edit Master text styles</a:t>
            </a:r>
          </a:p>
        </p:txBody>
      </p:sp>
      <p:sp>
        <p:nvSpPr>
          <p:cNvPr id="6" name="Date Placeholder 3"/>
          <p:cNvSpPr>
            <a:spLocks noGrp="1"/>
          </p:cNvSpPr>
          <p:nvPr>
            <p:ph type="dt" sz="half" idx="15"/>
          </p:nvPr>
        </p:nvSpPr>
        <p:spPr/>
        <p:txBody>
          <a:bodyPr rtlCol="0"/>
          <a:lstStyle>
            <a:lvl1pPr>
              <a:defRPr>
                <a:solidFill>
                  <a:prstClr val="black">
                    <a:tint val="75000"/>
                  </a:prstClr>
                </a:solidFill>
                <a:latin typeface="Arial" pitchFamily="34" charset="0"/>
                <a:cs typeface="Arial" pitchFamily="34" charset="0"/>
              </a:defRPr>
            </a:lvl1pPr>
          </a:lstStyle>
          <a:p>
            <a:pPr>
              <a:defRPr/>
            </a:pPr>
            <a:fld id="{4538E684-C198-4C18-AAA7-65A92DD54953}" type="datetime1">
              <a:rPr lang="en-US"/>
              <a:pPr>
                <a:defRPr/>
              </a:pPr>
              <a:t>8/28/2022</a:t>
            </a:fld>
            <a:endParaRPr lang="fi-FI" dirty="0"/>
          </a:p>
        </p:txBody>
      </p:sp>
      <p:sp>
        <p:nvSpPr>
          <p:cNvPr id="7" name="Footer Placeholder 4"/>
          <p:cNvSpPr>
            <a:spLocks noGrp="1"/>
          </p:cNvSpPr>
          <p:nvPr>
            <p:ph type="ftr" sz="quarter" idx="16"/>
          </p:nvPr>
        </p:nvSpPr>
        <p:spPr/>
        <p:txBody>
          <a:bodyPr rtlCol="0"/>
          <a:lstStyle>
            <a:lvl1pPr>
              <a:defRPr>
                <a:solidFill>
                  <a:prstClr val="black">
                    <a:tint val="75000"/>
                  </a:prstClr>
                </a:solidFill>
                <a:latin typeface="Arial" pitchFamily="34" charset="0"/>
                <a:cs typeface="Arial" pitchFamily="34" charset="0"/>
              </a:defRPr>
            </a:lvl1pPr>
          </a:lstStyle>
          <a:p>
            <a:pPr>
              <a:defRPr/>
            </a:pPr>
            <a:endParaRPr lang="fi-FI"/>
          </a:p>
        </p:txBody>
      </p:sp>
      <p:sp>
        <p:nvSpPr>
          <p:cNvPr id="8" name="Slide Number Placeholder 5"/>
          <p:cNvSpPr>
            <a:spLocks noGrp="1"/>
          </p:cNvSpPr>
          <p:nvPr>
            <p:ph type="sldNum" sz="quarter" idx="17"/>
          </p:nvPr>
        </p:nvSpPr>
        <p:spPr/>
        <p:txBody>
          <a:bodyPr rtlCol="0"/>
          <a:lstStyle>
            <a:lvl1pPr>
              <a:defRPr>
                <a:solidFill>
                  <a:prstClr val="black">
                    <a:tint val="75000"/>
                  </a:prstClr>
                </a:solidFill>
                <a:latin typeface="Arial" pitchFamily="34" charset="0"/>
                <a:cs typeface="Arial" pitchFamily="34" charset="0"/>
              </a:defRPr>
            </a:lvl1pPr>
          </a:lstStyle>
          <a:p>
            <a:pPr>
              <a:defRPr/>
            </a:pPr>
            <a:fld id="{A0C07785-9036-4EC8-A66F-EB5AF5EA2C9B}" type="slidenum">
              <a:rPr lang="fi-FI"/>
              <a:pPr>
                <a:defRPr/>
              </a:pPr>
              <a:t>‹#›</a:t>
            </a:fld>
            <a:endParaRPr lang="fi-FI" dirty="0"/>
          </a:p>
        </p:txBody>
      </p:sp>
    </p:spTree>
    <p:extLst>
      <p:ext uri="{BB962C8B-B14F-4D97-AF65-F5344CB8AC3E}">
        <p14:creationId xmlns:p14="http://schemas.microsoft.com/office/powerpoint/2010/main" val="97513092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tx2"/>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13" y="1417341"/>
            <a:ext cx="8207375" cy="2952327"/>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6"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Freeform 5"/>
          <p:cNvSpPr>
            <a:spLocks noEditPoints="1"/>
          </p:cNvSpPr>
          <p:nvPr userDrawn="1"/>
        </p:nvSpPr>
        <p:spPr bwMode="black">
          <a:xfrm>
            <a:off x="468764" y="441325"/>
            <a:ext cx="441325" cy="438150"/>
          </a:xfrm>
          <a:custGeom>
            <a:avLst/>
            <a:gdLst>
              <a:gd name="T0" fmla="*/ 4164 w 4164"/>
              <a:gd name="T1" fmla="*/ 4128 h 4128"/>
              <a:gd name="T2" fmla="*/ 2704 w 4164"/>
              <a:gd name="T3" fmla="*/ 0 h 4128"/>
              <a:gd name="T4" fmla="*/ 1461 w 4164"/>
              <a:gd name="T5" fmla="*/ 0 h 4128"/>
              <a:gd name="T6" fmla="*/ 0 w 4164"/>
              <a:gd name="T7" fmla="*/ 4128 h 4128"/>
              <a:gd name="T8" fmla="*/ 1036 w 4164"/>
              <a:gd name="T9" fmla="*/ 4128 h 4128"/>
              <a:gd name="T10" fmla="*/ 1289 w 4164"/>
              <a:gd name="T11" fmla="*/ 3398 h 4128"/>
              <a:gd name="T12" fmla="*/ 2875 w 4164"/>
              <a:gd name="T13" fmla="*/ 3398 h 4128"/>
              <a:gd name="T14" fmla="*/ 3128 w 4164"/>
              <a:gd name="T15" fmla="*/ 4128 h 4128"/>
              <a:gd name="T16" fmla="*/ 4164 w 4164"/>
              <a:gd name="T17" fmla="*/ 4128 h 4128"/>
              <a:gd name="T18" fmla="*/ 2591 w 4164"/>
              <a:gd name="T19" fmla="*/ 2574 h 4128"/>
              <a:gd name="T20" fmla="*/ 1574 w 4164"/>
              <a:gd name="T21" fmla="*/ 2574 h 4128"/>
              <a:gd name="T22" fmla="*/ 2082 w 4164"/>
              <a:gd name="T23" fmla="*/ 1103 h 4128"/>
              <a:gd name="T24" fmla="*/ 2591 w 4164"/>
              <a:gd name="T25" fmla="*/ 2574 h 4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64" h="4128">
                <a:moveTo>
                  <a:pt x="4164" y="4128"/>
                </a:moveTo>
                <a:lnTo>
                  <a:pt x="2704" y="0"/>
                </a:lnTo>
                <a:lnTo>
                  <a:pt x="1461" y="0"/>
                </a:lnTo>
                <a:lnTo>
                  <a:pt x="0" y="4128"/>
                </a:lnTo>
                <a:lnTo>
                  <a:pt x="1036" y="4128"/>
                </a:lnTo>
                <a:lnTo>
                  <a:pt x="1289" y="3398"/>
                </a:lnTo>
                <a:lnTo>
                  <a:pt x="2875" y="3398"/>
                </a:lnTo>
                <a:lnTo>
                  <a:pt x="3128" y="4128"/>
                </a:lnTo>
                <a:lnTo>
                  <a:pt x="4164" y="4128"/>
                </a:lnTo>
                <a:close/>
                <a:moveTo>
                  <a:pt x="2591" y="2574"/>
                </a:moveTo>
                <a:lnTo>
                  <a:pt x="1574" y="2574"/>
                </a:lnTo>
                <a:lnTo>
                  <a:pt x="2082" y="1103"/>
                </a:lnTo>
                <a:lnTo>
                  <a:pt x="2591" y="2574"/>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fi-FI"/>
          </a:p>
        </p:txBody>
      </p:sp>
      <p:sp>
        <p:nvSpPr>
          <p:cNvPr id="9" name="Rectangle 6"/>
          <p:cNvSpPr>
            <a:spLocks noChangeArrowheads="1"/>
          </p:cNvSpPr>
          <p:nvPr userDrawn="1"/>
        </p:nvSpPr>
        <p:spPr bwMode="black">
          <a:xfrm>
            <a:off x="951364" y="779463"/>
            <a:ext cx="98425" cy="100013"/>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endParaRPr lang="fi-FI"/>
          </a:p>
        </p:txBody>
      </p:sp>
      <p:sp>
        <p:nvSpPr>
          <p:cNvPr id="10" name="Freeform 7"/>
          <p:cNvSpPr>
            <a:spLocks/>
          </p:cNvSpPr>
          <p:nvPr userDrawn="1"/>
        </p:nvSpPr>
        <p:spPr bwMode="black">
          <a:xfrm>
            <a:off x="948189" y="441325"/>
            <a:ext cx="104775" cy="303213"/>
          </a:xfrm>
          <a:custGeom>
            <a:avLst/>
            <a:gdLst>
              <a:gd name="T0" fmla="*/ 992 w 992"/>
              <a:gd name="T1" fmla="*/ 1431 h 2861"/>
              <a:gd name="T2" fmla="*/ 992 w 992"/>
              <a:gd name="T3" fmla="*/ 0 h 2861"/>
              <a:gd name="T4" fmla="*/ 0 w 992"/>
              <a:gd name="T5" fmla="*/ 0 h 2861"/>
              <a:gd name="T6" fmla="*/ 0 w 992"/>
              <a:gd name="T7" fmla="*/ 1431 h 2861"/>
              <a:gd name="T8" fmla="*/ 202 w 992"/>
              <a:gd name="T9" fmla="*/ 2861 h 2861"/>
              <a:gd name="T10" fmla="*/ 751 w 992"/>
              <a:gd name="T11" fmla="*/ 2861 h 2861"/>
              <a:gd name="T12" fmla="*/ 992 w 992"/>
              <a:gd name="T13" fmla="*/ 1431 h 2861"/>
            </a:gdLst>
            <a:ahLst/>
            <a:cxnLst>
              <a:cxn ang="0">
                <a:pos x="T0" y="T1"/>
              </a:cxn>
              <a:cxn ang="0">
                <a:pos x="T2" y="T3"/>
              </a:cxn>
              <a:cxn ang="0">
                <a:pos x="T4" y="T5"/>
              </a:cxn>
              <a:cxn ang="0">
                <a:pos x="T6" y="T7"/>
              </a:cxn>
              <a:cxn ang="0">
                <a:pos x="T8" y="T9"/>
              </a:cxn>
              <a:cxn ang="0">
                <a:pos x="T10" y="T11"/>
              </a:cxn>
              <a:cxn ang="0">
                <a:pos x="T12" y="T13"/>
              </a:cxn>
            </a:cxnLst>
            <a:rect l="0" t="0" r="r" b="b"/>
            <a:pathLst>
              <a:path w="992" h="2861">
                <a:moveTo>
                  <a:pt x="992" y="1431"/>
                </a:moveTo>
                <a:lnTo>
                  <a:pt x="992" y="0"/>
                </a:lnTo>
                <a:lnTo>
                  <a:pt x="0" y="0"/>
                </a:lnTo>
                <a:lnTo>
                  <a:pt x="0" y="1431"/>
                </a:lnTo>
                <a:lnTo>
                  <a:pt x="202" y="2861"/>
                </a:lnTo>
                <a:lnTo>
                  <a:pt x="751" y="2861"/>
                </a:lnTo>
                <a:lnTo>
                  <a:pt x="992" y="1431"/>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fi-FI"/>
          </a:p>
        </p:txBody>
      </p:sp>
      <p:pic>
        <p:nvPicPr>
          <p:cNvPr id="11" name="Kuva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465698" y="976312"/>
            <a:ext cx="770396" cy="86913"/>
          </a:xfrm>
          <a:prstGeom prst="rect">
            <a:avLst/>
          </a:prstGeom>
        </p:spPr>
      </p:pic>
      <p:pic>
        <p:nvPicPr>
          <p:cNvPr id="12" name="Kuva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470250" y="1075639"/>
            <a:ext cx="926490" cy="192710"/>
          </a:xfrm>
          <a:prstGeom prst="rect">
            <a:avLst/>
          </a:prstGeom>
        </p:spPr>
      </p:pic>
    </p:spTree>
    <p:extLst>
      <p:ext uri="{BB962C8B-B14F-4D97-AF65-F5344CB8AC3E}">
        <p14:creationId xmlns:p14="http://schemas.microsoft.com/office/powerpoint/2010/main" val="411288283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13" y="1417636"/>
            <a:ext cx="8207375" cy="2952032"/>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Freeform 5"/>
          <p:cNvSpPr>
            <a:spLocks noEditPoints="1"/>
          </p:cNvSpPr>
          <p:nvPr userDrawn="1"/>
        </p:nvSpPr>
        <p:spPr bwMode="black">
          <a:xfrm>
            <a:off x="468764" y="441325"/>
            <a:ext cx="441325" cy="438150"/>
          </a:xfrm>
          <a:custGeom>
            <a:avLst/>
            <a:gdLst>
              <a:gd name="T0" fmla="*/ 4164 w 4164"/>
              <a:gd name="T1" fmla="*/ 4128 h 4128"/>
              <a:gd name="T2" fmla="*/ 2704 w 4164"/>
              <a:gd name="T3" fmla="*/ 0 h 4128"/>
              <a:gd name="T4" fmla="*/ 1461 w 4164"/>
              <a:gd name="T5" fmla="*/ 0 h 4128"/>
              <a:gd name="T6" fmla="*/ 0 w 4164"/>
              <a:gd name="T7" fmla="*/ 4128 h 4128"/>
              <a:gd name="T8" fmla="*/ 1036 w 4164"/>
              <a:gd name="T9" fmla="*/ 4128 h 4128"/>
              <a:gd name="T10" fmla="*/ 1289 w 4164"/>
              <a:gd name="T11" fmla="*/ 3398 h 4128"/>
              <a:gd name="T12" fmla="*/ 2875 w 4164"/>
              <a:gd name="T13" fmla="*/ 3398 h 4128"/>
              <a:gd name="T14" fmla="*/ 3128 w 4164"/>
              <a:gd name="T15" fmla="*/ 4128 h 4128"/>
              <a:gd name="T16" fmla="*/ 4164 w 4164"/>
              <a:gd name="T17" fmla="*/ 4128 h 4128"/>
              <a:gd name="T18" fmla="*/ 2591 w 4164"/>
              <a:gd name="T19" fmla="*/ 2574 h 4128"/>
              <a:gd name="T20" fmla="*/ 1574 w 4164"/>
              <a:gd name="T21" fmla="*/ 2574 h 4128"/>
              <a:gd name="T22" fmla="*/ 2082 w 4164"/>
              <a:gd name="T23" fmla="*/ 1103 h 4128"/>
              <a:gd name="T24" fmla="*/ 2591 w 4164"/>
              <a:gd name="T25" fmla="*/ 2574 h 4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64" h="4128">
                <a:moveTo>
                  <a:pt x="4164" y="4128"/>
                </a:moveTo>
                <a:lnTo>
                  <a:pt x="2704" y="0"/>
                </a:lnTo>
                <a:lnTo>
                  <a:pt x="1461" y="0"/>
                </a:lnTo>
                <a:lnTo>
                  <a:pt x="0" y="4128"/>
                </a:lnTo>
                <a:lnTo>
                  <a:pt x="1036" y="4128"/>
                </a:lnTo>
                <a:lnTo>
                  <a:pt x="1289" y="3398"/>
                </a:lnTo>
                <a:lnTo>
                  <a:pt x="2875" y="3398"/>
                </a:lnTo>
                <a:lnTo>
                  <a:pt x="3128" y="4128"/>
                </a:lnTo>
                <a:lnTo>
                  <a:pt x="4164" y="4128"/>
                </a:lnTo>
                <a:close/>
                <a:moveTo>
                  <a:pt x="2591" y="2574"/>
                </a:moveTo>
                <a:lnTo>
                  <a:pt x="1574" y="2574"/>
                </a:lnTo>
                <a:lnTo>
                  <a:pt x="2082" y="1103"/>
                </a:lnTo>
                <a:lnTo>
                  <a:pt x="2591" y="2574"/>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fi-FI"/>
          </a:p>
        </p:txBody>
      </p:sp>
      <p:sp>
        <p:nvSpPr>
          <p:cNvPr id="9" name="Rectangle 6"/>
          <p:cNvSpPr>
            <a:spLocks noChangeArrowheads="1"/>
          </p:cNvSpPr>
          <p:nvPr userDrawn="1"/>
        </p:nvSpPr>
        <p:spPr bwMode="black">
          <a:xfrm>
            <a:off x="951364" y="779463"/>
            <a:ext cx="98425" cy="100013"/>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endParaRPr lang="fi-FI"/>
          </a:p>
        </p:txBody>
      </p:sp>
      <p:sp>
        <p:nvSpPr>
          <p:cNvPr id="10" name="Freeform 7"/>
          <p:cNvSpPr>
            <a:spLocks/>
          </p:cNvSpPr>
          <p:nvPr userDrawn="1"/>
        </p:nvSpPr>
        <p:spPr bwMode="black">
          <a:xfrm>
            <a:off x="948189" y="441325"/>
            <a:ext cx="104775" cy="303213"/>
          </a:xfrm>
          <a:custGeom>
            <a:avLst/>
            <a:gdLst>
              <a:gd name="T0" fmla="*/ 992 w 992"/>
              <a:gd name="T1" fmla="*/ 1431 h 2861"/>
              <a:gd name="T2" fmla="*/ 992 w 992"/>
              <a:gd name="T3" fmla="*/ 0 h 2861"/>
              <a:gd name="T4" fmla="*/ 0 w 992"/>
              <a:gd name="T5" fmla="*/ 0 h 2861"/>
              <a:gd name="T6" fmla="*/ 0 w 992"/>
              <a:gd name="T7" fmla="*/ 1431 h 2861"/>
              <a:gd name="T8" fmla="*/ 202 w 992"/>
              <a:gd name="T9" fmla="*/ 2861 h 2861"/>
              <a:gd name="T10" fmla="*/ 751 w 992"/>
              <a:gd name="T11" fmla="*/ 2861 h 2861"/>
              <a:gd name="T12" fmla="*/ 992 w 992"/>
              <a:gd name="T13" fmla="*/ 1431 h 2861"/>
            </a:gdLst>
            <a:ahLst/>
            <a:cxnLst>
              <a:cxn ang="0">
                <a:pos x="T0" y="T1"/>
              </a:cxn>
              <a:cxn ang="0">
                <a:pos x="T2" y="T3"/>
              </a:cxn>
              <a:cxn ang="0">
                <a:pos x="T4" y="T5"/>
              </a:cxn>
              <a:cxn ang="0">
                <a:pos x="T6" y="T7"/>
              </a:cxn>
              <a:cxn ang="0">
                <a:pos x="T8" y="T9"/>
              </a:cxn>
              <a:cxn ang="0">
                <a:pos x="T10" y="T11"/>
              </a:cxn>
              <a:cxn ang="0">
                <a:pos x="T12" y="T13"/>
              </a:cxn>
            </a:cxnLst>
            <a:rect l="0" t="0" r="r" b="b"/>
            <a:pathLst>
              <a:path w="992" h="2861">
                <a:moveTo>
                  <a:pt x="992" y="1431"/>
                </a:moveTo>
                <a:lnTo>
                  <a:pt x="992" y="0"/>
                </a:lnTo>
                <a:lnTo>
                  <a:pt x="0" y="0"/>
                </a:lnTo>
                <a:lnTo>
                  <a:pt x="0" y="1431"/>
                </a:lnTo>
                <a:lnTo>
                  <a:pt x="202" y="2861"/>
                </a:lnTo>
                <a:lnTo>
                  <a:pt x="751" y="2861"/>
                </a:lnTo>
                <a:lnTo>
                  <a:pt x="992" y="1431"/>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fi-FI"/>
          </a:p>
        </p:txBody>
      </p:sp>
      <p:pic>
        <p:nvPicPr>
          <p:cNvPr id="11" name="Kuva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465698" y="976312"/>
            <a:ext cx="770396" cy="86913"/>
          </a:xfrm>
          <a:prstGeom prst="rect">
            <a:avLst/>
          </a:prstGeom>
        </p:spPr>
      </p:pic>
      <p:pic>
        <p:nvPicPr>
          <p:cNvPr id="12" name="Kuva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470250" y="1075639"/>
            <a:ext cx="926490" cy="192710"/>
          </a:xfrm>
          <a:prstGeom prst="rect">
            <a:avLst/>
          </a:prstGeom>
        </p:spPr>
      </p:pic>
    </p:spTree>
    <p:extLst>
      <p:ext uri="{BB962C8B-B14F-4D97-AF65-F5344CB8AC3E}">
        <p14:creationId xmlns:p14="http://schemas.microsoft.com/office/powerpoint/2010/main" val="335468329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Cover Text">
    <p:spTree>
      <p:nvGrpSpPr>
        <p:cNvPr id="1" name=""/>
        <p:cNvGrpSpPr/>
        <p:nvPr/>
      </p:nvGrpSpPr>
      <p:grpSpPr>
        <a:xfrm>
          <a:off x="0" y="0"/>
          <a:ext cx="0" cy="0"/>
          <a:chOff x="0" y="0"/>
          <a:chExt cx="0" cy="0"/>
        </a:xfrm>
      </p:grpSpPr>
      <p:sp>
        <p:nvSpPr>
          <p:cNvPr id="16" name="Title 1"/>
          <p:cNvSpPr>
            <a:spLocks noGrp="1"/>
          </p:cNvSpPr>
          <p:nvPr>
            <p:ph type="ctrTitle"/>
          </p:nvPr>
        </p:nvSpPr>
        <p:spPr>
          <a:xfrm>
            <a:off x="468312" y="1418400"/>
            <a:ext cx="8208000" cy="2952000"/>
          </a:xfrm>
          <a:prstGeom prst="rect">
            <a:avLst/>
          </a:prstGeom>
        </p:spPr>
        <p:txBody>
          <a:bodyPr lIns="0" tIns="0" rIns="0" bIns="0" anchor="b">
            <a:noAutofit/>
          </a:bodyPr>
          <a:lstStyle>
            <a:lvl1pPr algn="l">
              <a:lnSpc>
                <a:spcPct val="80000"/>
              </a:lnSpc>
              <a:defRPr sz="7200" b="1" spc="-200">
                <a:solidFill>
                  <a:schemeClr val="tx2"/>
                </a:solidFill>
              </a:defRPr>
            </a:lvl1pPr>
          </a:lstStyle>
          <a:p>
            <a:r>
              <a:rPr lang="en-US"/>
              <a:t>Click to edit Master title style</a:t>
            </a:r>
            <a:endParaRPr lang="en-US" dirty="0"/>
          </a:p>
        </p:txBody>
      </p:sp>
      <p:sp>
        <p:nvSpPr>
          <p:cNvPr id="17" name="Subtitle 2"/>
          <p:cNvSpPr>
            <a:spLocks noGrp="1"/>
          </p:cNvSpPr>
          <p:nvPr>
            <p:ph type="subTitle" idx="1"/>
          </p:nvPr>
        </p:nvSpPr>
        <p:spPr>
          <a:xfrm>
            <a:off x="468314" y="4429748"/>
            <a:ext cx="5388448" cy="660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Freeform 5"/>
          <p:cNvSpPr>
            <a:spLocks noEditPoints="1"/>
          </p:cNvSpPr>
          <p:nvPr userDrawn="1"/>
        </p:nvSpPr>
        <p:spPr bwMode="black">
          <a:xfrm>
            <a:off x="468764" y="441325"/>
            <a:ext cx="441325" cy="438150"/>
          </a:xfrm>
          <a:custGeom>
            <a:avLst/>
            <a:gdLst>
              <a:gd name="T0" fmla="*/ 4164 w 4164"/>
              <a:gd name="T1" fmla="*/ 4128 h 4128"/>
              <a:gd name="T2" fmla="*/ 2704 w 4164"/>
              <a:gd name="T3" fmla="*/ 0 h 4128"/>
              <a:gd name="T4" fmla="*/ 1461 w 4164"/>
              <a:gd name="T5" fmla="*/ 0 h 4128"/>
              <a:gd name="T6" fmla="*/ 0 w 4164"/>
              <a:gd name="T7" fmla="*/ 4128 h 4128"/>
              <a:gd name="T8" fmla="*/ 1036 w 4164"/>
              <a:gd name="T9" fmla="*/ 4128 h 4128"/>
              <a:gd name="T10" fmla="*/ 1289 w 4164"/>
              <a:gd name="T11" fmla="*/ 3398 h 4128"/>
              <a:gd name="T12" fmla="*/ 2875 w 4164"/>
              <a:gd name="T13" fmla="*/ 3398 h 4128"/>
              <a:gd name="T14" fmla="*/ 3128 w 4164"/>
              <a:gd name="T15" fmla="*/ 4128 h 4128"/>
              <a:gd name="T16" fmla="*/ 4164 w 4164"/>
              <a:gd name="T17" fmla="*/ 4128 h 4128"/>
              <a:gd name="T18" fmla="*/ 2591 w 4164"/>
              <a:gd name="T19" fmla="*/ 2574 h 4128"/>
              <a:gd name="T20" fmla="*/ 1574 w 4164"/>
              <a:gd name="T21" fmla="*/ 2574 h 4128"/>
              <a:gd name="T22" fmla="*/ 2082 w 4164"/>
              <a:gd name="T23" fmla="*/ 1103 h 4128"/>
              <a:gd name="T24" fmla="*/ 2591 w 4164"/>
              <a:gd name="T25" fmla="*/ 2574 h 4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64" h="4128">
                <a:moveTo>
                  <a:pt x="4164" y="4128"/>
                </a:moveTo>
                <a:lnTo>
                  <a:pt x="2704" y="0"/>
                </a:lnTo>
                <a:lnTo>
                  <a:pt x="1461" y="0"/>
                </a:lnTo>
                <a:lnTo>
                  <a:pt x="0" y="4128"/>
                </a:lnTo>
                <a:lnTo>
                  <a:pt x="1036" y="4128"/>
                </a:lnTo>
                <a:lnTo>
                  <a:pt x="1289" y="3398"/>
                </a:lnTo>
                <a:lnTo>
                  <a:pt x="2875" y="3398"/>
                </a:lnTo>
                <a:lnTo>
                  <a:pt x="3128" y="4128"/>
                </a:lnTo>
                <a:lnTo>
                  <a:pt x="4164" y="4128"/>
                </a:lnTo>
                <a:close/>
                <a:moveTo>
                  <a:pt x="2591" y="2574"/>
                </a:moveTo>
                <a:lnTo>
                  <a:pt x="1574" y="2574"/>
                </a:lnTo>
                <a:lnTo>
                  <a:pt x="2082" y="1103"/>
                </a:lnTo>
                <a:lnTo>
                  <a:pt x="2591" y="25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7" name="Rectangle 6"/>
          <p:cNvSpPr>
            <a:spLocks noChangeArrowheads="1"/>
          </p:cNvSpPr>
          <p:nvPr userDrawn="1"/>
        </p:nvSpPr>
        <p:spPr bwMode="black">
          <a:xfrm>
            <a:off x="951364" y="779463"/>
            <a:ext cx="98425" cy="100013"/>
          </a:xfrm>
          <a:prstGeom prst="rect">
            <a:avLst/>
          </a:prstGeom>
          <a:solidFill>
            <a:srgbClr val="005E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8" name="Freeform 7"/>
          <p:cNvSpPr>
            <a:spLocks/>
          </p:cNvSpPr>
          <p:nvPr userDrawn="1"/>
        </p:nvSpPr>
        <p:spPr bwMode="black">
          <a:xfrm>
            <a:off x="948189" y="441325"/>
            <a:ext cx="104775" cy="303213"/>
          </a:xfrm>
          <a:custGeom>
            <a:avLst/>
            <a:gdLst>
              <a:gd name="T0" fmla="*/ 992 w 992"/>
              <a:gd name="T1" fmla="*/ 1431 h 2861"/>
              <a:gd name="T2" fmla="*/ 992 w 992"/>
              <a:gd name="T3" fmla="*/ 0 h 2861"/>
              <a:gd name="T4" fmla="*/ 0 w 992"/>
              <a:gd name="T5" fmla="*/ 0 h 2861"/>
              <a:gd name="T6" fmla="*/ 0 w 992"/>
              <a:gd name="T7" fmla="*/ 1431 h 2861"/>
              <a:gd name="T8" fmla="*/ 202 w 992"/>
              <a:gd name="T9" fmla="*/ 2861 h 2861"/>
              <a:gd name="T10" fmla="*/ 751 w 992"/>
              <a:gd name="T11" fmla="*/ 2861 h 2861"/>
              <a:gd name="T12" fmla="*/ 992 w 992"/>
              <a:gd name="T13" fmla="*/ 1431 h 2861"/>
            </a:gdLst>
            <a:ahLst/>
            <a:cxnLst>
              <a:cxn ang="0">
                <a:pos x="T0" y="T1"/>
              </a:cxn>
              <a:cxn ang="0">
                <a:pos x="T2" y="T3"/>
              </a:cxn>
              <a:cxn ang="0">
                <a:pos x="T4" y="T5"/>
              </a:cxn>
              <a:cxn ang="0">
                <a:pos x="T6" y="T7"/>
              </a:cxn>
              <a:cxn ang="0">
                <a:pos x="T8" y="T9"/>
              </a:cxn>
              <a:cxn ang="0">
                <a:pos x="T10" y="T11"/>
              </a:cxn>
              <a:cxn ang="0">
                <a:pos x="T12" y="T13"/>
              </a:cxn>
            </a:cxnLst>
            <a:rect l="0" t="0" r="r" b="b"/>
            <a:pathLst>
              <a:path w="992" h="2861">
                <a:moveTo>
                  <a:pt x="992" y="1431"/>
                </a:moveTo>
                <a:lnTo>
                  <a:pt x="992" y="0"/>
                </a:lnTo>
                <a:lnTo>
                  <a:pt x="0" y="0"/>
                </a:lnTo>
                <a:lnTo>
                  <a:pt x="0" y="1431"/>
                </a:lnTo>
                <a:lnTo>
                  <a:pt x="202" y="2861"/>
                </a:lnTo>
                <a:lnTo>
                  <a:pt x="751" y="2861"/>
                </a:lnTo>
                <a:lnTo>
                  <a:pt x="992" y="1431"/>
                </a:lnTo>
                <a:close/>
              </a:path>
            </a:pathLst>
          </a:custGeom>
          <a:solidFill>
            <a:srgbClr val="005E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pic>
        <p:nvPicPr>
          <p:cNvPr id="100" name="Kuva 9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5696" y="976312"/>
            <a:ext cx="770400" cy="86913"/>
          </a:xfrm>
          <a:prstGeom prst="rect">
            <a:avLst/>
          </a:prstGeom>
        </p:spPr>
      </p:pic>
      <p:pic>
        <p:nvPicPr>
          <p:cNvPr id="101" name="Kuva 10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470249" y="1075639"/>
            <a:ext cx="926492" cy="192710"/>
          </a:xfrm>
          <a:prstGeom prst="rect">
            <a:avLst/>
          </a:prstGeom>
        </p:spPr>
      </p:pic>
    </p:spTree>
    <p:extLst>
      <p:ext uri="{BB962C8B-B14F-4D97-AF65-F5344CB8AC3E}">
        <p14:creationId xmlns:p14="http://schemas.microsoft.com/office/powerpoint/2010/main" val="15970764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Cover Image">
    <p:spTree>
      <p:nvGrpSpPr>
        <p:cNvPr id="1" name=""/>
        <p:cNvGrpSpPr/>
        <p:nvPr/>
      </p:nvGrpSpPr>
      <p:grpSpPr>
        <a:xfrm>
          <a:off x="0" y="0"/>
          <a:ext cx="0" cy="0"/>
          <a:chOff x="0" y="0"/>
          <a:chExt cx="0" cy="0"/>
        </a:xfrm>
      </p:grpSpPr>
      <p:sp>
        <p:nvSpPr>
          <p:cNvPr id="16" name="Title 1"/>
          <p:cNvSpPr>
            <a:spLocks noGrp="1"/>
          </p:cNvSpPr>
          <p:nvPr>
            <p:ph type="ctrTitle"/>
          </p:nvPr>
        </p:nvSpPr>
        <p:spPr>
          <a:xfrm>
            <a:off x="468313" y="1657740"/>
            <a:ext cx="3319477" cy="2694083"/>
          </a:xfrm>
          <a:prstGeom prst="rect">
            <a:avLst/>
          </a:prstGeom>
        </p:spPr>
        <p:txBody>
          <a:bodyPr lIns="0" tIns="0" rIns="0" bIns="0" anchor="t">
            <a:noAutofit/>
          </a:bodyPr>
          <a:lstStyle>
            <a:lvl1pPr algn="l">
              <a:lnSpc>
                <a:spcPct val="80000"/>
              </a:lnSpc>
              <a:defRPr sz="6000" b="1" spc="-200">
                <a:solidFill>
                  <a:schemeClr val="tx2"/>
                </a:solidFill>
              </a:defRPr>
            </a:lvl1pPr>
          </a:lstStyle>
          <a:p>
            <a:r>
              <a:rPr lang="en-US"/>
              <a:t>Click to edit Master title style</a:t>
            </a:r>
            <a:endParaRPr lang="en-US" dirty="0"/>
          </a:p>
        </p:txBody>
      </p:sp>
      <p:sp>
        <p:nvSpPr>
          <p:cNvPr id="17" name="Subtitle 2"/>
          <p:cNvSpPr>
            <a:spLocks noGrp="1"/>
          </p:cNvSpPr>
          <p:nvPr>
            <p:ph type="subTitle" idx="1"/>
          </p:nvPr>
        </p:nvSpPr>
        <p:spPr>
          <a:xfrm>
            <a:off x="468313" y="4531740"/>
            <a:ext cx="3319477" cy="486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Picture Placeholder 3"/>
          <p:cNvSpPr>
            <a:spLocks noGrp="1"/>
          </p:cNvSpPr>
          <p:nvPr>
            <p:ph type="pic" sz="quarter" idx="10"/>
          </p:nvPr>
        </p:nvSpPr>
        <p:spPr>
          <a:xfrm>
            <a:off x="4349262" y="150000"/>
            <a:ext cx="4629692" cy="5415000"/>
          </a:xfrm>
          <a:prstGeom prst="rect">
            <a:avLst/>
          </a:prstGeom>
        </p:spPr>
        <p:txBody>
          <a:bodyPr vert="horz"/>
          <a:lstStyle/>
          <a:p>
            <a:pPr lvl="0"/>
            <a:r>
              <a:rPr lang="en-US" noProof="0"/>
              <a:t>Click icon to add picture</a:t>
            </a:r>
            <a:endParaRPr lang="fi-FI" noProof="0"/>
          </a:p>
        </p:txBody>
      </p:sp>
      <p:sp>
        <p:nvSpPr>
          <p:cNvPr id="6" name="Freeform 5"/>
          <p:cNvSpPr>
            <a:spLocks noEditPoints="1"/>
          </p:cNvSpPr>
          <p:nvPr userDrawn="1"/>
        </p:nvSpPr>
        <p:spPr bwMode="black">
          <a:xfrm>
            <a:off x="468764" y="441325"/>
            <a:ext cx="441325" cy="438150"/>
          </a:xfrm>
          <a:custGeom>
            <a:avLst/>
            <a:gdLst>
              <a:gd name="T0" fmla="*/ 4164 w 4164"/>
              <a:gd name="T1" fmla="*/ 4128 h 4128"/>
              <a:gd name="T2" fmla="*/ 2704 w 4164"/>
              <a:gd name="T3" fmla="*/ 0 h 4128"/>
              <a:gd name="T4" fmla="*/ 1461 w 4164"/>
              <a:gd name="T5" fmla="*/ 0 h 4128"/>
              <a:gd name="T6" fmla="*/ 0 w 4164"/>
              <a:gd name="T7" fmla="*/ 4128 h 4128"/>
              <a:gd name="T8" fmla="*/ 1036 w 4164"/>
              <a:gd name="T9" fmla="*/ 4128 h 4128"/>
              <a:gd name="T10" fmla="*/ 1289 w 4164"/>
              <a:gd name="T11" fmla="*/ 3398 h 4128"/>
              <a:gd name="T12" fmla="*/ 2875 w 4164"/>
              <a:gd name="T13" fmla="*/ 3398 h 4128"/>
              <a:gd name="T14" fmla="*/ 3128 w 4164"/>
              <a:gd name="T15" fmla="*/ 4128 h 4128"/>
              <a:gd name="T16" fmla="*/ 4164 w 4164"/>
              <a:gd name="T17" fmla="*/ 4128 h 4128"/>
              <a:gd name="T18" fmla="*/ 2591 w 4164"/>
              <a:gd name="T19" fmla="*/ 2574 h 4128"/>
              <a:gd name="T20" fmla="*/ 1574 w 4164"/>
              <a:gd name="T21" fmla="*/ 2574 h 4128"/>
              <a:gd name="T22" fmla="*/ 2082 w 4164"/>
              <a:gd name="T23" fmla="*/ 1103 h 4128"/>
              <a:gd name="T24" fmla="*/ 2591 w 4164"/>
              <a:gd name="T25" fmla="*/ 2574 h 4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64" h="4128">
                <a:moveTo>
                  <a:pt x="4164" y="4128"/>
                </a:moveTo>
                <a:lnTo>
                  <a:pt x="2704" y="0"/>
                </a:lnTo>
                <a:lnTo>
                  <a:pt x="1461" y="0"/>
                </a:lnTo>
                <a:lnTo>
                  <a:pt x="0" y="4128"/>
                </a:lnTo>
                <a:lnTo>
                  <a:pt x="1036" y="4128"/>
                </a:lnTo>
                <a:lnTo>
                  <a:pt x="1289" y="3398"/>
                </a:lnTo>
                <a:lnTo>
                  <a:pt x="2875" y="3398"/>
                </a:lnTo>
                <a:lnTo>
                  <a:pt x="3128" y="4128"/>
                </a:lnTo>
                <a:lnTo>
                  <a:pt x="4164" y="4128"/>
                </a:lnTo>
                <a:close/>
                <a:moveTo>
                  <a:pt x="2591" y="2574"/>
                </a:moveTo>
                <a:lnTo>
                  <a:pt x="1574" y="2574"/>
                </a:lnTo>
                <a:lnTo>
                  <a:pt x="2082" y="1103"/>
                </a:lnTo>
                <a:lnTo>
                  <a:pt x="2591" y="25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8" name="Rectangle 6"/>
          <p:cNvSpPr>
            <a:spLocks noChangeArrowheads="1"/>
          </p:cNvSpPr>
          <p:nvPr userDrawn="1"/>
        </p:nvSpPr>
        <p:spPr bwMode="black">
          <a:xfrm>
            <a:off x="951364" y="779463"/>
            <a:ext cx="98425" cy="100013"/>
          </a:xfrm>
          <a:prstGeom prst="rect">
            <a:avLst/>
          </a:prstGeom>
          <a:solidFill>
            <a:srgbClr val="005E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 name="Freeform 7"/>
          <p:cNvSpPr>
            <a:spLocks/>
          </p:cNvSpPr>
          <p:nvPr userDrawn="1"/>
        </p:nvSpPr>
        <p:spPr bwMode="black">
          <a:xfrm>
            <a:off x="948189" y="441325"/>
            <a:ext cx="104775" cy="303213"/>
          </a:xfrm>
          <a:custGeom>
            <a:avLst/>
            <a:gdLst>
              <a:gd name="T0" fmla="*/ 992 w 992"/>
              <a:gd name="T1" fmla="*/ 1431 h 2861"/>
              <a:gd name="T2" fmla="*/ 992 w 992"/>
              <a:gd name="T3" fmla="*/ 0 h 2861"/>
              <a:gd name="T4" fmla="*/ 0 w 992"/>
              <a:gd name="T5" fmla="*/ 0 h 2861"/>
              <a:gd name="T6" fmla="*/ 0 w 992"/>
              <a:gd name="T7" fmla="*/ 1431 h 2861"/>
              <a:gd name="T8" fmla="*/ 202 w 992"/>
              <a:gd name="T9" fmla="*/ 2861 h 2861"/>
              <a:gd name="T10" fmla="*/ 751 w 992"/>
              <a:gd name="T11" fmla="*/ 2861 h 2861"/>
              <a:gd name="T12" fmla="*/ 992 w 992"/>
              <a:gd name="T13" fmla="*/ 1431 h 2861"/>
            </a:gdLst>
            <a:ahLst/>
            <a:cxnLst>
              <a:cxn ang="0">
                <a:pos x="T0" y="T1"/>
              </a:cxn>
              <a:cxn ang="0">
                <a:pos x="T2" y="T3"/>
              </a:cxn>
              <a:cxn ang="0">
                <a:pos x="T4" y="T5"/>
              </a:cxn>
              <a:cxn ang="0">
                <a:pos x="T6" y="T7"/>
              </a:cxn>
              <a:cxn ang="0">
                <a:pos x="T8" y="T9"/>
              </a:cxn>
              <a:cxn ang="0">
                <a:pos x="T10" y="T11"/>
              </a:cxn>
              <a:cxn ang="0">
                <a:pos x="T12" y="T13"/>
              </a:cxn>
            </a:cxnLst>
            <a:rect l="0" t="0" r="r" b="b"/>
            <a:pathLst>
              <a:path w="992" h="2861">
                <a:moveTo>
                  <a:pt x="992" y="1431"/>
                </a:moveTo>
                <a:lnTo>
                  <a:pt x="992" y="0"/>
                </a:lnTo>
                <a:lnTo>
                  <a:pt x="0" y="0"/>
                </a:lnTo>
                <a:lnTo>
                  <a:pt x="0" y="1431"/>
                </a:lnTo>
                <a:lnTo>
                  <a:pt x="202" y="2861"/>
                </a:lnTo>
                <a:lnTo>
                  <a:pt x="751" y="2861"/>
                </a:lnTo>
                <a:lnTo>
                  <a:pt x="992" y="1431"/>
                </a:lnTo>
                <a:close/>
              </a:path>
            </a:pathLst>
          </a:custGeom>
          <a:solidFill>
            <a:srgbClr val="005E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pic>
        <p:nvPicPr>
          <p:cNvPr id="10" name="Kuva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5696" y="976312"/>
            <a:ext cx="770400" cy="86913"/>
          </a:xfrm>
          <a:prstGeom prst="rect">
            <a:avLst/>
          </a:prstGeom>
        </p:spPr>
      </p:pic>
      <p:pic>
        <p:nvPicPr>
          <p:cNvPr id="11" name="Kuva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470249" y="1075639"/>
            <a:ext cx="926492" cy="192710"/>
          </a:xfrm>
          <a:prstGeom prst="rect">
            <a:avLst/>
          </a:prstGeom>
        </p:spPr>
      </p:pic>
    </p:spTree>
    <p:extLst>
      <p:ext uri="{BB962C8B-B14F-4D97-AF65-F5344CB8AC3E}">
        <p14:creationId xmlns:p14="http://schemas.microsoft.com/office/powerpoint/2010/main" val="116067520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13" y="1593555"/>
            <a:ext cx="8207375" cy="2196667"/>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cxnSp>
        <p:nvCxnSpPr>
          <p:cNvPr id="7" name="Straight Connector 4"/>
          <p:cNvCxnSpPr/>
          <p:nvPr userDrawn="1"/>
        </p:nvCxnSpPr>
        <p:spPr>
          <a:xfrm>
            <a:off x="468313" y="4873625"/>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 name="Freeform 5"/>
          <p:cNvSpPr>
            <a:spLocks noEditPoints="1"/>
          </p:cNvSpPr>
          <p:nvPr userDrawn="1"/>
        </p:nvSpPr>
        <p:spPr bwMode="black">
          <a:xfrm>
            <a:off x="467787" y="5031581"/>
            <a:ext cx="321850" cy="319534"/>
          </a:xfrm>
          <a:custGeom>
            <a:avLst/>
            <a:gdLst>
              <a:gd name="T0" fmla="*/ 4164 w 4164"/>
              <a:gd name="T1" fmla="*/ 4128 h 4128"/>
              <a:gd name="T2" fmla="*/ 2704 w 4164"/>
              <a:gd name="T3" fmla="*/ 0 h 4128"/>
              <a:gd name="T4" fmla="*/ 1461 w 4164"/>
              <a:gd name="T5" fmla="*/ 0 h 4128"/>
              <a:gd name="T6" fmla="*/ 0 w 4164"/>
              <a:gd name="T7" fmla="*/ 4128 h 4128"/>
              <a:gd name="T8" fmla="*/ 1036 w 4164"/>
              <a:gd name="T9" fmla="*/ 4128 h 4128"/>
              <a:gd name="T10" fmla="*/ 1289 w 4164"/>
              <a:gd name="T11" fmla="*/ 3398 h 4128"/>
              <a:gd name="T12" fmla="*/ 2875 w 4164"/>
              <a:gd name="T13" fmla="*/ 3398 h 4128"/>
              <a:gd name="T14" fmla="*/ 3128 w 4164"/>
              <a:gd name="T15" fmla="*/ 4128 h 4128"/>
              <a:gd name="T16" fmla="*/ 4164 w 4164"/>
              <a:gd name="T17" fmla="*/ 4128 h 4128"/>
              <a:gd name="T18" fmla="*/ 2591 w 4164"/>
              <a:gd name="T19" fmla="*/ 2574 h 4128"/>
              <a:gd name="T20" fmla="*/ 1574 w 4164"/>
              <a:gd name="T21" fmla="*/ 2574 h 4128"/>
              <a:gd name="T22" fmla="*/ 2082 w 4164"/>
              <a:gd name="T23" fmla="*/ 1103 h 4128"/>
              <a:gd name="T24" fmla="*/ 2591 w 4164"/>
              <a:gd name="T25" fmla="*/ 2574 h 4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64" h="4128">
                <a:moveTo>
                  <a:pt x="4164" y="4128"/>
                </a:moveTo>
                <a:lnTo>
                  <a:pt x="2704" y="0"/>
                </a:lnTo>
                <a:lnTo>
                  <a:pt x="1461" y="0"/>
                </a:lnTo>
                <a:lnTo>
                  <a:pt x="0" y="4128"/>
                </a:lnTo>
                <a:lnTo>
                  <a:pt x="1036" y="4128"/>
                </a:lnTo>
                <a:lnTo>
                  <a:pt x="1289" y="3398"/>
                </a:lnTo>
                <a:lnTo>
                  <a:pt x="2875" y="3398"/>
                </a:lnTo>
                <a:lnTo>
                  <a:pt x="3128" y="4128"/>
                </a:lnTo>
                <a:lnTo>
                  <a:pt x="4164" y="4128"/>
                </a:lnTo>
                <a:close/>
                <a:moveTo>
                  <a:pt x="2591" y="2574"/>
                </a:moveTo>
                <a:lnTo>
                  <a:pt x="1574" y="2574"/>
                </a:lnTo>
                <a:lnTo>
                  <a:pt x="2082" y="1103"/>
                </a:lnTo>
                <a:lnTo>
                  <a:pt x="2591" y="2574"/>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fi-FI"/>
          </a:p>
        </p:txBody>
      </p:sp>
      <p:sp>
        <p:nvSpPr>
          <p:cNvPr id="8" name="Rectangle 6"/>
          <p:cNvSpPr>
            <a:spLocks noChangeArrowheads="1"/>
          </p:cNvSpPr>
          <p:nvPr userDrawn="1"/>
        </p:nvSpPr>
        <p:spPr bwMode="black">
          <a:xfrm>
            <a:off x="819738" y="5278178"/>
            <a:ext cx="71779" cy="72938"/>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endParaRPr lang="fi-FI"/>
          </a:p>
        </p:txBody>
      </p:sp>
      <p:sp>
        <p:nvSpPr>
          <p:cNvPr id="10" name="Freeform 7"/>
          <p:cNvSpPr>
            <a:spLocks/>
          </p:cNvSpPr>
          <p:nvPr userDrawn="1"/>
        </p:nvSpPr>
        <p:spPr bwMode="black">
          <a:xfrm>
            <a:off x="817423" y="5031581"/>
            <a:ext cx="76410" cy="221127"/>
          </a:xfrm>
          <a:custGeom>
            <a:avLst/>
            <a:gdLst>
              <a:gd name="T0" fmla="*/ 992 w 992"/>
              <a:gd name="T1" fmla="*/ 1431 h 2861"/>
              <a:gd name="T2" fmla="*/ 992 w 992"/>
              <a:gd name="T3" fmla="*/ 0 h 2861"/>
              <a:gd name="T4" fmla="*/ 0 w 992"/>
              <a:gd name="T5" fmla="*/ 0 h 2861"/>
              <a:gd name="T6" fmla="*/ 0 w 992"/>
              <a:gd name="T7" fmla="*/ 1431 h 2861"/>
              <a:gd name="T8" fmla="*/ 202 w 992"/>
              <a:gd name="T9" fmla="*/ 2861 h 2861"/>
              <a:gd name="T10" fmla="*/ 751 w 992"/>
              <a:gd name="T11" fmla="*/ 2861 h 2861"/>
              <a:gd name="T12" fmla="*/ 992 w 992"/>
              <a:gd name="T13" fmla="*/ 1431 h 2861"/>
            </a:gdLst>
            <a:ahLst/>
            <a:cxnLst>
              <a:cxn ang="0">
                <a:pos x="T0" y="T1"/>
              </a:cxn>
              <a:cxn ang="0">
                <a:pos x="T2" y="T3"/>
              </a:cxn>
              <a:cxn ang="0">
                <a:pos x="T4" y="T5"/>
              </a:cxn>
              <a:cxn ang="0">
                <a:pos x="T6" y="T7"/>
              </a:cxn>
              <a:cxn ang="0">
                <a:pos x="T8" y="T9"/>
              </a:cxn>
              <a:cxn ang="0">
                <a:pos x="T10" y="T11"/>
              </a:cxn>
              <a:cxn ang="0">
                <a:pos x="T12" y="T13"/>
              </a:cxn>
            </a:cxnLst>
            <a:rect l="0" t="0" r="r" b="b"/>
            <a:pathLst>
              <a:path w="992" h="2861">
                <a:moveTo>
                  <a:pt x="992" y="1431"/>
                </a:moveTo>
                <a:lnTo>
                  <a:pt x="992" y="0"/>
                </a:lnTo>
                <a:lnTo>
                  <a:pt x="0" y="0"/>
                </a:lnTo>
                <a:lnTo>
                  <a:pt x="0" y="1431"/>
                </a:lnTo>
                <a:lnTo>
                  <a:pt x="202" y="2861"/>
                </a:lnTo>
                <a:lnTo>
                  <a:pt x="751" y="2861"/>
                </a:lnTo>
                <a:lnTo>
                  <a:pt x="992" y="1431"/>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fi-FI"/>
          </a:p>
        </p:txBody>
      </p:sp>
      <p:pic>
        <p:nvPicPr>
          <p:cNvPr id="12" name="Kuva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2406" y="5032423"/>
            <a:ext cx="884392" cy="99773"/>
          </a:xfrm>
          <a:prstGeom prst="rect">
            <a:avLst/>
          </a:prstGeom>
        </p:spPr>
      </p:pic>
      <p:pic>
        <p:nvPicPr>
          <p:cNvPr id="13" name="Kuva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1017633" y="5150617"/>
            <a:ext cx="1063580" cy="221224"/>
          </a:xfrm>
          <a:prstGeom prst="rect">
            <a:avLst/>
          </a:prstGeom>
        </p:spPr>
      </p:pic>
    </p:spTree>
    <p:extLst>
      <p:ext uri="{BB962C8B-B14F-4D97-AF65-F5344CB8AC3E}">
        <p14:creationId xmlns:p14="http://schemas.microsoft.com/office/powerpoint/2010/main" val="206738772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p:cNvSpPr>
            <a:spLocks noGrp="1"/>
          </p:cNvSpPr>
          <p:nvPr>
            <p:ph type="ctrTitle"/>
          </p:nvPr>
        </p:nvSpPr>
        <p:spPr>
          <a:xfrm>
            <a:off x="468313" y="265113"/>
            <a:ext cx="8207375" cy="996498"/>
          </a:xfrm>
          <a:prstGeom prst="rect">
            <a:avLst/>
          </a:prstGeom>
        </p:spPr>
        <p:txBody>
          <a:bodyPr lIns="0" tIns="0" rIns="0" bIns="0" anchor="t" anchorCtr="0">
            <a:noAutofit/>
          </a:bodyPr>
          <a:lstStyle>
            <a:lvl1pPr algn="l">
              <a:lnSpc>
                <a:spcPct val="85000"/>
              </a:lnSpc>
              <a:defRPr sz="3600" b="1" spc="-100">
                <a:solidFill>
                  <a:schemeClr val="tx2"/>
                </a:solidFill>
              </a:defRPr>
            </a:lvl1pPr>
          </a:lstStyle>
          <a:p>
            <a:r>
              <a:rPr lang="en-US"/>
              <a:t>Click to edit Master title style</a:t>
            </a:r>
            <a:endParaRPr lang="en-US" dirty="0"/>
          </a:p>
        </p:txBody>
      </p:sp>
      <p:sp>
        <p:nvSpPr>
          <p:cNvPr id="10" name="Content Placeholder 10"/>
          <p:cNvSpPr>
            <a:spLocks noGrp="1"/>
          </p:cNvSpPr>
          <p:nvPr>
            <p:ph sz="quarter" idx="14"/>
          </p:nvPr>
        </p:nvSpPr>
        <p:spPr>
          <a:xfrm>
            <a:off x="468314" y="1261611"/>
            <a:ext cx="8207374" cy="3336083"/>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6" name="Date Placeholder 12"/>
          <p:cNvSpPr>
            <a:spLocks noGrp="1"/>
          </p:cNvSpPr>
          <p:nvPr>
            <p:ph type="dt" sz="half" idx="15"/>
          </p:nvPr>
        </p:nvSpPr>
        <p:spPr/>
        <p:txBody>
          <a:bodyPr/>
          <a:lstStyle>
            <a:lvl1pPr>
              <a:defRPr/>
            </a:lvl1pPr>
          </a:lstStyle>
          <a:p>
            <a:pPr>
              <a:defRPr/>
            </a:pPr>
            <a:fld id="{24CBB682-87B2-4236-AF78-B49807E7713E}" type="datetime1">
              <a:rPr lang="fi-FI" smtClean="0"/>
              <a:t>28.8.2022</a:t>
            </a:fld>
            <a:endParaRPr lang="fi-FI"/>
          </a:p>
        </p:txBody>
      </p:sp>
      <p:sp>
        <p:nvSpPr>
          <p:cNvPr id="7" name="Footer Placeholder 13"/>
          <p:cNvSpPr>
            <a:spLocks noGrp="1"/>
          </p:cNvSpPr>
          <p:nvPr>
            <p:ph type="ftr" sz="quarter" idx="16"/>
          </p:nvPr>
        </p:nvSpPr>
        <p:spPr/>
        <p:txBody>
          <a:bodyPr/>
          <a:lstStyle>
            <a:lvl1pPr>
              <a:defRPr/>
            </a:lvl1pPr>
          </a:lstStyle>
          <a:p>
            <a:pPr>
              <a:defRPr/>
            </a:pPr>
            <a:endParaRPr lang="fi-FI"/>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pPr>
                <a:defRPr/>
              </a:pPr>
              <a:t>‹#›</a:t>
            </a:fld>
            <a:endParaRPr lang="fi-FI"/>
          </a:p>
        </p:txBody>
      </p:sp>
      <p:cxnSp>
        <p:nvCxnSpPr>
          <p:cNvPr id="12" name="Straight Connector 4"/>
          <p:cNvCxnSpPr/>
          <p:nvPr userDrawn="1"/>
        </p:nvCxnSpPr>
        <p:spPr>
          <a:xfrm>
            <a:off x="468313" y="4873007"/>
            <a:ext cx="8207375" cy="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63" name="Freeform 5"/>
          <p:cNvSpPr>
            <a:spLocks noEditPoints="1"/>
          </p:cNvSpPr>
          <p:nvPr userDrawn="1"/>
        </p:nvSpPr>
        <p:spPr bwMode="black">
          <a:xfrm>
            <a:off x="467787" y="5031581"/>
            <a:ext cx="321850" cy="319534"/>
          </a:xfrm>
          <a:custGeom>
            <a:avLst/>
            <a:gdLst>
              <a:gd name="T0" fmla="*/ 4164 w 4164"/>
              <a:gd name="T1" fmla="*/ 4128 h 4128"/>
              <a:gd name="T2" fmla="*/ 2704 w 4164"/>
              <a:gd name="T3" fmla="*/ 0 h 4128"/>
              <a:gd name="T4" fmla="*/ 1461 w 4164"/>
              <a:gd name="T5" fmla="*/ 0 h 4128"/>
              <a:gd name="T6" fmla="*/ 0 w 4164"/>
              <a:gd name="T7" fmla="*/ 4128 h 4128"/>
              <a:gd name="T8" fmla="*/ 1036 w 4164"/>
              <a:gd name="T9" fmla="*/ 4128 h 4128"/>
              <a:gd name="T10" fmla="*/ 1289 w 4164"/>
              <a:gd name="T11" fmla="*/ 3398 h 4128"/>
              <a:gd name="T12" fmla="*/ 2875 w 4164"/>
              <a:gd name="T13" fmla="*/ 3398 h 4128"/>
              <a:gd name="T14" fmla="*/ 3128 w 4164"/>
              <a:gd name="T15" fmla="*/ 4128 h 4128"/>
              <a:gd name="T16" fmla="*/ 4164 w 4164"/>
              <a:gd name="T17" fmla="*/ 4128 h 4128"/>
              <a:gd name="T18" fmla="*/ 2591 w 4164"/>
              <a:gd name="T19" fmla="*/ 2574 h 4128"/>
              <a:gd name="T20" fmla="*/ 1574 w 4164"/>
              <a:gd name="T21" fmla="*/ 2574 h 4128"/>
              <a:gd name="T22" fmla="*/ 2082 w 4164"/>
              <a:gd name="T23" fmla="*/ 1103 h 4128"/>
              <a:gd name="T24" fmla="*/ 2591 w 4164"/>
              <a:gd name="T25" fmla="*/ 2574 h 4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64" h="4128">
                <a:moveTo>
                  <a:pt x="4164" y="4128"/>
                </a:moveTo>
                <a:lnTo>
                  <a:pt x="2704" y="0"/>
                </a:lnTo>
                <a:lnTo>
                  <a:pt x="1461" y="0"/>
                </a:lnTo>
                <a:lnTo>
                  <a:pt x="0" y="4128"/>
                </a:lnTo>
                <a:lnTo>
                  <a:pt x="1036" y="4128"/>
                </a:lnTo>
                <a:lnTo>
                  <a:pt x="1289" y="3398"/>
                </a:lnTo>
                <a:lnTo>
                  <a:pt x="2875" y="3398"/>
                </a:lnTo>
                <a:lnTo>
                  <a:pt x="3128" y="4128"/>
                </a:lnTo>
                <a:lnTo>
                  <a:pt x="4164" y="4128"/>
                </a:lnTo>
                <a:close/>
                <a:moveTo>
                  <a:pt x="2591" y="2574"/>
                </a:moveTo>
                <a:lnTo>
                  <a:pt x="1574" y="2574"/>
                </a:lnTo>
                <a:lnTo>
                  <a:pt x="2082" y="1103"/>
                </a:lnTo>
                <a:lnTo>
                  <a:pt x="2591" y="25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64" name="Rectangle 6"/>
          <p:cNvSpPr>
            <a:spLocks noChangeArrowheads="1"/>
          </p:cNvSpPr>
          <p:nvPr userDrawn="1"/>
        </p:nvSpPr>
        <p:spPr bwMode="black">
          <a:xfrm>
            <a:off x="819738" y="5278178"/>
            <a:ext cx="71779" cy="72938"/>
          </a:xfrm>
          <a:prstGeom prst="rect">
            <a:avLst/>
          </a:prstGeom>
          <a:solidFill>
            <a:srgbClr val="005E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65" name="Freeform 7"/>
          <p:cNvSpPr>
            <a:spLocks/>
          </p:cNvSpPr>
          <p:nvPr userDrawn="1"/>
        </p:nvSpPr>
        <p:spPr bwMode="black">
          <a:xfrm>
            <a:off x="817423" y="5031581"/>
            <a:ext cx="76410" cy="221127"/>
          </a:xfrm>
          <a:custGeom>
            <a:avLst/>
            <a:gdLst>
              <a:gd name="T0" fmla="*/ 992 w 992"/>
              <a:gd name="T1" fmla="*/ 1431 h 2861"/>
              <a:gd name="T2" fmla="*/ 992 w 992"/>
              <a:gd name="T3" fmla="*/ 0 h 2861"/>
              <a:gd name="T4" fmla="*/ 0 w 992"/>
              <a:gd name="T5" fmla="*/ 0 h 2861"/>
              <a:gd name="T6" fmla="*/ 0 w 992"/>
              <a:gd name="T7" fmla="*/ 1431 h 2861"/>
              <a:gd name="T8" fmla="*/ 202 w 992"/>
              <a:gd name="T9" fmla="*/ 2861 h 2861"/>
              <a:gd name="T10" fmla="*/ 751 w 992"/>
              <a:gd name="T11" fmla="*/ 2861 h 2861"/>
              <a:gd name="T12" fmla="*/ 992 w 992"/>
              <a:gd name="T13" fmla="*/ 1431 h 2861"/>
            </a:gdLst>
            <a:ahLst/>
            <a:cxnLst>
              <a:cxn ang="0">
                <a:pos x="T0" y="T1"/>
              </a:cxn>
              <a:cxn ang="0">
                <a:pos x="T2" y="T3"/>
              </a:cxn>
              <a:cxn ang="0">
                <a:pos x="T4" y="T5"/>
              </a:cxn>
              <a:cxn ang="0">
                <a:pos x="T6" y="T7"/>
              </a:cxn>
              <a:cxn ang="0">
                <a:pos x="T8" y="T9"/>
              </a:cxn>
              <a:cxn ang="0">
                <a:pos x="T10" y="T11"/>
              </a:cxn>
              <a:cxn ang="0">
                <a:pos x="T12" y="T13"/>
              </a:cxn>
            </a:cxnLst>
            <a:rect l="0" t="0" r="r" b="b"/>
            <a:pathLst>
              <a:path w="992" h="2861">
                <a:moveTo>
                  <a:pt x="992" y="1431"/>
                </a:moveTo>
                <a:lnTo>
                  <a:pt x="992" y="0"/>
                </a:lnTo>
                <a:lnTo>
                  <a:pt x="0" y="0"/>
                </a:lnTo>
                <a:lnTo>
                  <a:pt x="0" y="1431"/>
                </a:lnTo>
                <a:lnTo>
                  <a:pt x="202" y="2861"/>
                </a:lnTo>
                <a:lnTo>
                  <a:pt x="751" y="2861"/>
                </a:lnTo>
                <a:lnTo>
                  <a:pt x="992" y="1431"/>
                </a:lnTo>
                <a:close/>
              </a:path>
            </a:pathLst>
          </a:custGeom>
          <a:solidFill>
            <a:srgbClr val="005E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pic>
        <p:nvPicPr>
          <p:cNvPr id="66" name="Kuva 6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2406" y="5031233"/>
            <a:ext cx="884392" cy="102154"/>
          </a:xfrm>
          <a:prstGeom prst="rect">
            <a:avLst/>
          </a:prstGeom>
        </p:spPr>
      </p:pic>
      <p:pic>
        <p:nvPicPr>
          <p:cNvPr id="67" name="Kuva 6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1017633" y="5147978"/>
            <a:ext cx="1063580" cy="226503"/>
          </a:xfrm>
          <a:prstGeom prst="rect">
            <a:avLst/>
          </a:prstGeom>
        </p:spPr>
      </p:pic>
    </p:spTree>
    <p:extLst>
      <p:ext uri="{BB962C8B-B14F-4D97-AF65-F5344CB8AC3E}">
        <p14:creationId xmlns:p14="http://schemas.microsoft.com/office/powerpoint/2010/main" val="416020176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wo Col">
    <p:spTree>
      <p:nvGrpSpPr>
        <p:cNvPr id="1" name=""/>
        <p:cNvGrpSpPr/>
        <p:nvPr/>
      </p:nvGrpSpPr>
      <p:grpSpPr>
        <a:xfrm>
          <a:off x="0" y="0"/>
          <a:ext cx="0" cy="0"/>
          <a:chOff x="0" y="0"/>
          <a:chExt cx="0" cy="0"/>
        </a:xfrm>
      </p:grpSpPr>
      <p:sp>
        <p:nvSpPr>
          <p:cNvPr id="10" name="Title 1"/>
          <p:cNvSpPr>
            <a:spLocks noGrp="1"/>
          </p:cNvSpPr>
          <p:nvPr>
            <p:ph type="ctrTitle"/>
          </p:nvPr>
        </p:nvSpPr>
        <p:spPr>
          <a:xfrm>
            <a:off x="463308" y="265113"/>
            <a:ext cx="8212380" cy="996498"/>
          </a:xfrm>
          <a:prstGeom prst="rect">
            <a:avLst/>
          </a:prstGeom>
        </p:spPr>
        <p:txBody>
          <a:bodyPr lIns="0" tIns="0" rIns="0" bIns="0" anchor="t" anchorCtr="0">
            <a:noAutofit/>
          </a:bodyPr>
          <a:lstStyle>
            <a:lvl1pPr algn="l">
              <a:lnSpc>
                <a:spcPct val="85000"/>
              </a:lnSpc>
              <a:defRPr sz="3600" b="1" spc="-100">
                <a:solidFill>
                  <a:schemeClr val="tx2"/>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463308" y="1261611"/>
            <a:ext cx="3988079" cy="3336083"/>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0" name="Content Placeholder 10"/>
          <p:cNvSpPr>
            <a:spLocks noGrp="1"/>
          </p:cNvSpPr>
          <p:nvPr>
            <p:ph sz="quarter" idx="18"/>
          </p:nvPr>
        </p:nvSpPr>
        <p:spPr>
          <a:xfrm>
            <a:off x="4687609" y="1261611"/>
            <a:ext cx="3988079" cy="3336083"/>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10"/>
          <p:cNvSpPr>
            <a:spLocks noGrp="1"/>
          </p:cNvSpPr>
          <p:nvPr>
            <p:ph type="dt" sz="half" idx="19"/>
          </p:nvPr>
        </p:nvSpPr>
        <p:spPr/>
        <p:txBody>
          <a:bodyPr/>
          <a:lstStyle>
            <a:lvl1pPr>
              <a:defRPr/>
            </a:lvl1pPr>
          </a:lstStyle>
          <a:p>
            <a:pPr>
              <a:defRPr/>
            </a:pPr>
            <a:fld id="{686F12C3-4421-43A0-8844-8188FCFDF52F}" type="datetime1">
              <a:rPr lang="fi-FI" smtClean="0"/>
              <a:t>28.8.2022</a:t>
            </a:fld>
            <a:endParaRPr lang="fi-FI"/>
          </a:p>
        </p:txBody>
      </p:sp>
      <p:sp>
        <p:nvSpPr>
          <p:cNvPr id="8" name="Footer Placeholder 11"/>
          <p:cNvSpPr>
            <a:spLocks noGrp="1"/>
          </p:cNvSpPr>
          <p:nvPr>
            <p:ph type="ftr" sz="quarter" idx="20"/>
          </p:nvPr>
        </p:nvSpPr>
        <p:spPr/>
        <p:txBody>
          <a:bodyPr/>
          <a:lstStyle>
            <a:lvl1pPr>
              <a:defRPr/>
            </a:lvl1pPr>
          </a:lstStyle>
          <a:p>
            <a:pPr>
              <a:defRPr/>
            </a:pPr>
            <a:endParaRPr lang="fi-FI"/>
          </a:p>
        </p:txBody>
      </p:sp>
      <p:sp>
        <p:nvSpPr>
          <p:cNvPr id="9" name="Slide Number Placeholder 12"/>
          <p:cNvSpPr>
            <a:spLocks noGrp="1"/>
          </p:cNvSpPr>
          <p:nvPr>
            <p:ph type="sldNum" sz="quarter" idx="21"/>
          </p:nvPr>
        </p:nvSpPr>
        <p:spPr/>
        <p:txBody>
          <a:bodyPr/>
          <a:lstStyle>
            <a:lvl1pPr>
              <a:defRPr/>
            </a:lvl1pPr>
          </a:lstStyle>
          <a:p>
            <a:pPr>
              <a:defRPr/>
            </a:pPr>
            <a:fld id="{7D79A8AE-7274-0C4A-AB42-92022833E6E2}" type="slidenum">
              <a:rPr lang="fi-FI"/>
              <a:pPr>
                <a:defRPr/>
              </a:pPr>
              <a:t>‹#›</a:t>
            </a:fld>
            <a:endParaRPr lang="fi-FI"/>
          </a:p>
        </p:txBody>
      </p:sp>
      <p:cxnSp>
        <p:nvCxnSpPr>
          <p:cNvPr id="13" name="Straight Connector 4"/>
          <p:cNvCxnSpPr/>
          <p:nvPr userDrawn="1"/>
        </p:nvCxnSpPr>
        <p:spPr>
          <a:xfrm>
            <a:off x="468313" y="4873007"/>
            <a:ext cx="8207375" cy="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2" name="Freeform 5"/>
          <p:cNvSpPr>
            <a:spLocks noEditPoints="1"/>
          </p:cNvSpPr>
          <p:nvPr userDrawn="1"/>
        </p:nvSpPr>
        <p:spPr bwMode="black">
          <a:xfrm>
            <a:off x="467787" y="5031581"/>
            <a:ext cx="321850" cy="319534"/>
          </a:xfrm>
          <a:custGeom>
            <a:avLst/>
            <a:gdLst>
              <a:gd name="T0" fmla="*/ 4164 w 4164"/>
              <a:gd name="T1" fmla="*/ 4128 h 4128"/>
              <a:gd name="T2" fmla="*/ 2704 w 4164"/>
              <a:gd name="T3" fmla="*/ 0 h 4128"/>
              <a:gd name="T4" fmla="*/ 1461 w 4164"/>
              <a:gd name="T5" fmla="*/ 0 h 4128"/>
              <a:gd name="T6" fmla="*/ 0 w 4164"/>
              <a:gd name="T7" fmla="*/ 4128 h 4128"/>
              <a:gd name="T8" fmla="*/ 1036 w 4164"/>
              <a:gd name="T9" fmla="*/ 4128 h 4128"/>
              <a:gd name="T10" fmla="*/ 1289 w 4164"/>
              <a:gd name="T11" fmla="*/ 3398 h 4128"/>
              <a:gd name="T12" fmla="*/ 2875 w 4164"/>
              <a:gd name="T13" fmla="*/ 3398 h 4128"/>
              <a:gd name="T14" fmla="*/ 3128 w 4164"/>
              <a:gd name="T15" fmla="*/ 4128 h 4128"/>
              <a:gd name="T16" fmla="*/ 4164 w 4164"/>
              <a:gd name="T17" fmla="*/ 4128 h 4128"/>
              <a:gd name="T18" fmla="*/ 2591 w 4164"/>
              <a:gd name="T19" fmla="*/ 2574 h 4128"/>
              <a:gd name="T20" fmla="*/ 1574 w 4164"/>
              <a:gd name="T21" fmla="*/ 2574 h 4128"/>
              <a:gd name="T22" fmla="*/ 2082 w 4164"/>
              <a:gd name="T23" fmla="*/ 1103 h 4128"/>
              <a:gd name="T24" fmla="*/ 2591 w 4164"/>
              <a:gd name="T25" fmla="*/ 2574 h 4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64" h="4128">
                <a:moveTo>
                  <a:pt x="4164" y="4128"/>
                </a:moveTo>
                <a:lnTo>
                  <a:pt x="2704" y="0"/>
                </a:lnTo>
                <a:lnTo>
                  <a:pt x="1461" y="0"/>
                </a:lnTo>
                <a:lnTo>
                  <a:pt x="0" y="4128"/>
                </a:lnTo>
                <a:lnTo>
                  <a:pt x="1036" y="4128"/>
                </a:lnTo>
                <a:lnTo>
                  <a:pt x="1289" y="3398"/>
                </a:lnTo>
                <a:lnTo>
                  <a:pt x="2875" y="3398"/>
                </a:lnTo>
                <a:lnTo>
                  <a:pt x="3128" y="4128"/>
                </a:lnTo>
                <a:lnTo>
                  <a:pt x="4164" y="4128"/>
                </a:lnTo>
                <a:close/>
                <a:moveTo>
                  <a:pt x="2591" y="2574"/>
                </a:moveTo>
                <a:lnTo>
                  <a:pt x="1574" y="2574"/>
                </a:lnTo>
                <a:lnTo>
                  <a:pt x="2082" y="1103"/>
                </a:lnTo>
                <a:lnTo>
                  <a:pt x="2591" y="25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5" name="Rectangle 6"/>
          <p:cNvSpPr>
            <a:spLocks noChangeArrowheads="1"/>
          </p:cNvSpPr>
          <p:nvPr userDrawn="1"/>
        </p:nvSpPr>
        <p:spPr bwMode="black">
          <a:xfrm>
            <a:off x="819738" y="5278178"/>
            <a:ext cx="71779" cy="72938"/>
          </a:xfrm>
          <a:prstGeom prst="rect">
            <a:avLst/>
          </a:prstGeom>
          <a:solidFill>
            <a:srgbClr val="005E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6" name="Freeform 7"/>
          <p:cNvSpPr>
            <a:spLocks/>
          </p:cNvSpPr>
          <p:nvPr userDrawn="1"/>
        </p:nvSpPr>
        <p:spPr bwMode="black">
          <a:xfrm>
            <a:off x="817423" y="5031581"/>
            <a:ext cx="76410" cy="221127"/>
          </a:xfrm>
          <a:custGeom>
            <a:avLst/>
            <a:gdLst>
              <a:gd name="T0" fmla="*/ 992 w 992"/>
              <a:gd name="T1" fmla="*/ 1431 h 2861"/>
              <a:gd name="T2" fmla="*/ 992 w 992"/>
              <a:gd name="T3" fmla="*/ 0 h 2861"/>
              <a:gd name="T4" fmla="*/ 0 w 992"/>
              <a:gd name="T5" fmla="*/ 0 h 2861"/>
              <a:gd name="T6" fmla="*/ 0 w 992"/>
              <a:gd name="T7" fmla="*/ 1431 h 2861"/>
              <a:gd name="T8" fmla="*/ 202 w 992"/>
              <a:gd name="T9" fmla="*/ 2861 h 2861"/>
              <a:gd name="T10" fmla="*/ 751 w 992"/>
              <a:gd name="T11" fmla="*/ 2861 h 2861"/>
              <a:gd name="T12" fmla="*/ 992 w 992"/>
              <a:gd name="T13" fmla="*/ 1431 h 2861"/>
            </a:gdLst>
            <a:ahLst/>
            <a:cxnLst>
              <a:cxn ang="0">
                <a:pos x="T0" y="T1"/>
              </a:cxn>
              <a:cxn ang="0">
                <a:pos x="T2" y="T3"/>
              </a:cxn>
              <a:cxn ang="0">
                <a:pos x="T4" y="T5"/>
              </a:cxn>
              <a:cxn ang="0">
                <a:pos x="T6" y="T7"/>
              </a:cxn>
              <a:cxn ang="0">
                <a:pos x="T8" y="T9"/>
              </a:cxn>
              <a:cxn ang="0">
                <a:pos x="T10" y="T11"/>
              </a:cxn>
              <a:cxn ang="0">
                <a:pos x="T12" y="T13"/>
              </a:cxn>
            </a:cxnLst>
            <a:rect l="0" t="0" r="r" b="b"/>
            <a:pathLst>
              <a:path w="992" h="2861">
                <a:moveTo>
                  <a:pt x="992" y="1431"/>
                </a:moveTo>
                <a:lnTo>
                  <a:pt x="992" y="0"/>
                </a:lnTo>
                <a:lnTo>
                  <a:pt x="0" y="0"/>
                </a:lnTo>
                <a:lnTo>
                  <a:pt x="0" y="1431"/>
                </a:lnTo>
                <a:lnTo>
                  <a:pt x="202" y="2861"/>
                </a:lnTo>
                <a:lnTo>
                  <a:pt x="751" y="2861"/>
                </a:lnTo>
                <a:lnTo>
                  <a:pt x="992" y="1431"/>
                </a:lnTo>
                <a:close/>
              </a:path>
            </a:pathLst>
          </a:custGeom>
          <a:solidFill>
            <a:srgbClr val="005E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pic>
        <p:nvPicPr>
          <p:cNvPr id="18" name="Kuva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2406" y="5031233"/>
            <a:ext cx="884392" cy="102154"/>
          </a:xfrm>
          <a:prstGeom prst="rect">
            <a:avLst/>
          </a:prstGeom>
        </p:spPr>
      </p:pic>
      <p:pic>
        <p:nvPicPr>
          <p:cNvPr id="19" name="Kuva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1017633" y="5147978"/>
            <a:ext cx="1063580" cy="226503"/>
          </a:xfrm>
          <a:prstGeom prst="rect">
            <a:avLst/>
          </a:prstGeom>
        </p:spPr>
      </p:pic>
    </p:spTree>
    <p:extLst>
      <p:ext uri="{BB962C8B-B14F-4D97-AF65-F5344CB8AC3E}">
        <p14:creationId xmlns:p14="http://schemas.microsoft.com/office/powerpoint/2010/main" val="174118810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Cover Blue">
    <p:bg>
      <p:bgPr>
        <a:solidFill>
          <a:srgbClr val="005EB8"/>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13" y="1417340"/>
            <a:ext cx="8207375" cy="29520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6"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 y="0"/>
            <a:ext cx="1654175" cy="1516063"/>
          </a:xfrm>
          <a:prstGeom prst="rect">
            <a:avLst/>
          </a:prstGeom>
        </p:spPr>
      </p:pic>
    </p:spTree>
    <p:extLst>
      <p:ext uri="{BB962C8B-B14F-4D97-AF65-F5344CB8AC3E}">
        <p14:creationId xmlns:p14="http://schemas.microsoft.com/office/powerpoint/2010/main" val="282013554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p:cNvSpPr>
            <a:spLocks noGrp="1"/>
          </p:cNvSpPr>
          <p:nvPr>
            <p:ph type="dt" sz="half" idx="10"/>
          </p:nvPr>
        </p:nvSpPr>
        <p:spPr/>
        <p:txBody>
          <a:bodyPr/>
          <a:lstStyle/>
          <a:p>
            <a:fld id="{0242BD55-08A8-4A3A-8BE2-13885BF9DFFF}" type="datetimeFigureOut">
              <a:rPr lang="fi-FI">
                <a:solidFill>
                  <a:prstClr val="black">
                    <a:tint val="75000"/>
                  </a:prstClr>
                </a:solidFill>
              </a:rPr>
              <a:pPr/>
              <a:t>28.8.2022</a:t>
            </a:fld>
            <a:endParaRPr lang="fi-FI">
              <a:solidFill>
                <a:prstClr val="black">
                  <a:tint val="75000"/>
                </a:prstClr>
              </a:solidFill>
            </a:endParaRPr>
          </a:p>
        </p:txBody>
      </p:sp>
      <p:sp>
        <p:nvSpPr>
          <p:cNvPr id="5" name="Footer Placeholder 4"/>
          <p:cNvSpPr>
            <a:spLocks noGrp="1"/>
          </p:cNvSpPr>
          <p:nvPr>
            <p:ph type="ftr" sz="quarter" idx="11"/>
          </p:nvPr>
        </p:nvSpPr>
        <p:spPr/>
        <p:txBody>
          <a:bodyPr/>
          <a:lstStyle/>
          <a:p>
            <a:endParaRPr lang="fi-FI">
              <a:solidFill>
                <a:prstClr val="black">
                  <a:tint val="75000"/>
                </a:prstClr>
              </a:solidFill>
            </a:endParaRPr>
          </a:p>
        </p:txBody>
      </p:sp>
      <p:sp>
        <p:nvSpPr>
          <p:cNvPr id="6" name="Slide Number Placeholder 5"/>
          <p:cNvSpPr>
            <a:spLocks noGrp="1"/>
          </p:cNvSpPr>
          <p:nvPr>
            <p:ph type="sldNum" sz="quarter" idx="12"/>
          </p:nvPr>
        </p:nvSpPr>
        <p:spPr/>
        <p:txBody>
          <a:bodyPr/>
          <a:lstStyle/>
          <a:p>
            <a:fld id="{601266BA-0EC8-4667-B7C0-B69501DC2A5F}" type="slidenum">
              <a:rPr lang="fi-FI">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0569539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Yellow">
    <p:spTree>
      <p:nvGrpSpPr>
        <p:cNvPr id="1" name=""/>
        <p:cNvGrpSpPr/>
        <p:nvPr/>
      </p:nvGrpSpPr>
      <p:grpSpPr>
        <a:xfrm>
          <a:off x="0" y="0"/>
          <a:ext cx="0" cy="0"/>
          <a:chOff x="0" y="0"/>
          <a:chExt cx="0" cy="0"/>
        </a:xfrm>
      </p:grpSpPr>
      <p:sp>
        <p:nvSpPr>
          <p:cNvPr id="9" name="Title 1"/>
          <p:cNvSpPr>
            <a:spLocks noGrp="1"/>
          </p:cNvSpPr>
          <p:nvPr>
            <p:ph type="ctrTitle"/>
          </p:nvPr>
        </p:nvSpPr>
        <p:spPr>
          <a:xfrm>
            <a:off x="468325" y="265113"/>
            <a:ext cx="8207375" cy="996498"/>
          </a:xfrm>
          <a:prstGeom prst="rect">
            <a:avLst/>
          </a:prstGeom>
        </p:spPr>
        <p:txBody>
          <a:bodyPr lIns="0" tIns="0" rIns="0" bIns="0" anchor="t" anchorCtr="0">
            <a:noAutofit/>
          </a:bodyPr>
          <a:lstStyle>
            <a:lvl1pPr algn="l">
              <a:lnSpc>
                <a:spcPct val="85000"/>
              </a:lnSpc>
              <a:defRPr sz="3000" b="1" spc="-83">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468314" y="1261614"/>
            <a:ext cx="8207374" cy="3336083"/>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fi-FI" dirty="0"/>
          </a:p>
        </p:txBody>
      </p:sp>
      <p:sp>
        <p:nvSpPr>
          <p:cNvPr id="6" name="Date Placeholder 7"/>
          <p:cNvSpPr>
            <a:spLocks noGrp="1"/>
          </p:cNvSpPr>
          <p:nvPr>
            <p:ph type="dt" sz="half" idx="15"/>
          </p:nvPr>
        </p:nvSpPr>
        <p:spPr/>
        <p:txBody>
          <a:bodyPr/>
          <a:lstStyle>
            <a:lvl1pPr>
              <a:defRPr/>
            </a:lvl1pPr>
          </a:lstStyle>
          <a:p>
            <a:pPr>
              <a:defRPr/>
            </a:pPr>
            <a:fld id="{7F3C5285-7526-43D5-81FF-B1103F667C54}" type="datetime1">
              <a:rPr lang="fi-FI" smtClean="0">
                <a:solidFill>
                  <a:prstClr val="black">
                    <a:tint val="75000"/>
                  </a:prstClr>
                </a:solidFill>
              </a:rPr>
              <a:pPr>
                <a:defRPr/>
              </a:pPr>
              <a:t>28.8.2022</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F6C4BE77-5FCA-3844-8BD6-7ECE8B5BEE8D}" type="slidenum">
              <a:rPr lang="fi-FI">
                <a:solidFill>
                  <a:prstClr val="black">
                    <a:tint val="75000"/>
                  </a:prstClr>
                </a:solidFill>
              </a:rPr>
              <a:pPr>
                <a:defRPr/>
              </a:pPr>
              <a:t>‹#›</a:t>
            </a:fld>
            <a:endParaRPr lang="fi-FI">
              <a:solidFill>
                <a:prstClr val="black">
                  <a:tint val="75000"/>
                </a:prstClr>
              </a:solidFill>
            </a:endParaRPr>
          </a:p>
        </p:txBody>
      </p:sp>
      <p:cxnSp>
        <p:nvCxnSpPr>
          <p:cNvPr id="10" name="Straight Connector 4"/>
          <p:cNvCxnSpPr/>
          <p:nvPr userDrawn="1"/>
        </p:nvCxnSpPr>
        <p:spPr>
          <a:xfrm>
            <a:off x="468325" y="4873007"/>
            <a:ext cx="8207375" cy="0"/>
          </a:xfrm>
          <a:prstGeom prst="line">
            <a:avLst/>
          </a:prstGeom>
          <a:ln w="12700" cmpd="sng">
            <a:solidFill>
              <a:srgbClr val="FFCD00"/>
            </a:solidFill>
          </a:ln>
          <a:effectLst/>
        </p:spPr>
        <p:style>
          <a:lnRef idx="2">
            <a:schemeClr val="accent1"/>
          </a:lnRef>
          <a:fillRef idx="0">
            <a:schemeClr val="accent1"/>
          </a:fillRef>
          <a:effectRef idx="1">
            <a:schemeClr val="accent1"/>
          </a:effectRef>
          <a:fontRef idx="minor">
            <a:schemeClr val="tx1"/>
          </a:fontRef>
        </p:style>
      </p:cxnSp>
      <p:pic>
        <p:nvPicPr>
          <p:cNvPr id="12"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4000" y="4712402"/>
            <a:ext cx="2146364" cy="964597"/>
          </a:xfrm>
          <a:prstGeom prst="rect">
            <a:avLst/>
          </a:prstGeom>
        </p:spPr>
      </p:pic>
    </p:spTree>
    <p:extLst>
      <p:ext uri="{BB962C8B-B14F-4D97-AF65-F5344CB8AC3E}">
        <p14:creationId xmlns:p14="http://schemas.microsoft.com/office/powerpoint/2010/main" val="298316782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Content Blue">
    <p:spTree>
      <p:nvGrpSpPr>
        <p:cNvPr id="1" name=""/>
        <p:cNvGrpSpPr/>
        <p:nvPr/>
      </p:nvGrpSpPr>
      <p:grpSpPr>
        <a:xfrm>
          <a:off x="0" y="0"/>
          <a:ext cx="0" cy="0"/>
          <a:chOff x="0" y="0"/>
          <a:chExt cx="0" cy="0"/>
        </a:xfrm>
      </p:grpSpPr>
      <p:sp>
        <p:nvSpPr>
          <p:cNvPr id="2" name="Title 1"/>
          <p:cNvSpPr>
            <a:spLocks noGrp="1"/>
          </p:cNvSpPr>
          <p:nvPr>
            <p:ph type="ctrTitle"/>
          </p:nvPr>
        </p:nvSpPr>
        <p:spPr>
          <a:xfrm>
            <a:off x="468313" y="265113"/>
            <a:ext cx="8207375" cy="9964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0" name="Content Placeholder 10"/>
          <p:cNvSpPr>
            <a:spLocks noGrp="1"/>
          </p:cNvSpPr>
          <p:nvPr>
            <p:ph sz="quarter" idx="14"/>
          </p:nvPr>
        </p:nvSpPr>
        <p:spPr>
          <a:xfrm>
            <a:off x="468314" y="1273324"/>
            <a:ext cx="8207374" cy="3324370"/>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6" name="Date Placeholder 12"/>
          <p:cNvSpPr>
            <a:spLocks noGrp="1"/>
          </p:cNvSpPr>
          <p:nvPr>
            <p:ph type="dt" sz="half" idx="15"/>
          </p:nvPr>
        </p:nvSpPr>
        <p:spPr/>
        <p:txBody>
          <a:bodyPr/>
          <a:lstStyle>
            <a:lvl1pPr>
              <a:defRPr/>
            </a:lvl1pPr>
          </a:lstStyle>
          <a:p>
            <a:pPr>
              <a:defRPr/>
            </a:pPr>
            <a:fld id="{24CBB682-87B2-4236-AF78-B49807E7713E}" type="datetime1">
              <a:rPr lang="fi-FI" smtClean="0"/>
              <a:t>28.8.2022</a:t>
            </a:fld>
            <a:endParaRPr lang="fi-FI"/>
          </a:p>
        </p:txBody>
      </p:sp>
      <p:sp>
        <p:nvSpPr>
          <p:cNvPr id="7" name="Footer Placeholder 13"/>
          <p:cNvSpPr>
            <a:spLocks noGrp="1"/>
          </p:cNvSpPr>
          <p:nvPr>
            <p:ph type="ftr" sz="quarter" idx="16"/>
          </p:nvPr>
        </p:nvSpPr>
        <p:spPr/>
        <p:txBody>
          <a:bodyPr/>
          <a:lstStyle>
            <a:lvl1pPr>
              <a:defRPr/>
            </a:lvl1pPr>
          </a:lstStyle>
          <a:p>
            <a:pPr>
              <a:defRPr/>
            </a:pPr>
            <a:endParaRPr lang="fi-FI"/>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pPr>
                <a:defRPr/>
              </a:pPr>
              <a:t>‹#›</a:t>
            </a:fld>
            <a:endParaRPr lang="fi-FI"/>
          </a:p>
        </p:txBody>
      </p:sp>
      <p:cxnSp>
        <p:nvCxnSpPr>
          <p:cNvPr id="12" name="Straight Connector 4"/>
          <p:cNvCxnSpPr/>
          <p:nvPr userDrawn="1"/>
        </p:nvCxnSpPr>
        <p:spPr>
          <a:xfrm>
            <a:off x="468313" y="4873007"/>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00" y="4712400"/>
            <a:ext cx="2113788" cy="964597"/>
          </a:xfrm>
          <a:prstGeom prst="rect">
            <a:avLst/>
          </a:prstGeom>
        </p:spPr>
      </p:pic>
    </p:spTree>
    <p:extLst>
      <p:ext uri="{BB962C8B-B14F-4D97-AF65-F5344CB8AC3E}">
        <p14:creationId xmlns:p14="http://schemas.microsoft.com/office/powerpoint/2010/main" val="358418655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Two Col Blue">
    <p:spTree>
      <p:nvGrpSpPr>
        <p:cNvPr id="1" name=""/>
        <p:cNvGrpSpPr/>
        <p:nvPr/>
      </p:nvGrpSpPr>
      <p:grpSpPr>
        <a:xfrm>
          <a:off x="0" y="0"/>
          <a:ext cx="0" cy="0"/>
          <a:chOff x="0" y="0"/>
          <a:chExt cx="0" cy="0"/>
        </a:xfrm>
      </p:grpSpPr>
      <p:sp>
        <p:nvSpPr>
          <p:cNvPr id="10" name="Title 1"/>
          <p:cNvSpPr>
            <a:spLocks noGrp="1"/>
          </p:cNvSpPr>
          <p:nvPr>
            <p:ph type="ctrTitle"/>
          </p:nvPr>
        </p:nvSpPr>
        <p:spPr>
          <a:xfrm>
            <a:off x="463308" y="265113"/>
            <a:ext cx="8212380" cy="9964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463308" y="1261611"/>
            <a:ext cx="3988079" cy="3336083"/>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0" name="Content Placeholder 10"/>
          <p:cNvSpPr>
            <a:spLocks noGrp="1"/>
          </p:cNvSpPr>
          <p:nvPr>
            <p:ph sz="quarter" idx="18"/>
          </p:nvPr>
        </p:nvSpPr>
        <p:spPr>
          <a:xfrm>
            <a:off x="4687609" y="1261611"/>
            <a:ext cx="3988079" cy="3336083"/>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10"/>
          <p:cNvSpPr>
            <a:spLocks noGrp="1"/>
          </p:cNvSpPr>
          <p:nvPr>
            <p:ph type="dt" sz="half" idx="19"/>
          </p:nvPr>
        </p:nvSpPr>
        <p:spPr/>
        <p:txBody>
          <a:bodyPr/>
          <a:lstStyle>
            <a:lvl1pPr>
              <a:defRPr/>
            </a:lvl1pPr>
          </a:lstStyle>
          <a:p>
            <a:pPr>
              <a:defRPr/>
            </a:pPr>
            <a:fld id="{686F12C3-4421-43A0-8844-8188FCFDF52F}" type="datetime1">
              <a:rPr lang="fi-FI" smtClean="0"/>
              <a:t>28.8.2022</a:t>
            </a:fld>
            <a:endParaRPr lang="fi-FI"/>
          </a:p>
        </p:txBody>
      </p:sp>
      <p:sp>
        <p:nvSpPr>
          <p:cNvPr id="8" name="Footer Placeholder 11"/>
          <p:cNvSpPr>
            <a:spLocks noGrp="1"/>
          </p:cNvSpPr>
          <p:nvPr>
            <p:ph type="ftr" sz="quarter" idx="20"/>
          </p:nvPr>
        </p:nvSpPr>
        <p:spPr/>
        <p:txBody>
          <a:bodyPr/>
          <a:lstStyle>
            <a:lvl1pPr>
              <a:defRPr/>
            </a:lvl1pPr>
          </a:lstStyle>
          <a:p>
            <a:pPr>
              <a:defRPr/>
            </a:pPr>
            <a:endParaRPr lang="fi-FI"/>
          </a:p>
        </p:txBody>
      </p:sp>
      <p:sp>
        <p:nvSpPr>
          <p:cNvPr id="9" name="Slide Number Placeholder 12"/>
          <p:cNvSpPr>
            <a:spLocks noGrp="1"/>
          </p:cNvSpPr>
          <p:nvPr>
            <p:ph type="sldNum" sz="quarter" idx="21"/>
          </p:nvPr>
        </p:nvSpPr>
        <p:spPr/>
        <p:txBody>
          <a:bodyPr/>
          <a:lstStyle>
            <a:lvl1pPr>
              <a:defRPr/>
            </a:lvl1pPr>
          </a:lstStyle>
          <a:p>
            <a:pPr>
              <a:defRPr/>
            </a:pPr>
            <a:fld id="{7D79A8AE-7274-0C4A-AB42-92022833E6E2}" type="slidenum">
              <a:rPr lang="fi-FI"/>
              <a:pPr>
                <a:defRPr/>
              </a:pPr>
              <a:t>‹#›</a:t>
            </a:fld>
            <a:endParaRPr lang="fi-FI"/>
          </a:p>
        </p:txBody>
      </p:sp>
      <p:cxnSp>
        <p:nvCxnSpPr>
          <p:cNvPr id="13" name="Straight Connector 4"/>
          <p:cNvCxnSpPr/>
          <p:nvPr userDrawn="1"/>
        </p:nvCxnSpPr>
        <p:spPr>
          <a:xfrm>
            <a:off x="468313" y="4873007"/>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pic>
        <p:nvPicPr>
          <p:cNvPr id="14"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00" y="4712400"/>
            <a:ext cx="2113788" cy="964597"/>
          </a:xfrm>
          <a:prstGeom prst="rect">
            <a:avLst/>
          </a:prstGeom>
        </p:spPr>
      </p:pic>
    </p:spTree>
    <p:extLst>
      <p:ext uri="{BB962C8B-B14F-4D97-AF65-F5344CB8AC3E}">
        <p14:creationId xmlns:p14="http://schemas.microsoft.com/office/powerpoint/2010/main" val="191853853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rgbClr val="005EB8"/>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13" y="1417340"/>
            <a:ext cx="8207375" cy="29520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6"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 y="0"/>
            <a:ext cx="1654175" cy="1516063"/>
          </a:xfrm>
          <a:prstGeom prst="rect">
            <a:avLst/>
          </a:prstGeom>
        </p:spPr>
      </p:pic>
    </p:spTree>
    <p:extLst>
      <p:ext uri="{BB962C8B-B14F-4D97-AF65-F5344CB8AC3E}">
        <p14:creationId xmlns:p14="http://schemas.microsoft.com/office/powerpoint/2010/main" val="181711751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rgbClr val="EF334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13" y="1417340"/>
            <a:ext cx="8207375" cy="29520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 y="0"/>
            <a:ext cx="1654175" cy="1516063"/>
          </a:xfrm>
          <a:prstGeom prst="rect">
            <a:avLst/>
          </a:prstGeom>
        </p:spPr>
      </p:pic>
    </p:spTree>
    <p:extLst>
      <p:ext uri="{BB962C8B-B14F-4D97-AF65-F5344CB8AC3E}">
        <p14:creationId xmlns:p14="http://schemas.microsoft.com/office/powerpoint/2010/main" val="193817415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rgbClr val="FFCD0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13" y="1417340"/>
            <a:ext cx="8207375" cy="29520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6"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 y="0"/>
            <a:ext cx="1654175" cy="1516063"/>
          </a:xfrm>
          <a:prstGeom prst="rect">
            <a:avLst/>
          </a:prstGeom>
        </p:spPr>
      </p:pic>
    </p:spTree>
    <p:extLst>
      <p:ext uri="{BB962C8B-B14F-4D97-AF65-F5344CB8AC3E}">
        <p14:creationId xmlns:p14="http://schemas.microsoft.com/office/powerpoint/2010/main" val="401684719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13" y="1417636"/>
            <a:ext cx="8207375" cy="29520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 y="0"/>
            <a:ext cx="1654175" cy="1516063"/>
          </a:xfrm>
          <a:prstGeom prst="rect">
            <a:avLst/>
          </a:prstGeom>
        </p:spPr>
      </p:pic>
    </p:spTree>
    <p:extLst>
      <p:ext uri="{BB962C8B-B14F-4D97-AF65-F5344CB8AC3E}">
        <p14:creationId xmlns:p14="http://schemas.microsoft.com/office/powerpoint/2010/main" val="345648766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Cover with BG image 2">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13" y="1417636"/>
            <a:ext cx="8207375" cy="29520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 y="0"/>
            <a:ext cx="1654175" cy="1516063"/>
          </a:xfrm>
          <a:prstGeom prst="rect">
            <a:avLst/>
          </a:prstGeom>
        </p:spPr>
      </p:pic>
    </p:spTree>
    <p:extLst>
      <p:ext uri="{BB962C8B-B14F-4D97-AF65-F5344CB8AC3E}">
        <p14:creationId xmlns:p14="http://schemas.microsoft.com/office/powerpoint/2010/main" val="183029067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Cover with BG image 3">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13" y="1417636"/>
            <a:ext cx="8207375" cy="29520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 y="0"/>
            <a:ext cx="1654175" cy="1516063"/>
          </a:xfrm>
          <a:prstGeom prst="rect">
            <a:avLst/>
          </a:prstGeom>
        </p:spPr>
      </p:pic>
    </p:spTree>
    <p:extLst>
      <p:ext uri="{BB962C8B-B14F-4D97-AF65-F5344CB8AC3E}">
        <p14:creationId xmlns:p14="http://schemas.microsoft.com/office/powerpoint/2010/main" val="270114734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468312" y="1418400"/>
            <a:ext cx="8208000" cy="2952000"/>
          </a:xfrm>
          <a:prstGeom prst="rect">
            <a:avLst/>
          </a:prstGeom>
        </p:spPr>
        <p:txBody>
          <a:bodyPr lIns="0" tIns="0" rIns="0" bIns="0" anchor="b">
            <a:noAutofit/>
          </a:bodyPr>
          <a:lstStyle>
            <a:lvl1pPr algn="l">
              <a:lnSpc>
                <a:spcPct val="80000"/>
              </a:lnSpc>
              <a:defRPr sz="7200" b="1" spc="-200">
                <a:solidFill>
                  <a:srgbClr val="005EB8"/>
                </a:solidFill>
              </a:defRPr>
            </a:lvl1pPr>
          </a:lstStyle>
          <a:p>
            <a:r>
              <a:rPr lang="en-US"/>
              <a:t>Click to edit Master title style</a:t>
            </a:r>
            <a:endParaRPr lang="en-US" dirty="0"/>
          </a:p>
        </p:txBody>
      </p:sp>
      <p:sp>
        <p:nvSpPr>
          <p:cNvPr id="17" name="Subtitle 2"/>
          <p:cNvSpPr>
            <a:spLocks noGrp="1"/>
          </p:cNvSpPr>
          <p:nvPr>
            <p:ph type="subTitle" idx="1"/>
          </p:nvPr>
        </p:nvSpPr>
        <p:spPr>
          <a:xfrm>
            <a:off x="468314" y="4429748"/>
            <a:ext cx="5388448" cy="660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 y="0"/>
            <a:ext cx="1654175" cy="1516063"/>
          </a:xfrm>
          <a:prstGeom prst="rect">
            <a:avLst/>
          </a:prstGeom>
        </p:spPr>
      </p:pic>
    </p:spTree>
    <p:extLst>
      <p:ext uri="{BB962C8B-B14F-4D97-AF65-F5344CB8AC3E}">
        <p14:creationId xmlns:p14="http://schemas.microsoft.com/office/powerpoint/2010/main" val="241829754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418400"/>
            <a:ext cx="8208000" cy="2952000"/>
          </a:xfrm>
          <a:prstGeom prst="rect">
            <a:avLst/>
          </a:prstGeom>
        </p:spPr>
        <p:txBody>
          <a:bodyPr lIns="0" tIns="0" rIns="0" bIns="0" anchor="b">
            <a:noAutofit/>
          </a:bodyPr>
          <a:lstStyle>
            <a:lvl1pPr algn="l">
              <a:lnSpc>
                <a:spcPct val="80000"/>
              </a:lnSpc>
              <a:defRPr sz="7200" b="1" spc="-200">
                <a:solidFill>
                  <a:srgbClr val="EF3340"/>
                </a:solidFill>
              </a:defRPr>
            </a:lvl1pPr>
          </a:lstStyle>
          <a:p>
            <a:r>
              <a:rPr lang="en-US"/>
              <a:t>Click to edit Master title style</a:t>
            </a:r>
            <a:endParaRPr lang="en-US" dirty="0"/>
          </a:p>
        </p:txBody>
      </p:sp>
      <p:sp>
        <p:nvSpPr>
          <p:cNvPr id="6" name="Subtitle 2"/>
          <p:cNvSpPr>
            <a:spLocks noGrp="1"/>
          </p:cNvSpPr>
          <p:nvPr>
            <p:ph type="subTitle" idx="1"/>
          </p:nvPr>
        </p:nvSpPr>
        <p:spPr>
          <a:xfrm>
            <a:off x="468314" y="4429748"/>
            <a:ext cx="5379423" cy="660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8"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 y="0"/>
            <a:ext cx="1654175" cy="1516063"/>
          </a:xfrm>
          <a:prstGeom prst="rect">
            <a:avLst/>
          </a:prstGeom>
        </p:spPr>
      </p:pic>
    </p:spTree>
    <p:extLst>
      <p:ext uri="{BB962C8B-B14F-4D97-AF65-F5344CB8AC3E}">
        <p14:creationId xmlns:p14="http://schemas.microsoft.com/office/powerpoint/2010/main" val="13129613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l Blue">
    <p:spTree>
      <p:nvGrpSpPr>
        <p:cNvPr id="1" name=""/>
        <p:cNvGrpSpPr/>
        <p:nvPr/>
      </p:nvGrpSpPr>
      <p:grpSpPr>
        <a:xfrm>
          <a:off x="0" y="0"/>
          <a:ext cx="0" cy="0"/>
          <a:chOff x="0" y="0"/>
          <a:chExt cx="0" cy="0"/>
        </a:xfrm>
      </p:grpSpPr>
      <p:sp>
        <p:nvSpPr>
          <p:cNvPr id="10" name="Title 1"/>
          <p:cNvSpPr>
            <a:spLocks noGrp="1"/>
          </p:cNvSpPr>
          <p:nvPr>
            <p:ph type="ctrTitle"/>
          </p:nvPr>
        </p:nvSpPr>
        <p:spPr>
          <a:xfrm>
            <a:off x="463308" y="265113"/>
            <a:ext cx="8212380" cy="996498"/>
          </a:xfrm>
          <a:prstGeom prst="rect">
            <a:avLst/>
          </a:prstGeom>
        </p:spPr>
        <p:txBody>
          <a:bodyPr lIns="0" tIns="0" rIns="0" bIns="0" anchor="t" anchorCtr="0">
            <a:noAutofit/>
          </a:bodyPr>
          <a:lstStyle>
            <a:lvl1pPr algn="l">
              <a:lnSpc>
                <a:spcPct val="85000"/>
              </a:lnSpc>
              <a:defRPr sz="3000" b="1" spc="-83">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463320" y="1261614"/>
            <a:ext cx="3988079" cy="3336083"/>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fi-FI" dirty="0"/>
          </a:p>
        </p:txBody>
      </p:sp>
      <p:sp>
        <p:nvSpPr>
          <p:cNvPr id="40" name="Content Placeholder 10"/>
          <p:cNvSpPr>
            <a:spLocks noGrp="1"/>
          </p:cNvSpPr>
          <p:nvPr>
            <p:ph sz="quarter" idx="18"/>
          </p:nvPr>
        </p:nvSpPr>
        <p:spPr>
          <a:xfrm>
            <a:off x="4687611" y="1261614"/>
            <a:ext cx="3988079" cy="3336083"/>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10"/>
          <p:cNvSpPr>
            <a:spLocks noGrp="1"/>
          </p:cNvSpPr>
          <p:nvPr>
            <p:ph type="dt" sz="half" idx="19"/>
          </p:nvPr>
        </p:nvSpPr>
        <p:spPr/>
        <p:txBody>
          <a:bodyPr/>
          <a:lstStyle>
            <a:lvl1pPr>
              <a:defRPr/>
            </a:lvl1pPr>
          </a:lstStyle>
          <a:p>
            <a:pPr>
              <a:defRPr/>
            </a:pPr>
            <a:fld id="{686F12C3-4421-43A0-8844-8188FCFDF52F}" type="datetime1">
              <a:rPr lang="fi-FI" smtClean="0">
                <a:solidFill>
                  <a:prstClr val="black">
                    <a:tint val="75000"/>
                  </a:prstClr>
                </a:solidFill>
              </a:rPr>
              <a:pPr>
                <a:defRPr/>
              </a:pPr>
              <a:t>28.8.2022</a:t>
            </a:fld>
            <a:endParaRPr lang="fi-FI">
              <a:solidFill>
                <a:prstClr val="black">
                  <a:tint val="75000"/>
                </a:prstClr>
              </a:solidFill>
            </a:endParaRPr>
          </a:p>
        </p:txBody>
      </p:sp>
      <p:sp>
        <p:nvSpPr>
          <p:cNvPr id="8" name="Footer Placeholder 11"/>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2"/>
          <p:cNvSpPr>
            <a:spLocks noGrp="1"/>
          </p:cNvSpPr>
          <p:nvPr>
            <p:ph type="sldNum" sz="quarter" idx="21"/>
          </p:nvPr>
        </p:nvSpPr>
        <p:spPr/>
        <p:txBody>
          <a:bodyPr/>
          <a:lstStyle>
            <a:lvl1pPr>
              <a:defRPr/>
            </a:lvl1pPr>
          </a:lstStyle>
          <a:p>
            <a:pPr>
              <a:defRPr/>
            </a:pPr>
            <a:fld id="{7D79A8AE-7274-0C4A-AB42-92022833E6E2}" type="slidenum">
              <a:rPr lang="fi-FI">
                <a:solidFill>
                  <a:prstClr val="black">
                    <a:tint val="75000"/>
                  </a:prstClr>
                </a:solidFill>
              </a:rPr>
              <a:pPr>
                <a:defRPr/>
              </a:pPr>
              <a:t>‹#›</a:t>
            </a:fld>
            <a:endParaRPr lang="fi-FI">
              <a:solidFill>
                <a:prstClr val="black">
                  <a:tint val="75000"/>
                </a:prstClr>
              </a:solidFill>
            </a:endParaRPr>
          </a:p>
        </p:txBody>
      </p:sp>
      <p:cxnSp>
        <p:nvCxnSpPr>
          <p:cNvPr id="13" name="Straight Connector 4"/>
          <p:cNvCxnSpPr/>
          <p:nvPr userDrawn="1"/>
        </p:nvCxnSpPr>
        <p:spPr>
          <a:xfrm>
            <a:off x="468325" y="4873007"/>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pic>
        <p:nvPicPr>
          <p:cNvPr id="14"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4000" y="4712402"/>
            <a:ext cx="2113788" cy="964597"/>
          </a:xfrm>
          <a:prstGeom prst="rect">
            <a:avLst/>
          </a:prstGeom>
        </p:spPr>
      </p:pic>
    </p:spTree>
    <p:extLst>
      <p:ext uri="{BB962C8B-B14F-4D97-AF65-F5344CB8AC3E}">
        <p14:creationId xmlns:p14="http://schemas.microsoft.com/office/powerpoint/2010/main" val="66378099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418400"/>
            <a:ext cx="8208000" cy="2952000"/>
          </a:xfrm>
          <a:prstGeom prst="rect">
            <a:avLst/>
          </a:prstGeom>
        </p:spPr>
        <p:txBody>
          <a:bodyPr lIns="0" tIns="0" rIns="0" bIns="0" anchor="b">
            <a:noAutofit/>
          </a:bodyPr>
          <a:lstStyle>
            <a:lvl1pPr algn="l">
              <a:lnSpc>
                <a:spcPct val="80000"/>
              </a:lnSpc>
              <a:defRPr sz="7200" b="1" spc="-200">
                <a:solidFill>
                  <a:srgbClr val="FFCD00"/>
                </a:solidFill>
              </a:defRPr>
            </a:lvl1pPr>
          </a:lstStyle>
          <a:p>
            <a:r>
              <a:rPr lang="en-US"/>
              <a:t>Click to edit Master title style</a:t>
            </a:r>
            <a:endParaRPr lang="en-US" dirty="0"/>
          </a:p>
        </p:txBody>
      </p:sp>
      <p:sp>
        <p:nvSpPr>
          <p:cNvPr id="6" name="Subtitle 2"/>
          <p:cNvSpPr>
            <a:spLocks noGrp="1"/>
          </p:cNvSpPr>
          <p:nvPr>
            <p:ph type="subTitle" idx="1"/>
          </p:nvPr>
        </p:nvSpPr>
        <p:spPr>
          <a:xfrm>
            <a:off x="468314" y="4429748"/>
            <a:ext cx="5388448" cy="660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 y="0"/>
            <a:ext cx="1654175" cy="1516063"/>
          </a:xfrm>
          <a:prstGeom prst="rect">
            <a:avLst/>
          </a:prstGeom>
        </p:spPr>
      </p:pic>
    </p:spTree>
    <p:extLst>
      <p:ext uri="{BB962C8B-B14F-4D97-AF65-F5344CB8AC3E}">
        <p14:creationId xmlns:p14="http://schemas.microsoft.com/office/powerpoint/2010/main" val="117142437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468313" y="1657740"/>
            <a:ext cx="3319477" cy="2694083"/>
          </a:xfrm>
          <a:prstGeom prst="rect">
            <a:avLst/>
          </a:prstGeom>
        </p:spPr>
        <p:txBody>
          <a:bodyPr lIns="0" tIns="0" rIns="0" bIns="0" anchor="t">
            <a:noAutofit/>
          </a:bodyPr>
          <a:lstStyle>
            <a:lvl1pPr algn="l">
              <a:lnSpc>
                <a:spcPct val="80000"/>
              </a:lnSpc>
              <a:defRPr sz="6000" b="1" spc="-200">
                <a:solidFill>
                  <a:srgbClr val="005EB8"/>
                </a:solidFill>
              </a:defRPr>
            </a:lvl1pPr>
          </a:lstStyle>
          <a:p>
            <a:r>
              <a:rPr lang="en-US"/>
              <a:t>Click to edit Master title style</a:t>
            </a:r>
            <a:endParaRPr lang="en-US" dirty="0"/>
          </a:p>
        </p:txBody>
      </p:sp>
      <p:sp>
        <p:nvSpPr>
          <p:cNvPr id="17" name="Subtitle 2"/>
          <p:cNvSpPr>
            <a:spLocks noGrp="1"/>
          </p:cNvSpPr>
          <p:nvPr>
            <p:ph type="subTitle" idx="1"/>
          </p:nvPr>
        </p:nvSpPr>
        <p:spPr>
          <a:xfrm>
            <a:off x="468313" y="4531740"/>
            <a:ext cx="3319477" cy="486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Picture Placeholder 3"/>
          <p:cNvSpPr>
            <a:spLocks noGrp="1"/>
          </p:cNvSpPr>
          <p:nvPr>
            <p:ph type="pic" sz="quarter" idx="10"/>
          </p:nvPr>
        </p:nvSpPr>
        <p:spPr>
          <a:xfrm>
            <a:off x="4349262" y="150000"/>
            <a:ext cx="4629692" cy="5415000"/>
          </a:xfrm>
          <a:prstGeom prst="rect">
            <a:avLst/>
          </a:prstGeom>
        </p:spPr>
        <p:txBody>
          <a:bodyPr vert="horz"/>
          <a:lstStyle/>
          <a:p>
            <a:pPr lvl="0"/>
            <a:r>
              <a:rPr lang="en-US" noProof="0"/>
              <a:t>Click icon to add picture</a:t>
            </a:r>
            <a:endParaRPr lang="fi-FI" noProof="0"/>
          </a:p>
        </p:txBody>
      </p:sp>
      <p:pic>
        <p:nvPicPr>
          <p:cNvPr id="7"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 y="0"/>
            <a:ext cx="1654175" cy="1516063"/>
          </a:xfrm>
          <a:prstGeom prst="rect">
            <a:avLst/>
          </a:prstGeom>
        </p:spPr>
      </p:pic>
    </p:spTree>
    <p:extLst>
      <p:ext uri="{BB962C8B-B14F-4D97-AF65-F5344CB8AC3E}">
        <p14:creationId xmlns:p14="http://schemas.microsoft.com/office/powerpoint/2010/main" val="209423574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2" y="150000"/>
            <a:ext cx="4629692" cy="5415000"/>
          </a:xfrm>
          <a:prstGeom prst="rect">
            <a:avLst/>
          </a:prstGeom>
        </p:spPr>
        <p:txBody>
          <a:bodyPr vert="horz"/>
          <a:lstStyle/>
          <a:p>
            <a:pPr lvl="0"/>
            <a:r>
              <a:rPr lang="en-US" noProof="0"/>
              <a:t>Click icon to add picture</a:t>
            </a:r>
            <a:endParaRPr lang="fi-FI" noProof="0"/>
          </a:p>
        </p:txBody>
      </p:sp>
      <p:sp>
        <p:nvSpPr>
          <p:cNvPr id="6" name="Title 1"/>
          <p:cNvSpPr>
            <a:spLocks noGrp="1"/>
          </p:cNvSpPr>
          <p:nvPr>
            <p:ph type="ctrTitle"/>
          </p:nvPr>
        </p:nvSpPr>
        <p:spPr>
          <a:xfrm>
            <a:off x="468313" y="1657740"/>
            <a:ext cx="3319477" cy="2694083"/>
          </a:xfrm>
          <a:prstGeom prst="rect">
            <a:avLst/>
          </a:prstGeom>
        </p:spPr>
        <p:txBody>
          <a:bodyPr lIns="0" tIns="0" rIns="0" bIns="0" anchor="t">
            <a:noAutofit/>
          </a:bodyPr>
          <a:lstStyle>
            <a:lvl1pPr algn="l">
              <a:lnSpc>
                <a:spcPct val="80000"/>
              </a:lnSpc>
              <a:defRPr sz="6000" b="1" spc="-200">
                <a:solidFill>
                  <a:srgbClr val="EF3340"/>
                </a:solidFill>
              </a:defRPr>
            </a:lvl1pPr>
          </a:lstStyle>
          <a:p>
            <a:r>
              <a:rPr lang="en-US"/>
              <a:t>Click to edit Master title style</a:t>
            </a:r>
            <a:endParaRPr lang="en-US" dirty="0"/>
          </a:p>
        </p:txBody>
      </p:sp>
      <p:sp>
        <p:nvSpPr>
          <p:cNvPr id="8" name="Subtitle 2"/>
          <p:cNvSpPr>
            <a:spLocks noGrp="1"/>
          </p:cNvSpPr>
          <p:nvPr>
            <p:ph type="subTitle" idx="1"/>
          </p:nvPr>
        </p:nvSpPr>
        <p:spPr>
          <a:xfrm>
            <a:off x="468313" y="4531740"/>
            <a:ext cx="3319477" cy="486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 y="0"/>
            <a:ext cx="1654175" cy="1516063"/>
          </a:xfrm>
          <a:prstGeom prst="rect">
            <a:avLst/>
          </a:prstGeom>
        </p:spPr>
      </p:pic>
    </p:spTree>
    <p:extLst>
      <p:ext uri="{BB962C8B-B14F-4D97-AF65-F5344CB8AC3E}">
        <p14:creationId xmlns:p14="http://schemas.microsoft.com/office/powerpoint/2010/main" val="220936131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50000"/>
            <a:ext cx="4629692" cy="5415000"/>
          </a:xfrm>
          <a:prstGeom prst="rect">
            <a:avLst/>
          </a:prstGeom>
        </p:spPr>
        <p:txBody>
          <a:bodyPr vert="horz"/>
          <a:lstStyle/>
          <a:p>
            <a:pPr lvl="0"/>
            <a:r>
              <a:rPr lang="en-US" noProof="0"/>
              <a:t>Click icon to add picture</a:t>
            </a:r>
            <a:endParaRPr lang="fi-FI" noProof="0"/>
          </a:p>
        </p:txBody>
      </p:sp>
      <p:sp>
        <p:nvSpPr>
          <p:cNvPr id="6" name="Title 1"/>
          <p:cNvSpPr>
            <a:spLocks noGrp="1"/>
          </p:cNvSpPr>
          <p:nvPr>
            <p:ph type="ctrTitle"/>
          </p:nvPr>
        </p:nvSpPr>
        <p:spPr>
          <a:xfrm>
            <a:off x="468313" y="1633364"/>
            <a:ext cx="3319477" cy="2694083"/>
          </a:xfrm>
          <a:prstGeom prst="rect">
            <a:avLst/>
          </a:prstGeom>
        </p:spPr>
        <p:txBody>
          <a:bodyPr lIns="0" tIns="0" rIns="0" bIns="0" anchor="t">
            <a:noAutofit/>
          </a:bodyPr>
          <a:lstStyle>
            <a:lvl1pPr algn="l">
              <a:lnSpc>
                <a:spcPct val="80000"/>
              </a:lnSpc>
              <a:defRPr sz="6000" b="1" spc="-200">
                <a:solidFill>
                  <a:srgbClr val="FFCD00"/>
                </a:solidFill>
              </a:defRPr>
            </a:lvl1pPr>
          </a:lstStyle>
          <a:p>
            <a:r>
              <a:rPr lang="en-US"/>
              <a:t>Click to edit Master title style</a:t>
            </a:r>
            <a:endParaRPr lang="en-US" dirty="0"/>
          </a:p>
        </p:txBody>
      </p:sp>
      <p:sp>
        <p:nvSpPr>
          <p:cNvPr id="7" name="Subtitle 2"/>
          <p:cNvSpPr>
            <a:spLocks noGrp="1"/>
          </p:cNvSpPr>
          <p:nvPr>
            <p:ph type="subTitle" idx="1"/>
          </p:nvPr>
        </p:nvSpPr>
        <p:spPr>
          <a:xfrm>
            <a:off x="468313" y="4507364"/>
            <a:ext cx="3319477" cy="486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 y="0"/>
            <a:ext cx="1654175" cy="1516063"/>
          </a:xfrm>
          <a:prstGeom prst="rect">
            <a:avLst/>
          </a:prstGeom>
        </p:spPr>
      </p:pic>
    </p:spTree>
    <p:extLst>
      <p:ext uri="{BB962C8B-B14F-4D97-AF65-F5344CB8AC3E}">
        <p14:creationId xmlns:p14="http://schemas.microsoft.com/office/powerpoint/2010/main" val="287073014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rgbClr val="005EB8"/>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13" y="1593555"/>
            <a:ext cx="8207375" cy="2196667"/>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cxnSp>
        <p:nvCxnSpPr>
          <p:cNvPr id="7" name="Straight Connector 4"/>
          <p:cNvCxnSpPr/>
          <p:nvPr userDrawn="1"/>
        </p:nvCxnSpPr>
        <p:spPr>
          <a:xfrm>
            <a:off x="468313" y="4873625"/>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00" y="4712400"/>
            <a:ext cx="2113788" cy="964597"/>
          </a:xfrm>
          <a:prstGeom prst="rect">
            <a:avLst/>
          </a:prstGeom>
        </p:spPr>
      </p:pic>
    </p:spTree>
    <p:extLst>
      <p:ext uri="{BB962C8B-B14F-4D97-AF65-F5344CB8AC3E}">
        <p14:creationId xmlns:p14="http://schemas.microsoft.com/office/powerpoint/2010/main" val="281444165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rgbClr val="EF334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8313" y="1593555"/>
            <a:ext cx="8207375" cy="2196667"/>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cxnSp>
        <p:nvCxnSpPr>
          <p:cNvPr id="8" name="Straight Connector 4"/>
          <p:cNvCxnSpPr/>
          <p:nvPr userDrawn="1"/>
        </p:nvCxnSpPr>
        <p:spPr>
          <a:xfrm>
            <a:off x="468313" y="4873625"/>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00" y="4712400"/>
            <a:ext cx="2055876" cy="964597"/>
          </a:xfrm>
          <a:prstGeom prst="rect">
            <a:avLst/>
          </a:prstGeom>
        </p:spPr>
      </p:pic>
    </p:spTree>
    <p:extLst>
      <p:ext uri="{BB962C8B-B14F-4D97-AF65-F5344CB8AC3E}">
        <p14:creationId xmlns:p14="http://schemas.microsoft.com/office/powerpoint/2010/main" val="363710622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rgbClr val="FFCD0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8313" y="1593555"/>
            <a:ext cx="8207375" cy="2196667"/>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cxnSp>
        <p:nvCxnSpPr>
          <p:cNvPr id="8" name="Straight Connector 4"/>
          <p:cNvCxnSpPr/>
          <p:nvPr userDrawn="1"/>
        </p:nvCxnSpPr>
        <p:spPr>
          <a:xfrm>
            <a:off x="468313" y="4873625"/>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00" y="4712400"/>
            <a:ext cx="2146364" cy="964597"/>
          </a:xfrm>
          <a:prstGeom prst="rect">
            <a:avLst/>
          </a:prstGeom>
        </p:spPr>
      </p:pic>
    </p:spTree>
    <p:extLst>
      <p:ext uri="{BB962C8B-B14F-4D97-AF65-F5344CB8AC3E}">
        <p14:creationId xmlns:p14="http://schemas.microsoft.com/office/powerpoint/2010/main" val="315479072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sp>
        <p:nvSpPr>
          <p:cNvPr id="2" name="Title 1"/>
          <p:cNvSpPr>
            <a:spLocks noGrp="1"/>
          </p:cNvSpPr>
          <p:nvPr>
            <p:ph type="ctrTitle"/>
          </p:nvPr>
        </p:nvSpPr>
        <p:spPr>
          <a:xfrm>
            <a:off x="468313" y="265113"/>
            <a:ext cx="8207375" cy="9964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0" name="Content Placeholder 10"/>
          <p:cNvSpPr>
            <a:spLocks noGrp="1"/>
          </p:cNvSpPr>
          <p:nvPr>
            <p:ph sz="quarter" idx="14"/>
          </p:nvPr>
        </p:nvSpPr>
        <p:spPr>
          <a:xfrm>
            <a:off x="468314" y="1273324"/>
            <a:ext cx="8207374" cy="3324370"/>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6" name="Date Placeholder 12"/>
          <p:cNvSpPr>
            <a:spLocks noGrp="1"/>
          </p:cNvSpPr>
          <p:nvPr>
            <p:ph type="dt" sz="half" idx="15"/>
          </p:nvPr>
        </p:nvSpPr>
        <p:spPr/>
        <p:txBody>
          <a:bodyPr/>
          <a:lstStyle>
            <a:lvl1pPr>
              <a:defRPr/>
            </a:lvl1pPr>
          </a:lstStyle>
          <a:p>
            <a:pPr>
              <a:defRPr/>
            </a:pPr>
            <a:fld id="{24CBB682-87B2-4236-AF78-B49807E7713E}" type="datetime1">
              <a:rPr lang="fi-FI" smtClean="0"/>
              <a:t>28.8.2022</a:t>
            </a:fld>
            <a:endParaRPr lang="fi-FI"/>
          </a:p>
        </p:txBody>
      </p:sp>
      <p:sp>
        <p:nvSpPr>
          <p:cNvPr id="7" name="Footer Placeholder 13"/>
          <p:cNvSpPr>
            <a:spLocks noGrp="1"/>
          </p:cNvSpPr>
          <p:nvPr>
            <p:ph type="ftr" sz="quarter" idx="16"/>
          </p:nvPr>
        </p:nvSpPr>
        <p:spPr/>
        <p:txBody>
          <a:bodyPr/>
          <a:lstStyle>
            <a:lvl1pPr>
              <a:defRPr/>
            </a:lvl1pPr>
          </a:lstStyle>
          <a:p>
            <a:pPr>
              <a:defRPr/>
            </a:pPr>
            <a:endParaRPr lang="fi-FI"/>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pPr>
                <a:defRPr/>
              </a:pPr>
              <a:t>‹#›</a:t>
            </a:fld>
            <a:endParaRPr lang="fi-FI"/>
          </a:p>
        </p:txBody>
      </p:sp>
      <p:cxnSp>
        <p:nvCxnSpPr>
          <p:cNvPr id="12" name="Straight Connector 4"/>
          <p:cNvCxnSpPr/>
          <p:nvPr userDrawn="1"/>
        </p:nvCxnSpPr>
        <p:spPr>
          <a:xfrm>
            <a:off x="468313" y="4873007"/>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00" y="4712400"/>
            <a:ext cx="2113788" cy="964597"/>
          </a:xfrm>
          <a:prstGeom prst="rect">
            <a:avLst/>
          </a:prstGeom>
        </p:spPr>
      </p:pic>
    </p:spTree>
    <p:extLst>
      <p:ext uri="{BB962C8B-B14F-4D97-AF65-F5344CB8AC3E}">
        <p14:creationId xmlns:p14="http://schemas.microsoft.com/office/powerpoint/2010/main" val="398791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Content Red">
    <p:spTree>
      <p:nvGrpSpPr>
        <p:cNvPr id="1" name=""/>
        <p:cNvGrpSpPr/>
        <p:nvPr/>
      </p:nvGrpSpPr>
      <p:grpSpPr>
        <a:xfrm>
          <a:off x="0" y="0"/>
          <a:ext cx="0" cy="0"/>
          <a:chOff x="0" y="0"/>
          <a:chExt cx="0" cy="0"/>
        </a:xfrm>
      </p:grpSpPr>
      <p:sp>
        <p:nvSpPr>
          <p:cNvPr id="10" name="Title 1"/>
          <p:cNvSpPr>
            <a:spLocks noGrp="1"/>
          </p:cNvSpPr>
          <p:nvPr>
            <p:ph type="ctrTitle"/>
          </p:nvPr>
        </p:nvSpPr>
        <p:spPr>
          <a:xfrm>
            <a:off x="468313" y="265113"/>
            <a:ext cx="8207375" cy="9964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468314" y="1261611"/>
            <a:ext cx="8207374" cy="3336083"/>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6" name="Date Placeholder 7"/>
          <p:cNvSpPr>
            <a:spLocks noGrp="1"/>
          </p:cNvSpPr>
          <p:nvPr>
            <p:ph type="dt" sz="half" idx="15"/>
          </p:nvPr>
        </p:nvSpPr>
        <p:spPr/>
        <p:txBody>
          <a:bodyPr/>
          <a:lstStyle>
            <a:lvl1pPr>
              <a:defRPr/>
            </a:lvl1pPr>
          </a:lstStyle>
          <a:p>
            <a:pPr>
              <a:defRPr/>
            </a:pPr>
            <a:fld id="{D8C36687-CBD3-415D-8421-2B5EAA963EBF}" type="datetime1">
              <a:rPr lang="fi-FI" smtClean="0"/>
              <a:t>28.8.2022</a:t>
            </a:fld>
            <a:endParaRPr lang="fi-FI"/>
          </a:p>
        </p:txBody>
      </p:sp>
      <p:sp>
        <p:nvSpPr>
          <p:cNvPr id="7" name="Footer Placeholder 8"/>
          <p:cNvSpPr>
            <a:spLocks noGrp="1"/>
          </p:cNvSpPr>
          <p:nvPr>
            <p:ph type="ftr" sz="quarter" idx="16"/>
          </p:nvPr>
        </p:nvSpPr>
        <p:spPr/>
        <p:txBody>
          <a:bodyPr/>
          <a:lstStyle>
            <a:lvl1pPr>
              <a:defRPr/>
            </a:lvl1pPr>
          </a:lstStyle>
          <a:p>
            <a:pPr>
              <a:defRPr/>
            </a:pPr>
            <a:endParaRPr lang="fi-FI"/>
          </a:p>
        </p:txBody>
      </p:sp>
      <p:sp>
        <p:nvSpPr>
          <p:cNvPr id="8" name="Slide Number Placeholder 9"/>
          <p:cNvSpPr>
            <a:spLocks noGrp="1"/>
          </p:cNvSpPr>
          <p:nvPr>
            <p:ph type="sldNum" sz="quarter" idx="17"/>
          </p:nvPr>
        </p:nvSpPr>
        <p:spPr/>
        <p:txBody>
          <a:bodyPr/>
          <a:lstStyle>
            <a:lvl1pPr>
              <a:defRPr/>
            </a:lvl1pPr>
          </a:lstStyle>
          <a:p>
            <a:pPr>
              <a:defRPr/>
            </a:pPr>
            <a:fld id="{93342AF8-94BF-6340-B60E-A8C5E9F87F01}" type="slidenum">
              <a:rPr lang="fi-FI"/>
              <a:pPr>
                <a:defRPr/>
              </a:pPr>
              <a:t>‹#›</a:t>
            </a:fld>
            <a:endParaRPr lang="fi-FI"/>
          </a:p>
        </p:txBody>
      </p:sp>
      <p:cxnSp>
        <p:nvCxnSpPr>
          <p:cNvPr id="34" name="Straight Connector 4"/>
          <p:cNvCxnSpPr/>
          <p:nvPr userDrawn="1"/>
        </p:nvCxnSpPr>
        <p:spPr>
          <a:xfrm>
            <a:off x="468313" y="4873007"/>
            <a:ext cx="8207375" cy="0"/>
          </a:xfrm>
          <a:prstGeom prst="line">
            <a:avLst/>
          </a:prstGeom>
          <a:ln w="12700" cmpd="sng">
            <a:solidFill>
              <a:srgbClr val="EF3340"/>
            </a:solidFill>
          </a:ln>
          <a:effectLst/>
        </p:spPr>
        <p:style>
          <a:lnRef idx="2">
            <a:schemeClr val="accent1"/>
          </a:lnRef>
          <a:fillRef idx="0">
            <a:schemeClr val="accent1"/>
          </a:fillRef>
          <a:effectRef idx="1">
            <a:schemeClr val="accent1"/>
          </a:effectRef>
          <a:fontRef idx="minor">
            <a:schemeClr val="tx1"/>
          </a:fontRef>
        </p:style>
      </p:cxnSp>
      <p:pic>
        <p:nvPicPr>
          <p:cNvPr id="12"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00" y="4712400"/>
            <a:ext cx="2055876" cy="964597"/>
          </a:xfrm>
          <a:prstGeom prst="rect">
            <a:avLst/>
          </a:prstGeom>
        </p:spPr>
      </p:pic>
    </p:spTree>
    <p:extLst>
      <p:ext uri="{BB962C8B-B14F-4D97-AF65-F5344CB8AC3E}">
        <p14:creationId xmlns:p14="http://schemas.microsoft.com/office/powerpoint/2010/main" val="186536746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Content Yellow">
    <p:spTree>
      <p:nvGrpSpPr>
        <p:cNvPr id="1" name=""/>
        <p:cNvGrpSpPr/>
        <p:nvPr/>
      </p:nvGrpSpPr>
      <p:grpSpPr>
        <a:xfrm>
          <a:off x="0" y="0"/>
          <a:ext cx="0" cy="0"/>
          <a:chOff x="0" y="0"/>
          <a:chExt cx="0" cy="0"/>
        </a:xfrm>
      </p:grpSpPr>
      <p:sp>
        <p:nvSpPr>
          <p:cNvPr id="9" name="Title 1"/>
          <p:cNvSpPr>
            <a:spLocks noGrp="1"/>
          </p:cNvSpPr>
          <p:nvPr>
            <p:ph type="ctrTitle"/>
          </p:nvPr>
        </p:nvSpPr>
        <p:spPr>
          <a:xfrm>
            <a:off x="468313" y="265113"/>
            <a:ext cx="8207375" cy="9964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468314" y="1261611"/>
            <a:ext cx="8207374" cy="3336083"/>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6" name="Date Placeholder 7"/>
          <p:cNvSpPr>
            <a:spLocks noGrp="1"/>
          </p:cNvSpPr>
          <p:nvPr>
            <p:ph type="dt" sz="half" idx="15"/>
          </p:nvPr>
        </p:nvSpPr>
        <p:spPr/>
        <p:txBody>
          <a:bodyPr/>
          <a:lstStyle>
            <a:lvl1pPr>
              <a:defRPr/>
            </a:lvl1pPr>
          </a:lstStyle>
          <a:p>
            <a:pPr>
              <a:defRPr/>
            </a:pPr>
            <a:fld id="{7F3C5285-7526-43D5-81FF-B1103F667C54}" type="datetime1">
              <a:rPr lang="fi-FI" smtClean="0"/>
              <a:t>28.8.2022</a:t>
            </a:fld>
            <a:endParaRPr lang="fi-FI"/>
          </a:p>
        </p:txBody>
      </p:sp>
      <p:sp>
        <p:nvSpPr>
          <p:cNvPr id="7" name="Footer Placeholder 8"/>
          <p:cNvSpPr>
            <a:spLocks noGrp="1"/>
          </p:cNvSpPr>
          <p:nvPr>
            <p:ph type="ftr" sz="quarter" idx="16"/>
          </p:nvPr>
        </p:nvSpPr>
        <p:spPr/>
        <p:txBody>
          <a:bodyPr/>
          <a:lstStyle>
            <a:lvl1pPr>
              <a:defRPr/>
            </a:lvl1pPr>
          </a:lstStyle>
          <a:p>
            <a:pPr>
              <a:defRPr/>
            </a:pPr>
            <a:endParaRPr lang="fi-FI"/>
          </a:p>
        </p:txBody>
      </p:sp>
      <p:sp>
        <p:nvSpPr>
          <p:cNvPr id="8" name="Slide Number Placeholder 9"/>
          <p:cNvSpPr>
            <a:spLocks noGrp="1"/>
          </p:cNvSpPr>
          <p:nvPr>
            <p:ph type="sldNum" sz="quarter" idx="17"/>
          </p:nvPr>
        </p:nvSpPr>
        <p:spPr/>
        <p:txBody>
          <a:bodyPr/>
          <a:lstStyle>
            <a:lvl1pPr>
              <a:defRPr/>
            </a:lvl1pPr>
          </a:lstStyle>
          <a:p>
            <a:pPr>
              <a:defRPr/>
            </a:pPr>
            <a:fld id="{F6C4BE77-5FCA-3844-8BD6-7ECE8B5BEE8D}" type="slidenum">
              <a:rPr lang="fi-FI"/>
              <a:pPr>
                <a:defRPr/>
              </a:pPr>
              <a:t>‹#›</a:t>
            </a:fld>
            <a:endParaRPr lang="fi-FI"/>
          </a:p>
        </p:txBody>
      </p:sp>
      <p:cxnSp>
        <p:nvCxnSpPr>
          <p:cNvPr id="10" name="Straight Connector 4"/>
          <p:cNvCxnSpPr/>
          <p:nvPr userDrawn="1"/>
        </p:nvCxnSpPr>
        <p:spPr>
          <a:xfrm>
            <a:off x="468313" y="4873007"/>
            <a:ext cx="8207375" cy="0"/>
          </a:xfrm>
          <a:prstGeom prst="line">
            <a:avLst/>
          </a:prstGeom>
          <a:ln w="12700" cmpd="sng">
            <a:solidFill>
              <a:srgbClr val="FFCD00"/>
            </a:solidFill>
          </a:ln>
          <a:effectLst/>
        </p:spPr>
        <p:style>
          <a:lnRef idx="2">
            <a:schemeClr val="accent1"/>
          </a:lnRef>
          <a:fillRef idx="0">
            <a:schemeClr val="accent1"/>
          </a:fillRef>
          <a:effectRef idx="1">
            <a:schemeClr val="accent1"/>
          </a:effectRef>
          <a:fontRef idx="minor">
            <a:schemeClr val="tx1"/>
          </a:fontRef>
        </p:style>
      </p:cxnSp>
      <p:pic>
        <p:nvPicPr>
          <p:cNvPr id="12"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00" y="4712400"/>
            <a:ext cx="2146364" cy="964597"/>
          </a:xfrm>
          <a:prstGeom prst="rect">
            <a:avLst/>
          </a:prstGeom>
        </p:spPr>
      </p:pic>
    </p:spTree>
    <p:extLst>
      <p:ext uri="{BB962C8B-B14F-4D97-AF65-F5344CB8AC3E}">
        <p14:creationId xmlns:p14="http://schemas.microsoft.com/office/powerpoint/2010/main" val="9446023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 Red">
    <p:spTree>
      <p:nvGrpSpPr>
        <p:cNvPr id="1" name=""/>
        <p:cNvGrpSpPr/>
        <p:nvPr/>
      </p:nvGrpSpPr>
      <p:grpSpPr>
        <a:xfrm>
          <a:off x="0" y="0"/>
          <a:ext cx="0" cy="0"/>
          <a:chOff x="0" y="0"/>
          <a:chExt cx="0" cy="0"/>
        </a:xfrm>
      </p:grpSpPr>
      <p:sp>
        <p:nvSpPr>
          <p:cNvPr id="11" name="Title 1"/>
          <p:cNvSpPr>
            <a:spLocks noGrp="1"/>
          </p:cNvSpPr>
          <p:nvPr>
            <p:ph type="ctrTitle"/>
          </p:nvPr>
        </p:nvSpPr>
        <p:spPr>
          <a:xfrm>
            <a:off x="468325" y="265113"/>
            <a:ext cx="8207375" cy="996498"/>
          </a:xfrm>
          <a:prstGeom prst="rect">
            <a:avLst/>
          </a:prstGeom>
        </p:spPr>
        <p:txBody>
          <a:bodyPr lIns="0" tIns="0" rIns="0" bIns="0" anchor="t" anchorCtr="0">
            <a:noAutofit/>
          </a:bodyPr>
          <a:lstStyle>
            <a:lvl1pPr algn="l">
              <a:lnSpc>
                <a:spcPct val="85000"/>
              </a:lnSpc>
              <a:defRPr sz="3000" b="1" spc="-83">
                <a:solidFill>
                  <a:srgbClr val="0065BD"/>
                </a:solidFill>
              </a:defRPr>
            </a:lvl1pPr>
          </a:lstStyle>
          <a:p>
            <a:r>
              <a:rPr lang="fi-FI"/>
              <a:t>Click to edit Master title style</a:t>
            </a:r>
            <a:endParaRPr lang="en-US" dirty="0"/>
          </a:p>
        </p:txBody>
      </p:sp>
      <p:sp>
        <p:nvSpPr>
          <p:cNvPr id="12" name="Content Placeholder 10"/>
          <p:cNvSpPr>
            <a:spLocks noGrp="1"/>
          </p:cNvSpPr>
          <p:nvPr>
            <p:ph sz="quarter" idx="14"/>
          </p:nvPr>
        </p:nvSpPr>
        <p:spPr>
          <a:xfrm>
            <a:off x="468325" y="1261613"/>
            <a:ext cx="3988079" cy="3336645"/>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15" name="Content Placeholder 10"/>
          <p:cNvSpPr>
            <a:spLocks noGrp="1"/>
          </p:cNvSpPr>
          <p:nvPr>
            <p:ph sz="quarter" idx="18"/>
          </p:nvPr>
        </p:nvSpPr>
        <p:spPr>
          <a:xfrm>
            <a:off x="4687611" y="1261049"/>
            <a:ext cx="3988079" cy="3336645"/>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14"/>
          <p:cNvSpPr>
            <a:spLocks noGrp="1"/>
          </p:cNvSpPr>
          <p:nvPr>
            <p:ph type="dt" sz="half" idx="19"/>
          </p:nvPr>
        </p:nvSpPr>
        <p:spPr/>
        <p:txBody>
          <a:bodyPr/>
          <a:lstStyle>
            <a:lvl1pPr>
              <a:defRPr/>
            </a:lvl1pPr>
          </a:lstStyle>
          <a:p>
            <a:pPr>
              <a:defRPr/>
            </a:pPr>
            <a:fld id="{250F29C9-51F7-4E61-B7C7-5CEFA78BD6B3}" type="datetime1">
              <a:rPr lang="fi-FI" smtClean="0">
                <a:solidFill>
                  <a:prstClr val="black">
                    <a:tint val="75000"/>
                  </a:prstClr>
                </a:solidFill>
              </a:rPr>
              <a:pPr>
                <a:defRPr/>
              </a:pPr>
              <a:t>28.8.2022</a:t>
            </a:fld>
            <a:endParaRPr lang="fi-FI">
              <a:solidFill>
                <a:prstClr val="black">
                  <a:tint val="75000"/>
                </a:prstClr>
              </a:solidFill>
            </a:endParaRPr>
          </a:p>
        </p:txBody>
      </p:sp>
      <p:sp>
        <p:nvSpPr>
          <p:cNvPr id="8" name="Footer Placeholder 15"/>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6"/>
          <p:cNvSpPr>
            <a:spLocks noGrp="1"/>
          </p:cNvSpPr>
          <p:nvPr>
            <p:ph type="sldNum" sz="quarter" idx="21"/>
          </p:nvPr>
        </p:nvSpPr>
        <p:spPr/>
        <p:txBody>
          <a:bodyPr/>
          <a:lstStyle>
            <a:lvl1pPr>
              <a:defRPr/>
            </a:lvl1pPr>
          </a:lstStyle>
          <a:p>
            <a:pPr>
              <a:defRPr/>
            </a:pPr>
            <a:fld id="{B545180D-9F57-224F-AD9B-D6C47196F0CD}" type="slidenum">
              <a:rPr lang="fi-FI">
                <a:solidFill>
                  <a:prstClr val="black">
                    <a:tint val="75000"/>
                  </a:prstClr>
                </a:solidFill>
              </a:rPr>
              <a:pPr>
                <a:defRPr/>
              </a:pPr>
              <a:t>‹#›</a:t>
            </a:fld>
            <a:endParaRPr lang="fi-FI">
              <a:solidFill>
                <a:prstClr val="black">
                  <a:tint val="75000"/>
                </a:prstClr>
              </a:solidFill>
            </a:endParaRPr>
          </a:p>
        </p:txBody>
      </p:sp>
      <p:cxnSp>
        <p:nvCxnSpPr>
          <p:cNvPr id="13" name="Straight Connector 4"/>
          <p:cNvCxnSpPr/>
          <p:nvPr userDrawn="1"/>
        </p:nvCxnSpPr>
        <p:spPr>
          <a:xfrm>
            <a:off x="468325" y="4873007"/>
            <a:ext cx="8207375" cy="0"/>
          </a:xfrm>
          <a:prstGeom prst="line">
            <a:avLst/>
          </a:prstGeom>
          <a:ln w="12700" cmpd="sng">
            <a:solidFill>
              <a:srgbClr val="EF3340"/>
            </a:solidFill>
          </a:ln>
          <a:effectLst/>
        </p:spPr>
        <p:style>
          <a:lnRef idx="2">
            <a:schemeClr val="accent1"/>
          </a:lnRef>
          <a:fillRef idx="0">
            <a:schemeClr val="accent1"/>
          </a:fillRef>
          <a:effectRef idx="1">
            <a:schemeClr val="accent1"/>
          </a:effectRef>
          <a:fontRef idx="minor">
            <a:schemeClr val="tx1"/>
          </a:fontRef>
        </p:style>
      </p:cxnSp>
      <p:pic>
        <p:nvPicPr>
          <p:cNvPr id="14"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4000" y="4712402"/>
            <a:ext cx="2055876" cy="964597"/>
          </a:xfrm>
          <a:prstGeom prst="rect">
            <a:avLst/>
          </a:prstGeom>
        </p:spPr>
      </p:pic>
    </p:spTree>
    <p:extLst>
      <p:ext uri="{BB962C8B-B14F-4D97-AF65-F5344CB8AC3E}">
        <p14:creationId xmlns:p14="http://schemas.microsoft.com/office/powerpoint/2010/main" val="101675649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Two Col Blue">
    <p:spTree>
      <p:nvGrpSpPr>
        <p:cNvPr id="1" name=""/>
        <p:cNvGrpSpPr/>
        <p:nvPr/>
      </p:nvGrpSpPr>
      <p:grpSpPr>
        <a:xfrm>
          <a:off x="0" y="0"/>
          <a:ext cx="0" cy="0"/>
          <a:chOff x="0" y="0"/>
          <a:chExt cx="0" cy="0"/>
        </a:xfrm>
      </p:grpSpPr>
      <p:sp>
        <p:nvSpPr>
          <p:cNvPr id="10" name="Title 1"/>
          <p:cNvSpPr>
            <a:spLocks noGrp="1"/>
          </p:cNvSpPr>
          <p:nvPr>
            <p:ph type="ctrTitle"/>
          </p:nvPr>
        </p:nvSpPr>
        <p:spPr>
          <a:xfrm>
            <a:off x="463308" y="265113"/>
            <a:ext cx="8212380" cy="9964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463308" y="1261611"/>
            <a:ext cx="3988079" cy="3336083"/>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0" name="Content Placeholder 10"/>
          <p:cNvSpPr>
            <a:spLocks noGrp="1"/>
          </p:cNvSpPr>
          <p:nvPr>
            <p:ph sz="quarter" idx="18"/>
          </p:nvPr>
        </p:nvSpPr>
        <p:spPr>
          <a:xfrm>
            <a:off x="4687609" y="1261611"/>
            <a:ext cx="3988079" cy="3336083"/>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10"/>
          <p:cNvSpPr>
            <a:spLocks noGrp="1"/>
          </p:cNvSpPr>
          <p:nvPr>
            <p:ph type="dt" sz="half" idx="19"/>
          </p:nvPr>
        </p:nvSpPr>
        <p:spPr/>
        <p:txBody>
          <a:bodyPr/>
          <a:lstStyle>
            <a:lvl1pPr>
              <a:defRPr/>
            </a:lvl1pPr>
          </a:lstStyle>
          <a:p>
            <a:pPr>
              <a:defRPr/>
            </a:pPr>
            <a:fld id="{686F12C3-4421-43A0-8844-8188FCFDF52F}" type="datetime1">
              <a:rPr lang="fi-FI" smtClean="0"/>
              <a:t>28.8.2022</a:t>
            </a:fld>
            <a:endParaRPr lang="fi-FI"/>
          </a:p>
        </p:txBody>
      </p:sp>
      <p:sp>
        <p:nvSpPr>
          <p:cNvPr id="8" name="Footer Placeholder 11"/>
          <p:cNvSpPr>
            <a:spLocks noGrp="1"/>
          </p:cNvSpPr>
          <p:nvPr>
            <p:ph type="ftr" sz="quarter" idx="20"/>
          </p:nvPr>
        </p:nvSpPr>
        <p:spPr/>
        <p:txBody>
          <a:bodyPr/>
          <a:lstStyle>
            <a:lvl1pPr>
              <a:defRPr/>
            </a:lvl1pPr>
          </a:lstStyle>
          <a:p>
            <a:pPr>
              <a:defRPr/>
            </a:pPr>
            <a:endParaRPr lang="fi-FI"/>
          </a:p>
        </p:txBody>
      </p:sp>
      <p:sp>
        <p:nvSpPr>
          <p:cNvPr id="9" name="Slide Number Placeholder 12"/>
          <p:cNvSpPr>
            <a:spLocks noGrp="1"/>
          </p:cNvSpPr>
          <p:nvPr>
            <p:ph type="sldNum" sz="quarter" idx="21"/>
          </p:nvPr>
        </p:nvSpPr>
        <p:spPr/>
        <p:txBody>
          <a:bodyPr/>
          <a:lstStyle>
            <a:lvl1pPr>
              <a:defRPr/>
            </a:lvl1pPr>
          </a:lstStyle>
          <a:p>
            <a:pPr>
              <a:defRPr/>
            </a:pPr>
            <a:fld id="{7D79A8AE-7274-0C4A-AB42-92022833E6E2}" type="slidenum">
              <a:rPr lang="fi-FI"/>
              <a:pPr>
                <a:defRPr/>
              </a:pPr>
              <a:t>‹#›</a:t>
            </a:fld>
            <a:endParaRPr lang="fi-FI"/>
          </a:p>
        </p:txBody>
      </p:sp>
      <p:cxnSp>
        <p:nvCxnSpPr>
          <p:cNvPr id="13" name="Straight Connector 4"/>
          <p:cNvCxnSpPr/>
          <p:nvPr userDrawn="1"/>
        </p:nvCxnSpPr>
        <p:spPr>
          <a:xfrm>
            <a:off x="468313" y="4873007"/>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pic>
        <p:nvPicPr>
          <p:cNvPr id="14"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00" y="4712400"/>
            <a:ext cx="2113788" cy="964597"/>
          </a:xfrm>
          <a:prstGeom prst="rect">
            <a:avLst/>
          </a:prstGeom>
        </p:spPr>
      </p:pic>
    </p:spTree>
    <p:extLst>
      <p:ext uri="{BB962C8B-B14F-4D97-AF65-F5344CB8AC3E}">
        <p14:creationId xmlns:p14="http://schemas.microsoft.com/office/powerpoint/2010/main" val="395433546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Two Col Red">
    <p:spTree>
      <p:nvGrpSpPr>
        <p:cNvPr id="1" name=""/>
        <p:cNvGrpSpPr/>
        <p:nvPr/>
      </p:nvGrpSpPr>
      <p:grpSpPr>
        <a:xfrm>
          <a:off x="0" y="0"/>
          <a:ext cx="0" cy="0"/>
          <a:chOff x="0" y="0"/>
          <a:chExt cx="0" cy="0"/>
        </a:xfrm>
      </p:grpSpPr>
      <p:sp>
        <p:nvSpPr>
          <p:cNvPr id="11" name="Title 1"/>
          <p:cNvSpPr>
            <a:spLocks noGrp="1"/>
          </p:cNvSpPr>
          <p:nvPr>
            <p:ph type="ctrTitle"/>
          </p:nvPr>
        </p:nvSpPr>
        <p:spPr>
          <a:xfrm>
            <a:off x="468313" y="265113"/>
            <a:ext cx="8207375" cy="9964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2" name="Content Placeholder 10"/>
          <p:cNvSpPr>
            <a:spLocks noGrp="1"/>
          </p:cNvSpPr>
          <p:nvPr>
            <p:ph sz="quarter" idx="14"/>
          </p:nvPr>
        </p:nvSpPr>
        <p:spPr>
          <a:xfrm>
            <a:off x="468313" y="1261611"/>
            <a:ext cx="3988079" cy="3336645"/>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5" name="Content Placeholder 10"/>
          <p:cNvSpPr>
            <a:spLocks noGrp="1"/>
          </p:cNvSpPr>
          <p:nvPr>
            <p:ph sz="quarter" idx="18"/>
          </p:nvPr>
        </p:nvSpPr>
        <p:spPr>
          <a:xfrm>
            <a:off x="4687609" y="1261049"/>
            <a:ext cx="3988079" cy="3336645"/>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14"/>
          <p:cNvSpPr>
            <a:spLocks noGrp="1"/>
          </p:cNvSpPr>
          <p:nvPr>
            <p:ph type="dt" sz="half" idx="19"/>
          </p:nvPr>
        </p:nvSpPr>
        <p:spPr/>
        <p:txBody>
          <a:bodyPr/>
          <a:lstStyle>
            <a:lvl1pPr>
              <a:defRPr/>
            </a:lvl1pPr>
          </a:lstStyle>
          <a:p>
            <a:pPr>
              <a:defRPr/>
            </a:pPr>
            <a:fld id="{250F29C9-51F7-4E61-B7C7-5CEFA78BD6B3}" type="datetime1">
              <a:rPr lang="fi-FI" smtClean="0"/>
              <a:t>28.8.2022</a:t>
            </a:fld>
            <a:endParaRPr lang="fi-FI"/>
          </a:p>
        </p:txBody>
      </p:sp>
      <p:sp>
        <p:nvSpPr>
          <p:cNvPr id="8" name="Footer Placeholder 15"/>
          <p:cNvSpPr>
            <a:spLocks noGrp="1"/>
          </p:cNvSpPr>
          <p:nvPr>
            <p:ph type="ftr" sz="quarter" idx="20"/>
          </p:nvPr>
        </p:nvSpPr>
        <p:spPr/>
        <p:txBody>
          <a:bodyPr/>
          <a:lstStyle>
            <a:lvl1pPr>
              <a:defRPr/>
            </a:lvl1pPr>
          </a:lstStyle>
          <a:p>
            <a:pPr>
              <a:defRPr/>
            </a:pPr>
            <a:endParaRPr lang="fi-FI"/>
          </a:p>
        </p:txBody>
      </p:sp>
      <p:sp>
        <p:nvSpPr>
          <p:cNvPr id="9" name="Slide Number Placeholder 16"/>
          <p:cNvSpPr>
            <a:spLocks noGrp="1"/>
          </p:cNvSpPr>
          <p:nvPr>
            <p:ph type="sldNum" sz="quarter" idx="21"/>
          </p:nvPr>
        </p:nvSpPr>
        <p:spPr/>
        <p:txBody>
          <a:bodyPr/>
          <a:lstStyle>
            <a:lvl1pPr>
              <a:defRPr/>
            </a:lvl1pPr>
          </a:lstStyle>
          <a:p>
            <a:pPr>
              <a:defRPr/>
            </a:pPr>
            <a:fld id="{B545180D-9F57-224F-AD9B-D6C47196F0CD}" type="slidenum">
              <a:rPr lang="fi-FI"/>
              <a:pPr>
                <a:defRPr/>
              </a:pPr>
              <a:t>‹#›</a:t>
            </a:fld>
            <a:endParaRPr lang="fi-FI"/>
          </a:p>
        </p:txBody>
      </p:sp>
      <p:cxnSp>
        <p:nvCxnSpPr>
          <p:cNvPr id="13" name="Straight Connector 4"/>
          <p:cNvCxnSpPr/>
          <p:nvPr userDrawn="1"/>
        </p:nvCxnSpPr>
        <p:spPr>
          <a:xfrm>
            <a:off x="468313" y="4873007"/>
            <a:ext cx="8207375" cy="0"/>
          </a:xfrm>
          <a:prstGeom prst="line">
            <a:avLst/>
          </a:prstGeom>
          <a:ln w="12700" cmpd="sng">
            <a:solidFill>
              <a:srgbClr val="EF3340"/>
            </a:solidFill>
          </a:ln>
          <a:effectLst/>
        </p:spPr>
        <p:style>
          <a:lnRef idx="2">
            <a:schemeClr val="accent1"/>
          </a:lnRef>
          <a:fillRef idx="0">
            <a:schemeClr val="accent1"/>
          </a:fillRef>
          <a:effectRef idx="1">
            <a:schemeClr val="accent1"/>
          </a:effectRef>
          <a:fontRef idx="minor">
            <a:schemeClr val="tx1"/>
          </a:fontRef>
        </p:style>
      </p:cxnSp>
      <p:pic>
        <p:nvPicPr>
          <p:cNvPr id="14"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00" y="4712400"/>
            <a:ext cx="2055876" cy="964597"/>
          </a:xfrm>
          <a:prstGeom prst="rect">
            <a:avLst/>
          </a:prstGeom>
        </p:spPr>
      </p:pic>
    </p:spTree>
    <p:extLst>
      <p:ext uri="{BB962C8B-B14F-4D97-AF65-F5344CB8AC3E}">
        <p14:creationId xmlns:p14="http://schemas.microsoft.com/office/powerpoint/2010/main" val="371455681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Two Col Yellow">
    <p:spTree>
      <p:nvGrpSpPr>
        <p:cNvPr id="1" name=""/>
        <p:cNvGrpSpPr/>
        <p:nvPr/>
      </p:nvGrpSpPr>
      <p:grpSpPr>
        <a:xfrm>
          <a:off x="0" y="0"/>
          <a:ext cx="0" cy="0"/>
          <a:chOff x="0" y="0"/>
          <a:chExt cx="0" cy="0"/>
        </a:xfrm>
      </p:grpSpPr>
      <p:sp>
        <p:nvSpPr>
          <p:cNvPr id="10" name="Title 1"/>
          <p:cNvSpPr>
            <a:spLocks noGrp="1"/>
          </p:cNvSpPr>
          <p:nvPr>
            <p:ph type="ctrTitle"/>
          </p:nvPr>
        </p:nvSpPr>
        <p:spPr>
          <a:xfrm>
            <a:off x="468313" y="265113"/>
            <a:ext cx="8207375" cy="9964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468313" y="1261611"/>
            <a:ext cx="3988079" cy="3336083"/>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2"/>
          <p:cNvSpPr>
            <a:spLocks noGrp="1"/>
          </p:cNvSpPr>
          <p:nvPr>
            <p:ph type="dt" sz="half" idx="19"/>
          </p:nvPr>
        </p:nvSpPr>
        <p:spPr/>
        <p:txBody>
          <a:bodyPr/>
          <a:lstStyle>
            <a:lvl1pPr>
              <a:defRPr/>
            </a:lvl1pPr>
          </a:lstStyle>
          <a:p>
            <a:pPr>
              <a:defRPr/>
            </a:pPr>
            <a:fld id="{42FBD0ED-27AA-4BEE-8827-0A59147D95E5}" type="datetime1">
              <a:rPr lang="fi-FI" smtClean="0"/>
              <a:t>28.8.2022</a:t>
            </a:fld>
            <a:endParaRPr lang="fi-FI"/>
          </a:p>
        </p:txBody>
      </p:sp>
      <p:sp>
        <p:nvSpPr>
          <p:cNvPr id="8" name="Footer Placeholder 3"/>
          <p:cNvSpPr>
            <a:spLocks noGrp="1"/>
          </p:cNvSpPr>
          <p:nvPr>
            <p:ph type="ftr" sz="quarter" idx="20"/>
          </p:nvPr>
        </p:nvSpPr>
        <p:spPr/>
        <p:txBody>
          <a:bodyPr/>
          <a:lstStyle>
            <a:lvl1pPr>
              <a:defRPr/>
            </a:lvl1pPr>
          </a:lstStyle>
          <a:p>
            <a:pPr>
              <a:defRPr/>
            </a:pPr>
            <a:endParaRPr lang="fi-FI"/>
          </a:p>
        </p:txBody>
      </p:sp>
      <p:sp>
        <p:nvSpPr>
          <p:cNvPr id="9" name="Slide Number Placeholder 13"/>
          <p:cNvSpPr>
            <a:spLocks noGrp="1"/>
          </p:cNvSpPr>
          <p:nvPr>
            <p:ph type="sldNum" sz="quarter" idx="21"/>
          </p:nvPr>
        </p:nvSpPr>
        <p:spPr/>
        <p:txBody>
          <a:bodyPr/>
          <a:lstStyle>
            <a:lvl1pPr>
              <a:defRPr/>
            </a:lvl1pPr>
          </a:lstStyle>
          <a:p>
            <a:pPr>
              <a:defRPr/>
            </a:pPr>
            <a:fld id="{E265D404-ADF5-A94E-82B6-70B84D261D76}" type="slidenum">
              <a:rPr lang="fi-FI"/>
              <a:pPr>
                <a:defRPr/>
              </a:pPr>
              <a:t>‹#›</a:t>
            </a:fld>
            <a:endParaRPr lang="fi-FI"/>
          </a:p>
        </p:txBody>
      </p:sp>
      <p:cxnSp>
        <p:nvCxnSpPr>
          <p:cNvPr id="13" name="Straight Connector 4"/>
          <p:cNvCxnSpPr/>
          <p:nvPr userDrawn="1"/>
        </p:nvCxnSpPr>
        <p:spPr>
          <a:xfrm>
            <a:off x="468313" y="4873007"/>
            <a:ext cx="8207375" cy="0"/>
          </a:xfrm>
          <a:prstGeom prst="line">
            <a:avLst/>
          </a:prstGeom>
          <a:ln w="12700" cmpd="sng">
            <a:solidFill>
              <a:srgbClr val="FFCD00"/>
            </a:solidFill>
          </a:ln>
          <a:effectLst/>
        </p:spPr>
        <p:style>
          <a:lnRef idx="2">
            <a:schemeClr val="accent1"/>
          </a:lnRef>
          <a:fillRef idx="0">
            <a:schemeClr val="accent1"/>
          </a:fillRef>
          <a:effectRef idx="1">
            <a:schemeClr val="accent1"/>
          </a:effectRef>
          <a:fontRef idx="minor">
            <a:schemeClr val="tx1"/>
          </a:fontRef>
        </p:style>
      </p:cxnSp>
      <p:sp>
        <p:nvSpPr>
          <p:cNvPr id="14" name="Content Placeholder 10"/>
          <p:cNvSpPr>
            <a:spLocks noGrp="1"/>
          </p:cNvSpPr>
          <p:nvPr>
            <p:ph sz="quarter" idx="18"/>
          </p:nvPr>
        </p:nvSpPr>
        <p:spPr>
          <a:xfrm>
            <a:off x="4687609" y="1261611"/>
            <a:ext cx="3988079" cy="3336083"/>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pic>
        <p:nvPicPr>
          <p:cNvPr id="12"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00" y="4712400"/>
            <a:ext cx="2146364" cy="964597"/>
          </a:xfrm>
          <a:prstGeom prst="rect">
            <a:avLst/>
          </a:prstGeom>
        </p:spPr>
      </p:pic>
    </p:spTree>
    <p:extLst>
      <p:ext uri="{BB962C8B-B14F-4D97-AF65-F5344CB8AC3E}">
        <p14:creationId xmlns:p14="http://schemas.microsoft.com/office/powerpoint/2010/main" val="158785144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CONTENT text page ok">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457200" y="360000"/>
            <a:ext cx="8229600" cy="468395"/>
          </a:xfrm>
          <a:prstGeom prst="rect">
            <a:avLst/>
          </a:prstGeom>
        </p:spPr>
        <p:txBody>
          <a:bodyPr/>
          <a:lstStyle/>
          <a:p>
            <a:r>
              <a:rPr lang="en-US" dirty="0"/>
              <a:t>Click to edit title style</a:t>
            </a:r>
            <a:endParaRPr lang="en-GB" dirty="0"/>
          </a:p>
        </p:txBody>
      </p:sp>
      <p:sp>
        <p:nvSpPr>
          <p:cNvPr id="5" name="Espace réservé du texte 4"/>
          <p:cNvSpPr>
            <a:spLocks noGrp="1"/>
          </p:cNvSpPr>
          <p:nvPr>
            <p:ph type="body" sz="quarter" idx="10"/>
          </p:nvPr>
        </p:nvSpPr>
        <p:spPr>
          <a:xfrm>
            <a:off x="457207" y="1140000"/>
            <a:ext cx="8207375" cy="4319323"/>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Tree>
    <p:extLst>
      <p:ext uri="{BB962C8B-B14F-4D97-AF65-F5344CB8AC3E}">
        <p14:creationId xmlns:p14="http://schemas.microsoft.com/office/powerpoint/2010/main" val="146208712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userDrawn="1">
  <p:cSld name="2_Content Blue">
    <p:spTree>
      <p:nvGrpSpPr>
        <p:cNvPr id="1" name=""/>
        <p:cNvGrpSpPr/>
        <p:nvPr/>
      </p:nvGrpSpPr>
      <p:grpSpPr>
        <a:xfrm>
          <a:off x="0" y="0"/>
          <a:ext cx="0" cy="0"/>
          <a:chOff x="0" y="0"/>
          <a:chExt cx="0" cy="0"/>
        </a:xfrm>
      </p:grpSpPr>
      <p:sp>
        <p:nvSpPr>
          <p:cNvPr id="2" name="Title 1"/>
          <p:cNvSpPr>
            <a:spLocks noGrp="1"/>
          </p:cNvSpPr>
          <p:nvPr>
            <p:ph type="ctrTitle"/>
          </p:nvPr>
        </p:nvSpPr>
        <p:spPr>
          <a:xfrm>
            <a:off x="468313" y="265113"/>
            <a:ext cx="8207375" cy="9964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pPr>
                <a:defRPr/>
              </a:pPr>
              <a:t>‹#›</a:t>
            </a:fld>
            <a:endParaRPr lang="fi-FI"/>
          </a:p>
        </p:txBody>
      </p:sp>
    </p:spTree>
    <p:extLst>
      <p:ext uri="{BB962C8B-B14F-4D97-AF65-F5344CB8AC3E}">
        <p14:creationId xmlns:p14="http://schemas.microsoft.com/office/powerpoint/2010/main" val="131601398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rgbClr val="005EB8"/>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15" y="1417340"/>
            <a:ext cx="8207375" cy="2952000"/>
          </a:xfrm>
          <a:prstGeom prst="rect">
            <a:avLst/>
          </a:prstGeom>
        </p:spPr>
        <p:txBody>
          <a:bodyPr lIns="0" tIns="0" rIns="0" bIns="0" anchor="b" anchorCtr="0">
            <a:noAutofit/>
          </a:bodyPr>
          <a:lstStyle>
            <a:lvl1pPr algn="l">
              <a:lnSpc>
                <a:spcPct val="80000"/>
              </a:lnSpc>
              <a:defRPr sz="6000" b="1" spc="-167">
                <a:solidFill>
                  <a:schemeClr val="bg1"/>
                </a:solidFill>
              </a:defRPr>
            </a:lvl1pPr>
          </a:lstStyle>
          <a:p>
            <a:r>
              <a:rPr lang="en-US"/>
              <a:t>Click to edit Master title style</a:t>
            </a:r>
            <a:endParaRPr lang="en-US" dirty="0"/>
          </a:p>
        </p:txBody>
      </p:sp>
      <p:sp>
        <p:nvSpPr>
          <p:cNvPr id="6"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333" i="1">
                <a:solidFill>
                  <a:schemeClr val="bg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a:t>Click to edit Master subtitle style</a:t>
            </a:r>
            <a:endParaRPr lang="en-US" dirty="0"/>
          </a:p>
        </p:txBody>
      </p:sp>
      <p:pic>
        <p:nvPicPr>
          <p:cNvPr id="7"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2" y="0"/>
            <a:ext cx="1654175" cy="1516063"/>
          </a:xfrm>
          <a:prstGeom prst="rect">
            <a:avLst/>
          </a:prstGeom>
        </p:spPr>
      </p:pic>
    </p:spTree>
    <p:extLst>
      <p:ext uri="{BB962C8B-B14F-4D97-AF65-F5344CB8AC3E}">
        <p14:creationId xmlns:p14="http://schemas.microsoft.com/office/powerpoint/2010/main" val="288065664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rgbClr val="EF334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15" y="1417340"/>
            <a:ext cx="8207375" cy="2952000"/>
          </a:xfrm>
          <a:prstGeom prst="rect">
            <a:avLst/>
          </a:prstGeom>
        </p:spPr>
        <p:txBody>
          <a:bodyPr lIns="0" tIns="0" rIns="0" bIns="0" anchor="b" anchorCtr="0">
            <a:noAutofit/>
          </a:bodyPr>
          <a:lstStyle>
            <a:lvl1pPr algn="l">
              <a:lnSpc>
                <a:spcPct val="80000"/>
              </a:lnSpc>
              <a:defRPr sz="6000" b="1" spc="-167">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333" i="1">
                <a:solidFill>
                  <a:schemeClr val="bg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a:t>Click to edit Master subtitle style</a:t>
            </a:r>
            <a:endParaRPr lang="en-US" dirty="0"/>
          </a:p>
        </p:txBody>
      </p:sp>
      <p:pic>
        <p:nvPicPr>
          <p:cNvPr id="5"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2" y="0"/>
            <a:ext cx="1654175" cy="1516063"/>
          </a:xfrm>
          <a:prstGeom prst="rect">
            <a:avLst/>
          </a:prstGeom>
        </p:spPr>
      </p:pic>
    </p:spTree>
    <p:extLst>
      <p:ext uri="{BB962C8B-B14F-4D97-AF65-F5344CB8AC3E}">
        <p14:creationId xmlns:p14="http://schemas.microsoft.com/office/powerpoint/2010/main" val="259209835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rgbClr val="FFCD0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15" y="1417340"/>
            <a:ext cx="8207375" cy="2952000"/>
          </a:xfrm>
          <a:prstGeom prst="rect">
            <a:avLst/>
          </a:prstGeom>
        </p:spPr>
        <p:txBody>
          <a:bodyPr lIns="0" tIns="0" rIns="0" bIns="0" anchor="b" anchorCtr="0">
            <a:noAutofit/>
          </a:bodyPr>
          <a:lstStyle>
            <a:lvl1pPr algn="l">
              <a:lnSpc>
                <a:spcPct val="80000"/>
              </a:lnSpc>
              <a:defRPr sz="6000" b="1" spc="-167">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333" i="1">
                <a:solidFill>
                  <a:schemeClr val="bg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a:t>Click to edit Master subtitle style</a:t>
            </a:r>
            <a:endParaRPr lang="en-US" dirty="0"/>
          </a:p>
        </p:txBody>
      </p:sp>
      <p:pic>
        <p:nvPicPr>
          <p:cNvPr id="6"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2" y="0"/>
            <a:ext cx="1654175" cy="1516063"/>
          </a:xfrm>
          <a:prstGeom prst="rect">
            <a:avLst/>
          </a:prstGeom>
        </p:spPr>
      </p:pic>
    </p:spTree>
    <p:extLst>
      <p:ext uri="{BB962C8B-B14F-4D97-AF65-F5344CB8AC3E}">
        <p14:creationId xmlns:p14="http://schemas.microsoft.com/office/powerpoint/2010/main" val="116445124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15" y="1417636"/>
            <a:ext cx="8207375" cy="2952000"/>
          </a:xfrm>
          <a:prstGeom prst="rect">
            <a:avLst/>
          </a:prstGeom>
        </p:spPr>
        <p:txBody>
          <a:bodyPr lIns="0" tIns="0" rIns="0" bIns="0" anchor="b" anchorCtr="0">
            <a:noAutofit/>
          </a:bodyPr>
          <a:lstStyle>
            <a:lvl1pPr algn="l">
              <a:lnSpc>
                <a:spcPct val="80000"/>
              </a:lnSpc>
              <a:defRPr sz="6000" b="1" spc="-167">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333" i="1">
                <a:solidFill>
                  <a:schemeClr val="bg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a:t>Click to edit Master subtitle style</a:t>
            </a:r>
            <a:endParaRPr lang="en-US" dirty="0"/>
          </a:p>
        </p:txBody>
      </p:sp>
      <p:pic>
        <p:nvPicPr>
          <p:cNvPr id="5"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2" y="0"/>
            <a:ext cx="1654175" cy="1516063"/>
          </a:xfrm>
          <a:prstGeom prst="rect">
            <a:avLst/>
          </a:prstGeom>
        </p:spPr>
      </p:pic>
    </p:spTree>
    <p:extLst>
      <p:ext uri="{BB962C8B-B14F-4D97-AF65-F5344CB8AC3E}">
        <p14:creationId xmlns:p14="http://schemas.microsoft.com/office/powerpoint/2010/main" val="194800415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Cover with BG image 2">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15" y="1417636"/>
            <a:ext cx="8207375" cy="2952000"/>
          </a:xfrm>
          <a:prstGeom prst="rect">
            <a:avLst/>
          </a:prstGeom>
        </p:spPr>
        <p:txBody>
          <a:bodyPr lIns="0" tIns="0" rIns="0" bIns="0" anchor="b" anchorCtr="0">
            <a:noAutofit/>
          </a:bodyPr>
          <a:lstStyle>
            <a:lvl1pPr algn="l">
              <a:lnSpc>
                <a:spcPct val="80000"/>
              </a:lnSpc>
              <a:defRPr sz="6000" b="1" spc="-167">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333" i="1">
                <a:solidFill>
                  <a:schemeClr val="bg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a:t>Click to edit Master subtitle style</a:t>
            </a:r>
            <a:endParaRPr lang="en-US" dirty="0"/>
          </a:p>
        </p:txBody>
      </p:sp>
      <p:pic>
        <p:nvPicPr>
          <p:cNvPr id="5"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2" y="0"/>
            <a:ext cx="1654175" cy="1516063"/>
          </a:xfrm>
          <a:prstGeom prst="rect">
            <a:avLst/>
          </a:prstGeom>
        </p:spPr>
      </p:pic>
    </p:spTree>
    <p:extLst>
      <p:ext uri="{BB962C8B-B14F-4D97-AF65-F5344CB8AC3E}">
        <p14:creationId xmlns:p14="http://schemas.microsoft.com/office/powerpoint/2010/main" val="36079627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 Yellow">
    <p:spTree>
      <p:nvGrpSpPr>
        <p:cNvPr id="1" name=""/>
        <p:cNvGrpSpPr/>
        <p:nvPr/>
      </p:nvGrpSpPr>
      <p:grpSpPr>
        <a:xfrm>
          <a:off x="0" y="0"/>
          <a:ext cx="0" cy="0"/>
          <a:chOff x="0" y="0"/>
          <a:chExt cx="0" cy="0"/>
        </a:xfrm>
      </p:grpSpPr>
      <p:sp>
        <p:nvSpPr>
          <p:cNvPr id="10" name="Title 1"/>
          <p:cNvSpPr>
            <a:spLocks noGrp="1"/>
          </p:cNvSpPr>
          <p:nvPr>
            <p:ph type="ctrTitle"/>
          </p:nvPr>
        </p:nvSpPr>
        <p:spPr>
          <a:xfrm>
            <a:off x="468325" y="265113"/>
            <a:ext cx="8207375" cy="996498"/>
          </a:xfrm>
          <a:prstGeom prst="rect">
            <a:avLst/>
          </a:prstGeom>
        </p:spPr>
        <p:txBody>
          <a:bodyPr lIns="0" tIns="0" rIns="0" bIns="0" anchor="t" anchorCtr="0">
            <a:noAutofit/>
          </a:bodyPr>
          <a:lstStyle>
            <a:lvl1pPr algn="l">
              <a:lnSpc>
                <a:spcPct val="85000"/>
              </a:lnSpc>
              <a:defRPr sz="3000" b="1" spc="-83">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468325" y="1261614"/>
            <a:ext cx="3988079" cy="3336083"/>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2"/>
          <p:cNvSpPr>
            <a:spLocks noGrp="1"/>
          </p:cNvSpPr>
          <p:nvPr>
            <p:ph type="dt" sz="half" idx="19"/>
          </p:nvPr>
        </p:nvSpPr>
        <p:spPr/>
        <p:txBody>
          <a:bodyPr/>
          <a:lstStyle>
            <a:lvl1pPr>
              <a:defRPr/>
            </a:lvl1pPr>
          </a:lstStyle>
          <a:p>
            <a:pPr>
              <a:defRPr/>
            </a:pPr>
            <a:fld id="{42FBD0ED-27AA-4BEE-8827-0A59147D95E5}" type="datetime1">
              <a:rPr lang="fi-FI" smtClean="0">
                <a:solidFill>
                  <a:prstClr val="black">
                    <a:tint val="75000"/>
                  </a:prstClr>
                </a:solidFill>
              </a:rPr>
              <a:pPr>
                <a:defRPr/>
              </a:pPr>
              <a:t>28.8.2022</a:t>
            </a:fld>
            <a:endParaRPr lang="fi-FI">
              <a:solidFill>
                <a:prstClr val="black">
                  <a:tint val="75000"/>
                </a:prstClr>
              </a:solidFill>
            </a:endParaRPr>
          </a:p>
        </p:txBody>
      </p:sp>
      <p:sp>
        <p:nvSpPr>
          <p:cNvPr id="8" name="Footer Placeholder 3"/>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3"/>
          <p:cNvSpPr>
            <a:spLocks noGrp="1"/>
          </p:cNvSpPr>
          <p:nvPr>
            <p:ph type="sldNum" sz="quarter" idx="21"/>
          </p:nvPr>
        </p:nvSpPr>
        <p:spPr/>
        <p:txBody>
          <a:bodyPr/>
          <a:lstStyle>
            <a:lvl1pPr>
              <a:defRPr/>
            </a:lvl1pPr>
          </a:lstStyle>
          <a:p>
            <a:pPr>
              <a:defRPr/>
            </a:pPr>
            <a:fld id="{E265D404-ADF5-A94E-82B6-70B84D261D76}" type="slidenum">
              <a:rPr lang="fi-FI">
                <a:solidFill>
                  <a:prstClr val="black">
                    <a:tint val="75000"/>
                  </a:prstClr>
                </a:solidFill>
              </a:rPr>
              <a:pPr>
                <a:defRPr/>
              </a:pPr>
              <a:t>‹#›</a:t>
            </a:fld>
            <a:endParaRPr lang="fi-FI">
              <a:solidFill>
                <a:prstClr val="black">
                  <a:tint val="75000"/>
                </a:prstClr>
              </a:solidFill>
            </a:endParaRPr>
          </a:p>
        </p:txBody>
      </p:sp>
      <p:cxnSp>
        <p:nvCxnSpPr>
          <p:cNvPr id="13" name="Straight Connector 4"/>
          <p:cNvCxnSpPr/>
          <p:nvPr userDrawn="1"/>
        </p:nvCxnSpPr>
        <p:spPr>
          <a:xfrm>
            <a:off x="468325" y="4873007"/>
            <a:ext cx="8207375" cy="0"/>
          </a:xfrm>
          <a:prstGeom prst="line">
            <a:avLst/>
          </a:prstGeom>
          <a:ln w="12700" cmpd="sng">
            <a:solidFill>
              <a:srgbClr val="FFCD00"/>
            </a:solidFill>
          </a:ln>
          <a:effectLst/>
        </p:spPr>
        <p:style>
          <a:lnRef idx="2">
            <a:schemeClr val="accent1"/>
          </a:lnRef>
          <a:fillRef idx="0">
            <a:schemeClr val="accent1"/>
          </a:fillRef>
          <a:effectRef idx="1">
            <a:schemeClr val="accent1"/>
          </a:effectRef>
          <a:fontRef idx="minor">
            <a:schemeClr val="tx1"/>
          </a:fontRef>
        </p:style>
      </p:cxnSp>
      <p:sp>
        <p:nvSpPr>
          <p:cNvPr id="14" name="Content Placeholder 10"/>
          <p:cNvSpPr>
            <a:spLocks noGrp="1"/>
          </p:cNvSpPr>
          <p:nvPr>
            <p:ph sz="quarter" idx="18"/>
          </p:nvPr>
        </p:nvSpPr>
        <p:spPr>
          <a:xfrm>
            <a:off x="4687611" y="1261614"/>
            <a:ext cx="3988079" cy="3336083"/>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pic>
        <p:nvPicPr>
          <p:cNvPr id="12"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4000" y="4712402"/>
            <a:ext cx="2146364" cy="964597"/>
          </a:xfrm>
          <a:prstGeom prst="rect">
            <a:avLst/>
          </a:prstGeom>
        </p:spPr>
      </p:pic>
    </p:spTree>
    <p:extLst>
      <p:ext uri="{BB962C8B-B14F-4D97-AF65-F5344CB8AC3E}">
        <p14:creationId xmlns:p14="http://schemas.microsoft.com/office/powerpoint/2010/main" val="269361521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Cover with BG image 3">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15" y="1417636"/>
            <a:ext cx="8207375" cy="2952000"/>
          </a:xfrm>
          <a:prstGeom prst="rect">
            <a:avLst/>
          </a:prstGeom>
        </p:spPr>
        <p:txBody>
          <a:bodyPr lIns="0" tIns="0" rIns="0" bIns="0" anchor="b" anchorCtr="0">
            <a:noAutofit/>
          </a:bodyPr>
          <a:lstStyle>
            <a:lvl1pPr algn="l">
              <a:lnSpc>
                <a:spcPct val="80000"/>
              </a:lnSpc>
              <a:defRPr sz="6000" b="1" spc="-167">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333" i="1">
                <a:solidFill>
                  <a:schemeClr val="bg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a:t>Click to edit Master subtitle style</a:t>
            </a:r>
            <a:endParaRPr lang="en-US" dirty="0"/>
          </a:p>
        </p:txBody>
      </p:sp>
      <p:pic>
        <p:nvPicPr>
          <p:cNvPr id="9"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2" y="0"/>
            <a:ext cx="1654175" cy="1516063"/>
          </a:xfrm>
          <a:prstGeom prst="rect">
            <a:avLst/>
          </a:prstGeom>
        </p:spPr>
      </p:pic>
    </p:spTree>
    <p:extLst>
      <p:ext uri="{BB962C8B-B14F-4D97-AF65-F5344CB8AC3E}">
        <p14:creationId xmlns:p14="http://schemas.microsoft.com/office/powerpoint/2010/main" val="111412815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468312" y="1418400"/>
            <a:ext cx="8208000" cy="2952000"/>
          </a:xfrm>
          <a:prstGeom prst="rect">
            <a:avLst/>
          </a:prstGeom>
        </p:spPr>
        <p:txBody>
          <a:bodyPr lIns="0" tIns="0" rIns="0" bIns="0" anchor="b">
            <a:noAutofit/>
          </a:bodyPr>
          <a:lstStyle>
            <a:lvl1pPr algn="l">
              <a:lnSpc>
                <a:spcPct val="80000"/>
              </a:lnSpc>
              <a:defRPr sz="6000" b="1" spc="-167">
                <a:solidFill>
                  <a:srgbClr val="005EB8"/>
                </a:solidFill>
              </a:defRPr>
            </a:lvl1pPr>
          </a:lstStyle>
          <a:p>
            <a:r>
              <a:rPr lang="en-US"/>
              <a:t>Click to edit Master title style</a:t>
            </a:r>
            <a:endParaRPr lang="en-US" dirty="0"/>
          </a:p>
        </p:txBody>
      </p:sp>
      <p:sp>
        <p:nvSpPr>
          <p:cNvPr id="17" name="Subtitle 2"/>
          <p:cNvSpPr>
            <a:spLocks noGrp="1"/>
          </p:cNvSpPr>
          <p:nvPr>
            <p:ph type="subTitle" idx="1"/>
          </p:nvPr>
        </p:nvSpPr>
        <p:spPr>
          <a:xfrm>
            <a:off x="468314" y="4429748"/>
            <a:ext cx="5388448" cy="660000"/>
          </a:xfrm>
          <a:prstGeom prst="rect">
            <a:avLst/>
          </a:prstGeom>
        </p:spPr>
        <p:txBody>
          <a:bodyPr lIns="0" tIns="0" rIns="0" bIns="0" anchor="t">
            <a:normAutofit/>
          </a:bodyPr>
          <a:lstStyle>
            <a:lvl1pPr marL="0" indent="0" algn="l">
              <a:spcBef>
                <a:spcPts val="0"/>
              </a:spcBef>
              <a:buNone/>
              <a:defRPr sz="1333" i="1">
                <a:solidFill>
                  <a:srgbClr val="928B8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2" y="0"/>
            <a:ext cx="1654175" cy="1516063"/>
          </a:xfrm>
          <a:prstGeom prst="rect">
            <a:avLst/>
          </a:prstGeom>
        </p:spPr>
      </p:pic>
    </p:spTree>
    <p:extLst>
      <p:ext uri="{BB962C8B-B14F-4D97-AF65-F5344CB8AC3E}">
        <p14:creationId xmlns:p14="http://schemas.microsoft.com/office/powerpoint/2010/main" val="367369948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418400"/>
            <a:ext cx="8208000" cy="2952000"/>
          </a:xfrm>
          <a:prstGeom prst="rect">
            <a:avLst/>
          </a:prstGeom>
        </p:spPr>
        <p:txBody>
          <a:bodyPr lIns="0" tIns="0" rIns="0" bIns="0" anchor="b">
            <a:noAutofit/>
          </a:bodyPr>
          <a:lstStyle>
            <a:lvl1pPr algn="l">
              <a:lnSpc>
                <a:spcPct val="80000"/>
              </a:lnSpc>
              <a:defRPr sz="6000" b="1" spc="-167">
                <a:solidFill>
                  <a:srgbClr val="EF3340"/>
                </a:solidFill>
              </a:defRPr>
            </a:lvl1pPr>
          </a:lstStyle>
          <a:p>
            <a:r>
              <a:rPr lang="en-US"/>
              <a:t>Click to edit Master title style</a:t>
            </a:r>
            <a:endParaRPr lang="en-US" dirty="0"/>
          </a:p>
        </p:txBody>
      </p:sp>
      <p:sp>
        <p:nvSpPr>
          <p:cNvPr id="6" name="Subtitle 2"/>
          <p:cNvSpPr>
            <a:spLocks noGrp="1"/>
          </p:cNvSpPr>
          <p:nvPr>
            <p:ph type="subTitle" idx="1"/>
          </p:nvPr>
        </p:nvSpPr>
        <p:spPr>
          <a:xfrm>
            <a:off x="468316" y="4429748"/>
            <a:ext cx="5379423" cy="660000"/>
          </a:xfrm>
          <a:prstGeom prst="rect">
            <a:avLst/>
          </a:prstGeom>
        </p:spPr>
        <p:txBody>
          <a:bodyPr lIns="0" tIns="0" rIns="0" bIns="0" anchor="t">
            <a:normAutofit/>
          </a:bodyPr>
          <a:lstStyle>
            <a:lvl1pPr marL="0" indent="0" algn="l">
              <a:spcBef>
                <a:spcPts val="0"/>
              </a:spcBef>
              <a:buNone/>
              <a:defRPr sz="1333" i="1">
                <a:solidFill>
                  <a:srgbClr val="928B8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a:t>Click to edit Master subtitle style</a:t>
            </a:r>
            <a:endParaRPr lang="en-US" dirty="0"/>
          </a:p>
        </p:txBody>
      </p:sp>
      <p:pic>
        <p:nvPicPr>
          <p:cNvPr id="8"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2" y="0"/>
            <a:ext cx="1654175" cy="1516063"/>
          </a:xfrm>
          <a:prstGeom prst="rect">
            <a:avLst/>
          </a:prstGeom>
        </p:spPr>
      </p:pic>
    </p:spTree>
    <p:extLst>
      <p:ext uri="{BB962C8B-B14F-4D97-AF65-F5344CB8AC3E}">
        <p14:creationId xmlns:p14="http://schemas.microsoft.com/office/powerpoint/2010/main" val="34458634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418400"/>
            <a:ext cx="8208000" cy="2952000"/>
          </a:xfrm>
          <a:prstGeom prst="rect">
            <a:avLst/>
          </a:prstGeom>
        </p:spPr>
        <p:txBody>
          <a:bodyPr lIns="0" tIns="0" rIns="0" bIns="0" anchor="b">
            <a:noAutofit/>
          </a:bodyPr>
          <a:lstStyle>
            <a:lvl1pPr algn="l">
              <a:lnSpc>
                <a:spcPct val="80000"/>
              </a:lnSpc>
              <a:defRPr sz="6000" b="1" spc="-167">
                <a:solidFill>
                  <a:srgbClr val="FFCD00"/>
                </a:solidFill>
              </a:defRPr>
            </a:lvl1pPr>
          </a:lstStyle>
          <a:p>
            <a:r>
              <a:rPr lang="en-US"/>
              <a:t>Click to edit Master title style</a:t>
            </a:r>
            <a:endParaRPr lang="en-US" dirty="0"/>
          </a:p>
        </p:txBody>
      </p:sp>
      <p:sp>
        <p:nvSpPr>
          <p:cNvPr id="6" name="Subtitle 2"/>
          <p:cNvSpPr>
            <a:spLocks noGrp="1"/>
          </p:cNvSpPr>
          <p:nvPr>
            <p:ph type="subTitle" idx="1"/>
          </p:nvPr>
        </p:nvSpPr>
        <p:spPr>
          <a:xfrm>
            <a:off x="468314" y="4429748"/>
            <a:ext cx="5388448" cy="660000"/>
          </a:xfrm>
          <a:prstGeom prst="rect">
            <a:avLst/>
          </a:prstGeom>
        </p:spPr>
        <p:txBody>
          <a:bodyPr lIns="0" tIns="0" rIns="0" bIns="0" anchor="t">
            <a:normAutofit/>
          </a:bodyPr>
          <a:lstStyle>
            <a:lvl1pPr marL="0" indent="0" algn="l">
              <a:spcBef>
                <a:spcPts val="0"/>
              </a:spcBef>
              <a:buNone/>
              <a:defRPr sz="1333" i="1">
                <a:solidFill>
                  <a:srgbClr val="928B8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2" y="0"/>
            <a:ext cx="1654175" cy="1516063"/>
          </a:xfrm>
          <a:prstGeom prst="rect">
            <a:avLst/>
          </a:prstGeom>
        </p:spPr>
      </p:pic>
    </p:spTree>
    <p:extLst>
      <p:ext uri="{BB962C8B-B14F-4D97-AF65-F5344CB8AC3E}">
        <p14:creationId xmlns:p14="http://schemas.microsoft.com/office/powerpoint/2010/main" val="164061342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468315" y="1657740"/>
            <a:ext cx="3319477" cy="2694083"/>
          </a:xfrm>
          <a:prstGeom prst="rect">
            <a:avLst/>
          </a:prstGeom>
        </p:spPr>
        <p:txBody>
          <a:bodyPr lIns="0" tIns="0" rIns="0" bIns="0" anchor="t">
            <a:noAutofit/>
          </a:bodyPr>
          <a:lstStyle>
            <a:lvl1pPr algn="l">
              <a:lnSpc>
                <a:spcPct val="80000"/>
              </a:lnSpc>
              <a:defRPr sz="5000" b="1" spc="-167">
                <a:solidFill>
                  <a:srgbClr val="005EB8"/>
                </a:solidFill>
              </a:defRPr>
            </a:lvl1pPr>
          </a:lstStyle>
          <a:p>
            <a:r>
              <a:rPr lang="en-US"/>
              <a:t>Click to edit Master title style</a:t>
            </a:r>
            <a:endParaRPr lang="en-US" dirty="0"/>
          </a:p>
        </p:txBody>
      </p:sp>
      <p:sp>
        <p:nvSpPr>
          <p:cNvPr id="17" name="Subtitle 2"/>
          <p:cNvSpPr>
            <a:spLocks noGrp="1"/>
          </p:cNvSpPr>
          <p:nvPr>
            <p:ph type="subTitle" idx="1"/>
          </p:nvPr>
        </p:nvSpPr>
        <p:spPr>
          <a:xfrm>
            <a:off x="468315" y="4531740"/>
            <a:ext cx="3319477" cy="486000"/>
          </a:xfrm>
          <a:prstGeom prst="rect">
            <a:avLst/>
          </a:prstGeom>
        </p:spPr>
        <p:txBody>
          <a:bodyPr lIns="0" tIns="0" rIns="0" bIns="0" anchor="t">
            <a:normAutofit/>
          </a:bodyPr>
          <a:lstStyle>
            <a:lvl1pPr marL="0" indent="0" algn="l">
              <a:spcBef>
                <a:spcPts val="0"/>
              </a:spcBef>
              <a:buNone/>
              <a:defRPr sz="1333" i="1">
                <a:solidFill>
                  <a:srgbClr val="928B8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a:t>Click to edit Master subtitle style</a:t>
            </a:r>
            <a:endParaRPr lang="en-US" dirty="0"/>
          </a:p>
        </p:txBody>
      </p:sp>
      <p:sp>
        <p:nvSpPr>
          <p:cNvPr id="4" name="Picture Placeholder 3"/>
          <p:cNvSpPr>
            <a:spLocks noGrp="1"/>
          </p:cNvSpPr>
          <p:nvPr>
            <p:ph type="pic" sz="quarter" idx="10"/>
          </p:nvPr>
        </p:nvSpPr>
        <p:spPr>
          <a:xfrm>
            <a:off x="4349262" y="150000"/>
            <a:ext cx="4629692" cy="5415000"/>
          </a:xfrm>
          <a:prstGeom prst="rect">
            <a:avLst/>
          </a:prstGeom>
        </p:spPr>
        <p:txBody>
          <a:bodyPr vert="horz"/>
          <a:lstStyle/>
          <a:p>
            <a:pPr lvl="0"/>
            <a:r>
              <a:rPr lang="en-US" noProof="0"/>
              <a:t>Click icon to add picture</a:t>
            </a:r>
            <a:endParaRPr lang="fi-FI" noProof="0"/>
          </a:p>
        </p:txBody>
      </p:sp>
      <p:pic>
        <p:nvPicPr>
          <p:cNvPr id="7"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2" y="0"/>
            <a:ext cx="1654175" cy="1516063"/>
          </a:xfrm>
          <a:prstGeom prst="rect">
            <a:avLst/>
          </a:prstGeom>
        </p:spPr>
      </p:pic>
    </p:spTree>
    <p:extLst>
      <p:ext uri="{BB962C8B-B14F-4D97-AF65-F5344CB8AC3E}">
        <p14:creationId xmlns:p14="http://schemas.microsoft.com/office/powerpoint/2010/main" val="90156517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2" y="150000"/>
            <a:ext cx="4629692" cy="5415000"/>
          </a:xfrm>
          <a:prstGeom prst="rect">
            <a:avLst/>
          </a:prstGeom>
        </p:spPr>
        <p:txBody>
          <a:bodyPr vert="horz"/>
          <a:lstStyle/>
          <a:p>
            <a:pPr lvl="0"/>
            <a:r>
              <a:rPr lang="en-US" noProof="0"/>
              <a:t>Click icon to add picture</a:t>
            </a:r>
            <a:endParaRPr lang="fi-FI" noProof="0"/>
          </a:p>
        </p:txBody>
      </p:sp>
      <p:sp>
        <p:nvSpPr>
          <p:cNvPr id="6" name="Title 1"/>
          <p:cNvSpPr>
            <a:spLocks noGrp="1"/>
          </p:cNvSpPr>
          <p:nvPr>
            <p:ph type="ctrTitle"/>
          </p:nvPr>
        </p:nvSpPr>
        <p:spPr>
          <a:xfrm>
            <a:off x="468315" y="1657740"/>
            <a:ext cx="3319477" cy="2694083"/>
          </a:xfrm>
          <a:prstGeom prst="rect">
            <a:avLst/>
          </a:prstGeom>
        </p:spPr>
        <p:txBody>
          <a:bodyPr lIns="0" tIns="0" rIns="0" bIns="0" anchor="t">
            <a:noAutofit/>
          </a:bodyPr>
          <a:lstStyle>
            <a:lvl1pPr algn="l">
              <a:lnSpc>
                <a:spcPct val="80000"/>
              </a:lnSpc>
              <a:defRPr sz="5000" b="1" spc="-167">
                <a:solidFill>
                  <a:srgbClr val="EF3340"/>
                </a:solidFill>
              </a:defRPr>
            </a:lvl1pPr>
          </a:lstStyle>
          <a:p>
            <a:r>
              <a:rPr lang="en-US"/>
              <a:t>Click to edit Master title style</a:t>
            </a:r>
            <a:endParaRPr lang="en-US" dirty="0"/>
          </a:p>
        </p:txBody>
      </p:sp>
      <p:sp>
        <p:nvSpPr>
          <p:cNvPr id="8" name="Subtitle 2"/>
          <p:cNvSpPr>
            <a:spLocks noGrp="1"/>
          </p:cNvSpPr>
          <p:nvPr>
            <p:ph type="subTitle" idx="1"/>
          </p:nvPr>
        </p:nvSpPr>
        <p:spPr>
          <a:xfrm>
            <a:off x="468315" y="4531740"/>
            <a:ext cx="3319477" cy="486000"/>
          </a:xfrm>
          <a:prstGeom prst="rect">
            <a:avLst/>
          </a:prstGeom>
        </p:spPr>
        <p:txBody>
          <a:bodyPr lIns="0" tIns="0" rIns="0" bIns="0" anchor="t">
            <a:normAutofit/>
          </a:bodyPr>
          <a:lstStyle>
            <a:lvl1pPr marL="0" indent="0" algn="l">
              <a:spcBef>
                <a:spcPts val="0"/>
              </a:spcBef>
              <a:buNone/>
              <a:defRPr sz="1333" i="1">
                <a:solidFill>
                  <a:srgbClr val="928B8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a:t>Click to edit Master subtitle style</a:t>
            </a:r>
            <a:endParaRPr lang="en-US" dirty="0"/>
          </a:p>
        </p:txBody>
      </p:sp>
      <p:pic>
        <p:nvPicPr>
          <p:cNvPr id="9"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2" y="0"/>
            <a:ext cx="1654175" cy="1516063"/>
          </a:xfrm>
          <a:prstGeom prst="rect">
            <a:avLst/>
          </a:prstGeom>
        </p:spPr>
      </p:pic>
    </p:spTree>
    <p:extLst>
      <p:ext uri="{BB962C8B-B14F-4D97-AF65-F5344CB8AC3E}">
        <p14:creationId xmlns:p14="http://schemas.microsoft.com/office/powerpoint/2010/main" val="216762641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50000"/>
            <a:ext cx="4629692" cy="5415000"/>
          </a:xfrm>
          <a:prstGeom prst="rect">
            <a:avLst/>
          </a:prstGeom>
        </p:spPr>
        <p:txBody>
          <a:bodyPr vert="horz"/>
          <a:lstStyle/>
          <a:p>
            <a:pPr lvl="0"/>
            <a:r>
              <a:rPr lang="en-US" noProof="0"/>
              <a:t>Click icon to add picture</a:t>
            </a:r>
            <a:endParaRPr lang="fi-FI" noProof="0"/>
          </a:p>
        </p:txBody>
      </p:sp>
      <p:sp>
        <p:nvSpPr>
          <p:cNvPr id="6" name="Title 1"/>
          <p:cNvSpPr>
            <a:spLocks noGrp="1"/>
          </p:cNvSpPr>
          <p:nvPr>
            <p:ph type="ctrTitle"/>
          </p:nvPr>
        </p:nvSpPr>
        <p:spPr>
          <a:xfrm>
            <a:off x="468315" y="1633364"/>
            <a:ext cx="3319477" cy="2694083"/>
          </a:xfrm>
          <a:prstGeom prst="rect">
            <a:avLst/>
          </a:prstGeom>
        </p:spPr>
        <p:txBody>
          <a:bodyPr lIns="0" tIns="0" rIns="0" bIns="0" anchor="t">
            <a:noAutofit/>
          </a:bodyPr>
          <a:lstStyle>
            <a:lvl1pPr algn="l">
              <a:lnSpc>
                <a:spcPct val="80000"/>
              </a:lnSpc>
              <a:defRPr sz="5000" b="1" spc="-167">
                <a:solidFill>
                  <a:srgbClr val="FFCD00"/>
                </a:solidFill>
              </a:defRPr>
            </a:lvl1pPr>
          </a:lstStyle>
          <a:p>
            <a:r>
              <a:rPr lang="en-US"/>
              <a:t>Click to edit Master title style</a:t>
            </a:r>
            <a:endParaRPr lang="en-US" dirty="0"/>
          </a:p>
        </p:txBody>
      </p:sp>
      <p:sp>
        <p:nvSpPr>
          <p:cNvPr id="7" name="Subtitle 2"/>
          <p:cNvSpPr>
            <a:spLocks noGrp="1"/>
          </p:cNvSpPr>
          <p:nvPr>
            <p:ph type="subTitle" idx="1"/>
          </p:nvPr>
        </p:nvSpPr>
        <p:spPr>
          <a:xfrm>
            <a:off x="468315" y="4507364"/>
            <a:ext cx="3319477" cy="486000"/>
          </a:xfrm>
          <a:prstGeom prst="rect">
            <a:avLst/>
          </a:prstGeom>
        </p:spPr>
        <p:txBody>
          <a:bodyPr lIns="0" tIns="0" rIns="0" bIns="0" anchor="t">
            <a:normAutofit/>
          </a:bodyPr>
          <a:lstStyle>
            <a:lvl1pPr marL="0" indent="0" algn="l">
              <a:spcBef>
                <a:spcPts val="0"/>
              </a:spcBef>
              <a:buNone/>
              <a:defRPr sz="1333" i="1">
                <a:solidFill>
                  <a:srgbClr val="928B8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a:t>Click to edit Master subtitle style</a:t>
            </a:r>
            <a:endParaRPr lang="en-US" dirty="0"/>
          </a:p>
        </p:txBody>
      </p:sp>
      <p:pic>
        <p:nvPicPr>
          <p:cNvPr id="9"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2" y="0"/>
            <a:ext cx="1654175" cy="1516063"/>
          </a:xfrm>
          <a:prstGeom prst="rect">
            <a:avLst/>
          </a:prstGeom>
        </p:spPr>
      </p:pic>
    </p:spTree>
    <p:extLst>
      <p:ext uri="{BB962C8B-B14F-4D97-AF65-F5344CB8AC3E}">
        <p14:creationId xmlns:p14="http://schemas.microsoft.com/office/powerpoint/2010/main" val="288477093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rgbClr val="005EB8"/>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15" y="1593556"/>
            <a:ext cx="8207375" cy="2196667"/>
          </a:xfrm>
          <a:prstGeom prst="rect">
            <a:avLst/>
          </a:prstGeom>
        </p:spPr>
        <p:txBody>
          <a:bodyPr lIns="0" tIns="0" rIns="0" bIns="0" anchor="t">
            <a:noAutofit/>
          </a:bodyPr>
          <a:lstStyle>
            <a:lvl1pPr algn="l">
              <a:lnSpc>
                <a:spcPct val="80000"/>
              </a:lnSpc>
              <a:defRPr sz="6000" b="1" spc="-167">
                <a:solidFill>
                  <a:schemeClr val="bg1"/>
                </a:solidFill>
              </a:defRPr>
            </a:lvl1pPr>
          </a:lstStyle>
          <a:p>
            <a:r>
              <a:rPr lang="en-US"/>
              <a:t>Click to edit Master title style</a:t>
            </a:r>
            <a:endParaRPr lang="en-US" dirty="0"/>
          </a:p>
        </p:txBody>
      </p:sp>
      <p:cxnSp>
        <p:nvCxnSpPr>
          <p:cNvPr id="7" name="Straight Connector 4"/>
          <p:cNvCxnSpPr/>
          <p:nvPr userDrawn="1"/>
        </p:nvCxnSpPr>
        <p:spPr>
          <a:xfrm>
            <a:off x="468315" y="4873625"/>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00" y="4712401"/>
            <a:ext cx="2113788" cy="964597"/>
          </a:xfrm>
          <a:prstGeom prst="rect">
            <a:avLst/>
          </a:prstGeom>
        </p:spPr>
      </p:pic>
    </p:spTree>
    <p:extLst>
      <p:ext uri="{BB962C8B-B14F-4D97-AF65-F5344CB8AC3E}">
        <p14:creationId xmlns:p14="http://schemas.microsoft.com/office/powerpoint/2010/main" val="5838874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rgbClr val="EF334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8315" y="1593556"/>
            <a:ext cx="8207375" cy="2196667"/>
          </a:xfrm>
          <a:prstGeom prst="rect">
            <a:avLst/>
          </a:prstGeom>
        </p:spPr>
        <p:txBody>
          <a:bodyPr lIns="0" tIns="0" rIns="0" bIns="0" anchor="t">
            <a:noAutofit/>
          </a:bodyPr>
          <a:lstStyle>
            <a:lvl1pPr algn="l">
              <a:lnSpc>
                <a:spcPct val="80000"/>
              </a:lnSpc>
              <a:defRPr sz="6000" b="1" spc="-167">
                <a:solidFill>
                  <a:schemeClr val="bg1"/>
                </a:solidFill>
              </a:defRPr>
            </a:lvl1pPr>
          </a:lstStyle>
          <a:p>
            <a:r>
              <a:rPr lang="en-US"/>
              <a:t>Click to edit Master title style</a:t>
            </a:r>
            <a:endParaRPr lang="en-US" dirty="0"/>
          </a:p>
        </p:txBody>
      </p:sp>
      <p:cxnSp>
        <p:nvCxnSpPr>
          <p:cNvPr id="8" name="Straight Connector 4"/>
          <p:cNvCxnSpPr/>
          <p:nvPr userDrawn="1"/>
        </p:nvCxnSpPr>
        <p:spPr>
          <a:xfrm>
            <a:off x="468315" y="4873625"/>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00" y="4712401"/>
            <a:ext cx="2055876" cy="964597"/>
          </a:xfrm>
          <a:prstGeom prst="rect">
            <a:avLst/>
          </a:prstGeom>
        </p:spPr>
      </p:pic>
    </p:spTree>
    <p:extLst>
      <p:ext uri="{BB962C8B-B14F-4D97-AF65-F5344CB8AC3E}">
        <p14:creationId xmlns:p14="http://schemas.microsoft.com/office/powerpoint/2010/main" val="328096098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rgbClr val="FFCD0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8315" y="1593556"/>
            <a:ext cx="8207375" cy="2196667"/>
          </a:xfrm>
          <a:prstGeom prst="rect">
            <a:avLst/>
          </a:prstGeom>
        </p:spPr>
        <p:txBody>
          <a:bodyPr lIns="0" tIns="0" rIns="0" bIns="0" anchor="t">
            <a:noAutofit/>
          </a:bodyPr>
          <a:lstStyle>
            <a:lvl1pPr algn="l">
              <a:lnSpc>
                <a:spcPct val="80000"/>
              </a:lnSpc>
              <a:defRPr sz="6000" b="1" spc="-167">
                <a:solidFill>
                  <a:schemeClr val="bg1"/>
                </a:solidFill>
              </a:defRPr>
            </a:lvl1pPr>
          </a:lstStyle>
          <a:p>
            <a:r>
              <a:rPr lang="en-US"/>
              <a:t>Click to edit Master title style</a:t>
            </a:r>
            <a:endParaRPr lang="en-US" dirty="0"/>
          </a:p>
        </p:txBody>
      </p:sp>
      <p:cxnSp>
        <p:nvCxnSpPr>
          <p:cNvPr id="8" name="Straight Connector 4"/>
          <p:cNvCxnSpPr/>
          <p:nvPr userDrawn="1"/>
        </p:nvCxnSpPr>
        <p:spPr>
          <a:xfrm>
            <a:off x="468315" y="4873625"/>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00" y="4712401"/>
            <a:ext cx="2146364" cy="964597"/>
          </a:xfrm>
          <a:prstGeom prst="rect">
            <a:avLst/>
          </a:prstGeom>
        </p:spPr>
      </p:pic>
    </p:spTree>
    <p:extLst>
      <p:ext uri="{BB962C8B-B14F-4D97-AF65-F5344CB8AC3E}">
        <p14:creationId xmlns:p14="http://schemas.microsoft.com/office/powerpoint/2010/main" val="582478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alkoinen logo">
    <p:spTree>
      <p:nvGrpSpPr>
        <p:cNvPr id="1" name=""/>
        <p:cNvGrpSpPr/>
        <p:nvPr/>
      </p:nvGrpSpPr>
      <p:grpSpPr>
        <a:xfrm>
          <a:off x="0" y="0"/>
          <a:ext cx="0" cy="0"/>
          <a:chOff x="0" y="0"/>
          <a:chExt cx="0" cy="0"/>
        </a:xfrm>
      </p:grpSpPr>
      <p:sp>
        <p:nvSpPr>
          <p:cNvPr id="5" name="Title 1"/>
          <p:cNvSpPr>
            <a:spLocks noGrp="1"/>
          </p:cNvSpPr>
          <p:nvPr>
            <p:ph type="ctrTitle"/>
          </p:nvPr>
        </p:nvSpPr>
        <p:spPr>
          <a:xfrm>
            <a:off x="468313" y="265113"/>
            <a:ext cx="7992119" cy="720179"/>
          </a:xfrm>
          <a:prstGeom prst="rect">
            <a:avLst/>
          </a:prstGeom>
        </p:spPr>
        <p:txBody>
          <a:bodyPr lIns="0" tIns="0" rIns="0" bIns="0" anchor="t" anchorCtr="0">
            <a:noAutofit/>
          </a:bodyPr>
          <a:lstStyle>
            <a:lvl1pPr algn="l">
              <a:lnSpc>
                <a:spcPct val="85000"/>
              </a:lnSpc>
              <a:defRPr sz="3600" b="1" spc="0" baseline="0">
                <a:solidFill>
                  <a:schemeClr val="bg2"/>
                </a:solidFill>
              </a:defRPr>
            </a:lvl1pPr>
          </a:lstStyle>
          <a:p>
            <a:r>
              <a:rPr lang="en-US"/>
              <a:t>Click to edit Master title style</a:t>
            </a:r>
            <a:endParaRPr lang="en-US" dirty="0"/>
          </a:p>
        </p:txBody>
      </p:sp>
      <p:sp>
        <p:nvSpPr>
          <p:cNvPr id="6" name="Content Placeholder 10"/>
          <p:cNvSpPr>
            <a:spLocks noGrp="1"/>
          </p:cNvSpPr>
          <p:nvPr>
            <p:ph sz="quarter" idx="14" hasCustomPrompt="1"/>
          </p:nvPr>
        </p:nvSpPr>
        <p:spPr>
          <a:xfrm>
            <a:off x="468313" y="1333330"/>
            <a:ext cx="6047903" cy="3324370"/>
          </a:xfrm>
          <a:prstGeom prst="rect">
            <a:avLst/>
          </a:prstGeom>
        </p:spPr>
        <p:txBody>
          <a:bodyPr vert="horz" lIns="0" tIns="0" rIns="0" bIns="0"/>
          <a:lstStyle>
            <a:lvl1pPr marL="0" indent="0">
              <a:buNone/>
              <a:defRPr sz="2100" b="0">
                <a:latin typeface="Georgia" panose="02040502050405020303" pitchFamily="18" charset="0"/>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p:txBody>
      </p:sp>
      <p:pic>
        <p:nvPicPr>
          <p:cNvPr id="2" name="Kuva 1"/>
          <p:cNvPicPr>
            <a:picLocks noChangeAspect="1"/>
          </p:cNvPicPr>
          <p:nvPr userDrawn="1"/>
        </p:nvPicPr>
        <p:blipFill>
          <a:blip r:embed="rId2"/>
          <a:stretch>
            <a:fillRect/>
          </a:stretch>
        </p:blipFill>
        <p:spPr>
          <a:xfrm>
            <a:off x="477879" y="5197796"/>
            <a:ext cx="1429825" cy="324000"/>
          </a:xfrm>
          <a:prstGeom prst="rect">
            <a:avLst/>
          </a:prstGeom>
        </p:spPr>
      </p:pic>
    </p:spTree>
    <p:extLst>
      <p:ext uri="{BB962C8B-B14F-4D97-AF65-F5344CB8AC3E}">
        <p14:creationId xmlns:p14="http://schemas.microsoft.com/office/powerpoint/2010/main" val="132729979"/>
      </p:ext>
    </p:extLst>
  </p:cSld>
  <p:clrMapOvr>
    <a:masterClrMapping/>
  </p:clrMapOvr>
  <p:extLst>
    <p:ext uri="{DCECCB84-F9BA-43D5-87BE-67443E8EF086}">
      <p15:sldGuideLst xmlns:p15="http://schemas.microsoft.com/office/powerpoint/2012/main">
        <p15:guide id="2" orient="horz" pos="3478">
          <p15:clr>
            <a:srgbClr val="FBAE40"/>
          </p15:clr>
        </p15:guide>
        <p15:guide id="3" pos="295">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rgbClr val="005EB8"/>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23" y="1417340"/>
            <a:ext cx="8207375" cy="29520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6"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7"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10" y="0"/>
            <a:ext cx="1654175" cy="1516063"/>
          </a:xfrm>
          <a:prstGeom prst="rect">
            <a:avLst/>
          </a:prstGeom>
        </p:spPr>
      </p:pic>
    </p:spTree>
    <p:extLst>
      <p:ext uri="{BB962C8B-B14F-4D97-AF65-F5344CB8AC3E}">
        <p14:creationId xmlns:p14="http://schemas.microsoft.com/office/powerpoint/2010/main" val="263573687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sp>
        <p:nvSpPr>
          <p:cNvPr id="2" name="Title 1"/>
          <p:cNvSpPr>
            <a:spLocks noGrp="1"/>
          </p:cNvSpPr>
          <p:nvPr>
            <p:ph type="ctrTitle"/>
          </p:nvPr>
        </p:nvSpPr>
        <p:spPr>
          <a:xfrm>
            <a:off x="468315" y="265113"/>
            <a:ext cx="8207375" cy="996498"/>
          </a:xfrm>
          <a:prstGeom prst="rect">
            <a:avLst/>
          </a:prstGeom>
        </p:spPr>
        <p:txBody>
          <a:bodyPr lIns="0" tIns="0" rIns="0" bIns="0" anchor="t" anchorCtr="0">
            <a:noAutofit/>
          </a:bodyPr>
          <a:lstStyle>
            <a:lvl1pPr algn="l">
              <a:lnSpc>
                <a:spcPct val="85000"/>
              </a:lnSpc>
              <a:defRPr sz="3000" b="1" spc="-83">
                <a:solidFill>
                  <a:srgbClr val="0065BD"/>
                </a:solidFill>
              </a:defRPr>
            </a:lvl1pPr>
          </a:lstStyle>
          <a:p>
            <a:r>
              <a:rPr lang="en-US"/>
              <a:t>Click to edit Master title style</a:t>
            </a:r>
            <a:endParaRPr lang="en-US" dirty="0"/>
          </a:p>
        </p:txBody>
      </p:sp>
      <p:sp>
        <p:nvSpPr>
          <p:cNvPr id="10" name="Content Placeholder 10"/>
          <p:cNvSpPr>
            <a:spLocks noGrp="1"/>
          </p:cNvSpPr>
          <p:nvPr>
            <p:ph sz="quarter" idx="14"/>
          </p:nvPr>
        </p:nvSpPr>
        <p:spPr>
          <a:xfrm>
            <a:off x="468314" y="1273324"/>
            <a:ext cx="8207374" cy="3324370"/>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6" name="Date Placeholder 12"/>
          <p:cNvSpPr>
            <a:spLocks noGrp="1"/>
          </p:cNvSpPr>
          <p:nvPr>
            <p:ph type="dt" sz="half" idx="15"/>
          </p:nvPr>
        </p:nvSpPr>
        <p:spPr/>
        <p:txBody>
          <a:bodyPr/>
          <a:lstStyle>
            <a:lvl1pPr>
              <a:defRPr/>
            </a:lvl1pPr>
          </a:lstStyle>
          <a:p>
            <a:pPr>
              <a:defRPr/>
            </a:pPr>
            <a:fld id="{24CBB682-87B2-4236-AF78-B49807E7713E}" type="datetime1">
              <a:rPr lang="fi-FI" smtClean="0"/>
              <a:t>28.8.2022</a:t>
            </a:fld>
            <a:endParaRPr lang="fi-FI"/>
          </a:p>
        </p:txBody>
      </p:sp>
      <p:sp>
        <p:nvSpPr>
          <p:cNvPr id="7" name="Footer Placeholder 13"/>
          <p:cNvSpPr>
            <a:spLocks noGrp="1"/>
          </p:cNvSpPr>
          <p:nvPr>
            <p:ph type="ftr" sz="quarter" idx="16"/>
          </p:nvPr>
        </p:nvSpPr>
        <p:spPr/>
        <p:txBody>
          <a:bodyPr/>
          <a:lstStyle>
            <a:lvl1pPr>
              <a:defRPr/>
            </a:lvl1pPr>
          </a:lstStyle>
          <a:p>
            <a:pPr>
              <a:defRPr/>
            </a:pPr>
            <a:endParaRPr lang="fi-FI"/>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pPr>
                <a:defRPr/>
              </a:pPr>
              <a:t>‹#›</a:t>
            </a:fld>
            <a:endParaRPr lang="fi-FI"/>
          </a:p>
        </p:txBody>
      </p:sp>
      <p:cxnSp>
        <p:nvCxnSpPr>
          <p:cNvPr id="12" name="Straight Connector 4"/>
          <p:cNvCxnSpPr/>
          <p:nvPr userDrawn="1"/>
        </p:nvCxnSpPr>
        <p:spPr>
          <a:xfrm>
            <a:off x="468315" y="4873007"/>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00" y="4712401"/>
            <a:ext cx="2113788" cy="964597"/>
          </a:xfrm>
          <a:prstGeom prst="rect">
            <a:avLst/>
          </a:prstGeom>
        </p:spPr>
      </p:pic>
    </p:spTree>
    <p:extLst>
      <p:ext uri="{BB962C8B-B14F-4D97-AF65-F5344CB8AC3E}">
        <p14:creationId xmlns:p14="http://schemas.microsoft.com/office/powerpoint/2010/main" val="329219488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Content Red">
    <p:spTree>
      <p:nvGrpSpPr>
        <p:cNvPr id="1" name=""/>
        <p:cNvGrpSpPr/>
        <p:nvPr/>
      </p:nvGrpSpPr>
      <p:grpSpPr>
        <a:xfrm>
          <a:off x="0" y="0"/>
          <a:ext cx="0" cy="0"/>
          <a:chOff x="0" y="0"/>
          <a:chExt cx="0" cy="0"/>
        </a:xfrm>
      </p:grpSpPr>
      <p:sp>
        <p:nvSpPr>
          <p:cNvPr id="10" name="Title 1"/>
          <p:cNvSpPr>
            <a:spLocks noGrp="1"/>
          </p:cNvSpPr>
          <p:nvPr>
            <p:ph type="ctrTitle"/>
          </p:nvPr>
        </p:nvSpPr>
        <p:spPr>
          <a:xfrm>
            <a:off x="468315" y="265113"/>
            <a:ext cx="8207375" cy="996498"/>
          </a:xfrm>
          <a:prstGeom prst="rect">
            <a:avLst/>
          </a:prstGeom>
        </p:spPr>
        <p:txBody>
          <a:bodyPr lIns="0" tIns="0" rIns="0" bIns="0" anchor="t" anchorCtr="0">
            <a:noAutofit/>
          </a:bodyPr>
          <a:lstStyle>
            <a:lvl1pPr algn="l">
              <a:lnSpc>
                <a:spcPct val="85000"/>
              </a:lnSpc>
              <a:defRPr sz="3000" b="1" spc="-83">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468314" y="1261612"/>
            <a:ext cx="8207374" cy="3336083"/>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6" name="Date Placeholder 7"/>
          <p:cNvSpPr>
            <a:spLocks noGrp="1"/>
          </p:cNvSpPr>
          <p:nvPr>
            <p:ph type="dt" sz="half" idx="15"/>
          </p:nvPr>
        </p:nvSpPr>
        <p:spPr/>
        <p:txBody>
          <a:bodyPr/>
          <a:lstStyle>
            <a:lvl1pPr>
              <a:defRPr/>
            </a:lvl1pPr>
          </a:lstStyle>
          <a:p>
            <a:pPr>
              <a:defRPr/>
            </a:pPr>
            <a:fld id="{D8C36687-CBD3-415D-8421-2B5EAA963EBF}" type="datetime1">
              <a:rPr lang="fi-FI" smtClean="0"/>
              <a:t>28.8.2022</a:t>
            </a:fld>
            <a:endParaRPr lang="fi-FI"/>
          </a:p>
        </p:txBody>
      </p:sp>
      <p:sp>
        <p:nvSpPr>
          <p:cNvPr id="7" name="Footer Placeholder 8"/>
          <p:cNvSpPr>
            <a:spLocks noGrp="1"/>
          </p:cNvSpPr>
          <p:nvPr>
            <p:ph type="ftr" sz="quarter" idx="16"/>
          </p:nvPr>
        </p:nvSpPr>
        <p:spPr/>
        <p:txBody>
          <a:bodyPr/>
          <a:lstStyle>
            <a:lvl1pPr>
              <a:defRPr/>
            </a:lvl1pPr>
          </a:lstStyle>
          <a:p>
            <a:pPr>
              <a:defRPr/>
            </a:pPr>
            <a:endParaRPr lang="fi-FI"/>
          </a:p>
        </p:txBody>
      </p:sp>
      <p:sp>
        <p:nvSpPr>
          <p:cNvPr id="8" name="Slide Number Placeholder 9"/>
          <p:cNvSpPr>
            <a:spLocks noGrp="1"/>
          </p:cNvSpPr>
          <p:nvPr>
            <p:ph type="sldNum" sz="quarter" idx="17"/>
          </p:nvPr>
        </p:nvSpPr>
        <p:spPr/>
        <p:txBody>
          <a:bodyPr/>
          <a:lstStyle>
            <a:lvl1pPr>
              <a:defRPr/>
            </a:lvl1pPr>
          </a:lstStyle>
          <a:p>
            <a:pPr>
              <a:defRPr/>
            </a:pPr>
            <a:fld id="{93342AF8-94BF-6340-B60E-A8C5E9F87F01}" type="slidenum">
              <a:rPr lang="fi-FI"/>
              <a:pPr>
                <a:defRPr/>
              </a:pPr>
              <a:t>‹#›</a:t>
            </a:fld>
            <a:endParaRPr lang="fi-FI"/>
          </a:p>
        </p:txBody>
      </p:sp>
      <p:cxnSp>
        <p:nvCxnSpPr>
          <p:cNvPr id="34" name="Straight Connector 4"/>
          <p:cNvCxnSpPr/>
          <p:nvPr userDrawn="1"/>
        </p:nvCxnSpPr>
        <p:spPr>
          <a:xfrm>
            <a:off x="468315" y="4873007"/>
            <a:ext cx="8207375" cy="0"/>
          </a:xfrm>
          <a:prstGeom prst="line">
            <a:avLst/>
          </a:prstGeom>
          <a:ln w="12700" cmpd="sng">
            <a:solidFill>
              <a:srgbClr val="EF3340"/>
            </a:solidFill>
          </a:ln>
          <a:effectLst/>
        </p:spPr>
        <p:style>
          <a:lnRef idx="2">
            <a:schemeClr val="accent1"/>
          </a:lnRef>
          <a:fillRef idx="0">
            <a:schemeClr val="accent1"/>
          </a:fillRef>
          <a:effectRef idx="1">
            <a:schemeClr val="accent1"/>
          </a:effectRef>
          <a:fontRef idx="minor">
            <a:schemeClr val="tx1"/>
          </a:fontRef>
        </p:style>
      </p:cxnSp>
      <p:pic>
        <p:nvPicPr>
          <p:cNvPr id="12"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00" y="4712401"/>
            <a:ext cx="2055876" cy="964597"/>
          </a:xfrm>
          <a:prstGeom prst="rect">
            <a:avLst/>
          </a:prstGeom>
        </p:spPr>
      </p:pic>
    </p:spTree>
    <p:extLst>
      <p:ext uri="{BB962C8B-B14F-4D97-AF65-F5344CB8AC3E}">
        <p14:creationId xmlns:p14="http://schemas.microsoft.com/office/powerpoint/2010/main" val="154524301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Content Yellow">
    <p:spTree>
      <p:nvGrpSpPr>
        <p:cNvPr id="1" name=""/>
        <p:cNvGrpSpPr/>
        <p:nvPr/>
      </p:nvGrpSpPr>
      <p:grpSpPr>
        <a:xfrm>
          <a:off x="0" y="0"/>
          <a:ext cx="0" cy="0"/>
          <a:chOff x="0" y="0"/>
          <a:chExt cx="0" cy="0"/>
        </a:xfrm>
      </p:grpSpPr>
      <p:sp>
        <p:nvSpPr>
          <p:cNvPr id="9" name="Title 1"/>
          <p:cNvSpPr>
            <a:spLocks noGrp="1"/>
          </p:cNvSpPr>
          <p:nvPr>
            <p:ph type="ctrTitle"/>
          </p:nvPr>
        </p:nvSpPr>
        <p:spPr>
          <a:xfrm>
            <a:off x="468315" y="265113"/>
            <a:ext cx="8207375" cy="996498"/>
          </a:xfrm>
          <a:prstGeom prst="rect">
            <a:avLst/>
          </a:prstGeom>
        </p:spPr>
        <p:txBody>
          <a:bodyPr lIns="0" tIns="0" rIns="0" bIns="0" anchor="t" anchorCtr="0">
            <a:noAutofit/>
          </a:bodyPr>
          <a:lstStyle>
            <a:lvl1pPr algn="l">
              <a:lnSpc>
                <a:spcPct val="85000"/>
              </a:lnSpc>
              <a:defRPr sz="3000" b="1" spc="-83">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468314" y="1261612"/>
            <a:ext cx="8207374" cy="3336083"/>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6" name="Date Placeholder 7"/>
          <p:cNvSpPr>
            <a:spLocks noGrp="1"/>
          </p:cNvSpPr>
          <p:nvPr>
            <p:ph type="dt" sz="half" idx="15"/>
          </p:nvPr>
        </p:nvSpPr>
        <p:spPr/>
        <p:txBody>
          <a:bodyPr/>
          <a:lstStyle>
            <a:lvl1pPr>
              <a:defRPr/>
            </a:lvl1pPr>
          </a:lstStyle>
          <a:p>
            <a:pPr>
              <a:defRPr/>
            </a:pPr>
            <a:fld id="{7F3C5285-7526-43D5-81FF-B1103F667C54}" type="datetime1">
              <a:rPr lang="fi-FI" smtClean="0"/>
              <a:t>28.8.2022</a:t>
            </a:fld>
            <a:endParaRPr lang="fi-FI"/>
          </a:p>
        </p:txBody>
      </p:sp>
      <p:sp>
        <p:nvSpPr>
          <p:cNvPr id="7" name="Footer Placeholder 8"/>
          <p:cNvSpPr>
            <a:spLocks noGrp="1"/>
          </p:cNvSpPr>
          <p:nvPr>
            <p:ph type="ftr" sz="quarter" idx="16"/>
          </p:nvPr>
        </p:nvSpPr>
        <p:spPr/>
        <p:txBody>
          <a:bodyPr/>
          <a:lstStyle>
            <a:lvl1pPr>
              <a:defRPr/>
            </a:lvl1pPr>
          </a:lstStyle>
          <a:p>
            <a:pPr>
              <a:defRPr/>
            </a:pPr>
            <a:endParaRPr lang="fi-FI"/>
          </a:p>
        </p:txBody>
      </p:sp>
      <p:sp>
        <p:nvSpPr>
          <p:cNvPr id="8" name="Slide Number Placeholder 9"/>
          <p:cNvSpPr>
            <a:spLocks noGrp="1"/>
          </p:cNvSpPr>
          <p:nvPr>
            <p:ph type="sldNum" sz="quarter" idx="17"/>
          </p:nvPr>
        </p:nvSpPr>
        <p:spPr/>
        <p:txBody>
          <a:bodyPr/>
          <a:lstStyle>
            <a:lvl1pPr>
              <a:defRPr/>
            </a:lvl1pPr>
          </a:lstStyle>
          <a:p>
            <a:pPr>
              <a:defRPr/>
            </a:pPr>
            <a:fld id="{F6C4BE77-5FCA-3844-8BD6-7ECE8B5BEE8D}" type="slidenum">
              <a:rPr lang="fi-FI"/>
              <a:pPr>
                <a:defRPr/>
              </a:pPr>
              <a:t>‹#›</a:t>
            </a:fld>
            <a:endParaRPr lang="fi-FI"/>
          </a:p>
        </p:txBody>
      </p:sp>
      <p:cxnSp>
        <p:nvCxnSpPr>
          <p:cNvPr id="10" name="Straight Connector 4"/>
          <p:cNvCxnSpPr/>
          <p:nvPr userDrawn="1"/>
        </p:nvCxnSpPr>
        <p:spPr>
          <a:xfrm>
            <a:off x="468315" y="4873007"/>
            <a:ext cx="8207375" cy="0"/>
          </a:xfrm>
          <a:prstGeom prst="line">
            <a:avLst/>
          </a:prstGeom>
          <a:ln w="12700" cmpd="sng">
            <a:solidFill>
              <a:srgbClr val="FFCD00"/>
            </a:solidFill>
          </a:ln>
          <a:effectLst/>
        </p:spPr>
        <p:style>
          <a:lnRef idx="2">
            <a:schemeClr val="accent1"/>
          </a:lnRef>
          <a:fillRef idx="0">
            <a:schemeClr val="accent1"/>
          </a:fillRef>
          <a:effectRef idx="1">
            <a:schemeClr val="accent1"/>
          </a:effectRef>
          <a:fontRef idx="minor">
            <a:schemeClr val="tx1"/>
          </a:fontRef>
        </p:style>
      </p:cxnSp>
      <p:pic>
        <p:nvPicPr>
          <p:cNvPr id="12"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00" y="4712401"/>
            <a:ext cx="2146364" cy="964597"/>
          </a:xfrm>
          <a:prstGeom prst="rect">
            <a:avLst/>
          </a:prstGeom>
        </p:spPr>
      </p:pic>
    </p:spTree>
    <p:extLst>
      <p:ext uri="{BB962C8B-B14F-4D97-AF65-F5344CB8AC3E}">
        <p14:creationId xmlns:p14="http://schemas.microsoft.com/office/powerpoint/2010/main" val="362010817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Two Col Blue">
    <p:spTree>
      <p:nvGrpSpPr>
        <p:cNvPr id="1" name=""/>
        <p:cNvGrpSpPr/>
        <p:nvPr/>
      </p:nvGrpSpPr>
      <p:grpSpPr>
        <a:xfrm>
          <a:off x="0" y="0"/>
          <a:ext cx="0" cy="0"/>
          <a:chOff x="0" y="0"/>
          <a:chExt cx="0" cy="0"/>
        </a:xfrm>
      </p:grpSpPr>
      <p:sp>
        <p:nvSpPr>
          <p:cNvPr id="10" name="Title 1"/>
          <p:cNvSpPr>
            <a:spLocks noGrp="1"/>
          </p:cNvSpPr>
          <p:nvPr>
            <p:ph type="ctrTitle"/>
          </p:nvPr>
        </p:nvSpPr>
        <p:spPr>
          <a:xfrm>
            <a:off x="463308" y="265113"/>
            <a:ext cx="8212380" cy="996498"/>
          </a:xfrm>
          <a:prstGeom prst="rect">
            <a:avLst/>
          </a:prstGeom>
        </p:spPr>
        <p:txBody>
          <a:bodyPr lIns="0" tIns="0" rIns="0" bIns="0" anchor="t" anchorCtr="0">
            <a:noAutofit/>
          </a:bodyPr>
          <a:lstStyle>
            <a:lvl1pPr algn="l">
              <a:lnSpc>
                <a:spcPct val="85000"/>
              </a:lnSpc>
              <a:defRPr sz="3000" b="1" spc="-83">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463310" y="1261612"/>
            <a:ext cx="3988079" cy="3336083"/>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0" name="Content Placeholder 10"/>
          <p:cNvSpPr>
            <a:spLocks noGrp="1"/>
          </p:cNvSpPr>
          <p:nvPr>
            <p:ph sz="quarter" idx="18"/>
          </p:nvPr>
        </p:nvSpPr>
        <p:spPr>
          <a:xfrm>
            <a:off x="4687611" y="1261612"/>
            <a:ext cx="3988079" cy="3336083"/>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10"/>
          <p:cNvSpPr>
            <a:spLocks noGrp="1"/>
          </p:cNvSpPr>
          <p:nvPr>
            <p:ph type="dt" sz="half" idx="19"/>
          </p:nvPr>
        </p:nvSpPr>
        <p:spPr/>
        <p:txBody>
          <a:bodyPr/>
          <a:lstStyle>
            <a:lvl1pPr>
              <a:defRPr/>
            </a:lvl1pPr>
          </a:lstStyle>
          <a:p>
            <a:pPr>
              <a:defRPr/>
            </a:pPr>
            <a:fld id="{686F12C3-4421-43A0-8844-8188FCFDF52F}" type="datetime1">
              <a:rPr lang="fi-FI" smtClean="0"/>
              <a:t>28.8.2022</a:t>
            </a:fld>
            <a:endParaRPr lang="fi-FI"/>
          </a:p>
        </p:txBody>
      </p:sp>
      <p:sp>
        <p:nvSpPr>
          <p:cNvPr id="8" name="Footer Placeholder 11"/>
          <p:cNvSpPr>
            <a:spLocks noGrp="1"/>
          </p:cNvSpPr>
          <p:nvPr>
            <p:ph type="ftr" sz="quarter" idx="20"/>
          </p:nvPr>
        </p:nvSpPr>
        <p:spPr/>
        <p:txBody>
          <a:bodyPr/>
          <a:lstStyle>
            <a:lvl1pPr>
              <a:defRPr/>
            </a:lvl1pPr>
          </a:lstStyle>
          <a:p>
            <a:pPr>
              <a:defRPr/>
            </a:pPr>
            <a:endParaRPr lang="fi-FI"/>
          </a:p>
        </p:txBody>
      </p:sp>
      <p:sp>
        <p:nvSpPr>
          <p:cNvPr id="9" name="Slide Number Placeholder 12"/>
          <p:cNvSpPr>
            <a:spLocks noGrp="1"/>
          </p:cNvSpPr>
          <p:nvPr>
            <p:ph type="sldNum" sz="quarter" idx="21"/>
          </p:nvPr>
        </p:nvSpPr>
        <p:spPr/>
        <p:txBody>
          <a:bodyPr/>
          <a:lstStyle>
            <a:lvl1pPr>
              <a:defRPr/>
            </a:lvl1pPr>
          </a:lstStyle>
          <a:p>
            <a:pPr>
              <a:defRPr/>
            </a:pPr>
            <a:fld id="{7D79A8AE-7274-0C4A-AB42-92022833E6E2}" type="slidenum">
              <a:rPr lang="fi-FI"/>
              <a:pPr>
                <a:defRPr/>
              </a:pPr>
              <a:t>‹#›</a:t>
            </a:fld>
            <a:endParaRPr lang="fi-FI"/>
          </a:p>
        </p:txBody>
      </p:sp>
      <p:cxnSp>
        <p:nvCxnSpPr>
          <p:cNvPr id="13" name="Straight Connector 4"/>
          <p:cNvCxnSpPr/>
          <p:nvPr userDrawn="1"/>
        </p:nvCxnSpPr>
        <p:spPr>
          <a:xfrm>
            <a:off x="468315" y="4873007"/>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pic>
        <p:nvPicPr>
          <p:cNvPr id="14"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00" y="4712401"/>
            <a:ext cx="2113788" cy="964597"/>
          </a:xfrm>
          <a:prstGeom prst="rect">
            <a:avLst/>
          </a:prstGeom>
        </p:spPr>
      </p:pic>
    </p:spTree>
    <p:extLst>
      <p:ext uri="{BB962C8B-B14F-4D97-AF65-F5344CB8AC3E}">
        <p14:creationId xmlns:p14="http://schemas.microsoft.com/office/powerpoint/2010/main" val="24742780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Two Col Red">
    <p:spTree>
      <p:nvGrpSpPr>
        <p:cNvPr id="1" name=""/>
        <p:cNvGrpSpPr/>
        <p:nvPr/>
      </p:nvGrpSpPr>
      <p:grpSpPr>
        <a:xfrm>
          <a:off x="0" y="0"/>
          <a:ext cx="0" cy="0"/>
          <a:chOff x="0" y="0"/>
          <a:chExt cx="0" cy="0"/>
        </a:xfrm>
      </p:grpSpPr>
      <p:sp>
        <p:nvSpPr>
          <p:cNvPr id="11" name="Title 1"/>
          <p:cNvSpPr>
            <a:spLocks noGrp="1"/>
          </p:cNvSpPr>
          <p:nvPr>
            <p:ph type="ctrTitle"/>
          </p:nvPr>
        </p:nvSpPr>
        <p:spPr>
          <a:xfrm>
            <a:off x="468315" y="265113"/>
            <a:ext cx="8207375" cy="996498"/>
          </a:xfrm>
          <a:prstGeom prst="rect">
            <a:avLst/>
          </a:prstGeom>
        </p:spPr>
        <p:txBody>
          <a:bodyPr lIns="0" tIns="0" rIns="0" bIns="0" anchor="t" anchorCtr="0">
            <a:noAutofit/>
          </a:bodyPr>
          <a:lstStyle>
            <a:lvl1pPr algn="l">
              <a:lnSpc>
                <a:spcPct val="85000"/>
              </a:lnSpc>
              <a:defRPr sz="3000" b="1" spc="-83">
                <a:solidFill>
                  <a:srgbClr val="0065BD"/>
                </a:solidFill>
              </a:defRPr>
            </a:lvl1pPr>
          </a:lstStyle>
          <a:p>
            <a:r>
              <a:rPr lang="en-US"/>
              <a:t>Click to edit Master title style</a:t>
            </a:r>
            <a:endParaRPr lang="en-US" dirty="0"/>
          </a:p>
        </p:txBody>
      </p:sp>
      <p:sp>
        <p:nvSpPr>
          <p:cNvPr id="12" name="Content Placeholder 10"/>
          <p:cNvSpPr>
            <a:spLocks noGrp="1"/>
          </p:cNvSpPr>
          <p:nvPr>
            <p:ph sz="quarter" idx="14"/>
          </p:nvPr>
        </p:nvSpPr>
        <p:spPr>
          <a:xfrm>
            <a:off x="468315" y="1261612"/>
            <a:ext cx="3988079" cy="3336645"/>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5" name="Content Placeholder 10"/>
          <p:cNvSpPr>
            <a:spLocks noGrp="1"/>
          </p:cNvSpPr>
          <p:nvPr>
            <p:ph sz="quarter" idx="18"/>
          </p:nvPr>
        </p:nvSpPr>
        <p:spPr>
          <a:xfrm>
            <a:off x="4687611" y="1261049"/>
            <a:ext cx="3988079" cy="3336645"/>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14"/>
          <p:cNvSpPr>
            <a:spLocks noGrp="1"/>
          </p:cNvSpPr>
          <p:nvPr>
            <p:ph type="dt" sz="half" idx="19"/>
          </p:nvPr>
        </p:nvSpPr>
        <p:spPr/>
        <p:txBody>
          <a:bodyPr/>
          <a:lstStyle>
            <a:lvl1pPr>
              <a:defRPr/>
            </a:lvl1pPr>
          </a:lstStyle>
          <a:p>
            <a:pPr>
              <a:defRPr/>
            </a:pPr>
            <a:fld id="{250F29C9-51F7-4E61-B7C7-5CEFA78BD6B3}" type="datetime1">
              <a:rPr lang="fi-FI" smtClean="0"/>
              <a:t>28.8.2022</a:t>
            </a:fld>
            <a:endParaRPr lang="fi-FI"/>
          </a:p>
        </p:txBody>
      </p:sp>
      <p:sp>
        <p:nvSpPr>
          <p:cNvPr id="8" name="Footer Placeholder 15"/>
          <p:cNvSpPr>
            <a:spLocks noGrp="1"/>
          </p:cNvSpPr>
          <p:nvPr>
            <p:ph type="ftr" sz="quarter" idx="20"/>
          </p:nvPr>
        </p:nvSpPr>
        <p:spPr/>
        <p:txBody>
          <a:bodyPr/>
          <a:lstStyle>
            <a:lvl1pPr>
              <a:defRPr/>
            </a:lvl1pPr>
          </a:lstStyle>
          <a:p>
            <a:pPr>
              <a:defRPr/>
            </a:pPr>
            <a:endParaRPr lang="fi-FI"/>
          </a:p>
        </p:txBody>
      </p:sp>
      <p:sp>
        <p:nvSpPr>
          <p:cNvPr id="9" name="Slide Number Placeholder 16"/>
          <p:cNvSpPr>
            <a:spLocks noGrp="1"/>
          </p:cNvSpPr>
          <p:nvPr>
            <p:ph type="sldNum" sz="quarter" idx="21"/>
          </p:nvPr>
        </p:nvSpPr>
        <p:spPr/>
        <p:txBody>
          <a:bodyPr/>
          <a:lstStyle>
            <a:lvl1pPr>
              <a:defRPr/>
            </a:lvl1pPr>
          </a:lstStyle>
          <a:p>
            <a:pPr>
              <a:defRPr/>
            </a:pPr>
            <a:fld id="{B545180D-9F57-224F-AD9B-D6C47196F0CD}" type="slidenum">
              <a:rPr lang="fi-FI"/>
              <a:pPr>
                <a:defRPr/>
              </a:pPr>
              <a:t>‹#›</a:t>
            </a:fld>
            <a:endParaRPr lang="fi-FI"/>
          </a:p>
        </p:txBody>
      </p:sp>
      <p:cxnSp>
        <p:nvCxnSpPr>
          <p:cNvPr id="13" name="Straight Connector 4"/>
          <p:cNvCxnSpPr/>
          <p:nvPr userDrawn="1"/>
        </p:nvCxnSpPr>
        <p:spPr>
          <a:xfrm>
            <a:off x="468315" y="4873007"/>
            <a:ext cx="8207375" cy="0"/>
          </a:xfrm>
          <a:prstGeom prst="line">
            <a:avLst/>
          </a:prstGeom>
          <a:ln w="12700" cmpd="sng">
            <a:solidFill>
              <a:srgbClr val="EF3340"/>
            </a:solidFill>
          </a:ln>
          <a:effectLst/>
        </p:spPr>
        <p:style>
          <a:lnRef idx="2">
            <a:schemeClr val="accent1"/>
          </a:lnRef>
          <a:fillRef idx="0">
            <a:schemeClr val="accent1"/>
          </a:fillRef>
          <a:effectRef idx="1">
            <a:schemeClr val="accent1"/>
          </a:effectRef>
          <a:fontRef idx="minor">
            <a:schemeClr val="tx1"/>
          </a:fontRef>
        </p:style>
      </p:cxnSp>
      <p:pic>
        <p:nvPicPr>
          <p:cNvPr id="14"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00" y="4712401"/>
            <a:ext cx="2055876" cy="964597"/>
          </a:xfrm>
          <a:prstGeom prst="rect">
            <a:avLst/>
          </a:prstGeom>
        </p:spPr>
      </p:pic>
    </p:spTree>
    <p:extLst>
      <p:ext uri="{BB962C8B-B14F-4D97-AF65-F5344CB8AC3E}">
        <p14:creationId xmlns:p14="http://schemas.microsoft.com/office/powerpoint/2010/main" val="11571937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Two Col Yellow">
    <p:spTree>
      <p:nvGrpSpPr>
        <p:cNvPr id="1" name=""/>
        <p:cNvGrpSpPr/>
        <p:nvPr/>
      </p:nvGrpSpPr>
      <p:grpSpPr>
        <a:xfrm>
          <a:off x="0" y="0"/>
          <a:ext cx="0" cy="0"/>
          <a:chOff x="0" y="0"/>
          <a:chExt cx="0" cy="0"/>
        </a:xfrm>
      </p:grpSpPr>
      <p:sp>
        <p:nvSpPr>
          <p:cNvPr id="10" name="Title 1"/>
          <p:cNvSpPr>
            <a:spLocks noGrp="1"/>
          </p:cNvSpPr>
          <p:nvPr>
            <p:ph type="ctrTitle"/>
          </p:nvPr>
        </p:nvSpPr>
        <p:spPr>
          <a:xfrm>
            <a:off x="468315" y="265113"/>
            <a:ext cx="8207375" cy="996498"/>
          </a:xfrm>
          <a:prstGeom prst="rect">
            <a:avLst/>
          </a:prstGeom>
        </p:spPr>
        <p:txBody>
          <a:bodyPr lIns="0" tIns="0" rIns="0" bIns="0" anchor="t" anchorCtr="0">
            <a:noAutofit/>
          </a:bodyPr>
          <a:lstStyle>
            <a:lvl1pPr algn="l">
              <a:lnSpc>
                <a:spcPct val="85000"/>
              </a:lnSpc>
              <a:defRPr sz="3000" b="1" spc="-83">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468315" y="1261612"/>
            <a:ext cx="3988079" cy="3336083"/>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2"/>
          <p:cNvSpPr>
            <a:spLocks noGrp="1"/>
          </p:cNvSpPr>
          <p:nvPr>
            <p:ph type="dt" sz="half" idx="19"/>
          </p:nvPr>
        </p:nvSpPr>
        <p:spPr/>
        <p:txBody>
          <a:bodyPr/>
          <a:lstStyle>
            <a:lvl1pPr>
              <a:defRPr/>
            </a:lvl1pPr>
          </a:lstStyle>
          <a:p>
            <a:pPr>
              <a:defRPr/>
            </a:pPr>
            <a:fld id="{42FBD0ED-27AA-4BEE-8827-0A59147D95E5}" type="datetime1">
              <a:rPr lang="fi-FI" smtClean="0"/>
              <a:t>28.8.2022</a:t>
            </a:fld>
            <a:endParaRPr lang="fi-FI"/>
          </a:p>
        </p:txBody>
      </p:sp>
      <p:sp>
        <p:nvSpPr>
          <p:cNvPr id="8" name="Footer Placeholder 3"/>
          <p:cNvSpPr>
            <a:spLocks noGrp="1"/>
          </p:cNvSpPr>
          <p:nvPr>
            <p:ph type="ftr" sz="quarter" idx="20"/>
          </p:nvPr>
        </p:nvSpPr>
        <p:spPr/>
        <p:txBody>
          <a:bodyPr/>
          <a:lstStyle>
            <a:lvl1pPr>
              <a:defRPr/>
            </a:lvl1pPr>
          </a:lstStyle>
          <a:p>
            <a:pPr>
              <a:defRPr/>
            </a:pPr>
            <a:endParaRPr lang="fi-FI"/>
          </a:p>
        </p:txBody>
      </p:sp>
      <p:sp>
        <p:nvSpPr>
          <p:cNvPr id="9" name="Slide Number Placeholder 13"/>
          <p:cNvSpPr>
            <a:spLocks noGrp="1"/>
          </p:cNvSpPr>
          <p:nvPr>
            <p:ph type="sldNum" sz="quarter" idx="21"/>
          </p:nvPr>
        </p:nvSpPr>
        <p:spPr/>
        <p:txBody>
          <a:bodyPr/>
          <a:lstStyle>
            <a:lvl1pPr>
              <a:defRPr/>
            </a:lvl1pPr>
          </a:lstStyle>
          <a:p>
            <a:pPr>
              <a:defRPr/>
            </a:pPr>
            <a:fld id="{E265D404-ADF5-A94E-82B6-70B84D261D76}" type="slidenum">
              <a:rPr lang="fi-FI"/>
              <a:pPr>
                <a:defRPr/>
              </a:pPr>
              <a:t>‹#›</a:t>
            </a:fld>
            <a:endParaRPr lang="fi-FI"/>
          </a:p>
        </p:txBody>
      </p:sp>
      <p:cxnSp>
        <p:nvCxnSpPr>
          <p:cNvPr id="13" name="Straight Connector 4"/>
          <p:cNvCxnSpPr/>
          <p:nvPr userDrawn="1"/>
        </p:nvCxnSpPr>
        <p:spPr>
          <a:xfrm>
            <a:off x="468315" y="4873007"/>
            <a:ext cx="8207375" cy="0"/>
          </a:xfrm>
          <a:prstGeom prst="line">
            <a:avLst/>
          </a:prstGeom>
          <a:ln w="12700" cmpd="sng">
            <a:solidFill>
              <a:srgbClr val="FFCD00"/>
            </a:solidFill>
          </a:ln>
          <a:effectLst/>
        </p:spPr>
        <p:style>
          <a:lnRef idx="2">
            <a:schemeClr val="accent1"/>
          </a:lnRef>
          <a:fillRef idx="0">
            <a:schemeClr val="accent1"/>
          </a:fillRef>
          <a:effectRef idx="1">
            <a:schemeClr val="accent1"/>
          </a:effectRef>
          <a:fontRef idx="minor">
            <a:schemeClr val="tx1"/>
          </a:fontRef>
        </p:style>
      </p:cxnSp>
      <p:sp>
        <p:nvSpPr>
          <p:cNvPr id="14" name="Content Placeholder 10"/>
          <p:cNvSpPr>
            <a:spLocks noGrp="1"/>
          </p:cNvSpPr>
          <p:nvPr>
            <p:ph sz="quarter" idx="18"/>
          </p:nvPr>
        </p:nvSpPr>
        <p:spPr>
          <a:xfrm>
            <a:off x="4687611" y="1261612"/>
            <a:ext cx="3988079" cy="3336083"/>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pic>
        <p:nvPicPr>
          <p:cNvPr id="12"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00" y="4712401"/>
            <a:ext cx="2146364" cy="964597"/>
          </a:xfrm>
          <a:prstGeom prst="rect">
            <a:avLst/>
          </a:prstGeom>
        </p:spPr>
      </p:pic>
    </p:spTree>
    <p:extLst>
      <p:ext uri="{BB962C8B-B14F-4D97-AF65-F5344CB8AC3E}">
        <p14:creationId xmlns:p14="http://schemas.microsoft.com/office/powerpoint/2010/main" val="243537730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tx2"/>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15" y="1417342"/>
            <a:ext cx="8207375" cy="2952327"/>
          </a:xfrm>
          <a:prstGeom prst="rect">
            <a:avLst/>
          </a:prstGeom>
        </p:spPr>
        <p:txBody>
          <a:bodyPr lIns="0" tIns="0" rIns="0" bIns="0" anchor="b" anchorCtr="0">
            <a:noAutofit/>
          </a:bodyPr>
          <a:lstStyle>
            <a:lvl1pPr algn="l">
              <a:lnSpc>
                <a:spcPct val="80000"/>
              </a:lnSpc>
              <a:defRPr sz="6000" b="1" spc="-167">
                <a:solidFill>
                  <a:schemeClr val="bg1"/>
                </a:solidFill>
              </a:defRPr>
            </a:lvl1pPr>
          </a:lstStyle>
          <a:p>
            <a:r>
              <a:rPr lang="en-US"/>
              <a:t>Click to edit Master title style</a:t>
            </a:r>
            <a:endParaRPr lang="en-US" dirty="0"/>
          </a:p>
        </p:txBody>
      </p:sp>
      <p:sp>
        <p:nvSpPr>
          <p:cNvPr id="6"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333" i="1">
                <a:solidFill>
                  <a:schemeClr val="bg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a:t>Click to edit Master subtitle style</a:t>
            </a:r>
            <a:endParaRPr lang="en-US" dirty="0"/>
          </a:p>
        </p:txBody>
      </p:sp>
      <p:sp>
        <p:nvSpPr>
          <p:cNvPr id="7" name="Freeform 5"/>
          <p:cNvSpPr>
            <a:spLocks noEditPoints="1"/>
          </p:cNvSpPr>
          <p:nvPr userDrawn="1"/>
        </p:nvSpPr>
        <p:spPr bwMode="black">
          <a:xfrm>
            <a:off x="468766" y="441325"/>
            <a:ext cx="441325" cy="438150"/>
          </a:xfrm>
          <a:custGeom>
            <a:avLst/>
            <a:gdLst>
              <a:gd name="T0" fmla="*/ 4164 w 4164"/>
              <a:gd name="T1" fmla="*/ 4128 h 4128"/>
              <a:gd name="T2" fmla="*/ 2704 w 4164"/>
              <a:gd name="T3" fmla="*/ 0 h 4128"/>
              <a:gd name="T4" fmla="*/ 1461 w 4164"/>
              <a:gd name="T5" fmla="*/ 0 h 4128"/>
              <a:gd name="T6" fmla="*/ 0 w 4164"/>
              <a:gd name="T7" fmla="*/ 4128 h 4128"/>
              <a:gd name="T8" fmla="*/ 1036 w 4164"/>
              <a:gd name="T9" fmla="*/ 4128 h 4128"/>
              <a:gd name="T10" fmla="*/ 1289 w 4164"/>
              <a:gd name="T11" fmla="*/ 3398 h 4128"/>
              <a:gd name="T12" fmla="*/ 2875 w 4164"/>
              <a:gd name="T13" fmla="*/ 3398 h 4128"/>
              <a:gd name="T14" fmla="*/ 3128 w 4164"/>
              <a:gd name="T15" fmla="*/ 4128 h 4128"/>
              <a:gd name="T16" fmla="*/ 4164 w 4164"/>
              <a:gd name="T17" fmla="*/ 4128 h 4128"/>
              <a:gd name="T18" fmla="*/ 2591 w 4164"/>
              <a:gd name="T19" fmla="*/ 2574 h 4128"/>
              <a:gd name="T20" fmla="*/ 1574 w 4164"/>
              <a:gd name="T21" fmla="*/ 2574 h 4128"/>
              <a:gd name="T22" fmla="*/ 2082 w 4164"/>
              <a:gd name="T23" fmla="*/ 1103 h 4128"/>
              <a:gd name="T24" fmla="*/ 2591 w 4164"/>
              <a:gd name="T25" fmla="*/ 2574 h 4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64" h="4128">
                <a:moveTo>
                  <a:pt x="4164" y="4128"/>
                </a:moveTo>
                <a:lnTo>
                  <a:pt x="2704" y="0"/>
                </a:lnTo>
                <a:lnTo>
                  <a:pt x="1461" y="0"/>
                </a:lnTo>
                <a:lnTo>
                  <a:pt x="0" y="4128"/>
                </a:lnTo>
                <a:lnTo>
                  <a:pt x="1036" y="4128"/>
                </a:lnTo>
                <a:lnTo>
                  <a:pt x="1289" y="3398"/>
                </a:lnTo>
                <a:lnTo>
                  <a:pt x="2875" y="3398"/>
                </a:lnTo>
                <a:lnTo>
                  <a:pt x="3128" y="4128"/>
                </a:lnTo>
                <a:lnTo>
                  <a:pt x="4164" y="4128"/>
                </a:lnTo>
                <a:close/>
                <a:moveTo>
                  <a:pt x="2591" y="2574"/>
                </a:moveTo>
                <a:lnTo>
                  <a:pt x="1574" y="2574"/>
                </a:lnTo>
                <a:lnTo>
                  <a:pt x="2082" y="1103"/>
                </a:lnTo>
                <a:lnTo>
                  <a:pt x="2591" y="2574"/>
                </a:lnTo>
                <a:close/>
              </a:path>
            </a:pathLst>
          </a:custGeom>
          <a:solidFill>
            <a:srgbClr val="FFFFFF"/>
          </a:solidFill>
          <a:ln>
            <a:noFill/>
          </a:ln>
        </p:spPr>
        <p:txBody>
          <a:bodyPr vert="horz" wrap="square" lIns="76200" tIns="38100" rIns="76200" bIns="38100" numCol="1" anchor="t" anchorCtr="0" compatLnSpc="1">
            <a:prstTxWarp prst="textNoShape">
              <a:avLst/>
            </a:prstTxWarp>
          </a:bodyPr>
          <a:lstStyle/>
          <a:p>
            <a:endParaRPr lang="fi-FI" sz="1500"/>
          </a:p>
        </p:txBody>
      </p:sp>
      <p:sp>
        <p:nvSpPr>
          <p:cNvPr id="9" name="Rectangle 6"/>
          <p:cNvSpPr>
            <a:spLocks noChangeArrowheads="1"/>
          </p:cNvSpPr>
          <p:nvPr userDrawn="1"/>
        </p:nvSpPr>
        <p:spPr bwMode="black">
          <a:xfrm>
            <a:off x="951366" y="779464"/>
            <a:ext cx="98425" cy="100013"/>
          </a:xfrm>
          <a:prstGeom prst="rect">
            <a:avLst/>
          </a:prstGeom>
          <a:solidFill>
            <a:srgbClr val="FFFFFF"/>
          </a:solidFill>
          <a:ln>
            <a:noFill/>
          </a:ln>
        </p:spPr>
        <p:txBody>
          <a:bodyPr vert="horz" wrap="square" lIns="76200" tIns="38100" rIns="76200" bIns="38100" numCol="1" anchor="t" anchorCtr="0" compatLnSpc="1">
            <a:prstTxWarp prst="textNoShape">
              <a:avLst/>
            </a:prstTxWarp>
          </a:bodyPr>
          <a:lstStyle/>
          <a:p>
            <a:endParaRPr lang="fi-FI" sz="1500"/>
          </a:p>
        </p:txBody>
      </p:sp>
      <p:sp>
        <p:nvSpPr>
          <p:cNvPr id="10" name="Freeform 7"/>
          <p:cNvSpPr>
            <a:spLocks/>
          </p:cNvSpPr>
          <p:nvPr userDrawn="1"/>
        </p:nvSpPr>
        <p:spPr bwMode="black">
          <a:xfrm>
            <a:off x="948191" y="441325"/>
            <a:ext cx="104775" cy="303213"/>
          </a:xfrm>
          <a:custGeom>
            <a:avLst/>
            <a:gdLst>
              <a:gd name="T0" fmla="*/ 992 w 992"/>
              <a:gd name="T1" fmla="*/ 1431 h 2861"/>
              <a:gd name="T2" fmla="*/ 992 w 992"/>
              <a:gd name="T3" fmla="*/ 0 h 2861"/>
              <a:gd name="T4" fmla="*/ 0 w 992"/>
              <a:gd name="T5" fmla="*/ 0 h 2861"/>
              <a:gd name="T6" fmla="*/ 0 w 992"/>
              <a:gd name="T7" fmla="*/ 1431 h 2861"/>
              <a:gd name="T8" fmla="*/ 202 w 992"/>
              <a:gd name="T9" fmla="*/ 2861 h 2861"/>
              <a:gd name="T10" fmla="*/ 751 w 992"/>
              <a:gd name="T11" fmla="*/ 2861 h 2861"/>
              <a:gd name="T12" fmla="*/ 992 w 992"/>
              <a:gd name="T13" fmla="*/ 1431 h 2861"/>
            </a:gdLst>
            <a:ahLst/>
            <a:cxnLst>
              <a:cxn ang="0">
                <a:pos x="T0" y="T1"/>
              </a:cxn>
              <a:cxn ang="0">
                <a:pos x="T2" y="T3"/>
              </a:cxn>
              <a:cxn ang="0">
                <a:pos x="T4" y="T5"/>
              </a:cxn>
              <a:cxn ang="0">
                <a:pos x="T6" y="T7"/>
              </a:cxn>
              <a:cxn ang="0">
                <a:pos x="T8" y="T9"/>
              </a:cxn>
              <a:cxn ang="0">
                <a:pos x="T10" y="T11"/>
              </a:cxn>
              <a:cxn ang="0">
                <a:pos x="T12" y="T13"/>
              </a:cxn>
            </a:cxnLst>
            <a:rect l="0" t="0" r="r" b="b"/>
            <a:pathLst>
              <a:path w="992" h="2861">
                <a:moveTo>
                  <a:pt x="992" y="1431"/>
                </a:moveTo>
                <a:lnTo>
                  <a:pt x="992" y="0"/>
                </a:lnTo>
                <a:lnTo>
                  <a:pt x="0" y="0"/>
                </a:lnTo>
                <a:lnTo>
                  <a:pt x="0" y="1431"/>
                </a:lnTo>
                <a:lnTo>
                  <a:pt x="202" y="2861"/>
                </a:lnTo>
                <a:lnTo>
                  <a:pt x="751" y="2861"/>
                </a:lnTo>
                <a:lnTo>
                  <a:pt x="992" y="1431"/>
                </a:lnTo>
                <a:close/>
              </a:path>
            </a:pathLst>
          </a:custGeom>
          <a:solidFill>
            <a:srgbClr val="FFFFFF"/>
          </a:solidFill>
          <a:ln>
            <a:noFill/>
          </a:ln>
        </p:spPr>
        <p:txBody>
          <a:bodyPr vert="horz" wrap="square" lIns="76200" tIns="38100" rIns="76200" bIns="38100" numCol="1" anchor="t" anchorCtr="0" compatLnSpc="1">
            <a:prstTxWarp prst="textNoShape">
              <a:avLst/>
            </a:prstTxWarp>
          </a:bodyPr>
          <a:lstStyle/>
          <a:p>
            <a:endParaRPr lang="fi-FI" sz="1500"/>
          </a:p>
        </p:txBody>
      </p:sp>
      <p:pic>
        <p:nvPicPr>
          <p:cNvPr id="11" name="Kuva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465698" y="976313"/>
            <a:ext cx="770396" cy="86913"/>
          </a:xfrm>
          <a:prstGeom prst="rect">
            <a:avLst/>
          </a:prstGeom>
        </p:spPr>
      </p:pic>
      <p:pic>
        <p:nvPicPr>
          <p:cNvPr id="12" name="Kuva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470250" y="1075639"/>
            <a:ext cx="926490" cy="192710"/>
          </a:xfrm>
          <a:prstGeom prst="rect">
            <a:avLst/>
          </a:prstGeom>
        </p:spPr>
      </p:pic>
    </p:spTree>
    <p:extLst>
      <p:ext uri="{BB962C8B-B14F-4D97-AF65-F5344CB8AC3E}">
        <p14:creationId xmlns:p14="http://schemas.microsoft.com/office/powerpoint/2010/main" val="162282732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15" y="1417636"/>
            <a:ext cx="8207375" cy="2952032"/>
          </a:xfrm>
          <a:prstGeom prst="rect">
            <a:avLst/>
          </a:prstGeom>
        </p:spPr>
        <p:txBody>
          <a:bodyPr lIns="0" tIns="0" rIns="0" bIns="0" anchor="b" anchorCtr="0">
            <a:noAutofit/>
          </a:bodyPr>
          <a:lstStyle>
            <a:lvl1pPr algn="l">
              <a:lnSpc>
                <a:spcPct val="80000"/>
              </a:lnSpc>
              <a:defRPr sz="6000" b="1" spc="-167">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333" i="1">
                <a:solidFill>
                  <a:schemeClr val="bg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a:t>Click to edit Master subtitle style</a:t>
            </a:r>
            <a:endParaRPr lang="en-US" dirty="0"/>
          </a:p>
        </p:txBody>
      </p:sp>
      <p:sp>
        <p:nvSpPr>
          <p:cNvPr id="5" name="Freeform 5"/>
          <p:cNvSpPr>
            <a:spLocks noEditPoints="1"/>
          </p:cNvSpPr>
          <p:nvPr userDrawn="1"/>
        </p:nvSpPr>
        <p:spPr bwMode="black">
          <a:xfrm>
            <a:off x="468766" y="441325"/>
            <a:ext cx="441325" cy="438150"/>
          </a:xfrm>
          <a:custGeom>
            <a:avLst/>
            <a:gdLst>
              <a:gd name="T0" fmla="*/ 4164 w 4164"/>
              <a:gd name="T1" fmla="*/ 4128 h 4128"/>
              <a:gd name="T2" fmla="*/ 2704 w 4164"/>
              <a:gd name="T3" fmla="*/ 0 h 4128"/>
              <a:gd name="T4" fmla="*/ 1461 w 4164"/>
              <a:gd name="T5" fmla="*/ 0 h 4128"/>
              <a:gd name="T6" fmla="*/ 0 w 4164"/>
              <a:gd name="T7" fmla="*/ 4128 h 4128"/>
              <a:gd name="T8" fmla="*/ 1036 w 4164"/>
              <a:gd name="T9" fmla="*/ 4128 h 4128"/>
              <a:gd name="T10" fmla="*/ 1289 w 4164"/>
              <a:gd name="T11" fmla="*/ 3398 h 4128"/>
              <a:gd name="T12" fmla="*/ 2875 w 4164"/>
              <a:gd name="T13" fmla="*/ 3398 h 4128"/>
              <a:gd name="T14" fmla="*/ 3128 w 4164"/>
              <a:gd name="T15" fmla="*/ 4128 h 4128"/>
              <a:gd name="T16" fmla="*/ 4164 w 4164"/>
              <a:gd name="T17" fmla="*/ 4128 h 4128"/>
              <a:gd name="T18" fmla="*/ 2591 w 4164"/>
              <a:gd name="T19" fmla="*/ 2574 h 4128"/>
              <a:gd name="T20" fmla="*/ 1574 w 4164"/>
              <a:gd name="T21" fmla="*/ 2574 h 4128"/>
              <a:gd name="T22" fmla="*/ 2082 w 4164"/>
              <a:gd name="T23" fmla="*/ 1103 h 4128"/>
              <a:gd name="T24" fmla="*/ 2591 w 4164"/>
              <a:gd name="T25" fmla="*/ 2574 h 4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64" h="4128">
                <a:moveTo>
                  <a:pt x="4164" y="4128"/>
                </a:moveTo>
                <a:lnTo>
                  <a:pt x="2704" y="0"/>
                </a:lnTo>
                <a:lnTo>
                  <a:pt x="1461" y="0"/>
                </a:lnTo>
                <a:lnTo>
                  <a:pt x="0" y="4128"/>
                </a:lnTo>
                <a:lnTo>
                  <a:pt x="1036" y="4128"/>
                </a:lnTo>
                <a:lnTo>
                  <a:pt x="1289" y="3398"/>
                </a:lnTo>
                <a:lnTo>
                  <a:pt x="2875" y="3398"/>
                </a:lnTo>
                <a:lnTo>
                  <a:pt x="3128" y="4128"/>
                </a:lnTo>
                <a:lnTo>
                  <a:pt x="4164" y="4128"/>
                </a:lnTo>
                <a:close/>
                <a:moveTo>
                  <a:pt x="2591" y="2574"/>
                </a:moveTo>
                <a:lnTo>
                  <a:pt x="1574" y="2574"/>
                </a:lnTo>
                <a:lnTo>
                  <a:pt x="2082" y="1103"/>
                </a:lnTo>
                <a:lnTo>
                  <a:pt x="2591" y="2574"/>
                </a:lnTo>
                <a:close/>
              </a:path>
            </a:pathLst>
          </a:custGeom>
          <a:solidFill>
            <a:srgbClr val="FFFFFF"/>
          </a:solidFill>
          <a:ln>
            <a:noFill/>
          </a:ln>
        </p:spPr>
        <p:txBody>
          <a:bodyPr vert="horz" wrap="square" lIns="76200" tIns="38100" rIns="76200" bIns="38100" numCol="1" anchor="t" anchorCtr="0" compatLnSpc="1">
            <a:prstTxWarp prst="textNoShape">
              <a:avLst/>
            </a:prstTxWarp>
          </a:bodyPr>
          <a:lstStyle/>
          <a:p>
            <a:endParaRPr lang="fi-FI" sz="1500"/>
          </a:p>
        </p:txBody>
      </p:sp>
      <p:sp>
        <p:nvSpPr>
          <p:cNvPr id="9" name="Rectangle 6"/>
          <p:cNvSpPr>
            <a:spLocks noChangeArrowheads="1"/>
          </p:cNvSpPr>
          <p:nvPr userDrawn="1"/>
        </p:nvSpPr>
        <p:spPr bwMode="black">
          <a:xfrm>
            <a:off x="951366" y="779464"/>
            <a:ext cx="98425" cy="100013"/>
          </a:xfrm>
          <a:prstGeom prst="rect">
            <a:avLst/>
          </a:prstGeom>
          <a:solidFill>
            <a:srgbClr val="FFFFFF"/>
          </a:solidFill>
          <a:ln>
            <a:noFill/>
          </a:ln>
        </p:spPr>
        <p:txBody>
          <a:bodyPr vert="horz" wrap="square" lIns="76200" tIns="38100" rIns="76200" bIns="38100" numCol="1" anchor="t" anchorCtr="0" compatLnSpc="1">
            <a:prstTxWarp prst="textNoShape">
              <a:avLst/>
            </a:prstTxWarp>
          </a:bodyPr>
          <a:lstStyle/>
          <a:p>
            <a:endParaRPr lang="fi-FI" sz="1500"/>
          </a:p>
        </p:txBody>
      </p:sp>
      <p:sp>
        <p:nvSpPr>
          <p:cNvPr id="10" name="Freeform 7"/>
          <p:cNvSpPr>
            <a:spLocks/>
          </p:cNvSpPr>
          <p:nvPr userDrawn="1"/>
        </p:nvSpPr>
        <p:spPr bwMode="black">
          <a:xfrm>
            <a:off x="948191" y="441325"/>
            <a:ext cx="104775" cy="303213"/>
          </a:xfrm>
          <a:custGeom>
            <a:avLst/>
            <a:gdLst>
              <a:gd name="T0" fmla="*/ 992 w 992"/>
              <a:gd name="T1" fmla="*/ 1431 h 2861"/>
              <a:gd name="T2" fmla="*/ 992 w 992"/>
              <a:gd name="T3" fmla="*/ 0 h 2861"/>
              <a:gd name="T4" fmla="*/ 0 w 992"/>
              <a:gd name="T5" fmla="*/ 0 h 2861"/>
              <a:gd name="T6" fmla="*/ 0 w 992"/>
              <a:gd name="T7" fmla="*/ 1431 h 2861"/>
              <a:gd name="T8" fmla="*/ 202 w 992"/>
              <a:gd name="T9" fmla="*/ 2861 h 2861"/>
              <a:gd name="T10" fmla="*/ 751 w 992"/>
              <a:gd name="T11" fmla="*/ 2861 h 2861"/>
              <a:gd name="T12" fmla="*/ 992 w 992"/>
              <a:gd name="T13" fmla="*/ 1431 h 2861"/>
            </a:gdLst>
            <a:ahLst/>
            <a:cxnLst>
              <a:cxn ang="0">
                <a:pos x="T0" y="T1"/>
              </a:cxn>
              <a:cxn ang="0">
                <a:pos x="T2" y="T3"/>
              </a:cxn>
              <a:cxn ang="0">
                <a:pos x="T4" y="T5"/>
              </a:cxn>
              <a:cxn ang="0">
                <a:pos x="T6" y="T7"/>
              </a:cxn>
              <a:cxn ang="0">
                <a:pos x="T8" y="T9"/>
              </a:cxn>
              <a:cxn ang="0">
                <a:pos x="T10" y="T11"/>
              </a:cxn>
              <a:cxn ang="0">
                <a:pos x="T12" y="T13"/>
              </a:cxn>
            </a:cxnLst>
            <a:rect l="0" t="0" r="r" b="b"/>
            <a:pathLst>
              <a:path w="992" h="2861">
                <a:moveTo>
                  <a:pt x="992" y="1431"/>
                </a:moveTo>
                <a:lnTo>
                  <a:pt x="992" y="0"/>
                </a:lnTo>
                <a:lnTo>
                  <a:pt x="0" y="0"/>
                </a:lnTo>
                <a:lnTo>
                  <a:pt x="0" y="1431"/>
                </a:lnTo>
                <a:lnTo>
                  <a:pt x="202" y="2861"/>
                </a:lnTo>
                <a:lnTo>
                  <a:pt x="751" y="2861"/>
                </a:lnTo>
                <a:lnTo>
                  <a:pt x="992" y="1431"/>
                </a:lnTo>
                <a:close/>
              </a:path>
            </a:pathLst>
          </a:custGeom>
          <a:solidFill>
            <a:srgbClr val="FFFFFF"/>
          </a:solidFill>
          <a:ln>
            <a:noFill/>
          </a:ln>
        </p:spPr>
        <p:txBody>
          <a:bodyPr vert="horz" wrap="square" lIns="76200" tIns="38100" rIns="76200" bIns="38100" numCol="1" anchor="t" anchorCtr="0" compatLnSpc="1">
            <a:prstTxWarp prst="textNoShape">
              <a:avLst/>
            </a:prstTxWarp>
          </a:bodyPr>
          <a:lstStyle/>
          <a:p>
            <a:endParaRPr lang="fi-FI" sz="1500"/>
          </a:p>
        </p:txBody>
      </p:sp>
      <p:pic>
        <p:nvPicPr>
          <p:cNvPr id="11" name="Kuva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465698" y="976313"/>
            <a:ext cx="770396" cy="86913"/>
          </a:xfrm>
          <a:prstGeom prst="rect">
            <a:avLst/>
          </a:prstGeom>
        </p:spPr>
      </p:pic>
      <p:pic>
        <p:nvPicPr>
          <p:cNvPr id="12" name="Kuva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470250" y="1075639"/>
            <a:ext cx="926490" cy="192710"/>
          </a:xfrm>
          <a:prstGeom prst="rect">
            <a:avLst/>
          </a:prstGeom>
        </p:spPr>
      </p:pic>
    </p:spTree>
    <p:extLst>
      <p:ext uri="{BB962C8B-B14F-4D97-AF65-F5344CB8AC3E}">
        <p14:creationId xmlns:p14="http://schemas.microsoft.com/office/powerpoint/2010/main" val="404186850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Cover Text">
    <p:spTree>
      <p:nvGrpSpPr>
        <p:cNvPr id="1" name=""/>
        <p:cNvGrpSpPr/>
        <p:nvPr/>
      </p:nvGrpSpPr>
      <p:grpSpPr>
        <a:xfrm>
          <a:off x="0" y="0"/>
          <a:ext cx="0" cy="0"/>
          <a:chOff x="0" y="0"/>
          <a:chExt cx="0" cy="0"/>
        </a:xfrm>
      </p:grpSpPr>
      <p:sp>
        <p:nvSpPr>
          <p:cNvPr id="16" name="Title 1"/>
          <p:cNvSpPr>
            <a:spLocks noGrp="1"/>
          </p:cNvSpPr>
          <p:nvPr>
            <p:ph type="ctrTitle"/>
          </p:nvPr>
        </p:nvSpPr>
        <p:spPr>
          <a:xfrm>
            <a:off x="468312" y="1418400"/>
            <a:ext cx="8208000" cy="2952000"/>
          </a:xfrm>
          <a:prstGeom prst="rect">
            <a:avLst/>
          </a:prstGeom>
        </p:spPr>
        <p:txBody>
          <a:bodyPr lIns="0" tIns="0" rIns="0" bIns="0" anchor="b">
            <a:noAutofit/>
          </a:bodyPr>
          <a:lstStyle>
            <a:lvl1pPr algn="l">
              <a:lnSpc>
                <a:spcPct val="80000"/>
              </a:lnSpc>
              <a:defRPr sz="6000" b="1" spc="-167">
                <a:solidFill>
                  <a:schemeClr val="tx2"/>
                </a:solidFill>
              </a:defRPr>
            </a:lvl1pPr>
          </a:lstStyle>
          <a:p>
            <a:r>
              <a:rPr lang="en-US"/>
              <a:t>Click to edit Master title style</a:t>
            </a:r>
            <a:endParaRPr lang="en-US" dirty="0"/>
          </a:p>
        </p:txBody>
      </p:sp>
      <p:sp>
        <p:nvSpPr>
          <p:cNvPr id="17" name="Subtitle 2"/>
          <p:cNvSpPr>
            <a:spLocks noGrp="1"/>
          </p:cNvSpPr>
          <p:nvPr>
            <p:ph type="subTitle" idx="1"/>
          </p:nvPr>
        </p:nvSpPr>
        <p:spPr>
          <a:xfrm>
            <a:off x="468314" y="4429748"/>
            <a:ext cx="5388448" cy="660000"/>
          </a:xfrm>
          <a:prstGeom prst="rect">
            <a:avLst/>
          </a:prstGeom>
        </p:spPr>
        <p:txBody>
          <a:bodyPr lIns="0" tIns="0" rIns="0" bIns="0" anchor="t">
            <a:normAutofit/>
          </a:bodyPr>
          <a:lstStyle>
            <a:lvl1pPr marL="0" indent="0" algn="l">
              <a:spcBef>
                <a:spcPts val="0"/>
              </a:spcBef>
              <a:buNone/>
              <a:defRPr sz="1333" i="1">
                <a:solidFill>
                  <a:srgbClr val="928B8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a:t>Click to edit Master subtitle style</a:t>
            </a:r>
            <a:endParaRPr lang="en-US" dirty="0"/>
          </a:p>
        </p:txBody>
      </p:sp>
      <p:sp>
        <p:nvSpPr>
          <p:cNvPr id="6" name="Freeform 5"/>
          <p:cNvSpPr>
            <a:spLocks noEditPoints="1"/>
          </p:cNvSpPr>
          <p:nvPr userDrawn="1"/>
        </p:nvSpPr>
        <p:spPr bwMode="black">
          <a:xfrm>
            <a:off x="468766" y="441325"/>
            <a:ext cx="441325" cy="438150"/>
          </a:xfrm>
          <a:custGeom>
            <a:avLst/>
            <a:gdLst>
              <a:gd name="T0" fmla="*/ 4164 w 4164"/>
              <a:gd name="T1" fmla="*/ 4128 h 4128"/>
              <a:gd name="T2" fmla="*/ 2704 w 4164"/>
              <a:gd name="T3" fmla="*/ 0 h 4128"/>
              <a:gd name="T4" fmla="*/ 1461 w 4164"/>
              <a:gd name="T5" fmla="*/ 0 h 4128"/>
              <a:gd name="T6" fmla="*/ 0 w 4164"/>
              <a:gd name="T7" fmla="*/ 4128 h 4128"/>
              <a:gd name="T8" fmla="*/ 1036 w 4164"/>
              <a:gd name="T9" fmla="*/ 4128 h 4128"/>
              <a:gd name="T10" fmla="*/ 1289 w 4164"/>
              <a:gd name="T11" fmla="*/ 3398 h 4128"/>
              <a:gd name="T12" fmla="*/ 2875 w 4164"/>
              <a:gd name="T13" fmla="*/ 3398 h 4128"/>
              <a:gd name="T14" fmla="*/ 3128 w 4164"/>
              <a:gd name="T15" fmla="*/ 4128 h 4128"/>
              <a:gd name="T16" fmla="*/ 4164 w 4164"/>
              <a:gd name="T17" fmla="*/ 4128 h 4128"/>
              <a:gd name="T18" fmla="*/ 2591 w 4164"/>
              <a:gd name="T19" fmla="*/ 2574 h 4128"/>
              <a:gd name="T20" fmla="*/ 1574 w 4164"/>
              <a:gd name="T21" fmla="*/ 2574 h 4128"/>
              <a:gd name="T22" fmla="*/ 2082 w 4164"/>
              <a:gd name="T23" fmla="*/ 1103 h 4128"/>
              <a:gd name="T24" fmla="*/ 2591 w 4164"/>
              <a:gd name="T25" fmla="*/ 2574 h 4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64" h="4128">
                <a:moveTo>
                  <a:pt x="4164" y="4128"/>
                </a:moveTo>
                <a:lnTo>
                  <a:pt x="2704" y="0"/>
                </a:lnTo>
                <a:lnTo>
                  <a:pt x="1461" y="0"/>
                </a:lnTo>
                <a:lnTo>
                  <a:pt x="0" y="4128"/>
                </a:lnTo>
                <a:lnTo>
                  <a:pt x="1036" y="4128"/>
                </a:lnTo>
                <a:lnTo>
                  <a:pt x="1289" y="3398"/>
                </a:lnTo>
                <a:lnTo>
                  <a:pt x="2875" y="3398"/>
                </a:lnTo>
                <a:lnTo>
                  <a:pt x="3128" y="4128"/>
                </a:lnTo>
                <a:lnTo>
                  <a:pt x="4164" y="4128"/>
                </a:lnTo>
                <a:close/>
                <a:moveTo>
                  <a:pt x="2591" y="2574"/>
                </a:moveTo>
                <a:lnTo>
                  <a:pt x="1574" y="2574"/>
                </a:lnTo>
                <a:lnTo>
                  <a:pt x="2082" y="1103"/>
                </a:lnTo>
                <a:lnTo>
                  <a:pt x="2591" y="25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endParaRPr lang="fi-FI" sz="1500"/>
          </a:p>
        </p:txBody>
      </p:sp>
      <p:sp>
        <p:nvSpPr>
          <p:cNvPr id="7" name="Rectangle 6"/>
          <p:cNvSpPr>
            <a:spLocks noChangeArrowheads="1"/>
          </p:cNvSpPr>
          <p:nvPr userDrawn="1"/>
        </p:nvSpPr>
        <p:spPr bwMode="black">
          <a:xfrm>
            <a:off x="951366" y="779464"/>
            <a:ext cx="98425" cy="100013"/>
          </a:xfrm>
          <a:prstGeom prst="rect">
            <a:avLst/>
          </a:prstGeom>
          <a:solidFill>
            <a:srgbClr val="005E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6200" tIns="38100" rIns="76200" bIns="38100" numCol="1" anchor="t" anchorCtr="0" compatLnSpc="1">
            <a:prstTxWarp prst="textNoShape">
              <a:avLst/>
            </a:prstTxWarp>
          </a:bodyPr>
          <a:lstStyle/>
          <a:p>
            <a:endParaRPr lang="fi-FI" sz="1500"/>
          </a:p>
        </p:txBody>
      </p:sp>
      <p:sp>
        <p:nvSpPr>
          <p:cNvPr id="8" name="Freeform 7"/>
          <p:cNvSpPr>
            <a:spLocks/>
          </p:cNvSpPr>
          <p:nvPr userDrawn="1"/>
        </p:nvSpPr>
        <p:spPr bwMode="black">
          <a:xfrm>
            <a:off x="948191" y="441325"/>
            <a:ext cx="104775" cy="303213"/>
          </a:xfrm>
          <a:custGeom>
            <a:avLst/>
            <a:gdLst>
              <a:gd name="T0" fmla="*/ 992 w 992"/>
              <a:gd name="T1" fmla="*/ 1431 h 2861"/>
              <a:gd name="T2" fmla="*/ 992 w 992"/>
              <a:gd name="T3" fmla="*/ 0 h 2861"/>
              <a:gd name="T4" fmla="*/ 0 w 992"/>
              <a:gd name="T5" fmla="*/ 0 h 2861"/>
              <a:gd name="T6" fmla="*/ 0 w 992"/>
              <a:gd name="T7" fmla="*/ 1431 h 2861"/>
              <a:gd name="T8" fmla="*/ 202 w 992"/>
              <a:gd name="T9" fmla="*/ 2861 h 2861"/>
              <a:gd name="T10" fmla="*/ 751 w 992"/>
              <a:gd name="T11" fmla="*/ 2861 h 2861"/>
              <a:gd name="T12" fmla="*/ 992 w 992"/>
              <a:gd name="T13" fmla="*/ 1431 h 2861"/>
            </a:gdLst>
            <a:ahLst/>
            <a:cxnLst>
              <a:cxn ang="0">
                <a:pos x="T0" y="T1"/>
              </a:cxn>
              <a:cxn ang="0">
                <a:pos x="T2" y="T3"/>
              </a:cxn>
              <a:cxn ang="0">
                <a:pos x="T4" y="T5"/>
              </a:cxn>
              <a:cxn ang="0">
                <a:pos x="T6" y="T7"/>
              </a:cxn>
              <a:cxn ang="0">
                <a:pos x="T8" y="T9"/>
              </a:cxn>
              <a:cxn ang="0">
                <a:pos x="T10" y="T11"/>
              </a:cxn>
              <a:cxn ang="0">
                <a:pos x="T12" y="T13"/>
              </a:cxn>
            </a:cxnLst>
            <a:rect l="0" t="0" r="r" b="b"/>
            <a:pathLst>
              <a:path w="992" h="2861">
                <a:moveTo>
                  <a:pt x="992" y="1431"/>
                </a:moveTo>
                <a:lnTo>
                  <a:pt x="992" y="0"/>
                </a:lnTo>
                <a:lnTo>
                  <a:pt x="0" y="0"/>
                </a:lnTo>
                <a:lnTo>
                  <a:pt x="0" y="1431"/>
                </a:lnTo>
                <a:lnTo>
                  <a:pt x="202" y="2861"/>
                </a:lnTo>
                <a:lnTo>
                  <a:pt x="751" y="2861"/>
                </a:lnTo>
                <a:lnTo>
                  <a:pt x="992" y="1431"/>
                </a:lnTo>
                <a:close/>
              </a:path>
            </a:pathLst>
          </a:custGeom>
          <a:solidFill>
            <a:srgbClr val="005E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endParaRPr lang="fi-FI" sz="1500"/>
          </a:p>
        </p:txBody>
      </p:sp>
      <p:pic>
        <p:nvPicPr>
          <p:cNvPr id="100" name="Kuva 9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5696" y="976313"/>
            <a:ext cx="770400" cy="86913"/>
          </a:xfrm>
          <a:prstGeom prst="rect">
            <a:avLst/>
          </a:prstGeom>
        </p:spPr>
      </p:pic>
      <p:pic>
        <p:nvPicPr>
          <p:cNvPr id="101" name="Kuva 10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470249" y="1075639"/>
            <a:ext cx="926492" cy="192710"/>
          </a:xfrm>
          <a:prstGeom prst="rect">
            <a:avLst/>
          </a:prstGeom>
        </p:spPr>
      </p:pic>
    </p:spTree>
    <p:extLst>
      <p:ext uri="{BB962C8B-B14F-4D97-AF65-F5344CB8AC3E}">
        <p14:creationId xmlns:p14="http://schemas.microsoft.com/office/powerpoint/2010/main" val="254163473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Cover Image">
    <p:spTree>
      <p:nvGrpSpPr>
        <p:cNvPr id="1" name=""/>
        <p:cNvGrpSpPr/>
        <p:nvPr/>
      </p:nvGrpSpPr>
      <p:grpSpPr>
        <a:xfrm>
          <a:off x="0" y="0"/>
          <a:ext cx="0" cy="0"/>
          <a:chOff x="0" y="0"/>
          <a:chExt cx="0" cy="0"/>
        </a:xfrm>
      </p:grpSpPr>
      <p:sp>
        <p:nvSpPr>
          <p:cNvPr id="16" name="Title 1"/>
          <p:cNvSpPr>
            <a:spLocks noGrp="1"/>
          </p:cNvSpPr>
          <p:nvPr>
            <p:ph type="ctrTitle"/>
          </p:nvPr>
        </p:nvSpPr>
        <p:spPr>
          <a:xfrm>
            <a:off x="468315" y="1657740"/>
            <a:ext cx="3319477" cy="2694083"/>
          </a:xfrm>
          <a:prstGeom prst="rect">
            <a:avLst/>
          </a:prstGeom>
        </p:spPr>
        <p:txBody>
          <a:bodyPr lIns="0" tIns="0" rIns="0" bIns="0" anchor="t">
            <a:noAutofit/>
          </a:bodyPr>
          <a:lstStyle>
            <a:lvl1pPr algn="l">
              <a:lnSpc>
                <a:spcPct val="80000"/>
              </a:lnSpc>
              <a:defRPr sz="5000" b="1" spc="-167">
                <a:solidFill>
                  <a:schemeClr val="tx2"/>
                </a:solidFill>
              </a:defRPr>
            </a:lvl1pPr>
          </a:lstStyle>
          <a:p>
            <a:r>
              <a:rPr lang="en-US"/>
              <a:t>Click to edit Master title style</a:t>
            </a:r>
            <a:endParaRPr lang="en-US" dirty="0"/>
          </a:p>
        </p:txBody>
      </p:sp>
      <p:sp>
        <p:nvSpPr>
          <p:cNvPr id="17" name="Subtitle 2"/>
          <p:cNvSpPr>
            <a:spLocks noGrp="1"/>
          </p:cNvSpPr>
          <p:nvPr>
            <p:ph type="subTitle" idx="1"/>
          </p:nvPr>
        </p:nvSpPr>
        <p:spPr>
          <a:xfrm>
            <a:off x="468315" y="4531740"/>
            <a:ext cx="3319477" cy="486000"/>
          </a:xfrm>
          <a:prstGeom prst="rect">
            <a:avLst/>
          </a:prstGeom>
        </p:spPr>
        <p:txBody>
          <a:bodyPr lIns="0" tIns="0" rIns="0" bIns="0" anchor="t">
            <a:normAutofit/>
          </a:bodyPr>
          <a:lstStyle>
            <a:lvl1pPr marL="0" indent="0" algn="l">
              <a:spcBef>
                <a:spcPts val="0"/>
              </a:spcBef>
              <a:buNone/>
              <a:defRPr sz="1333" i="1">
                <a:solidFill>
                  <a:srgbClr val="928B8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a:t>Click to edit Master subtitle style</a:t>
            </a:r>
            <a:endParaRPr lang="en-US" dirty="0"/>
          </a:p>
        </p:txBody>
      </p:sp>
      <p:sp>
        <p:nvSpPr>
          <p:cNvPr id="4" name="Picture Placeholder 3"/>
          <p:cNvSpPr>
            <a:spLocks noGrp="1"/>
          </p:cNvSpPr>
          <p:nvPr>
            <p:ph type="pic" sz="quarter" idx="10"/>
          </p:nvPr>
        </p:nvSpPr>
        <p:spPr>
          <a:xfrm>
            <a:off x="4349262" y="150000"/>
            <a:ext cx="4629692" cy="5415000"/>
          </a:xfrm>
          <a:prstGeom prst="rect">
            <a:avLst/>
          </a:prstGeom>
        </p:spPr>
        <p:txBody>
          <a:bodyPr vert="horz"/>
          <a:lstStyle/>
          <a:p>
            <a:pPr lvl="0"/>
            <a:r>
              <a:rPr lang="en-US" noProof="0"/>
              <a:t>Click icon to add picture</a:t>
            </a:r>
            <a:endParaRPr lang="fi-FI" noProof="0"/>
          </a:p>
        </p:txBody>
      </p:sp>
      <p:sp>
        <p:nvSpPr>
          <p:cNvPr id="6" name="Freeform 5"/>
          <p:cNvSpPr>
            <a:spLocks noEditPoints="1"/>
          </p:cNvSpPr>
          <p:nvPr userDrawn="1"/>
        </p:nvSpPr>
        <p:spPr bwMode="black">
          <a:xfrm>
            <a:off x="468766" y="441325"/>
            <a:ext cx="441325" cy="438150"/>
          </a:xfrm>
          <a:custGeom>
            <a:avLst/>
            <a:gdLst>
              <a:gd name="T0" fmla="*/ 4164 w 4164"/>
              <a:gd name="T1" fmla="*/ 4128 h 4128"/>
              <a:gd name="T2" fmla="*/ 2704 w 4164"/>
              <a:gd name="T3" fmla="*/ 0 h 4128"/>
              <a:gd name="T4" fmla="*/ 1461 w 4164"/>
              <a:gd name="T5" fmla="*/ 0 h 4128"/>
              <a:gd name="T6" fmla="*/ 0 w 4164"/>
              <a:gd name="T7" fmla="*/ 4128 h 4128"/>
              <a:gd name="T8" fmla="*/ 1036 w 4164"/>
              <a:gd name="T9" fmla="*/ 4128 h 4128"/>
              <a:gd name="T10" fmla="*/ 1289 w 4164"/>
              <a:gd name="T11" fmla="*/ 3398 h 4128"/>
              <a:gd name="T12" fmla="*/ 2875 w 4164"/>
              <a:gd name="T13" fmla="*/ 3398 h 4128"/>
              <a:gd name="T14" fmla="*/ 3128 w 4164"/>
              <a:gd name="T15" fmla="*/ 4128 h 4128"/>
              <a:gd name="T16" fmla="*/ 4164 w 4164"/>
              <a:gd name="T17" fmla="*/ 4128 h 4128"/>
              <a:gd name="T18" fmla="*/ 2591 w 4164"/>
              <a:gd name="T19" fmla="*/ 2574 h 4128"/>
              <a:gd name="T20" fmla="*/ 1574 w 4164"/>
              <a:gd name="T21" fmla="*/ 2574 h 4128"/>
              <a:gd name="T22" fmla="*/ 2082 w 4164"/>
              <a:gd name="T23" fmla="*/ 1103 h 4128"/>
              <a:gd name="T24" fmla="*/ 2591 w 4164"/>
              <a:gd name="T25" fmla="*/ 2574 h 4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64" h="4128">
                <a:moveTo>
                  <a:pt x="4164" y="4128"/>
                </a:moveTo>
                <a:lnTo>
                  <a:pt x="2704" y="0"/>
                </a:lnTo>
                <a:lnTo>
                  <a:pt x="1461" y="0"/>
                </a:lnTo>
                <a:lnTo>
                  <a:pt x="0" y="4128"/>
                </a:lnTo>
                <a:lnTo>
                  <a:pt x="1036" y="4128"/>
                </a:lnTo>
                <a:lnTo>
                  <a:pt x="1289" y="3398"/>
                </a:lnTo>
                <a:lnTo>
                  <a:pt x="2875" y="3398"/>
                </a:lnTo>
                <a:lnTo>
                  <a:pt x="3128" y="4128"/>
                </a:lnTo>
                <a:lnTo>
                  <a:pt x="4164" y="4128"/>
                </a:lnTo>
                <a:close/>
                <a:moveTo>
                  <a:pt x="2591" y="2574"/>
                </a:moveTo>
                <a:lnTo>
                  <a:pt x="1574" y="2574"/>
                </a:lnTo>
                <a:lnTo>
                  <a:pt x="2082" y="1103"/>
                </a:lnTo>
                <a:lnTo>
                  <a:pt x="2591" y="25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endParaRPr lang="fi-FI" sz="1500"/>
          </a:p>
        </p:txBody>
      </p:sp>
      <p:sp>
        <p:nvSpPr>
          <p:cNvPr id="8" name="Rectangle 6"/>
          <p:cNvSpPr>
            <a:spLocks noChangeArrowheads="1"/>
          </p:cNvSpPr>
          <p:nvPr userDrawn="1"/>
        </p:nvSpPr>
        <p:spPr bwMode="black">
          <a:xfrm>
            <a:off x="951366" y="779464"/>
            <a:ext cx="98425" cy="100013"/>
          </a:xfrm>
          <a:prstGeom prst="rect">
            <a:avLst/>
          </a:prstGeom>
          <a:solidFill>
            <a:srgbClr val="005E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6200" tIns="38100" rIns="76200" bIns="38100" numCol="1" anchor="t" anchorCtr="0" compatLnSpc="1">
            <a:prstTxWarp prst="textNoShape">
              <a:avLst/>
            </a:prstTxWarp>
          </a:bodyPr>
          <a:lstStyle/>
          <a:p>
            <a:endParaRPr lang="fi-FI" sz="1500"/>
          </a:p>
        </p:txBody>
      </p:sp>
      <p:sp>
        <p:nvSpPr>
          <p:cNvPr id="9" name="Freeform 7"/>
          <p:cNvSpPr>
            <a:spLocks/>
          </p:cNvSpPr>
          <p:nvPr userDrawn="1"/>
        </p:nvSpPr>
        <p:spPr bwMode="black">
          <a:xfrm>
            <a:off x="948191" y="441325"/>
            <a:ext cx="104775" cy="303213"/>
          </a:xfrm>
          <a:custGeom>
            <a:avLst/>
            <a:gdLst>
              <a:gd name="T0" fmla="*/ 992 w 992"/>
              <a:gd name="T1" fmla="*/ 1431 h 2861"/>
              <a:gd name="T2" fmla="*/ 992 w 992"/>
              <a:gd name="T3" fmla="*/ 0 h 2861"/>
              <a:gd name="T4" fmla="*/ 0 w 992"/>
              <a:gd name="T5" fmla="*/ 0 h 2861"/>
              <a:gd name="T6" fmla="*/ 0 w 992"/>
              <a:gd name="T7" fmla="*/ 1431 h 2861"/>
              <a:gd name="T8" fmla="*/ 202 w 992"/>
              <a:gd name="T9" fmla="*/ 2861 h 2861"/>
              <a:gd name="T10" fmla="*/ 751 w 992"/>
              <a:gd name="T11" fmla="*/ 2861 h 2861"/>
              <a:gd name="T12" fmla="*/ 992 w 992"/>
              <a:gd name="T13" fmla="*/ 1431 h 2861"/>
            </a:gdLst>
            <a:ahLst/>
            <a:cxnLst>
              <a:cxn ang="0">
                <a:pos x="T0" y="T1"/>
              </a:cxn>
              <a:cxn ang="0">
                <a:pos x="T2" y="T3"/>
              </a:cxn>
              <a:cxn ang="0">
                <a:pos x="T4" y="T5"/>
              </a:cxn>
              <a:cxn ang="0">
                <a:pos x="T6" y="T7"/>
              </a:cxn>
              <a:cxn ang="0">
                <a:pos x="T8" y="T9"/>
              </a:cxn>
              <a:cxn ang="0">
                <a:pos x="T10" y="T11"/>
              </a:cxn>
              <a:cxn ang="0">
                <a:pos x="T12" y="T13"/>
              </a:cxn>
            </a:cxnLst>
            <a:rect l="0" t="0" r="r" b="b"/>
            <a:pathLst>
              <a:path w="992" h="2861">
                <a:moveTo>
                  <a:pt x="992" y="1431"/>
                </a:moveTo>
                <a:lnTo>
                  <a:pt x="992" y="0"/>
                </a:lnTo>
                <a:lnTo>
                  <a:pt x="0" y="0"/>
                </a:lnTo>
                <a:lnTo>
                  <a:pt x="0" y="1431"/>
                </a:lnTo>
                <a:lnTo>
                  <a:pt x="202" y="2861"/>
                </a:lnTo>
                <a:lnTo>
                  <a:pt x="751" y="2861"/>
                </a:lnTo>
                <a:lnTo>
                  <a:pt x="992" y="1431"/>
                </a:lnTo>
                <a:close/>
              </a:path>
            </a:pathLst>
          </a:custGeom>
          <a:solidFill>
            <a:srgbClr val="005E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endParaRPr lang="fi-FI" sz="1500"/>
          </a:p>
        </p:txBody>
      </p:sp>
      <p:pic>
        <p:nvPicPr>
          <p:cNvPr id="10" name="Kuva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5696" y="976313"/>
            <a:ext cx="770400" cy="86913"/>
          </a:xfrm>
          <a:prstGeom prst="rect">
            <a:avLst/>
          </a:prstGeom>
        </p:spPr>
      </p:pic>
      <p:pic>
        <p:nvPicPr>
          <p:cNvPr id="11" name="Kuva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470249" y="1075639"/>
            <a:ext cx="926492" cy="192710"/>
          </a:xfrm>
          <a:prstGeom prst="rect">
            <a:avLst/>
          </a:prstGeom>
        </p:spPr>
      </p:pic>
    </p:spTree>
    <p:extLst>
      <p:ext uri="{BB962C8B-B14F-4D97-AF65-F5344CB8AC3E}">
        <p14:creationId xmlns:p14="http://schemas.microsoft.com/office/powerpoint/2010/main" val="2906249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rgbClr val="EF334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3" y="1417340"/>
            <a:ext cx="8207375" cy="29520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spTree>
    <p:extLst>
      <p:ext uri="{BB962C8B-B14F-4D97-AF65-F5344CB8AC3E}">
        <p14:creationId xmlns:p14="http://schemas.microsoft.com/office/powerpoint/2010/main" val="79817366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15" y="1593556"/>
            <a:ext cx="8207375" cy="2196667"/>
          </a:xfrm>
          <a:prstGeom prst="rect">
            <a:avLst/>
          </a:prstGeom>
        </p:spPr>
        <p:txBody>
          <a:bodyPr lIns="0" tIns="0" rIns="0" bIns="0" anchor="t">
            <a:noAutofit/>
          </a:bodyPr>
          <a:lstStyle>
            <a:lvl1pPr algn="l">
              <a:lnSpc>
                <a:spcPct val="80000"/>
              </a:lnSpc>
              <a:defRPr sz="6000" b="1" spc="-167">
                <a:solidFill>
                  <a:schemeClr val="bg1"/>
                </a:solidFill>
              </a:defRPr>
            </a:lvl1pPr>
          </a:lstStyle>
          <a:p>
            <a:r>
              <a:rPr lang="en-US"/>
              <a:t>Click to edit Master title style</a:t>
            </a:r>
            <a:endParaRPr lang="en-US" dirty="0"/>
          </a:p>
        </p:txBody>
      </p:sp>
      <p:cxnSp>
        <p:nvCxnSpPr>
          <p:cNvPr id="7" name="Straight Connector 4"/>
          <p:cNvCxnSpPr/>
          <p:nvPr userDrawn="1"/>
        </p:nvCxnSpPr>
        <p:spPr>
          <a:xfrm>
            <a:off x="468315" y="4873625"/>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 name="Freeform 5"/>
          <p:cNvSpPr>
            <a:spLocks noEditPoints="1"/>
          </p:cNvSpPr>
          <p:nvPr userDrawn="1"/>
        </p:nvSpPr>
        <p:spPr bwMode="black">
          <a:xfrm>
            <a:off x="467787" y="5031581"/>
            <a:ext cx="321850" cy="319534"/>
          </a:xfrm>
          <a:custGeom>
            <a:avLst/>
            <a:gdLst>
              <a:gd name="T0" fmla="*/ 4164 w 4164"/>
              <a:gd name="T1" fmla="*/ 4128 h 4128"/>
              <a:gd name="T2" fmla="*/ 2704 w 4164"/>
              <a:gd name="T3" fmla="*/ 0 h 4128"/>
              <a:gd name="T4" fmla="*/ 1461 w 4164"/>
              <a:gd name="T5" fmla="*/ 0 h 4128"/>
              <a:gd name="T6" fmla="*/ 0 w 4164"/>
              <a:gd name="T7" fmla="*/ 4128 h 4128"/>
              <a:gd name="T8" fmla="*/ 1036 w 4164"/>
              <a:gd name="T9" fmla="*/ 4128 h 4128"/>
              <a:gd name="T10" fmla="*/ 1289 w 4164"/>
              <a:gd name="T11" fmla="*/ 3398 h 4128"/>
              <a:gd name="T12" fmla="*/ 2875 w 4164"/>
              <a:gd name="T13" fmla="*/ 3398 h 4128"/>
              <a:gd name="T14" fmla="*/ 3128 w 4164"/>
              <a:gd name="T15" fmla="*/ 4128 h 4128"/>
              <a:gd name="T16" fmla="*/ 4164 w 4164"/>
              <a:gd name="T17" fmla="*/ 4128 h 4128"/>
              <a:gd name="T18" fmla="*/ 2591 w 4164"/>
              <a:gd name="T19" fmla="*/ 2574 h 4128"/>
              <a:gd name="T20" fmla="*/ 1574 w 4164"/>
              <a:gd name="T21" fmla="*/ 2574 h 4128"/>
              <a:gd name="T22" fmla="*/ 2082 w 4164"/>
              <a:gd name="T23" fmla="*/ 1103 h 4128"/>
              <a:gd name="T24" fmla="*/ 2591 w 4164"/>
              <a:gd name="T25" fmla="*/ 2574 h 4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64" h="4128">
                <a:moveTo>
                  <a:pt x="4164" y="4128"/>
                </a:moveTo>
                <a:lnTo>
                  <a:pt x="2704" y="0"/>
                </a:lnTo>
                <a:lnTo>
                  <a:pt x="1461" y="0"/>
                </a:lnTo>
                <a:lnTo>
                  <a:pt x="0" y="4128"/>
                </a:lnTo>
                <a:lnTo>
                  <a:pt x="1036" y="4128"/>
                </a:lnTo>
                <a:lnTo>
                  <a:pt x="1289" y="3398"/>
                </a:lnTo>
                <a:lnTo>
                  <a:pt x="2875" y="3398"/>
                </a:lnTo>
                <a:lnTo>
                  <a:pt x="3128" y="4128"/>
                </a:lnTo>
                <a:lnTo>
                  <a:pt x="4164" y="4128"/>
                </a:lnTo>
                <a:close/>
                <a:moveTo>
                  <a:pt x="2591" y="2574"/>
                </a:moveTo>
                <a:lnTo>
                  <a:pt x="1574" y="2574"/>
                </a:lnTo>
                <a:lnTo>
                  <a:pt x="2082" y="1103"/>
                </a:lnTo>
                <a:lnTo>
                  <a:pt x="2591" y="2574"/>
                </a:lnTo>
                <a:close/>
              </a:path>
            </a:pathLst>
          </a:custGeom>
          <a:solidFill>
            <a:srgbClr val="FFFFFF"/>
          </a:solidFill>
          <a:ln>
            <a:noFill/>
          </a:ln>
        </p:spPr>
        <p:txBody>
          <a:bodyPr vert="horz" wrap="square" lIns="76200" tIns="38100" rIns="76200" bIns="38100" numCol="1" anchor="t" anchorCtr="0" compatLnSpc="1">
            <a:prstTxWarp prst="textNoShape">
              <a:avLst/>
            </a:prstTxWarp>
          </a:bodyPr>
          <a:lstStyle/>
          <a:p>
            <a:endParaRPr lang="fi-FI" sz="1500"/>
          </a:p>
        </p:txBody>
      </p:sp>
      <p:sp>
        <p:nvSpPr>
          <p:cNvPr id="8" name="Rectangle 6"/>
          <p:cNvSpPr>
            <a:spLocks noChangeArrowheads="1"/>
          </p:cNvSpPr>
          <p:nvPr userDrawn="1"/>
        </p:nvSpPr>
        <p:spPr bwMode="black">
          <a:xfrm>
            <a:off x="819740" y="5278178"/>
            <a:ext cx="71779" cy="72938"/>
          </a:xfrm>
          <a:prstGeom prst="rect">
            <a:avLst/>
          </a:prstGeom>
          <a:solidFill>
            <a:srgbClr val="FFFFFF"/>
          </a:solidFill>
          <a:ln>
            <a:noFill/>
          </a:ln>
        </p:spPr>
        <p:txBody>
          <a:bodyPr vert="horz" wrap="square" lIns="76200" tIns="38100" rIns="76200" bIns="38100" numCol="1" anchor="t" anchorCtr="0" compatLnSpc="1">
            <a:prstTxWarp prst="textNoShape">
              <a:avLst/>
            </a:prstTxWarp>
          </a:bodyPr>
          <a:lstStyle/>
          <a:p>
            <a:endParaRPr lang="fi-FI" sz="1500"/>
          </a:p>
        </p:txBody>
      </p:sp>
      <p:sp>
        <p:nvSpPr>
          <p:cNvPr id="10" name="Freeform 7"/>
          <p:cNvSpPr>
            <a:spLocks/>
          </p:cNvSpPr>
          <p:nvPr userDrawn="1"/>
        </p:nvSpPr>
        <p:spPr bwMode="black">
          <a:xfrm>
            <a:off x="817423" y="5031582"/>
            <a:ext cx="76410" cy="221127"/>
          </a:xfrm>
          <a:custGeom>
            <a:avLst/>
            <a:gdLst>
              <a:gd name="T0" fmla="*/ 992 w 992"/>
              <a:gd name="T1" fmla="*/ 1431 h 2861"/>
              <a:gd name="T2" fmla="*/ 992 w 992"/>
              <a:gd name="T3" fmla="*/ 0 h 2861"/>
              <a:gd name="T4" fmla="*/ 0 w 992"/>
              <a:gd name="T5" fmla="*/ 0 h 2861"/>
              <a:gd name="T6" fmla="*/ 0 w 992"/>
              <a:gd name="T7" fmla="*/ 1431 h 2861"/>
              <a:gd name="T8" fmla="*/ 202 w 992"/>
              <a:gd name="T9" fmla="*/ 2861 h 2861"/>
              <a:gd name="T10" fmla="*/ 751 w 992"/>
              <a:gd name="T11" fmla="*/ 2861 h 2861"/>
              <a:gd name="T12" fmla="*/ 992 w 992"/>
              <a:gd name="T13" fmla="*/ 1431 h 2861"/>
            </a:gdLst>
            <a:ahLst/>
            <a:cxnLst>
              <a:cxn ang="0">
                <a:pos x="T0" y="T1"/>
              </a:cxn>
              <a:cxn ang="0">
                <a:pos x="T2" y="T3"/>
              </a:cxn>
              <a:cxn ang="0">
                <a:pos x="T4" y="T5"/>
              </a:cxn>
              <a:cxn ang="0">
                <a:pos x="T6" y="T7"/>
              </a:cxn>
              <a:cxn ang="0">
                <a:pos x="T8" y="T9"/>
              </a:cxn>
              <a:cxn ang="0">
                <a:pos x="T10" y="T11"/>
              </a:cxn>
              <a:cxn ang="0">
                <a:pos x="T12" y="T13"/>
              </a:cxn>
            </a:cxnLst>
            <a:rect l="0" t="0" r="r" b="b"/>
            <a:pathLst>
              <a:path w="992" h="2861">
                <a:moveTo>
                  <a:pt x="992" y="1431"/>
                </a:moveTo>
                <a:lnTo>
                  <a:pt x="992" y="0"/>
                </a:lnTo>
                <a:lnTo>
                  <a:pt x="0" y="0"/>
                </a:lnTo>
                <a:lnTo>
                  <a:pt x="0" y="1431"/>
                </a:lnTo>
                <a:lnTo>
                  <a:pt x="202" y="2861"/>
                </a:lnTo>
                <a:lnTo>
                  <a:pt x="751" y="2861"/>
                </a:lnTo>
                <a:lnTo>
                  <a:pt x="992" y="1431"/>
                </a:lnTo>
                <a:close/>
              </a:path>
            </a:pathLst>
          </a:custGeom>
          <a:solidFill>
            <a:srgbClr val="FFFFFF"/>
          </a:solidFill>
          <a:ln>
            <a:noFill/>
          </a:ln>
        </p:spPr>
        <p:txBody>
          <a:bodyPr vert="horz" wrap="square" lIns="76200" tIns="38100" rIns="76200" bIns="38100" numCol="1" anchor="t" anchorCtr="0" compatLnSpc="1">
            <a:prstTxWarp prst="textNoShape">
              <a:avLst/>
            </a:prstTxWarp>
          </a:bodyPr>
          <a:lstStyle/>
          <a:p>
            <a:endParaRPr lang="fi-FI" sz="1500"/>
          </a:p>
        </p:txBody>
      </p:sp>
      <p:pic>
        <p:nvPicPr>
          <p:cNvPr id="12" name="Kuva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2406" y="5032424"/>
            <a:ext cx="884392" cy="99773"/>
          </a:xfrm>
          <a:prstGeom prst="rect">
            <a:avLst/>
          </a:prstGeom>
        </p:spPr>
      </p:pic>
      <p:pic>
        <p:nvPicPr>
          <p:cNvPr id="13" name="Kuva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1017633" y="5150617"/>
            <a:ext cx="1063580" cy="221224"/>
          </a:xfrm>
          <a:prstGeom prst="rect">
            <a:avLst/>
          </a:prstGeom>
        </p:spPr>
      </p:pic>
    </p:spTree>
    <p:extLst>
      <p:ext uri="{BB962C8B-B14F-4D97-AF65-F5344CB8AC3E}">
        <p14:creationId xmlns:p14="http://schemas.microsoft.com/office/powerpoint/2010/main" val="406412941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p:cNvSpPr>
            <a:spLocks noGrp="1"/>
          </p:cNvSpPr>
          <p:nvPr>
            <p:ph type="ctrTitle"/>
          </p:nvPr>
        </p:nvSpPr>
        <p:spPr>
          <a:xfrm>
            <a:off x="468315" y="265113"/>
            <a:ext cx="8207375" cy="996498"/>
          </a:xfrm>
          <a:prstGeom prst="rect">
            <a:avLst/>
          </a:prstGeom>
        </p:spPr>
        <p:txBody>
          <a:bodyPr lIns="0" tIns="0" rIns="0" bIns="0" anchor="t" anchorCtr="0">
            <a:noAutofit/>
          </a:bodyPr>
          <a:lstStyle>
            <a:lvl1pPr algn="l">
              <a:lnSpc>
                <a:spcPct val="85000"/>
              </a:lnSpc>
              <a:defRPr sz="3000" b="1" spc="-83">
                <a:solidFill>
                  <a:schemeClr val="tx2"/>
                </a:solidFill>
              </a:defRPr>
            </a:lvl1pPr>
          </a:lstStyle>
          <a:p>
            <a:r>
              <a:rPr lang="en-US"/>
              <a:t>Click to edit Master title style</a:t>
            </a:r>
            <a:endParaRPr lang="en-US" dirty="0"/>
          </a:p>
        </p:txBody>
      </p:sp>
      <p:sp>
        <p:nvSpPr>
          <p:cNvPr id="10" name="Content Placeholder 10"/>
          <p:cNvSpPr>
            <a:spLocks noGrp="1"/>
          </p:cNvSpPr>
          <p:nvPr>
            <p:ph sz="quarter" idx="14"/>
          </p:nvPr>
        </p:nvSpPr>
        <p:spPr>
          <a:xfrm>
            <a:off x="468314" y="1261612"/>
            <a:ext cx="8207374" cy="3336083"/>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6" name="Date Placeholder 12"/>
          <p:cNvSpPr>
            <a:spLocks noGrp="1"/>
          </p:cNvSpPr>
          <p:nvPr>
            <p:ph type="dt" sz="half" idx="15"/>
          </p:nvPr>
        </p:nvSpPr>
        <p:spPr/>
        <p:txBody>
          <a:bodyPr/>
          <a:lstStyle>
            <a:lvl1pPr>
              <a:defRPr/>
            </a:lvl1pPr>
          </a:lstStyle>
          <a:p>
            <a:pPr>
              <a:defRPr/>
            </a:pPr>
            <a:fld id="{24CBB682-87B2-4236-AF78-B49807E7713E}" type="datetime1">
              <a:rPr lang="fi-FI" smtClean="0"/>
              <a:t>28.8.2022</a:t>
            </a:fld>
            <a:endParaRPr lang="fi-FI"/>
          </a:p>
        </p:txBody>
      </p:sp>
      <p:sp>
        <p:nvSpPr>
          <p:cNvPr id="7" name="Footer Placeholder 13"/>
          <p:cNvSpPr>
            <a:spLocks noGrp="1"/>
          </p:cNvSpPr>
          <p:nvPr>
            <p:ph type="ftr" sz="quarter" idx="16"/>
          </p:nvPr>
        </p:nvSpPr>
        <p:spPr/>
        <p:txBody>
          <a:bodyPr/>
          <a:lstStyle>
            <a:lvl1pPr>
              <a:defRPr/>
            </a:lvl1pPr>
          </a:lstStyle>
          <a:p>
            <a:pPr>
              <a:defRPr/>
            </a:pPr>
            <a:endParaRPr lang="fi-FI"/>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pPr>
                <a:defRPr/>
              </a:pPr>
              <a:t>‹#›</a:t>
            </a:fld>
            <a:endParaRPr lang="fi-FI"/>
          </a:p>
        </p:txBody>
      </p:sp>
      <p:cxnSp>
        <p:nvCxnSpPr>
          <p:cNvPr id="12" name="Straight Connector 4"/>
          <p:cNvCxnSpPr/>
          <p:nvPr userDrawn="1"/>
        </p:nvCxnSpPr>
        <p:spPr>
          <a:xfrm>
            <a:off x="468315" y="4873007"/>
            <a:ext cx="8207375" cy="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63" name="Freeform 5"/>
          <p:cNvSpPr>
            <a:spLocks noEditPoints="1"/>
          </p:cNvSpPr>
          <p:nvPr userDrawn="1"/>
        </p:nvSpPr>
        <p:spPr bwMode="black">
          <a:xfrm>
            <a:off x="467787" y="5031581"/>
            <a:ext cx="321850" cy="319534"/>
          </a:xfrm>
          <a:custGeom>
            <a:avLst/>
            <a:gdLst>
              <a:gd name="T0" fmla="*/ 4164 w 4164"/>
              <a:gd name="T1" fmla="*/ 4128 h 4128"/>
              <a:gd name="T2" fmla="*/ 2704 w 4164"/>
              <a:gd name="T3" fmla="*/ 0 h 4128"/>
              <a:gd name="T4" fmla="*/ 1461 w 4164"/>
              <a:gd name="T5" fmla="*/ 0 h 4128"/>
              <a:gd name="T6" fmla="*/ 0 w 4164"/>
              <a:gd name="T7" fmla="*/ 4128 h 4128"/>
              <a:gd name="T8" fmla="*/ 1036 w 4164"/>
              <a:gd name="T9" fmla="*/ 4128 h 4128"/>
              <a:gd name="T10" fmla="*/ 1289 w 4164"/>
              <a:gd name="T11" fmla="*/ 3398 h 4128"/>
              <a:gd name="T12" fmla="*/ 2875 w 4164"/>
              <a:gd name="T13" fmla="*/ 3398 h 4128"/>
              <a:gd name="T14" fmla="*/ 3128 w 4164"/>
              <a:gd name="T15" fmla="*/ 4128 h 4128"/>
              <a:gd name="T16" fmla="*/ 4164 w 4164"/>
              <a:gd name="T17" fmla="*/ 4128 h 4128"/>
              <a:gd name="T18" fmla="*/ 2591 w 4164"/>
              <a:gd name="T19" fmla="*/ 2574 h 4128"/>
              <a:gd name="T20" fmla="*/ 1574 w 4164"/>
              <a:gd name="T21" fmla="*/ 2574 h 4128"/>
              <a:gd name="T22" fmla="*/ 2082 w 4164"/>
              <a:gd name="T23" fmla="*/ 1103 h 4128"/>
              <a:gd name="T24" fmla="*/ 2591 w 4164"/>
              <a:gd name="T25" fmla="*/ 2574 h 4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64" h="4128">
                <a:moveTo>
                  <a:pt x="4164" y="4128"/>
                </a:moveTo>
                <a:lnTo>
                  <a:pt x="2704" y="0"/>
                </a:lnTo>
                <a:lnTo>
                  <a:pt x="1461" y="0"/>
                </a:lnTo>
                <a:lnTo>
                  <a:pt x="0" y="4128"/>
                </a:lnTo>
                <a:lnTo>
                  <a:pt x="1036" y="4128"/>
                </a:lnTo>
                <a:lnTo>
                  <a:pt x="1289" y="3398"/>
                </a:lnTo>
                <a:lnTo>
                  <a:pt x="2875" y="3398"/>
                </a:lnTo>
                <a:lnTo>
                  <a:pt x="3128" y="4128"/>
                </a:lnTo>
                <a:lnTo>
                  <a:pt x="4164" y="4128"/>
                </a:lnTo>
                <a:close/>
                <a:moveTo>
                  <a:pt x="2591" y="2574"/>
                </a:moveTo>
                <a:lnTo>
                  <a:pt x="1574" y="2574"/>
                </a:lnTo>
                <a:lnTo>
                  <a:pt x="2082" y="1103"/>
                </a:lnTo>
                <a:lnTo>
                  <a:pt x="2591" y="25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endParaRPr lang="fi-FI" sz="1500"/>
          </a:p>
        </p:txBody>
      </p:sp>
      <p:sp>
        <p:nvSpPr>
          <p:cNvPr id="64" name="Rectangle 6"/>
          <p:cNvSpPr>
            <a:spLocks noChangeArrowheads="1"/>
          </p:cNvSpPr>
          <p:nvPr userDrawn="1"/>
        </p:nvSpPr>
        <p:spPr bwMode="black">
          <a:xfrm>
            <a:off x="819740" y="5278178"/>
            <a:ext cx="71779" cy="72938"/>
          </a:xfrm>
          <a:prstGeom prst="rect">
            <a:avLst/>
          </a:prstGeom>
          <a:solidFill>
            <a:srgbClr val="005E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6200" tIns="38100" rIns="76200" bIns="38100" numCol="1" anchor="t" anchorCtr="0" compatLnSpc="1">
            <a:prstTxWarp prst="textNoShape">
              <a:avLst/>
            </a:prstTxWarp>
          </a:bodyPr>
          <a:lstStyle/>
          <a:p>
            <a:endParaRPr lang="fi-FI" sz="1500"/>
          </a:p>
        </p:txBody>
      </p:sp>
      <p:sp>
        <p:nvSpPr>
          <p:cNvPr id="65" name="Freeform 7"/>
          <p:cNvSpPr>
            <a:spLocks/>
          </p:cNvSpPr>
          <p:nvPr userDrawn="1"/>
        </p:nvSpPr>
        <p:spPr bwMode="black">
          <a:xfrm>
            <a:off x="817423" y="5031582"/>
            <a:ext cx="76410" cy="221127"/>
          </a:xfrm>
          <a:custGeom>
            <a:avLst/>
            <a:gdLst>
              <a:gd name="T0" fmla="*/ 992 w 992"/>
              <a:gd name="T1" fmla="*/ 1431 h 2861"/>
              <a:gd name="T2" fmla="*/ 992 w 992"/>
              <a:gd name="T3" fmla="*/ 0 h 2861"/>
              <a:gd name="T4" fmla="*/ 0 w 992"/>
              <a:gd name="T5" fmla="*/ 0 h 2861"/>
              <a:gd name="T6" fmla="*/ 0 w 992"/>
              <a:gd name="T7" fmla="*/ 1431 h 2861"/>
              <a:gd name="T8" fmla="*/ 202 w 992"/>
              <a:gd name="T9" fmla="*/ 2861 h 2861"/>
              <a:gd name="T10" fmla="*/ 751 w 992"/>
              <a:gd name="T11" fmla="*/ 2861 h 2861"/>
              <a:gd name="T12" fmla="*/ 992 w 992"/>
              <a:gd name="T13" fmla="*/ 1431 h 2861"/>
            </a:gdLst>
            <a:ahLst/>
            <a:cxnLst>
              <a:cxn ang="0">
                <a:pos x="T0" y="T1"/>
              </a:cxn>
              <a:cxn ang="0">
                <a:pos x="T2" y="T3"/>
              </a:cxn>
              <a:cxn ang="0">
                <a:pos x="T4" y="T5"/>
              </a:cxn>
              <a:cxn ang="0">
                <a:pos x="T6" y="T7"/>
              </a:cxn>
              <a:cxn ang="0">
                <a:pos x="T8" y="T9"/>
              </a:cxn>
              <a:cxn ang="0">
                <a:pos x="T10" y="T11"/>
              </a:cxn>
              <a:cxn ang="0">
                <a:pos x="T12" y="T13"/>
              </a:cxn>
            </a:cxnLst>
            <a:rect l="0" t="0" r="r" b="b"/>
            <a:pathLst>
              <a:path w="992" h="2861">
                <a:moveTo>
                  <a:pt x="992" y="1431"/>
                </a:moveTo>
                <a:lnTo>
                  <a:pt x="992" y="0"/>
                </a:lnTo>
                <a:lnTo>
                  <a:pt x="0" y="0"/>
                </a:lnTo>
                <a:lnTo>
                  <a:pt x="0" y="1431"/>
                </a:lnTo>
                <a:lnTo>
                  <a:pt x="202" y="2861"/>
                </a:lnTo>
                <a:lnTo>
                  <a:pt x="751" y="2861"/>
                </a:lnTo>
                <a:lnTo>
                  <a:pt x="992" y="1431"/>
                </a:lnTo>
                <a:close/>
              </a:path>
            </a:pathLst>
          </a:custGeom>
          <a:solidFill>
            <a:srgbClr val="005E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endParaRPr lang="fi-FI" sz="1500"/>
          </a:p>
        </p:txBody>
      </p:sp>
      <p:pic>
        <p:nvPicPr>
          <p:cNvPr id="66" name="Kuva 6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2406" y="5031234"/>
            <a:ext cx="884392" cy="102154"/>
          </a:xfrm>
          <a:prstGeom prst="rect">
            <a:avLst/>
          </a:prstGeom>
        </p:spPr>
      </p:pic>
      <p:pic>
        <p:nvPicPr>
          <p:cNvPr id="67" name="Kuva 6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1017633" y="5147979"/>
            <a:ext cx="1063580" cy="226503"/>
          </a:xfrm>
          <a:prstGeom prst="rect">
            <a:avLst/>
          </a:prstGeom>
        </p:spPr>
      </p:pic>
    </p:spTree>
    <p:extLst>
      <p:ext uri="{BB962C8B-B14F-4D97-AF65-F5344CB8AC3E}">
        <p14:creationId xmlns:p14="http://schemas.microsoft.com/office/powerpoint/2010/main" val="1347924974"/>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Two Col">
    <p:spTree>
      <p:nvGrpSpPr>
        <p:cNvPr id="1" name=""/>
        <p:cNvGrpSpPr/>
        <p:nvPr/>
      </p:nvGrpSpPr>
      <p:grpSpPr>
        <a:xfrm>
          <a:off x="0" y="0"/>
          <a:ext cx="0" cy="0"/>
          <a:chOff x="0" y="0"/>
          <a:chExt cx="0" cy="0"/>
        </a:xfrm>
      </p:grpSpPr>
      <p:sp>
        <p:nvSpPr>
          <p:cNvPr id="10" name="Title 1"/>
          <p:cNvSpPr>
            <a:spLocks noGrp="1"/>
          </p:cNvSpPr>
          <p:nvPr>
            <p:ph type="ctrTitle"/>
          </p:nvPr>
        </p:nvSpPr>
        <p:spPr>
          <a:xfrm>
            <a:off x="463308" y="265113"/>
            <a:ext cx="8212380" cy="996498"/>
          </a:xfrm>
          <a:prstGeom prst="rect">
            <a:avLst/>
          </a:prstGeom>
        </p:spPr>
        <p:txBody>
          <a:bodyPr lIns="0" tIns="0" rIns="0" bIns="0" anchor="t" anchorCtr="0">
            <a:noAutofit/>
          </a:bodyPr>
          <a:lstStyle>
            <a:lvl1pPr algn="l">
              <a:lnSpc>
                <a:spcPct val="85000"/>
              </a:lnSpc>
              <a:defRPr sz="3000" b="1" spc="-83">
                <a:solidFill>
                  <a:schemeClr val="tx2"/>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463310" y="1261612"/>
            <a:ext cx="3988079" cy="3336083"/>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0" name="Content Placeholder 10"/>
          <p:cNvSpPr>
            <a:spLocks noGrp="1"/>
          </p:cNvSpPr>
          <p:nvPr>
            <p:ph sz="quarter" idx="18"/>
          </p:nvPr>
        </p:nvSpPr>
        <p:spPr>
          <a:xfrm>
            <a:off x="4687611" y="1261612"/>
            <a:ext cx="3988079" cy="3336083"/>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10"/>
          <p:cNvSpPr>
            <a:spLocks noGrp="1"/>
          </p:cNvSpPr>
          <p:nvPr>
            <p:ph type="dt" sz="half" idx="19"/>
          </p:nvPr>
        </p:nvSpPr>
        <p:spPr/>
        <p:txBody>
          <a:bodyPr/>
          <a:lstStyle>
            <a:lvl1pPr>
              <a:defRPr/>
            </a:lvl1pPr>
          </a:lstStyle>
          <a:p>
            <a:pPr>
              <a:defRPr/>
            </a:pPr>
            <a:fld id="{686F12C3-4421-43A0-8844-8188FCFDF52F}" type="datetime1">
              <a:rPr lang="fi-FI" smtClean="0"/>
              <a:t>28.8.2022</a:t>
            </a:fld>
            <a:endParaRPr lang="fi-FI"/>
          </a:p>
        </p:txBody>
      </p:sp>
      <p:sp>
        <p:nvSpPr>
          <p:cNvPr id="8" name="Footer Placeholder 11"/>
          <p:cNvSpPr>
            <a:spLocks noGrp="1"/>
          </p:cNvSpPr>
          <p:nvPr>
            <p:ph type="ftr" sz="quarter" idx="20"/>
          </p:nvPr>
        </p:nvSpPr>
        <p:spPr/>
        <p:txBody>
          <a:bodyPr/>
          <a:lstStyle>
            <a:lvl1pPr>
              <a:defRPr/>
            </a:lvl1pPr>
          </a:lstStyle>
          <a:p>
            <a:pPr>
              <a:defRPr/>
            </a:pPr>
            <a:endParaRPr lang="fi-FI"/>
          </a:p>
        </p:txBody>
      </p:sp>
      <p:sp>
        <p:nvSpPr>
          <p:cNvPr id="9" name="Slide Number Placeholder 12"/>
          <p:cNvSpPr>
            <a:spLocks noGrp="1"/>
          </p:cNvSpPr>
          <p:nvPr>
            <p:ph type="sldNum" sz="quarter" idx="21"/>
          </p:nvPr>
        </p:nvSpPr>
        <p:spPr/>
        <p:txBody>
          <a:bodyPr/>
          <a:lstStyle>
            <a:lvl1pPr>
              <a:defRPr/>
            </a:lvl1pPr>
          </a:lstStyle>
          <a:p>
            <a:pPr>
              <a:defRPr/>
            </a:pPr>
            <a:fld id="{7D79A8AE-7274-0C4A-AB42-92022833E6E2}" type="slidenum">
              <a:rPr lang="fi-FI"/>
              <a:pPr>
                <a:defRPr/>
              </a:pPr>
              <a:t>‹#›</a:t>
            </a:fld>
            <a:endParaRPr lang="fi-FI"/>
          </a:p>
        </p:txBody>
      </p:sp>
      <p:cxnSp>
        <p:nvCxnSpPr>
          <p:cNvPr id="13" name="Straight Connector 4"/>
          <p:cNvCxnSpPr/>
          <p:nvPr userDrawn="1"/>
        </p:nvCxnSpPr>
        <p:spPr>
          <a:xfrm>
            <a:off x="468315" y="4873007"/>
            <a:ext cx="8207375" cy="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2" name="Freeform 5"/>
          <p:cNvSpPr>
            <a:spLocks noEditPoints="1"/>
          </p:cNvSpPr>
          <p:nvPr userDrawn="1"/>
        </p:nvSpPr>
        <p:spPr bwMode="black">
          <a:xfrm>
            <a:off x="467787" y="5031581"/>
            <a:ext cx="321850" cy="319534"/>
          </a:xfrm>
          <a:custGeom>
            <a:avLst/>
            <a:gdLst>
              <a:gd name="T0" fmla="*/ 4164 w 4164"/>
              <a:gd name="T1" fmla="*/ 4128 h 4128"/>
              <a:gd name="T2" fmla="*/ 2704 w 4164"/>
              <a:gd name="T3" fmla="*/ 0 h 4128"/>
              <a:gd name="T4" fmla="*/ 1461 w 4164"/>
              <a:gd name="T5" fmla="*/ 0 h 4128"/>
              <a:gd name="T6" fmla="*/ 0 w 4164"/>
              <a:gd name="T7" fmla="*/ 4128 h 4128"/>
              <a:gd name="T8" fmla="*/ 1036 w 4164"/>
              <a:gd name="T9" fmla="*/ 4128 h 4128"/>
              <a:gd name="T10" fmla="*/ 1289 w 4164"/>
              <a:gd name="T11" fmla="*/ 3398 h 4128"/>
              <a:gd name="T12" fmla="*/ 2875 w 4164"/>
              <a:gd name="T13" fmla="*/ 3398 h 4128"/>
              <a:gd name="T14" fmla="*/ 3128 w 4164"/>
              <a:gd name="T15" fmla="*/ 4128 h 4128"/>
              <a:gd name="T16" fmla="*/ 4164 w 4164"/>
              <a:gd name="T17" fmla="*/ 4128 h 4128"/>
              <a:gd name="T18" fmla="*/ 2591 w 4164"/>
              <a:gd name="T19" fmla="*/ 2574 h 4128"/>
              <a:gd name="T20" fmla="*/ 1574 w 4164"/>
              <a:gd name="T21" fmla="*/ 2574 h 4128"/>
              <a:gd name="T22" fmla="*/ 2082 w 4164"/>
              <a:gd name="T23" fmla="*/ 1103 h 4128"/>
              <a:gd name="T24" fmla="*/ 2591 w 4164"/>
              <a:gd name="T25" fmla="*/ 2574 h 4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64" h="4128">
                <a:moveTo>
                  <a:pt x="4164" y="4128"/>
                </a:moveTo>
                <a:lnTo>
                  <a:pt x="2704" y="0"/>
                </a:lnTo>
                <a:lnTo>
                  <a:pt x="1461" y="0"/>
                </a:lnTo>
                <a:lnTo>
                  <a:pt x="0" y="4128"/>
                </a:lnTo>
                <a:lnTo>
                  <a:pt x="1036" y="4128"/>
                </a:lnTo>
                <a:lnTo>
                  <a:pt x="1289" y="3398"/>
                </a:lnTo>
                <a:lnTo>
                  <a:pt x="2875" y="3398"/>
                </a:lnTo>
                <a:lnTo>
                  <a:pt x="3128" y="4128"/>
                </a:lnTo>
                <a:lnTo>
                  <a:pt x="4164" y="4128"/>
                </a:lnTo>
                <a:close/>
                <a:moveTo>
                  <a:pt x="2591" y="2574"/>
                </a:moveTo>
                <a:lnTo>
                  <a:pt x="1574" y="2574"/>
                </a:lnTo>
                <a:lnTo>
                  <a:pt x="2082" y="1103"/>
                </a:lnTo>
                <a:lnTo>
                  <a:pt x="2591" y="25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endParaRPr lang="fi-FI" sz="1500"/>
          </a:p>
        </p:txBody>
      </p:sp>
      <p:sp>
        <p:nvSpPr>
          <p:cNvPr id="15" name="Rectangle 6"/>
          <p:cNvSpPr>
            <a:spLocks noChangeArrowheads="1"/>
          </p:cNvSpPr>
          <p:nvPr userDrawn="1"/>
        </p:nvSpPr>
        <p:spPr bwMode="black">
          <a:xfrm>
            <a:off x="819740" y="5278178"/>
            <a:ext cx="71779" cy="72938"/>
          </a:xfrm>
          <a:prstGeom prst="rect">
            <a:avLst/>
          </a:prstGeom>
          <a:solidFill>
            <a:srgbClr val="005E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6200" tIns="38100" rIns="76200" bIns="38100" numCol="1" anchor="t" anchorCtr="0" compatLnSpc="1">
            <a:prstTxWarp prst="textNoShape">
              <a:avLst/>
            </a:prstTxWarp>
          </a:bodyPr>
          <a:lstStyle/>
          <a:p>
            <a:endParaRPr lang="fi-FI" sz="1500"/>
          </a:p>
        </p:txBody>
      </p:sp>
      <p:sp>
        <p:nvSpPr>
          <p:cNvPr id="16" name="Freeform 7"/>
          <p:cNvSpPr>
            <a:spLocks/>
          </p:cNvSpPr>
          <p:nvPr userDrawn="1"/>
        </p:nvSpPr>
        <p:spPr bwMode="black">
          <a:xfrm>
            <a:off x="817423" y="5031582"/>
            <a:ext cx="76410" cy="221127"/>
          </a:xfrm>
          <a:custGeom>
            <a:avLst/>
            <a:gdLst>
              <a:gd name="T0" fmla="*/ 992 w 992"/>
              <a:gd name="T1" fmla="*/ 1431 h 2861"/>
              <a:gd name="T2" fmla="*/ 992 w 992"/>
              <a:gd name="T3" fmla="*/ 0 h 2861"/>
              <a:gd name="T4" fmla="*/ 0 w 992"/>
              <a:gd name="T5" fmla="*/ 0 h 2861"/>
              <a:gd name="T6" fmla="*/ 0 w 992"/>
              <a:gd name="T7" fmla="*/ 1431 h 2861"/>
              <a:gd name="T8" fmla="*/ 202 w 992"/>
              <a:gd name="T9" fmla="*/ 2861 h 2861"/>
              <a:gd name="T10" fmla="*/ 751 w 992"/>
              <a:gd name="T11" fmla="*/ 2861 h 2861"/>
              <a:gd name="T12" fmla="*/ 992 w 992"/>
              <a:gd name="T13" fmla="*/ 1431 h 2861"/>
            </a:gdLst>
            <a:ahLst/>
            <a:cxnLst>
              <a:cxn ang="0">
                <a:pos x="T0" y="T1"/>
              </a:cxn>
              <a:cxn ang="0">
                <a:pos x="T2" y="T3"/>
              </a:cxn>
              <a:cxn ang="0">
                <a:pos x="T4" y="T5"/>
              </a:cxn>
              <a:cxn ang="0">
                <a:pos x="T6" y="T7"/>
              </a:cxn>
              <a:cxn ang="0">
                <a:pos x="T8" y="T9"/>
              </a:cxn>
              <a:cxn ang="0">
                <a:pos x="T10" y="T11"/>
              </a:cxn>
              <a:cxn ang="0">
                <a:pos x="T12" y="T13"/>
              </a:cxn>
            </a:cxnLst>
            <a:rect l="0" t="0" r="r" b="b"/>
            <a:pathLst>
              <a:path w="992" h="2861">
                <a:moveTo>
                  <a:pt x="992" y="1431"/>
                </a:moveTo>
                <a:lnTo>
                  <a:pt x="992" y="0"/>
                </a:lnTo>
                <a:lnTo>
                  <a:pt x="0" y="0"/>
                </a:lnTo>
                <a:lnTo>
                  <a:pt x="0" y="1431"/>
                </a:lnTo>
                <a:lnTo>
                  <a:pt x="202" y="2861"/>
                </a:lnTo>
                <a:lnTo>
                  <a:pt x="751" y="2861"/>
                </a:lnTo>
                <a:lnTo>
                  <a:pt x="992" y="1431"/>
                </a:lnTo>
                <a:close/>
              </a:path>
            </a:pathLst>
          </a:custGeom>
          <a:solidFill>
            <a:srgbClr val="005E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endParaRPr lang="fi-FI" sz="1500"/>
          </a:p>
        </p:txBody>
      </p:sp>
      <p:pic>
        <p:nvPicPr>
          <p:cNvPr id="18" name="Kuva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2406" y="5031234"/>
            <a:ext cx="884392" cy="102154"/>
          </a:xfrm>
          <a:prstGeom prst="rect">
            <a:avLst/>
          </a:prstGeom>
        </p:spPr>
      </p:pic>
      <p:pic>
        <p:nvPicPr>
          <p:cNvPr id="19" name="Kuva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1017633" y="5147979"/>
            <a:ext cx="1063580" cy="226503"/>
          </a:xfrm>
          <a:prstGeom prst="rect">
            <a:avLst/>
          </a:prstGeom>
        </p:spPr>
      </p:pic>
    </p:spTree>
    <p:extLst>
      <p:ext uri="{BB962C8B-B14F-4D97-AF65-F5344CB8AC3E}">
        <p14:creationId xmlns:p14="http://schemas.microsoft.com/office/powerpoint/2010/main" val="86231542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1. Header Slide - Red">
    <p:spTree>
      <p:nvGrpSpPr>
        <p:cNvPr id="1" name=""/>
        <p:cNvGrpSpPr/>
        <p:nvPr/>
      </p:nvGrpSpPr>
      <p:grpSpPr>
        <a:xfrm>
          <a:off x="0" y="0"/>
          <a:ext cx="0" cy="0"/>
          <a:chOff x="0" y="0"/>
          <a:chExt cx="0" cy="0"/>
        </a:xfrm>
      </p:grpSpPr>
      <p:sp>
        <p:nvSpPr>
          <p:cNvPr id="5" name="Rectangle 4"/>
          <p:cNvSpPr/>
          <p:nvPr userDrawn="1"/>
        </p:nvSpPr>
        <p:spPr>
          <a:xfrm>
            <a:off x="0" y="0"/>
            <a:ext cx="9144000" cy="5715000"/>
          </a:xfrm>
          <a:prstGeom prst="rect">
            <a:avLst/>
          </a:prstGeom>
          <a:solidFill>
            <a:srgbClr val="EE35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Text Placeholder 3"/>
          <p:cNvSpPr>
            <a:spLocks noGrp="1"/>
          </p:cNvSpPr>
          <p:nvPr>
            <p:ph type="body" sz="half" idx="11" hasCustomPrompt="1"/>
          </p:nvPr>
        </p:nvSpPr>
        <p:spPr>
          <a:xfrm>
            <a:off x="1152185" y="1954917"/>
            <a:ext cx="7438365" cy="736960"/>
          </a:xfrm>
          <a:prstGeom prst="rect">
            <a:avLst/>
          </a:prstGeom>
        </p:spPr>
        <p:txBody>
          <a:bodyPr/>
          <a:lstStyle>
            <a:lvl1pPr marL="0" indent="0">
              <a:buNone/>
              <a:defRPr sz="4800" b="1" baseline="0">
                <a:solidFill>
                  <a:schemeClr val="bg1"/>
                </a:solidFill>
              </a:defRPr>
            </a:lvl1pPr>
            <a:lvl2pPr marL="342896" indent="0">
              <a:buNone/>
              <a:defRPr sz="1050"/>
            </a:lvl2pPr>
            <a:lvl3pPr marL="685793" indent="0">
              <a:buNone/>
              <a:defRPr sz="900"/>
            </a:lvl3pPr>
            <a:lvl4pPr marL="1028690" indent="0">
              <a:buNone/>
              <a:defRPr sz="750"/>
            </a:lvl4pPr>
            <a:lvl5pPr marL="1371587" indent="0">
              <a:buNone/>
              <a:defRPr sz="750"/>
            </a:lvl5pPr>
            <a:lvl6pPr marL="1714483" indent="0">
              <a:buNone/>
              <a:defRPr sz="750"/>
            </a:lvl6pPr>
            <a:lvl7pPr marL="2057379" indent="0">
              <a:buNone/>
              <a:defRPr sz="750"/>
            </a:lvl7pPr>
            <a:lvl8pPr marL="2400276" indent="0">
              <a:buNone/>
              <a:defRPr sz="750"/>
            </a:lvl8pPr>
            <a:lvl9pPr marL="2743173" indent="0">
              <a:buNone/>
              <a:defRPr sz="750"/>
            </a:lvl9pPr>
          </a:lstStyle>
          <a:p>
            <a:pPr lvl="0"/>
            <a:r>
              <a:rPr lang="en-US" dirty="0"/>
              <a:t>Headline </a:t>
            </a:r>
          </a:p>
        </p:txBody>
      </p:sp>
      <p:sp>
        <p:nvSpPr>
          <p:cNvPr id="8" name="Text Placeholder 3"/>
          <p:cNvSpPr>
            <a:spLocks noGrp="1"/>
          </p:cNvSpPr>
          <p:nvPr>
            <p:ph type="body" sz="half" idx="2" hasCustomPrompt="1"/>
          </p:nvPr>
        </p:nvSpPr>
        <p:spPr>
          <a:xfrm>
            <a:off x="1152182" y="2857500"/>
            <a:ext cx="4440116" cy="557098"/>
          </a:xfrm>
          <a:prstGeom prst="rect">
            <a:avLst/>
          </a:prstGeom>
        </p:spPr>
        <p:txBody>
          <a:bodyPr/>
          <a:lstStyle>
            <a:lvl1pPr marL="0" indent="0">
              <a:buNone/>
              <a:defRPr sz="3000" b="1" i="0" baseline="0">
                <a:solidFill>
                  <a:schemeClr val="bg1"/>
                </a:solidFill>
                <a:latin typeface="arial" charset="0"/>
              </a:defRPr>
            </a:lvl1pPr>
            <a:lvl2pPr marL="342896" indent="0">
              <a:buNone/>
              <a:defRPr sz="1050"/>
            </a:lvl2pPr>
            <a:lvl3pPr marL="685793" indent="0">
              <a:buNone/>
              <a:defRPr sz="900"/>
            </a:lvl3pPr>
            <a:lvl4pPr marL="1028690" indent="0">
              <a:buNone/>
              <a:defRPr sz="750"/>
            </a:lvl4pPr>
            <a:lvl5pPr marL="1371587" indent="0">
              <a:buNone/>
              <a:defRPr sz="750"/>
            </a:lvl5pPr>
            <a:lvl6pPr marL="1714483" indent="0">
              <a:buNone/>
              <a:defRPr sz="750"/>
            </a:lvl6pPr>
            <a:lvl7pPr marL="2057379" indent="0">
              <a:buNone/>
              <a:defRPr sz="750"/>
            </a:lvl7pPr>
            <a:lvl8pPr marL="2400276" indent="0">
              <a:buNone/>
              <a:defRPr sz="750"/>
            </a:lvl8pPr>
            <a:lvl9pPr marL="2743173" indent="0">
              <a:buNone/>
              <a:defRPr sz="750"/>
            </a:lvl9pPr>
          </a:lstStyle>
          <a:p>
            <a:pPr lvl="0"/>
            <a:r>
              <a:rPr lang="en-US" dirty="0"/>
              <a:t>No Image - Sub</a:t>
            </a:r>
          </a:p>
        </p:txBody>
      </p:sp>
      <p:sp>
        <p:nvSpPr>
          <p:cNvPr id="9" name="Text Placeholder 3"/>
          <p:cNvSpPr>
            <a:spLocks noGrp="1"/>
          </p:cNvSpPr>
          <p:nvPr>
            <p:ph type="body" sz="half" idx="12" hasCustomPrompt="1"/>
          </p:nvPr>
        </p:nvSpPr>
        <p:spPr>
          <a:xfrm>
            <a:off x="5966375" y="4813353"/>
            <a:ext cx="2464025" cy="327132"/>
          </a:xfrm>
          <a:prstGeom prst="rect">
            <a:avLst/>
          </a:prstGeom>
        </p:spPr>
        <p:txBody>
          <a:bodyPr/>
          <a:lstStyle>
            <a:lvl1pPr marL="0" indent="0">
              <a:buNone/>
              <a:defRPr sz="1350" b="1" i="0" baseline="0">
                <a:solidFill>
                  <a:schemeClr val="bg1"/>
                </a:solidFill>
                <a:latin typeface="arial" charset="0"/>
              </a:defRPr>
            </a:lvl1pPr>
            <a:lvl2pPr marL="342896" indent="0">
              <a:buNone/>
              <a:defRPr sz="1050"/>
            </a:lvl2pPr>
            <a:lvl3pPr marL="685793" indent="0">
              <a:buNone/>
              <a:defRPr sz="900"/>
            </a:lvl3pPr>
            <a:lvl4pPr marL="1028690" indent="0">
              <a:buNone/>
              <a:defRPr sz="750"/>
            </a:lvl4pPr>
            <a:lvl5pPr marL="1371587" indent="0">
              <a:buNone/>
              <a:defRPr sz="750"/>
            </a:lvl5pPr>
            <a:lvl6pPr marL="1714483" indent="0">
              <a:buNone/>
              <a:defRPr sz="750"/>
            </a:lvl6pPr>
            <a:lvl7pPr marL="2057379" indent="0">
              <a:buNone/>
              <a:defRPr sz="750"/>
            </a:lvl7pPr>
            <a:lvl8pPr marL="2400276" indent="0">
              <a:buNone/>
              <a:defRPr sz="750"/>
            </a:lvl8pPr>
            <a:lvl9pPr marL="2743173" indent="0">
              <a:buNone/>
              <a:defRPr sz="750"/>
            </a:lvl9pPr>
          </a:lstStyle>
          <a:p>
            <a:pPr lvl="0"/>
            <a:r>
              <a:rPr lang="en-US" dirty="0"/>
              <a:t>Name</a:t>
            </a:r>
          </a:p>
        </p:txBody>
      </p:sp>
      <p:sp>
        <p:nvSpPr>
          <p:cNvPr id="11" name="Text Placeholder 3"/>
          <p:cNvSpPr>
            <a:spLocks noGrp="1"/>
          </p:cNvSpPr>
          <p:nvPr>
            <p:ph type="body" sz="half" idx="13" hasCustomPrompt="1"/>
          </p:nvPr>
        </p:nvSpPr>
        <p:spPr>
          <a:xfrm>
            <a:off x="5966375" y="5140485"/>
            <a:ext cx="2464025" cy="327132"/>
          </a:xfrm>
          <a:prstGeom prst="rect">
            <a:avLst/>
          </a:prstGeom>
        </p:spPr>
        <p:txBody>
          <a:bodyPr/>
          <a:lstStyle>
            <a:lvl1pPr marL="0" indent="0">
              <a:buNone/>
              <a:defRPr sz="1350" b="1" i="0" baseline="0">
                <a:solidFill>
                  <a:schemeClr val="bg1"/>
                </a:solidFill>
                <a:latin typeface="arial" charset="0"/>
              </a:defRPr>
            </a:lvl1pPr>
            <a:lvl2pPr marL="342896" indent="0">
              <a:buNone/>
              <a:defRPr sz="1050"/>
            </a:lvl2pPr>
            <a:lvl3pPr marL="685793" indent="0">
              <a:buNone/>
              <a:defRPr sz="900"/>
            </a:lvl3pPr>
            <a:lvl4pPr marL="1028690" indent="0">
              <a:buNone/>
              <a:defRPr sz="750"/>
            </a:lvl4pPr>
            <a:lvl5pPr marL="1371587" indent="0">
              <a:buNone/>
              <a:defRPr sz="750"/>
            </a:lvl5pPr>
            <a:lvl6pPr marL="1714483" indent="0">
              <a:buNone/>
              <a:defRPr sz="750"/>
            </a:lvl6pPr>
            <a:lvl7pPr marL="2057379" indent="0">
              <a:buNone/>
              <a:defRPr sz="750"/>
            </a:lvl7pPr>
            <a:lvl8pPr marL="2400276" indent="0">
              <a:buNone/>
              <a:defRPr sz="750"/>
            </a:lvl8pPr>
            <a:lvl9pPr marL="2743173" indent="0">
              <a:buNone/>
              <a:defRPr sz="750"/>
            </a:lvl9pPr>
          </a:lstStyle>
          <a:p>
            <a:pPr lvl="0"/>
            <a:r>
              <a:rPr lang="en-US" dirty="0"/>
              <a:t>Date</a:t>
            </a:r>
          </a:p>
        </p:txBody>
      </p:sp>
      <p:pic>
        <p:nvPicPr>
          <p:cNvPr id="13" name="Picture 12">
            <a:extLst>
              <a:ext uri="{FF2B5EF4-FFF2-40B4-BE49-F238E27FC236}">
                <a16:creationId xmlns:a16="http://schemas.microsoft.com/office/drawing/2014/main" id="{88D9F868-87AA-479A-9F2A-85960DF7D61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576671" cy="1449324"/>
          </a:xfrm>
          <a:prstGeom prst="rect">
            <a:avLst/>
          </a:prstGeom>
        </p:spPr>
      </p:pic>
    </p:spTree>
    <p:extLst>
      <p:ext uri="{BB962C8B-B14F-4D97-AF65-F5344CB8AC3E}">
        <p14:creationId xmlns:p14="http://schemas.microsoft.com/office/powerpoint/2010/main" val="610206126"/>
      </p:ext>
    </p:extLst>
  </p:cSld>
  <p:clrMapOvr>
    <a:masterClrMapping/>
  </p:clrMapOvr>
  <p:extLst>
    <p:ext uri="{DCECCB84-F9BA-43D5-87BE-67443E8EF086}">
      <p15:sldGuideLst xmlns:p15="http://schemas.microsoft.com/office/powerpoint/2012/main"/>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rgbClr val="EE353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353728" y="368490"/>
            <a:ext cx="4122020" cy="1749138"/>
          </a:xfrm>
          <a:prstGeom prst="rect">
            <a:avLst/>
          </a:prstGeom>
        </p:spPr>
        <p:txBody>
          <a:bodyPr lIns="0" tIns="0" rIns="0" bIns="0" anchor="b"/>
          <a:lstStyle>
            <a:lvl1pPr>
              <a:defRPr sz="5400" b="1" baseline="0">
                <a:solidFill>
                  <a:schemeClr val="bg1"/>
                </a:solidFill>
              </a:defRPr>
            </a:lvl1pPr>
          </a:lstStyle>
          <a:p>
            <a:r>
              <a:rPr lang="en-US" dirty="0"/>
              <a:t>Headline</a:t>
            </a:r>
          </a:p>
        </p:txBody>
      </p:sp>
      <p:sp>
        <p:nvSpPr>
          <p:cNvPr id="13" name="Text Placeholder 3"/>
          <p:cNvSpPr>
            <a:spLocks noGrp="1"/>
          </p:cNvSpPr>
          <p:nvPr>
            <p:ph type="body" sz="half" idx="2" hasCustomPrompt="1"/>
          </p:nvPr>
        </p:nvSpPr>
        <p:spPr>
          <a:xfrm>
            <a:off x="353728" y="2535807"/>
            <a:ext cx="3532472" cy="390769"/>
          </a:xfrm>
          <a:prstGeom prst="rect">
            <a:avLst/>
          </a:prstGeom>
        </p:spPr>
        <p:txBody>
          <a:bodyPr lIns="0" tIns="0" rIns="0" bIns="0"/>
          <a:lstStyle>
            <a:lvl1pPr marL="0" indent="0">
              <a:buNone/>
              <a:defRPr sz="3000" b="1" i="0" baseline="0">
                <a:solidFill>
                  <a:schemeClr val="bg1"/>
                </a:solidFill>
                <a:latin typeface="arial" charset="0"/>
              </a:defRPr>
            </a:lvl1pPr>
            <a:lvl2pPr marL="342896" indent="0">
              <a:buNone/>
              <a:defRPr sz="1050"/>
            </a:lvl2pPr>
            <a:lvl3pPr marL="685793" indent="0">
              <a:buNone/>
              <a:defRPr sz="900"/>
            </a:lvl3pPr>
            <a:lvl4pPr marL="1028690" indent="0">
              <a:buNone/>
              <a:defRPr sz="750"/>
            </a:lvl4pPr>
            <a:lvl5pPr marL="1371587" indent="0">
              <a:buNone/>
              <a:defRPr sz="750"/>
            </a:lvl5pPr>
            <a:lvl6pPr marL="1714483" indent="0">
              <a:buNone/>
              <a:defRPr sz="750"/>
            </a:lvl6pPr>
            <a:lvl7pPr marL="2057379" indent="0">
              <a:buNone/>
              <a:defRPr sz="750"/>
            </a:lvl7pPr>
            <a:lvl8pPr marL="2400276" indent="0">
              <a:buNone/>
              <a:defRPr sz="750"/>
            </a:lvl8pPr>
            <a:lvl9pPr marL="2743173" indent="0">
              <a:buNone/>
              <a:defRPr sz="750"/>
            </a:lvl9pPr>
          </a:lstStyle>
          <a:p>
            <a:pPr lvl="0"/>
            <a:r>
              <a:rPr lang="en-US" dirty="0"/>
              <a:t>Sub Headline</a:t>
            </a:r>
          </a:p>
        </p:txBody>
      </p:sp>
      <p:cxnSp>
        <p:nvCxnSpPr>
          <p:cNvPr id="15" name="Suora yhdysviiva 6"/>
          <p:cNvCxnSpPr/>
          <p:nvPr userDrawn="1"/>
        </p:nvCxnSpPr>
        <p:spPr>
          <a:xfrm>
            <a:off x="401039" y="2321436"/>
            <a:ext cx="560669"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Text Placeholder 3"/>
          <p:cNvSpPr>
            <a:spLocks noGrp="1"/>
          </p:cNvSpPr>
          <p:nvPr>
            <p:ph type="body" sz="half" idx="11" hasCustomPrompt="1"/>
          </p:nvPr>
        </p:nvSpPr>
        <p:spPr>
          <a:xfrm>
            <a:off x="353731" y="3486363"/>
            <a:ext cx="2464025" cy="327132"/>
          </a:xfrm>
          <a:prstGeom prst="rect">
            <a:avLst/>
          </a:prstGeom>
        </p:spPr>
        <p:txBody>
          <a:bodyPr lIns="0" tIns="0" rIns="0" bIns="0"/>
          <a:lstStyle>
            <a:lvl1pPr marL="0" indent="0">
              <a:buNone/>
              <a:defRPr sz="1800" b="1" i="0" baseline="0">
                <a:solidFill>
                  <a:schemeClr val="bg1"/>
                </a:solidFill>
                <a:latin typeface="arial" charset="0"/>
              </a:defRPr>
            </a:lvl1pPr>
            <a:lvl2pPr marL="342896" indent="0">
              <a:buNone/>
              <a:defRPr sz="1050"/>
            </a:lvl2pPr>
            <a:lvl3pPr marL="685793" indent="0">
              <a:buNone/>
              <a:defRPr sz="900"/>
            </a:lvl3pPr>
            <a:lvl4pPr marL="1028690" indent="0">
              <a:buNone/>
              <a:defRPr sz="750"/>
            </a:lvl4pPr>
            <a:lvl5pPr marL="1371587" indent="0">
              <a:buNone/>
              <a:defRPr sz="750"/>
            </a:lvl5pPr>
            <a:lvl6pPr marL="1714483" indent="0">
              <a:buNone/>
              <a:defRPr sz="750"/>
            </a:lvl6pPr>
            <a:lvl7pPr marL="2057379" indent="0">
              <a:buNone/>
              <a:defRPr sz="750"/>
            </a:lvl7pPr>
            <a:lvl8pPr marL="2400276" indent="0">
              <a:buNone/>
              <a:defRPr sz="750"/>
            </a:lvl8pPr>
            <a:lvl9pPr marL="2743173" indent="0">
              <a:buNone/>
              <a:defRPr sz="750"/>
            </a:lvl9pPr>
          </a:lstStyle>
          <a:p>
            <a:pPr lvl="0"/>
            <a:r>
              <a:rPr lang="en-US" dirty="0"/>
              <a:t>Name</a:t>
            </a:r>
          </a:p>
        </p:txBody>
      </p:sp>
      <p:sp>
        <p:nvSpPr>
          <p:cNvPr id="16" name="Text Placeholder 3"/>
          <p:cNvSpPr>
            <a:spLocks noGrp="1"/>
          </p:cNvSpPr>
          <p:nvPr>
            <p:ph type="body" sz="half" idx="12" hasCustomPrompt="1"/>
          </p:nvPr>
        </p:nvSpPr>
        <p:spPr>
          <a:xfrm>
            <a:off x="353731" y="3813495"/>
            <a:ext cx="2464025" cy="360060"/>
          </a:xfrm>
          <a:prstGeom prst="rect">
            <a:avLst/>
          </a:prstGeom>
        </p:spPr>
        <p:txBody>
          <a:bodyPr lIns="0" tIns="0" rIns="0" bIns="0"/>
          <a:lstStyle>
            <a:lvl1pPr marL="0" indent="0">
              <a:buNone/>
              <a:defRPr sz="1800" b="1" i="0" baseline="0">
                <a:solidFill>
                  <a:schemeClr val="bg1"/>
                </a:solidFill>
                <a:latin typeface="arial" charset="0"/>
              </a:defRPr>
            </a:lvl1pPr>
            <a:lvl2pPr marL="342896" indent="0">
              <a:buNone/>
              <a:defRPr sz="1050"/>
            </a:lvl2pPr>
            <a:lvl3pPr marL="685793" indent="0">
              <a:buNone/>
              <a:defRPr sz="900"/>
            </a:lvl3pPr>
            <a:lvl4pPr marL="1028690" indent="0">
              <a:buNone/>
              <a:defRPr sz="750"/>
            </a:lvl4pPr>
            <a:lvl5pPr marL="1371587" indent="0">
              <a:buNone/>
              <a:defRPr sz="750"/>
            </a:lvl5pPr>
            <a:lvl6pPr marL="1714483" indent="0">
              <a:buNone/>
              <a:defRPr sz="750"/>
            </a:lvl6pPr>
            <a:lvl7pPr marL="2057379" indent="0">
              <a:buNone/>
              <a:defRPr sz="750"/>
            </a:lvl7pPr>
            <a:lvl8pPr marL="2400276" indent="0">
              <a:buNone/>
              <a:defRPr sz="750"/>
            </a:lvl8pPr>
            <a:lvl9pPr marL="2743173" indent="0">
              <a:buNone/>
              <a:defRPr sz="750"/>
            </a:lvl9pPr>
          </a:lstStyle>
          <a:p>
            <a:pPr lvl="0"/>
            <a:r>
              <a:rPr lang="en-US"/>
              <a:t>Date</a:t>
            </a:r>
            <a:endParaRPr lang="en-US" dirty="0"/>
          </a:p>
        </p:txBody>
      </p:sp>
      <p:sp>
        <p:nvSpPr>
          <p:cNvPr id="14" name="Picture Placeholder 2"/>
          <p:cNvSpPr>
            <a:spLocks noGrp="1"/>
          </p:cNvSpPr>
          <p:nvPr>
            <p:ph type="pic" idx="13" hasCustomPrompt="1"/>
          </p:nvPr>
        </p:nvSpPr>
        <p:spPr>
          <a:xfrm>
            <a:off x="4710796" y="0"/>
            <a:ext cx="4433207" cy="5715000"/>
          </a:xfrm>
          <a:prstGeom prst="rect">
            <a:avLst/>
          </a:prstGeom>
        </p:spPr>
        <p:txBody>
          <a:bodyPr/>
          <a:lstStyle>
            <a:lvl1pPr marL="0" indent="0">
              <a:buNone/>
              <a:defRPr sz="2400" i="0" baseline="0">
                <a:solidFill>
                  <a:schemeClr val="bg1">
                    <a:alpha val="62000"/>
                  </a:schemeClr>
                </a:solidFill>
              </a:defRPr>
            </a:lvl1pPr>
            <a:lvl2pPr marL="342896" indent="0">
              <a:buNone/>
              <a:defRPr sz="2100"/>
            </a:lvl2pPr>
            <a:lvl3pPr marL="685793" indent="0">
              <a:buNone/>
              <a:defRPr sz="1800"/>
            </a:lvl3pPr>
            <a:lvl4pPr marL="1028690" indent="0">
              <a:buNone/>
              <a:defRPr sz="1500"/>
            </a:lvl4pPr>
            <a:lvl5pPr marL="1371587" indent="0">
              <a:buNone/>
              <a:defRPr sz="1500"/>
            </a:lvl5pPr>
            <a:lvl6pPr marL="1714483" indent="0">
              <a:buNone/>
              <a:defRPr sz="1500"/>
            </a:lvl6pPr>
            <a:lvl7pPr marL="2057379" indent="0">
              <a:buNone/>
              <a:defRPr sz="1500"/>
            </a:lvl7pPr>
            <a:lvl8pPr marL="2400276" indent="0">
              <a:buNone/>
              <a:defRPr sz="1500"/>
            </a:lvl8pPr>
            <a:lvl9pPr marL="2743173" indent="0">
              <a:buNone/>
              <a:defRPr sz="1500"/>
            </a:lvl9pPr>
          </a:lstStyle>
          <a:p>
            <a:r>
              <a:rPr lang="en-US" dirty="0"/>
              <a:t>Click icon to add image.</a:t>
            </a:r>
          </a:p>
        </p:txBody>
      </p:sp>
      <p:pic>
        <p:nvPicPr>
          <p:cNvPr id="19" name="Picture 18">
            <a:extLst>
              <a:ext uri="{FF2B5EF4-FFF2-40B4-BE49-F238E27FC236}">
                <a16:creationId xmlns:a16="http://schemas.microsoft.com/office/drawing/2014/main" id="{4202B8C2-E761-4687-A79B-5060BFBB735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072" y="4265676"/>
            <a:ext cx="1576671" cy="1449324"/>
          </a:xfrm>
          <a:prstGeom prst="rect">
            <a:avLst/>
          </a:prstGeom>
        </p:spPr>
      </p:pic>
    </p:spTree>
    <p:extLst>
      <p:ext uri="{BB962C8B-B14F-4D97-AF65-F5344CB8AC3E}">
        <p14:creationId xmlns:p14="http://schemas.microsoft.com/office/powerpoint/2010/main" val="3737593124"/>
      </p:ext>
    </p:extLst>
  </p:cSld>
  <p:clrMapOvr>
    <a:masterClrMapping/>
  </p:clrMapOvr>
  <p:extLst>
    <p:ext uri="{DCECCB84-F9BA-43D5-87BE-67443E8EF086}">
      <p15:sldGuideLst xmlns:p15="http://schemas.microsoft.com/office/powerpoint/2012/main"/>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3. Body slide - 2 text columns ">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342209" y="200929"/>
            <a:ext cx="8442225" cy="597399"/>
          </a:xfrm>
          <a:prstGeom prst="rect">
            <a:avLst/>
          </a:prstGeom>
        </p:spPr>
        <p:txBody>
          <a:bodyPr lIns="0" tIns="0" rIns="0" bIns="0"/>
          <a:lstStyle>
            <a:lvl1pPr marL="0" indent="0">
              <a:buNone/>
              <a:defRPr sz="4200" b="1" baseline="0">
                <a:solidFill>
                  <a:schemeClr val="tx1"/>
                </a:solidFill>
              </a:defRPr>
            </a:lvl1pPr>
            <a:lvl2pPr marL="342896" indent="0">
              <a:buNone/>
              <a:defRPr sz="1050"/>
            </a:lvl2pPr>
            <a:lvl3pPr marL="685793" indent="0">
              <a:buNone/>
              <a:defRPr sz="900"/>
            </a:lvl3pPr>
            <a:lvl4pPr marL="1028690" indent="0">
              <a:buNone/>
              <a:defRPr sz="750"/>
            </a:lvl4pPr>
            <a:lvl5pPr marL="1371587" indent="0">
              <a:buNone/>
              <a:defRPr sz="750"/>
            </a:lvl5pPr>
            <a:lvl6pPr marL="1714483" indent="0">
              <a:buNone/>
              <a:defRPr sz="750"/>
            </a:lvl6pPr>
            <a:lvl7pPr marL="2057379" indent="0">
              <a:buNone/>
              <a:defRPr sz="750"/>
            </a:lvl7pPr>
            <a:lvl8pPr marL="2400276" indent="0">
              <a:buNone/>
              <a:defRPr sz="750"/>
            </a:lvl8pPr>
            <a:lvl9pPr marL="2743173" indent="0">
              <a:buNone/>
              <a:defRPr sz="750"/>
            </a:lvl9pPr>
          </a:lstStyle>
          <a:p>
            <a:pPr lvl="0"/>
            <a:r>
              <a:rPr lang="en-US" dirty="0"/>
              <a:t>Body Slide Title </a:t>
            </a:r>
          </a:p>
        </p:txBody>
      </p:sp>
      <p:sp>
        <p:nvSpPr>
          <p:cNvPr id="13" name="Text Placeholder 3"/>
          <p:cNvSpPr>
            <a:spLocks noGrp="1"/>
          </p:cNvSpPr>
          <p:nvPr>
            <p:ph type="body" sz="half" idx="11" hasCustomPrompt="1"/>
          </p:nvPr>
        </p:nvSpPr>
        <p:spPr>
          <a:xfrm>
            <a:off x="359572" y="1159772"/>
            <a:ext cx="4077891" cy="3693836"/>
          </a:xfrm>
          <a:prstGeom prst="rect">
            <a:avLst/>
          </a:prstGeom>
        </p:spPr>
        <p:txBody>
          <a:bodyPr lIns="0" tIns="0" rIns="0" bIns="0"/>
          <a:lstStyle>
            <a:lvl1pPr marL="0" marR="0" indent="0" algn="l" defTabSz="685793" rtl="0" eaLnBrk="1" fontAlgn="auto" latinLnBrk="0" hangingPunct="1">
              <a:lnSpc>
                <a:spcPct val="90000"/>
              </a:lnSpc>
              <a:spcBef>
                <a:spcPts val="750"/>
              </a:spcBef>
              <a:spcAft>
                <a:spcPts val="0"/>
              </a:spcAft>
              <a:buClrTx/>
              <a:buSzTx/>
              <a:buFont typeface="Arial" charset="0"/>
              <a:buNone/>
              <a:tabLst/>
              <a:defRPr sz="2400" b="1" baseline="0">
                <a:solidFill>
                  <a:schemeClr val="tx1"/>
                </a:solidFill>
              </a:defRPr>
            </a:lvl1pPr>
            <a:lvl2pPr marL="342896" indent="0">
              <a:buNone/>
              <a:defRPr sz="1050"/>
            </a:lvl2pPr>
            <a:lvl3pPr marL="685793" indent="0">
              <a:buNone/>
              <a:defRPr sz="900"/>
            </a:lvl3pPr>
            <a:lvl4pPr marL="1028690" indent="0">
              <a:buNone/>
              <a:defRPr sz="750"/>
            </a:lvl4pPr>
            <a:lvl5pPr marL="1371587" indent="0">
              <a:buNone/>
              <a:defRPr sz="750"/>
            </a:lvl5pPr>
            <a:lvl6pPr marL="1714483" indent="0">
              <a:buNone/>
              <a:defRPr sz="750"/>
            </a:lvl6pPr>
            <a:lvl7pPr marL="2057379" indent="0">
              <a:buNone/>
              <a:defRPr sz="750"/>
            </a:lvl7pPr>
            <a:lvl8pPr marL="2400276" indent="0">
              <a:buNone/>
              <a:defRPr sz="750"/>
            </a:lvl8pPr>
            <a:lvl9pPr marL="2743173" indent="0">
              <a:buNone/>
              <a:defRPr sz="750"/>
            </a:lvl9pPr>
          </a:lstStyle>
          <a:p>
            <a:pPr lvl="0"/>
            <a:r>
              <a:rPr lang="en-US" dirty="0"/>
              <a:t>Your text here</a:t>
            </a:r>
          </a:p>
          <a:p>
            <a:pPr marL="214311" marR="0" lvl="0" indent="-214311" algn="l" defTabSz="685793" rtl="0" eaLnBrk="1" fontAlgn="auto" latinLnBrk="0" hangingPunct="1">
              <a:lnSpc>
                <a:spcPct val="90000"/>
              </a:lnSpc>
              <a:spcBef>
                <a:spcPts val="750"/>
              </a:spcBef>
              <a:spcAft>
                <a:spcPts val="0"/>
              </a:spcAft>
              <a:buClrTx/>
              <a:buSzTx/>
              <a:buFont typeface="Arial" charset="0"/>
              <a:buChar char="•"/>
              <a:tabLst/>
              <a:defRPr/>
            </a:pPr>
            <a:endParaRPr lang="en-US" dirty="0"/>
          </a:p>
          <a:p>
            <a:pPr lvl="0"/>
            <a:endParaRPr lang="en-US" dirty="0"/>
          </a:p>
          <a:p>
            <a:pPr lvl="0"/>
            <a:endParaRPr lang="en-US" dirty="0"/>
          </a:p>
        </p:txBody>
      </p:sp>
      <p:sp>
        <p:nvSpPr>
          <p:cNvPr id="21" name="Text Placeholder 3"/>
          <p:cNvSpPr>
            <a:spLocks noGrp="1"/>
          </p:cNvSpPr>
          <p:nvPr>
            <p:ph type="body" sz="half" idx="12" hasCustomPrompt="1"/>
          </p:nvPr>
        </p:nvSpPr>
        <p:spPr>
          <a:xfrm>
            <a:off x="4706541" y="1159774"/>
            <a:ext cx="4025710" cy="3693837"/>
          </a:xfrm>
          <a:prstGeom prst="rect">
            <a:avLst/>
          </a:prstGeom>
        </p:spPr>
        <p:txBody>
          <a:bodyPr lIns="0" tIns="0" rIns="0" bIns="0"/>
          <a:lstStyle>
            <a:lvl1pPr marL="0" marR="0" indent="0" algn="l" defTabSz="685793" rtl="0" eaLnBrk="1" fontAlgn="auto" latinLnBrk="0" hangingPunct="1">
              <a:lnSpc>
                <a:spcPct val="90000"/>
              </a:lnSpc>
              <a:spcBef>
                <a:spcPts val="750"/>
              </a:spcBef>
              <a:spcAft>
                <a:spcPts val="0"/>
              </a:spcAft>
              <a:buClrTx/>
              <a:buSzTx/>
              <a:buFont typeface="Arial" charset="0"/>
              <a:buNone/>
              <a:tabLst/>
              <a:defRPr sz="2400" b="1" baseline="0">
                <a:solidFill>
                  <a:schemeClr val="tx1"/>
                </a:solidFill>
              </a:defRPr>
            </a:lvl1pPr>
            <a:lvl2pPr marL="342896" indent="0">
              <a:buNone/>
              <a:defRPr sz="1050"/>
            </a:lvl2pPr>
            <a:lvl3pPr marL="685793" indent="0">
              <a:buNone/>
              <a:defRPr sz="900"/>
            </a:lvl3pPr>
            <a:lvl4pPr marL="1028690" indent="0">
              <a:buNone/>
              <a:defRPr sz="750"/>
            </a:lvl4pPr>
            <a:lvl5pPr marL="1371587" indent="0">
              <a:buNone/>
              <a:defRPr sz="750"/>
            </a:lvl5pPr>
            <a:lvl6pPr marL="1714483" indent="0">
              <a:buNone/>
              <a:defRPr sz="750"/>
            </a:lvl6pPr>
            <a:lvl7pPr marL="2057379" indent="0">
              <a:buNone/>
              <a:defRPr sz="750"/>
            </a:lvl7pPr>
            <a:lvl8pPr marL="2400276" indent="0">
              <a:buNone/>
              <a:defRPr sz="750"/>
            </a:lvl8pPr>
            <a:lvl9pPr marL="2743173" indent="0">
              <a:buNone/>
              <a:defRPr sz="750"/>
            </a:lvl9pPr>
          </a:lstStyle>
          <a:p>
            <a:pPr lvl="0"/>
            <a:r>
              <a:rPr lang="en-US" dirty="0"/>
              <a:t>Your text here</a:t>
            </a:r>
          </a:p>
          <a:p>
            <a:pPr marL="214311" marR="0" lvl="0" indent="-214311" algn="l" defTabSz="685793" rtl="0" eaLnBrk="1" fontAlgn="auto" latinLnBrk="0" hangingPunct="1">
              <a:lnSpc>
                <a:spcPct val="90000"/>
              </a:lnSpc>
              <a:spcBef>
                <a:spcPts val="750"/>
              </a:spcBef>
              <a:spcAft>
                <a:spcPts val="0"/>
              </a:spcAft>
              <a:buClrTx/>
              <a:buSzTx/>
              <a:buFont typeface="Arial" charset="0"/>
              <a:buChar char="•"/>
              <a:tabLst/>
              <a:defRPr/>
            </a:pPr>
            <a:endParaRPr lang="en-US" dirty="0"/>
          </a:p>
          <a:p>
            <a:pPr lvl="0"/>
            <a:endParaRPr lang="en-US" dirty="0"/>
          </a:p>
          <a:p>
            <a:pPr lvl="0"/>
            <a:endParaRPr lang="en-US" dirty="0"/>
          </a:p>
        </p:txBody>
      </p:sp>
      <p:pic>
        <p:nvPicPr>
          <p:cNvPr id="7" name="Picture 6">
            <a:extLst>
              <a:ext uri="{FF2B5EF4-FFF2-40B4-BE49-F238E27FC236}">
                <a16:creationId xmlns:a16="http://schemas.microsoft.com/office/drawing/2014/main" id="{9299E11A-79E3-43EB-BA68-171FC81E15A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869972"/>
            <a:ext cx="1887017" cy="845028"/>
          </a:xfrm>
          <a:prstGeom prst="rect">
            <a:avLst/>
          </a:prstGeom>
        </p:spPr>
      </p:pic>
    </p:spTree>
    <p:extLst>
      <p:ext uri="{BB962C8B-B14F-4D97-AF65-F5344CB8AC3E}">
        <p14:creationId xmlns:p14="http://schemas.microsoft.com/office/powerpoint/2010/main" val="3004674056"/>
      </p:ext>
    </p:extLst>
  </p:cSld>
  <p:clrMapOvr>
    <a:masterClrMapping/>
  </p:clrMapOvr>
  <p:extLst>
    <p:ext uri="{DCECCB84-F9BA-43D5-87BE-67443E8EF086}">
      <p15:sldGuideLst xmlns:p15="http://schemas.microsoft.com/office/powerpoint/2012/main">
        <p15:guide id="1" orient="horz" pos="3444">
          <p15:clr>
            <a:srgbClr val="FBAE40"/>
          </p15:clr>
        </p15:guide>
        <p15:guide id="3" pos="227">
          <p15:clr>
            <a:srgbClr val="FBAE40"/>
          </p15:clr>
        </p15:guide>
        <p15:guide id="4" pos="5534">
          <p15:clr>
            <a:srgbClr val="FBAE40"/>
          </p15:clr>
        </p15:guide>
        <p15:guide id="5" orient="horz" pos="417">
          <p15:clr>
            <a:srgbClr val="FBAE40"/>
          </p15:clr>
        </p15:guide>
        <p15:guide id="6" pos="2795">
          <p15:clr>
            <a:srgbClr val="FBAE40"/>
          </p15:clr>
        </p15:guide>
        <p15:guide id="7" pos="2965">
          <p15:clr>
            <a:srgbClr val="FBAE40"/>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4. Body slide - 2 bullet point columns">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342209" y="200929"/>
            <a:ext cx="8442225" cy="597399"/>
          </a:xfrm>
          <a:prstGeom prst="rect">
            <a:avLst/>
          </a:prstGeom>
        </p:spPr>
        <p:txBody>
          <a:bodyPr lIns="0" tIns="0" rIns="0" bIns="0"/>
          <a:lstStyle>
            <a:lvl1pPr marL="0" indent="0">
              <a:buNone/>
              <a:defRPr sz="4200" b="1" baseline="0">
                <a:solidFill>
                  <a:schemeClr val="tx1"/>
                </a:solidFill>
              </a:defRPr>
            </a:lvl1pPr>
            <a:lvl2pPr marL="342896" indent="0">
              <a:buNone/>
              <a:defRPr sz="1050"/>
            </a:lvl2pPr>
            <a:lvl3pPr marL="685793" indent="0">
              <a:buNone/>
              <a:defRPr sz="900"/>
            </a:lvl3pPr>
            <a:lvl4pPr marL="1028690" indent="0">
              <a:buNone/>
              <a:defRPr sz="750"/>
            </a:lvl4pPr>
            <a:lvl5pPr marL="1371587" indent="0">
              <a:buNone/>
              <a:defRPr sz="750"/>
            </a:lvl5pPr>
            <a:lvl6pPr marL="1714483" indent="0">
              <a:buNone/>
              <a:defRPr sz="750"/>
            </a:lvl6pPr>
            <a:lvl7pPr marL="2057379" indent="0">
              <a:buNone/>
              <a:defRPr sz="750"/>
            </a:lvl7pPr>
            <a:lvl8pPr marL="2400276" indent="0">
              <a:buNone/>
              <a:defRPr sz="750"/>
            </a:lvl8pPr>
            <a:lvl9pPr marL="2743173" indent="0">
              <a:buNone/>
              <a:defRPr sz="750"/>
            </a:lvl9pPr>
          </a:lstStyle>
          <a:p>
            <a:pPr lvl="0"/>
            <a:r>
              <a:rPr lang="en-US" dirty="0"/>
              <a:t>Body Slide Title </a:t>
            </a:r>
          </a:p>
        </p:txBody>
      </p:sp>
      <p:sp>
        <p:nvSpPr>
          <p:cNvPr id="13" name="Text Placeholder 3"/>
          <p:cNvSpPr>
            <a:spLocks noGrp="1"/>
          </p:cNvSpPr>
          <p:nvPr>
            <p:ph type="body" sz="half" idx="11" hasCustomPrompt="1"/>
          </p:nvPr>
        </p:nvSpPr>
        <p:spPr>
          <a:xfrm>
            <a:off x="359572" y="1159773"/>
            <a:ext cx="4077891" cy="3693836"/>
          </a:xfrm>
          <a:prstGeom prst="rect">
            <a:avLst/>
          </a:prstGeom>
        </p:spPr>
        <p:txBody>
          <a:bodyPr lIns="0" tIns="0" rIns="0" bIns="0"/>
          <a:lstStyle>
            <a:lvl1pPr marL="214311" marR="0" indent="-214311" algn="l" defTabSz="685793" rtl="0" eaLnBrk="1" fontAlgn="auto" latinLnBrk="0" hangingPunct="1">
              <a:lnSpc>
                <a:spcPct val="90000"/>
              </a:lnSpc>
              <a:spcBef>
                <a:spcPts val="750"/>
              </a:spcBef>
              <a:spcAft>
                <a:spcPts val="0"/>
              </a:spcAft>
              <a:buClrTx/>
              <a:buSzTx/>
              <a:buFont typeface="Arial" charset="0"/>
              <a:buChar char="•"/>
              <a:tabLst/>
              <a:defRPr sz="2400" b="1" baseline="0">
                <a:solidFill>
                  <a:schemeClr val="tx1"/>
                </a:solidFill>
              </a:defRPr>
            </a:lvl1pPr>
            <a:lvl2pPr marL="342896" indent="0">
              <a:buNone/>
              <a:defRPr sz="1050"/>
            </a:lvl2pPr>
            <a:lvl3pPr marL="685793" indent="0">
              <a:buNone/>
              <a:defRPr sz="900"/>
            </a:lvl3pPr>
            <a:lvl4pPr marL="1028690" indent="0">
              <a:buNone/>
              <a:defRPr sz="750"/>
            </a:lvl4pPr>
            <a:lvl5pPr marL="1371587" indent="0">
              <a:buNone/>
              <a:defRPr sz="750"/>
            </a:lvl5pPr>
            <a:lvl6pPr marL="1714483" indent="0">
              <a:buNone/>
              <a:defRPr sz="750"/>
            </a:lvl6pPr>
            <a:lvl7pPr marL="2057379" indent="0">
              <a:buNone/>
              <a:defRPr sz="750"/>
            </a:lvl7pPr>
            <a:lvl8pPr marL="2400276" indent="0">
              <a:buNone/>
              <a:defRPr sz="750"/>
            </a:lvl8pPr>
            <a:lvl9pPr marL="2743173" indent="0">
              <a:buNone/>
              <a:defRPr sz="750"/>
            </a:lvl9pPr>
          </a:lstStyle>
          <a:p>
            <a:pPr lvl="0"/>
            <a:r>
              <a:rPr lang="en-US" dirty="0"/>
              <a:t>Your text here</a:t>
            </a:r>
          </a:p>
          <a:p>
            <a:pPr marL="214311" marR="0" lvl="0" indent="-214311" algn="l" defTabSz="685793" rtl="0" eaLnBrk="1" fontAlgn="auto" latinLnBrk="0" hangingPunct="1">
              <a:lnSpc>
                <a:spcPct val="90000"/>
              </a:lnSpc>
              <a:spcBef>
                <a:spcPts val="750"/>
              </a:spcBef>
              <a:spcAft>
                <a:spcPts val="0"/>
              </a:spcAft>
              <a:buClrTx/>
              <a:buSzTx/>
              <a:buFont typeface="Arial" charset="0"/>
              <a:buChar char="•"/>
              <a:tabLst/>
              <a:defRPr/>
            </a:pPr>
            <a:endParaRPr lang="en-US" dirty="0"/>
          </a:p>
          <a:p>
            <a:pPr lvl="0"/>
            <a:endParaRPr lang="en-US" dirty="0"/>
          </a:p>
          <a:p>
            <a:pPr lvl="0"/>
            <a:endParaRPr lang="en-US" dirty="0"/>
          </a:p>
        </p:txBody>
      </p:sp>
      <p:sp>
        <p:nvSpPr>
          <p:cNvPr id="21" name="Text Placeholder 3"/>
          <p:cNvSpPr>
            <a:spLocks noGrp="1"/>
          </p:cNvSpPr>
          <p:nvPr>
            <p:ph type="body" sz="half" idx="12" hasCustomPrompt="1"/>
          </p:nvPr>
        </p:nvSpPr>
        <p:spPr>
          <a:xfrm>
            <a:off x="4706541" y="1159774"/>
            <a:ext cx="4025710" cy="3693837"/>
          </a:xfrm>
          <a:prstGeom prst="rect">
            <a:avLst/>
          </a:prstGeom>
        </p:spPr>
        <p:txBody>
          <a:bodyPr lIns="0" tIns="0" rIns="0" bIns="0"/>
          <a:lstStyle>
            <a:lvl1pPr marL="214311" marR="0" indent="-214311" algn="l" defTabSz="685793" rtl="0" eaLnBrk="1" fontAlgn="auto" latinLnBrk="0" hangingPunct="1">
              <a:lnSpc>
                <a:spcPct val="90000"/>
              </a:lnSpc>
              <a:spcBef>
                <a:spcPts val="750"/>
              </a:spcBef>
              <a:spcAft>
                <a:spcPts val="0"/>
              </a:spcAft>
              <a:buClrTx/>
              <a:buSzTx/>
              <a:buFont typeface="Arial" charset="0"/>
              <a:buChar char="•"/>
              <a:tabLst/>
              <a:defRPr sz="2400" b="1" baseline="0">
                <a:solidFill>
                  <a:schemeClr val="tx1"/>
                </a:solidFill>
              </a:defRPr>
            </a:lvl1pPr>
            <a:lvl2pPr marL="342896" indent="0">
              <a:buNone/>
              <a:defRPr sz="1050"/>
            </a:lvl2pPr>
            <a:lvl3pPr marL="685793" indent="0">
              <a:buNone/>
              <a:defRPr sz="900"/>
            </a:lvl3pPr>
            <a:lvl4pPr marL="1028690" indent="0">
              <a:buNone/>
              <a:defRPr sz="750"/>
            </a:lvl4pPr>
            <a:lvl5pPr marL="1371587" indent="0">
              <a:buNone/>
              <a:defRPr sz="750"/>
            </a:lvl5pPr>
            <a:lvl6pPr marL="1714483" indent="0">
              <a:buNone/>
              <a:defRPr sz="750"/>
            </a:lvl6pPr>
            <a:lvl7pPr marL="2057379" indent="0">
              <a:buNone/>
              <a:defRPr sz="750"/>
            </a:lvl7pPr>
            <a:lvl8pPr marL="2400276" indent="0">
              <a:buNone/>
              <a:defRPr sz="750"/>
            </a:lvl8pPr>
            <a:lvl9pPr marL="2743173" indent="0">
              <a:buNone/>
              <a:defRPr sz="750"/>
            </a:lvl9pPr>
          </a:lstStyle>
          <a:p>
            <a:pPr lvl="0"/>
            <a:r>
              <a:rPr lang="en-US" dirty="0"/>
              <a:t>Your text here</a:t>
            </a:r>
          </a:p>
          <a:p>
            <a:pPr marL="214311" marR="0" lvl="0" indent="-214311" algn="l" defTabSz="685793" rtl="0" eaLnBrk="1" fontAlgn="auto" latinLnBrk="0" hangingPunct="1">
              <a:lnSpc>
                <a:spcPct val="90000"/>
              </a:lnSpc>
              <a:spcBef>
                <a:spcPts val="750"/>
              </a:spcBef>
              <a:spcAft>
                <a:spcPts val="0"/>
              </a:spcAft>
              <a:buClrTx/>
              <a:buSzTx/>
              <a:buFont typeface="Arial" charset="0"/>
              <a:buChar char="•"/>
              <a:tabLst/>
              <a:defRPr/>
            </a:pPr>
            <a:endParaRPr lang="en-US" dirty="0"/>
          </a:p>
          <a:p>
            <a:pPr lvl="0"/>
            <a:endParaRPr lang="en-US" dirty="0"/>
          </a:p>
          <a:p>
            <a:pPr lvl="0"/>
            <a:endParaRPr lang="en-US" dirty="0"/>
          </a:p>
        </p:txBody>
      </p:sp>
      <p:pic>
        <p:nvPicPr>
          <p:cNvPr id="7" name="Picture 6">
            <a:extLst>
              <a:ext uri="{FF2B5EF4-FFF2-40B4-BE49-F238E27FC236}">
                <a16:creationId xmlns:a16="http://schemas.microsoft.com/office/drawing/2014/main" id="{B4B71703-4E9C-45F9-8562-4049CC0F402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869972"/>
            <a:ext cx="1887017" cy="845028"/>
          </a:xfrm>
          <a:prstGeom prst="rect">
            <a:avLst/>
          </a:prstGeom>
        </p:spPr>
      </p:pic>
    </p:spTree>
    <p:extLst>
      <p:ext uri="{BB962C8B-B14F-4D97-AF65-F5344CB8AC3E}">
        <p14:creationId xmlns:p14="http://schemas.microsoft.com/office/powerpoint/2010/main" val="3171273373"/>
      </p:ext>
    </p:extLst>
  </p:cSld>
  <p:clrMapOvr>
    <a:masterClrMapping/>
  </p:clrMapOvr>
  <p:extLst>
    <p:ext uri="{DCECCB84-F9BA-43D5-87BE-67443E8EF086}">
      <p15:sldGuideLst xmlns:p15="http://schemas.microsoft.com/office/powerpoint/2012/main">
        <p15:guide id="1" orient="horz" pos="3444">
          <p15:clr>
            <a:srgbClr val="FBAE40"/>
          </p15:clr>
        </p15:guide>
        <p15:guide id="3" pos="227">
          <p15:clr>
            <a:srgbClr val="FBAE40"/>
          </p15:clr>
        </p15:guide>
        <p15:guide id="4" pos="5534">
          <p15:clr>
            <a:srgbClr val="FBAE40"/>
          </p15:clr>
        </p15:guide>
        <p15:guide id="5" orient="horz" pos="417">
          <p15:clr>
            <a:srgbClr val="FBAE40"/>
          </p15:clr>
        </p15:guide>
        <p15:guide id="6" pos="2795">
          <p15:clr>
            <a:srgbClr val="FBAE40"/>
          </p15:clr>
        </p15:guide>
        <p15:guide id="7" pos="2965">
          <p15:clr>
            <a:srgbClr val="FBAE40"/>
          </p15:clr>
        </p15:guide>
      </p15:sldGuideLst>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5. Body slide - Text - Red title left">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359571" y="2906566"/>
            <a:ext cx="2943225" cy="1933584"/>
          </a:xfrm>
          <a:prstGeom prst="rect">
            <a:avLst/>
          </a:prstGeom>
        </p:spPr>
        <p:txBody>
          <a:bodyPr lIns="0" tIns="0" rIns="0" bIns="0"/>
          <a:lstStyle>
            <a:lvl1pPr marL="0" indent="0">
              <a:lnSpc>
                <a:spcPts val="2550"/>
              </a:lnSpc>
              <a:spcBef>
                <a:spcPts val="0"/>
              </a:spcBef>
              <a:buNone/>
              <a:defRPr sz="3000" b="1" i="0" baseline="0">
                <a:solidFill>
                  <a:schemeClr val="tx1"/>
                </a:solidFill>
                <a:latin typeface="arial" charset="0"/>
              </a:defRPr>
            </a:lvl1pPr>
            <a:lvl2pPr marL="342896" indent="0">
              <a:buNone/>
              <a:defRPr sz="1050"/>
            </a:lvl2pPr>
            <a:lvl3pPr marL="685793" indent="0">
              <a:buNone/>
              <a:defRPr sz="900"/>
            </a:lvl3pPr>
            <a:lvl4pPr marL="1028690" indent="0">
              <a:buNone/>
              <a:defRPr sz="750"/>
            </a:lvl4pPr>
            <a:lvl5pPr marL="1371587" indent="0">
              <a:buNone/>
              <a:defRPr sz="750"/>
            </a:lvl5pPr>
            <a:lvl6pPr marL="1714483" indent="0">
              <a:buNone/>
              <a:defRPr sz="750"/>
            </a:lvl6pPr>
            <a:lvl7pPr marL="2057379" indent="0">
              <a:buNone/>
              <a:defRPr sz="750"/>
            </a:lvl7pPr>
            <a:lvl8pPr marL="2400276" indent="0">
              <a:buNone/>
              <a:defRPr sz="750"/>
            </a:lvl8pPr>
            <a:lvl9pPr marL="2743173" indent="0">
              <a:buNone/>
              <a:defRPr sz="750"/>
            </a:lvl9pPr>
          </a:lstStyle>
          <a:p>
            <a:pPr lvl="0"/>
            <a:r>
              <a:rPr lang="en-US" dirty="0"/>
              <a:t>Sub Headline</a:t>
            </a:r>
          </a:p>
        </p:txBody>
      </p:sp>
      <p:sp>
        <p:nvSpPr>
          <p:cNvPr id="11" name="Text Placeholder 3"/>
          <p:cNvSpPr>
            <a:spLocks noGrp="1"/>
          </p:cNvSpPr>
          <p:nvPr>
            <p:ph type="body" sz="half" idx="10" hasCustomPrompt="1"/>
          </p:nvPr>
        </p:nvSpPr>
        <p:spPr>
          <a:xfrm>
            <a:off x="359571" y="576794"/>
            <a:ext cx="2943225" cy="1942188"/>
          </a:xfrm>
          <a:prstGeom prst="rect">
            <a:avLst/>
          </a:prstGeom>
        </p:spPr>
        <p:txBody>
          <a:bodyPr lIns="0" tIns="0" rIns="0" bIns="0"/>
          <a:lstStyle>
            <a:lvl1pPr marL="0" indent="0">
              <a:buNone/>
              <a:defRPr sz="4200" b="1" baseline="0">
                <a:solidFill>
                  <a:srgbClr val="EE353B"/>
                </a:solidFill>
              </a:defRPr>
            </a:lvl1pPr>
            <a:lvl2pPr marL="342896" indent="0">
              <a:buNone/>
              <a:defRPr sz="1050"/>
            </a:lvl2pPr>
            <a:lvl3pPr marL="685793" indent="0">
              <a:buNone/>
              <a:defRPr sz="900"/>
            </a:lvl3pPr>
            <a:lvl4pPr marL="1028690" indent="0">
              <a:buNone/>
              <a:defRPr sz="750"/>
            </a:lvl4pPr>
            <a:lvl5pPr marL="1371587" indent="0">
              <a:buNone/>
              <a:defRPr sz="750"/>
            </a:lvl5pPr>
            <a:lvl6pPr marL="1714483" indent="0">
              <a:buNone/>
              <a:defRPr sz="750"/>
            </a:lvl6pPr>
            <a:lvl7pPr marL="2057379" indent="0">
              <a:buNone/>
              <a:defRPr sz="750"/>
            </a:lvl7pPr>
            <a:lvl8pPr marL="2400276" indent="0">
              <a:buNone/>
              <a:defRPr sz="750"/>
            </a:lvl8pPr>
            <a:lvl9pPr marL="2743173" indent="0">
              <a:buNone/>
              <a:defRPr sz="750"/>
            </a:lvl9pPr>
          </a:lstStyle>
          <a:p>
            <a:pPr lvl="0"/>
            <a:r>
              <a:rPr lang="en-US" dirty="0"/>
              <a:t>Title</a:t>
            </a:r>
          </a:p>
        </p:txBody>
      </p:sp>
      <p:sp>
        <p:nvSpPr>
          <p:cNvPr id="21" name="Text Placeholder 3"/>
          <p:cNvSpPr>
            <a:spLocks noGrp="1"/>
          </p:cNvSpPr>
          <p:nvPr>
            <p:ph type="body" sz="half" idx="12" hasCustomPrompt="1"/>
          </p:nvPr>
        </p:nvSpPr>
        <p:spPr>
          <a:xfrm>
            <a:off x="3654029" y="576792"/>
            <a:ext cx="5130402" cy="4263357"/>
          </a:xfrm>
          <a:prstGeom prst="rect">
            <a:avLst/>
          </a:prstGeom>
        </p:spPr>
        <p:txBody>
          <a:bodyPr wrap="square" lIns="0" tIns="0" rIns="0" bIns="0"/>
          <a:lstStyle>
            <a:lvl1pPr marL="0" marR="0" indent="0" algn="l" defTabSz="685793" rtl="0" eaLnBrk="1" fontAlgn="auto" latinLnBrk="0" hangingPunct="1">
              <a:lnSpc>
                <a:spcPts val="1980"/>
              </a:lnSpc>
              <a:spcBef>
                <a:spcPts val="0"/>
              </a:spcBef>
              <a:spcAft>
                <a:spcPts val="1350"/>
              </a:spcAft>
              <a:buClrTx/>
              <a:buSzTx/>
              <a:buFont typeface="Arial" panose="020B0604020202020204" pitchFamily="34" charset="0"/>
              <a:buNone/>
              <a:tabLst/>
              <a:defRPr lang="en-US" sz="2400" b="1" kern="1200" dirty="0">
                <a:solidFill>
                  <a:schemeClr val="tx1"/>
                </a:solidFill>
                <a:latin typeface="+mn-lt"/>
                <a:ea typeface="+mn-ea"/>
                <a:cs typeface="+mn-cs"/>
              </a:defRPr>
            </a:lvl1pPr>
            <a:lvl2pPr marL="342896" indent="0">
              <a:buNone/>
              <a:defRPr sz="1050"/>
            </a:lvl2pPr>
            <a:lvl3pPr marL="685793" indent="0">
              <a:buNone/>
              <a:defRPr sz="900"/>
            </a:lvl3pPr>
            <a:lvl4pPr marL="1028690" indent="0">
              <a:buNone/>
              <a:defRPr sz="750"/>
            </a:lvl4pPr>
            <a:lvl5pPr marL="1371587" indent="0">
              <a:buNone/>
              <a:defRPr sz="750"/>
            </a:lvl5pPr>
            <a:lvl6pPr marL="1714483" indent="0">
              <a:buNone/>
              <a:defRPr sz="750"/>
            </a:lvl6pPr>
            <a:lvl7pPr marL="2057379" indent="0">
              <a:buNone/>
              <a:defRPr sz="750"/>
            </a:lvl7pPr>
            <a:lvl8pPr marL="2400276" indent="0">
              <a:buNone/>
              <a:defRPr sz="750"/>
            </a:lvl8pPr>
            <a:lvl9pPr marL="2743173" indent="0">
              <a:buNone/>
              <a:defRPr sz="750"/>
            </a:lvl9pPr>
          </a:lstStyle>
          <a:p>
            <a:pPr marL="0" marR="0" lvl="0" indent="0" algn="l" defTabSz="685793" rtl="0" eaLnBrk="1" fontAlgn="auto" latinLnBrk="0" hangingPunct="1">
              <a:lnSpc>
                <a:spcPct val="90000"/>
              </a:lnSpc>
              <a:spcBef>
                <a:spcPts val="750"/>
              </a:spcBef>
              <a:spcAft>
                <a:spcPts val="0"/>
              </a:spcAft>
              <a:buClrTx/>
              <a:buSzTx/>
              <a:buFont typeface="Arial"/>
              <a:buNone/>
              <a:tabLst/>
            </a:pPr>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posuere</a:t>
            </a:r>
            <a:r>
              <a:rPr lang="en-US" dirty="0"/>
              <a:t> </a:t>
            </a:r>
            <a:r>
              <a:rPr lang="en-US" dirty="0" err="1"/>
              <a:t>interdum</a:t>
            </a:r>
            <a:r>
              <a:rPr lang="en-US" dirty="0"/>
              <a:t> sem. </a:t>
            </a:r>
            <a:r>
              <a:rPr lang="en-US" dirty="0" err="1"/>
              <a:t>Quisque</a:t>
            </a:r>
            <a:r>
              <a:rPr lang="en-US" dirty="0"/>
              <a:t> ligula </a:t>
            </a:r>
            <a:r>
              <a:rPr lang="en-US" dirty="0" err="1"/>
              <a:t>eros</a:t>
            </a:r>
            <a:r>
              <a:rPr lang="en-US" dirty="0"/>
              <a:t> </a:t>
            </a:r>
            <a:r>
              <a:rPr lang="en-US" dirty="0" err="1"/>
              <a:t>ullamcorper</a:t>
            </a:r>
            <a:r>
              <a:rPr lang="en-US" dirty="0"/>
              <a:t> </a:t>
            </a:r>
            <a:r>
              <a:rPr lang="en-US" dirty="0" err="1"/>
              <a:t>quis</a:t>
            </a:r>
            <a:r>
              <a:rPr lang="en-US" dirty="0"/>
              <a:t>, </a:t>
            </a:r>
            <a:r>
              <a:rPr lang="en-US" dirty="0" err="1"/>
              <a:t>lacinia</a:t>
            </a:r>
            <a:r>
              <a:rPr lang="en-US" dirty="0"/>
              <a:t> </a:t>
            </a:r>
            <a:r>
              <a:rPr lang="en-US" dirty="0" err="1"/>
              <a:t>quis</a:t>
            </a:r>
            <a:r>
              <a:rPr lang="en-US" dirty="0"/>
              <a:t> </a:t>
            </a:r>
            <a:r>
              <a:rPr lang="en-US" dirty="0" err="1"/>
              <a:t>facilisis</a:t>
            </a:r>
            <a:r>
              <a:rPr lang="en-US" dirty="0"/>
              <a:t> </a:t>
            </a:r>
            <a:r>
              <a:rPr lang="en-US" dirty="0" err="1"/>
              <a:t>sed</a:t>
            </a:r>
            <a:r>
              <a:rPr lang="en-US" dirty="0"/>
              <a:t> </a:t>
            </a:r>
            <a:r>
              <a:rPr lang="en-US" dirty="0" err="1"/>
              <a:t>sapien</a:t>
            </a:r>
            <a:r>
              <a:rPr lang="en-US" dirty="0"/>
              <a:t>. </a:t>
            </a:r>
          </a:p>
          <a:p>
            <a:pPr marL="0" marR="0" lvl="0" indent="0" algn="l" defTabSz="685793" rtl="0" eaLnBrk="1" fontAlgn="auto" latinLnBrk="0" hangingPunct="1">
              <a:lnSpc>
                <a:spcPct val="90000"/>
              </a:lnSpc>
              <a:spcBef>
                <a:spcPts val="750"/>
              </a:spcBef>
              <a:spcAft>
                <a:spcPts val="0"/>
              </a:spcAft>
              <a:buClrTx/>
              <a:buSzTx/>
              <a:buFont typeface="Arial"/>
              <a:buNone/>
              <a:tabLst/>
            </a:pPr>
            <a:r>
              <a:rPr lang="en-US" dirty="0" err="1"/>
              <a:t>Mauris</a:t>
            </a:r>
            <a:r>
              <a:rPr lang="en-US" dirty="0"/>
              <a:t> </a:t>
            </a:r>
            <a:r>
              <a:rPr lang="en-US" dirty="0" err="1"/>
              <a:t>varius</a:t>
            </a:r>
            <a:r>
              <a:rPr lang="en-US" dirty="0"/>
              <a:t> </a:t>
            </a:r>
            <a:r>
              <a:rPr lang="en-US" dirty="0" err="1"/>
              <a:t>diam</a:t>
            </a:r>
            <a:r>
              <a:rPr lang="en-US" dirty="0"/>
              <a:t> vitae </a:t>
            </a:r>
            <a:r>
              <a:rPr lang="en-US" dirty="0" err="1"/>
              <a:t>arcu</a:t>
            </a:r>
            <a:r>
              <a:rPr lang="en-US" dirty="0"/>
              <a:t>. </a:t>
            </a:r>
            <a:r>
              <a:rPr lang="en-US" dirty="0" err="1"/>
              <a:t>Sed</a:t>
            </a:r>
            <a:r>
              <a:rPr lang="en-US" dirty="0"/>
              <a:t> </a:t>
            </a:r>
            <a:r>
              <a:rPr lang="en-US" dirty="0" err="1"/>
              <a:t>arcu</a:t>
            </a:r>
            <a:r>
              <a:rPr lang="en-US" dirty="0"/>
              <a:t> </a:t>
            </a:r>
            <a:r>
              <a:rPr lang="en-US" dirty="0" err="1"/>
              <a:t>lectus</a:t>
            </a:r>
            <a:r>
              <a:rPr lang="en-US" dirty="0"/>
              <a:t> </a:t>
            </a:r>
            <a:r>
              <a:rPr lang="en-US" dirty="0" err="1"/>
              <a:t>auctor</a:t>
            </a:r>
            <a:r>
              <a:rPr lang="en-US" dirty="0"/>
              <a:t> vitae, </a:t>
            </a:r>
            <a:r>
              <a:rPr lang="en-US" dirty="0" err="1"/>
              <a:t>consectetuer</a:t>
            </a:r>
            <a:r>
              <a:rPr lang="en-US" dirty="0"/>
              <a:t> et </a:t>
            </a:r>
            <a:r>
              <a:rPr lang="en-US" dirty="0" err="1"/>
              <a:t>venenatis</a:t>
            </a:r>
            <a:r>
              <a:rPr lang="en-US" dirty="0"/>
              <a:t> </a:t>
            </a:r>
            <a:r>
              <a:rPr lang="en-US" dirty="0" err="1"/>
              <a:t>eget</a:t>
            </a:r>
            <a:r>
              <a:rPr lang="en-US" dirty="0"/>
              <a:t> </a:t>
            </a:r>
            <a:r>
              <a:rPr lang="en-US" dirty="0" err="1"/>
              <a:t>velit</a:t>
            </a:r>
            <a:r>
              <a:rPr lang="en-US" dirty="0"/>
              <a:t>. </a:t>
            </a:r>
            <a:r>
              <a:rPr lang="en-US" dirty="0" err="1"/>
              <a:t>Fusce</a:t>
            </a:r>
            <a:r>
              <a:rPr lang="en-US" dirty="0"/>
              <a:t> </a:t>
            </a:r>
            <a:r>
              <a:rPr lang="en-US" dirty="0" err="1"/>
              <a:t>purus</a:t>
            </a:r>
            <a:r>
              <a:rPr lang="en-US" dirty="0"/>
              <a:t> </a:t>
            </a:r>
            <a:r>
              <a:rPr lang="en-US" dirty="0" err="1"/>
              <a:t>morbi</a:t>
            </a:r>
            <a:r>
              <a:rPr lang="en-US" dirty="0"/>
              <a:t> </a:t>
            </a:r>
            <a:r>
              <a:rPr lang="en-US" dirty="0" err="1"/>
              <a:t>tortor</a:t>
            </a:r>
            <a:r>
              <a:rPr lang="en-US" dirty="0"/>
              <a:t> magna </a:t>
            </a:r>
            <a:r>
              <a:rPr lang="en-US" dirty="0" err="1"/>
              <a:t>condimentum</a:t>
            </a:r>
            <a:r>
              <a:rPr lang="en-US" dirty="0"/>
              <a:t> vel. </a:t>
            </a:r>
          </a:p>
        </p:txBody>
      </p:sp>
      <p:pic>
        <p:nvPicPr>
          <p:cNvPr id="7" name="Picture 6">
            <a:extLst>
              <a:ext uri="{FF2B5EF4-FFF2-40B4-BE49-F238E27FC236}">
                <a16:creationId xmlns:a16="http://schemas.microsoft.com/office/drawing/2014/main" id="{A4FA2DCE-E839-4214-885E-DC9C2A4B32E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869972"/>
            <a:ext cx="1887017" cy="845028"/>
          </a:xfrm>
          <a:prstGeom prst="rect">
            <a:avLst/>
          </a:prstGeom>
        </p:spPr>
      </p:pic>
    </p:spTree>
    <p:extLst>
      <p:ext uri="{BB962C8B-B14F-4D97-AF65-F5344CB8AC3E}">
        <p14:creationId xmlns:p14="http://schemas.microsoft.com/office/powerpoint/2010/main" val="3635624610"/>
      </p:ext>
    </p:extLst>
  </p:cSld>
  <p:clrMapOvr>
    <a:masterClrMapping/>
  </p:clrMapOvr>
  <p:extLst>
    <p:ext uri="{DCECCB84-F9BA-43D5-87BE-67443E8EF086}">
      <p15:sldGuideLst xmlns:p15="http://schemas.microsoft.com/office/powerpoint/2012/main">
        <p15:guide id="1" pos="2081">
          <p15:clr>
            <a:srgbClr val="FBAE40"/>
          </p15:clr>
        </p15:guide>
        <p15:guide id="2" pos="2302">
          <p15:clr>
            <a:srgbClr val="FBAE40"/>
          </p15:clr>
        </p15:guide>
        <p15:guide id="3" pos="5534">
          <p15:clr>
            <a:srgbClr val="FBAE40"/>
          </p15:clr>
        </p15:guide>
      </p15:sldGuideLst>
    </p:ext>
  </p:extLs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6.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rgbClr val="EE353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6" name="Picture Placeholder 2"/>
          <p:cNvSpPr>
            <a:spLocks noGrp="1"/>
          </p:cNvSpPr>
          <p:nvPr>
            <p:ph type="pic" idx="11" hasCustomPrompt="1"/>
          </p:nvPr>
        </p:nvSpPr>
        <p:spPr>
          <a:xfrm>
            <a:off x="4710796" y="0"/>
            <a:ext cx="4433207" cy="5715000"/>
          </a:xfrm>
          <a:prstGeom prst="rect">
            <a:avLst/>
          </a:prstGeom>
        </p:spPr>
        <p:txBody>
          <a:bodyPr/>
          <a:lstStyle>
            <a:lvl1pPr marL="0" indent="0">
              <a:buNone/>
              <a:defRPr sz="2400" baseline="0">
                <a:solidFill>
                  <a:schemeClr val="bg1">
                    <a:alpha val="62000"/>
                  </a:schemeClr>
                </a:solidFill>
              </a:defRPr>
            </a:lvl1pPr>
            <a:lvl2pPr marL="342896" indent="0">
              <a:buNone/>
              <a:defRPr sz="2100"/>
            </a:lvl2pPr>
            <a:lvl3pPr marL="685793" indent="0">
              <a:buNone/>
              <a:defRPr sz="1800"/>
            </a:lvl3pPr>
            <a:lvl4pPr marL="1028690" indent="0">
              <a:buNone/>
              <a:defRPr sz="1500"/>
            </a:lvl4pPr>
            <a:lvl5pPr marL="1371587" indent="0">
              <a:buNone/>
              <a:defRPr sz="1500"/>
            </a:lvl5pPr>
            <a:lvl6pPr marL="1714483" indent="0">
              <a:buNone/>
              <a:defRPr sz="1500"/>
            </a:lvl6pPr>
            <a:lvl7pPr marL="2057379" indent="0">
              <a:buNone/>
              <a:defRPr sz="1500"/>
            </a:lvl7pPr>
            <a:lvl8pPr marL="2400276" indent="0">
              <a:buNone/>
              <a:defRPr sz="1500"/>
            </a:lvl8pPr>
            <a:lvl9pPr marL="2743173" indent="0">
              <a:buNone/>
              <a:defRPr sz="1500"/>
            </a:lvl9pPr>
          </a:lstStyle>
          <a:p>
            <a:r>
              <a:rPr lang="en-US" dirty="0"/>
              <a:t>Click icon to add image.</a:t>
            </a:r>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359569" y="576792"/>
            <a:ext cx="3877152" cy="4670727"/>
          </a:xfrm>
          <a:prstGeom prst="rect">
            <a:avLst/>
          </a:prstGeom>
        </p:spPr>
        <p:txBody>
          <a:bodyPr/>
          <a:lstStyle>
            <a:lvl1pPr marL="0" indent="0">
              <a:buNone/>
              <a:defRPr sz="3200" b="1">
                <a:solidFill>
                  <a:schemeClr val="bg1"/>
                </a:solidFill>
              </a:defRPr>
            </a:lvl1pPr>
          </a:lstStyle>
          <a:p>
            <a:pPr lvl="0"/>
            <a:r>
              <a:rPr lang="en-US" dirty="0" err="1"/>
              <a:t>Mauris</a:t>
            </a:r>
            <a:r>
              <a:rPr lang="en-US" dirty="0"/>
              <a:t> </a:t>
            </a:r>
            <a:r>
              <a:rPr lang="en-US" dirty="0" err="1"/>
              <a:t>varius</a:t>
            </a:r>
            <a:r>
              <a:rPr lang="en-US" dirty="0"/>
              <a:t> </a:t>
            </a:r>
            <a:r>
              <a:rPr lang="en-US" dirty="0" err="1"/>
              <a:t>diam</a:t>
            </a:r>
            <a:r>
              <a:rPr lang="en-US" dirty="0"/>
              <a:t> vitae </a:t>
            </a:r>
            <a:r>
              <a:rPr lang="en-US" dirty="0" err="1"/>
              <a:t>arcu</a:t>
            </a:r>
            <a:r>
              <a:rPr lang="en-US" dirty="0"/>
              <a:t>. </a:t>
            </a:r>
            <a:r>
              <a:rPr lang="en-US" dirty="0" err="1"/>
              <a:t>Sed</a:t>
            </a:r>
            <a:r>
              <a:rPr lang="en-US" dirty="0"/>
              <a:t> </a:t>
            </a:r>
            <a:r>
              <a:rPr lang="en-US" dirty="0" err="1"/>
              <a:t>arcu</a:t>
            </a:r>
            <a:r>
              <a:rPr lang="en-US" dirty="0"/>
              <a:t> </a:t>
            </a:r>
            <a:r>
              <a:rPr lang="en-US" dirty="0" err="1"/>
              <a:t>lectus</a:t>
            </a:r>
            <a:r>
              <a:rPr lang="en-US" dirty="0"/>
              <a:t> </a:t>
            </a:r>
            <a:r>
              <a:rPr lang="en-US" dirty="0" err="1"/>
              <a:t>auctor</a:t>
            </a:r>
            <a:r>
              <a:rPr lang="en-US" dirty="0"/>
              <a:t> vitae, </a:t>
            </a:r>
            <a:r>
              <a:rPr lang="en-US" dirty="0" err="1"/>
              <a:t>consectetuer</a:t>
            </a:r>
            <a:r>
              <a:rPr lang="en-US" dirty="0"/>
              <a:t> et </a:t>
            </a:r>
            <a:r>
              <a:rPr lang="en-US" dirty="0" err="1"/>
              <a:t>venenatis</a:t>
            </a:r>
            <a:r>
              <a:rPr lang="en-US" dirty="0"/>
              <a:t> </a:t>
            </a:r>
            <a:r>
              <a:rPr lang="en-US" dirty="0" err="1"/>
              <a:t>eget</a:t>
            </a:r>
            <a:r>
              <a:rPr lang="en-US" dirty="0"/>
              <a:t> </a:t>
            </a:r>
            <a:r>
              <a:rPr lang="en-US" dirty="0" err="1"/>
              <a:t>velit</a:t>
            </a:r>
            <a:r>
              <a:rPr lang="en-US" dirty="0"/>
              <a:t>. </a:t>
            </a:r>
          </a:p>
        </p:txBody>
      </p:sp>
      <p:pic>
        <p:nvPicPr>
          <p:cNvPr id="9" name="Picture 8">
            <a:extLst>
              <a:ext uri="{FF2B5EF4-FFF2-40B4-BE49-F238E27FC236}">
                <a16:creationId xmlns:a16="http://schemas.microsoft.com/office/drawing/2014/main" id="{05DC8AF4-4DB6-441E-8D74-6B77F27D93D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 y="4859893"/>
            <a:ext cx="1909524" cy="855107"/>
          </a:xfrm>
          <a:prstGeom prst="rect">
            <a:avLst/>
          </a:prstGeom>
        </p:spPr>
      </p:pic>
    </p:spTree>
    <p:extLst>
      <p:ext uri="{BB962C8B-B14F-4D97-AF65-F5344CB8AC3E}">
        <p14:creationId xmlns:p14="http://schemas.microsoft.com/office/powerpoint/2010/main" val="2003604901"/>
      </p:ext>
    </p:extLst>
  </p:cSld>
  <p:clrMapOvr>
    <a:masterClrMapping/>
  </p:clrMapOvr>
  <p:extLst>
    <p:ext uri="{DCECCB84-F9BA-43D5-87BE-67443E8EF086}">
      <p15:sldGuideLst xmlns:p15="http://schemas.microsoft.com/office/powerpoint/2012/main"/>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7. Divider - Red">
    <p:spTree>
      <p:nvGrpSpPr>
        <p:cNvPr id="1" name=""/>
        <p:cNvGrpSpPr/>
        <p:nvPr/>
      </p:nvGrpSpPr>
      <p:grpSpPr>
        <a:xfrm>
          <a:off x="0" y="0"/>
          <a:ext cx="0" cy="0"/>
          <a:chOff x="0" y="0"/>
          <a:chExt cx="0" cy="0"/>
        </a:xfrm>
      </p:grpSpPr>
      <p:sp>
        <p:nvSpPr>
          <p:cNvPr id="5" name="Rectangle 4"/>
          <p:cNvSpPr/>
          <p:nvPr userDrawn="1"/>
        </p:nvSpPr>
        <p:spPr>
          <a:xfrm>
            <a:off x="-1066" y="0"/>
            <a:ext cx="9144000" cy="5715000"/>
          </a:xfrm>
          <a:prstGeom prst="rect">
            <a:avLst/>
          </a:prstGeom>
          <a:solidFill>
            <a:srgbClr val="EE35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Text Placeholder 3"/>
          <p:cNvSpPr>
            <a:spLocks noGrp="1"/>
          </p:cNvSpPr>
          <p:nvPr>
            <p:ph type="body" sz="half" idx="11" hasCustomPrompt="1"/>
          </p:nvPr>
        </p:nvSpPr>
        <p:spPr>
          <a:xfrm>
            <a:off x="1152185" y="1954917"/>
            <a:ext cx="7438365" cy="723630"/>
          </a:xfrm>
          <a:prstGeom prst="rect">
            <a:avLst/>
          </a:prstGeom>
        </p:spPr>
        <p:txBody>
          <a:bodyPr/>
          <a:lstStyle>
            <a:lvl1pPr marL="0" indent="0">
              <a:lnSpc>
                <a:spcPts val="4125"/>
              </a:lnSpc>
              <a:spcBef>
                <a:spcPts val="0"/>
              </a:spcBef>
              <a:buNone/>
              <a:defRPr sz="4800" b="1" baseline="0">
                <a:solidFill>
                  <a:schemeClr val="bg1"/>
                </a:solidFill>
              </a:defRPr>
            </a:lvl1pPr>
            <a:lvl2pPr marL="342896" indent="0">
              <a:buNone/>
              <a:defRPr sz="1050"/>
            </a:lvl2pPr>
            <a:lvl3pPr marL="685793" indent="0">
              <a:buNone/>
              <a:defRPr sz="900"/>
            </a:lvl3pPr>
            <a:lvl4pPr marL="1028690" indent="0">
              <a:buNone/>
              <a:defRPr sz="750"/>
            </a:lvl4pPr>
            <a:lvl5pPr marL="1371587" indent="0">
              <a:buNone/>
              <a:defRPr sz="750"/>
            </a:lvl5pPr>
            <a:lvl6pPr marL="1714483" indent="0">
              <a:buNone/>
              <a:defRPr sz="750"/>
            </a:lvl6pPr>
            <a:lvl7pPr marL="2057379" indent="0">
              <a:buNone/>
              <a:defRPr sz="750"/>
            </a:lvl7pPr>
            <a:lvl8pPr marL="2400276" indent="0">
              <a:buNone/>
              <a:defRPr sz="750"/>
            </a:lvl8pPr>
            <a:lvl9pPr marL="2743173" indent="0">
              <a:buNone/>
              <a:defRPr sz="750"/>
            </a:lvl9pPr>
          </a:lstStyle>
          <a:p>
            <a:pPr lvl="0"/>
            <a:r>
              <a:rPr lang="en-US" dirty="0"/>
              <a:t>Divider – Headline</a:t>
            </a:r>
          </a:p>
        </p:txBody>
      </p:sp>
      <p:pic>
        <p:nvPicPr>
          <p:cNvPr id="8" name="Picture 7">
            <a:extLst>
              <a:ext uri="{FF2B5EF4-FFF2-40B4-BE49-F238E27FC236}">
                <a16:creationId xmlns:a16="http://schemas.microsoft.com/office/drawing/2014/main" id="{3B0A9A4F-9B13-4EFA-A6B4-2263B51284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 y="4859893"/>
            <a:ext cx="1909524" cy="855107"/>
          </a:xfrm>
          <a:prstGeom prst="rect">
            <a:avLst/>
          </a:prstGeom>
        </p:spPr>
      </p:pic>
    </p:spTree>
    <p:extLst>
      <p:ext uri="{BB962C8B-B14F-4D97-AF65-F5344CB8AC3E}">
        <p14:creationId xmlns:p14="http://schemas.microsoft.com/office/powerpoint/2010/main" val="3898161562"/>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rgbClr val="FFCD0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3" y="1417340"/>
            <a:ext cx="8207375" cy="29520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6"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10" y="0"/>
            <a:ext cx="1654175" cy="1516063"/>
          </a:xfrm>
          <a:prstGeom prst="rect">
            <a:avLst/>
          </a:prstGeom>
        </p:spPr>
      </p:pic>
    </p:spTree>
    <p:extLst>
      <p:ext uri="{BB962C8B-B14F-4D97-AF65-F5344CB8AC3E}">
        <p14:creationId xmlns:p14="http://schemas.microsoft.com/office/powerpoint/2010/main" val="221378415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8. Body slide - Text - Full bleed image">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30000"/>
                    </a14:imgEffect>
                  </a14:imgLayer>
                </a14:imgProps>
              </a:ext>
              <a:ext uri="{28A0092B-C50C-407E-A947-70E740481C1C}">
                <a14:useLocalDpi xmlns:a14="http://schemas.microsoft.com/office/drawing/2010/main"/>
              </a:ext>
            </a:extLst>
          </a:blip>
          <a:srcRect/>
          <a:stretch/>
        </p:blipFill>
        <p:spPr>
          <a:xfrm>
            <a:off x="0" y="0"/>
            <a:ext cx="9144000" cy="5715000"/>
          </a:xfrm>
          <a:prstGeom prst="rect">
            <a:avLst/>
          </a:prstGeom>
        </p:spPr>
      </p:pic>
      <p:sp>
        <p:nvSpPr>
          <p:cNvPr id="4" name="Text Placeholder 3"/>
          <p:cNvSpPr>
            <a:spLocks noGrp="1"/>
          </p:cNvSpPr>
          <p:nvPr>
            <p:ph type="body" sz="half" idx="2" hasCustomPrompt="1"/>
          </p:nvPr>
        </p:nvSpPr>
        <p:spPr>
          <a:xfrm>
            <a:off x="359572" y="1218355"/>
            <a:ext cx="4077891" cy="3671148"/>
          </a:xfrm>
          <a:prstGeom prst="rect">
            <a:avLst/>
          </a:prstGeom>
        </p:spPr>
        <p:txBody>
          <a:bodyPr lIns="0" tIns="0" rIns="0" bIns="0"/>
          <a:lstStyle>
            <a:lvl1pPr marL="0" marR="0" indent="0" algn="l" defTabSz="685793" rtl="0" eaLnBrk="1" fontAlgn="auto" latinLnBrk="0" hangingPunct="1">
              <a:lnSpc>
                <a:spcPct val="90000"/>
              </a:lnSpc>
              <a:spcBef>
                <a:spcPts val="750"/>
              </a:spcBef>
              <a:spcAft>
                <a:spcPts val="0"/>
              </a:spcAft>
              <a:buClrTx/>
              <a:buSzTx/>
              <a:buFont typeface="Arial"/>
              <a:buNone/>
              <a:tabLst/>
              <a:defRPr lang="en-GB" sz="1650" b="1" smtClean="0">
                <a:solidFill>
                  <a:schemeClr val="bg1"/>
                </a:solidFill>
              </a:defRPr>
            </a:lvl1pPr>
            <a:lvl2pPr marL="342896" indent="0">
              <a:buNone/>
              <a:defRPr sz="1050"/>
            </a:lvl2pPr>
            <a:lvl3pPr marL="685793" indent="0">
              <a:buNone/>
              <a:defRPr sz="900"/>
            </a:lvl3pPr>
            <a:lvl4pPr marL="1028690" indent="0">
              <a:buNone/>
              <a:defRPr sz="750"/>
            </a:lvl4pPr>
            <a:lvl5pPr marL="1371587" indent="0">
              <a:buNone/>
              <a:defRPr sz="750"/>
            </a:lvl5pPr>
            <a:lvl6pPr marL="1714483" indent="0">
              <a:buNone/>
              <a:defRPr sz="750"/>
            </a:lvl6pPr>
            <a:lvl7pPr marL="2057379" indent="0">
              <a:buNone/>
              <a:defRPr sz="750"/>
            </a:lvl7pPr>
            <a:lvl8pPr marL="2400276" indent="0">
              <a:buNone/>
              <a:defRPr sz="750"/>
            </a:lvl8pPr>
            <a:lvl9pPr marL="2743173" indent="0">
              <a:buNone/>
              <a:defRPr sz="750"/>
            </a:lvl9pPr>
          </a:lstStyle>
          <a:p>
            <a:pPr lvl="0"/>
            <a:r>
              <a:rPr lang="en-US" dirty="0"/>
              <a:t>Your text here</a:t>
            </a:r>
          </a:p>
          <a:p>
            <a:pPr lvl="0"/>
            <a:endParaRPr lang="en-US" dirty="0"/>
          </a:p>
        </p:txBody>
      </p:sp>
      <p:sp>
        <p:nvSpPr>
          <p:cNvPr id="11" name="Text Placeholder 3"/>
          <p:cNvSpPr>
            <a:spLocks noGrp="1"/>
          </p:cNvSpPr>
          <p:nvPr>
            <p:ph type="body" sz="half" idx="10" hasCustomPrompt="1"/>
          </p:nvPr>
        </p:nvSpPr>
        <p:spPr>
          <a:xfrm>
            <a:off x="348237" y="200929"/>
            <a:ext cx="7938611" cy="597399"/>
          </a:xfrm>
          <a:prstGeom prst="rect">
            <a:avLst/>
          </a:prstGeom>
        </p:spPr>
        <p:txBody>
          <a:bodyPr lIns="0" tIns="0" rIns="0" bIns="0"/>
          <a:lstStyle>
            <a:lvl1pPr marL="0" indent="0">
              <a:buNone/>
              <a:defRPr sz="4200" b="1" baseline="0">
                <a:solidFill>
                  <a:schemeClr val="bg1"/>
                </a:solidFill>
              </a:defRPr>
            </a:lvl1pPr>
            <a:lvl2pPr marL="342896" indent="0">
              <a:buNone/>
              <a:defRPr sz="1050"/>
            </a:lvl2pPr>
            <a:lvl3pPr marL="685793" indent="0">
              <a:buNone/>
              <a:defRPr sz="900"/>
            </a:lvl3pPr>
            <a:lvl4pPr marL="1028690" indent="0">
              <a:buNone/>
              <a:defRPr sz="750"/>
            </a:lvl4pPr>
            <a:lvl5pPr marL="1371587" indent="0">
              <a:buNone/>
              <a:defRPr sz="750"/>
            </a:lvl5pPr>
            <a:lvl6pPr marL="1714483" indent="0">
              <a:buNone/>
              <a:defRPr sz="750"/>
            </a:lvl6pPr>
            <a:lvl7pPr marL="2057379" indent="0">
              <a:buNone/>
              <a:defRPr sz="750"/>
            </a:lvl7pPr>
            <a:lvl8pPr marL="2400276" indent="0">
              <a:buNone/>
              <a:defRPr sz="750"/>
            </a:lvl8pPr>
            <a:lvl9pPr marL="2743173" indent="0">
              <a:buNone/>
              <a:defRPr sz="750"/>
            </a:lvl9pPr>
          </a:lstStyle>
          <a:p>
            <a:pPr lvl="0"/>
            <a:r>
              <a:rPr lang="en-US" dirty="0"/>
              <a:t>Body Slide title comes here</a:t>
            </a:r>
          </a:p>
        </p:txBody>
      </p:sp>
      <p:sp>
        <p:nvSpPr>
          <p:cNvPr id="8" name="Text Placeholder 3"/>
          <p:cNvSpPr>
            <a:spLocks noGrp="1"/>
          </p:cNvSpPr>
          <p:nvPr>
            <p:ph type="body" sz="half" idx="11" hasCustomPrompt="1"/>
          </p:nvPr>
        </p:nvSpPr>
        <p:spPr>
          <a:xfrm>
            <a:off x="4706543" y="1218355"/>
            <a:ext cx="4077891" cy="3671148"/>
          </a:xfrm>
          <a:prstGeom prst="rect">
            <a:avLst/>
          </a:prstGeom>
        </p:spPr>
        <p:txBody>
          <a:bodyPr lIns="0" tIns="0" rIns="0" bIns="0"/>
          <a:lstStyle>
            <a:lvl1pPr marL="0" marR="0" indent="0" algn="l" defTabSz="685793" rtl="0" eaLnBrk="1" fontAlgn="auto" latinLnBrk="0" hangingPunct="1">
              <a:lnSpc>
                <a:spcPct val="90000"/>
              </a:lnSpc>
              <a:spcBef>
                <a:spcPts val="750"/>
              </a:spcBef>
              <a:spcAft>
                <a:spcPts val="0"/>
              </a:spcAft>
              <a:buClrTx/>
              <a:buSzTx/>
              <a:buFont typeface="Arial"/>
              <a:buNone/>
              <a:tabLst/>
              <a:defRPr lang="en-GB" sz="1650" b="1" smtClean="0">
                <a:solidFill>
                  <a:schemeClr val="bg1"/>
                </a:solidFill>
              </a:defRPr>
            </a:lvl1pPr>
            <a:lvl2pPr marL="342896" indent="0">
              <a:buNone/>
              <a:defRPr sz="1050"/>
            </a:lvl2pPr>
            <a:lvl3pPr marL="685793" indent="0">
              <a:buNone/>
              <a:defRPr sz="900"/>
            </a:lvl3pPr>
            <a:lvl4pPr marL="1028690" indent="0">
              <a:buNone/>
              <a:defRPr sz="750"/>
            </a:lvl4pPr>
            <a:lvl5pPr marL="1371587" indent="0">
              <a:buNone/>
              <a:defRPr sz="750"/>
            </a:lvl5pPr>
            <a:lvl6pPr marL="1714483" indent="0">
              <a:buNone/>
              <a:defRPr sz="750"/>
            </a:lvl6pPr>
            <a:lvl7pPr marL="2057379" indent="0">
              <a:buNone/>
              <a:defRPr sz="750"/>
            </a:lvl7pPr>
            <a:lvl8pPr marL="2400276" indent="0">
              <a:buNone/>
              <a:defRPr sz="750"/>
            </a:lvl8pPr>
            <a:lvl9pPr marL="2743173" indent="0">
              <a:buNone/>
              <a:defRPr sz="750"/>
            </a:lvl9pPr>
          </a:lstStyle>
          <a:p>
            <a:pPr lvl="0"/>
            <a:r>
              <a:rPr lang="en-US" dirty="0"/>
              <a:t>Your text here</a:t>
            </a:r>
          </a:p>
          <a:p>
            <a:pPr lvl="0"/>
            <a:endParaRPr lang="en-US" dirty="0"/>
          </a:p>
        </p:txBody>
      </p:sp>
      <p:pic>
        <p:nvPicPr>
          <p:cNvPr id="12" name="Picture 11">
            <a:extLst>
              <a:ext uri="{FF2B5EF4-FFF2-40B4-BE49-F238E27FC236}">
                <a16:creationId xmlns:a16="http://schemas.microsoft.com/office/drawing/2014/main" id="{A5F120D4-88BD-4F89-A1E3-1C310EA5A726}"/>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 y="4859893"/>
            <a:ext cx="1909524" cy="855107"/>
          </a:xfrm>
          <a:prstGeom prst="rect">
            <a:avLst/>
          </a:prstGeom>
        </p:spPr>
      </p:pic>
    </p:spTree>
    <p:extLst>
      <p:ext uri="{BB962C8B-B14F-4D97-AF65-F5344CB8AC3E}">
        <p14:creationId xmlns:p14="http://schemas.microsoft.com/office/powerpoint/2010/main" val="4055751681"/>
      </p:ext>
    </p:extLst>
  </p:cSld>
  <p:clrMapOvr>
    <a:masterClrMapping/>
  </p:clrMapOvr>
  <p:extLst>
    <p:ext uri="{DCECCB84-F9BA-43D5-87BE-67443E8EF086}">
      <p15:sldGuideLst xmlns:p15="http://schemas.microsoft.com/office/powerpoint/2012/main">
        <p15:guide id="1" pos="2795">
          <p15:clr>
            <a:srgbClr val="FBAE40"/>
          </p15:clr>
        </p15:guide>
        <p15:guide id="2" pos="2965">
          <p15:clr>
            <a:srgbClr val="FBAE40"/>
          </p15:clr>
        </p15:guide>
        <p15:guide id="3" orient="horz" pos="417">
          <p15:clr>
            <a:srgbClr val="FBAE40"/>
          </p15:clr>
        </p15:guide>
      </p15:sldGuideLst>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9. Body slide - Table">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342209" y="200929"/>
            <a:ext cx="8442225" cy="597399"/>
          </a:xfrm>
          <a:prstGeom prst="rect">
            <a:avLst/>
          </a:prstGeom>
        </p:spPr>
        <p:txBody>
          <a:bodyPr lIns="0" tIns="0" rIns="0" bIns="0"/>
          <a:lstStyle>
            <a:lvl1pPr marL="0" indent="0">
              <a:buNone/>
              <a:defRPr sz="4200" b="1" baseline="0">
                <a:solidFill>
                  <a:schemeClr val="tx1"/>
                </a:solidFill>
              </a:defRPr>
            </a:lvl1pPr>
            <a:lvl2pPr marL="342896" indent="0">
              <a:buNone/>
              <a:defRPr sz="1050"/>
            </a:lvl2pPr>
            <a:lvl3pPr marL="685793" indent="0">
              <a:buNone/>
              <a:defRPr sz="900"/>
            </a:lvl3pPr>
            <a:lvl4pPr marL="1028690" indent="0">
              <a:buNone/>
              <a:defRPr sz="750"/>
            </a:lvl4pPr>
            <a:lvl5pPr marL="1371587" indent="0">
              <a:buNone/>
              <a:defRPr sz="750"/>
            </a:lvl5pPr>
            <a:lvl6pPr marL="1714483" indent="0">
              <a:buNone/>
              <a:defRPr sz="750"/>
            </a:lvl6pPr>
            <a:lvl7pPr marL="2057379" indent="0">
              <a:buNone/>
              <a:defRPr sz="750"/>
            </a:lvl7pPr>
            <a:lvl8pPr marL="2400276" indent="0">
              <a:buNone/>
              <a:defRPr sz="750"/>
            </a:lvl8pPr>
            <a:lvl9pPr marL="2743173" indent="0">
              <a:buNone/>
              <a:defRPr sz="750"/>
            </a:lvl9pPr>
          </a:lstStyle>
          <a:p>
            <a:pPr lvl="0"/>
            <a:r>
              <a:rPr lang="en-US" dirty="0"/>
              <a:t>Body Slide Title </a:t>
            </a:r>
          </a:p>
        </p:txBody>
      </p:sp>
      <p:sp>
        <p:nvSpPr>
          <p:cNvPr id="6" name="Table Placeholder 12">
            <a:extLst>
              <a:ext uri="{FF2B5EF4-FFF2-40B4-BE49-F238E27FC236}">
                <a16:creationId xmlns:a16="http://schemas.microsoft.com/office/drawing/2014/main" id="{D90CC8CD-0F46-F240-AF4E-99DE2A9ECF91}"/>
              </a:ext>
            </a:extLst>
          </p:cNvPr>
          <p:cNvSpPr>
            <a:spLocks noGrp="1"/>
          </p:cNvSpPr>
          <p:nvPr>
            <p:ph type="tbl" sz="quarter" idx="13"/>
          </p:nvPr>
        </p:nvSpPr>
        <p:spPr>
          <a:xfrm>
            <a:off x="342209" y="1160658"/>
            <a:ext cx="8442225" cy="3601842"/>
          </a:xfrm>
          <a:prstGeom prst="rect">
            <a:avLst/>
          </a:prstGeom>
        </p:spPr>
        <p:txBody>
          <a:bodyPr/>
          <a:lstStyle/>
          <a:p>
            <a:r>
              <a:rPr lang="en-US" dirty="0"/>
              <a:t>Click icon to add table</a:t>
            </a:r>
            <a:endParaRPr lang="fi-FI" dirty="0"/>
          </a:p>
        </p:txBody>
      </p:sp>
      <p:pic>
        <p:nvPicPr>
          <p:cNvPr id="7" name="Picture 6">
            <a:extLst>
              <a:ext uri="{FF2B5EF4-FFF2-40B4-BE49-F238E27FC236}">
                <a16:creationId xmlns:a16="http://schemas.microsoft.com/office/drawing/2014/main" id="{6E557AAE-EA89-4BAF-B573-B5338EE38D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869972"/>
            <a:ext cx="1887017" cy="845028"/>
          </a:xfrm>
          <a:prstGeom prst="rect">
            <a:avLst/>
          </a:prstGeom>
        </p:spPr>
      </p:pic>
    </p:spTree>
    <p:extLst>
      <p:ext uri="{BB962C8B-B14F-4D97-AF65-F5344CB8AC3E}">
        <p14:creationId xmlns:p14="http://schemas.microsoft.com/office/powerpoint/2010/main" val="1589889109"/>
      </p:ext>
    </p:extLst>
  </p:cSld>
  <p:clrMapOvr>
    <a:masterClrMapping/>
  </p:clrMapOvr>
  <p:extLst>
    <p:ext uri="{DCECCB84-F9BA-43D5-87BE-67443E8EF086}">
      <p15:sldGuideLst xmlns:p15="http://schemas.microsoft.com/office/powerpoint/2012/main">
        <p15:guide id="1" orient="horz" pos="3444">
          <p15:clr>
            <a:srgbClr val="FBAE40"/>
          </p15:clr>
        </p15:guide>
        <p15:guide id="3" pos="227">
          <p15:clr>
            <a:srgbClr val="FBAE40"/>
          </p15:clr>
        </p15:guide>
        <p15:guide id="4" pos="5534">
          <p15:clr>
            <a:srgbClr val="FBAE40"/>
          </p15:clr>
        </p15:guide>
        <p15:guide id="5" orient="horz" pos="417">
          <p15:clr>
            <a:srgbClr val="FBAE40"/>
          </p15:clr>
        </p15:guide>
        <p15:guide id="6" pos="2795">
          <p15:clr>
            <a:srgbClr val="FBAE40"/>
          </p15:clr>
        </p15:guide>
        <p15:guide id="7" pos="2965">
          <p15:clr>
            <a:srgbClr val="FBAE40"/>
          </p15:clr>
        </p15:guide>
      </p15:sldGuideLst>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10. Body slide - 2 tables">
    <p:spTree>
      <p:nvGrpSpPr>
        <p:cNvPr id="1" name=""/>
        <p:cNvGrpSpPr/>
        <p:nvPr/>
      </p:nvGrpSpPr>
      <p:grpSpPr>
        <a:xfrm>
          <a:off x="0" y="0"/>
          <a:ext cx="0" cy="0"/>
          <a:chOff x="0" y="0"/>
          <a:chExt cx="0" cy="0"/>
        </a:xfrm>
      </p:grpSpPr>
      <p:sp>
        <p:nvSpPr>
          <p:cNvPr id="14" name="Table Placeholder 12">
            <a:extLst>
              <a:ext uri="{FF2B5EF4-FFF2-40B4-BE49-F238E27FC236}">
                <a16:creationId xmlns:a16="http://schemas.microsoft.com/office/drawing/2014/main" id="{BBBD8CFA-2274-400B-84ED-AD95B6C224E6}"/>
              </a:ext>
            </a:extLst>
          </p:cNvPr>
          <p:cNvSpPr>
            <a:spLocks noGrp="1"/>
          </p:cNvSpPr>
          <p:nvPr>
            <p:ph type="tbl" sz="quarter" idx="13"/>
          </p:nvPr>
        </p:nvSpPr>
        <p:spPr>
          <a:xfrm>
            <a:off x="373062" y="1160658"/>
            <a:ext cx="5400290" cy="1817786"/>
          </a:xfrm>
          <a:prstGeom prst="rect">
            <a:avLst/>
          </a:prstGeom>
        </p:spPr>
        <p:txBody>
          <a:bodyPr/>
          <a:lstStyle/>
          <a:p>
            <a:r>
              <a:rPr lang="en-US"/>
              <a:t>Click icon to add table</a:t>
            </a:r>
            <a:endParaRPr lang="fi-FI" dirty="0"/>
          </a:p>
        </p:txBody>
      </p:sp>
      <p:sp>
        <p:nvSpPr>
          <p:cNvPr id="13" name="Table Placeholder 12">
            <a:extLst>
              <a:ext uri="{FF2B5EF4-FFF2-40B4-BE49-F238E27FC236}">
                <a16:creationId xmlns:a16="http://schemas.microsoft.com/office/drawing/2014/main" id="{93B047F6-3228-402F-9203-526F72E0AFAD}"/>
              </a:ext>
            </a:extLst>
          </p:cNvPr>
          <p:cNvSpPr>
            <a:spLocks noGrp="1"/>
          </p:cNvSpPr>
          <p:nvPr>
            <p:ph type="tbl" sz="quarter" idx="12"/>
          </p:nvPr>
        </p:nvSpPr>
        <p:spPr>
          <a:xfrm>
            <a:off x="373062" y="3318505"/>
            <a:ext cx="5400290" cy="1468997"/>
          </a:xfrm>
          <a:prstGeom prst="rect">
            <a:avLst/>
          </a:prstGeom>
        </p:spPr>
        <p:txBody>
          <a:bodyPr/>
          <a:lstStyle/>
          <a:p>
            <a:r>
              <a:rPr lang="en-US"/>
              <a:t>Click icon to add table</a:t>
            </a:r>
            <a:endParaRPr lang="fi-FI" dirty="0"/>
          </a:p>
        </p:txBody>
      </p:sp>
      <p:sp>
        <p:nvSpPr>
          <p:cNvPr id="2" name="Suorakulmio 1"/>
          <p:cNvSpPr/>
          <p:nvPr userDrawn="1"/>
        </p:nvSpPr>
        <p:spPr>
          <a:xfrm>
            <a:off x="6288119" y="1153791"/>
            <a:ext cx="2167128" cy="3635729"/>
          </a:xfrm>
          <a:prstGeom prst="rect">
            <a:avLst/>
          </a:prstGeom>
          <a:solidFill>
            <a:srgbClr val="EE35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13" dirty="0"/>
          </a:p>
        </p:txBody>
      </p:sp>
      <p:sp>
        <p:nvSpPr>
          <p:cNvPr id="11" name="Text Placeholder 3"/>
          <p:cNvSpPr>
            <a:spLocks noGrp="1"/>
          </p:cNvSpPr>
          <p:nvPr>
            <p:ph type="body" sz="half" idx="10" hasCustomPrompt="1"/>
          </p:nvPr>
        </p:nvSpPr>
        <p:spPr>
          <a:xfrm>
            <a:off x="342569" y="200929"/>
            <a:ext cx="6772751" cy="597399"/>
          </a:xfrm>
          <a:prstGeom prst="rect">
            <a:avLst/>
          </a:prstGeom>
        </p:spPr>
        <p:txBody>
          <a:bodyPr lIns="0" tIns="0" rIns="0" bIns="0"/>
          <a:lstStyle>
            <a:lvl1pPr marL="0" indent="0">
              <a:buNone/>
              <a:defRPr sz="4200" b="1" baseline="0">
                <a:solidFill>
                  <a:schemeClr val="tx1"/>
                </a:solidFill>
              </a:defRPr>
            </a:lvl1pPr>
            <a:lvl2pPr marL="342896" indent="0">
              <a:buNone/>
              <a:defRPr sz="1050"/>
            </a:lvl2pPr>
            <a:lvl3pPr marL="685793" indent="0">
              <a:buNone/>
              <a:defRPr sz="900"/>
            </a:lvl3pPr>
            <a:lvl4pPr marL="1028690" indent="0">
              <a:buNone/>
              <a:defRPr sz="750"/>
            </a:lvl4pPr>
            <a:lvl5pPr marL="1371587" indent="0">
              <a:buNone/>
              <a:defRPr sz="750"/>
            </a:lvl5pPr>
            <a:lvl6pPr marL="1714483" indent="0">
              <a:buNone/>
              <a:defRPr sz="750"/>
            </a:lvl6pPr>
            <a:lvl7pPr marL="2057379" indent="0">
              <a:buNone/>
              <a:defRPr sz="750"/>
            </a:lvl7pPr>
            <a:lvl8pPr marL="2400276" indent="0">
              <a:buNone/>
              <a:defRPr sz="750"/>
            </a:lvl8pPr>
            <a:lvl9pPr marL="2743173" indent="0">
              <a:buNone/>
              <a:defRPr sz="750"/>
            </a:lvl9pPr>
          </a:lstStyle>
          <a:p>
            <a:pPr lvl="0"/>
            <a:r>
              <a:rPr lang="en-US" dirty="0"/>
              <a:t>Title</a:t>
            </a:r>
          </a:p>
        </p:txBody>
      </p:sp>
      <p:pic>
        <p:nvPicPr>
          <p:cNvPr id="7" name="Kuva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8043" y="5172112"/>
            <a:ext cx="1261556" cy="313420"/>
          </a:xfrm>
          <a:prstGeom prst="rect">
            <a:avLst/>
          </a:prstGeom>
        </p:spPr>
      </p:pic>
      <p:sp>
        <p:nvSpPr>
          <p:cNvPr id="8" name="Text Placeholder 7">
            <a:extLst>
              <a:ext uri="{FF2B5EF4-FFF2-40B4-BE49-F238E27FC236}">
                <a16:creationId xmlns:a16="http://schemas.microsoft.com/office/drawing/2014/main" id="{B84722C4-26CA-4157-95A3-B7176EEF8B13}"/>
              </a:ext>
            </a:extLst>
          </p:cNvPr>
          <p:cNvSpPr>
            <a:spLocks noGrp="1"/>
          </p:cNvSpPr>
          <p:nvPr>
            <p:ph type="body" sz="quarter" idx="11" hasCustomPrompt="1"/>
          </p:nvPr>
        </p:nvSpPr>
        <p:spPr>
          <a:xfrm>
            <a:off x="6558279" y="1438391"/>
            <a:ext cx="1681672" cy="3088787"/>
          </a:xfrm>
          <a:prstGeom prst="rect">
            <a:avLst/>
          </a:prstGeom>
        </p:spPr>
        <p:txBody>
          <a:bodyPr lIns="0" tIns="0" rIns="0" bIns="0"/>
          <a:lstStyle>
            <a:lvl1pPr marL="0" indent="0">
              <a:buNone/>
              <a:defRPr lang="en-US" sz="2400" b="1" kern="1200" dirty="0" smtClean="0">
                <a:solidFill>
                  <a:schemeClr val="bg1"/>
                </a:solidFill>
                <a:latin typeface="+mn-lt"/>
                <a:ea typeface="Arial Hebrew Scholar" charset="-79"/>
                <a:cs typeface="Arial Hebrew Scholar" charset="-79"/>
              </a:defRPr>
            </a:lvl1pPr>
            <a:lvl2pPr>
              <a:defRPr lang="en-US" sz="1500" b="1" kern="1200" dirty="0" smtClean="0">
                <a:solidFill>
                  <a:schemeClr val="bg1"/>
                </a:solidFill>
                <a:latin typeface="+mn-lt"/>
                <a:ea typeface="Arial Hebrew Scholar" charset="-79"/>
                <a:cs typeface="Arial Hebrew Scholar" charset="-79"/>
              </a:defRPr>
            </a:lvl2pPr>
            <a:lvl3pPr>
              <a:defRPr lang="en-US" sz="1500" b="1" kern="1200" dirty="0" smtClean="0">
                <a:solidFill>
                  <a:schemeClr val="bg1"/>
                </a:solidFill>
                <a:latin typeface="+mn-lt"/>
                <a:ea typeface="Arial Hebrew Scholar" charset="-79"/>
                <a:cs typeface="Arial Hebrew Scholar" charset="-79"/>
              </a:defRPr>
            </a:lvl3pPr>
            <a:lvl4pPr>
              <a:defRPr lang="en-US" sz="1500" b="1" kern="1200" dirty="0" smtClean="0">
                <a:solidFill>
                  <a:schemeClr val="bg1"/>
                </a:solidFill>
                <a:latin typeface="+mn-lt"/>
                <a:ea typeface="Arial Hebrew Scholar" charset="-79"/>
                <a:cs typeface="Arial Hebrew Scholar" charset="-79"/>
              </a:defRPr>
            </a:lvl4pPr>
            <a:lvl5pPr>
              <a:defRPr lang="fi-FI" sz="1500" b="1" kern="1200" dirty="0">
                <a:solidFill>
                  <a:schemeClr val="bg1"/>
                </a:solidFill>
                <a:latin typeface="+mn-lt"/>
                <a:ea typeface="Arial Hebrew Scholar" charset="-79"/>
                <a:cs typeface="Arial Hebrew Scholar" charset="-79"/>
              </a:defRPr>
            </a:lvl5pPr>
          </a:lstStyle>
          <a:p>
            <a:pPr lvl="0"/>
            <a:r>
              <a:rPr lang="en-US" dirty="0"/>
              <a:t>Insert text here</a:t>
            </a:r>
          </a:p>
        </p:txBody>
      </p:sp>
      <p:pic>
        <p:nvPicPr>
          <p:cNvPr id="12" name="Picture 11">
            <a:extLst>
              <a:ext uri="{FF2B5EF4-FFF2-40B4-BE49-F238E27FC236}">
                <a16:creationId xmlns:a16="http://schemas.microsoft.com/office/drawing/2014/main" id="{B7D23772-826C-46F1-8068-25EA9FDF48C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4869972"/>
            <a:ext cx="1887017" cy="845028"/>
          </a:xfrm>
          <a:prstGeom prst="rect">
            <a:avLst/>
          </a:prstGeom>
        </p:spPr>
      </p:pic>
    </p:spTree>
    <p:extLst>
      <p:ext uri="{BB962C8B-B14F-4D97-AF65-F5344CB8AC3E}">
        <p14:creationId xmlns:p14="http://schemas.microsoft.com/office/powerpoint/2010/main" val="13034065"/>
      </p:ext>
    </p:extLst>
  </p:cSld>
  <p:clrMapOvr>
    <a:masterClrMapping/>
  </p:clrMapOvr>
  <p:extLst>
    <p:ext uri="{DCECCB84-F9BA-43D5-87BE-67443E8EF086}">
      <p15:sldGuideLst xmlns:p15="http://schemas.microsoft.com/office/powerpoint/2012/main">
        <p15:guide id="1" pos="5534">
          <p15:clr>
            <a:srgbClr val="FBAE40"/>
          </p15:clr>
        </p15:guide>
        <p15:guide id="2" orient="horz" pos="417">
          <p15:clr>
            <a:srgbClr val="FBAE40"/>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11. Body slide - Black text - Chart">
    <p:spTree>
      <p:nvGrpSpPr>
        <p:cNvPr id="1" name=""/>
        <p:cNvGrpSpPr/>
        <p:nvPr/>
      </p:nvGrpSpPr>
      <p:grpSpPr>
        <a:xfrm>
          <a:off x="0" y="0"/>
          <a:ext cx="0" cy="0"/>
          <a:chOff x="0" y="0"/>
          <a:chExt cx="0" cy="0"/>
        </a:xfrm>
      </p:grpSpPr>
      <p:sp>
        <p:nvSpPr>
          <p:cNvPr id="8" name="Picture Placeholder 2"/>
          <p:cNvSpPr>
            <a:spLocks noGrp="1"/>
          </p:cNvSpPr>
          <p:nvPr>
            <p:ph type="pic" idx="11"/>
          </p:nvPr>
        </p:nvSpPr>
        <p:spPr>
          <a:xfrm>
            <a:off x="4710796" y="0"/>
            <a:ext cx="4433207" cy="5715000"/>
          </a:xfrm>
          <a:prstGeom prst="rect">
            <a:avLst/>
          </a:prstGeom>
        </p:spPr>
        <p:txBody>
          <a:bodyPr/>
          <a:lstStyle>
            <a:lvl1pPr marL="0" indent="0">
              <a:buNone/>
              <a:defRPr sz="2400" baseline="0">
                <a:solidFill>
                  <a:schemeClr val="bg1">
                    <a:alpha val="62000"/>
                  </a:schemeClr>
                </a:solidFill>
              </a:defRPr>
            </a:lvl1pPr>
            <a:lvl2pPr marL="342896" indent="0">
              <a:buNone/>
              <a:defRPr sz="2100"/>
            </a:lvl2pPr>
            <a:lvl3pPr marL="685793" indent="0">
              <a:buNone/>
              <a:defRPr sz="1800"/>
            </a:lvl3pPr>
            <a:lvl4pPr marL="1028690" indent="0">
              <a:buNone/>
              <a:defRPr sz="1500"/>
            </a:lvl4pPr>
            <a:lvl5pPr marL="1371587" indent="0">
              <a:buNone/>
              <a:defRPr sz="1500"/>
            </a:lvl5pPr>
            <a:lvl6pPr marL="1714483" indent="0">
              <a:buNone/>
              <a:defRPr sz="1500"/>
            </a:lvl6pPr>
            <a:lvl7pPr marL="2057379" indent="0">
              <a:buNone/>
              <a:defRPr sz="1500"/>
            </a:lvl7pPr>
            <a:lvl8pPr marL="2400276" indent="0">
              <a:buNone/>
              <a:defRPr sz="1500"/>
            </a:lvl8pPr>
            <a:lvl9pPr marL="2743173" indent="0">
              <a:buNone/>
              <a:defRPr sz="1500"/>
            </a:lvl9pPr>
          </a:lstStyle>
          <a:p>
            <a:r>
              <a:rPr lang="en-US"/>
              <a:t>Click icon to add picture</a:t>
            </a:r>
            <a:endParaRPr lang="en-US" dirty="0"/>
          </a:p>
        </p:txBody>
      </p:sp>
      <p:sp>
        <p:nvSpPr>
          <p:cNvPr id="4" name="Text Placeholder 3"/>
          <p:cNvSpPr>
            <a:spLocks noGrp="1"/>
          </p:cNvSpPr>
          <p:nvPr>
            <p:ph type="body" sz="half" idx="2" hasCustomPrompt="1"/>
          </p:nvPr>
        </p:nvSpPr>
        <p:spPr>
          <a:xfrm>
            <a:off x="348357" y="1679552"/>
            <a:ext cx="3991202" cy="3037832"/>
          </a:xfrm>
          <a:prstGeom prst="rect">
            <a:avLst/>
          </a:prstGeom>
        </p:spPr>
        <p:txBody>
          <a:bodyPr lIns="0" tIns="0" rIns="0" bIns="0"/>
          <a:lstStyle>
            <a:lvl1pPr marL="0" marR="0" indent="0" algn="l" defTabSz="685793" rtl="0" eaLnBrk="1" fontAlgn="auto" latinLnBrk="0" hangingPunct="1">
              <a:lnSpc>
                <a:spcPct val="90000"/>
              </a:lnSpc>
              <a:spcBef>
                <a:spcPts val="750"/>
              </a:spcBef>
              <a:spcAft>
                <a:spcPts val="0"/>
              </a:spcAft>
              <a:buClrTx/>
              <a:buSzTx/>
              <a:buFont typeface="Arial"/>
              <a:buNone/>
              <a:tabLst/>
              <a:defRPr lang="en-GB" sz="3200" b="1" smtClean="0"/>
            </a:lvl1pPr>
            <a:lvl2pPr marL="342896" indent="0">
              <a:buNone/>
              <a:defRPr sz="1050"/>
            </a:lvl2pPr>
            <a:lvl3pPr marL="685793" indent="0">
              <a:buNone/>
              <a:defRPr sz="900"/>
            </a:lvl3pPr>
            <a:lvl4pPr marL="1028690" indent="0">
              <a:buNone/>
              <a:defRPr sz="750"/>
            </a:lvl4pPr>
            <a:lvl5pPr marL="1371587" indent="0">
              <a:buNone/>
              <a:defRPr sz="750"/>
            </a:lvl5pPr>
            <a:lvl6pPr marL="1714483" indent="0">
              <a:buNone/>
              <a:defRPr sz="750"/>
            </a:lvl6pPr>
            <a:lvl7pPr marL="2057379" indent="0">
              <a:buNone/>
              <a:defRPr sz="750"/>
            </a:lvl7pPr>
            <a:lvl8pPr marL="2400276" indent="0">
              <a:buNone/>
              <a:defRPr sz="750"/>
            </a:lvl8pPr>
            <a:lvl9pPr marL="2743173" indent="0">
              <a:buNone/>
              <a:defRPr sz="750"/>
            </a:lvl9pPr>
          </a:lstStyle>
          <a:p>
            <a:pPr lvl="0"/>
            <a:r>
              <a:rPr lang="en-US" dirty="0"/>
              <a:t>Insert text here</a:t>
            </a:r>
          </a:p>
        </p:txBody>
      </p:sp>
      <p:sp>
        <p:nvSpPr>
          <p:cNvPr id="11" name="Text Placeholder 3"/>
          <p:cNvSpPr>
            <a:spLocks noGrp="1"/>
          </p:cNvSpPr>
          <p:nvPr>
            <p:ph type="body" sz="half" idx="10" hasCustomPrompt="1"/>
          </p:nvPr>
        </p:nvSpPr>
        <p:spPr>
          <a:xfrm>
            <a:off x="367874" y="514437"/>
            <a:ext cx="3991278" cy="982178"/>
          </a:xfrm>
          <a:prstGeom prst="rect">
            <a:avLst/>
          </a:prstGeom>
        </p:spPr>
        <p:txBody>
          <a:bodyPr lIns="0" tIns="0" rIns="0" bIns="0"/>
          <a:lstStyle>
            <a:lvl1pPr marL="0" indent="0">
              <a:buNone/>
              <a:defRPr sz="4200" b="1" baseline="0">
                <a:solidFill>
                  <a:schemeClr val="tx1"/>
                </a:solidFill>
              </a:defRPr>
            </a:lvl1pPr>
            <a:lvl2pPr marL="342896" indent="0">
              <a:buNone/>
              <a:defRPr sz="1050"/>
            </a:lvl2pPr>
            <a:lvl3pPr marL="685793" indent="0">
              <a:buNone/>
              <a:defRPr sz="900"/>
            </a:lvl3pPr>
            <a:lvl4pPr marL="1028690" indent="0">
              <a:buNone/>
              <a:defRPr sz="750"/>
            </a:lvl4pPr>
            <a:lvl5pPr marL="1371587" indent="0">
              <a:buNone/>
              <a:defRPr sz="750"/>
            </a:lvl5pPr>
            <a:lvl6pPr marL="1714483" indent="0">
              <a:buNone/>
              <a:defRPr sz="750"/>
            </a:lvl6pPr>
            <a:lvl7pPr marL="2057379" indent="0">
              <a:buNone/>
              <a:defRPr sz="750"/>
            </a:lvl7pPr>
            <a:lvl8pPr marL="2400276" indent="0">
              <a:buNone/>
              <a:defRPr sz="750"/>
            </a:lvl8pPr>
            <a:lvl9pPr marL="2743173" indent="0">
              <a:buNone/>
              <a:defRPr sz="750"/>
            </a:lvl9pPr>
          </a:lstStyle>
          <a:p>
            <a:pPr lvl="0"/>
            <a:r>
              <a:rPr lang="en-US" dirty="0"/>
              <a:t>Title</a:t>
            </a: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9332" y="5150792"/>
            <a:ext cx="1432143" cy="712589"/>
          </a:xfrm>
          <a:prstGeom prst="rect">
            <a:avLst/>
          </a:prstGeom>
          <a:noFill/>
        </p:spPr>
      </p:pic>
      <p:sp>
        <p:nvSpPr>
          <p:cNvPr id="9" name="Rectangle 8">
            <a:extLst>
              <a:ext uri="{FF2B5EF4-FFF2-40B4-BE49-F238E27FC236}">
                <a16:creationId xmlns:a16="http://schemas.microsoft.com/office/drawing/2014/main" id="{425F657F-5D67-5544-A365-059CB48BF016}"/>
              </a:ext>
            </a:extLst>
          </p:cNvPr>
          <p:cNvSpPr/>
          <p:nvPr userDrawn="1"/>
        </p:nvSpPr>
        <p:spPr>
          <a:xfrm>
            <a:off x="4710796" y="1"/>
            <a:ext cx="3482043" cy="461665"/>
          </a:xfrm>
          <a:prstGeom prst="rect">
            <a:avLst/>
          </a:prstGeom>
        </p:spPr>
        <p:txBody>
          <a:bodyPr wrap="none">
            <a:spAutoFit/>
          </a:bodyPr>
          <a:lstStyle/>
          <a:p>
            <a:r>
              <a:rPr lang="en-US" sz="2400" b="1" dirty="0">
                <a:solidFill>
                  <a:schemeClr val="tx1">
                    <a:alpha val="12000"/>
                  </a:schemeClr>
                </a:solidFill>
              </a:rPr>
              <a:t>Click icon to add chart</a:t>
            </a:r>
            <a:endParaRPr lang="fi-FI" sz="2400" b="1" dirty="0">
              <a:solidFill>
                <a:schemeClr val="tx1">
                  <a:alpha val="12000"/>
                </a:schemeClr>
              </a:solidFill>
            </a:endParaRPr>
          </a:p>
        </p:txBody>
      </p:sp>
      <p:pic>
        <p:nvPicPr>
          <p:cNvPr id="14" name="Picture 13">
            <a:extLst>
              <a:ext uri="{FF2B5EF4-FFF2-40B4-BE49-F238E27FC236}">
                <a16:creationId xmlns:a16="http://schemas.microsoft.com/office/drawing/2014/main" id="{01DB0C32-A4EC-4A75-84D1-123C9CE191F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4869972"/>
            <a:ext cx="1887017" cy="845028"/>
          </a:xfrm>
          <a:prstGeom prst="rect">
            <a:avLst/>
          </a:prstGeom>
        </p:spPr>
      </p:pic>
    </p:spTree>
    <p:extLst>
      <p:ext uri="{BB962C8B-B14F-4D97-AF65-F5344CB8AC3E}">
        <p14:creationId xmlns:p14="http://schemas.microsoft.com/office/powerpoint/2010/main" val="3721417013"/>
      </p:ext>
    </p:extLst>
  </p:cSld>
  <p:clrMapOvr>
    <a:masterClrMapping/>
  </p:clrMapOvr>
  <p:extLst>
    <p:ext uri="{DCECCB84-F9BA-43D5-87BE-67443E8EF086}">
      <p15:sldGuideLst xmlns:p15="http://schemas.microsoft.com/office/powerpoint/2012/main">
        <p15:guide id="1" orient="horz" pos="621">
          <p15:clr>
            <a:srgbClr val="FBAE40"/>
          </p15:clr>
        </p15:guide>
      </p15:sldGuideLst>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12. Body slide - Black and red text - Chart">
    <p:spTree>
      <p:nvGrpSpPr>
        <p:cNvPr id="1" name=""/>
        <p:cNvGrpSpPr/>
        <p:nvPr/>
      </p:nvGrpSpPr>
      <p:grpSpPr>
        <a:xfrm>
          <a:off x="0" y="0"/>
          <a:ext cx="0" cy="0"/>
          <a:chOff x="0" y="0"/>
          <a:chExt cx="0" cy="0"/>
        </a:xfrm>
      </p:grpSpPr>
      <p:sp>
        <p:nvSpPr>
          <p:cNvPr id="6" name="Chart Placeholder 2">
            <a:extLst>
              <a:ext uri="{FF2B5EF4-FFF2-40B4-BE49-F238E27FC236}">
                <a16:creationId xmlns:a16="http://schemas.microsoft.com/office/drawing/2014/main" id="{09161BE7-F8D2-4ACD-83CC-1D9839ED404B}"/>
              </a:ext>
            </a:extLst>
          </p:cNvPr>
          <p:cNvSpPr>
            <a:spLocks noGrp="1"/>
          </p:cNvSpPr>
          <p:nvPr>
            <p:ph type="chart" sz="quarter" idx="12"/>
          </p:nvPr>
        </p:nvSpPr>
        <p:spPr>
          <a:xfrm>
            <a:off x="3654031" y="576791"/>
            <a:ext cx="5130403" cy="4890824"/>
          </a:xfrm>
          <a:prstGeom prst="rect">
            <a:avLst/>
          </a:prstGeom>
        </p:spPr>
        <p:txBody>
          <a:bodyPr/>
          <a:lstStyle>
            <a:lvl1pPr marL="0" indent="0">
              <a:buNone/>
              <a:defRPr>
                <a:solidFill>
                  <a:schemeClr val="tx1">
                    <a:alpha val="17000"/>
                  </a:schemeClr>
                </a:solidFill>
              </a:defRPr>
            </a:lvl1pPr>
          </a:lstStyle>
          <a:p>
            <a:r>
              <a:rPr lang="en-US"/>
              <a:t>Click icon to add chart</a:t>
            </a:r>
            <a:endParaRPr lang="fi-FI" dirty="0"/>
          </a:p>
        </p:txBody>
      </p:sp>
      <p:sp>
        <p:nvSpPr>
          <p:cNvPr id="7" name="Text Placeholder 3">
            <a:extLst>
              <a:ext uri="{FF2B5EF4-FFF2-40B4-BE49-F238E27FC236}">
                <a16:creationId xmlns:a16="http://schemas.microsoft.com/office/drawing/2014/main" id="{9BF71F6C-31BF-8A4F-AA9D-13A108C26B84}"/>
              </a:ext>
            </a:extLst>
          </p:cNvPr>
          <p:cNvSpPr>
            <a:spLocks noGrp="1"/>
          </p:cNvSpPr>
          <p:nvPr>
            <p:ph type="body" sz="half" idx="2" hasCustomPrompt="1"/>
          </p:nvPr>
        </p:nvSpPr>
        <p:spPr>
          <a:xfrm>
            <a:off x="359571" y="2906566"/>
            <a:ext cx="2943225" cy="1933584"/>
          </a:xfrm>
          <a:prstGeom prst="rect">
            <a:avLst/>
          </a:prstGeom>
        </p:spPr>
        <p:txBody>
          <a:bodyPr lIns="0" tIns="0" rIns="0" bIns="0"/>
          <a:lstStyle>
            <a:lvl1pPr marL="0" indent="0">
              <a:lnSpc>
                <a:spcPts val="2550"/>
              </a:lnSpc>
              <a:spcBef>
                <a:spcPts val="0"/>
              </a:spcBef>
              <a:buNone/>
              <a:defRPr sz="3000" b="1" i="0" baseline="0">
                <a:solidFill>
                  <a:schemeClr val="tx1"/>
                </a:solidFill>
                <a:latin typeface="arial" charset="0"/>
              </a:defRPr>
            </a:lvl1pPr>
            <a:lvl2pPr marL="342896" indent="0">
              <a:buNone/>
              <a:defRPr sz="1050"/>
            </a:lvl2pPr>
            <a:lvl3pPr marL="685793" indent="0">
              <a:buNone/>
              <a:defRPr sz="900"/>
            </a:lvl3pPr>
            <a:lvl4pPr marL="1028690" indent="0">
              <a:buNone/>
              <a:defRPr sz="750"/>
            </a:lvl4pPr>
            <a:lvl5pPr marL="1371587" indent="0">
              <a:buNone/>
              <a:defRPr sz="750"/>
            </a:lvl5pPr>
            <a:lvl6pPr marL="1714483" indent="0">
              <a:buNone/>
              <a:defRPr sz="750"/>
            </a:lvl6pPr>
            <a:lvl7pPr marL="2057379" indent="0">
              <a:buNone/>
              <a:defRPr sz="750"/>
            </a:lvl7pPr>
            <a:lvl8pPr marL="2400276" indent="0">
              <a:buNone/>
              <a:defRPr sz="750"/>
            </a:lvl8pPr>
            <a:lvl9pPr marL="2743173" indent="0">
              <a:buNone/>
              <a:defRPr sz="750"/>
            </a:lvl9pPr>
          </a:lstStyle>
          <a:p>
            <a:pPr lvl="0"/>
            <a:r>
              <a:rPr lang="en-US" dirty="0"/>
              <a:t>Sub Headline</a:t>
            </a:r>
          </a:p>
        </p:txBody>
      </p:sp>
      <p:sp>
        <p:nvSpPr>
          <p:cNvPr id="8" name="Text Placeholder 3">
            <a:extLst>
              <a:ext uri="{FF2B5EF4-FFF2-40B4-BE49-F238E27FC236}">
                <a16:creationId xmlns:a16="http://schemas.microsoft.com/office/drawing/2014/main" id="{8818ADAA-0D73-2649-A90F-A489016A1095}"/>
              </a:ext>
            </a:extLst>
          </p:cNvPr>
          <p:cNvSpPr>
            <a:spLocks noGrp="1"/>
          </p:cNvSpPr>
          <p:nvPr>
            <p:ph type="body" sz="half" idx="10" hasCustomPrompt="1"/>
          </p:nvPr>
        </p:nvSpPr>
        <p:spPr>
          <a:xfrm>
            <a:off x="359571" y="518015"/>
            <a:ext cx="2943225" cy="1942188"/>
          </a:xfrm>
          <a:prstGeom prst="rect">
            <a:avLst/>
          </a:prstGeom>
        </p:spPr>
        <p:txBody>
          <a:bodyPr lIns="0" tIns="0" rIns="0" bIns="0"/>
          <a:lstStyle>
            <a:lvl1pPr marL="0" indent="0">
              <a:buNone/>
              <a:defRPr sz="4200" b="1" baseline="0">
                <a:solidFill>
                  <a:srgbClr val="EE353B"/>
                </a:solidFill>
              </a:defRPr>
            </a:lvl1pPr>
            <a:lvl2pPr marL="342896" indent="0">
              <a:buNone/>
              <a:defRPr sz="1050"/>
            </a:lvl2pPr>
            <a:lvl3pPr marL="685793" indent="0">
              <a:buNone/>
              <a:defRPr sz="900"/>
            </a:lvl3pPr>
            <a:lvl4pPr marL="1028690" indent="0">
              <a:buNone/>
              <a:defRPr sz="750"/>
            </a:lvl4pPr>
            <a:lvl5pPr marL="1371587" indent="0">
              <a:buNone/>
              <a:defRPr sz="750"/>
            </a:lvl5pPr>
            <a:lvl6pPr marL="1714483" indent="0">
              <a:buNone/>
              <a:defRPr sz="750"/>
            </a:lvl6pPr>
            <a:lvl7pPr marL="2057379" indent="0">
              <a:buNone/>
              <a:defRPr sz="750"/>
            </a:lvl7pPr>
            <a:lvl8pPr marL="2400276" indent="0">
              <a:buNone/>
              <a:defRPr sz="750"/>
            </a:lvl8pPr>
            <a:lvl9pPr marL="2743173" indent="0">
              <a:buNone/>
              <a:defRPr sz="750"/>
            </a:lvl9pPr>
          </a:lstStyle>
          <a:p>
            <a:pPr lvl="0"/>
            <a:r>
              <a:rPr lang="en-US" dirty="0"/>
              <a:t>Title</a:t>
            </a:r>
          </a:p>
        </p:txBody>
      </p:sp>
      <p:pic>
        <p:nvPicPr>
          <p:cNvPr id="10" name="Picture 9">
            <a:extLst>
              <a:ext uri="{FF2B5EF4-FFF2-40B4-BE49-F238E27FC236}">
                <a16:creationId xmlns:a16="http://schemas.microsoft.com/office/drawing/2014/main" id="{4041C71B-A55B-4A78-9F91-B64FE86BD2C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869972"/>
            <a:ext cx="1887017" cy="845028"/>
          </a:xfrm>
          <a:prstGeom prst="rect">
            <a:avLst/>
          </a:prstGeom>
        </p:spPr>
      </p:pic>
    </p:spTree>
    <p:extLst>
      <p:ext uri="{BB962C8B-B14F-4D97-AF65-F5344CB8AC3E}">
        <p14:creationId xmlns:p14="http://schemas.microsoft.com/office/powerpoint/2010/main" val="361471683"/>
      </p:ext>
    </p:extLst>
  </p:cSld>
  <p:clrMapOvr>
    <a:masterClrMapping/>
  </p:clrMapOvr>
  <p:extLst>
    <p:ext uri="{DCECCB84-F9BA-43D5-87BE-67443E8EF086}">
      <p15:sldGuideLst xmlns:p15="http://schemas.microsoft.com/office/powerpoint/2012/main">
        <p15:guide id="1" pos="2081">
          <p15:clr>
            <a:srgbClr val="FBAE40"/>
          </p15:clr>
        </p15:guide>
        <p15:guide id="2" pos="2302">
          <p15:clr>
            <a:srgbClr val="FBAE40"/>
          </p15:clr>
        </p15:guide>
        <p15:guide id="3" pos="5534">
          <p15:clr>
            <a:srgbClr val="FBAE40"/>
          </p15:clr>
        </p15:guide>
      </p15:sldGuideLst>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13. Process slide - Red">
    <p:bg>
      <p:bgPr>
        <a:solidFill>
          <a:srgbClr val="EE353B"/>
        </a:solidFill>
        <a:effectLst/>
      </p:bgPr>
    </p:bg>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336495" y="194579"/>
            <a:ext cx="7029001" cy="597399"/>
          </a:xfrm>
          <a:prstGeom prst="rect">
            <a:avLst/>
          </a:prstGeom>
        </p:spPr>
        <p:txBody>
          <a:bodyPr lIns="0" tIns="0" rIns="0" bIns="0"/>
          <a:lstStyle>
            <a:lvl1pPr marL="0" indent="0">
              <a:buNone/>
              <a:defRPr sz="4200" b="1" baseline="0">
                <a:solidFill>
                  <a:schemeClr val="bg1"/>
                </a:solidFill>
              </a:defRPr>
            </a:lvl1pPr>
            <a:lvl2pPr marL="342896" indent="0">
              <a:buNone/>
              <a:defRPr sz="1050"/>
            </a:lvl2pPr>
            <a:lvl3pPr marL="685793" indent="0">
              <a:buNone/>
              <a:defRPr sz="900"/>
            </a:lvl3pPr>
            <a:lvl4pPr marL="1028690" indent="0">
              <a:buNone/>
              <a:defRPr sz="750"/>
            </a:lvl4pPr>
            <a:lvl5pPr marL="1371587" indent="0">
              <a:buNone/>
              <a:defRPr sz="750"/>
            </a:lvl5pPr>
            <a:lvl6pPr marL="1714483" indent="0">
              <a:buNone/>
              <a:defRPr sz="750"/>
            </a:lvl6pPr>
            <a:lvl7pPr marL="2057379" indent="0">
              <a:buNone/>
              <a:defRPr sz="750"/>
            </a:lvl7pPr>
            <a:lvl8pPr marL="2400276" indent="0">
              <a:buNone/>
              <a:defRPr sz="750"/>
            </a:lvl8pPr>
            <a:lvl9pPr marL="2743173" indent="0">
              <a:buNone/>
              <a:defRPr sz="750"/>
            </a:lvl9pPr>
          </a:lstStyle>
          <a:p>
            <a:pPr lvl="0"/>
            <a:r>
              <a:rPr lang="en-US" dirty="0"/>
              <a:t>Title</a:t>
            </a:r>
          </a:p>
        </p:txBody>
      </p:sp>
      <p:sp>
        <p:nvSpPr>
          <p:cNvPr id="6" name="Text Placeholder 5">
            <a:extLst>
              <a:ext uri="{FF2B5EF4-FFF2-40B4-BE49-F238E27FC236}">
                <a16:creationId xmlns:a16="http://schemas.microsoft.com/office/drawing/2014/main" id="{0836A9AB-7FD4-4A4D-8EF5-3255560CFBFE}"/>
              </a:ext>
            </a:extLst>
          </p:cNvPr>
          <p:cNvSpPr>
            <a:spLocks noGrp="1"/>
          </p:cNvSpPr>
          <p:nvPr>
            <p:ph type="body" sz="quarter" idx="11"/>
          </p:nvPr>
        </p:nvSpPr>
        <p:spPr>
          <a:xfrm>
            <a:off x="342147" y="2816103"/>
            <a:ext cx="1539000" cy="2232719"/>
          </a:xfrm>
          <a:prstGeom prst="rect">
            <a:avLst/>
          </a:prstGeom>
        </p:spPr>
        <p:txBody>
          <a:bodyPr lIns="0" tIns="0" rIns="0" bIns="0"/>
          <a:lstStyle>
            <a:lvl1pPr marL="128587" indent="-128587">
              <a:defRPr sz="1350" b="1">
                <a:solidFill>
                  <a:schemeClr val="bg1"/>
                </a:solidFill>
              </a:defRPr>
            </a:lvl1pPr>
            <a:lvl2pPr marL="0" indent="0">
              <a:lnSpc>
                <a:spcPct val="150000"/>
              </a:lnSpc>
              <a:buNone/>
              <a:defRPr lang="en-US" sz="1350" b="1" kern="1200" dirty="0" smtClean="0">
                <a:solidFill>
                  <a:schemeClr val="bg1"/>
                </a:solidFill>
                <a:latin typeface="+mn-lt"/>
                <a:ea typeface="Arial" charset="0"/>
                <a:cs typeface="Arial" charset="0"/>
              </a:defRPr>
            </a:lvl2pPr>
            <a:lvl3pPr>
              <a:buClr>
                <a:schemeClr val="bg1"/>
              </a:buClr>
              <a:defRPr sz="788">
                <a:solidFill>
                  <a:schemeClr val="bg1"/>
                </a:solidFill>
              </a:defRPr>
            </a:lvl3pPr>
          </a:lstStyle>
          <a:p>
            <a:pPr marL="80999" lvl="0" indent="-80999" algn="l" defTabSz="514431" rtl="0" eaLnBrk="1" latinLnBrk="0" hangingPunct="1">
              <a:lnSpc>
                <a:spcPts val="975"/>
              </a:lnSpc>
              <a:buFont typeface="Arial" charset="0"/>
              <a:buChar char="•"/>
            </a:pPr>
            <a:r>
              <a:rPr lang="en-US" dirty="0"/>
              <a:t>Edit Master text styles</a:t>
            </a:r>
          </a:p>
          <a:p>
            <a:pPr marL="80999" lvl="1" indent="-80999" algn="l" defTabSz="514431" rtl="0" eaLnBrk="1" latinLnBrk="0" hangingPunct="1">
              <a:lnSpc>
                <a:spcPts val="975"/>
              </a:lnSpc>
              <a:buFont typeface="Arial" charset="0"/>
              <a:buChar char="•"/>
            </a:pPr>
            <a:r>
              <a:rPr lang="en-US" dirty="0"/>
              <a:t>Second level</a:t>
            </a:r>
          </a:p>
        </p:txBody>
      </p:sp>
      <p:sp>
        <p:nvSpPr>
          <p:cNvPr id="18" name="Text Placeholder 5">
            <a:extLst>
              <a:ext uri="{FF2B5EF4-FFF2-40B4-BE49-F238E27FC236}">
                <a16:creationId xmlns:a16="http://schemas.microsoft.com/office/drawing/2014/main" id="{89987C57-966C-4855-9310-5E356BB3CB9E}"/>
              </a:ext>
            </a:extLst>
          </p:cNvPr>
          <p:cNvSpPr>
            <a:spLocks noGrp="1"/>
          </p:cNvSpPr>
          <p:nvPr>
            <p:ph type="body" sz="quarter" idx="12"/>
          </p:nvPr>
        </p:nvSpPr>
        <p:spPr>
          <a:xfrm>
            <a:off x="2067968" y="2818619"/>
            <a:ext cx="1539000" cy="2232719"/>
          </a:xfrm>
          <a:prstGeom prst="rect">
            <a:avLst/>
          </a:prstGeom>
        </p:spPr>
        <p:txBody>
          <a:bodyPr lIns="0" tIns="0" rIns="0" bIns="0"/>
          <a:lstStyle>
            <a:lvl1pPr marL="128587" indent="-128587">
              <a:defRPr sz="1350" b="1">
                <a:solidFill>
                  <a:schemeClr val="bg1"/>
                </a:solidFill>
              </a:defRPr>
            </a:lvl1pPr>
            <a:lvl2pPr marL="128587" indent="-128587">
              <a:lnSpc>
                <a:spcPct val="150000"/>
              </a:lnSpc>
              <a:buClr>
                <a:schemeClr val="bg1"/>
              </a:buClr>
              <a:defRPr lang="en-US" sz="1350" b="1" kern="1200" dirty="0" smtClean="0">
                <a:solidFill>
                  <a:schemeClr val="bg1"/>
                </a:solidFill>
                <a:latin typeface="+mn-lt"/>
                <a:ea typeface="Arial" charset="0"/>
                <a:cs typeface="Arial" charset="0"/>
              </a:defRPr>
            </a:lvl2pPr>
          </a:lstStyle>
          <a:p>
            <a:pPr marL="80999" lvl="0" indent="-80999" algn="l" defTabSz="514431" rtl="0" eaLnBrk="1" latinLnBrk="0" hangingPunct="1">
              <a:lnSpc>
                <a:spcPts val="975"/>
              </a:lnSpc>
              <a:buFont typeface="Arial" charset="0"/>
              <a:buChar char="•"/>
            </a:pPr>
            <a:r>
              <a:rPr lang="en-US" dirty="0"/>
              <a:t>Edit Master text styles</a:t>
            </a:r>
          </a:p>
          <a:p>
            <a:pPr marL="80999" lvl="1" indent="-80999" algn="l" defTabSz="514431" rtl="0" eaLnBrk="1" latinLnBrk="0" hangingPunct="1">
              <a:lnSpc>
                <a:spcPts val="975"/>
              </a:lnSpc>
              <a:buFont typeface="Arial" charset="0"/>
              <a:buChar char="•"/>
            </a:pPr>
            <a:r>
              <a:rPr lang="en-US" dirty="0"/>
              <a:t>Second level</a:t>
            </a:r>
          </a:p>
        </p:txBody>
      </p:sp>
      <p:sp>
        <p:nvSpPr>
          <p:cNvPr id="19" name="Text Placeholder 5">
            <a:extLst>
              <a:ext uri="{FF2B5EF4-FFF2-40B4-BE49-F238E27FC236}">
                <a16:creationId xmlns:a16="http://schemas.microsoft.com/office/drawing/2014/main" id="{B50E4C4E-F676-4F4A-BE9A-7A62B90AE47D}"/>
              </a:ext>
            </a:extLst>
          </p:cNvPr>
          <p:cNvSpPr>
            <a:spLocks noGrp="1"/>
          </p:cNvSpPr>
          <p:nvPr>
            <p:ph type="body" sz="quarter" idx="13"/>
          </p:nvPr>
        </p:nvSpPr>
        <p:spPr>
          <a:xfrm>
            <a:off x="3793790" y="2816103"/>
            <a:ext cx="1539000" cy="2232719"/>
          </a:xfrm>
          <a:prstGeom prst="rect">
            <a:avLst/>
          </a:prstGeom>
        </p:spPr>
        <p:txBody>
          <a:bodyPr lIns="0" tIns="0" rIns="0" bIns="0"/>
          <a:lstStyle>
            <a:lvl1pPr marL="128587" indent="-128587">
              <a:defRPr sz="1350" b="1">
                <a:solidFill>
                  <a:schemeClr val="bg1"/>
                </a:solidFill>
              </a:defRPr>
            </a:lvl1pPr>
            <a:lvl2pPr marL="128587" indent="-128587">
              <a:lnSpc>
                <a:spcPct val="150000"/>
              </a:lnSpc>
              <a:defRPr lang="en-US" sz="1350" b="1" kern="1200" dirty="0" smtClean="0">
                <a:solidFill>
                  <a:schemeClr val="bg1"/>
                </a:solidFill>
                <a:latin typeface="+mn-lt"/>
                <a:ea typeface="Arial" charset="0"/>
                <a:cs typeface="Arial" charset="0"/>
              </a:defRPr>
            </a:lvl2pPr>
          </a:lstStyle>
          <a:p>
            <a:pPr marL="80999" lvl="0" indent="-80999" algn="l" defTabSz="514431" rtl="0" eaLnBrk="1" latinLnBrk="0" hangingPunct="1">
              <a:lnSpc>
                <a:spcPts val="975"/>
              </a:lnSpc>
              <a:buFont typeface="Arial" charset="0"/>
              <a:buChar char="•"/>
            </a:pPr>
            <a:r>
              <a:rPr lang="en-US" dirty="0"/>
              <a:t>Edit Master text styles</a:t>
            </a:r>
          </a:p>
          <a:p>
            <a:pPr marL="80999" lvl="1" indent="-80999" algn="l" defTabSz="514431" rtl="0" eaLnBrk="1" latinLnBrk="0" hangingPunct="1">
              <a:lnSpc>
                <a:spcPts val="975"/>
              </a:lnSpc>
              <a:buFont typeface="Arial" charset="0"/>
              <a:buChar char="•"/>
            </a:pPr>
            <a:r>
              <a:rPr lang="en-US" dirty="0"/>
              <a:t>Second level</a:t>
            </a:r>
          </a:p>
        </p:txBody>
      </p:sp>
      <p:sp>
        <p:nvSpPr>
          <p:cNvPr id="20" name="Text Placeholder 5">
            <a:extLst>
              <a:ext uri="{FF2B5EF4-FFF2-40B4-BE49-F238E27FC236}">
                <a16:creationId xmlns:a16="http://schemas.microsoft.com/office/drawing/2014/main" id="{08BE7A83-0B30-4FA9-9B83-3B01080C4969}"/>
              </a:ext>
            </a:extLst>
          </p:cNvPr>
          <p:cNvSpPr>
            <a:spLocks noGrp="1"/>
          </p:cNvSpPr>
          <p:nvPr>
            <p:ph type="body" sz="quarter" idx="14"/>
          </p:nvPr>
        </p:nvSpPr>
        <p:spPr>
          <a:xfrm>
            <a:off x="5519611" y="2812674"/>
            <a:ext cx="1539000" cy="2232719"/>
          </a:xfrm>
          <a:prstGeom prst="rect">
            <a:avLst/>
          </a:prstGeom>
        </p:spPr>
        <p:txBody>
          <a:bodyPr lIns="0" tIns="0" rIns="0" bIns="0"/>
          <a:lstStyle>
            <a:lvl1pPr marL="128587" indent="-128587">
              <a:defRPr sz="1350" b="1">
                <a:solidFill>
                  <a:schemeClr val="bg1"/>
                </a:solidFill>
              </a:defRPr>
            </a:lvl1pPr>
            <a:lvl2pPr marL="128587" indent="-128587">
              <a:lnSpc>
                <a:spcPct val="150000"/>
              </a:lnSpc>
              <a:defRPr lang="en-US" sz="1350" b="1" kern="1200" dirty="0" smtClean="0">
                <a:solidFill>
                  <a:schemeClr val="bg1"/>
                </a:solidFill>
                <a:latin typeface="+mn-lt"/>
                <a:ea typeface="Arial" charset="0"/>
                <a:cs typeface="Arial" charset="0"/>
              </a:defRPr>
            </a:lvl2pPr>
          </a:lstStyle>
          <a:p>
            <a:pPr marL="80999" lvl="0" indent="-80999" algn="l" defTabSz="514431" rtl="0" eaLnBrk="1" latinLnBrk="0" hangingPunct="1">
              <a:lnSpc>
                <a:spcPts val="975"/>
              </a:lnSpc>
              <a:buFont typeface="Arial" charset="0"/>
              <a:buChar char="•"/>
            </a:pPr>
            <a:r>
              <a:rPr lang="en-US" dirty="0"/>
              <a:t>Edit Master text styles</a:t>
            </a:r>
          </a:p>
          <a:p>
            <a:pPr marL="80999" lvl="1" indent="-80999" algn="l" defTabSz="514431" rtl="0" eaLnBrk="1" latinLnBrk="0" hangingPunct="1">
              <a:lnSpc>
                <a:spcPts val="975"/>
              </a:lnSpc>
              <a:buFont typeface="Arial" charset="0"/>
              <a:buChar char="•"/>
            </a:pPr>
            <a:r>
              <a:rPr lang="en-US" dirty="0"/>
              <a:t>Second level</a:t>
            </a:r>
          </a:p>
        </p:txBody>
      </p:sp>
      <p:sp>
        <p:nvSpPr>
          <p:cNvPr id="21" name="Text Placeholder 5">
            <a:extLst>
              <a:ext uri="{FF2B5EF4-FFF2-40B4-BE49-F238E27FC236}">
                <a16:creationId xmlns:a16="http://schemas.microsoft.com/office/drawing/2014/main" id="{92078C8F-C0F1-4B7C-857E-8E0ACEA71845}"/>
              </a:ext>
            </a:extLst>
          </p:cNvPr>
          <p:cNvSpPr>
            <a:spLocks noGrp="1"/>
          </p:cNvSpPr>
          <p:nvPr>
            <p:ph type="body" sz="quarter" idx="15"/>
          </p:nvPr>
        </p:nvSpPr>
        <p:spPr>
          <a:xfrm>
            <a:off x="7245431" y="2816103"/>
            <a:ext cx="1539000" cy="2232719"/>
          </a:xfrm>
          <a:prstGeom prst="rect">
            <a:avLst/>
          </a:prstGeom>
        </p:spPr>
        <p:txBody>
          <a:bodyPr lIns="0" tIns="0" rIns="0" bIns="0"/>
          <a:lstStyle>
            <a:lvl1pPr marL="128587" indent="-128587">
              <a:defRPr sz="1350" b="1">
                <a:solidFill>
                  <a:schemeClr val="bg1"/>
                </a:solidFill>
              </a:defRPr>
            </a:lvl1pPr>
            <a:lvl2pPr marL="128587" indent="-128587">
              <a:lnSpc>
                <a:spcPct val="150000"/>
              </a:lnSpc>
              <a:defRPr lang="en-US" sz="1350" b="1" kern="1200" dirty="0" smtClean="0">
                <a:solidFill>
                  <a:schemeClr val="bg1"/>
                </a:solidFill>
                <a:latin typeface="+mn-lt"/>
                <a:ea typeface="Arial" charset="0"/>
                <a:cs typeface="Arial" charset="0"/>
              </a:defRPr>
            </a:lvl2pPr>
          </a:lstStyle>
          <a:p>
            <a:pPr marL="80999" lvl="0" indent="-80999" algn="l" defTabSz="514431" rtl="0" eaLnBrk="1" latinLnBrk="0" hangingPunct="1">
              <a:lnSpc>
                <a:spcPts val="975"/>
              </a:lnSpc>
              <a:buFont typeface="Arial" charset="0"/>
              <a:buChar char="•"/>
            </a:pPr>
            <a:r>
              <a:rPr lang="en-US" dirty="0"/>
              <a:t>Edit Master text styles</a:t>
            </a:r>
          </a:p>
          <a:p>
            <a:pPr marL="80999" lvl="1" indent="-80999" algn="l" defTabSz="514431" rtl="0" eaLnBrk="1" latinLnBrk="0" hangingPunct="1">
              <a:lnSpc>
                <a:spcPts val="975"/>
              </a:lnSpc>
              <a:buFont typeface="Arial" charset="0"/>
              <a:buChar char="•"/>
            </a:pPr>
            <a:r>
              <a:rPr lang="en-US" dirty="0"/>
              <a:t>Second level</a:t>
            </a:r>
          </a:p>
        </p:txBody>
      </p:sp>
      <p:sp>
        <p:nvSpPr>
          <p:cNvPr id="24" name="Text Placeholder 23">
            <a:extLst>
              <a:ext uri="{FF2B5EF4-FFF2-40B4-BE49-F238E27FC236}">
                <a16:creationId xmlns:a16="http://schemas.microsoft.com/office/drawing/2014/main" id="{EAC2BD28-BA40-4C62-9684-204677B491A2}"/>
              </a:ext>
            </a:extLst>
          </p:cNvPr>
          <p:cNvSpPr>
            <a:spLocks noGrp="1"/>
          </p:cNvSpPr>
          <p:nvPr>
            <p:ph type="body" sz="quarter" idx="16" hasCustomPrompt="1"/>
          </p:nvPr>
        </p:nvSpPr>
        <p:spPr>
          <a:xfrm>
            <a:off x="511338" y="1205344"/>
            <a:ext cx="1202400"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rgbClr val="EE353B"/>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1"/>
            <a:r>
              <a:rPr lang="en-US" dirty="0"/>
              <a:t>2014</a:t>
            </a:r>
          </a:p>
        </p:txBody>
      </p:sp>
      <p:sp>
        <p:nvSpPr>
          <p:cNvPr id="26" name="Text Placeholder 23">
            <a:extLst>
              <a:ext uri="{FF2B5EF4-FFF2-40B4-BE49-F238E27FC236}">
                <a16:creationId xmlns:a16="http://schemas.microsoft.com/office/drawing/2014/main" id="{0E8425B5-2F4C-4E05-8123-3A8B01FC8702}"/>
              </a:ext>
            </a:extLst>
          </p:cNvPr>
          <p:cNvSpPr>
            <a:spLocks noGrp="1"/>
          </p:cNvSpPr>
          <p:nvPr>
            <p:ph type="body" sz="quarter" idx="17" hasCustomPrompt="1"/>
          </p:nvPr>
        </p:nvSpPr>
        <p:spPr>
          <a:xfrm>
            <a:off x="2237157" y="1205344"/>
            <a:ext cx="1202400"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rgbClr val="EE353B"/>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1"/>
            <a:r>
              <a:rPr lang="en-US" dirty="0"/>
              <a:t>2015</a:t>
            </a:r>
          </a:p>
        </p:txBody>
      </p:sp>
      <p:sp>
        <p:nvSpPr>
          <p:cNvPr id="27" name="Text Placeholder 23">
            <a:extLst>
              <a:ext uri="{FF2B5EF4-FFF2-40B4-BE49-F238E27FC236}">
                <a16:creationId xmlns:a16="http://schemas.microsoft.com/office/drawing/2014/main" id="{DC20D224-7563-4C76-AD81-513A7C8829B2}"/>
              </a:ext>
            </a:extLst>
          </p:cNvPr>
          <p:cNvSpPr>
            <a:spLocks noGrp="1"/>
          </p:cNvSpPr>
          <p:nvPr>
            <p:ph type="body" sz="quarter" idx="18" hasCustomPrompt="1"/>
          </p:nvPr>
        </p:nvSpPr>
        <p:spPr>
          <a:xfrm>
            <a:off x="3962981" y="1205344"/>
            <a:ext cx="1202400"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rgbClr val="EE353B"/>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1"/>
            <a:r>
              <a:rPr lang="en-US" dirty="0"/>
              <a:t>2016</a:t>
            </a:r>
          </a:p>
        </p:txBody>
      </p:sp>
      <p:sp>
        <p:nvSpPr>
          <p:cNvPr id="28" name="Text Placeholder 23">
            <a:extLst>
              <a:ext uri="{FF2B5EF4-FFF2-40B4-BE49-F238E27FC236}">
                <a16:creationId xmlns:a16="http://schemas.microsoft.com/office/drawing/2014/main" id="{E06BCED4-D727-4040-AD5B-6450A58ED4DF}"/>
              </a:ext>
            </a:extLst>
          </p:cNvPr>
          <p:cNvSpPr>
            <a:spLocks noGrp="1"/>
          </p:cNvSpPr>
          <p:nvPr>
            <p:ph type="body" sz="quarter" idx="19" hasCustomPrompt="1"/>
          </p:nvPr>
        </p:nvSpPr>
        <p:spPr>
          <a:xfrm>
            <a:off x="5688802" y="1205344"/>
            <a:ext cx="1202400"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rgbClr val="EE353B"/>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1"/>
            <a:r>
              <a:rPr lang="en-US" dirty="0"/>
              <a:t>2017</a:t>
            </a:r>
          </a:p>
        </p:txBody>
      </p:sp>
      <p:sp>
        <p:nvSpPr>
          <p:cNvPr id="29" name="Text Placeholder 23">
            <a:extLst>
              <a:ext uri="{FF2B5EF4-FFF2-40B4-BE49-F238E27FC236}">
                <a16:creationId xmlns:a16="http://schemas.microsoft.com/office/drawing/2014/main" id="{294EAA4E-E8D4-4CC5-BDD1-70053B25FE63}"/>
              </a:ext>
            </a:extLst>
          </p:cNvPr>
          <p:cNvSpPr>
            <a:spLocks noGrp="1"/>
          </p:cNvSpPr>
          <p:nvPr>
            <p:ph type="body" sz="quarter" idx="20" hasCustomPrompt="1"/>
          </p:nvPr>
        </p:nvSpPr>
        <p:spPr>
          <a:xfrm>
            <a:off x="7414623" y="1205344"/>
            <a:ext cx="1202400"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rgbClr val="EE353B"/>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1"/>
            <a:r>
              <a:rPr lang="en-US" dirty="0"/>
              <a:t>2018</a:t>
            </a:r>
          </a:p>
        </p:txBody>
      </p:sp>
      <p:pic>
        <p:nvPicPr>
          <p:cNvPr id="15" name="Picture 14">
            <a:extLst>
              <a:ext uri="{FF2B5EF4-FFF2-40B4-BE49-F238E27FC236}">
                <a16:creationId xmlns:a16="http://schemas.microsoft.com/office/drawing/2014/main" id="{38F29931-AD0B-4EF0-BE40-9E14006E1CA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 y="4859893"/>
            <a:ext cx="1909524" cy="855107"/>
          </a:xfrm>
          <a:prstGeom prst="rect">
            <a:avLst/>
          </a:prstGeom>
        </p:spPr>
      </p:pic>
    </p:spTree>
    <p:extLst>
      <p:ext uri="{BB962C8B-B14F-4D97-AF65-F5344CB8AC3E}">
        <p14:creationId xmlns:p14="http://schemas.microsoft.com/office/powerpoint/2010/main" val="2381937240"/>
      </p:ext>
    </p:extLst>
  </p:cSld>
  <p:clrMapOvr>
    <a:masterClrMapping/>
  </p:clrMapOvr>
  <p:extLst>
    <p:ext uri="{DCECCB84-F9BA-43D5-87BE-67443E8EF086}">
      <p15:sldGuideLst xmlns:p15="http://schemas.microsoft.com/office/powerpoint/2012/main">
        <p15:guide id="1" pos="5534">
          <p15:clr>
            <a:srgbClr val="FBAE40"/>
          </p15:clr>
        </p15:guide>
        <p15:guide id="2" orient="horz" pos="417">
          <p15:clr>
            <a:srgbClr val="FBAE40"/>
          </p15:clr>
        </p15:guide>
      </p15:sldGuideLst>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14. Process slide - White">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336495" y="194579"/>
            <a:ext cx="7029001" cy="597399"/>
          </a:xfrm>
          <a:prstGeom prst="rect">
            <a:avLst/>
          </a:prstGeom>
        </p:spPr>
        <p:txBody>
          <a:bodyPr lIns="0" tIns="0" rIns="0" bIns="0"/>
          <a:lstStyle>
            <a:lvl1pPr marL="0" indent="0">
              <a:buNone/>
              <a:defRPr sz="4200" b="1" baseline="0">
                <a:solidFill>
                  <a:schemeClr val="tx1"/>
                </a:solidFill>
              </a:defRPr>
            </a:lvl1pPr>
            <a:lvl2pPr marL="342896" indent="0">
              <a:buNone/>
              <a:defRPr sz="1050"/>
            </a:lvl2pPr>
            <a:lvl3pPr marL="685793" indent="0">
              <a:buNone/>
              <a:defRPr sz="900"/>
            </a:lvl3pPr>
            <a:lvl4pPr marL="1028690" indent="0">
              <a:buNone/>
              <a:defRPr sz="750"/>
            </a:lvl4pPr>
            <a:lvl5pPr marL="1371587" indent="0">
              <a:buNone/>
              <a:defRPr sz="750"/>
            </a:lvl5pPr>
            <a:lvl6pPr marL="1714483" indent="0">
              <a:buNone/>
              <a:defRPr sz="750"/>
            </a:lvl6pPr>
            <a:lvl7pPr marL="2057379" indent="0">
              <a:buNone/>
              <a:defRPr sz="750"/>
            </a:lvl7pPr>
            <a:lvl8pPr marL="2400276" indent="0">
              <a:buNone/>
              <a:defRPr sz="750"/>
            </a:lvl8pPr>
            <a:lvl9pPr marL="2743173" indent="0">
              <a:buNone/>
              <a:defRPr sz="750"/>
            </a:lvl9pPr>
          </a:lstStyle>
          <a:p>
            <a:pPr lvl="0"/>
            <a:r>
              <a:rPr lang="en-US" dirty="0"/>
              <a:t>Title</a:t>
            </a:r>
          </a:p>
        </p:txBody>
      </p:sp>
      <p:sp>
        <p:nvSpPr>
          <p:cNvPr id="24" name="Text Placeholder 23">
            <a:extLst>
              <a:ext uri="{FF2B5EF4-FFF2-40B4-BE49-F238E27FC236}">
                <a16:creationId xmlns:a16="http://schemas.microsoft.com/office/drawing/2014/main" id="{EAC2BD28-BA40-4C62-9684-204677B491A2}"/>
              </a:ext>
            </a:extLst>
          </p:cNvPr>
          <p:cNvSpPr>
            <a:spLocks noGrp="1"/>
          </p:cNvSpPr>
          <p:nvPr>
            <p:ph type="body" sz="quarter" idx="16" hasCustomPrompt="1"/>
          </p:nvPr>
        </p:nvSpPr>
        <p:spPr>
          <a:xfrm>
            <a:off x="697069" y="1457997"/>
            <a:ext cx="864000" cy="864000"/>
          </a:xfrm>
          <a:prstGeom prst="ellipse">
            <a:avLst/>
          </a:prstGeom>
          <a:solidFill>
            <a:srgbClr val="EE353B"/>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1"/>
            <a:r>
              <a:rPr lang="en-US" dirty="0"/>
              <a:t>1</a:t>
            </a:r>
          </a:p>
        </p:txBody>
      </p:sp>
      <p:sp>
        <p:nvSpPr>
          <p:cNvPr id="26" name="Text Placeholder 23">
            <a:extLst>
              <a:ext uri="{FF2B5EF4-FFF2-40B4-BE49-F238E27FC236}">
                <a16:creationId xmlns:a16="http://schemas.microsoft.com/office/drawing/2014/main" id="{0E8425B5-2F4C-4E05-8123-3A8B01FC8702}"/>
              </a:ext>
            </a:extLst>
          </p:cNvPr>
          <p:cNvSpPr>
            <a:spLocks noGrp="1"/>
          </p:cNvSpPr>
          <p:nvPr>
            <p:ph type="body" sz="quarter" idx="17" hasCustomPrompt="1"/>
          </p:nvPr>
        </p:nvSpPr>
        <p:spPr>
          <a:xfrm>
            <a:off x="2418534" y="1457997"/>
            <a:ext cx="864000" cy="862828"/>
          </a:xfrm>
          <a:prstGeom prst="ellipse">
            <a:avLst/>
          </a:prstGeom>
          <a:solidFill>
            <a:srgbClr val="EE353B"/>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1"/>
            <a:r>
              <a:rPr lang="en-US" dirty="0"/>
              <a:t>2</a:t>
            </a:r>
          </a:p>
        </p:txBody>
      </p:sp>
      <p:sp>
        <p:nvSpPr>
          <p:cNvPr id="27" name="Text Placeholder 23">
            <a:extLst>
              <a:ext uri="{FF2B5EF4-FFF2-40B4-BE49-F238E27FC236}">
                <a16:creationId xmlns:a16="http://schemas.microsoft.com/office/drawing/2014/main" id="{DC20D224-7563-4C76-AD81-513A7C8829B2}"/>
              </a:ext>
            </a:extLst>
          </p:cNvPr>
          <p:cNvSpPr>
            <a:spLocks noGrp="1"/>
          </p:cNvSpPr>
          <p:nvPr>
            <p:ph type="body" sz="quarter" idx="18" hasCustomPrompt="1"/>
          </p:nvPr>
        </p:nvSpPr>
        <p:spPr>
          <a:xfrm>
            <a:off x="4139999" y="1457997"/>
            <a:ext cx="864000" cy="864000"/>
          </a:xfrm>
          <a:prstGeom prst="ellipse">
            <a:avLst/>
          </a:prstGeom>
          <a:solidFill>
            <a:srgbClr val="EE353B"/>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1"/>
            <a:r>
              <a:rPr lang="en-US" dirty="0"/>
              <a:t>3</a:t>
            </a:r>
          </a:p>
        </p:txBody>
      </p:sp>
      <p:sp>
        <p:nvSpPr>
          <p:cNvPr id="28" name="Text Placeholder 23">
            <a:extLst>
              <a:ext uri="{FF2B5EF4-FFF2-40B4-BE49-F238E27FC236}">
                <a16:creationId xmlns:a16="http://schemas.microsoft.com/office/drawing/2014/main" id="{E06BCED4-D727-4040-AD5B-6450A58ED4DF}"/>
              </a:ext>
            </a:extLst>
          </p:cNvPr>
          <p:cNvSpPr>
            <a:spLocks noGrp="1"/>
          </p:cNvSpPr>
          <p:nvPr>
            <p:ph type="body" sz="quarter" idx="19" hasCustomPrompt="1"/>
          </p:nvPr>
        </p:nvSpPr>
        <p:spPr>
          <a:xfrm>
            <a:off x="5861465" y="1457997"/>
            <a:ext cx="864000" cy="864000"/>
          </a:xfrm>
          <a:prstGeom prst="ellipse">
            <a:avLst/>
          </a:prstGeom>
          <a:solidFill>
            <a:srgbClr val="EE353B"/>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1"/>
            <a:r>
              <a:rPr lang="en-US" dirty="0"/>
              <a:t>4</a:t>
            </a:r>
          </a:p>
        </p:txBody>
      </p:sp>
      <p:sp>
        <p:nvSpPr>
          <p:cNvPr id="29" name="Text Placeholder 23">
            <a:extLst>
              <a:ext uri="{FF2B5EF4-FFF2-40B4-BE49-F238E27FC236}">
                <a16:creationId xmlns:a16="http://schemas.microsoft.com/office/drawing/2014/main" id="{294EAA4E-E8D4-4CC5-BDD1-70053B25FE63}"/>
              </a:ext>
            </a:extLst>
          </p:cNvPr>
          <p:cNvSpPr>
            <a:spLocks noGrp="1"/>
          </p:cNvSpPr>
          <p:nvPr>
            <p:ph type="body" sz="quarter" idx="20" hasCustomPrompt="1"/>
          </p:nvPr>
        </p:nvSpPr>
        <p:spPr>
          <a:xfrm>
            <a:off x="7582931" y="1457997"/>
            <a:ext cx="864000" cy="864000"/>
          </a:xfrm>
          <a:prstGeom prst="ellipse">
            <a:avLst/>
          </a:prstGeom>
          <a:solidFill>
            <a:srgbClr val="EE353B"/>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1"/>
            <a:r>
              <a:rPr lang="en-US" dirty="0"/>
              <a:t>5</a:t>
            </a:r>
          </a:p>
        </p:txBody>
      </p:sp>
      <p:sp>
        <p:nvSpPr>
          <p:cNvPr id="33" name="Text Placeholder 3">
            <a:extLst>
              <a:ext uri="{FF2B5EF4-FFF2-40B4-BE49-F238E27FC236}">
                <a16:creationId xmlns:a16="http://schemas.microsoft.com/office/drawing/2014/main" id="{8B20109F-4A5D-AF40-A937-1636D1D64A39}"/>
              </a:ext>
            </a:extLst>
          </p:cNvPr>
          <p:cNvSpPr>
            <a:spLocks noGrp="1"/>
          </p:cNvSpPr>
          <p:nvPr>
            <p:ph type="body" sz="half" idx="2" hasCustomPrompt="1"/>
          </p:nvPr>
        </p:nvSpPr>
        <p:spPr>
          <a:xfrm>
            <a:off x="359569" y="2560339"/>
            <a:ext cx="1539000" cy="2302568"/>
          </a:xfrm>
          <a:prstGeom prst="rect">
            <a:avLst/>
          </a:prstGeom>
        </p:spPr>
        <p:txBody>
          <a:bodyPr lIns="0" tIns="0" rIns="0" bIns="0"/>
          <a:lstStyle>
            <a:lvl1pPr marL="0" marR="0" indent="0" algn="l" defTabSz="685793" rtl="0" eaLnBrk="1" fontAlgn="auto" latinLnBrk="0" hangingPunct="1">
              <a:lnSpc>
                <a:spcPct val="90000"/>
              </a:lnSpc>
              <a:spcBef>
                <a:spcPts val="750"/>
              </a:spcBef>
              <a:spcAft>
                <a:spcPts val="0"/>
              </a:spcAft>
              <a:buClrTx/>
              <a:buSzTx/>
              <a:buFont typeface="Arial"/>
              <a:buNone/>
              <a:tabLst/>
              <a:defRPr lang="en-GB" sz="1350" b="1" smtClean="0"/>
            </a:lvl1pPr>
            <a:lvl2pPr marL="342896" indent="0">
              <a:buNone/>
              <a:defRPr sz="1050"/>
            </a:lvl2pPr>
            <a:lvl3pPr marL="685793" indent="0">
              <a:buNone/>
              <a:defRPr sz="900"/>
            </a:lvl3pPr>
            <a:lvl4pPr marL="1028690" indent="0">
              <a:buNone/>
              <a:defRPr sz="750"/>
            </a:lvl4pPr>
            <a:lvl5pPr marL="1371587" indent="0">
              <a:buNone/>
              <a:defRPr sz="750"/>
            </a:lvl5pPr>
            <a:lvl6pPr marL="1714483" indent="0">
              <a:buNone/>
              <a:defRPr sz="750"/>
            </a:lvl6pPr>
            <a:lvl7pPr marL="2057379" indent="0">
              <a:buNone/>
              <a:defRPr sz="750"/>
            </a:lvl7pPr>
            <a:lvl8pPr marL="2400276" indent="0">
              <a:buNone/>
              <a:defRPr sz="750"/>
            </a:lvl8pPr>
            <a:lvl9pPr marL="2743173" indent="0">
              <a:buNone/>
              <a:defRPr sz="750"/>
            </a:lvl9pPr>
          </a:lstStyle>
          <a:p>
            <a:pPr lvl="0"/>
            <a:r>
              <a:rPr lang="en-US" dirty="0"/>
              <a:t>Point 1</a:t>
            </a:r>
          </a:p>
        </p:txBody>
      </p:sp>
      <p:sp>
        <p:nvSpPr>
          <p:cNvPr id="34" name="Text Placeholder 3">
            <a:extLst>
              <a:ext uri="{FF2B5EF4-FFF2-40B4-BE49-F238E27FC236}">
                <a16:creationId xmlns:a16="http://schemas.microsoft.com/office/drawing/2014/main" id="{B1A38691-037D-394F-800A-B98CC5204D3A}"/>
              </a:ext>
            </a:extLst>
          </p:cNvPr>
          <p:cNvSpPr>
            <a:spLocks noGrp="1"/>
          </p:cNvSpPr>
          <p:nvPr>
            <p:ph type="body" sz="half" idx="21" hasCustomPrompt="1"/>
          </p:nvPr>
        </p:nvSpPr>
        <p:spPr>
          <a:xfrm>
            <a:off x="2081034" y="2575889"/>
            <a:ext cx="1539000" cy="2302568"/>
          </a:xfrm>
          <a:prstGeom prst="rect">
            <a:avLst/>
          </a:prstGeom>
        </p:spPr>
        <p:txBody>
          <a:bodyPr lIns="0" tIns="0" rIns="0" bIns="0"/>
          <a:lstStyle>
            <a:lvl1pPr marL="0" marR="0" indent="0" algn="l" defTabSz="685793" rtl="0" eaLnBrk="1" fontAlgn="auto" latinLnBrk="0" hangingPunct="1">
              <a:lnSpc>
                <a:spcPct val="90000"/>
              </a:lnSpc>
              <a:spcBef>
                <a:spcPts val="750"/>
              </a:spcBef>
              <a:spcAft>
                <a:spcPts val="0"/>
              </a:spcAft>
              <a:buClrTx/>
              <a:buSzTx/>
              <a:buFont typeface="Arial"/>
              <a:buNone/>
              <a:tabLst/>
              <a:defRPr lang="en-GB" sz="1350" b="1" smtClean="0"/>
            </a:lvl1pPr>
            <a:lvl2pPr marL="342896" indent="0">
              <a:buNone/>
              <a:defRPr sz="1050"/>
            </a:lvl2pPr>
            <a:lvl3pPr marL="685793" indent="0">
              <a:buNone/>
              <a:defRPr sz="900"/>
            </a:lvl3pPr>
            <a:lvl4pPr marL="1028690" indent="0">
              <a:buNone/>
              <a:defRPr sz="750"/>
            </a:lvl4pPr>
            <a:lvl5pPr marL="1371587" indent="0">
              <a:buNone/>
              <a:defRPr sz="750"/>
            </a:lvl5pPr>
            <a:lvl6pPr marL="1714483" indent="0">
              <a:buNone/>
              <a:defRPr sz="750"/>
            </a:lvl6pPr>
            <a:lvl7pPr marL="2057379" indent="0">
              <a:buNone/>
              <a:defRPr sz="750"/>
            </a:lvl7pPr>
            <a:lvl8pPr marL="2400276" indent="0">
              <a:buNone/>
              <a:defRPr sz="750"/>
            </a:lvl8pPr>
            <a:lvl9pPr marL="2743173" indent="0">
              <a:buNone/>
              <a:defRPr sz="750"/>
            </a:lvl9pPr>
          </a:lstStyle>
          <a:p>
            <a:pPr lvl="0"/>
            <a:r>
              <a:rPr lang="en-US" dirty="0"/>
              <a:t>Point 2</a:t>
            </a:r>
          </a:p>
        </p:txBody>
      </p:sp>
      <p:sp>
        <p:nvSpPr>
          <p:cNvPr id="35" name="Text Placeholder 3">
            <a:extLst>
              <a:ext uri="{FF2B5EF4-FFF2-40B4-BE49-F238E27FC236}">
                <a16:creationId xmlns:a16="http://schemas.microsoft.com/office/drawing/2014/main" id="{591022EE-194A-0147-A4C1-5527DCEE10B9}"/>
              </a:ext>
            </a:extLst>
          </p:cNvPr>
          <p:cNvSpPr>
            <a:spLocks noGrp="1"/>
          </p:cNvSpPr>
          <p:nvPr>
            <p:ph type="body" sz="half" idx="22" hasCustomPrompt="1"/>
          </p:nvPr>
        </p:nvSpPr>
        <p:spPr>
          <a:xfrm>
            <a:off x="3802499" y="2575888"/>
            <a:ext cx="1539000" cy="2302568"/>
          </a:xfrm>
          <a:prstGeom prst="rect">
            <a:avLst/>
          </a:prstGeom>
        </p:spPr>
        <p:txBody>
          <a:bodyPr lIns="0" tIns="0" rIns="0" bIns="0"/>
          <a:lstStyle>
            <a:lvl1pPr marL="0" marR="0" indent="0" algn="l" defTabSz="685793" rtl="0" eaLnBrk="1" fontAlgn="auto" latinLnBrk="0" hangingPunct="1">
              <a:lnSpc>
                <a:spcPct val="90000"/>
              </a:lnSpc>
              <a:spcBef>
                <a:spcPts val="750"/>
              </a:spcBef>
              <a:spcAft>
                <a:spcPts val="0"/>
              </a:spcAft>
              <a:buClrTx/>
              <a:buSzTx/>
              <a:buFont typeface="Arial"/>
              <a:buNone/>
              <a:tabLst/>
              <a:defRPr lang="en-GB" sz="1350" b="1" smtClean="0"/>
            </a:lvl1pPr>
            <a:lvl2pPr marL="342896" indent="0">
              <a:buNone/>
              <a:defRPr sz="1050"/>
            </a:lvl2pPr>
            <a:lvl3pPr marL="685793" indent="0">
              <a:buNone/>
              <a:defRPr sz="900"/>
            </a:lvl3pPr>
            <a:lvl4pPr marL="1028690" indent="0">
              <a:buNone/>
              <a:defRPr sz="750"/>
            </a:lvl4pPr>
            <a:lvl5pPr marL="1371587" indent="0">
              <a:buNone/>
              <a:defRPr sz="750"/>
            </a:lvl5pPr>
            <a:lvl6pPr marL="1714483" indent="0">
              <a:buNone/>
              <a:defRPr sz="750"/>
            </a:lvl6pPr>
            <a:lvl7pPr marL="2057379" indent="0">
              <a:buNone/>
              <a:defRPr sz="750"/>
            </a:lvl7pPr>
            <a:lvl8pPr marL="2400276" indent="0">
              <a:buNone/>
              <a:defRPr sz="750"/>
            </a:lvl8pPr>
            <a:lvl9pPr marL="2743173" indent="0">
              <a:buNone/>
              <a:defRPr sz="750"/>
            </a:lvl9pPr>
          </a:lstStyle>
          <a:p>
            <a:pPr lvl="0"/>
            <a:r>
              <a:rPr lang="en-US" dirty="0"/>
              <a:t>Point 3</a:t>
            </a:r>
          </a:p>
        </p:txBody>
      </p:sp>
      <p:sp>
        <p:nvSpPr>
          <p:cNvPr id="36" name="Text Placeholder 3">
            <a:extLst>
              <a:ext uri="{FF2B5EF4-FFF2-40B4-BE49-F238E27FC236}">
                <a16:creationId xmlns:a16="http://schemas.microsoft.com/office/drawing/2014/main" id="{59974140-1C49-A14E-96F4-B74CDFC7AA87}"/>
              </a:ext>
            </a:extLst>
          </p:cNvPr>
          <p:cNvSpPr>
            <a:spLocks noGrp="1"/>
          </p:cNvSpPr>
          <p:nvPr>
            <p:ph type="body" sz="half" idx="23" hasCustomPrompt="1"/>
          </p:nvPr>
        </p:nvSpPr>
        <p:spPr>
          <a:xfrm>
            <a:off x="5523965" y="2575887"/>
            <a:ext cx="1539000" cy="2302568"/>
          </a:xfrm>
          <a:prstGeom prst="rect">
            <a:avLst/>
          </a:prstGeom>
        </p:spPr>
        <p:txBody>
          <a:bodyPr lIns="0" tIns="0" rIns="0" bIns="0"/>
          <a:lstStyle>
            <a:lvl1pPr marL="0" marR="0" indent="0" algn="l" defTabSz="685793" rtl="0" eaLnBrk="1" fontAlgn="auto" latinLnBrk="0" hangingPunct="1">
              <a:lnSpc>
                <a:spcPct val="90000"/>
              </a:lnSpc>
              <a:spcBef>
                <a:spcPts val="750"/>
              </a:spcBef>
              <a:spcAft>
                <a:spcPts val="0"/>
              </a:spcAft>
              <a:buClrTx/>
              <a:buSzTx/>
              <a:buFont typeface="Arial"/>
              <a:buNone/>
              <a:tabLst/>
              <a:defRPr lang="en-GB" sz="1350" b="1" smtClean="0"/>
            </a:lvl1pPr>
            <a:lvl2pPr marL="342896" indent="0">
              <a:buNone/>
              <a:defRPr sz="1050"/>
            </a:lvl2pPr>
            <a:lvl3pPr marL="685793" indent="0">
              <a:buNone/>
              <a:defRPr sz="900"/>
            </a:lvl3pPr>
            <a:lvl4pPr marL="1028690" indent="0">
              <a:buNone/>
              <a:defRPr sz="750"/>
            </a:lvl4pPr>
            <a:lvl5pPr marL="1371587" indent="0">
              <a:buNone/>
              <a:defRPr sz="750"/>
            </a:lvl5pPr>
            <a:lvl6pPr marL="1714483" indent="0">
              <a:buNone/>
              <a:defRPr sz="750"/>
            </a:lvl6pPr>
            <a:lvl7pPr marL="2057379" indent="0">
              <a:buNone/>
              <a:defRPr sz="750"/>
            </a:lvl7pPr>
            <a:lvl8pPr marL="2400276" indent="0">
              <a:buNone/>
              <a:defRPr sz="750"/>
            </a:lvl8pPr>
            <a:lvl9pPr marL="2743173" indent="0">
              <a:buNone/>
              <a:defRPr sz="750"/>
            </a:lvl9pPr>
          </a:lstStyle>
          <a:p>
            <a:pPr lvl="0"/>
            <a:r>
              <a:rPr lang="en-US" dirty="0"/>
              <a:t>Point 4</a:t>
            </a:r>
          </a:p>
        </p:txBody>
      </p:sp>
      <p:sp>
        <p:nvSpPr>
          <p:cNvPr id="37" name="Text Placeholder 3">
            <a:extLst>
              <a:ext uri="{FF2B5EF4-FFF2-40B4-BE49-F238E27FC236}">
                <a16:creationId xmlns:a16="http://schemas.microsoft.com/office/drawing/2014/main" id="{5A54D1A0-56C3-904B-A447-7E1980F40DB9}"/>
              </a:ext>
            </a:extLst>
          </p:cNvPr>
          <p:cNvSpPr>
            <a:spLocks noGrp="1"/>
          </p:cNvSpPr>
          <p:nvPr>
            <p:ph type="body" sz="half" idx="24" hasCustomPrompt="1"/>
          </p:nvPr>
        </p:nvSpPr>
        <p:spPr>
          <a:xfrm>
            <a:off x="7245431" y="2575887"/>
            <a:ext cx="1539000" cy="2302568"/>
          </a:xfrm>
          <a:prstGeom prst="rect">
            <a:avLst/>
          </a:prstGeom>
        </p:spPr>
        <p:txBody>
          <a:bodyPr lIns="0" tIns="0" rIns="0" bIns="0"/>
          <a:lstStyle>
            <a:lvl1pPr marL="0" marR="0" indent="0" algn="l" defTabSz="685793" rtl="0" eaLnBrk="1" fontAlgn="auto" latinLnBrk="0" hangingPunct="1">
              <a:lnSpc>
                <a:spcPct val="90000"/>
              </a:lnSpc>
              <a:spcBef>
                <a:spcPts val="750"/>
              </a:spcBef>
              <a:spcAft>
                <a:spcPts val="0"/>
              </a:spcAft>
              <a:buClrTx/>
              <a:buSzTx/>
              <a:buFont typeface="Arial"/>
              <a:buNone/>
              <a:tabLst/>
              <a:defRPr lang="en-GB" sz="1350" b="1" smtClean="0"/>
            </a:lvl1pPr>
            <a:lvl2pPr marL="342896" indent="0">
              <a:buNone/>
              <a:defRPr sz="1050"/>
            </a:lvl2pPr>
            <a:lvl3pPr marL="685793" indent="0">
              <a:buNone/>
              <a:defRPr sz="900"/>
            </a:lvl3pPr>
            <a:lvl4pPr marL="1028690" indent="0">
              <a:buNone/>
              <a:defRPr sz="750"/>
            </a:lvl4pPr>
            <a:lvl5pPr marL="1371587" indent="0">
              <a:buNone/>
              <a:defRPr sz="750"/>
            </a:lvl5pPr>
            <a:lvl6pPr marL="1714483" indent="0">
              <a:buNone/>
              <a:defRPr sz="750"/>
            </a:lvl6pPr>
            <a:lvl7pPr marL="2057379" indent="0">
              <a:buNone/>
              <a:defRPr sz="750"/>
            </a:lvl7pPr>
            <a:lvl8pPr marL="2400276" indent="0">
              <a:buNone/>
              <a:defRPr sz="750"/>
            </a:lvl8pPr>
            <a:lvl9pPr marL="2743173" indent="0">
              <a:buNone/>
              <a:defRPr sz="750"/>
            </a:lvl9pPr>
          </a:lstStyle>
          <a:p>
            <a:pPr lvl="0"/>
            <a:r>
              <a:rPr lang="en-US" dirty="0"/>
              <a:t>Point 4</a:t>
            </a:r>
          </a:p>
        </p:txBody>
      </p:sp>
      <p:pic>
        <p:nvPicPr>
          <p:cNvPr id="16" name="Picture 15">
            <a:extLst>
              <a:ext uri="{FF2B5EF4-FFF2-40B4-BE49-F238E27FC236}">
                <a16:creationId xmlns:a16="http://schemas.microsoft.com/office/drawing/2014/main" id="{2BC0AE0E-4C13-4CB8-BF5C-DF33BDFC2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869972"/>
            <a:ext cx="1887017" cy="845028"/>
          </a:xfrm>
          <a:prstGeom prst="rect">
            <a:avLst/>
          </a:prstGeom>
        </p:spPr>
      </p:pic>
    </p:spTree>
    <p:extLst>
      <p:ext uri="{BB962C8B-B14F-4D97-AF65-F5344CB8AC3E}">
        <p14:creationId xmlns:p14="http://schemas.microsoft.com/office/powerpoint/2010/main" val="187290567"/>
      </p:ext>
    </p:extLst>
  </p:cSld>
  <p:clrMapOvr>
    <a:masterClrMapping/>
  </p:clrMapOvr>
  <p:extLst>
    <p:ext uri="{DCECCB84-F9BA-43D5-87BE-67443E8EF086}">
      <p15:sldGuideLst xmlns:p15="http://schemas.microsoft.com/office/powerpoint/2012/main">
        <p15:guide id="1" pos="5534">
          <p15:clr>
            <a:srgbClr val="FBAE40"/>
          </p15:clr>
        </p15:guide>
        <p15:guide id="2" orient="horz" pos="417">
          <p15:clr>
            <a:srgbClr val="FBAE40"/>
          </p15:clr>
        </p15:guide>
      </p15:sldGuideLst>
    </p:ext>
  </p:extLs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15. Body slide - Text, image, red boxes">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a:extLst>
              <a:ext uri="{28A0092B-C50C-407E-A947-70E740481C1C}">
                <a14:useLocalDpi xmlns:a14="http://schemas.microsoft.com/office/drawing/2010/main"/>
              </a:ext>
            </a:extLst>
          </a:blip>
          <a:srcRect r="50000"/>
          <a:stretch/>
        </p:blipFill>
        <p:spPr>
          <a:xfrm>
            <a:off x="4572000" y="0"/>
            <a:ext cx="4572000" cy="5715000"/>
          </a:xfrm>
          <a:prstGeom prst="rect">
            <a:avLst/>
          </a:prstGeom>
        </p:spPr>
      </p:pic>
      <p:sp>
        <p:nvSpPr>
          <p:cNvPr id="14" name="Rectangle 9"/>
          <p:cNvSpPr/>
          <p:nvPr userDrawn="1"/>
        </p:nvSpPr>
        <p:spPr>
          <a:xfrm>
            <a:off x="5792399" y="576792"/>
            <a:ext cx="2270001" cy="2154578"/>
          </a:xfrm>
          <a:prstGeom prst="rect">
            <a:avLst/>
          </a:prstGeom>
          <a:solidFill>
            <a:srgbClr val="EF36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370">
              <a:solidFill>
                <a:schemeClr val="tx1"/>
              </a:solidFill>
            </a:endParaRPr>
          </a:p>
        </p:txBody>
      </p:sp>
      <p:sp>
        <p:nvSpPr>
          <p:cNvPr id="16" name="Rectangle 11"/>
          <p:cNvSpPr/>
          <p:nvPr userDrawn="1"/>
        </p:nvSpPr>
        <p:spPr>
          <a:xfrm>
            <a:off x="5798062" y="2963467"/>
            <a:ext cx="2258675" cy="2154578"/>
          </a:xfrm>
          <a:prstGeom prst="rect">
            <a:avLst/>
          </a:prstGeom>
          <a:solidFill>
            <a:srgbClr val="EF36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370">
              <a:solidFill>
                <a:schemeClr val="tx1"/>
              </a:solidFill>
            </a:endParaRPr>
          </a:p>
        </p:txBody>
      </p:sp>
      <p:sp>
        <p:nvSpPr>
          <p:cNvPr id="20" name="Text Placeholder 3"/>
          <p:cNvSpPr>
            <a:spLocks noGrp="1"/>
          </p:cNvSpPr>
          <p:nvPr>
            <p:ph type="body" sz="half" idx="2" hasCustomPrompt="1"/>
          </p:nvPr>
        </p:nvSpPr>
        <p:spPr>
          <a:xfrm>
            <a:off x="348360" y="1679552"/>
            <a:ext cx="3823733" cy="3037832"/>
          </a:xfrm>
          <a:prstGeom prst="rect">
            <a:avLst/>
          </a:prstGeom>
        </p:spPr>
        <p:txBody>
          <a:bodyPr lIns="0" tIns="0" rIns="0" bIns="0"/>
          <a:lstStyle>
            <a:lvl1pPr marL="0" marR="0" indent="0" algn="l" defTabSz="685793" rtl="0" eaLnBrk="1" fontAlgn="auto" latinLnBrk="0" hangingPunct="1">
              <a:lnSpc>
                <a:spcPct val="90000"/>
              </a:lnSpc>
              <a:spcBef>
                <a:spcPts val="750"/>
              </a:spcBef>
              <a:spcAft>
                <a:spcPts val="0"/>
              </a:spcAft>
              <a:buClrTx/>
              <a:buSzTx/>
              <a:buFont typeface="Arial"/>
              <a:buNone/>
              <a:tabLst/>
              <a:defRPr lang="en-GB" sz="3200" b="1" kern="1200" dirty="0">
                <a:solidFill>
                  <a:schemeClr val="tx1"/>
                </a:solidFill>
                <a:latin typeface="+mn-lt"/>
                <a:ea typeface="+mn-ea"/>
                <a:cs typeface="+mn-cs"/>
              </a:defRPr>
            </a:lvl1pPr>
            <a:lvl2pPr marL="342896" indent="0">
              <a:buNone/>
              <a:defRPr sz="1050"/>
            </a:lvl2pPr>
            <a:lvl3pPr marL="685793" indent="0">
              <a:buNone/>
              <a:defRPr sz="900"/>
            </a:lvl3pPr>
            <a:lvl4pPr marL="1028690" indent="0">
              <a:buNone/>
              <a:defRPr sz="750"/>
            </a:lvl4pPr>
            <a:lvl5pPr marL="1371587" indent="0">
              <a:buNone/>
              <a:defRPr sz="750"/>
            </a:lvl5pPr>
            <a:lvl6pPr marL="1714483" indent="0">
              <a:buNone/>
              <a:defRPr sz="750"/>
            </a:lvl6pPr>
            <a:lvl7pPr marL="2057379" indent="0">
              <a:buNone/>
              <a:defRPr sz="750"/>
            </a:lvl7pPr>
            <a:lvl8pPr marL="2400276" indent="0">
              <a:buNone/>
              <a:defRPr sz="750"/>
            </a:lvl8pPr>
            <a:lvl9pPr marL="2743173" indent="0">
              <a:buNone/>
              <a:defRPr sz="750"/>
            </a:lvl9pPr>
          </a:lstStyle>
          <a:p>
            <a:pPr marL="0" marR="0" lvl="0" indent="0" algn="l" defTabSz="685793" rtl="0" eaLnBrk="1" fontAlgn="auto" latinLnBrk="0" hangingPunct="1">
              <a:lnSpc>
                <a:spcPct val="90000"/>
              </a:lnSpc>
              <a:spcBef>
                <a:spcPts val="750"/>
              </a:spcBef>
              <a:spcAft>
                <a:spcPts val="0"/>
              </a:spcAft>
              <a:buClrTx/>
              <a:buSzTx/>
              <a:buFont typeface="Arial"/>
              <a:buNone/>
              <a:tabLst/>
              <a:defRPr/>
            </a:pPr>
            <a:r>
              <a:rPr lang="en-US" dirty="0"/>
              <a:t>Body text</a:t>
            </a:r>
          </a:p>
        </p:txBody>
      </p:sp>
      <p:sp>
        <p:nvSpPr>
          <p:cNvPr id="21" name="Text Placeholder 3"/>
          <p:cNvSpPr>
            <a:spLocks noGrp="1"/>
          </p:cNvSpPr>
          <p:nvPr>
            <p:ph type="body" sz="half" idx="10" hasCustomPrompt="1"/>
          </p:nvPr>
        </p:nvSpPr>
        <p:spPr>
          <a:xfrm>
            <a:off x="342616" y="200928"/>
            <a:ext cx="3829477" cy="1246232"/>
          </a:xfrm>
          <a:prstGeom prst="rect">
            <a:avLst/>
          </a:prstGeom>
        </p:spPr>
        <p:txBody>
          <a:bodyPr lIns="0" tIns="0" rIns="0" bIns="0"/>
          <a:lstStyle>
            <a:lvl1pPr marL="0" indent="0">
              <a:buNone/>
              <a:defRPr sz="4200" b="1" baseline="0">
                <a:solidFill>
                  <a:schemeClr val="tx1"/>
                </a:solidFill>
              </a:defRPr>
            </a:lvl1pPr>
            <a:lvl2pPr marL="342896" indent="0">
              <a:buNone/>
              <a:defRPr sz="1050"/>
            </a:lvl2pPr>
            <a:lvl3pPr marL="685793" indent="0">
              <a:buNone/>
              <a:defRPr sz="900"/>
            </a:lvl3pPr>
            <a:lvl4pPr marL="1028690" indent="0">
              <a:buNone/>
              <a:defRPr sz="750"/>
            </a:lvl4pPr>
            <a:lvl5pPr marL="1371587" indent="0">
              <a:buNone/>
              <a:defRPr sz="750"/>
            </a:lvl5pPr>
            <a:lvl6pPr marL="1714483" indent="0">
              <a:buNone/>
              <a:defRPr sz="750"/>
            </a:lvl6pPr>
            <a:lvl7pPr marL="2057379" indent="0">
              <a:buNone/>
              <a:defRPr sz="750"/>
            </a:lvl7pPr>
            <a:lvl8pPr marL="2400276" indent="0">
              <a:buNone/>
              <a:defRPr sz="750"/>
            </a:lvl8pPr>
            <a:lvl9pPr marL="2743173" indent="0">
              <a:buNone/>
              <a:defRPr sz="750"/>
            </a:lvl9pPr>
          </a:lstStyle>
          <a:p>
            <a:pPr lvl="0"/>
            <a:r>
              <a:rPr lang="en-US" dirty="0"/>
              <a:t>Body Slide title</a:t>
            </a:r>
          </a:p>
        </p:txBody>
      </p:sp>
      <p:sp>
        <p:nvSpPr>
          <p:cNvPr id="5" name="Text Placeholder 4">
            <a:extLst>
              <a:ext uri="{FF2B5EF4-FFF2-40B4-BE49-F238E27FC236}">
                <a16:creationId xmlns:a16="http://schemas.microsoft.com/office/drawing/2014/main" id="{0BA6AE25-E20F-4C84-B627-607655FE036B}"/>
              </a:ext>
            </a:extLst>
          </p:cNvPr>
          <p:cNvSpPr>
            <a:spLocks noGrp="1"/>
          </p:cNvSpPr>
          <p:nvPr>
            <p:ph type="body" sz="quarter" idx="11" hasCustomPrompt="1"/>
          </p:nvPr>
        </p:nvSpPr>
        <p:spPr>
          <a:xfrm>
            <a:off x="6002238" y="788486"/>
            <a:ext cx="1864295" cy="1231636"/>
          </a:xfrm>
          <a:prstGeom prst="rect">
            <a:avLst/>
          </a:prstGeom>
        </p:spPr>
        <p:txBody>
          <a:bodyPr/>
          <a:lstStyle>
            <a:lvl1pPr marL="0" indent="0">
              <a:buNone/>
              <a:defRPr sz="6000" b="1">
                <a:solidFill>
                  <a:schemeClr val="bg1"/>
                </a:solidFill>
              </a:defRPr>
            </a:lvl1pPr>
          </a:lstStyle>
          <a:p>
            <a:pPr lvl="0"/>
            <a:r>
              <a:rPr lang="fi-FI" dirty="0"/>
              <a:t>99%</a:t>
            </a:r>
          </a:p>
        </p:txBody>
      </p:sp>
      <p:sp>
        <p:nvSpPr>
          <p:cNvPr id="17" name="Text Placeholder 4">
            <a:extLst>
              <a:ext uri="{FF2B5EF4-FFF2-40B4-BE49-F238E27FC236}">
                <a16:creationId xmlns:a16="http://schemas.microsoft.com/office/drawing/2014/main" id="{41CDDD54-A63A-4AD8-AA48-789A6432EF94}"/>
              </a:ext>
            </a:extLst>
          </p:cNvPr>
          <p:cNvSpPr>
            <a:spLocks noGrp="1"/>
          </p:cNvSpPr>
          <p:nvPr>
            <p:ph type="body" sz="quarter" idx="12" hasCustomPrompt="1"/>
          </p:nvPr>
        </p:nvSpPr>
        <p:spPr>
          <a:xfrm>
            <a:off x="6100168" y="1841918"/>
            <a:ext cx="1647740" cy="743076"/>
          </a:xfrm>
          <a:prstGeom prst="rect">
            <a:avLst/>
          </a:prstGeom>
        </p:spPr>
        <p:txBody>
          <a:bodyPr/>
          <a:lstStyle>
            <a:lvl1pPr marL="0" indent="0">
              <a:buNone/>
              <a:defRPr sz="1350" b="1">
                <a:solidFill>
                  <a:schemeClr val="bg1"/>
                </a:solidFill>
              </a:defRPr>
            </a:lvl1pPr>
          </a:lstStyle>
          <a:p>
            <a:pPr lvl="0"/>
            <a:r>
              <a:rPr lang="fi-FI" dirty="0"/>
              <a:t>Big numbers can go here!</a:t>
            </a:r>
          </a:p>
        </p:txBody>
      </p:sp>
      <p:sp>
        <p:nvSpPr>
          <p:cNvPr id="18" name="Text Placeholder 4">
            <a:extLst>
              <a:ext uri="{FF2B5EF4-FFF2-40B4-BE49-F238E27FC236}">
                <a16:creationId xmlns:a16="http://schemas.microsoft.com/office/drawing/2014/main" id="{A38C68A1-B610-4EB8-91F0-FFFC12A8364C}"/>
              </a:ext>
            </a:extLst>
          </p:cNvPr>
          <p:cNvSpPr>
            <a:spLocks noGrp="1"/>
          </p:cNvSpPr>
          <p:nvPr>
            <p:ph type="body" sz="quarter" idx="13" hasCustomPrompt="1"/>
          </p:nvPr>
        </p:nvSpPr>
        <p:spPr>
          <a:xfrm>
            <a:off x="6002238" y="3139685"/>
            <a:ext cx="1864295" cy="1231636"/>
          </a:xfrm>
          <a:prstGeom prst="rect">
            <a:avLst/>
          </a:prstGeom>
        </p:spPr>
        <p:txBody>
          <a:bodyPr/>
          <a:lstStyle>
            <a:lvl1pPr marL="0" indent="0">
              <a:buNone/>
              <a:defRPr sz="6000" b="1">
                <a:solidFill>
                  <a:schemeClr val="bg1"/>
                </a:solidFill>
              </a:defRPr>
            </a:lvl1pPr>
          </a:lstStyle>
          <a:p>
            <a:pPr lvl="0"/>
            <a:r>
              <a:rPr lang="fi-FI" dirty="0"/>
              <a:t>99%</a:t>
            </a:r>
          </a:p>
        </p:txBody>
      </p:sp>
      <p:sp>
        <p:nvSpPr>
          <p:cNvPr id="19" name="Text Placeholder 4">
            <a:extLst>
              <a:ext uri="{FF2B5EF4-FFF2-40B4-BE49-F238E27FC236}">
                <a16:creationId xmlns:a16="http://schemas.microsoft.com/office/drawing/2014/main" id="{F31A8644-87C4-47F5-B7B5-4F9CD2683EA9}"/>
              </a:ext>
            </a:extLst>
          </p:cNvPr>
          <p:cNvSpPr>
            <a:spLocks noGrp="1"/>
          </p:cNvSpPr>
          <p:nvPr>
            <p:ph type="body" sz="quarter" idx="14" hasCustomPrompt="1"/>
          </p:nvPr>
        </p:nvSpPr>
        <p:spPr>
          <a:xfrm>
            <a:off x="6100168" y="4193116"/>
            <a:ext cx="1647740" cy="743076"/>
          </a:xfrm>
          <a:prstGeom prst="rect">
            <a:avLst/>
          </a:prstGeom>
        </p:spPr>
        <p:txBody>
          <a:bodyPr/>
          <a:lstStyle>
            <a:lvl1pPr marL="0" indent="0">
              <a:buNone/>
              <a:defRPr sz="1350" b="1">
                <a:solidFill>
                  <a:schemeClr val="bg1"/>
                </a:solidFill>
              </a:defRPr>
            </a:lvl1pPr>
          </a:lstStyle>
          <a:p>
            <a:pPr lvl="0"/>
            <a:r>
              <a:rPr lang="fi-FI" dirty="0"/>
              <a:t>And here!</a:t>
            </a:r>
          </a:p>
        </p:txBody>
      </p:sp>
      <p:pic>
        <p:nvPicPr>
          <p:cNvPr id="15" name="Picture 14">
            <a:extLst>
              <a:ext uri="{FF2B5EF4-FFF2-40B4-BE49-F238E27FC236}">
                <a16:creationId xmlns:a16="http://schemas.microsoft.com/office/drawing/2014/main" id="{0A7A0146-624F-4333-B6F9-0D6F40E5858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4869972"/>
            <a:ext cx="1887017" cy="845028"/>
          </a:xfrm>
          <a:prstGeom prst="rect">
            <a:avLst/>
          </a:prstGeom>
        </p:spPr>
      </p:pic>
    </p:spTree>
    <p:extLst>
      <p:ext uri="{BB962C8B-B14F-4D97-AF65-F5344CB8AC3E}">
        <p14:creationId xmlns:p14="http://schemas.microsoft.com/office/powerpoint/2010/main" val="2145274587"/>
      </p:ext>
    </p:extLst>
  </p:cSld>
  <p:clrMapOvr>
    <a:masterClrMapping/>
  </p:clrMapOvr>
  <p:extLst>
    <p:ext uri="{DCECCB84-F9BA-43D5-87BE-67443E8EF086}">
      <p15:sldGuideLst xmlns:p15="http://schemas.microsoft.com/office/powerpoint/2012/main">
        <p15:guide id="1" pos="2880">
          <p15:clr>
            <a:srgbClr val="FBAE40"/>
          </p15:clr>
        </p15:guide>
        <p15:guide id="2" orient="horz" pos="417">
          <p15:clr>
            <a:srgbClr val="FBAE40"/>
          </p15:clr>
        </p15:guide>
      </p15:sldGuideLst>
    </p:ext>
  </p:extLs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16. Closing slide - Red - Social media icons">
    <p:spTree>
      <p:nvGrpSpPr>
        <p:cNvPr id="1" name=""/>
        <p:cNvGrpSpPr/>
        <p:nvPr/>
      </p:nvGrpSpPr>
      <p:grpSpPr>
        <a:xfrm>
          <a:off x="0" y="0"/>
          <a:ext cx="0" cy="0"/>
          <a:chOff x="0" y="0"/>
          <a:chExt cx="0" cy="0"/>
        </a:xfrm>
      </p:grpSpPr>
      <p:sp>
        <p:nvSpPr>
          <p:cNvPr id="5" name="Rectangle 4"/>
          <p:cNvSpPr/>
          <p:nvPr userDrawn="1"/>
        </p:nvSpPr>
        <p:spPr>
          <a:xfrm>
            <a:off x="-16450" y="0"/>
            <a:ext cx="9160449" cy="5715000"/>
          </a:xfrm>
          <a:prstGeom prst="rect">
            <a:avLst/>
          </a:prstGeom>
          <a:solidFill>
            <a:srgbClr val="EF36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20"/>
          </a:p>
        </p:txBody>
      </p:sp>
      <p:grpSp>
        <p:nvGrpSpPr>
          <p:cNvPr id="17" name="Group 16">
            <a:extLst>
              <a:ext uri="{FF2B5EF4-FFF2-40B4-BE49-F238E27FC236}">
                <a16:creationId xmlns:a16="http://schemas.microsoft.com/office/drawing/2014/main" id="{3593A06D-6E97-4B1F-9DFE-437AC7FCAF96}"/>
              </a:ext>
            </a:extLst>
          </p:cNvPr>
          <p:cNvGrpSpPr>
            <a:grpSpLocks noChangeAspect="1"/>
          </p:cNvGrpSpPr>
          <p:nvPr userDrawn="1"/>
        </p:nvGrpSpPr>
        <p:grpSpPr>
          <a:xfrm>
            <a:off x="2930598" y="3187015"/>
            <a:ext cx="3282804" cy="392960"/>
            <a:chOff x="4484925" y="3824288"/>
            <a:chExt cx="3940431" cy="471680"/>
          </a:xfrm>
        </p:grpSpPr>
        <p:pic>
          <p:nvPicPr>
            <p:cNvPr id="18" name="Picture 17" descr="FB.png">
              <a:hlinkClick r:id="rId2"/>
              <a:extLst>
                <a:ext uri="{FF2B5EF4-FFF2-40B4-BE49-F238E27FC236}">
                  <a16:creationId xmlns:a16="http://schemas.microsoft.com/office/drawing/2014/main" id="{63C9A877-DF28-4952-BB04-944E14C97BA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84925" y="3824416"/>
              <a:ext cx="471553" cy="471552"/>
            </a:xfrm>
            <a:prstGeom prst="rect">
              <a:avLst/>
            </a:prstGeom>
          </p:spPr>
        </p:pic>
        <p:pic>
          <p:nvPicPr>
            <p:cNvPr id="19" name="Picture 18" descr="IG.png">
              <a:hlinkClick r:id="rId4"/>
              <a:extLst>
                <a:ext uri="{FF2B5EF4-FFF2-40B4-BE49-F238E27FC236}">
                  <a16:creationId xmlns:a16="http://schemas.microsoft.com/office/drawing/2014/main" id="{7D81EF40-6E9E-498E-A0FF-0467310C6CA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164502" y="3824416"/>
              <a:ext cx="471553" cy="471552"/>
            </a:xfrm>
            <a:prstGeom prst="rect">
              <a:avLst/>
            </a:prstGeom>
          </p:spPr>
        </p:pic>
        <p:pic>
          <p:nvPicPr>
            <p:cNvPr id="20" name="Picture 19" descr="Twitter.png">
              <a:hlinkClick r:id="rId6"/>
              <a:extLst>
                <a:ext uri="{FF2B5EF4-FFF2-40B4-BE49-F238E27FC236}">
                  <a16:creationId xmlns:a16="http://schemas.microsoft.com/office/drawing/2014/main" id="{9615CB1A-B511-40F3-B279-3535D808F066}"/>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844079" y="3824416"/>
              <a:ext cx="471553" cy="471552"/>
            </a:xfrm>
            <a:prstGeom prst="rect">
              <a:avLst/>
            </a:prstGeom>
          </p:spPr>
        </p:pic>
        <p:pic>
          <p:nvPicPr>
            <p:cNvPr id="21" name="Picture 20" descr="Youtube.png">
              <a:hlinkClick r:id="rId8"/>
              <a:extLst>
                <a:ext uri="{FF2B5EF4-FFF2-40B4-BE49-F238E27FC236}">
                  <a16:creationId xmlns:a16="http://schemas.microsoft.com/office/drawing/2014/main" id="{4078E56C-0326-42E5-BA55-82ED6BAC5DE5}"/>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6523656" y="3824416"/>
              <a:ext cx="471553" cy="471552"/>
            </a:xfrm>
            <a:prstGeom prst="rect">
              <a:avLst/>
            </a:prstGeom>
          </p:spPr>
        </p:pic>
        <p:pic>
          <p:nvPicPr>
            <p:cNvPr id="22" name="Picture 21" descr="SC.png">
              <a:hlinkClick r:id="rId10"/>
              <a:extLst>
                <a:ext uri="{FF2B5EF4-FFF2-40B4-BE49-F238E27FC236}">
                  <a16:creationId xmlns:a16="http://schemas.microsoft.com/office/drawing/2014/main" id="{E9DB4BE0-CE8E-4328-AB52-B08C7ED0EB09}"/>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7203233" y="3824416"/>
              <a:ext cx="471553" cy="471552"/>
            </a:xfrm>
            <a:prstGeom prst="rect">
              <a:avLst/>
            </a:prstGeom>
          </p:spPr>
        </p:pic>
        <p:pic>
          <p:nvPicPr>
            <p:cNvPr id="23" name="Picture 22">
              <a:extLst>
                <a:ext uri="{FF2B5EF4-FFF2-40B4-BE49-F238E27FC236}">
                  <a16:creationId xmlns:a16="http://schemas.microsoft.com/office/drawing/2014/main" id="{56807E1B-A17A-4F62-A053-2E6C3562B6BA}"/>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882812" y="3824288"/>
              <a:ext cx="542544" cy="457200"/>
            </a:xfrm>
            <a:prstGeom prst="rect">
              <a:avLst/>
            </a:prstGeom>
          </p:spPr>
        </p:pic>
      </p:grpSp>
      <p:sp>
        <p:nvSpPr>
          <p:cNvPr id="12" name="Otsikko 1">
            <a:hlinkClick r:id="rId13"/>
          </p:cNvPr>
          <p:cNvSpPr txBox="1">
            <a:spLocks/>
          </p:cNvSpPr>
          <p:nvPr userDrawn="1"/>
        </p:nvSpPr>
        <p:spPr>
          <a:xfrm>
            <a:off x="3717368" y="3964834"/>
            <a:ext cx="1709289" cy="404836"/>
          </a:xfrm>
          <a:prstGeom prst="rect">
            <a:avLst/>
          </a:prstGeom>
        </p:spPr>
        <p:txBody>
          <a:bodyPr lIns="0" tIns="0" rIns="0" bIns="0" anchor="t" anchorCtr="0">
            <a:noAutofit/>
          </a:bodyPr>
          <a:lstStyle>
            <a:lvl1pPr algn="l" defTabSz="457200" rtl="0" eaLnBrk="0" fontAlgn="base" hangingPunct="0">
              <a:lnSpc>
                <a:spcPct val="85000"/>
              </a:lnSpc>
              <a:spcBef>
                <a:spcPct val="0"/>
              </a:spcBef>
              <a:spcAft>
                <a:spcPct val="0"/>
              </a:spcAft>
              <a:defRPr sz="3600" b="1" kern="1200" spc="-100">
                <a:solidFill>
                  <a:srgbClr val="FFFFFF"/>
                </a:solidFill>
                <a:latin typeface="+mj-lt"/>
                <a:ea typeface="ＭＳ Ｐゴシック" charset="0"/>
                <a:cs typeface="MS PGothic" pitchFamily="34" charset="-128"/>
              </a:defRPr>
            </a:lvl1pPr>
            <a:lvl2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a:lstStyle>
          <a:p>
            <a:pPr algn="ctr"/>
            <a:r>
              <a:rPr lang="fi-FI" sz="1800" dirty="0" err="1">
                <a:latin typeface="Arial"/>
                <a:cs typeface="Arial"/>
              </a:rPr>
              <a:t>aalto.fi</a:t>
            </a:r>
            <a:endParaRPr lang="fi-FI" sz="1800" dirty="0">
              <a:latin typeface="Arial"/>
              <a:cs typeface="Arial"/>
            </a:endParaRPr>
          </a:p>
        </p:txBody>
      </p:sp>
      <p:sp>
        <p:nvSpPr>
          <p:cNvPr id="14" name="Otsikko 1"/>
          <p:cNvSpPr>
            <a:spLocks noGrp="1"/>
          </p:cNvSpPr>
          <p:nvPr>
            <p:ph type="ctrTitle" hasCustomPrompt="1"/>
          </p:nvPr>
        </p:nvSpPr>
        <p:spPr>
          <a:xfrm>
            <a:off x="2134826" y="2013704"/>
            <a:ext cx="4874348" cy="465644"/>
          </a:xfrm>
          <a:prstGeom prst="rect">
            <a:avLst/>
          </a:prstGeom>
        </p:spPr>
        <p:txBody>
          <a:bodyPr/>
          <a:lstStyle>
            <a:lvl1pPr algn="ctr">
              <a:defRPr sz="4400" b="1">
                <a:solidFill>
                  <a:schemeClr val="bg1"/>
                </a:solidFill>
              </a:defRPr>
            </a:lvl1pPr>
          </a:lstStyle>
          <a:p>
            <a:pPr algn="ctr"/>
            <a:r>
              <a:rPr lang="en-US" sz="3038" dirty="0">
                <a:latin typeface="Arial" charset="0"/>
                <a:ea typeface="Arial" charset="0"/>
                <a:cs typeface="Arial" charset="0"/>
              </a:rPr>
              <a:t>Title</a:t>
            </a:r>
            <a:endParaRPr lang="fi-FI" sz="3038" dirty="0">
              <a:latin typeface="Arial" charset="0"/>
              <a:ea typeface="Arial" charset="0"/>
              <a:cs typeface="Arial" charset="0"/>
            </a:endParaRPr>
          </a:p>
        </p:txBody>
      </p:sp>
      <p:pic>
        <p:nvPicPr>
          <p:cNvPr id="16" name="Picture 15">
            <a:extLst>
              <a:ext uri="{FF2B5EF4-FFF2-40B4-BE49-F238E27FC236}">
                <a16:creationId xmlns:a16="http://schemas.microsoft.com/office/drawing/2014/main" id="{E8BB1AF8-F52C-4B01-AD3A-AE5F7D188B20}"/>
              </a:ext>
            </a:extLst>
          </p:cNvPr>
          <p:cNvPicPr>
            <a:picLocks noChangeAspect="1"/>
          </p:cNvPicPr>
          <p:nvPr userDrawn="1"/>
        </p:nvPicPr>
        <p:blipFill>
          <a:blip r:embed="rId14">
            <a:extLst>
              <a:ext uri="{28A0092B-C50C-407E-A947-70E740481C1C}">
                <a14:useLocalDpi xmlns:a14="http://schemas.microsoft.com/office/drawing/2010/main"/>
              </a:ext>
            </a:extLst>
          </a:blip>
          <a:stretch>
            <a:fillRect/>
          </a:stretch>
        </p:blipFill>
        <p:spPr>
          <a:xfrm>
            <a:off x="0" y="0"/>
            <a:ext cx="1576671" cy="1449324"/>
          </a:xfrm>
          <a:prstGeom prst="rect">
            <a:avLst/>
          </a:prstGeom>
        </p:spPr>
      </p:pic>
    </p:spTree>
    <p:extLst>
      <p:ext uri="{BB962C8B-B14F-4D97-AF65-F5344CB8AC3E}">
        <p14:creationId xmlns:p14="http://schemas.microsoft.com/office/powerpoint/2010/main" val="2837295319"/>
      </p:ext>
    </p:extLst>
  </p:cSld>
  <p:clrMapOvr>
    <a:masterClrMapping/>
  </p:clrMapOvr>
  <p:extLst>
    <p:ext uri="{DCECCB84-F9BA-43D5-87BE-67443E8EF086}">
      <p15:sldGuideLst xmlns:p15="http://schemas.microsoft.com/office/powerpoint/2012/main">
        <p15:guide id="1" orient="horz" pos="2008">
          <p15:clr>
            <a:srgbClr val="FBAE40"/>
          </p15:clr>
        </p15:guide>
        <p15:guide id="2" orient="horz" pos="2253">
          <p15:clr>
            <a:srgbClr val="FBAE40"/>
          </p15:clr>
        </p15:guide>
      </p15:sldGuideLst>
    </p:ext>
  </p:extLst>
</p:sldLayout>
</file>

<file path=ppt/slideLayouts/slideLayout329.xml><?xml version="1.0" encoding="utf-8"?>
<p:sldLayout xmlns:a="http://schemas.openxmlformats.org/drawingml/2006/main" xmlns:r="http://schemas.openxmlformats.org/officeDocument/2006/relationships" xmlns:p="http://schemas.openxmlformats.org/presentationml/2006/main" userDrawn="1">
  <p:cSld name="6. Body slide - Black text - Image">
    <p:spTree>
      <p:nvGrpSpPr>
        <p:cNvPr id="1" name=""/>
        <p:cNvGrpSpPr/>
        <p:nvPr/>
      </p:nvGrpSpPr>
      <p:grpSpPr>
        <a:xfrm>
          <a:off x="0" y="0"/>
          <a:ext cx="0" cy="0"/>
          <a:chOff x="0" y="0"/>
          <a:chExt cx="0" cy="0"/>
        </a:xfrm>
      </p:grpSpPr>
      <p:sp>
        <p:nvSpPr>
          <p:cNvPr id="8" name="Picture Placeholder 2"/>
          <p:cNvSpPr>
            <a:spLocks noGrp="1"/>
          </p:cNvSpPr>
          <p:nvPr>
            <p:ph type="pic" idx="11" hasCustomPrompt="1"/>
          </p:nvPr>
        </p:nvSpPr>
        <p:spPr>
          <a:xfrm>
            <a:off x="4710794" y="0"/>
            <a:ext cx="4433207" cy="5715000"/>
          </a:xfrm>
          <a:prstGeom prst="rect">
            <a:avLst/>
          </a:prstGeom>
        </p:spPr>
        <p:txBody>
          <a:bodyPr/>
          <a:lstStyle>
            <a:lvl1pPr marL="0" marR="0" indent="0" algn="l" defTabSz="685800" rtl="0" eaLnBrk="1" fontAlgn="auto" latinLnBrk="0" hangingPunct="1">
              <a:lnSpc>
                <a:spcPct val="90000"/>
              </a:lnSpc>
              <a:spcBef>
                <a:spcPts val="750"/>
              </a:spcBef>
              <a:spcAft>
                <a:spcPts val="0"/>
              </a:spcAft>
              <a:buClrTx/>
              <a:buSzTx/>
              <a:buFont typeface="Arial"/>
              <a:buNone/>
              <a:tabLst/>
              <a:defRPr sz="2400" b="1" baseline="0">
                <a:solidFill>
                  <a:schemeClr val="bg1">
                    <a:lumMod val="85000"/>
                    <a:alpha val="62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i-FI" dirty="0" err="1"/>
              <a:t>Click</a:t>
            </a:r>
            <a:r>
              <a:rPr lang="fi-FI" dirty="0"/>
              <a:t> </a:t>
            </a:r>
            <a:r>
              <a:rPr lang="fi-FI" dirty="0" err="1"/>
              <a:t>icon</a:t>
            </a:r>
            <a:r>
              <a:rPr lang="fi-FI" dirty="0"/>
              <a:t> to </a:t>
            </a:r>
            <a:r>
              <a:rPr lang="fi-FI" dirty="0" err="1"/>
              <a:t>add</a:t>
            </a:r>
            <a:r>
              <a:rPr lang="fi-FI" dirty="0"/>
              <a:t> image.</a:t>
            </a:r>
          </a:p>
          <a:p>
            <a:endParaRPr lang="fi-FI" dirty="0"/>
          </a:p>
          <a:p>
            <a:r>
              <a:rPr lang="en-US" dirty="0"/>
              <a:t>Fit the image to frame </a:t>
            </a:r>
            <a:br>
              <a:rPr lang="en-US" dirty="0"/>
            </a:br>
            <a:r>
              <a:rPr lang="en-US" dirty="0"/>
              <a:t>by choosing: </a:t>
            </a:r>
            <a:br>
              <a:rPr lang="en-US" dirty="0"/>
            </a:br>
            <a:r>
              <a:rPr lang="en-US" dirty="0"/>
              <a:t>crop&gt;fit / </a:t>
            </a:r>
            <a:r>
              <a:rPr lang="en-US" dirty="0" err="1"/>
              <a:t>rajaa</a:t>
            </a:r>
            <a:r>
              <a:rPr lang="en-US" dirty="0"/>
              <a:t>&gt;</a:t>
            </a:r>
            <a:r>
              <a:rPr lang="en-US" dirty="0" err="1"/>
              <a:t>sovita</a:t>
            </a:r>
            <a:endParaRPr lang="en-US" dirty="0"/>
          </a:p>
        </p:txBody>
      </p:sp>
      <p:sp>
        <p:nvSpPr>
          <p:cNvPr id="4" name="Text Placeholder 3"/>
          <p:cNvSpPr>
            <a:spLocks noGrp="1"/>
          </p:cNvSpPr>
          <p:nvPr>
            <p:ph type="body" sz="half" idx="2" hasCustomPrompt="1"/>
          </p:nvPr>
        </p:nvSpPr>
        <p:spPr>
          <a:xfrm>
            <a:off x="287339" y="1509486"/>
            <a:ext cx="4052221" cy="3250514"/>
          </a:xfrm>
          <a:prstGeom prst="rect">
            <a:avLst/>
          </a:prstGeom>
        </p:spPr>
        <p:txBody>
          <a:bodyPr lIns="0" tIns="0" rIns="0" bIns="0"/>
          <a:lstStyle>
            <a:lvl1pPr marL="0" marR="0" indent="0" algn="l" defTabSz="685800" rtl="0" eaLnBrk="1" fontAlgn="auto" latinLnBrk="0" hangingPunct="1">
              <a:lnSpc>
                <a:spcPts val="2600"/>
              </a:lnSpc>
              <a:spcBef>
                <a:spcPts val="750"/>
              </a:spcBef>
              <a:spcAft>
                <a:spcPts val="0"/>
              </a:spcAft>
              <a:buClrTx/>
              <a:buSzTx/>
              <a:buFont typeface="Arial"/>
              <a:buNone/>
              <a:tabLst/>
              <a:defRPr lang="en-GB" sz="2100" b="1" smtClean="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p:txBody>
      </p:sp>
      <p:sp>
        <p:nvSpPr>
          <p:cNvPr id="11" name="Text Placeholder 3"/>
          <p:cNvSpPr>
            <a:spLocks noGrp="1"/>
          </p:cNvSpPr>
          <p:nvPr>
            <p:ph type="body" sz="half" idx="10" hasCustomPrompt="1"/>
          </p:nvPr>
        </p:nvSpPr>
        <p:spPr>
          <a:xfrm>
            <a:off x="291601" y="194400"/>
            <a:ext cx="4052221" cy="1058400"/>
          </a:xfrm>
          <a:prstGeom prst="rect">
            <a:avLst/>
          </a:prstGeom>
        </p:spPr>
        <p:txBody>
          <a:bodyPr lIns="0" tIns="0" rIns="0" bIns="0"/>
          <a:lstStyle>
            <a:lvl1pPr marL="0" indent="0">
              <a:lnSpc>
                <a:spcPts val="4000"/>
              </a:lnSpc>
              <a:buNone/>
              <a:defRPr sz="4000" b="1" baseline="0">
                <a:solidFill>
                  <a:schemeClr val="tx1"/>
                </a:solidFill>
                <a:latin typeface="+mj-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a:t>
            </a:r>
          </a:p>
        </p:txBody>
      </p:sp>
      <p:pic>
        <p:nvPicPr>
          <p:cNvPr id="17" name="Kuva 1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86646" y="5104754"/>
            <a:ext cx="1732654" cy="394823"/>
          </a:xfrm>
          <a:prstGeom prst="rect">
            <a:avLst/>
          </a:prstGeom>
        </p:spPr>
      </p:pic>
    </p:spTree>
    <p:extLst>
      <p:ext uri="{BB962C8B-B14F-4D97-AF65-F5344CB8AC3E}">
        <p14:creationId xmlns:p14="http://schemas.microsoft.com/office/powerpoint/2010/main" val="2328671338"/>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23" y="1417636"/>
            <a:ext cx="8207375" cy="29520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10"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5"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10" y="0"/>
            <a:ext cx="1654175" cy="1516063"/>
          </a:xfrm>
          <a:prstGeom prst="rect">
            <a:avLst/>
          </a:prstGeom>
        </p:spPr>
      </p:pic>
    </p:spTree>
    <p:extLst>
      <p:ext uri="{BB962C8B-B14F-4D97-AF65-F5344CB8AC3E}">
        <p14:creationId xmlns:p14="http://schemas.microsoft.com/office/powerpoint/2010/main" val="79445313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rgbClr val="005EB8"/>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16" y="1417340"/>
            <a:ext cx="8207375" cy="2952000"/>
          </a:xfrm>
          <a:prstGeom prst="rect">
            <a:avLst/>
          </a:prstGeom>
        </p:spPr>
        <p:txBody>
          <a:bodyPr lIns="0" tIns="0" rIns="0" bIns="0" anchor="b" anchorCtr="0">
            <a:noAutofit/>
          </a:bodyPr>
          <a:lstStyle>
            <a:lvl1pPr algn="l">
              <a:lnSpc>
                <a:spcPct val="80000"/>
              </a:lnSpc>
              <a:defRPr sz="5400" b="1" spc="-150">
                <a:solidFill>
                  <a:schemeClr val="bg1"/>
                </a:solidFill>
              </a:defRPr>
            </a:lvl1pPr>
          </a:lstStyle>
          <a:p>
            <a:r>
              <a:rPr lang="en-US"/>
              <a:t>Click to edit Master title style</a:t>
            </a:r>
            <a:endParaRPr lang="en-US" dirty="0"/>
          </a:p>
        </p:txBody>
      </p:sp>
      <p:sp>
        <p:nvSpPr>
          <p:cNvPr id="6" name="Subtitle 2"/>
          <p:cNvSpPr>
            <a:spLocks noGrp="1"/>
          </p:cNvSpPr>
          <p:nvPr>
            <p:ph type="subTitle" idx="1"/>
          </p:nvPr>
        </p:nvSpPr>
        <p:spPr>
          <a:xfrm>
            <a:off x="468315" y="4429748"/>
            <a:ext cx="5495420" cy="660000"/>
          </a:xfrm>
          <a:prstGeom prst="rect">
            <a:avLst/>
          </a:prstGeom>
        </p:spPr>
        <p:txBody>
          <a:bodyPr lIns="0" tIns="0" rIns="0" bIns="0" anchor="t">
            <a:normAutofit/>
          </a:bodyPr>
          <a:lstStyle>
            <a:lvl1pPr marL="0" indent="0" algn="l">
              <a:spcBef>
                <a:spcPts val="0"/>
              </a:spcBef>
              <a:buNone/>
              <a:defRPr sz="1200" i="1">
                <a:solidFill>
                  <a:schemeClr val="bg1"/>
                </a:solidFill>
                <a:latin typeface="Georgia"/>
                <a:cs typeface="Georgia"/>
              </a:defRPr>
            </a:lvl1pPr>
            <a:lvl2pPr marL="342887" indent="0" algn="ctr">
              <a:buNone/>
              <a:defRPr>
                <a:solidFill>
                  <a:schemeClr val="tx1">
                    <a:tint val="75000"/>
                  </a:schemeClr>
                </a:solidFill>
              </a:defRPr>
            </a:lvl2pPr>
            <a:lvl3pPr marL="685773" indent="0" algn="ctr">
              <a:buNone/>
              <a:defRPr>
                <a:solidFill>
                  <a:schemeClr val="tx1">
                    <a:tint val="75000"/>
                  </a:schemeClr>
                </a:solidFill>
              </a:defRPr>
            </a:lvl3pPr>
            <a:lvl4pPr marL="1028659" indent="0" algn="ctr">
              <a:buNone/>
              <a:defRPr>
                <a:solidFill>
                  <a:schemeClr val="tx1">
                    <a:tint val="75000"/>
                  </a:schemeClr>
                </a:solidFill>
              </a:defRPr>
            </a:lvl4pPr>
            <a:lvl5pPr marL="1371545" indent="0" algn="ctr">
              <a:buNone/>
              <a:defRPr>
                <a:solidFill>
                  <a:schemeClr val="tx1">
                    <a:tint val="75000"/>
                  </a:schemeClr>
                </a:solidFill>
              </a:defRPr>
            </a:lvl5pPr>
            <a:lvl6pPr marL="1714432" indent="0" algn="ctr">
              <a:buNone/>
              <a:defRPr>
                <a:solidFill>
                  <a:schemeClr val="tx1">
                    <a:tint val="75000"/>
                  </a:schemeClr>
                </a:solidFill>
              </a:defRPr>
            </a:lvl6pPr>
            <a:lvl7pPr marL="2057318" indent="0" algn="ctr">
              <a:buNone/>
              <a:defRPr>
                <a:solidFill>
                  <a:schemeClr val="tx1">
                    <a:tint val="75000"/>
                  </a:schemeClr>
                </a:solidFill>
              </a:defRPr>
            </a:lvl7pPr>
            <a:lvl8pPr marL="2400204" indent="0" algn="ctr">
              <a:buNone/>
              <a:defRPr>
                <a:solidFill>
                  <a:schemeClr val="tx1">
                    <a:tint val="75000"/>
                  </a:schemeClr>
                </a:solidFill>
              </a:defRPr>
            </a:lvl8pPr>
            <a:lvl9pPr marL="2743091" indent="0" algn="ctr">
              <a:buNone/>
              <a:defRPr>
                <a:solidFill>
                  <a:schemeClr val="tx1">
                    <a:tint val="75000"/>
                  </a:schemeClr>
                </a:solidFill>
              </a:defRPr>
            </a:lvl9pPr>
          </a:lstStyle>
          <a:p>
            <a:r>
              <a:rPr lang="en-US"/>
              <a:t>Click to edit Master subtitle style</a:t>
            </a:r>
            <a:endParaRPr lang="en-US" dirty="0"/>
          </a:p>
        </p:txBody>
      </p:sp>
      <p:pic>
        <p:nvPicPr>
          <p:cNvPr id="7"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03" y="0"/>
            <a:ext cx="1654175" cy="1516063"/>
          </a:xfrm>
          <a:prstGeom prst="rect">
            <a:avLst/>
          </a:prstGeom>
        </p:spPr>
      </p:pic>
    </p:spTree>
    <p:extLst>
      <p:ext uri="{BB962C8B-B14F-4D97-AF65-F5344CB8AC3E}">
        <p14:creationId xmlns:p14="http://schemas.microsoft.com/office/powerpoint/2010/main" val="370463693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rgbClr val="EF334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16" y="1417340"/>
            <a:ext cx="8207375" cy="2952000"/>
          </a:xfrm>
          <a:prstGeom prst="rect">
            <a:avLst/>
          </a:prstGeom>
        </p:spPr>
        <p:txBody>
          <a:bodyPr lIns="0" tIns="0" rIns="0" bIns="0" anchor="b" anchorCtr="0">
            <a:noAutofit/>
          </a:bodyPr>
          <a:lstStyle>
            <a:lvl1pPr algn="l">
              <a:lnSpc>
                <a:spcPct val="80000"/>
              </a:lnSpc>
              <a:defRPr sz="5400" b="1" spc="-15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5" y="4429748"/>
            <a:ext cx="5495420" cy="660000"/>
          </a:xfrm>
          <a:prstGeom prst="rect">
            <a:avLst/>
          </a:prstGeom>
        </p:spPr>
        <p:txBody>
          <a:bodyPr lIns="0" tIns="0" rIns="0" bIns="0" anchor="t">
            <a:normAutofit/>
          </a:bodyPr>
          <a:lstStyle>
            <a:lvl1pPr marL="0" indent="0" algn="l">
              <a:spcBef>
                <a:spcPts val="0"/>
              </a:spcBef>
              <a:buNone/>
              <a:defRPr sz="1200" i="1">
                <a:solidFill>
                  <a:schemeClr val="bg1"/>
                </a:solidFill>
                <a:latin typeface="Georgia"/>
                <a:cs typeface="Georgia"/>
              </a:defRPr>
            </a:lvl1pPr>
            <a:lvl2pPr marL="342887" indent="0" algn="ctr">
              <a:buNone/>
              <a:defRPr>
                <a:solidFill>
                  <a:schemeClr val="tx1">
                    <a:tint val="75000"/>
                  </a:schemeClr>
                </a:solidFill>
              </a:defRPr>
            </a:lvl2pPr>
            <a:lvl3pPr marL="685773" indent="0" algn="ctr">
              <a:buNone/>
              <a:defRPr>
                <a:solidFill>
                  <a:schemeClr val="tx1">
                    <a:tint val="75000"/>
                  </a:schemeClr>
                </a:solidFill>
              </a:defRPr>
            </a:lvl3pPr>
            <a:lvl4pPr marL="1028659" indent="0" algn="ctr">
              <a:buNone/>
              <a:defRPr>
                <a:solidFill>
                  <a:schemeClr val="tx1">
                    <a:tint val="75000"/>
                  </a:schemeClr>
                </a:solidFill>
              </a:defRPr>
            </a:lvl4pPr>
            <a:lvl5pPr marL="1371545" indent="0" algn="ctr">
              <a:buNone/>
              <a:defRPr>
                <a:solidFill>
                  <a:schemeClr val="tx1">
                    <a:tint val="75000"/>
                  </a:schemeClr>
                </a:solidFill>
              </a:defRPr>
            </a:lvl5pPr>
            <a:lvl6pPr marL="1714432" indent="0" algn="ctr">
              <a:buNone/>
              <a:defRPr>
                <a:solidFill>
                  <a:schemeClr val="tx1">
                    <a:tint val="75000"/>
                  </a:schemeClr>
                </a:solidFill>
              </a:defRPr>
            </a:lvl6pPr>
            <a:lvl7pPr marL="2057318" indent="0" algn="ctr">
              <a:buNone/>
              <a:defRPr>
                <a:solidFill>
                  <a:schemeClr val="tx1">
                    <a:tint val="75000"/>
                  </a:schemeClr>
                </a:solidFill>
              </a:defRPr>
            </a:lvl7pPr>
            <a:lvl8pPr marL="2400204" indent="0" algn="ctr">
              <a:buNone/>
              <a:defRPr>
                <a:solidFill>
                  <a:schemeClr val="tx1">
                    <a:tint val="75000"/>
                  </a:schemeClr>
                </a:solidFill>
              </a:defRPr>
            </a:lvl8pPr>
            <a:lvl9pPr marL="2743091" indent="0" algn="ctr">
              <a:buNone/>
              <a:defRPr>
                <a:solidFill>
                  <a:schemeClr val="tx1">
                    <a:tint val="75000"/>
                  </a:schemeClr>
                </a:solidFill>
              </a:defRPr>
            </a:lvl9pPr>
          </a:lstStyle>
          <a:p>
            <a:r>
              <a:rPr lang="en-US"/>
              <a:t>Click to edit Master subtitle style</a:t>
            </a:r>
            <a:endParaRPr lang="en-US" dirty="0"/>
          </a:p>
        </p:txBody>
      </p:sp>
      <p:pic>
        <p:nvPicPr>
          <p:cNvPr id="5"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03" y="0"/>
            <a:ext cx="1654175" cy="1516063"/>
          </a:xfrm>
          <a:prstGeom prst="rect">
            <a:avLst/>
          </a:prstGeom>
        </p:spPr>
      </p:pic>
    </p:spTree>
    <p:extLst>
      <p:ext uri="{BB962C8B-B14F-4D97-AF65-F5344CB8AC3E}">
        <p14:creationId xmlns:p14="http://schemas.microsoft.com/office/powerpoint/2010/main" val="3747274398"/>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rgbClr val="FFCD0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16" y="1417340"/>
            <a:ext cx="8207375" cy="2952000"/>
          </a:xfrm>
          <a:prstGeom prst="rect">
            <a:avLst/>
          </a:prstGeom>
        </p:spPr>
        <p:txBody>
          <a:bodyPr lIns="0" tIns="0" rIns="0" bIns="0" anchor="b" anchorCtr="0">
            <a:noAutofit/>
          </a:bodyPr>
          <a:lstStyle>
            <a:lvl1pPr algn="l">
              <a:lnSpc>
                <a:spcPct val="80000"/>
              </a:lnSpc>
              <a:defRPr sz="5400" b="1" spc="-15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5" y="4429748"/>
            <a:ext cx="5495420" cy="660000"/>
          </a:xfrm>
          <a:prstGeom prst="rect">
            <a:avLst/>
          </a:prstGeom>
        </p:spPr>
        <p:txBody>
          <a:bodyPr lIns="0" tIns="0" rIns="0" bIns="0" anchor="t">
            <a:normAutofit/>
          </a:bodyPr>
          <a:lstStyle>
            <a:lvl1pPr marL="0" indent="0" algn="l">
              <a:spcBef>
                <a:spcPts val="0"/>
              </a:spcBef>
              <a:buNone/>
              <a:defRPr sz="1200" i="1">
                <a:solidFill>
                  <a:schemeClr val="bg1"/>
                </a:solidFill>
                <a:latin typeface="Georgia"/>
                <a:cs typeface="Georgia"/>
              </a:defRPr>
            </a:lvl1pPr>
            <a:lvl2pPr marL="342887" indent="0" algn="ctr">
              <a:buNone/>
              <a:defRPr>
                <a:solidFill>
                  <a:schemeClr val="tx1">
                    <a:tint val="75000"/>
                  </a:schemeClr>
                </a:solidFill>
              </a:defRPr>
            </a:lvl2pPr>
            <a:lvl3pPr marL="685773" indent="0" algn="ctr">
              <a:buNone/>
              <a:defRPr>
                <a:solidFill>
                  <a:schemeClr val="tx1">
                    <a:tint val="75000"/>
                  </a:schemeClr>
                </a:solidFill>
              </a:defRPr>
            </a:lvl3pPr>
            <a:lvl4pPr marL="1028659" indent="0" algn="ctr">
              <a:buNone/>
              <a:defRPr>
                <a:solidFill>
                  <a:schemeClr val="tx1">
                    <a:tint val="75000"/>
                  </a:schemeClr>
                </a:solidFill>
              </a:defRPr>
            </a:lvl4pPr>
            <a:lvl5pPr marL="1371545" indent="0" algn="ctr">
              <a:buNone/>
              <a:defRPr>
                <a:solidFill>
                  <a:schemeClr val="tx1">
                    <a:tint val="75000"/>
                  </a:schemeClr>
                </a:solidFill>
              </a:defRPr>
            </a:lvl5pPr>
            <a:lvl6pPr marL="1714432" indent="0" algn="ctr">
              <a:buNone/>
              <a:defRPr>
                <a:solidFill>
                  <a:schemeClr val="tx1">
                    <a:tint val="75000"/>
                  </a:schemeClr>
                </a:solidFill>
              </a:defRPr>
            </a:lvl6pPr>
            <a:lvl7pPr marL="2057318" indent="0" algn="ctr">
              <a:buNone/>
              <a:defRPr>
                <a:solidFill>
                  <a:schemeClr val="tx1">
                    <a:tint val="75000"/>
                  </a:schemeClr>
                </a:solidFill>
              </a:defRPr>
            </a:lvl7pPr>
            <a:lvl8pPr marL="2400204" indent="0" algn="ctr">
              <a:buNone/>
              <a:defRPr>
                <a:solidFill>
                  <a:schemeClr val="tx1">
                    <a:tint val="75000"/>
                  </a:schemeClr>
                </a:solidFill>
              </a:defRPr>
            </a:lvl8pPr>
            <a:lvl9pPr marL="2743091" indent="0" algn="ctr">
              <a:buNone/>
              <a:defRPr>
                <a:solidFill>
                  <a:schemeClr val="tx1">
                    <a:tint val="75000"/>
                  </a:schemeClr>
                </a:solidFill>
              </a:defRPr>
            </a:lvl9pPr>
          </a:lstStyle>
          <a:p>
            <a:r>
              <a:rPr lang="en-US"/>
              <a:t>Click to edit Master subtitle style</a:t>
            </a:r>
            <a:endParaRPr lang="en-US" dirty="0"/>
          </a:p>
        </p:txBody>
      </p:sp>
      <p:pic>
        <p:nvPicPr>
          <p:cNvPr id="6"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03" y="0"/>
            <a:ext cx="1654175" cy="1516063"/>
          </a:xfrm>
          <a:prstGeom prst="rect">
            <a:avLst/>
          </a:prstGeom>
        </p:spPr>
      </p:pic>
    </p:spTree>
    <p:extLst>
      <p:ext uri="{BB962C8B-B14F-4D97-AF65-F5344CB8AC3E}">
        <p14:creationId xmlns:p14="http://schemas.microsoft.com/office/powerpoint/2010/main" val="265178679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16" y="1417636"/>
            <a:ext cx="8207375" cy="2952000"/>
          </a:xfrm>
          <a:prstGeom prst="rect">
            <a:avLst/>
          </a:prstGeom>
        </p:spPr>
        <p:txBody>
          <a:bodyPr lIns="0" tIns="0" rIns="0" bIns="0" anchor="b" anchorCtr="0">
            <a:noAutofit/>
          </a:bodyPr>
          <a:lstStyle>
            <a:lvl1pPr algn="l">
              <a:lnSpc>
                <a:spcPct val="80000"/>
              </a:lnSpc>
              <a:defRPr sz="5400" b="1" spc="-15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468315" y="4429748"/>
            <a:ext cx="5495420" cy="660000"/>
          </a:xfrm>
          <a:prstGeom prst="rect">
            <a:avLst/>
          </a:prstGeom>
        </p:spPr>
        <p:txBody>
          <a:bodyPr lIns="0" tIns="0" rIns="0" bIns="0" anchor="t">
            <a:normAutofit/>
          </a:bodyPr>
          <a:lstStyle>
            <a:lvl1pPr marL="0" indent="0" algn="l">
              <a:spcBef>
                <a:spcPts val="0"/>
              </a:spcBef>
              <a:buNone/>
              <a:defRPr sz="1200" i="1">
                <a:solidFill>
                  <a:schemeClr val="bg1"/>
                </a:solidFill>
                <a:latin typeface="Georgia"/>
                <a:cs typeface="Georgia"/>
              </a:defRPr>
            </a:lvl1pPr>
            <a:lvl2pPr marL="342887" indent="0" algn="ctr">
              <a:buNone/>
              <a:defRPr>
                <a:solidFill>
                  <a:schemeClr val="tx1">
                    <a:tint val="75000"/>
                  </a:schemeClr>
                </a:solidFill>
              </a:defRPr>
            </a:lvl2pPr>
            <a:lvl3pPr marL="685773" indent="0" algn="ctr">
              <a:buNone/>
              <a:defRPr>
                <a:solidFill>
                  <a:schemeClr val="tx1">
                    <a:tint val="75000"/>
                  </a:schemeClr>
                </a:solidFill>
              </a:defRPr>
            </a:lvl3pPr>
            <a:lvl4pPr marL="1028659" indent="0" algn="ctr">
              <a:buNone/>
              <a:defRPr>
                <a:solidFill>
                  <a:schemeClr val="tx1">
                    <a:tint val="75000"/>
                  </a:schemeClr>
                </a:solidFill>
              </a:defRPr>
            </a:lvl4pPr>
            <a:lvl5pPr marL="1371545" indent="0" algn="ctr">
              <a:buNone/>
              <a:defRPr>
                <a:solidFill>
                  <a:schemeClr val="tx1">
                    <a:tint val="75000"/>
                  </a:schemeClr>
                </a:solidFill>
              </a:defRPr>
            </a:lvl5pPr>
            <a:lvl6pPr marL="1714432" indent="0" algn="ctr">
              <a:buNone/>
              <a:defRPr>
                <a:solidFill>
                  <a:schemeClr val="tx1">
                    <a:tint val="75000"/>
                  </a:schemeClr>
                </a:solidFill>
              </a:defRPr>
            </a:lvl6pPr>
            <a:lvl7pPr marL="2057318" indent="0" algn="ctr">
              <a:buNone/>
              <a:defRPr>
                <a:solidFill>
                  <a:schemeClr val="tx1">
                    <a:tint val="75000"/>
                  </a:schemeClr>
                </a:solidFill>
              </a:defRPr>
            </a:lvl7pPr>
            <a:lvl8pPr marL="2400204" indent="0" algn="ctr">
              <a:buNone/>
              <a:defRPr>
                <a:solidFill>
                  <a:schemeClr val="tx1">
                    <a:tint val="75000"/>
                  </a:schemeClr>
                </a:solidFill>
              </a:defRPr>
            </a:lvl8pPr>
            <a:lvl9pPr marL="2743091" indent="0" algn="ctr">
              <a:buNone/>
              <a:defRPr>
                <a:solidFill>
                  <a:schemeClr val="tx1">
                    <a:tint val="75000"/>
                  </a:schemeClr>
                </a:solidFill>
              </a:defRPr>
            </a:lvl9pPr>
          </a:lstStyle>
          <a:p>
            <a:r>
              <a:rPr lang="en-US"/>
              <a:t>Click to edit Master subtitle style</a:t>
            </a:r>
            <a:endParaRPr lang="en-US" dirty="0"/>
          </a:p>
        </p:txBody>
      </p:sp>
      <p:pic>
        <p:nvPicPr>
          <p:cNvPr id="5"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03" y="0"/>
            <a:ext cx="1654175" cy="1516063"/>
          </a:xfrm>
          <a:prstGeom prst="rect">
            <a:avLst/>
          </a:prstGeom>
        </p:spPr>
      </p:pic>
    </p:spTree>
    <p:extLst>
      <p:ext uri="{BB962C8B-B14F-4D97-AF65-F5344CB8AC3E}">
        <p14:creationId xmlns:p14="http://schemas.microsoft.com/office/powerpoint/2010/main" val="354202722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Cover with BG image 2">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16" y="1417636"/>
            <a:ext cx="8207375" cy="2952000"/>
          </a:xfrm>
          <a:prstGeom prst="rect">
            <a:avLst/>
          </a:prstGeom>
        </p:spPr>
        <p:txBody>
          <a:bodyPr lIns="0" tIns="0" rIns="0" bIns="0" anchor="b" anchorCtr="0">
            <a:noAutofit/>
          </a:bodyPr>
          <a:lstStyle>
            <a:lvl1pPr algn="l">
              <a:lnSpc>
                <a:spcPct val="80000"/>
              </a:lnSpc>
              <a:defRPr sz="5400" b="1" spc="-15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5" y="4429748"/>
            <a:ext cx="5495420" cy="660000"/>
          </a:xfrm>
          <a:prstGeom prst="rect">
            <a:avLst/>
          </a:prstGeom>
        </p:spPr>
        <p:txBody>
          <a:bodyPr lIns="0" tIns="0" rIns="0" bIns="0" anchor="t">
            <a:normAutofit/>
          </a:bodyPr>
          <a:lstStyle>
            <a:lvl1pPr marL="0" indent="0" algn="l">
              <a:spcBef>
                <a:spcPts val="0"/>
              </a:spcBef>
              <a:buNone/>
              <a:defRPr sz="1200" i="1">
                <a:solidFill>
                  <a:schemeClr val="bg1"/>
                </a:solidFill>
                <a:latin typeface="Georgia"/>
                <a:cs typeface="Georgia"/>
              </a:defRPr>
            </a:lvl1pPr>
            <a:lvl2pPr marL="342887" indent="0" algn="ctr">
              <a:buNone/>
              <a:defRPr>
                <a:solidFill>
                  <a:schemeClr val="tx1">
                    <a:tint val="75000"/>
                  </a:schemeClr>
                </a:solidFill>
              </a:defRPr>
            </a:lvl2pPr>
            <a:lvl3pPr marL="685773" indent="0" algn="ctr">
              <a:buNone/>
              <a:defRPr>
                <a:solidFill>
                  <a:schemeClr val="tx1">
                    <a:tint val="75000"/>
                  </a:schemeClr>
                </a:solidFill>
              </a:defRPr>
            </a:lvl3pPr>
            <a:lvl4pPr marL="1028659" indent="0" algn="ctr">
              <a:buNone/>
              <a:defRPr>
                <a:solidFill>
                  <a:schemeClr val="tx1">
                    <a:tint val="75000"/>
                  </a:schemeClr>
                </a:solidFill>
              </a:defRPr>
            </a:lvl4pPr>
            <a:lvl5pPr marL="1371545" indent="0" algn="ctr">
              <a:buNone/>
              <a:defRPr>
                <a:solidFill>
                  <a:schemeClr val="tx1">
                    <a:tint val="75000"/>
                  </a:schemeClr>
                </a:solidFill>
              </a:defRPr>
            </a:lvl5pPr>
            <a:lvl6pPr marL="1714432" indent="0" algn="ctr">
              <a:buNone/>
              <a:defRPr>
                <a:solidFill>
                  <a:schemeClr val="tx1">
                    <a:tint val="75000"/>
                  </a:schemeClr>
                </a:solidFill>
              </a:defRPr>
            </a:lvl6pPr>
            <a:lvl7pPr marL="2057318" indent="0" algn="ctr">
              <a:buNone/>
              <a:defRPr>
                <a:solidFill>
                  <a:schemeClr val="tx1">
                    <a:tint val="75000"/>
                  </a:schemeClr>
                </a:solidFill>
              </a:defRPr>
            </a:lvl7pPr>
            <a:lvl8pPr marL="2400204" indent="0" algn="ctr">
              <a:buNone/>
              <a:defRPr>
                <a:solidFill>
                  <a:schemeClr val="tx1">
                    <a:tint val="75000"/>
                  </a:schemeClr>
                </a:solidFill>
              </a:defRPr>
            </a:lvl8pPr>
            <a:lvl9pPr marL="2743091" indent="0" algn="ctr">
              <a:buNone/>
              <a:defRPr>
                <a:solidFill>
                  <a:schemeClr val="tx1">
                    <a:tint val="75000"/>
                  </a:schemeClr>
                </a:solidFill>
              </a:defRPr>
            </a:lvl9pPr>
          </a:lstStyle>
          <a:p>
            <a:r>
              <a:rPr lang="en-US"/>
              <a:t>Click to edit Master subtitle style</a:t>
            </a:r>
            <a:endParaRPr lang="en-US" dirty="0"/>
          </a:p>
        </p:txBody>
      </p:sp>
      <p:pic>
        <p:nvPicPr>
          <p:cNvPr id="5"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03" y="0"/>
            <a:ext cx="1654175" cy="1516063"/>
          </a:xfrm>
          <a:prstGeom prst="rect">
            <a:avLst/>
          </a:prstGeom>
        </p:spPr>
      </p:pic>
    </p:spTree>
    <p:extLst>
      <p:ext uri="{BB962C8B-B14F-4D97-AF65-F5344CB8AC3E}">
        <p14:creationId xmlns:p14="http://schemas.microsoft.com/office/powerpoint/2010/main" val="386793108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Cover with BG image 3">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16" y="1417636"/>
            <a:ext cx="8207375" cy="2952000"/>
          </a:xfrm>
          <a:prstGeom prst="rect">
            <a:avLst/>
          </a:prstGeom>
        </p:spPr>
        <p:txBody>
          <a:bodyPr lIns="0" tIns="0" rIns="0" bIns="0" anchor="b" anchorCtr="0">
            <a:noAutofit/>
          </a:bodyPr>
          <a:lstStyle>
            <a:lvl1pPr algn="l">
              <a:lnSpc>
                <a:spcPct val="80000"/>
              </a:lnSpc>
              <a:defRPr sz="5400" b="1" spc="-15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5" y="4429748"/>
            <a:ext cx="5495420" cy="660000"/>
          </a:xfrm>
          <a:prstGeom prst="rect">
            <a:avLst/>
          </a:prstGeom>
        </p:spPr>
        <p:txBody>
          <a:bodyPr lIns="0" tIns="0" rIns="0" bIns="0" anchor="t">
            <a:normAutofit/>
          </a:bodyPr>
          <a:lstStyle>
            <a:lvl1pPr marL="0" indent="0" algn="l">
              <a:spcBef>
                <a:spcPts val="0"/>
              </a:spcBef>
              <a:buNone/>
              <a:defRPr sz="1200" i="1">
                <a:solidFill>
                  <a:schemeClr val="bg1"/>
                </a:solidFill>
                <a:latin typeface="Georgia"/>
                <a:cs typeface="Georgia"/>
              </a:defRPr>
            </a:lvl1pPr>
            <a:lvl2pPr marL="342887" indent="0" algn="ctr">
              <a:buNone/>
              <a:defRPr>
                <a:solidFill>
                  <a:schemeClr val="tx1">
                    <a:tint val="75000"/>
                  </a:schemeClr>
                </a:solidFill>
              </a:defRPr>
            </a:lvl2pPr>
            <a:lvl3pPr marL="685773" indent="0" algn="ctr">
              <a:buNone/>
              <a:defRPr>
                <a:solidFill>
                  <a:schemeClr val="tx1">
                    <a:tint val="75000"/>
                  </a:schemeClr>
                </a:solidFill>
              </a:defRPr>
            </a:lvl3pPr>
            <a:lvl4pPr marL="1028659" indent="0" algn="ctr">
              <a:buNone/>
              <a:defRPr>
                <a:solidFill>
                  <a:schemeClr val="tx1">
                    <a:tint val="75000"/>
                  </a:schemeClr>
                </a:solidFill>
              </a:defRPr>
            </a:lvl4pPr>
            <a:lvl5pPr marL="1371545" indent="0" algn="ctr">
              <a:buNone/>
              <a:defRPr>
                <a:solidFill>
                  <a:schemeClr val="tx1">
                    <a:tint val="75000"/>
                  </a:schemeClr>
                </a:solidFill>
              </a:defRPr>
            </a:lvl5pPr>
            <a:lvl6pPr marL="1714432" indent="0" algn="ctr">
              <a:buNone/>
              <a:defRPr>
                <a:solidFill>
                  <a:schemeClr val="tx1">
                    <a:tint val="75000"/>
                  </a:schemeClr>
                </a:solidFill>
              </a:defRPr>
            </a:lvl6pPr>
            <a:lvl7pPr marL="2057318" indent="0" algn="ctr">
              <a:buNone/>
              <a:defRPr>
                <a:solidFill>
                  <a:schemeClr val="tx1">
                    <a:tint val="75000"/>
                  </a:schemeClr>
                </a:solidFill>
              </a:defRPr>
            </a:lvl7pPr>
            <a:lvl8pPr marL="2400204" indent="0" algn="ctr">
              <a:buNone/>
              <a:defRPr>
                <a:solidFill>
                  <a:schemeClr val="tx1">
                    <a:tint val="75000"/>
                  </a:schemeClr>
                </a:solidFill>
              </a:defRPr>
            </a:lvl8pPr>
            <a:lvl9pPr marL="2743091" indent="0" algn="ctr">
              <a:buNone/>
              <a:defRPr>
                <a:solidFill>
                  <a:schemeClr val="tx1">
                    <a:tint val="75000"/>
                  </a:schemeClr>
                </a:solidFill>
              </a:defRPr>
            </a:lvl9pPr>
          </a:lstStyle>
          <a:p>
            <a:r>
              <a:rPr lang="en-US"/>
              <a:t>Click to edit Master subtitle style</a:t>
            </a:r>
            <a:endParaRPr lang="en-US" dirty="0"/>
          </a:p>
        </p:txBody>
      </p:sp>
      <p:pic>
        <p:nvPicPr>
          <p:cNvPr id="9"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03" y="0"/>
            <a:ext cx="1654175" cy="1516063"/>
          </a:xfrm>
          <a:prstGeom prst="rect">
            <a:avLst/>
          </a:prstGeom>
        </p:spPr>
      </p:pic>
    </p:spTree>
    <p:extLst>
      <p:ext uri="{BB962C8B-B14F-4D97-AF65-F5344CB8AC3E}">
        <p14:creationId xmlns:p14="http://schemas.microsoft.com/office/powerpoint/2010/main" val="1784093507"/>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468312" y="1418400"/>
            <a:ext cx="8208000" cy="2952000"/>
          </a:xfrm>
          <a:prstGeom prst="rect">
            <a:avLst/>
          </a:prstGeom>
        </p:spPr>
        <p:txBody>
          <a:bodyPr lIns="0" tIns="0" rIns="0" bIns="0" anchor="b">
            <a:noAutofit/>
          </a:bodyPr>
          <a:lstStyle>
            <a:lvl1pPr algn="l">
              <a:lnSpc>
                <a:spcPct val="80000"/>
              </a:lnSpc>
              <a:defRPr sz="5400" b="1" spc="-150">
                <a:solidFill>
                  <a:srgbClr val="005EB8"/>
                </a:solidFill>
              </a:defRPr>
            </a:lvl1pPr>
          </a:lstStyle>
          <a:p>
            <a:r>
              <a:rPr lang="en-US"/>
              <a:t>Click to edit Master title style</a:t>
            </a:r>
            <a:endParaRPr lang="en-US" dirty="0"/>
          </a:p>
        </p:txBody>
      </p:sp>
      <p:sp>
        <p:nvSpPr>
          <p:cNvPr id="17" name="Subtitle 2"/>
          <p:cNvSpPr>
            <a:spLocks noGrp="1"/>
          </p:cNvSpPr>
          <p:nvPr>
            <p:ph type="subTitle" idx="1"/>
          </p:nvPr>
        </p:nvSpPr>
        <p:spPr>
          <a:xfrm>
            <a:off x="468315" y="4429748"/>
            <a:ext cx="5388448" cy="660000"/>
          </a:xfrm>
          <a:prstGeom prst="rect">
            <a:avLst/>
          </a:prstGeom>
        </p:spPr>
        <p:txBody>
          <a:bodyPr lIns="0" tIns="0" rIns="0" bIns="0" anchor="t">
            <a:normAutofit/>
          </a:bodyPr>
          <a:lstStyle>
            <a:lvl1pPr marL="0" indent="0" algn="l">
              <a:spcBef>
                <a:spcPts val="0"/>
              </a:spcBef>
              <a:buNone/>
              <a:defRPr sz="1200" i="1">
                <a:solidFill>
                  <a:srgbClr val="928B81"/>
                </a:solidFill>
                <a:latin typeface="Georgia"/>
                <a:cs typeface="Georgia"/>
              </a:defRPr>
            </a:lvl1pPr>
            <a:lvl2pPr marL="342887" indent="0" algn="ctr">
              <a:buNone/>
              <a:defRPr>
                <a:solidFill>
                  <a:schemeClr val="tx1">
                    <a:tint val="75000"/>
                  </a:schemeClr>
                </a:solidFill>
              </a:defRPr>
            </a:lvl2pPr>
            <a:lvl3pPr marL="685773" indent="0" algn="ctr">
              <a:buNone/>
              <a:defRPr>
                <a:solidFill>
                  <a:schemeClr val="tx1">
                    <a:tint val="75000"/>
                  </a:schemeClr>
                </a:solidFill>
              </a:defRPr>
            </a:lvl3pPr>
            <a:lvl4pPr marL="1028659" indent="0" algn="ctr">
              <a:buNone/>
              <a:defRPr>
                <a:solidFill>
                  <a:schemeClr val="tx1">
                    <a:tint val="75000"/>
                  </a:schemeClr>
                </a:solidFill>
              </a:defRPr>
            </a:lvl4pPr>
            <a:lvl5pPr marL="1371545" indent="0" algn="ctr">
              <a:buNone/>
              <a:defRPr>
                <a:solidFill>
                  <a:schemeClr val="tx1">
                    <a:tint val="75000"/>
                  </a:schemeClr>
                </a:solidFill>
              </a:defRPr>
            </a:lvl5pPr>
            <a:lvl6pPr marL="1714432" indent="0" algn="ctr">
              <a:buNone/>
              <a:defRPr>
                <a:solidFill>
                  <a:schemeClr val="tx1">
                    <a:tint val="75000"/>
                  </a:schemeClr>
                </a:solidFill>
              </a:defRPr>
            </a:lvl6pPr>
            <a:lvl7pPr marL="2057318" indent="0" algn="ctr">
              <a:buNone/>
              <a:defRPr>
                <a:solidFill>
                  <a:schemeClr val="tx1">
                    <a:tint val="75000"/>
                  </a:schemeClr>
                </a:solidFill>
              </a:defRPr>
            </a:lvl7pPr>
            <a:lvl8pPr marL="2400204" indent="0" algn="ctr">
              <a:buNone/>
              <a:defRPr>
                <a:solidFill>
                  <a:schemeClr val="tx1">
                    <a:tint val="75000"/>
                  </a:schemeClr>
                </a:solidFill>
              </a:defRPr>
            </a:lvl8pPr>
            <a:lvl9pPr marL="2743091"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03" y="0"/>
            <a:ext cx="1654175" cy="1516063"/>
          </a:xfrm>
          <a:prstGeom prst="rect">
            <a:avLst/>
          </a:prstGeom>
        </p:spPr>
      </p:pic>
    </p:spTree>
    <p:extLst>
      <p:ext uri="{BB962C8B-B14F-4D97-AF65-F5344CB8AC3E}">
        <p14:creationId xmlns:p14="http://schemas.microsoft.com/office/powerpoint/2010/main" val="3297983638"/>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418400"/>
            <a:ext cx="8208000" cy="2952000"/>
          </a:xfrm>
          <a:prstGeom prst="rect">
            <a:avLst/>
          </a:prstGeom>
        </p:spPr>
        <p:txBody>
          <a:bodyPr lIns="0" tIns="0" rIns="0" bIns="0" anchor="b">
            <a:noAutofit/>
          </a:bodyPr>
          <a:lstStyle>
            <a:lvl1pPr algn="l">
              <a:lnSpc>
                <a:spcPct val="80000"/>
              </a:lnSpc>
              <a:defRPr sz="5400" b="1" spc="-150">
                <a:solidFill>
                  <a:srgbClr val="EF3340"/>
                </a:solidFill>
              </a:defRPr>
            </a:lvl1pPr>
          </a:lstStyle>
          <a:p>
            <a:r>
              <a:rPr lang="en-US"/>
              <a:t>Click to edit Master title style</a:t>
            </a:r>
            <a:endParaRPr lang="en-US" dirty="0"/>
          </a:p>
        </p:txBody>
      </p:sp>
      <p:sp>
        <p:nvSpPr>
          <p:cNvPr id="6" name="Subtitle 2"/>
          <p:cNvSpPr>
            <a:spLocks noGrp="1"/>
          </p:cNvSpPr>
          <p:nvPr>
            <p:ph type="subTitle" idx="1"/>
          </p:nvPr>
        </p:nvSpPr>
        <p:spPr>
          <a:xfrm>
            <a:off x="468317" y="4429748"/>
            <a:ext cx="5379423" cy="660000"/>
          </a:xfrm>
          <a:prstGeom prst="rect">
            <a:avLst/>
          </a:prstGeom>
        </p:spPr>
        <p:txBody>
          <a:bodyPr lIns="0" tIns="0" rIns="0" bIns="0" anchor="t">
            <a:normAutofit/>
          </a:bodyPr>
          <a:lstStyle>
            <a:lvl1pPr marL="0" indent="0" algn="l">
              <a:spcBef>
                <a:spcPts val="0"/>
              </a:spcBef>
              <a:buNone/>
              <a:defRPr sz="1200" i="1">
                <a:solidFill>
                  <a:srgbClr val="928B81"/>
                </a:solidFill>
                <a:latin typeface="Georgia"/>
                <a:cs typeface="Georgia"/>
              </a:defRPr>
            </a:lvl1pPr>
            <a:lvl2pPr marL="342887" indent="0" algn="ctr">
              <a:buNone/>
              <a:defRPr>
                <a:solidFill>
                  <a:schemeClr val="tx1">
                    <a:tint val="75000"/>
                  </a:schemeClr>
                </a:solidFill>
              </a:defRPr>
            </a:lvl2pPr>
            <a:lvl3pPr marL="685773" indent="0" algn="ctr">
              <a:buNone/>
              <a:defRPr>
                <a:solidFill>
                  <a:schemeClr val="tx1">
                    <a:tint val="75000"/>
                  </a:schemeClr>
                </a:solidFill>
              </a:defRPr>
            </a:lvl3pPr>
            <a:lvl4pPr marL="1028659" indent="0" algn="ctr">
              <a:buNone/>
              <a:defRPr>
                <a:solidFill>
                  <a:schemeClr val="tx1">
                    <a:tint val="75000"/>
                  </a:schemeClr>
                </a:solidFill>
              </a:defRPr>
            </a:lvl4pPr>
            <a:lvl5pPr marL="1371545" indent="0" algn="ctr">
              <a:buNone/>
              <a:defRPr>
                <a:solidFill>
                  <a:schemeClr val="tx1">
                    <a:tint val="75000"/>
                  </a:schemeClr>
                </a:solidFill>
              </a:defRPr>
            </a:lvl5pPr>
            <a:lvl6pPr marL="1714432" indent="0" algn="ctr">
              <a:buNone/>
              <a:defRPr>
                <a:solidFill>
                  <a:schemeClr val="tx1">
                    <a:tint val="75000"/>
                  </a:schemeClr>
                </a:solidFill>
              </a:defRPr>
            </a:lvl6pPr>
            <a:lvl7pPr marL="2057318" indent="0" algn="ctr">
              <a:buNone/>
              <a:defRPr>
                <a:solidFill>
                  <a:schemeClr val="tx1">
                    <a:tint val="75000"/>
                  </a:schemeClr>
                </a:solidFill>
              </a:defRPr>
            </a:lvl7pPr>
            <a:lvl8pPr marL="2400204" indent="0" algn="ctr">
              <a:buNone/>
              <a:defRPr>
                <a:solidFill>
                  <a:schemeClr val="tx1">
                    <a:tint val="75000"/>
                  </a:schemeClr>
                </a:solidFill>
              </a:defRPr>
            </a:lvl8pPr>
            <a:lvl9pPr marL="2743091" indent="0" algn="ctr">
              <a:buNone/>
              <a:defRPr>
                <a:solidFill>
                  <a:schemeClr val="tx1">
                    <a:tint val="75000"/>
                  </a:schemeClr>
                </a:solidFill>
              </a:defRPr>
            </a:lvl9pPr>
          </a:lstStyle>
          <a:p>
            <a:r>
              <a:rPr lang="en-US"/>
              <a:t>Click to edit Master subtitle style</a:t>
            </a:r>
            <a:endParaRPr lang="en-US" dirty="0"/>
          </a:p>
        </p:txBody>
      </p:sp>
      <p:pic>
        <p:nvPicPr>
          <p:cNvPr id="8"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03" y="0"/>
            <a:ext cx="1654175" cy="1516063"/>
          </a:xfrm>
          <a:prstGeom prst="rect">
            <a:avLst/>
          </a:prstGeom>
        </p:spPr>
      </p:pic>
    </p:spTree>
    <p:extLst>
      <p:ext uri="{BB962C8B-B14F-4D97-AF65-F5344CB8AC3E}">
        <p14:creationId xmlns:p14="http://schemas.microsoft.com/office/powerpoint/2010/main" val="281188386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418400"/>
            <a:ext cx="8208000" cy="2952000"/>
          </a:xfrm>
          <a:prstGeom prst="rect">
            <a:avLst/>
          </a:prstGeom>
        </p:spPr>
        <p:txBody>
          <a:bodyPr lIns="0" tIns="0" rIns="0" bIns="0" anchor="b">
            <a:noAutofit/>
          </a:bodyPr>
          <a:lstStyle>
            <a:lvl1pPr algn="l">
              <a:lnSpc>
                <a:spcPct val="80000"/>
              </a:lnSpc>
              <a:defRPr sz="5400" b="1" spc="-150">
                <a:solidFill>
                  <a:srgbClr val="FFCD00"/>
                </a:solidFill>
              </a:defRPr>
            </a:lvl1pPr>
          </a:lstStyle>
          <a:p>
            <a:r>
              <a:rPr lang="en-US"/>
              <a:t>Click to edit Master title style</a:t>
            </a:r>
            <a:endParaRPr lang="en-US" dirty="0"/>
          </a:p>
        </p:txBody>
      </p:sp>
      <p:sp>
        <p:nvSpPr>
          <p:cNvPr id="6" name="Subtitle 2"/>
          <p:cNvSpPr>
            <a:spLocks noGrp="1"/>
          </p:cNvSpPr>
          <p:nvPr>
            <p:ph type="subTitle" idx="1"/>
          </p:nvPr>
        </p:nvSpPr>
        <p:spPr>
          <a:xfrm>
            <a:off x="468315" y="4429748"/>
            <a:ext cx="5388448" cy="660000"/>
          </a:xfrm>
          <a:prstGeom prst="rect">
            <a:avLst/>
          </a:prstGeom>
        </p:spPr>
        <p:txBody>
          <a:bodyPr lIns="0" tIns="0" rIns="0" bIns="0" anchor="t">
            <a:normAutofit/>
          </a:bodyPr>
          <a:lstStyle>
            <a:lvl1pPr marL="0" indent="0" algn="l">
              <a:spcBef>
                <a:spcPts val="0"/>
              </a:spcBef>
              <a:buNone/>
              <a:defRPr sz="1200" i="1">
                <a:solidFill>
                  <a:srgbClr val="928B81"/>
                </a:solidFill>
                <a:latin typeface="Georgia"/>
                <a:cs typeface="Georgia"/>
              </a:defRPr>
            </a:lvl1pPr>
            <a:lvl2pPr marL="342887" indent="0" algn="ctr">
              <a:buNone/>
              <a:defRPr>
                <a:solidFill>
                  <a:schemeClr val="tx1">
                    <a:tint val="75000"/>
                  </a:schemeClr>
                </a:solidFill>
              </a:defRPr>
            </a:lvl2pPr>
            <a:lvl3pPr marL="685773" indent="0" algn="ctr">
              <a:buNone/>
              <a:defRPr>
                <a:solidFill>
                  <a:schemeClr val="tx1">
                    <a:tint val="75000"/>
                  </a:schemeClr>
                </a:solidFill>
              </a:defRPr>
            </a:lvl3pPr>
            <a:lvl4pPr marL="1028659" indent="0" algn="ctr">
              <a:buNone/>
              <a:defRPr>
                <a:solidFill>
                  <a:schemeClr val="tx1">
                    <a:tint val="75000"/>
                  </a:schemeClr>
                </a:solidFill>
              </a:defRPr>
            </a:lvl4pPr>
            <a:lvl5pPr marL="1371545" indent="0" algn="ctr">
              <a:buNone/>
              <a:defRPr>
                <a:solidFill>
                  <a:schemeClr val="tx1">
                    <a:tint val="75000"/>
                  </a:schemeClr>
                </a:solidFill>
              </a:defRPr>
            </a:lvl5pPr>
            <a:lvl6pPr marL="1714432" indent="0" algn="ctr">
              <a:buNone/>
              <a:defRPr>
                <a:solidFill>
                  <a:schemeClr val="tx1">
                    <a:tint val="75000"/>
                  </a:schemeClr>
                </a:solidFill>
              </a:defRPr>
            </a:lvl6pPr>
            <a:lvl7pPr marL="2057318" indent="0" algn="ctr">
              <a:buNone/>
              <a:defRPr>
                <a:solidFill>
                  <a:schemeClr val="tx1">
                    <a:tint val="75000"/>
                  </a:schemeClr>
                </a:solidFill>
              </a:defRPr>
            </a:lvl7pPr>
            <a:lvl8pPr marL="2400204" indent="0" algn="ctr">
              <a:buNone/>
              <a:defRPr>
                <a:solidFill>
                  <a:schemeClr val="tx1">
                    <a:tint val="75000"/>
                  </a:schemeClr>
                </a:solidFill>
              </a:defRPr>
            </a:lvl8pPr>
            <a:lvl9pPr marL="2743091"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03" y="0"/>
            <a:ext cx="1654175" cy="1516063"/>
          </a:xfrm>
          <a:prstGeom prst="rect">
            <a:avLst/>
          </a:prstGeom>
        </p:spPr>
      </p:pic>
    </p:spTree>
    <p:extLst>
      <p:ext uri="{BB962C8B-B14F-4D97-AF65-F5344CB8AC3E}">
        <p14:creationId xmlns:p14="http://schemas.microsoft.com/office/powerpoint/2010/main" val="404635315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468316" y="1657740"/>
            <a:ext cx="3319477" cy="2694083"/>
          </a:xfrm>
          <a:prstGeom prst="rect">
            <a:avLst/>
          </a:prstGeom>
        </p:spPr>
        <p:txBody>
          <a:bodyPr lIns="0" tIns="0" rIns="0" bIns="0" anchor="t">
            <a:noAutofit/>
          </a:bodyPr>
          <a:lstStyle>
            <a:lvl1pPr algn="l">
              <a:lnSpc>
                <a:spcPct val="80000"/>
              </a:lnSpc>
              <a:defRPr sz="4500" b="1" spc="-150">
                <a:solidFill>
                  <a:srgbClr val="005EB8"/>
                </a:solidFill>
              </a:defRPr>
            </a:lvl1pPr>
          </a:lstStyle>
          <a:p>
            <a:r>
              <a:rPr lang="en-US"/>
              <a:t>Click to edit Master title style</a:t>
            </a:r>
            <a:endParaRPr lang="en-US" dirty="0"/>
          </a:p>
        </p:txBody>
      </p:sp>
      <p:sp>
        <p:nvSpPr>
          <p:cNvPr id="17" name="Subtitle 2"/>
          <p:cNvSpPr>
            <a:spLocks noGrp="1"/>
          </p:cNvSpPr>
          <p:nvPr>
            <p:ph type="subTitle" idx="1"/>
          </p:nvPr>
        </p:nvSpPr>
        <p:spPr>
          <a:xfrm>
            <a:off x="468316" y="4531740"/>
            <a:ext cx="3319477" cy="486000"/>
          </a:xfrm>
          <a:prstGeom prst="rect">
            <a:avLst/>
          </a:prstGeom>
        </p:spPr>
        <p:txBody>
          <a:bodyPr lIns="0" tIns="0" rIns="0" bIns="0" anchor="t">
            <a:normAutofit/>
          </a:bodyPr>
          <a:lstStyle>
            <a:lvl1pPr marL="0" indent="0" algn="l">
              <a:spcBef>
                <a:spcPts val="0"/>
              </a:spcBef>
              <a:buNone/>
              <a:defRPr sz="1200" i="1">
                <a:solidFill>
                  <a:srgbClr val="928B81"/>
                </a:solidFill>
                <a:latin typeface="Georgia"/>
                <a:cs typeface="Georgia"/>
              </a:defRPr>
            </a:lvl1pPr>
            <a:lvl2pPr marL="342887" indent="0" algn="ctr">
              <a:buNone/>
              <a:defRPr>
                <a:solidFill>
                  <a:schemeClr val="tx1">
                    <a:tint val="75000"/>
                  </a:schemeClr>
                </a:solidFill>
              </a:defRPr>
            </a:lvl2pPr>
            <a:lvl3pPr marL="685773" indent="0" algn="ctr">
              <a:buNone/>
              <a:defRPr>
                <a:solidFill>
                  <a:schemeClr val="tx1">
                    <a:tint val="75000"/>
                  </a:schemeClr>
                </a:solidFill>
              </a:defRPr>
            </a:lvl3pPr>
            <a:lvl4pPr marL="1028659" indent="0" algn="ctr">
              <a:buNone/>
              <a:defRPr>
                <a:solidFill>
                  <a:schemeClr val="tx1">
                    <a:tint val="75000"/>
                  </a:schemeClr>
                </a:solidFill>
              </a:defRPr>
            </a:lvl4pPr>
            <a:lvl5pPr marL="1371545" indent="0" algn="ctr">
              <a:buNone/>
              <a:defRPr>
                <a:solidFill>
                  <a:schemeClr val="tx1">
                    <a:tint val="75000"/>
                  </a:schemeClr>
                </a:solidFill>
              </a:defRPr>
            </a:lvl5pPr>
            <a:lvl6pPr marL="1714432" indent="0" algn="ctr">
              <a:buNone/>
              <a:defRPr>
                <a:solidFill>
                  <a:schemeClr val="tx1">
                    <a:tint val="75000"/>
                  </a:schemeClr>
                </a:solidFill>
              </a:defRPr>
            </a:lvl6pPr>
            <a:lvl7pPr marL="2057318" indent="0" algn="ctr">
              <a:buNone/>
              <a:defRPr>
                <a:solidFill>
                  <a:schemeClr val="tx1">
                    <a:tint val="75000"/>
                  </a:schemeClr>
                </a:solidFill>
              </a:defRPr>
            </a:lvl7pPr>
            <a:lvl8pPr marL="2400204" indent="0" algn="ctr">
              <a:buNone/>
              <a:defRPr>
                <a:solidFill>
                  <a:schemeClr val="tx1">
                    <a:tint val="75000"/>
                  </a:schemeClr>
                </a:solidFill>
              </a:defRPr>
            </a:lvl8pPr>
            <a:lvl9pPr marL="2743091" indent="0" algn="ctr">
              <a:buNone/>
              <a:defRPr>
                <a:solidFill>
                  <a:schemeClr val="tx1">
                    <a:tint val="75000"/>
                  </a:schemeClr>
                </a:solidFill>
              </a:defRPr>
            </a:lvl9pPr>
          </a:lstStyle>
          <a:p>
            <a:r>
              <a:rPr lang="en-US"/>
              <a:t>Click to edit Master subtitle style</a:t>
            </a:r>
            <a:endParaRPr lang="en-US" dirty="0"/>
          </a:p>
        </p:txBody>
      </p:sp>
      <p:sp>
        <p:nvSpPr>
          <p:cNvPr id="4" name="Picture Placeholder 3"/>
          <p:cNvSpPr>
            <a:spLocks noGrp="1"/>
          </p:cNvSpPr>
          <p:nvPr>
            <p:ph type="pic" sz="quarter" idx="10"/>
          </p:nvPr>
        </p:nvSpPr>
        <p:spPr>
          <a:xfrm>
            <a:off x="4349263" y="150000"/>
            <a:ext cx="4629692" cy="5415000"/>
          </a:xfrm>
          <a:prstGeom prst="rect">
            <a:avLst/>
          </a:prstGeom>
        </p:spPr>
        <p:txBody>
          <a:bodyPr vert="horz"/>
          <a:lstStyle/>
          <a:p>
            <a:pPr lvl="0"/>
            <a:r>
              <a:rPr lang="en-US" noProof="0"/>
              <a:t>Click icon to add picture</a:t>
            </a:r>
            <a:endParaRPr lang="fi-FI" noProof="0"/>
          </a:p>
        </p:txBody>
      </p:sp>
      <p:pic>
        <p:nvPicPr>
          <p:cNvPr id="7"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03" y="0"/>
            <a:ext cx="1654175" cy="1516063"/>
          </a:xfrm>
          <a:prstGeom prst="rect">
            <a:avLst/>
          </a:prstGeom>
        </p:spPr>
      </p:pic>
    </p:spTree>
    <p:extLst>
      <p:ext uri="{BB962C8B-B14F-4D97-AF65-F5344CB8AC3E}">
        <p14:creationId xmlns:p14="http://schemas.microsoft.com/office/powerpoint/2010/main" val="41175378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ver with BG image 2">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3" y="1417636"/>
            <a:ext cx="8207375" cy="29520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5"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10" y="0"/>
            <a:ext cx="1654175" cy="1516063"/>
          </a:xfrm>
          <a:prstGeom prst="rect">
            <a:avLst/>
          </a:prstGeom>
        </p:spPr>
      </p:pic>
    </p:spTree>
    <p:extLst>
      <p:ext uri="{BB962C8B-B14F-4D97-AF65-F5344CB8AC3E}">
        <p14:creationId xmlns:p14="http://schemas.microsoft.com/office/powerpoint/2010/main" val="204023265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3" y="150000"/>
            <a:ext cx="4629692" cy="5415000"/>
          </a:xfrm>
          <a:prstGeom prst="rect">
            <a:avLst/>
          </a:prstGeom>
        </p:spPr>
        <p:txBody>
          <a:bodyPr vert="horz"/>
          <a:lstStyle/>
          <a:p>
            <a:pPr lvl="0"/>
            <a:r>
              <a:rPr lang="en-US" noProof="0"/>
              <a:t>Click icon to add picture</a:t>
            </a:r>
            <a:endParaRPr lang="fi-FI" noProof="0"/>
          </a:p>
        </p:txBody>
      </p:sp>
      <p:sp>
        <p:nvSpPr>
          <p:cNvPr id="6" name="Title 1"/>
          <p:cNvSpPr>
            <a:spLocks noGrp="1"/>
          </p:cNvSpPr>
          <p:nvPr>
            <p:ph type="ctrTitle"/>
          </p:nvPr>
        </p:nvSpPr>
        <p:spPr>
          <a:xfrm>
            <a:off x="468316" y="1657740"/>
            <a:ext cx="3319477" cy="2694083"/>
          </a:xfrm>
          <a:prstGeom prst="rect">
            <a:avLst/>
          </a:prstGeom>
        </p:spPr>
        <p:txBody>
          <a:bodyPr lIns="0" tIns="0" rIns="0" bIns="0" anchor="t">
            <a:noAutofit/>
          </a:bodyPr>
          <a:lstStyle>
            <a:lvl1pPr algn="l">
              <a:lnSpc>
                <a:spcPct val="80000"/>
              </a:lnSpc>
              <a:defRPr sz="4500" b="1" spc="-150">
                <a:solidFill>
                  <a:srgbClr val="EF3340"/>
                </a:solidFill>
              </a:defRPr>
            </a:lvl1pPr>
          </a:lstStyle>
          <a:p>
            <a:r>
              <a:rPr lang="en-US"/>
              <a:t>Click to edit Master title style</a:t>
            </a:r>
            <a:endParaRPr lang="en-US" dirty="0"/>
          </a:p>
        </p:txBody>
      </p:sp>
      <p:sp>
        <p:nvSpPr>
          <p:cNvPr id="8" name="Subtitle 2"/>
          <p:cNvSpPr>
            <a:spLocks noGrp="1"/>
          </p:cNvSpPr>
          <p:nvPr>
            <p:ph type="subTitle" idx="1"/>
          </p:nvPr>
        </p:nvSpPr>
        <p:spPr>
          <a:xfrm>
            <a:off x="468316" y="4531740"/>
            <a:ext cx="3319477" cy="486000"/>
          </a:xfrm>
          <a:prstGeom prst="rect">
            <a:avLst/>
          </a:prstGeom>
        </p:spPr>
        <p:txBody>
          <a:bodyPr lIns="0" tIns="0" rIns="0" bIns="0" anchor="t">
            <a:normAutofit/>
          </a:bodyPr>
          <a:lstStyle>
            <a:lvl1pPr marL="0" indent="0" algn="l">
              <a:spcBef>
                <a:spcPts val="0"/>
              </a:spcBef>
              <a:buNone/>
              <a:defRPr sz="1200" i="1">
                <a:solidFill>
                  <a:srgbClr val="928B81"/>
                </a:solidFill>
                <a:latin typeface="Georgia"/>
                <a:cs typeface="Georgia"/>
              </a:defRPr>
            </a:lvl1pPr>
            <a:lvl2pPr marL="342887" indent="0" algn="ctr">
              <a:buNone/>
              <a:defRPr>
                <a:solidFill>
                  <a:schemeClr val="tx1">
                    <a:tint val="75000"/>
                  </a:schemeClr>
                </a:solidFill>
              </a:defRPr>
            </a:lvl2pPr>
            <a:lvl3pPr marL="685773" indent="0" algn="ctr">
              <a:buNone/>
              <a:defRPr>
                <a:solidFill>
                  <a:schemeClr val="tx1">
                    <a:tint val="75000"/>
                  </a:schemeClr>
                </a:solidFill>
              </a:defRPr>
            </a:lvl3pPr>
            <a:lvl4pPr marL="1028659" indent="0" algn="ctr">
              <a:buNone/>
              <a:defRPr>
                <a:solidFill>
                  <a:schemeClr val="tx1">
                    <a:tint val="75000"/>
                  </a:schemeClr>
                </a:solidFill>
              </a:defRPr>
            </a:lvl4pPr>
            <a:lvl5pPr marL="1371545" indent="0" algn="ctr">
              <a:buNone/>
              <a:defRPr>
                <a:solidFill>
                  <a:schemeClr val="tx1">
                    <a:tint val="75000"/>
                  </a:schemeClr>
                </a:solidFill>
              </a:defRPr>
            </a:lvl5pPr>
            <a:lvl6pPr marL="1714432" indent="0" algn="ctr">
              <a:buNone/>
              <a:defRPr>
                <a:solidFill>
                  <a:schemeClr val="tx1">
                    <a:tint val="75000"/>
                  </a:schemeClr>
                </a:solidFill>
              </a:defRPr>
            </a:lvl6pPr>
            <a:lvl7pPr marL="2057318" indent="0" algn="ctr">
              <a:buNone/>
              <a:defRPr>
                <a:solidFill>
                  <a:schemeClr val="tx1">
                    <a:tint val="75000"/>
                  </a:schemeClr>
                </a:solidFill>
              </a:defRPr>
            </a:lvl7pPr>
            <a:lvl8pPr marL="2400204" indent="0" algn="ctr">
              <a:buNone/>
              <a:defRPr>
                <a:solidFill>
                  <a:schemeClr val="tx1">
                    <a:tint val="75000"/>
                  </a:schemeClr>
                </a:solidFill>
              </a:defRPr>
            </a:lvl8pPr>
            <a:lvl9pPr marL="2743091" indent="0" algn="ctr">
              <a:buNone/>
              <a:defRPr>
                <a:solidFill>
                  <a:schemeClr val="tx1">
                    <a:tint val="75000"/>
                  </a:schemeClr>
                </a:solidFill>
              </a:defRPr>
            </a:lvl9pPr>
          </a:lstStyle>
          <a:p>
            <a:r>
              <a:rPr lang="en-US"/>
              <a:t>Click to edit Master subtitle style</a:t>
            </a:r>
            <a:endParaRPr lang="en-US" dirty="0"/>
          </a:p>
        </p:txBody>
      </p:sp>
      <p:pic>
        <p:nvPicPr>
          <p:cNvPr id="9"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03" y="0"/>
            <a:ext cx="1654175" cy="1516063"/>
          </a:xfrm>
          <a:prstGeom prst="rect">
            <a:avLst/>
          </a:prstGeom>
        </p:spPr>
      </p:pic>
    </p:spTree>
    <p:extLst>
      <p:ext uri="{BB962C8B-B14F-4D97-AF65-F5344CB8AC3E}">
        <p14:creationId xmlns:p14="http://schemas.microsoft.com/office/powerpoint/2010/main" val="289350548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3" y="150000"/>
            <a:ext cx="4629692" cy="5415000"/>
          </a:xfrm>
          <a:prstGeom prst="rect">
            <a:avLst/>
          </a:prstGeom>
        </p:spPr>
        <p:txBody>
          <a:bodyPr vert="horz"/>
          <a:lstStyle/>
          <a:p>
            <a:pPr lvl="0"/>
            <a:r>
              <a:rPr lang="en-US" noProof="0"/>
              <a:t>Click icon to add picture</a:t>
            </a:r>
            <a:endParaRPr lang="fi-FI" noProof="0"/>
          </a:p>
        </p:txBody>
      </p:sp>
      <p:sp>
        <p:nvSpPr>
          <p:cNvPr id="6" name="Title 1"/>
          <p:cNvSpPr>
            <a:spLocks noGrp="1"/>
          </p:cNvSpPr>
          <p:nvPr>
            <p:ph type="ctrTitle"/>
          </p:nvPr>
        </p:nvSpPr>
        <p:spPr>
          <a:xfrm>
            <a:off x="468316" y="1633364"/>
            <a:ext cx="3319477" cy="2694083"/>
          </a:xfrm>
          <a:prstGeom prst="rect">
            <a:avLst/>
          </a:prstGeom>
        </p:spPr>
        <p:txBody>
          <a:bodyPr lIns="0" tIns="0" rIns="0" bIns="0" anchor="t">
            <a:noAutofit/>
          </a:bodyPr>
          <a:lstStyle>
            <a:lvl1pPr algn="l">
              <a:lnSpc>
                <a:spcPct val="80000"/>
              </a:lnSpc>
              <a:defRPr sz="4500" b="1" spc="-150">
                <a:solidFill>
                  <a:srgbClr val="FFCD00"/>
                </a:solidFill>
              </a:defRPr>
            </a:lvl1pPr>
          </a:lstStyle>
          <a:p>
            <a:r>
              <a:rPr lang="en-US"/>
              <a:t>Click to edit Master title style</a:t>
            </a:r>
            <a:endParaRPr lang="en-US" dirty="0"/>
          </a:p>
        </p:txBody>
      </p:sp>
      <p:sp>
        <p:nvSpPr>
          <p:cNvPr id="7" name="Subtitle 2"/>
          <p:cNvSpPr>
            <a:spLocks noGrp="1"/>
          </p:cNvSpPr>
          <p:nvPr>
            <p:ph type="subTitle" idx="1"/>
          </p:nvPr>
        </p:nvSpPr>
        <p:spPr>
          <a:xfrm>
            <a:off x="468316" y="4507364"/>
            <a:ext cx="3319477" cy="486000"/>
          </a:xfrm>
          <a:prstGeom prst="rect">
            <a:avLst/>
          </a:prstGeom>
        </p:spPr>
        <p:txBody>
          <a:bodyPr lIns="0" tIns="0" rIns="0" bIns="0" anchor="t">
            <a:normAutofit/>
          </a:bodyPr>
          <a:lstStyle>
            <a:lvl1pPr marL="0" indent="0" algn="l">
              <a:spcBef>
                <a:spcPts val="0"/>
              </a:spcBef>
              <a:buNone/>
              <a:defRPr sz="1200" i="1">
                <a:solidFill>
                  <a:srgbClr val="928B81"/>
                </a:solidFill>
                <a:latin typeface="Georgia"/>
                <a:cs typeface="Georgia"/>
              </a:defRPr>
            </a:lvl1pPr>
            <a:lvl2pPr marL="342887" indent="0" algn="ctr">
              <a:buNone/>
              <a:defRPr>
                <a:solidFill>
                  <a:schemeClr val="tx1">
                    <a:tint val="75000"/>
                  </a:schemeClr>
                </a:solidFill>
              </a:defRPr>
            </a:lvl2pPr>
            <a:lvl3pPr marL="685773" indent="0" algn="ctr">
              <a:buNone/>
              <a:defRPr>
                <a:solidFill>
                  <a:schemeClr val="tx1">
                    <a:tint val="75000"/>
                  </a:schemeClr>
                </a:solidFill>
              </a:defRPr>
            </a:lvl3pPr>
            <a:lvl4pPr marL="1028659" indent="0" algn="ctr">
              <a:buNone/>
              <a:defRPr>
                <a:solidFill>
                  <a:schemeClr val="tx1">
                    <a:tint val="75000"/>
                  </a:schemeClr>
                </a:solidFill>
              </a:defRPr>
            </a:lvl4pPr>
            <a:lvl5pPr marL="1371545" indent="0" algn="ctr">
              <a:buNone/>
              <a:defRPr>
                <a:solidFill>
                  <a:schemeClr val="tx1">
                    <a:tint val="75000"/>
                  </a:schemeClr>
                </a:solidFill>
              </a:defRPr>
            </a:lvl5pPr>
            <a:lvl6pPr marL="1714432" indent="0" algn="ctr">
              <a:buNone/>
              <a:defRPr>
                <a:solidFill>
                  <a:schemeClr val="tx1">
                    <a:tint val="75000"/>
                  </a:schemeClr>
                </a:solidFill>
              </a:defRPr>
            </a:lvl6pPr>
            <a:lvl7pPr marL="2057318" indent="0" algn="ctr">
              <a:buNone/>
              <a:defRPr>
                <a:solidFill>
                  <a:schemeClr val="tx1">
                    <a:tint val="75000"/>
                  </a:schemeClr>
                </a:solidFill>
              </a:defRPr>
            </a:lvl7pPr>
            <a:lvl8pPr marL="2400204" indent="0" algn="ctr">
              <a:buNone/>
              <a:defRPr>
                <a:solidFill>
                  <a:schemeClr val="tx1">
                    <a:tint val="75000"/>
                  </a:schemeClr>
                </a:solidFill>
              </a:defRPr>
            </a:lvl8pPr>
            <a:lvl9pPr marL="2743091" indent="0" algn="ctr">
              <a:buNone/>
              <a:defRPr>
                <a:solidFill>
                  <a:schemeClr val="tx1">
                    <a:tint val="75000"/>
                  </a:schemeClr>
                </a:solidFill>
              </a:defRPr>
            </a:lvl9pPr>
          </a:lstStyle>
          <a:p>
            <a:r>
              <a:rPr lang="en-US"/>
              <a:t>Click to edit Master subtitle style</a:t>
            </a:r>
            <a:endParaRPr lang="en-US" dirty="0"/>
          </a:p>
        </p:txBody>
      </p:sp>
      <p:pic>
        <p:nvPicPr>
          <p:cNvPr id="9"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03" y="0"/>
            <a:ext cx="1654175" cy="1516063"/>
          </a:xfrm>
          <a:prstGeom prst="rect">
            <a:avLst/>
          </a:prstGeom>
        </p:spPr>
      </p:pic>
    </p:spTree>
    <p:extLst>
      <p:ext uri="{BB962C8B-B14F-4D97-AF65-F5344CB8AC3E}">
        <p14:creationId xmlns:p14="http://schemas.microsoft.com/office/powerpoint/2010/main" val="2280072980"/>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rgbClr val="005EB8"/>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16" y="1593557"/>
            <a:ext cx="8207375" cy="2196667"/>
          </a:xfrm>
          <a:prstGeom prst="rect">
            <a:avLst/>
          </a:prstGeom>
        </p:spPr>
        <p:txBody>
          <a:bodyPr lIns="0" tIns="0" rIns="0" bIns="0" anchor="t">
            <a:noAutofit/>
          </a:bodyPr>
          <a:lstStyle>
            <a:lvl1pPr algn="l">
              <a:lnSpc>
                <a:spcPct val="80000"/>
              </a:lnSpc>
              <a:defRPr sz="5400" b="1" spc="-150">
                <a:solidFill>
                  <a:schemeClr val="bg1"/>
                </a:solidFill>
              </a:defRPr>
            </a:lvl1pPr>
          </a:lstStyle>
          <a:p>
            <a:r>
              <a:rPr lang="en-US"/>
              <a:t>Click to edit Master title style</a:t>
            </a:r>
            <a:endParaRPr lang="en-US" dirty="0"/>
          </a:p>
        </p:txBody>
      </p:sp>
      <p:cxnSp>
        <p:nvCxnSpPr>
          <p:cNvPr id="7" name="Straight Connector 4"/>
          <p:cNvCxnSpPr/>
          <p:nvPr userDrawn="1"/>
        </p:nvCxnSpPr>
        <p:spPr>
          <a:xfrm>
            <a:off x="468316" y="4873625"/>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4000" y="4712402"/>
            <a:ext cx="2113788" cy="964597"/>
          </a:xfrm>
          <a:prstGeom prst="rect">
            <a:avLst/>
          </a:prstGeom>
        </p:spPr>
      </p:pic>
    </p:spTree>
    <p:extLst>
      <p:ext uri="{BB962C8B-B14F-4D97-AF65-F5344CB8AC3E}">
        <p14:creationId xmlns:p14="http://schemas.microsoft.com/office/powerpoint/2010/main" val="374901047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rgbClr val="EF334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8316" y="1593557"/>
            <a:ext cx="8207375" cy="2196667"/>
          </a:xfrm>
          <a:prstGeom prst="rect">
            <a:avLst/>
          </a:prstGeom>
        </p:spPr>
        <p:txBody>
          <a:bodyPr lIns="0" tIns="0" rIns="0" bIns="0" anchor="t">
            <a:noAutofit/>
          </a:bodyPr>
          <a:lstStyle>
            <a:lvl1pPr algn="l">
              <a:lnSpc>
                <a:spcPct val="80000"/>
              </a:lnSpc>
              <a:defRPr sz="5400" b="1" spc="-150">
                <a:solidFill>
                  <a:schemeClr val="bg1"/>
                </a:solidFill>
              </a:defRPr>
            </a:lvl1pPr>
          </a:lstStyle>
          <a:p>
            <a:r>
              <a:rPr lang="en-US"/>
              <a:t>Click to edit Master title style</a:t>
            </a:r>
            <a:endParaRPr lang="en-US" dirty="0"/>
          </a:p>
        </p:txBody>
      </p:sp>
      <p:cxnSp>
        <p:nvCxnSpPr>
          <p:cNvPr id="8" name="Straight Connector 4"/>
          <p:cNvCxnSpPr/>
          <p:nvPr userDrawn="1"/>
        </p:nvCxnSpPr>
        <p:spPr>
          <a:xfrm>
            <a:off x="468316" y="4873625"/>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4000" y="4712402"/>
            <a:ext cx="2055876" cy="964597"/>
          </a:xfrm>
          <a:prstGeom prst="rect">
            <a:avLst/>
          </a:prstGeom>
        </p:spPr>
      </p:pic>
    </p:spTree>
    <p:extLst>
      <p:ext uri="{BB962C8B-B14F-4D97-AF65-F5344CB8AC3E}">
        <p14:creationId xmlns:p14="http://schemas.microsoft.com/office/powerpoint/2010/main" val="144197709"/>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rgbClr val="FFCD0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8316" y="1593557"/>
            <a:ext cx="8207375" cy="2196667"/>
          </a:xfrm>
          <a:prstGeom prst="rect">
            <a:avLst/>
          </a:prstGeom>
        </p:spPr>
        <p:txBody>
          <a:bodyPr lIns="0" tIns="0" rIns="0" bIns="0" anchor="t">
            <a:noAutofit/>
          </a:bodyPr>
          <a:lstStyle>
            <a:lvl1pPr algn="l">
              <a:lnSpc>
                <a:spcPct val="80000"/>
              </a:lnSpc>
              <a:defRPr sz="5400" b="1" spc="-150">
                <a:solidFill>
                  <a:schemeClr val="bg1"/>
                </a:solidFill>
              </a:defRPr>
            </a:lvl1pPr>
          </a:lstStyle>
          <a:p>
            <a:r>
              <a:rPr lang="en-US"/>
              <a:t>Click to edit Master title style</a:t>
            </a:r>
            <a:endParaRPr lang="en-US" dirty="0"/>
          </a:p>
        </p:txBody>
      </p:sp>
      <p:cxnSp>
        <p:nvCxnSpPr>
          <p:cNvPr id="8" name="Straight Connector 4"/>
          <p:cNvCxnSpPr/>
          <p:nvPr userDrawn="1"/>
        </p:nvCxnSpPr>
        <p:spPr>
          <a:xfrm>
            <a:off x="468316" y="4873625"/>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4001" y="4712402"/>
            <a:ext cx="2146364" cy="964597"/>
          </a:xfrm>
          <a:prstGeom prst="rect">
            <a:avLst/>
          </a:prstGeom>
        </p:spPr>
      </p:pic>
    </p:spTree>
    <p:extLst>
      <p:ext uri="{BB962C8B-B14F-4D97-AF65-F5344CB8AC3E}">
        <p14:creationId xmlns:p14="http://schemas.microsoft.com/office/powerpoint/2010/main" val="46246493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sp>
        <p:nvSpPr>
          <p:cNvPr id="2" name="Title 1"/>
          <p:cNvSpPr>
            <a:spLocks noGrp="1"/>
          </p:cNvSpPr>
          <p:nvPr>
            <p:ph type="ctrTitle"/>
          </p:nvPr>
        </p:nvSpPr>
        <p:spPr>
          <a:xfrm>
            <a:off x="468316" y="265113"/>
            <a:ext cx="8207375" cy="996498"/>
          </a:xfrm>
          <a:prstGeom prst="rect">
            <a:avLst/>
          </a:prstGeom>
        </p:spPr>
        <p:txBody>
          <a:bodyPr lIns="0" tIns="0" rIns="0" bIns="0" anchor="t" anchorCtr="0">
            <a:noAutofit/>
          </a:bodyPr>
          <a:lstStyle>
            <a:lvl1pPr algn="l">
              <a:lnSpc>
                <a:spcPct val="85000"/>
              </a:lnSpc>
              <a:defRPr sz="2700" b="1" spc="-75">
                <a:solidFill>
                  <a:srgbClr val="0065BD"/>
                </a:solidFill>
              </a:defRPr>
            </a:lvl1pPr>
          </a:lstStyle>
          <a:p>
            <a:r>
              <a:rPr lang="en-US"/>
              <a:t>Click to edit Master title style</a:t>
            </a:r>
            <a:endParaRPr lang="en-US" dirty="0"/>
          </a:p>
        </p:txBody>
      </p:sp>
      <p:sp>
        <p:nvSpPr>
          <p:cNvPr id="10" name="Content Placeholder 10"/>
          <p:cNvSpPr>
            <a:spLocks noGrp="1"/>
          </p:cNvSpPr>
          <p:nvPr>
            <p:ph sz="quarter" idx="14"/>
          </p:nvPr>
        </p:nvSpPr>
        <p:spPr>
          <a:xfrm>
            <a:off x="468315" y="1273324"/>
            <a:ext cx="8207374" cy="3324370"/>
          </a:xfrm>
          <a:prstGeom prst="rect">
            <a:avLst/>
          </a:prstGeom>
        </p:spPr>
        <p:txBody>
          <a:bodyPr vert="horz" lIns="0" tIns="0" rIns="0" bIns="0"/>
          <a:lstStyle>
            <a:lvl1pPr marL="0" indent="0">
              <a:buNone/>
              <a:defRPr sz="1575" b="1">
                <a:latin typeface="+mj-lt"/>
              </a:defRPr>
            </a:lvl1pPr>
            <a:lvl2pPr marL="178193" indent="-159294">
              <a:buFont typeface="Arial"/>
              <a:buChar char="•"/>
              <a:defRPr sz="1500">
                <a:latin typeface="Georgia"/>
              </a:defRPr>
            </a:lvl2pPr>
            <a:lvl3pPr marL="345587" indent="-172793">
              <a:buFont typeface="Lucida Grande"/>
              <a:buChar char="-"/>
              <a:defRPr sz="1200" i="1">
                <a:latin typeface="Georgia"/>
                <a:cs typeface="Georgia"/>
              </a:defRPr>
            </a:lvl3pPr>
            <a:lvl4pPr marL="593977" indent="-145795">
              <a:buFont typeface="Arial"/>
              <a:buChar char="•"/>
              <a:defRPr sz="1050" baseline="0">
                <a:latin typeface="Georgia"/>
              </a:defRPr>
            </a:lvl4pPr>
            <a:lvl5pPr marL="815368" indent="-171443">
              <a:buFont typeface="Courier New"/>
              <a:buChar char="o"/>
              <a:defRPr sz="975"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6" name="Date Placeholder 12"/>
          <p:cNvSpPr>
            <a:spLocks noGrp="1"/>
          </p:cNvSpPr>
          <p:nvPr>
            <p:ph type="dt" sz="half" idx="15"/>
          </p:nvPr>
        </p:nvSpPr>
        <p:spPr/>
        <p:txBody>
          <a:bodyPr/>
          <a:lstStyle>
            <a:lvl1pPr>
              <a:defRPr/>
            </a:lvl1pPr>
          </a:lstStyle>
          <a:p>
            <a:pPr>
              <a:defRPr/>
            </a:pPr>
            <a:fld id="{24CBB682-87B2-4236-AF78-B49807E7713E}" type="datetime1">
              <a:rPr lang="fi-FI" smtClean="0">
                <a:solidFill>
                  <a:prstClr val="black">
                    <a:tint val="75000"/>
                  </a:prstClr>
                </a:solidFill>
              </a:rPr>
              <a:pPr>
                <a:defRPr/>
              </a:pPr>
              <a:t>28.8.2022</a:t>
            </a:fld>
            <a:endParaRPr lang="fi-FI">
              <a:solidFill>
                <a:prstClr val="black">
                  <a:tint val="75000"/>
                </a:prstClr>
              </a:solidFill>
            </a:endParaRPr>
          </a:p>
        </p:txBody>
      </p:sp>
      <p:sp>
        <p:nvSpPr>
          <p:cNvPr id="7" name="Footer Placeholder 13"/>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solidFill>
                  <a:prstClr val="black">
                    <a:tint val="75000"/>
                  </a:prstClr>
                </a:solidFill>
              </a:rPr>
              <a:pPr>
                <a:defRPr/>
              </a:pPr>
              <a:t>‹#›</a:t>
            </a:fld>
            <a:endParaRPr lang="fi-FI">
              <a:solidFill>
                <a:prstClr val="black">
                  <a:tint val="75000"/>
                </a:prstClr>
              </a:solidFill>
            </a:endParaRPr>
          </a:p>
        </p:txBody>
      </p:sp>
      <p:cxnSp>
        <p:nvCxnSpPr>
          <p:cNvPr id="12" name="Straight Connector 4"/>
          <p:cNvCxnSpPr/>
          <p:nvPr userDrawn="1"/>
        </p:nvCxnSpPr>
        <p:spPr>
          <a:xfrm>
            <a:off x="468316" y="4873007"/>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4000" y="4712402"/>
            <a:ext cx="2113788" cy="964597"/>
          </a:xfrm>
          <a:prstGeom prst="rect">
            <a:avLst/>
          </a:prstGeom>
        </p:spPr>
      </p:pic>
    </p:spTree>
    <p:extLst>
      <p:ext uri="{BB962C8B-B14F-4D97-AF65-F5344CB8AC3E}">
        <p14:creationId xmlns:p14="http://schemas.microsoft.com/office/powerpoint/2010/main" val="698893304"/>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Content Red">
    <p:spTree>
      <p:nvGrpSpPr>
        <p:cNvPr id="1" name=""/>
        <p:cNvGrpSpPr/>
        <p:nvPr/>
      </p:nvGrpSpPr>
      <p:grpSpPr>
        <a:xfrm>
          <a:off x="0" y="0"/>
          <a:ext cx="0" cy="0"/>
          <a:chOff x="0" y="0"/>
          <a:chExt cx="0" cy="0"/>
        </a:xfrm>
      </p:grpSpPr>
      <p:sp>
        <p:nvSpPr>
          <p:cNvPr id="10" name="Title 1"/>
          <p:cNvSpPr>
            <a:spLocks noGrp="1"/>
          </p:cNvSpPr>
          <p:nvPr>
            <p:ph type="ctrTitle"/>
          </p:nvPr>
        </p:nvSpPr>
        <p:spPr>
          <a:xfrm>
            <a:off x="468316" y="265113"/>
            <a:ext cx="8207375" cy="996498"/>
          </a:xfrm>
          <a:prstGeom prst="rect">
            <a:avLst/>
          </a:prstGeom>
        </p:spPr>
        <p:txBody>
          <a:bodyPr lIns="0" tIns="0" rIns="0" bIns="0" anchor="t" anchorCtr="0">
            <a:noAutofit/>
          </a:bodyPr>
          <a:lstStyle>
            <a:lvl1pPr algn="l">
              <a:lnSpc>
                <a:spcPct val="85000"/>
              </a:lnSpc>
              <a:defRPr sz="2700" b="1" spc="-75">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468315" y="1261613"/>
            <a:ext cx="8207374" cy="3336083"/>
          </a:xfrm>
          <a:prstGeom prst="rect">
            <a:avLst/>
          </a:prstGeom>
        </p:spPr>
        <p:txBody>
          <a:bodyPr vert="horz" lIns="0" tIns="0" rIns="0" bIns="0"/>
          <a:lstStyle>
            <a:lvl1pPr marL="0" indent="0">
              <a:buNone/>
              <a:defRPr sz="1575" b="1">
                <a:latin typeface="+mj-lt"/>
              </a:defRPr>
            </a:lvl1pPr>
            <a:lvl2pPr marL="178193" indent="-159294">
              <a:buFont typeface="Arial"/>
              <a:buChar char="•"/>
              <a:defRPr sz="1500">
                <a:latin typeface="Georgia"/>
              </a:defRPr>
            </a:lvl2pPr>
            <a:lvl3pPr marL="345587" indent="-172793">
              <a:buFont typeface="Lucida Grande"/>
              <a:buChar char="-"/>
              <a:defRPr sz="1200" i="1">
                <a:latin typeface="Georgia"/>
                <a:cs typeface="Georgia"/>
              </a:defRPr>
            </a:lvl3pPr>
            <a:lvl4pPr marL="593977" indent="-145795">
              <a:buFont typeface="Arial"/>
              <a:buChar char="•"/>
              <a:defRPr sz="1050" baseline="0">
                <a:latin typeface="Georgia"/>
              </a:defRPr>
            </a:lvl4pPr>
            <a:lvl5pPr marL="815368" indent="-171443">
              <a:buFont typeface="Courier New"/>
              <a:buChar char="o"/>
              <a:defRPr sz="975"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6" name="Date Placeholder 7"/>
          <p:cNvSpPr>
            <a:spLocks noGrp="1"/>
          </p:cNvSpPr>
          <p:nvPr>
            <p:ph type="dt" sz="half" idx="15"/>
          </p:nvPr>
        </p:nvSpPr>
        <p:spPr/>
        <p:txBody>
          <a:bodyPr/>
          <a:lstStyle>
            <a:lvl1pPr>
              <a:defRPr/>
            </a:lvl1pPr>
          </a:lstStyle>
          <a:p>
            <a:pPr>
              <a:defRPr/>
            </a:pPr>
            <a:fld id="{D8C36687-CBD3-415D-8421-2B5EAA963EBF}" type="datetime1">
              <a:rPr lang="fi-FI" smtClean="0">
                <a:solidFill>
                  <a:prstClr val="black">
                    <a:tint val="75000"/>
                  </a:prstClr>
                </a:solidFill>
              </a:rPr>
              <a:pPr>
                <a:defRPr/>
              </a:pPr>
              <a:t>28.8.2022</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93342AF8-94BF-6340-B60E-A8C5E9F87F01}" type="slidenum">
              <a:rPr lang="fi-FI">
                <a:solidFill>
                  <a:prstClr val="black">
                    <a:tint val="75000"/>
                  </a:prstClr>
                </a:solidFill>
              </a:rPr>
              <a:pPr>
                <a:defRPr/>
              </a:pPr>
              <a:t>‹#›</a:t>
            </a:fld>
            <a:endParaRPr lang="fi-FI">
              <a:solidFill>
                <a:prstClr val="black">
                  <a:tint val="75000"/>
                </a:prstClr>
              </a:solidFill>
            </a:endParaRPr>
          </a:p>
        </p:txBody>
      </p:sp>
      <p:cxnSp>
        <p:nvCxnSpPr>
          <p:cNvPr id="34" name="Straight Connector 4"/>
          <p:cNvCxnSpPr/>
          <p:nvPr userDrawn="1"/>
        </p:nvCxnSpPr>
        <p:spPr>
          <a:xfrm>
            <a:off x="468316" y="4873007"/>
            <a:ext cx="8207375" cy="0"/>
          </a:xfrm>
          <a:prstGeom prst="line">
            <a:avLst/>
          </a:prstGeom>
          <a:ln w="12700" cmpd="sng">
            <a:solidFill>
              <a:srgbClr val="EF3340"/>
            </a:solidFill>
          </a:ln>
          <a:effectLst/>
        </p:spPr>
        <p:style>
          <a:lnRef idx="2">
            <a:schemeClr val="accent1"/>
          </a:lnRef>
          <a:fillRef idx="0">
            <a:schemeClr val="accent1"/>
          </a:fillRef>
          <a:effectRef idx="1">
            <a:schemeClr val="accent1"/>
          </a:effectRef>
          <a:fontRef idx="minor">
            <a:schemeClr val="tx1"/>
          </a:fontRef>
        </p:style>
      </p:cxnSp>
      <p:pic>
        <p:nvPicPr>
          <p:cNvPr id="12"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4000" y="4712402"/>
            <a:ext cx="2055876" cy="964597"/>
          </a:xfrm>
          <a:prstGeom prst="rect">
            <a:avLst/>
          </a:prstGeom>
        </p:spPr>
      </p:pic>
    </p:spTree>
    <p:extLst>
      <p:ext uri="{BB962C8B-B14F-4D97-AF65-F5344CB8AC3E}">
        <p14:creationId xmlns:p14="http://schemas.microsoft.com/office/powerpoint/2010/main" val="311270389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Content Yellow">
    <p:spTree>
      <p:nvGrpSpPr>
        <p:cNvPr id="1" name=""/>
        <p:cNvGrpSpPr/>
        <p:nvPr/>
      </p:nvGrpSpPr>
      <p:grpSpPr>
        <a:xfrm>
          <a:off x="0" y="0"/>
          <a:ext cx="0" cy="0"/>
          <a:chOff x="0" y="0"/>
          <a:chExt cx="0" cy="0"/>
        </a:xfrm>
      </p:grpSpPr>
      <p:sp>
        <p:nvSpPr>
          <p:cNvPr id="9" name="Title 1"/>
          <p:cNvSpPr>
            <a:spLocks noGrp="1"/>
          </p:cNvSpPr>
          <p:nvPr>
            <p:ph type="ctrTitle"/>
          </p:nvPr>
        </p:nvSpPr>
        <p:spPr>
          <a:xfrm>
            <a:off x="468316" y="265113"/>
            <a:ext cx="8207375" cy="996498"/>
          </a:xfrm>
          <a:prstGeom prst="rect">
            <a:avLst/>
          </a:prstGeom>
        </p:spPr>
        <p:txBody>
          <a:bodyPr lIns="0" tIns="0" rIns="0" bIns="0" anchor="t" anchorCtr="0">
            <a:noAutofit/>
          </a:bodyPr>
          <a:lstStyle>
            <a:lvl1pPr algn="l">
              <a:lnSpc>
                <a:spcPct val="85000"/>
              </a:lnSpc>
              <a:defRPr sz="2700" b="1" spc="-75">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468315" y="1261613"/>
            <a:ext cx="8207374" cy="3336083"/>
          </a:xfrm>
          <a:prstGeom prst="rect">
            <a:avLst/>
          </a:prstGeom>
        </p:spPr>
        <p:txBody>
          <a:bodyPr vert="horz" lIns="0" tIns="0" rIns="0" bIns="0"/>
          <a:lstStyle>
            <a:lvl1pPr marL="0" indent="0">
              <a:buNone/>
              <a:defRPr sz="1575" b="1">
                <a:latin typeface="+mj-lt"/>
              </a:defRPr>
            </a:lvl1pPr>
            <a:lvl2pPr marL="178193" indent="-159294">
              <a:buFont typeface="Arial"/>
              <a:buChar char="•"/>
              <a:defRPr sz="1500">
                <a:latin typeface="Georgia"/>
              </a:defRPr>
            </a:lvl2pPr>
            <a:lvl3pPr marL="345587" indent="-172793">
              <a:buFont typeface="Lucida Grande"/>
              <a:buChar char="-"/>
              <a:defRPr sz="1200" i="1">
                <a:latin typeface="Georgia"/>
                <a:cs typeface="Georgia"/>
              </a:defRPr>
            </a:lvl3pPr>
            <a:lvl4pPr marL="593977" indent="-145795">
              <a:buFont typeface="Arial"/>
              <a:buChar char="•"/>
              <a:defRPr sz="1050" baseline="0">
                <a:latin typeface="Georgia"/>
              </a:defRPr>
            </a:lvl4pPr>
            <a:lvl5pPr marL="815368" indent="-171443">
              <a:buFont typeface="Courier New"/>
              <a:buChar char="o"/>
              <a:defRPr sz="975"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6" name="Date Placeholder 7"/>
          <p:cNvSpPr>
            <a:spLocks noGrp="1"/>
          </p:cNvSpPr>
          <p:nvPr>
            <p:ph type="dt" sz="half" idx="15"/>
          </p:nvPr>
        </p:nvSpPr>
        <p:spPr/>
        <p:txBody>
          <a:bodyPr/>
          <a:lstStyle>
            <a:lvl1pPr>
              <a:defRPr/>
            </a:lvl1pPr>
          </a:lstStyle>
          <a:p>
            <a:pPr>
              <a:defRPr/>
            </a:pPr>
            <a:fld id="{7F3C5285-7526-43D5-81FF-B1103F667C54}" type="datetime1">
              <a:rPr lang="fi-FI" smtClean="0">
                <a:solidFill>
                  <a:prstClr val="black">
                    <a:tint val="75000"/>
                  </a:prstClr>
                </a:solidFill>
              </a:rPr>
              <a:pPr>
                <a:defRPr/>
              </a:pPr>
              <a:t>28.8.2022</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F6C4BE77-5FCA-3844-8BD6-7ECE8B5BEE8D}" type="slidenum">
              <a:rPr lang="fi-FI">
                <a:solidFill>
                  <a:prstClr val="black">
                    <a:tint val="75000"/>
                  </a:prstClr>
                </a:solidFill>
              </a:rPr>
              <a:pPr>
                <a:defRPr/>
              </a:pPr>
              <a:t>‹#›</a:t>
            </a:fld>
            <a:endParaRPr lang="fi-FI">
              <a:solidFill>
                <a:prstClr val="black">
                  <a:tint val="75000"/>
                </a:prstClr>
              </a:solidFill>
            </a:endParaRPr>
          </a:p>
        </p:txBody>
      </p:sp>
      <p:cxnSp>
        <p:nvCxnSpPr>
          <p:cNvPr id="10" name="Straight Connector 4"/>
          <p:cNvCxnSpPr/>
          <p:nvPr userDrawn="1"/>
        </p:nvCxnSpPr>
        <p:spPr>
          <a:xfrm>
            <a:off x="468316" y="4873007"/>
            <a:ext cx="8207375" cy="0"/>
          </a:xfrm>
          <a:prstGeom prst="line">
            <a:avLst/>
          </a:prstGeom>
          <a:ln w="12700" cmpd="sng">
            <a:solidFill>
              <a:srgbClr val="FFCD00"/>
            </a:solidFill>
          </a:ln>
          <a:effectLst/>
        </p:spPr>
        <p:style>
          <a:lnRef idx="2">
            <a:schemeClr val="accent1"/>
          </a:lnRef>
          <a:fillRef idx="0">
            <a:schemeClr val="accent1"/>
          </a:fillRef>
          <a:effectRef idx="1">
            <a:schemeClr val="accent1"/>
          </a:effectRef>
          <a:fontRef idx="minor">
            <a:schemeClr val="tx1"/>
          </a:fontRef>
        </p:style>
      </p:cxnSp>
      <p:pic>
        <p:nvPicPr>
          <p:cNvPr id="12"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4001" y="4712402"/>
            <a:ext cx="2146364" cy="964597"/>
          </a:xfrm>
          <a:prstGeom prst="rect">
            <a:avLst/>
          </a:prstGeom>
        </p:spPr>
      </p:pic>
    </p:spTree>
    <p:extLst>
      <p:ext uri="{BB962C8B-B14F-4D97-AF65-F5344CB8AC3E}">
        <p14:creationId xmlns:p14="http://schemas.microsoft.com/office/powerpoint/2010/main" val="3905649086"/>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Two Col Blue">
    <p:spTree>
      <p:nvGrpSpPr>
        <p:cNvPr id="1" name=""/>
        <p:cNvGrpSpPr/>
        <p:nvPr/>
      </p:nvGrpSpPr>
      <p:grpSpPr>
        <a:xfrm>
          <a:off x="0" y="0"/>
          <a:ext cx="0" cy="0"/>
          <a:chOff x="0" y="0"/>
          <a:chExt cx="0" cy="0"/>
        </a:xfrm>
      </p:grpSpPr>
      <p:sp>
        <p:nvSpPr>
          <p:cNvPr id="10" name="Title 1"/>
          <p:cNvSpPr>
            <a:spLocks noGrp="1"/>
          </p:cNvSpPr>
          <p:nvPr>
            <p:ph type="ctrTitle"/>
          </p:nvPr>
        </p:nvSpPr>
        <p:spPr>
          <a:xfrm>
            <a:off x="463308" y="265113"/>
            <a:ext cx="8212380" cy="996498"/>
          </a:xfrm>
          <a:prstGeom prst="rect">
            <a:avLst/>
          </a:prstGeom>
        </p:spPr>
        <p:txBody>
          <a:bodyPr lIns="0" tIns="0" rIns="0" bIns="0" anchor="t" anchorCtr="0">
            <a:noAutofit/>
          </a:bodyPr>
          <a:lstStyle>
            <a:lvl1pPr algn="l">
              <a:lnSpc>
                <a:spcPct val="85000"/>
              </a:lnSpc>
              <a:defRPr sz="2700" b="1" spc="-75">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463311" y="1261613"/>
            <a:ext cx="3988079" cy="3336083"/>
          </a:xfrm>
          <a:prstGeom prst="rect">
            <a:avLst/>
          </a:prstGeom>
        </p:spPr>
        <p:txBody>
          <a:bodyPr vert="horz" lIns="0" tIns="0" rIns="0" bIns="0"/>
          <a:lstStyle>
            <a:lvl1pPr marL="0" indent="0">
              <a:buNone/>
              <a:defRPr sz="1575" b="1">
                <a:latin typeface="+mj-lt"/>
              </a:defRPr>
            </a:lvl1pPr>
            <a:lvl2pPr marL="178193" indent="-159294">
              <a:buFont typeface="Arial"/>
              <a:buChar char="•"/>
              <a:defRPr sz="1500">
                <a:latin typeface="Georgia"/>
              </a:defRPr>
            </a:lvl2pPr>
            <a:lvl3pPr marL="345587" indent="-172793">
              <a:buFont typeface="Lucida Grande"/>
              <a:buChar char="-"/>
              <a:defRPr sz="1200" i="1">
                <a:latin typeface="Georgia"/>
                <a:cs typeface="Georgia"/>
              </a:defRPr>
            </a:lvl3pPr>
            <a:lvl4pPr marL="593977" indent="-145795">
              <a:buFont typeface="Arial"/>
              <a:buChar char="•"/>
              <a:defRPr sz="1050" baseline="0">
                <a:latin typeface="Georgia"/>
              </a:defRPr>
            </a:lvl4pPr>
            <a:lvl5pPr marL="815368" indent="-171443">
              <a:buFont typeface="Courier New"/>
              <a:buChar char="o"/>
              <a:defRPr sz="975"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0" name="Content Placeholder 10"/>
          <p:cNvSpPr>
            <a:spLocks noGrp="1"/>
          </p:cNvSpPr>
          <p:nvPr>
            <p:ph sz="quarter" idx="18"/>
          </p:nvPr>
        </p:nvSpPr>
        <p:spPr>
          <a:xfrm>
            <a:off x="4687612" y="1261613"/>
            <a:ext cx="3988079" cy="3336083"/>
          </a:xfrm>
          <a:prstGeom prst="rect">
            <a:avLst/>
          </a:prstGeom>
        </p:spPr>
        <p:txBody>
          <a:bodyPr vert="horz" lIns="0" tIns="0" rIns="0" bIns="0"/>
          <a:lstStyle>
            <a:lvl1pPr marL="0" indent="0">
              <a:buNone/>
              <a:defRPr sz="1575" b="1">
                <a:latin typeface="+mj-lt"/>
              </a:defRPr>
            </a:lvl1pPr>
            <a:lvl2pPr marL="178193" indent="-159294">
              <a:buFont typeface="Arial"/>
              <a:buChar char="•"/>
              <a:defRPr sz="1500">
                <a:latin typeface="Georgia"/>
              </a:defRPr>
            </a:lvl2pPr>
            <a:lvl3pPr marL="345587" indent="-172793">
              <a:buFont typeface="Lucida Grande"/>
              <a:buChar char="-"/>
              <a:defRPr sz="1200" i="1">
                <a:latin typeface="Georgia"/>
                <a:cs typeface="Georgia"/>
              </a:defRPr>
            </a:lvl3pPr>
            <a:lvl4pPr marL="593977" indent="-145795">
              <a:buFont typeface="Arial"/>
              <a:buChar char="•"/>
              <a:defRPr sz="1050" baseline="0">
                <a:latin typeface="Georgia"/>
              </a:defRPr>
            </a:lvl4pPr>
            <a:lvl5pPr marL="815368" indent="-171443">
              <a:buFont typeface="Courier New"/>
              <a:buChar char="o"/>
              <a:defRPr sz="975"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10"/>
          <p:cNvSpPr>
            <a:spLocks noGrp="1"/>
          </p:cNvSpPr>
          <p:nvPr>
            <p:ph type="dt" sz="half" idx="19"/>
          </p:nvPr>
        </p:nvSpPr>
        <p:spPr/>
        <p:txBody>
          <a:bodyPr/>
          <a:lstStyle>
            <a:lvl1pPr>
              <a:defRPr/>
            </a:lvl1pPr>
          </a:lstStyle>
          <a:p>
            <a:pPr>
              <a:defRPr/>
            </a:pPr>
            <a:fld id="{686F12C3-4421-43A0-8844-8188FCFDF52F}" type="datetime1">
              <a:rPr lang="fi-FI" smtClean="0">
                <a:solidFill>
                  <a:prstClr val="black">
                    <a:tint val="75000"/>
                  </a:prstClr>
                </a:solidFill>
              </a:rPr>
              <a:pPr>
                <a:defRPr/>
              </a:pPr>
              <a:t>28.8.2022</a:t>
            </a:fld>
            <a:endParaRPr lang="fi-FI">
              <a:solidFill>
                <a:prstClr val="black">
                  <a:tint val="75000"/>
                </a:prstClr>
              </a:solidFill>
            </a:endParaRPr>
          </a:p>
        </p:txBody>
      </p:sp>
      <p:sp>
        <p:nvSpPr>
          <p:cNvPr id="8" name="Footer Placeholder 11"/>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2"/>
          <p:cNvSpPr>
            <a:spLocks noGrp="1"/>
          </p:cNvSpPr>
          <p:nvPr>
            <p:ph type="sldNum" sz="quarter" idx="21"/>
          </p:nvPr>
        </p:nvSpPr>
        <p:spPr/>
        <p:txBody>
          <a:bodyPr/>
          <a:lstStyle>
            <a:lvl1pPr>
              <a:defRPr/>
            </a:lvl1pPr>
          </a:lstStyle>
          <a:p>
            <a:pPr>
              <a:defRPr/>
            </a:pPr>
            <a:fld id="{7D79A8AE-7274-0C4A-AB42-92022833E6E2}" type="slidenum">
              <a:rPr lang="fi-FI">
                <a:solidFill>
                  <a:prstClr val="black">
                    <a:tint val="75000"/>
                  </a:prstClr>
                </a:solidFill>
              </a:rPr>
              <a:pPr>
                <a:defRPr/>
              </a:pPr>
              <a:t>‹#›</a:t>
            </a:fld>
            <a:endParaRPr lang="fi-FI">
              <a:solidFill>
                <a:prstClr val="black">
                  <a:tint val="75000"/>
                </a:prstClr>
              </a:solidFill>
            </a:endParaRPr>
          </a:p>
        </p:txBody>
      </p:sp>
      <p:cxnSp>
        <p:nvCxnSpPr>
          <p:cNvPr id="13" name="Straight Connector 4"/>
          <p:cNvCxnSpPr/>
          <p:nvPr userDrawn="1"/>
        </p:nvCxnSpPr>
        <p:spPr>
          <a:xfrm>
            <a:off x="468316" y="4873007"/>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pic>
        <p:nvPicPr>
          <p:cNvPr id="14"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4000" y="4712402"/>
            <a:ext cx="2113788" cy="964597"/>
          </a:xfrm>
          <a:prstGeom prst="rect">
            <a:avLst/>
          </a:prstGeom>
        </p:spPr>
      </p:pic>
    </p:spTree>
    <p:extLst>
      <p:ext uri="{BB962C8B-B14F-4D97-AF65-F5344CB8AC3E}">
        <p14:creationId xmlns:p14="http://schemas.microsoft.com/office/powerpoint/2010/main" val="1124235564"/>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Two Col Red">
    <p:spTree>
      <p:nvGrpSpPr>
        <p:cNvPr id="1" name=""/>
        <p:cNvGrpSpPr/>
        <p:nvPr/>
      </p:nvGrpSpPr>
      <p:grpSpPr>
        <a:xfrm>
          <a:off x="0" y="0"/>
          <a:ext cx="0" cy="0"/>
          <a:chOff x="0" y="0"/>
          <a:chExt cx="0" cy="0"/>
        </a:xfrm>
      </p:grpSpPr>
      <p:sp>
        <p:nvSpPr>
          <p:cNvPr id="11" name="Title 1"/>
          <p:cNvSpPr>
            <a:spLocks noGrp="1"/>
          </p:cNvSpPr>
          <p:nvPr>
            <p:ph type="ctrTitle"/>
          </p:nvPr>
        </p:nvSpPr>
        <p:spPr>
          <a:xfrm>
            <a:off x="468316" y="265113"/>
            <a:ext cx="8207375" cy="996498"/>
          </a:xfrm>
          <a:prstGeom prst="rect">
            <a:avLst/>
          </a:prstGeom>
        </p:spPr>
        <p:txBody>
          <a:bodyPr lIns="0" tIns="0" rIns="0" bIns="0" anchor="t" anchorCtr="0">
            <a:noAutofit/>
          </a:bodyPr>
          <a:lstStyle>
            <a:lvl1pPr algn="l">
              <a:lnSpc>
                <a:spcPct val="85000"/>
              </a:lnSpc>
              <a:defRPr sz="2700" b="1" spc="-75">
                <a:solidFill>
                  <a:srgbClr val="0065BD"/>
                </a:solidFill>
              </a:defRPr>
            </a:lvl1pPr>
          </a:lstStyle>
          <a:p>
            <a:r>
              <a:rPr lang="en-US"/>
              <a:t>Click to edit Master title style</a:t>
            </a:r>
            <a:endParaRPr lang="en-US" dirty="0"/>
          </a:p>
        </p:txBody>
      </p:sp>
      <p:sp>
        <p:nvSpPr>
          <p:cNvPr id="12" name="Content Placeholder 10"/>
          <p:cNvSpPr>
            <a:spLocks noGrp="1"/>
          </p:cNvSpPr>
          <p:nvPr>
            <p:ph sz="quarter" idx="14"/>
          </p:nvPr>
        </p:nvSpPr>
        <p:spPr>
          <a:xfrm>
            <a:off x="468316" y="1261613"/>
            <a:ext cx="3988079" cy="3336645"/>
          </a:xfrm>
          <a:prstGeom prst="rect">
            <a:avLst/>
          </a:prstGeom>
        </p:spPr>
        <p:txBody>
          <a:bodyPr vert="horz" lIns="0" tIns="0" rIns="0" bIns="0"/>
          <a:lstStyle>
            <a:lvl1pPr marL="0" indent="0">
              <a:buNone/>
              <a:defRPr sz="1575" b="1">
                <a:latin typeface="+mj-lt"/>
              </a:defRPr>
            </a:lvl1pPr>
            <a:lvl2pPr marL="178193" indent="-159294">
              <a:buFont typeface="Arial"/>
              <a:buChar char="•"/>
              <a:defRPr sz="1500">
                <a:latin typeface="Georgia"/>
              </a:defRPr>
            </a:lvl2pPr>
            <a:lvl3pPr marL="345587" indent="-172793">
              <a:buFont typeface="Lucida Grande"/>
              <a:buChar char="-"/>
              <a:defRPr sz="1200" i="1">
                <a:latin typeface="Georgia"/>
                <a:cs typeface="Georgia"/>
              </a:defRPr>
            </a:lvl3pPr>
            <a:lvl4pPr marL="593977" indent="-145795">
              <a:buFont typeface="Arial"/>
              <a:buChar char="•"/>
              <a:defRPr sz="1050" baseline="0">
                <a:latin typeface="Georgia"/>
              </a:defRPr>
            </a:lvl4pPr>
            <a:lvl5pPr marL="815368" indent="-171443">
              <a:buFont typeface="Courier New"/>
              <a:buChar char="o"/>
              <a:defRPr sz="975"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5" name="Content Placeholder 10"/>
          <p:cNvSpPr>
            <a:spLocks noGrp="1"/>
          </p:cNvSpPr>
          <p:nvPr>
            <p:ph sz="quarter" idx="18"/>
          </p:nvPr>
        </p:nvSpPr>
        <p:spPr>
          <a:xfrm>
            <a:off x="4687612" y="1261049"/>
            <a:ext cx="3988079" cy="3336645"/>
          </a:xfrm>
          <a:prstGeom prst="rect">
            <a:avLst/>
          </a:prstGeom>
        </p:spPr>
        <p:txBody>
          <a:bodyPr vert="horz" lIns="0" tIns="0" rIns="0" bIns="0"/>
          <a:lstStyle>
            <a:lvl1pPr marL="0" indent="0">
              <a:buNone/>
              <a:defRPr sz="1575" b="1">
                <a:latin typeface="+mj-lt"/>
              </a:defRPr>
            </a:lvl1pPr>
            <a:lvl2pPr marL="178193" indent="-159294">
              <a:buFont typeface="Arial"/>
              <a:buChar char="•"/>
              <a:defRPr sz="1500">
                <a:latin typeface="Georgia"/>
              </a:defRPr>
            </a:lvl2pPr>
            <a:lvl3pPr marL="345587" indent="-172793">
              <a:buFont typeface="Lucida Grande"/>
              <a:buChar char="-"/>
              <a:defRPr sz="1200" i="1">
                <a:latin typeface="Georgia"/>
                <a:cs typeface="Georgia"/>
              </a:defRPr>
            </a:lvl3pPr>
            <a:lvl4pPr marL="593977" indent="-145795">
              <a:buFont typeface="Arial"/>
              <a:buChar char="•"/>
              <a:defRPr sz="1050" baseline="0">
                <a:latin typeface="Georgia"/>
              </a:defRPr>
            </a:lvl4pPr>
            <a:lvl5pPr marL="815368" indent="-171443">
              <a:buFont typeface="Courier New"/>
              <a:buChar char="o"/>
              <a:defRPr sz="975"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14"/>
          <p:cNvSpPr>
            <a:spLocks noGrp="1"/>
          </p:cNvSpPr>
          <p:nvPr>
            <p:ph type="dt" sz="half" idx="19"/>
          </p:nvPr>
        </p:nvSpPr>
        <p:spPr/>
        <p:txBody>
          <a:bodyPr/>
          <a:lstStyle>
            <a:lvl1pPr>
              <a:defRPr/>
            </a:lvl1pPr>
          </a:lstStyle>
          <a:p>
            <a:pPr>
              <a:defRPr/>
            </a:pPr>
            <a:fld id="{250F29C9-51F7-4E61-B7C7-5CEFA78BD6B3}" type="datetime1">
              <a:rPr lang="fi-FI" smtClean="0">
                <a:solidFill>
                  <a:prstClr val="black">
                    <a:tint val="75000"/>
                  </a:prstClr>
                </a:solidFill>
              </a:rPr>
              <a:pPr>
                <a:defRPr/>
              </a:pPr>
              <a:t>28.8.2022</a:t>
            </a:fld>
            <a:endParaRPr lang="fi-FI">
              <a:solidFill>
                <a:prstClr val="black">
                  <a:tint val="75000"/>
                </a:prstClr>
              </a:solidFill>
            </a:endParaRPr>
          </a:p>
        </p:txBody>
      </p:sp>
      <p:sp>
        <p:nvSpPr>
          <p:cNvPr id="8" name="Footer Placeholder 15"/>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6"/>
          <p:cNvSpPr>
            <a:spLocks noGrp="1"/>
          </p:cNvSpPr>
          <p:nvPr>
            <p:ph type="sldNum" sz="quarter" idx="21"/>
          </p:nvPr>
        </p:nvSpPr>
        <p:spPr/>
        <p:txBody>
          <a:bodyPr/>
          <a:lstStyle>
            <a:lvl1pPr>
              <a:defRPr/>
            </a:lvl1pPr>
          </a:lstStyle>
          <a:p>
            <a:pPr>
              <a:defRPr/>
            </a:pPr>
            <a:fld id="{B545180D-9F57-224F-AD9B-D6C47196F0CD}" type="slidenum">
              <a:rPr lang="fi-FI">
                <a:solidFill>
                  <a:prstClr val="black">
                    <a:tint val="75000"/>
                  </a:prstClr>
                </a:solidFill>
              </a:rPr>
              <a:pPr>
                <a:defRPr/>
              </a:pPr>
              <a:t>‹#›</a:t>
            </a:fld>
            <a:endParaRPr lang="fi-FI">
              <a:solidFill>
                <a:prstClr val="black">
                  <a:tint val="75000"/>
                </a:prstClr>
              </a:solidFill>
            </a:endParaRPr>
          </a:p>
        </p:txBody>
      </p:sp>
      <p:cxnSp>
        <p:nvCxnSpPr>
          <p:cNvPr id="13" name="Straight Connector 4"/>
          <p:cNvCxnSpPr/>
          <p:nvPr userDrawn="1"/>
        </p:nvCxnSpPr>
        <p:spPr>
          <a:xfrm>
            <a:off x="468316" y="4873007"/>
            <a:ext cx="8207375" cy="0"/>
          </a:xfrm>
          <a:prstGeom prst="line">
            <a:avLst/>
          </a:prstGeom>
          <a:ln w="12700" cmpd="sng">
            <a:solidFill>
              <a:srgbClr val="EF3340"/>
            </a:solidFill>
          </a:ln>
          <a:effectLst/>
        </p:spPr>
        <p:style>
          <a:lnRef idx="2">
            <a:schemeClr val="accent1"/>
          </a:lnRef>
          <a:fillRef idx="0">
            <a:schemeClr val="accent1"/>
          </a:fillRef>
          <a:effectRef idx="1">
            <a:schemeClr val="accent1"/>
          </a:effectRef>
          <a:fontRef idx="minor">
            <a:schemeClr val="tx1"/>
          </a:fontRef>
        </p:style>
      </p:cxnSp>
      <p:pic>
        <p:nvPicPr>
          <p:cNvPr id="14"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4000" y="4712402"/>
            <a:ext cx="2055876" cy="964597"/>
          </a:xfrm>
          <a:prstGeom prst="rect">
            <a:avLst/>
          </a:prstGeom>
        </p:spPr>
      </p:pic>
    </p:spTree>
    <p:extLst>
      <p:ext uri="{BB962C8B-B14F-4D97-AF65-F5344CB8AC3E}">
        <p14:creationId xmlns:p14="http://schemas.microsoft.com/office/powerpoint/2010/main" val="2066203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ver with BG image 3">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3" y="1417636"/>
            <a:ext cx="8207375" cy="29520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9"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10" y="0"/>
            <a:ext cx="1654175" cy="1516063"/>
          </a:xfrm>
          <a:prstGeom prst="rect">
            <a:avLst/>
          </a:prstGeom>
        </p:spPr>
      </p:pic>
    </p:spTree>
    <p:extLst>
      <p:ext uri="{BB962C8B-B14F-4D97-AF65-F5344CB8AC3E}">
        <p14:creationId xmlns:p14="http://schemas.microsoft.com/office/powerpoint/2010/main" val="191839106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Two Col Yellow">
    <p:spTree>
      <p:nvGrpSpPr>
        <p:cNvPr id="1" name=""/>
        <p:cNvGrpSpPr/>
        <p:nvPr/>
      </p:nvGrpSpPr>
      <p:grpSpPr>
        <a:xfrm>
          <a:off x="0" y="0"/>
          <a:ext cx="0" cy="0"/>
          <a:chOff x="0" y="0"/>
          <a:chExt cx="0" cy="0"/>
        </a:xfrm>
      </p:grpSpPr>
      <p:sp>
        <p:nvSpPr>
          <p:cNvPr id="10" name="Title 1"/>
          <p:cNvSpPr>
            <a:spLocks noGrp="1"/>
          </p:cNvSpPr>
          <p:nvPr>
            <p:ph type="ctrTitle"/>
          </p:nvPr>
        </p:nvSpPr>
        <p:spPr>
          <a:xfrm>
            <a:off x="468316" y="265113"/>
            <a:ext cx="8207375" cy="996498"/>
          </a:xfrm>
          <a:prstGeom prst="rect">
            <a:avLst/>
          </a:prstGeom>
        </p:spPr>
        <p:txBody>
          <a:bodyPr lIns="0" tIns="0" rIns="0" bIns="0" anchor="t" anchorCtr="0">
            <a:noAutofit/>
          </a:bodyPr>
          <a:lstStyle>
            <a:lvl1pPr algn="l">
              <a:lnSpc>
                <a:spcPct val="85000"/>
              </a:lnSpc>
              <a:defRPr sz="2700" b="1" spc="-75">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468316" y="1261613"/>
            <a:ext cx="3988079" cy="3336083"/>
          </a:xfrm>
          <a:prstGeom prst="rect">
            <a:avLst/>
          </a:prstGeom>
        </p:spPr>
        <p:txBody>
          <a:bodyPr vert="horz" lIns="0" tIns="0" rIns="0" bIns="0"/>
          <a:lstStyle>
            <a:lvl1pPr marL="0" indent="0">
              <a:buNone/>
              <a:defRPr sz="1575" b="1">
                <a:latin typeface="+mj-lt"/>
              </a:defRPr>
            </a:lvl1pPr>
            <a:lvl2pPr marL="178193" indent="-159294">
              <a:buFont typeface="Arial"/>
              <a:buChar char="•"/>
              <a:defRPr sz="1500">
                <a:latin typeface="Georgia"/>
              </a:defRPr>
            </a:lvl2pPr>
            <a:lvl3pPr marL="345587" indent="-172793">
              <a:buFont typeface="Lucida Grande"/>
              <a:buChar char="-"/>
              <a:defRPr sz="1200" i="1">
                <a:latin typeface="Georgia"/>
                <a:cs typeface="Georgia"/>
              </a:defRPr>
            </a:lvl3pPr>
            <a:lvl4pPr marL="593977" indent="-145795">
              <a:buFont typeface="Arial"/>
              <a:buChar char="•"/>
              <a:defRPr sz="1050" baseline="0">
                <a:latin typeface="Georgia"/>
              </a:defRPr>
            </a:lvl4pPr>
            <a:lvl5pPr marL="815368" indent="-171443">
              <a:buFont typeface="Courier New"/>
              <a:buChar char="o"/>
              <a:defRPr sz="975"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2"/>
          <p:cNvSpPr>
            <a:spLocks noGrp="1"/>
          </p:cNvSpPr>
          <p:nvPr>
            <p:ph type="dt" sz="half" idx="19"/>
          </p:nvPr>
        </p:nvSpPr>
        <p:spPr/>
        <p:txBody>
          <a:bodyPr/>
          <a:lstStyle>
            <a:lvl1pPr>
              <a:defRPr/>
            </a:lvl1pPr>
          </a:lstStyle>
          <a:p>
            <a:pPr>
              <a:defRPr/>
            </a:pPr>
            <a:fld id="{42FBD0ED-27AA-4BEE-8827-0A59147D95E5}" type="datetime1">
              <a:rPr lang="fi-FI" smtClean="0">
                <a:solidFill>
                  <a:prstClr val="black">
                    <a:tint val="75000"/>
                  </a:prstClr>
                </a:solidFill>
              </a:rPr>
              <a:pPr>
                <a:defRPr/>
              </a:pPr>
              <a:t>28.8.2022</a:t>
            </a:fld>
            <a:endParaRPr lang="fi-FI">
              <a:solidFill>
                <a:prstClr val="black">
                  <a:tint val="75000"/>
                </a:prstClr>
              </a:solidFill>
            </a:endParaRPr>
          </a:p>
        </p:txBody>
      </p:sp>
      <p:sp>
        <p:nvSpPr>
          <p:cNvPr id="8" name="Footer Placeholder 3"/>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3"/>
          <p:cNvSpPr>
            <a:spLocks noGrp="1"/>
          </p:cNvSpPr>
          <p:nvPr>
            <p:ph type="sldNum" sz="quarter" idx="21"/>
          </p:nvPr>
        </p:nvSpPr>
        <p:spPr/>
        <p:txBody>
          <a:bodyPr/>
          <a:lstStyle>
            <a:lvl1pPr>
              <a:defRPr/>
            </a:lvl1pPr>
          </a:lstStyle>
          <a:p>
            <a:pPr>
              <a:defRPr/>
            </a:pPr>
            <a:fld id="{E265D404-ADF5-A94E-82B6-70B84D261D76}" type="slidenum">
              <a:rPr lang="fi-FI">
                <a:solidFill>
                  <a:prstClr val="black">
                    <a:tint val="75000"/>
                  </a:prstClr>
                </a:solidFill>
              </a:rPr>
              <a:pPr>
                <a:defRPr/>
              </a:pPr>
              <a:t>‹#›</a:t>
            </a:fld>
            <a:endParaRPr lang="fi-FI">
              <a:solidFill>
                <a:prstClr val="black">
                  <a:tint val="75000"/>
                </a:prstClr>
              </a:solidFill>
            </a:endParaRPr>
          </a:p>
        </p:txBody>
      </p:sp>
      <p:cxnSp>
        <p:nvCxnSpPr>
          <p:cNvPr id="13" name="Straight Connector 4"/>
          <p:cNvCxnSpPr/>
          <p:nvPr userDrawn="1"/>
        </p:nvCxnSpPr>
        <p:spPr>
          <a:xfrm>
            <a:off x="468316" y="4873007"/>
            <a:ext cx="8207375" cy="0"/>
          </a:xfrm>
          <a:prstGeom prst="line">
            <a:avLst/>
          </a:prstGeom>
          <a:ln w="12700" cmpd="sng">
            <a:solidFill>
              <a:srgbClr val="FFCD00"/>
            </a:solidFill>
          </a:ln>
          <a:effectLst/>
        </p:spPr>
        <p:style>
          <a:lnRef idx="2">
            <a:schemeClr val="accent1"/>
          </a:lnRef>
          <a:fillRef idx="0">
            <a:schemeClr val="accent1"/>
          </a:fillRef>
          <a:effectRef idx="1">
            <a:schemeClr val="accent1"/>
          </a:effectRef>
          <a:fontRef idx="minor">
            <a:schemeClr val="tx1"/>
          </a:fontRef>
        </p:style>
      </p:cxnSp>
      <p:sp>
        <p:nvSpPr>
          <p:cNvPr id="14" name="Content Placeholder 10"/>
          <p:cNvSpPr>
            <a:spLocks noGrp="1"/>
          </p:cNvSpPr>
          <p:nvPr>
            <p:ph sz="quarter" idx="18"/>
          </p:nvPr>
        </p:nvSpPr>
        <p:spPr>
          <a:xfrm>
            <a:off x="4687612" y="1261613"/>
            <a:ext cx="3988079" cy="3336083"/>
          </a:xfrm>
          <a:prstGeom prst="rect">
            <a:avLst/>
          </a:prstGeom>
        </p:spPr>
        <p:txBody>
          <a:bodyPr vert="horz" lIns="0" tIns="0" rIns="0" bIns="0"/>
          <a:lstStyle>
            <a:lvl1pPr marL="0" indent="0">
              <a:buNone/>
              <a:defRPr sz="1575" b="1">
                <a:latin typeface="+mj-lt"/>
              </a:defRPr>
            </a:lvl1pPr>
            <a:lvl2pPr marL="178193" indent="-159294">
              <a:buFont typeface="Arial"/>
              <a:buChar char="•"/>
              <a:defRPr sz="1500">
                <a:latin typeface="Georgia"/>
              </a:defRPr>
            </a:lvl2pPr>
            <a:lvl3pPr marL="345587" indent="-172793">
              <a:buFont typeface="Lucida Grande"/>
              <a:buChar char="-"/>
              <a:defRPr sz="1200" i="1">
                <a:latin typeface="Georgia"/>
                <a:cs typeface="Georgia"/>
              </a:defRPr>
            </a:lvl3pPr>
            <a:lvl4pPr marL="593977" indent="-145795">
              <a:buFont typeface="Arial"/>
              <a:buChar char="•"/>
              <a:defRPr sz="1050" baseline="0">
                <a:latin typeface="Georgia"/>
              </a:defRPr>
            </a:lvl4pPr>
            <a:lvl5pPr marL="815368" indent="-171443">
              <a:buFont typeface="Courier New"/>
              <a:buChar char="o"/>
              <a:defRPr sz="975"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pic>
        <p:nvPicPr>
          <p:cNvPr id="12"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4001" y="4712402"/>
            <a:ext cx="2146364" cy="964597"/>
          </a:xfrm>
          <a:prstGeom prst="rect">
            <a:avLst/>
          </a:prstGeom>
        </p:spPr>
      </p:pic>
    </p:spTree>
    <p:extLst>
      <p:ext uri="{BB962C8B-B14F-4D97-AF65-F5344CB8AC3E}">
        <p14:creationId xmlns:p14="http://schemas.microsoft.com/office/powerpoint/2010/main" val="826967442"/>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2" name="Title 1"/>
          <p:cNvSpPr>
            <a:spLocks noGrp="1"/>
          </p:cNvSpPr>
          <p:nvPr>
            <p:ph type="ctrTitle"/>
          </p:nvPr>
        </p:nvSpPr>
        <p:spPr>
          <a:xfrm>
            <a:off x="468314" y="265113"/>
            <a:ext cx="8207375" cy="996498"/>
          </a:xfrm>
          <a:prstGeom prst="rect">
            <a:avLst/>
          </a:prstGeom>
        </p:spPr>
        <p:txBody>
          <a:bodyPr lIns="0" tIns="0" rIns="0" bIns="0" anchor="t" anchorCtr="0">
            <a:noAutofit/>
          </a:bodyPr>
          <a:lstStyle>
            <a:lvl1pPr algn="l">
              <a:lnSpc>
                <a:spcPct val="85000"/>
              </a:lnSpc>
              <a:defRPr sz="3240" b="1" spc="-90">
                <a:solidFill>
                  <a:schemeClr val="tx2"/>
                </a:solidFill>
              </a:defRPr>
            </a:lvl1pPr>
          </a:lstStyle>
          <a:p>
            <a:r>
              <a:rPr lang="en-US"/>
              <a:t>Click to edit Master title style</a:t>
            </a:r>
            <a:endParaRPr lang="en-US" dirty="0"/>
          </a:p>
        </p:txBody>
      </p:sp>
      <p:sp>
        <p:nvSpPr>
          <p:cNvPr id="10" name="Content Placeholder 10"/>
          <p:cNvSpPr>
            <a:spLocks noGrp="1"/>
          </p:cNvSpPr>
          <p:nvPr>
            <p:ph sz="quarter" idx="14"/>
          </p:nvPr>
        </p:nvSpPr>
        <p:spPr>
          <a:xfrm>
            <a:off x="468315" y="1261612"/>
            <a:ext cx="8207374" cy="3336083"/>
          </a:xfrm>
          <a:prstGeom prst="rect">
            <a:avLst/>
          </a:prstGeom>
        </p:spPr>
        <p:txBody>
          <a:bodyPr vert="horz" lIns="0" tIns="0" rIns="0" bIns="0"/>
          <a:lstStyle>
            <a:lvl1pPr marL="0" indent="0">
              <a:buNone/>
              <a:defRPr sz="1890" b="1">
                <a:latin typeface="+mj-lt"/>
              </a:defRPr>
            </a:lvl1pPr>
            <a:lvl2pPr marL="213840" indent="-191160">
              <a:buFont typeface="Arial"/>
              <a:buChar char="•"/>
              <a:defRPr sz="1800">
                <a:latin typeface="Georgia"/>
              </a:defRPr>
            </a:lvl2pPr>
            <a:lvl3pPr marL="414720" indent="-207360">
              <a:buFont typeface="Lucida Grande"/>
              <a:buChar char="-"/>
              <a:defRPr sz="1440" i="1">
                <a:latin typeface="Georgia"/>
                <a:cs typeface="Georgia"/>
              </a:defRPr>
            </a:lvl3pPr>
            <a:lvl4pPr marL="712800" indent="-174960">
              <a:buFont typeface="Arial"/>
              <a:buChar char="•"/>
              <a:defRPr sz="1260" baseline="0">
                <a:latin typeface="Georgia"/>
              </a:defRPr>
            </a:lvl4pPr>
            <a:lvl5pPr marL="978480" indent="-205740">
              <a:buFont typeface="Courier New"/>
              <a:buChar char="o"/>
              <a:defRPr sz="117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6" name="Date Placeholder 12"/>
          <p:cNvSpPr>
            <a:spLocks noGrp="1"/>
          </p:cNvSpPr>
          <p:nvPr>
            <p:ph type="dt" sz="half" idx="15"/>
          </p:nvPr>
        </p:nvSpPr>
        <p:spPr/>
        <p:txBody>
          <a:bodyPr/>
          <a:lstStyle>
            <a:lvl1pPr>
              <a:defRPr/>
            </a:lvl1pPr>
          </a:lstStyle>
          <a:p>
            <a:pPr>
              <a:defRPr/>
            </a:pPr>
            <a:fld id="{24CBB682-87B2-4236-AF78-B49807E7713E}" type="datetime1">
              <a:rPr lang="fi-FI" smtClean="0"/>
              <a:t>28.8.2022</a:t>
            </a:fld>
            <a:endParaRPr lang="fi-FI"/>
          </a:p>
        </p:txBody>
      </p:sp>
      <p:sp>
        <p:nvSpPr>
          <p:cNvPr id="7" name="Footer Placeholder 13"/>
          <p:cNvSpPr>
            <a:spLocks noGrp="1"/>
          </p:cNvSpPr>
          <p:nvPr>
            <p:ph type="ftr" sz="quarter" idx="16"/>
          </p:nvPr>
        </p:nvSpPr>
        <p:spPr/>
        <p:txBody>
          <a:bodyPr/>
          <a:lstStyle>
            <a:lvl1pPr>
              <a:defRPr/>
            </a:lvl1pPr>
          </a:lstStyle>
          <a:p>
            <a:pPr>
              <a:defRPr/>
            </a:pPr>
            <a:endParaRPr lang="fi-FI"/>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pPr>
                <a:defRPr/>
              </a:pPr>
              <a:t>‹#›</a:t>
            </a:fld>
            <a:endParaRPr lang="fi-FI"/>
          </a:p>
        </p:txBody>
      </p:sp>
      <p:cxnSp>
        <p:nvCxnSpPr>
          <p:cNvPr id="12" name="Straight Connector 4"/>
          <p:cNvCxnSpPr/>
          <p:nvPr userDrawn="1"/>
        </p:nvCxnSpPr>
        <p:spPr>
          <a:xfrm>
            <a:off x="468314" y="4873007"/>
            <a:ext cx="8207375" cy="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63" name="Freeform 5"/>
          <p:cNvSpPr>
            <a:spLocks noEditPoints="1"/>
          </p:cNvSpPr>
          <p:nvPr userDrawn="1"/>
        </p:nvSpPr>
        <p:spPr bwMode="black">
          <a:xfrm>
            <a:off x="467787" y="5031581"/>
            <a:ext cx="321850" cy="319534"/>
          </a:xfrm>
          <a:custGeom>
            <a:avLst/>
            <a:gdLst>
              <a:gd name="T0" fmla="*/ 4164 w 4164"/>
              <a:gd name="T1" fmla="*/ 4128 h 4128"/>
              <a:gd name="T2" fmla="*/ 2704 w 4164"/>
              <a:gd name="T3" fmla="*/ 0 h 4128"/>
              <a:gd name="T4" fmla="*/ 1461 w 4164"/>
              <a:gd name="T5" fmla="*/ 0 h 4128"/>
              <a:gd name="T6" fmla="*/ 0 w 4164"/>
              <a:gd name="T7" fmla="*/ 4128 h 4128"/>
              <a:gd name="T8" fmla="*/ 1036 w 4164"/>
              <a:gd name="T9" fmla="*/ 4128 h 4128"/>
              <a:gd name="T10" fmla="*/ 1289 w 4164"/>
              <a:gd name="T11" fmla="*/ 3398 h 4128"/>
              <a:gd name="T12" fmla="*/ 2875 w 4164"/>
              <a:gd name="T13" fmla="*/ 3398 h 4128"/>
              <a:gd name="T14" fmla="*/ 3128 w 4164"/>
              <a:gd name="T15" fmla="*/ 4128 h 4128"/>
              <a:gd name="T16" fmla="*/ 4164 w 4164"/>
              <a:gd name="T17" fmla="*/ 4128 h 4128"/>
              <a:gd name="T18" fmla="*/ 2591 w 4164"/>
              <a:gd name="T19" fmla="*/ 2574 h 4128"/>
              <a:gd name="T20" fmla="*/ 1574 w 4164"/>
              <a:gd name="T21" fmla="*/ 2574 h 4128"/>
              <a:gd name="T22" fmla="*/ 2082 w 4164"/>
              <a:gd name="T23" fmla="*/ 1103 h 4128"/>
              <a:gd name="T24" fmla="*/ 2591 w 4164"/>
              <a:gd name="T25" fmla="*/ 2574 h 4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64" h="4128">
                <a:moveTo>
                  <a:pt x="4164" y="4128"/>
                </a:moveTo>
                <a:lnTo>
                  <a:pt x="2704" y="0"/>
                </a:lnTo>
                <a:lnTo>
                  <a:pt x="1461" y="0"/>
                </a:lnTo>
                <a:lnTo>
                  <a:pt x="0" y="4128"/>
                </a:lnTo>
                <a:lnTo>
                  <a:pt x="1036" y="4128"/>
                </a:lnTo>
                <a:lnTo>
                  <a:pt x="1289" y="3398"/>
                </a:lnTo>
                <a:lnTo>
                  <a:pt x="2875" y="3398"/>
                </a:lnTo>
                <a:lnTo>
                  <a:pt x="3128" y="4128"/>
                </a:lnTo>
                <a:lnTo>
                  <a:pt x="4164" y="4128"/>
                </a:lnTo>
                <a:close/>
                <a:moveTo>
                  <a:pt x="2591" y="2574"/>
                </a:moveTo>
                <a:lnTo>
                  <a:pt x="1574" y="2574"/>
                </a:lnTo>
                <a:lnTo>
                  <a:pt x="2082" y="1103"/>
                </a:lnTo>
                <a:lnTo>
                  <a:pt x="2591" y="25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endParaRPr lang="fi-FI" sz="1620"/>
          </a:p>
        </p:txBody>
      </p:sp>
      <p:sp>
        <p:nvSpPr>
          <p:cNvPr id="64" name="Rectangle 6"/>
          <p:cNvSpPr>
            <a:spLocks noChangeArrowheads="1"/>
          </p:cNvSpPr>
          <p:nvPr userDrawn="1"/>
        </p:nvSpPr>
        <p:spPr bwMode="black">
          <a:xfrm>
            <a:off x="819739" y="5278178"/>
            <a:ext cx="71779" cy="72938"/>
          </a:xfrm>
          <a:prstGeom prst="rect">
            <a:avLst/>
          </a:prstGeom>
          <a:solidFill>
            <a:srgbClr val="005E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96" tIns="41148" rIns="82296" bIns="41148" numCol="1" anchor="t" anchorCtr="0" compatLnSpc="1">
            <a:prstTxWarp prst="textNoShape">
              <a:avLst/>
            </a:prstTxWarp>
          </a:bodyPr>
          <a:lstStyle/>
          <a:p>
            <a:endParaRPr lang="fi-FI" sz="1620"/>
          </a:p>
        </p:txBody>
      </p:sp>
      <p:sp>
        <p:nvSpPr>
          <p:cNvPr id="65" name="Freeform 7"/>
          <p:cNvSpPr>
            <a:spLocks/>
          </p:cNvSpPr>
          <p:nvPr userDrawn="1"/>
        </p:nvSpPr>
        <p:spPr bwMode="black">
          <a:xfrm>
            <a:off x="817423" y="5031582"/>
            <a:ext cx="76410" cy="221127"/>
          </a:xfrm>
          <a:custGeom>
            <a:avLst/>
            <a:gdLst>
              <a:gd name="T0" fmla="*/ 992 w 992"/>
              <a:gd name="T1" fmla="*/ 1431 h 2861"/>
              <a:gd name="T2" fmla="*/ 992 w 992"/>
              <a:gd name="T3" fmla="*/ 0 h 2861"/>
              <a:gd name="T4" fmla="*/ 0 w 992"/>
              <a:gd name="T5" fmla="*/ 0 h 2861"/>
              <a:gd name="T6" fmla="*/ 0 w 992"/>
              <a:gd name="T7" fmla="*/ 1431 h 2861"/>
              <a:gd name="T8" fmla="*/ 202 w 992"/>
              <a:gd name="T9" fmla="*/ 2861 h 2861"/>
              <a:gd name="T10" fmla="*/ 751 w 992"/>
              <a:gd name="T11" fmla="*/ 2861 h 2861"/>
              <a:gd name="T12" fmla="*/ 992 w 992"/>
              <a:gd name="T13" fmla="*/ 1431 h 2861"/>
            </a:gdLst>
            <a:ahLst/>
            <a:cxnLst>
              <a:cxn ang="0">
                <a:pos x="T0" y="T1"/>
              </a:cxn>
              <a:cxn ang="0">
                <a:pos x="T2" y="T3"/>
              </a:cxn>
              <a:cxn ang="0">
                <a:pos x="T4" y="T5"/>
              </a:cxn>
              <a:cxn ang="0">
                <a:pos x="T6" y="T7"/>
              </a:cxn>
              <a:cxn ang="0">
                <a:pos x="T8" y="T9"/>
              </a:cxn>
              <a:cxn ang="0">
                <a:pos x="T10" y="T11"/>
              </a:cxn>
              <a:cxn ang="0">
                <a:pos x="T12" y="T13"/>
              </a:cxn>
            </a:cxnLst>
            <a:rect l="0" t="0" r="r" b="b"/>
            <a:pathLst>
              <a:path w="992" h="2861">
                <a:moveTo>
                  <a:pt x="992" y="1431"/>
                </a:moveTo>
                <a:lnTo>
                  <a:pt x="992" y="0"/>
                </a:lnTo>
                <a:lnTo>
                  <a:pt x="0" y="0"/>
                </a:lnTo>
                <a:lnTo>
                  <a:pt x="0" y="1431"/>
                </a:lnTo>
                <a:lnTo>
                  <a:pt x="202" y="2861"/>
                </a:lnTo>
                <a:lnTo>
                  <a:pt x="751" y="2861"/>
                </a:lnTo>
                <a:lnTo>
                  <a:pt x="992" y="1431"/>
                </a:lnTo>
                <a:close/>
              </a:path>
            </a:pathLst>
          </a:custGeom>
          <a:solidFill>
            <a:srgbClr val="005E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endParaRPr lang="fi-FI" sz="1620"/>
          </a:p>
        </p:txBody>
      </p:sp>
      <p:pic>
        <p:nvPicPr>
          <p:cNvPr id="66" name="Kuva 6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2407" y="5031234"/>
            <a:ext cx="884392" cy="102154"/>
          </a:xfrm>
          <a:prstGeom prst="rect">
            <a:avLst/>
          </a:prstGeom>
        </p:spPr>
      </p:pic>
      <p:pic>
        <p:nvPicPr>
          <p:cNvPr id="67" name="Kuva 6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1017634" y="5147979"/>
            <a:ext cx="1063580" cy="226503"/>
          </a:xfrm>
          <a:prstGeom prst="rect">
            <a:avLst/>
          </a:prstGeom>
        </p:spPr>
      </p:pic>
    </p:spTree>
    <p:extLst>
      <p:ext uri="{BB962C8B-B14F-4D97-AF65-F5344CB8AC3E}">
        <p14:creationId xmlns:p14="http://schemas.microsoft.com/office/powerpoint/2010/main" val="93086664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B54509-1B70-6F40-9CBA-3FD62701C7EA}" type="datetimeFigureOut">
              <a:rPr lang="en-US" smtClean="0"/>
              <a:t>8/28/2022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E6CEBB-C4C3-6F40-8219-E59AF015322B}" type="slidenum">
              <a:rPr lang="en-US" smtClean="0"/>
              <a:t>‹#›</a:t>
            </a:fld>
            <a:endParaRPr lang="en-US"/>
          </a:p>
        </p:txBody>
      </p:sp>
    </p:spTree>
    <p:extLst>
      <p:ext uri="{BB962C8B-B14F-4D97-AF65-F5344CB8AC3E}">
        <p14:creationId xmlns:p14="http://schemas.microsoft.com/office/powerpoint/2010/main" val="728863915"/>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F2B54509-1B70-6F40-9CBA-3FD62701C7EA}" type="datetimeFigureOut">
              <a:rPr lang="en-US" smtClean="0"/>
              <a:t>8/28/2022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E6CEBB-C4C3-6F40-8219-E59AF015322B}" type="slidenum">
              <a:rPr lang="en-US" smtClean="0"/>
              <a:t>‹#›</a:t>
            </a:fld>
            <a:endParaRPr lang="en-US"/>
          </a:p>
        </p:txBody>
      </p:sp>
    </p:spTree>
    <p:extLst>
      <p:ext uri="{BB962C8B-B14F-4D97-AF65-F5344CB8AC3E}">
        <p14:creationId xmlns:p14="http://schemas.microsoft.com/office/powerpoint/2010/main" val="266634997"/>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tx2"/>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13" y="1417341"/>
            <a:ext cx="8207375" cy="2952327"/>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6"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566127326"/>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13" y="1417636"/>
            <a:ext cx="8207375" cy="2952032"/>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Freeform 5"/>
          <p:cNvSpPr>
            <a:spLocks noEditPoints="1"/>
          </p:cNvSpPr>
          <p:nvPr userDrawn="1"/>
        </p:nvSpPr>
        <p:spPr bwMode="black">
          <a:xfrm>
            <a:off x="468764" y="441325"/>
            <a:ext cx="441325" cy="438150"/>
          </a:xfrm>
          <a:custGeom>
            <a:avLst/>
            <a:gdLst>
              <a:gd name="T0" fmla="*/ 4164 w 4164"/>
              <a:gd name="T1" fmla="*/ 4128 h 4128"/>
              <a:gd name="T2" fmla="*/ 2704 w 4164"/>
              <a:gd name="T3" fmla="*/ 0 h 4128"/>
              <a:gd name="T4" fmla="*/ 1461 w 4164"/>
              <a:gd name="T5" fmla="*/ 0 h 4128"/>
              <a:gd name="T6" fmla="*/ 0 w 4164"/>
              <a:gd name="T7" fmla="*/ 4128 h 4128"/>
              <a:gd name="T8" fmla="*/ 1036 w 4164"/>
              <a:gd name="T9" fmla="*/ 4128 h 4128"/>
              <a:gd name="T10" fmla="*/ 1289 w 4164"/>
              <a:gd name="T11" fmla="*/ 3398 h 4128"/>
              <a:gd name="T12" fmla="*/ 2875 w 4164"/>
              <a:gd name="T13" fmla="*/ 3398 h 4128"/>
              <a:gd name="T14" fmla="*/ 3128 w 4164"/>
              <a:gd name="T15" fmla="*/ 4128 h 4128"/>
              <a:gd name="T16" fmla="*/ 4164 w 4164"/>
              <a:gd name="T17" fmla="*/ 4128 h 4128"/>
              <a:gd name="T18" fmla="*/ 2591 w 4164"/>
              <a:gd name="T19" fmla="*/ 2574 h 4128"/>
              <a:gd name="T20" fmla="*/ 1574 w 4164"/>
              <a:gd name="T21" fmla="*/ 2574 h 4128"/>
              <a:gd name="T22" fmla="*/ 2082 w 4164"/>
              <a:gd name="T23" fmla="*/ 1103 h 4128"/>
              <a:gd name="T24" fmla="*/ 2591 w 4164"/>
              <a:gd name="T25" fmla="*/ 2574 h 4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64" h="4128">
                <a:moveTo>
                  <a:pt x="4164" y="4128"/>
                </a:moveTo>
                <a:lnTo>
                  <a:pt x="2704" y="0"/>
                </a:lnTo>
                <a:lnTo>
                  <a:pt x="1461" y="0"/>
                </a:lnTo>
                <a:lnTo>
                  <a:pt x="0" y="4128"/>
                </a:lnTo>
                <a:lnTo>
                  <a:pt x="1036" y="4128"/>
                </a:lnTo>
                <a:lnTo>
                  <a:pt x="1289" y="3398"/>
                </a:lnTo>
                <a:lnTo>
                  <a:pt x="2875" y="3398"/>
                </a:lnTo>
                <a:lnTo>
                  <a:pt x="3128" y="4128"/>
                </a:lnTo>
                <a:lnTo>
                  <a:pt x="4164" y="4128"/>
                </a:lnTo>
                <a:close/>
                <a:moveTo>
                  <a:pt x="2591" y="2574"/>
                </a:moveTo>
                <a:lnTo>
                  <a:pt x="1574" y="2574"/>
                </a:lnTo>
                <a:lnTo>
                  <a:pt x="2082" y="1103"/>
                </a:lnTo>
                <a:lnTo>
                  <a:pt x="2591" y="2574"/>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fi-FI">
              <a:solidFill>
                <a:prstClr val="black"/>
              </a:solidFill>
            </a:endParaRPr>
          </a:p>
        </p:txBody>
      </p:sp>
      <p:sp>
        <p:nvSpPr>
          <p:cNvPr id="9" name="Rectangle 6"/>
          <p:cNvSpPr>
            <a:spLocks noChangeArrowheads="1"/>
          </p:cNvSpPr>
          <p:nvPr userDrawn="1"/>
        </p:nvSpPr>
        <p:spPr bwMode="black">
          <a:xfrm>
            <a:off x="951364" y="779463"/>
            <a:ext cx="98425" cy="100013"/>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endParaRPr lang="fi-FI">
              <a:solidFill>
                <a:prstClr val="black"/>
              </a:solidFill>
            </a:endParaRPr>
          </a:p>
        </p:txBody>
      </p:sp>
      <p:sp>
        <p:nvSpPr>
          <p:cNvPr id="10" name="Freeform 7"/>
          <p:cNvSpPr>
            <a:spLocks/>
          </p:cNvSpPr>
          <p:nvPr userDrawn="1"/>
        </p:nvSpPr>
        <p:spPr bwMode="black">
          <a:xfrm>
            <a:off x="948189" y="441325"/>
            <a:ext cx="104775" cy="303213"/>
          </a:xfrm>
          <a:custGeom>
            <a:avLst/>
            <a:gdLst>
              <a:gd name="T0" fmla="*/ 992 w 992"/>
              <a:gd name="T1" fmla="*/ 1431 h 2861"/>
              <a:gd name="T2" fmla="*/ 992 w 992"/>
              <a:gd name="T3" fmla="*/ 0 h 2861"/>
              <a:gd name="T4" fmla="*/ 0 w 992"/>
              <a:gd name="T5" fmla="*/ 0 h 2861"/>
              <a:gd name="T6" fmla="*/ 0 w 992"/>
              <a:gd name="T7" fmla="*/ 1431 h 2861"/>
              <a:gd name="T8" fmla="*/ 202 w 992"/>
              <a:gd name="T9" fmla="*/ 2861 h 2861"/>
              <a:gd name="T10" fmla="*/ 751 w 992"/>
              <a:gd name="T11" fmla="*/ 2861 h 2861"/>
              <a:gd name="T12" fmla="*/ 992 w 992"/>
              <a:gd name="T13" fmla="*/ 1431 h 2861"/>
            </a:gdLst>
            <a:ahLst/>
            <a:cxnLst>
              <a:cxn ang="0">
                <a:pos x="T0" y="T1"/>
              </a:cxn>
              <a:cxn ang="0">
                <a:pos x="T2" y="T3"/>
              </a:cxn>
              <a:cxn ang="0">
                <a:pos x="T4" y="T5"/>
              </a:cxn>
              <a:cxn ang="0">
                <a:pos x="T6" y="T7"/>
              </a:cxn>
              <a:cxn ang="0">
                <a:pos x="T8" y="T9"/>
              </a:cxn>
              <a:cxn ang="0">
                <a:pos x="T10" y="T11"/>
              </a:cxn>
              <a:cxn ang="0">
                <a:pos x="T12" y="T13"/>
              </a:cxn>
            </a:cxnLst>
            <a:rect l="0" t="0" r="r" b="b"/>
            <a:pathLst>
              <a:path w="992" h="2861">
                <a:moveTo>
                  <a:pt x="992" y="1431"/>
                </a:moveTo>
                <a:lnTo>
                  <a:pt x="992" y="0"/>
                </a:lnTo>
                <a:lnTo>
                  <a:pt x="0" y="0"/>
                </a:lnTo>
                <a:lnTo>
                  <a:pt x="0" y="1431"/>
                </a:lnTo>
                <a:lnTo>
                  <a:pt x="202" y="2861"/>
                </a:lnTo>
                <a:lnTo>
                  <a:pt x="751" y="2861"/>
                </a:lnTo>
                <a:lnTo>
                  <a:pt x="992" y="1431"/>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fi-FI">
              <a:solidFill>
                <a:prstClr val="black"/>
              </a:solidFill>
            </a:endParaRPr>
          </a:p>
        </p:txBody>
      </p:sp>
      <p:pic>
        <p:nvPicPr>
          <p:cNvPr id="11" name="Kuva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465698" y="976312"/>
            <a:ext cx="770396" cy="86913"/>
          </a:xfrm>
          <a:prstGeom prst="rect">
            <a:avLst/>
          </a:prstGeom>
        </p:spPr>
      </p:pic>
      <p:pic>
        <p:nvPicPr>
          <p:cNvPr id="12" name="Kuva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470250" y="1075639"/>
            <a:ext cx="926490" cy="192710"/>
          </a:xfrm>
          <a:prstGeom prst="rect">
            <a:avLst/>
          </a:prstGeom>
        </p:spPr>
      </p:pic>
    </p:spTree>
    <p:extLst>
      <p:ext uri="{BB962C8B-B14F-4D97-AF65-F5344CB8AC3E}">
        <p14:creationId xmlns:p14="http://schemas.microsoft.com/office/powerpoint/2010/main" val="2608464131"/>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Cover Text">
    <p:spTree>
      <p:nvGrpSpPr>
        <p:cNvPr id="1" name=""/>
        <p:cNvGrpSpPr/>
        <p:nvPr/>
      </p:nvGrpSpPr>
      <p:grpSpPr>
        <a:xfrm>
          <a:off x="0" y="0"/>
          <a:ext cx="0" cy="0"/>
          <a:chOff x="0" y="0"/>
          <a:chExt cx="0" cy="0"/>
        </a:xfrm>
      </p:grpSpPr>
      <p:sp>
        <p:nvSpPr>
          <p:cNvPr id="16" name="Title 1"/>
          <p:cNvSpPr>
            <a:spLocks noGrp="1"/>
          </p:cNvSpPr>
          <p:nvPr>
            <p:ph type="ctrTitle"/>
          </p:nvPr>
        </p:nvSpPr>
        <p:spPr>
          <a:xfrm>
            <a:off x="468312" y="1418400"/>
            <a:ext cx="8208000" cy="2952000"/>
          </a:xfrm>
          <a:prstGeom prst="rect">
            <a:avLst/>
          </a:prstGeom>
        </p:spPr>
        <p:txBody>
          <a:bodyPr lIns="0" tIns="0" rIns="0" bIns="0" anchor="b">
            <a:noAutofit/>
          </a:bodyPr>
          <a:lstStyle>
            <a:lvl1pPr algn="l">
              <a:lnSpc>
                <a:spcPct val="80000"/>
              </a:lnSpc>
              <a:defRPr sz="7200" b="1" spc="-200">
                <a:solidFill>
                  <a:schemeClr val="tx2"/>
                </a:solidFill>
              </a:defRPr>
            </a:lvl1pPr>
          </a:lstStyle>
          <a:p>
            <a:r>
              <a:rPr lang="en-US"/>
              <a:t>Click to edit Master title style</a:t>
            </a:r>
            <a:endParaRPr lang="en-US" dirty="0"/>
          </a:p>
        </p:txBody>
      </p:sp>
      <p:sp>
        <p:nvSpPr>
          <p:cNvPr id="17" name="Subtitle 2"/>
          <p:cNvSpPr>
            <a:spLocks noGrp="1"/>
          </p:cNvSpPr>
          <p:nvPr>
            <p:ph type="subTitle" idx="1"/>
          </p:nvPr>
        </p:nvSpPr>
        <p:spPr>
          <a:xfrm>
            <a:off x="468314" y="4429748"/>
            <a:ext cx="5388448" cy="660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Freeform 5"/>
          <p:cNvSpPr>
            <a:spLocks noEditPoints="1"/>
          </p:cNvSpPr>
          <p:nvPr userDrawn="1"/>
        </p:nvSpPr>
        <p:spPr bwMode="black">
          <a:xfrm>
            <a:off x="468764" y="441325"/>
            <a:ext cx="441325" cy="438150"/>
          </a:xfrm>
          <a:custGeom>
            <a:avLst/>
            <a:gdLst>
              <a:gd name="T0" fmla="*/ 4164 w 4164"/>
              <a:gd name="T1" fmla="*/ 4128 h 4128"/>
              <a:gd name="T2" fmla="*/ 2704 w 4164"/>
              <a:gd name="T3" fmla="*/ 0 h 4128"/>
              <a:gd name="T4" fmla="*/ 1461 w 4164"/>
              <a:gd name="T5" fmla="*/ 0 h 4128"/>
              <a:gd name="T6" fmla="*/ 0 w 4164"/>
              <a:gd name="T7" fmla="*/ 4128 h 4128"/>
              <a:gd name="T8" fmla="*/ 1036 w 4164"/>
              <a:gd name="T9" fmla="*/ 4128 h 4128"/>
              <a:gd name="T10" fmla="*/ 1289 w 4164"/>
              <a:gd name="T11" fmla="*/ 3398 h 4128"/>
              <a:gd name="T12" fmla="*/ 2875 w 4164"/>
              <a:gd name="T13" fmla="*/ 3398 h 4128"/>
              <a:gd name="T14" fmla="*/ 3128 w 4164"/>
              <a:gd name="T15" fmla="*/ 4128 h 4128"/>
              <a:gd name="T16" fmla="*/ 4164 w 4164"/>
              <a:gd name="T17" fmla="*/ 4128 h 4128"/>
              <a:gd name="T18" fmla="*/ 2591 w 4164"/>
              <a:gd name="T19" fmla="*/ 2574 h 4128"/>
              <a:gd name="T20" fmla="*/ 1574 w 4164"/>
              <a:gd name="T21" fmla="*/ 2574 h 4128"/>
              <a:gd name="T22" fmla="*/ 2082 w 4164"/>
              <a:gd name="T23" fmla="*/ 1103 h 4128"/>
              <a:gd name="T24" fmla="*/ 2591 w 4164"/>
              <a:gd name="T25" fmla="*/ 2574 h 4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64" h="4128">
                <a:moveTo>
                  <a:pt x="4164" y="4128"/>
                </a:moveTo>
                <a:lnTo>
                  <a:pt x="2704" y="0"/>
                </a:lnTo>
                <a:lnTo>
                  <a:pt x="1461" y="0"/>
                </a:lnTo>
                <a:lnTo>
                  <a:pt x="0" y="4128"/>
                </a:lnTo>
                <a:lnTo>
                  <a:pt x="1036" y="4128"/>
                </a:lnTo>
                <a:lnTo>
                  <a:pt x="1289" y="3398"/>
                </a:lnTo>
                <a:lnTo>
                  <a:pt x="2875" y="3398"/>
                </a:lnTo>
                <a:lnTo>
                  <a:pt x="3128" y="4128"/>
                </a:lnTo>
                <a:lnTo>
                  <a:pt x="4164" y="4128"/>
                </a:lnTo>
                <a:close/>
                <a:moveTo>
                  <a:pt x="2591" y="2574"/>
                </a:moveTo>
                <a:lnTo>
                  <a:pt x="1574" y="2574"/>
                </a:lnTo>
                <a:lnTo>
                  <a:pt x="2082" y="1103"/>
                </a:lnTo>
                <a:lnTo>
                  <a:pt x="2591" y="25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solidFill>
                <a:prstClr val="black"/>
              </a:solidFill>
            </a:endParaRPr>
          </a:p>
        </p:txBody>
      </p:sp>
      <p:sp>
        <p:nvSpPr>
          <p:cNvPr id="7" name="Rectangle 6"/>
          <p:cNvSpPr>
            <a:spLocks noChangeArrowheads="1"/>
          </p:cNvSpPr>
          <p:nvPr userDrawn="1"/>
        </p:nvSpPr>
        <p:spPr bwMode="black">
          <a:xfrm>
            <a:off x="951364" y="779463"/>
            <a:ext cx="98425" cy="100013"/>
          </a:xfrm>
          <a:prstGeom prst="rect">
            <a:avLst/>
          </a:prstGeom>
          <a:solidFill>
            <a:srgbClr val="005E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solidFill>
                <a:prstClr val="black"/>
              </a:solidFill>
            </a:endParaRPr>
          </a:p>
        </p:txBody>
      </p:sp>
      <p:sp>
        <p:nvSpPr>
          <p:cNvPr id="8" name="Freeform 7"/>
          <p:cNvSpPr>
            <a:spLocks/>
          </p:cNvSpPr>
          <p:nvPr userDrawn="1"/>
        </p:nvSpPr>
        <p:spPr bwMode="black">
          <a:xfrm>
            <a:off x="948189" y="441325"/>
            <a:ext cx="104775" cy="303213"/>
          </a:xfrm>
          <a:custGeom>
            <a:avLst/>
            <a:gdLst>
              <a:gd name="T0" fmla="*/ 992 w 992"/>
              <a:gd name="T1" fmla="*/ 1431 h 2861"/>
              <a:gd name="T2" fmla="*/ 992 w 992"/>
              <a:gd name="T3" fmla="*/ 0 h 2861"/>
              <a:gd name="T4" fmla="*/ 0 w 992"/>
              <a:gd name="T5" fmla="*/ 0 h 2861"/>
              <a:gd name="T6" fmla="*/ 0 w 992"/>
              <a:gd name="T7" fmla="*/ 1431 h 2861"/>
              <a:gd name="T8" fmla="*/ 202 w 992"/>
              <a:gd name="T9" fmla="*/ 2861 h 2861"/>
              <a:gd name="T10" fmla="*/ 751 w 992"/>
              <a:gd name="T11" fmla="*/ 2861 h 2861"/>
              <a:gd name="T12" fmla="*/ 992 w 992"/>
              <a:gd name="T13" fmla="*/ 1431 h 2861"/>
            </a:gdLst>
            <a:ahLst/>
            <a:cxnLst>
              <a:cxn ang="0">
                <a:pos x="T0" y="T1"/>
              </a:cxn>
              <a:cxn ang="0">
                <a:pos x="T2" y="T3"/>
              </a:cxn>
              <a:cxn ang="0">
                <a:pos x="T4" y="T5"/>
              </a:cxn>
              <a:cxn ang="0">
                <a:pos x="T6" y="T7"/>
              </a:cxn>
              <a:cxn ang="0">
                <a:pos x="T8" y="T9"/>
              </a:cxn>
              <a:cxn ang="0">
                <a:pos x="T10" y="T11"/>
              </a:cxn>
              <a:cxn ang="0">
                <a:pos x="T12" y="T13"/>
              </a:cxn>
            </a:cxnLst>
            <a:rect l="0" t="0" r="r" b="b"/>
            <a:pathLst>
              <a:path w="992" h="2861">
                <a:moveTo>
                  <a:pt x="992" y="1431"/>
                </a:moveTo>
                <a:lnTo>
                  <a:pt x="992" y="0"/>
                </a:lnTo>
                <a:lnTo>
                  <a:pt x="0" y="0"/>
                </a:lnTo>
                <a:lnTo>
                  <a:pt x="0" y="1431"/>
                </a:lnTo>
                <a:lnTo>
                  <a:pt x="202" y="2861"/>
                </a:lnTo>
                <a:lnTo>
                  <a:pt x="751" y="2861"/>
                </a:lnTo>
                <a:lnTo>
                  <a:pt x="992" y="1431"/>
                </a:lnTo>
                <a:close/>
              </a:path>
            </a:pathLst>
          </a:custGeom>
          <a:solidFill>
            <a:srgbClr val="005E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solidFill>
                <a:prstClr val="black"/>
              </a:solidFill>
            </a:endParaRPr>
          </a:p>
        </p:txBody>
      </p:sp>
      <p:pic>
        <p:nvPicPr>
          <p:cNvPr id="100" name="Kuva 9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5696" y="976312"/>
            <a:ext cx="770400" cy="86913"/>
          </a:xfrm>
          <a:prstGeom prst="rect">
            <a:avLst/>
          </a:prstGeom>
        </p:spPr>
      </p:pic>
      <p:pic>
        <p:nvPicPr>
          <p:cNvPr id="101" name="Kuva 10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470249" y="1075639"/>
            <a:ext cx="926492" cy="192710"/>
          </a:xfrm>
          <a:prstGeom prst="rect">
            <a:avLst/>
          </a:prstGeom>
        </p:spPr>
      </p:pic>
    </p:spTree>
    <p:extLst>
      <p:ext uri="{BB962C8B-B14F-4D97-AF65-F5344CB8AC3E}">
        <p14:creationId xmlns:p14="http://schemas.microsoft.com/office/powerpoint/2010/main" val="839531001"/>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Cover Image">
    <p:spTree>
      <p:nvGrpSpPr>
        <p:cNvPr id="1" name=""/>
        <p:cNvGrpSpPr/>
        <p:nvPr/>
      </p:nvGrpSpPr>
      <p:grpSpPr>
        <a:xfrm>
          <a:off x="0" y="0"/>
          <a:ext cx="0" cy="0"/>
          <a:chOff x="0" y="0"/>
          <a:chExt cx="0" cy="0"/>
        </a:xfrm>
      </p:grpSpPr>
      <p:sp>
        <p:nvSpPr>
          <p:cNvPr id="16" name="Title 1"/>
          <p:cNvSpPr>
            <a:spLocks noGrp="1"/>
          </p:cNvSpPr>
          <p:nvPr>
            <p:ph type="ctrTitle"/>
          </p:nvPr>
        </p:nvSpPr>
        <p:spPr>
          <a:xfrm>
            <a:off x="468313" y="1657740"/>
            <a:ext cx="3319477" cy="2694083"/>
          </a:xfrm>
          <a:prstGeom prst="rect">
            <a:avLst/>
          </a:prstGeom>
        </p:spPr>
        <p:txBody>
          <a:bodyPr lIns="0" tIns="0" rIns="0" bIns="0" anchor="t">
            <a:noAutofit/>
          </a:bodyPr>
          <a:lstStyle>
            <a:lvl1pPr algn="l">
              <a:lnSpc>
                <a:spcPct val="80000"/>
              </a:lnSpc>
              <a:defRPr sz="6000" b="1" spc="-200">
                <a:solidFill>
                  <a:schemeClr val="tx2"/>
                </a:solidFill>
              </a:defRPr>
            </a:lvl1pPr>
          </a:lstStyle>
          <a:p>
            <a:r>
              <a:rPr lang="en-US"/>
              <a:t>Click to edit Master title style</a:t>
            </a:r>
            <a:endParaRPr lang="en-US" dirty="0"/>
          </a:p>
        </p:txBody>
      </p:sp>
      <p:sp>
        <p:nvSpPr>
          <p:cNvPr id="17" name="Subtitle 2"/>
          <p:cNvSpPr>
            <a:spLocks noGrp="1"/>
          </p:cNvSpPr>
          <p:nvPr>
            <p:ph type="subTitle" idx="1"/>
          </p:nvPr>
        </p:nvSpPr>
        <p:spPr>
          <a:xfrm>
            <a:off x="468313" y="4531740"/>
            <a:ext cx="3319477" cy="486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Picture Placeholder 3"/>
          <p:cNvSpPr>
            <a:spLocks noGrp="1"/>
          </p:cNvSpPr>
          <p:nvPr>
            <p:ph type="pic" sz="quarter" idx="10"/>
          </p:nvPr>
        </p:nvSpPr>
        <p:spPr>
          <a:xfrm>
            <a:off x="4349262" y="150000"/>
            <a:ext cx="4629692" cy="5415000"/>
          </a:xfrm>
          <a:prstGeom prst="rect">
            <a:avLst/>
          </a:prstGeom>
        </p:spPr>
        <p:txBody>
          <a:bodyPr vert="horz"/>
          <a:lstStyle/>
          <a:p>
            <a:pPr lvl="0"/>
            <a:r>
              <a:rPr lang="en-US" noProof="0"/>
              <a:t>Click icon to add picture</a:t>
            </a:r>
            <a:endParaRPr lang="fi-FI" noProof="0"/>
          </a:p>
        </p:txBody>
      </p:sp>
      <p:sp>
        <p:nvSpPr>
          <p:cNvPr id="6" name="Freeform 5"/>
          <p:cNvSpPr>
            <a:spLocks noEditPoints="1"/>
          </p:cNvSpPr>
          <p:nvPr userDrawn="1"/>
        </p:nvSpPr>
        <p:spPr bwMode="black">
          <a:xfrm>
            <a:off x="468764" y="441325"/>
            <a:ext cx="441325" cy="438150"/>
          </a:xfrm>
          <a:custGeom>
            <a:avLst/>
            <a:gdLst>
              <a:gd name="T0" fmla="*/ 4164 w 4164"/>
              <a:gd name="T1" fmla="*/ 4128 h 4128"/>
              <a:gd name="T2" fmla="*/ 2704 w 4164"/>
              <a:gd name="T3" fmla="*/ 0 h 4128"/>
              <a:gd name="T4" fmla="*/ 1461 w 4164"/>
              <a:gd name="T5" fmla="*/ 0 h 4128"/>
              <a:gd name="T6" fmla="*/ 0 w 4164"/>
              <a:gd name="T7" fmla="*/ 4128 h 4128"/>
              <a:gd name="T8" fmla="*/ 1036 w 4164"/>
              <a:gd name="T9" fmla="*/ 4128 h 4128"/>
              <a:gd name="T10" fmla="*/ 1289 w 4164"/>
              <a:gd name="T11" fmla="*/ 3398 h 4128"/>
              <a:gd name="T12" fmla="*/ 2875 w 4164"/>
              <a:gd name="T13" fmla="*/ 3398 h 4128"/>
              <a:gd name="T14" fmla="*/ 3128 w 4164"/>
              <a:gd name="T15" fmla="*/ 4128 h 4128"/>
              <a:gd name="T16" fmla="*/ 4164 w 4164"/>
              <a:gd name="T17" fmla="*/ 4128 h 4128"/>
              <a:gd name="T18" fmla="*/ 2591 w 4164"/>
              <a:gd name="T19" fmla="*/ 2574 h 4128"/>
              <a:gd name="T20" fmla="*/ 1574 w 4164"/>
              <a:gd name="T21" fmla="*/ 2574 h 4128"/>
              <a:gd name="T22" fmla="*/ 2082 w 4164"/>
              <a:gd name="T23" fmla="*/ 1103 h 4128"/>
              <a:gd name="T24" fmla="*/ 2591 w 4164"/>
              <a:gd name="T25" fmla="*/ 2574 h 4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64" h="4128">
                <a:moveTo>
                  <a:pt x="4164" y="4128"/>
                </a:moveTo>
                <a:lnTo>
                  <a:pt x="2704" y="0"/>
                </a:lnTo>
                <a:lnTo>
                  <a:pt x="1461" y="0"/>
                </a:lnTo>
                <a:lnTo>
                  <a:pt x="0" y="4128"/>
                </a:lnTo>
                <a:lnTo>
                  <a:pt x="1036" y="4128"/>
                </a:lnTo>
                <a:lnTo>
                  <a:pt x="1289" y="3398"/>
                </a:lnTo>
                <a:lnTo>
                  <a:pt x="2875" y="3398"/>
                </a:lnTo>
                <a:lnTo>
                  <a:pt x="3128" y="4128"/>
                </a:lnTo>
                <a:lnTo>
                  <a:pt x="4164" y="4128"/>
                </a:lnTo>
                <a:close/>
                <a:moveTo>
                  <a:pt x="2591" y="2574"/>
                </a:moveTo>
                <a:lnTo>
                  <a:pt x="1574" y="2574"/>
                </a:lnTo>
                <a:lnTo>
                  <a:pt x="2082" y="1103"/>
                </a:lnTo>
                <a:lnTo>
                  <a:pt x="2591" y="25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solidFill>
                <a:prstClr val="black"/>
              </a:solidFill>
            </a:endParaRPr>
          </a:p>
        </p:txBody>
      </p:sp>
      <p:sp>
        <p:nvSpPr>
          <p:cNvPr id="8" name="Rectangle 6"/>
          <p:cNvSpPr>
            <a:spLocks noChangeArrowheads="1"/>
          </p:cNvSpPr>
          <p:nvPr userDrawn="1"/>
        </p:nvSpPr>
        <p:spPr bwMode="black">
          <a:xfrm>
            <a:off x="951364" y="779463"/>
            <a:ext cx="98425" cy="100013"/>
          </a:xfrm>
          <a:prstGeom prst="rect">
            <a:avLst/>
          </a:prstGeom>
          <a:solidFill>
            <a:srgbClr val="005E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solidFill>
                <a:prstClr val="black"/>
              </a:solidFill>
            </a:endParaRPr>
          </a:p>
        </p:txBody>
      </p:sp>
      <p:sp>
        <p:nvSpPr>
          <p:cNvPr id="9" name="Freeform 7"/>
          <p:cNvSpPr>
            <a:spLocks/>
          </p:cNvSpPr>
          <p:nvPr userDrawn="1"/>
        </p:nvSpPr>
        <p:spPr bwMode="black">
          <a:xfrm>
            <a:off x="948189" y="441325"/>
            <a:ext cx="104775" cy="303213"/>
          </a:xfrm>
          <a:custGeom>
            <a:avLst/>
            <a:gdLst>
              <a:gd name="T0" fmla="*/ 992 w 992"/>
              <a:gd name="T1" fmla="*/ 1431 h 2861"/>
              <a:gd name="T2" fmla="*/ 992 w 992"/>
              <a:gd name="T3" fmla="*/ 0 h 2861"/>
              <a:gd name="T4" fmla="*/ 0 w 992"/>
              <a:gd name="T5" fmla="*/ 0 h 2861"/>
              <a:gd name="T6" fmla="*/ 0 w 992"/>
              <a:gd name="T7" fmla="*/ 1431 h 2861"/>
              <a:gd name="T8" fmla="*/ 202 w 992"/>
              <a:gd name="T9" fmla="*/ 2861 h 2861"/>
              <a:gd name="T10" fmla="*/ 751 w 992"/>
              <a:gd name="T11" fmla="*/ 2861 h 2861"/>
              <a:gd name="T12" fmla="*/ 992 w 992"/>
              <a:gd name="T13" fmla="*/ 1431 h 2861"/>
            </a:gdLst>
            <a:ahLst/>
            <a:cxnLst>
              <a:cxn ang="0">
                <a:pos x="T0" y="T1"/>
              </a:cxn>
              <a:cxn ang="0">
                <a:pos x="T2" y="T3"/>
              </a:cxn>
              <a:cxn ang="0">
                <a:pos x="T4" y="T5"/>
              </a:cxn>
              <a:cxn ang="0">
                <a:pos x="T6" y="T7"/>
              </a:cxn>
              <a:cxn ang="0">
                <a:pos x="T8" y="T9"/>
              </a:cxn>
              <a:cxn ang="0">
                <a:pos x="T10" y="T11"/>
              </a:cxn>
              <a:cxn ang="0">
                <a:pos x="T12" y="T13"/>
              </a:cxn>
            </a:cxnLst>
            <a:rect l="0" t="0" r="r" b="b"/>
            <a:pathLst>
              <a:path w="992" h="2861">
                <a:moveTo>
                  <a:pt x="992" y="1431"/>
                </a:moveTo>
                <a:lnTo>
                  <a:pt x="992" y="0"/>
                </a:lnTo>
                <a:lnTo>
                  <a:pt x="0" y="0"/>
                </a:lnTo>
                <a:lnTo>
                  <a:pt x="0" y="1431"/>
                </a:lnTo>
                <a:lnTo>
                  <a:pt x="202" y="2861"/>
                </a:lnTo>
                <a:lnTo>
                  <a:pt x="751" y="2861"/>
                </a:lnTo>
                <a:lnTo>
                  <a:pt x="992" y="1431"/>
                </a:lnTo>
                <a:close/>
              </a:path>
            </a:pathLst>
          </a:custGeom>
          <a:solidFill>
            <a:srgbClr val="005E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solidFill>
                <a:prstClr val="black"/>
              </a:solidFill>
            </a:endParaRPr>
          </a:p>
        </p:txBody>
      </p:sp>
      <p:pic>
        <p:nvPicPr>
          <p:cNvPr id="10" name="Kuva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5696" y="976312"/>
            <a:ext cx="770400" cy="86913"/>
          </a:xfrm>
          <a:prstGeom prst="rect">
            <a:avLst/>
          </a:prstGeom>
        </p:spPr>
      </p:pic>
      <p:pic>
        <p:nvPicPr>
          <p:cNvPr id="11" name="Kuva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470249" y="1075639"/>
            <a:ext cx="926492" cy="192710"/>
          </a:xfrm>
          <a:prstGeom prst="rect">
            <a:avLst/>
          </a:prstGeom>
        </p:spPr>
      </p:pic>
    </p:spTree>
    <p:extLst>
      <p:ext uri="{BB962C8B-B14F-4D97-AF65-F5344CB8AC3E}">
        <p14:creationId xmlns:p14="http://schemas.microsoft.com/office/powerpoint/2010/main" val="179863484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13" y="1593555"/>
            <a:ext cx="8207375" cy="2196667"/>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cxnSp>
        <p:nvCxnSpPr>
          <p:cNvPr id="7" name="Straight Connector 4"/>
          <p:cNvCxnSpPr/>
          <p:nvPr userDrawn="1"/>
        </p:nvCxnSpPr>
        <p:spPr>
          <a:xfrm>
            <a:off x="468313" y="4873625"/>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 name="Freeform 5"/>
          <p:cNvSpPr>
            <a:spLocks noEditPoints="1"/>
          </p:cNvSpPr>
          <p:nvPr userDrawn="1"/>
        </p:nvSpPr>
        <p:spPr bwMode="black">
          <a:xfrm>
            <a:off x="467787" y="5031581"/>
            <a:ext cx="321850" cy="319534"/>
          </a:xfrm>
          <a:custGeom>
            <a:avLst/>
            <a:gdLst>
              <a:gd name="T0" fmla="*/ 4164 w 4164"/>
              <a:gd name="T1" fmla="*/ 4128 h 4128"/>
              <a:gd name="T2" fmla="*/ 2704 w 4164"/>
              <a:gd name="T3" fmla="*/ 0 h 4128"/>
              <a:gd name="T4" fmla="*/ 1461 w 4164"/>
              <a:gd name="T5" fmla="*/ 0 h 4128"/>
              <a:gd name="T6" fmla="*/ 0 w 4164"/>
              <a:gd name="T7" fmla="*/ 4128 h 4128"/>
              <a:gd name="T8" fmla="*/ 1036 w 4164"/>
              <a:gd name="T9" fmla="*/ 4128 h 4128"/>
              <a:gd name="T10" fmla="*/ 1289 w 4164"/>
              <a:gd name="T11" fmla="*/ 3398 h 4128"/>
              <a:gd name="T12" fmla="*/ 2875 w 4164"/>
              <a:gd name="T13" fmla="*/ 3398 h 4128"/>
              <a:gd name="T14" fmla="*/ 3128 w 4164"/>
              <a:gd name="T15" fmla="*/ 4128 h 4128"/>
              <a:gd name="T16" fmla="*/ 4164 w 4164"/>
              <a:gd name="T17" fmla="*/ 4128 h 4128"/>
              <a:gd name="T18" fmla="*/ 2591 w 4164"/>
              <a:gd name="T19" fmla="*/ 2574 h 4128"/>
              <a:gd name="T20" fmla="*/ 1574 w 4164"/>
              <a:gd name="T21" fmla="*/ 2574 h 4128"/>
              <a:gd name="T22" fmla="*/ 2082 w 4164"/>
              <a:gd name="T23" fmla="*/ 1103 h 4128"/>
              <a:gd name="T24" fmla="*/ 2591 w 4164"/>
              <a:gd name="T25" fmla="*/ 2574 h 4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64" h="4128">
                <a:moveTo>
                  <a:pt x="4164" y="4128"/>
                </a:moveTo>
                <a:lnTo>
                  <a:pt x="2704" y="0"/>
                </a:lnTo>
                <a:lnTo>
                  <a:pt x="1461" y="0"/>
                </a:lnTo>
                <a:lnTo>
                  <a:pt x="0" y="4128"/>
                </a:lnTo>
                <a:lnTo>
                  <a:pt x="1036" y="4128"/>
                </a:lnTo>
                <a:lnTo>
                  <a:pt x="1289" y="3398"/>
                </a:lnTo>
                <a:lnTo>
                  <a:pt x="2875" y="3398"/>
                </a:lnTo>
                <a:lnTo>
                  <a:pt x="3128" y="4128"/>
                </a:lnTo>
                <a:lnTo>
                  <a:pt x="4164" y="4128"/>
                </a:lnTo>
                <a:close/>
                <a:moveTo>
                  <a:pt x="2591" y="2574"/>
                </a:moveTo>
                <a:lnTo>
                  <a:pt x="1574" y="2574"/>
                </a:lnTo>
                <a:lnTo>
                  <a:pt x="2082" y="1103"/>
                </a:lnTo>
                <a:lnTo>
                  <a:pt x="2591" y="2574"/>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fi-FI">
              <a:solidFill>
                <a:prstClr val="black"/>
              </a:solidFill>
            </a:endParaRPr>
          </a:p>
        </p:txBody>
      </p:sp>
      <p:sp>
        <p:nvSpPr>
          <p:cNvPr id="8" name="Rectangle 6"/>
          <p:cNvSpPr>
            <a:spLocks noChangeArrowheads="1"/>
          </p:cNvSpPr>
          <p:nvPr userDrawn="1"/>
        </p:nvSpPr>
        <p:spPr bwMode="black">
          <a:xfrm>
            <a:off x="819738" y="5278178"/>
            <a:ext cx="71779" cy="72938"/>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endParaRPr lang="fi-FI">
              <a:solidFill>
                <a:prstClr val="black"/>
              </a:solidFill>
            </a:endParaRPr>
          </a:p>
        </p:txBody>
      </p:sp>
      <p:sp>
        <p:nvSpPr>
          <p:cNvPr id="10" name="Freeform 7"/>
          <p:cNvSpPr>
            <a:spLocks/>
          </p:cNvSpPr>
          <p:nvPr userDrawn="1"/>
        </p:nvSpPr>
        <p:spPr bwMode="black">
          <a:xfrm>
            <a:off x="817423" y="5031581"/>
            <a:ext cx="76410" cy="221127"/>
          </a:xfrm>
          <a:custGeom>
            <a:avLst/>
            <a:gdLst>
              <a:gd name="T0" fmla="*/ 992 w 992"/>
              <a:gd name="T1" fmla="*/ 1431 h 2861"/>
              <a:gd name="T2" fmla="*/ 992 w 992"/>
              <a:gd name="T3" fmla="*/ 0 h 2861"/>
              <a:gd name="T4" fmla="*/ 0 w 992"/>
              <a:gd name="T5" fmla="*/ 0 h 2861"/>
              <a:gd name="T6" fmla="*/ 0 w 992"/>
              <a:gd name="T7" fmla="*/ 1431 h 2861"/>
              <a:gd name="T8" fmla="*/ 202 w 992"/>
              <a:gd name="T9" fmla="*/ 2861 h 2861"/>
              <a:gd name="T10" fmla="*/ 751 w 992"/>
              <a:gd name="T11" fmla="*/ 2861 h 2861"/>
              <a:gd name="T12" fmla="*/ 992 w 992"/>
              <a:gd name="T13" fmla="*/ 1431 h 2861"/>
            </a:gdLst>
            <a:ahLst/>
            <a:cxnLst>
              <a:cxn ang="0">
                <a:pos x="T0" y="T1"/>
              </a:cxn>
              <a:cxn ang="0">
                <a:pos x="T2" y="T3"/>
              </a:cxn>
              <a:cxn ang="0">
                <a:pos x="T4" y="T5"/>
              </a:cxn>
              <a:cxn ang="0">
                <a:pos x="T6" y="T7"/>
              </a:cxn>
              <a:cxn ang="0">
                <a:pos x="T8" y="T9"/>
              </a:cxn>
              <a:cxn ang="0">
                <a:pos x="T10" y="T11"/>
              </a:cxn>
              <a:cxn ang="0">
                <a:pos x="T12" y="T13"/>
              </a:cxn>
            </a:cxnLst>
            <a:rect l="0" t="0" r="r" b="b"/>
            <a:pathLst>
              <a:path w="992" h="2861">
                <a:moveTo>
                  <a:pt x="992" y="1431"/>
                </a:moveTo>
                <a:lnTo>
                  <a:pt x="992" y="0"/>
                </a:lnTo>
                <a:lnTo>
                  <a:pt x="0" y="0"/>
                </a:lnTo>
                <a:lnTo>
                  <a:pt x="0" y="1431"/>
                </a:lnTo>
                <a:lnTo>
                  <a:pt x="202" y="2861"/>
                </a:lnTo>
                <a:lnTo>
                  <a:pt x="751" y="2861"/>
                </a:lnTo>
                <a:lnTo>
                  <a:pt x="992" y="1431"/>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fi-FI">
              <a:solidFill>
                <a:prstClr val="black"/>
              </a:solidFill>
            </a:endParaRPr>
          </a:p>
        </p:txBody>
      </p:sp>
      <p:pic>
        <p:nvPicPr>
          <p:cNvPr id="12" name="Kuva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2406" y="5032423"/>
            <a:ext cx="884392" cy="99773"/>
          </a:xfrm>
          <a:prstGeom prst="rect">
            <a:avLst/>
          </a:prstGeom>
        </p:spPr>
      </p:pic>
      <p:pic>
        <p:nvPicPr>
          <p:cNvPr id="13" name="Kuva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1017633" y="5150617"/>
            <a:ext cx="1063580" cy="221224"/>
          </a:xfrm>
          <a:prstGeom prst="rect">
            <a:avLst/>
          </a:prstGeom>
        </p:spPr>
      </p:pic>
    </p:spTree>
    <p:extLst>
      <p:ext uri="{BB962C8B-B14F-4D97-AF65-F5344CB8AC3E}">
        <p14:creationId xmlns:p14="http://schemas.microsoft.com/office/powerpoint/2010/main" val="3077872422"/>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p:cNvSpPr>
            <a:spLocks noGrp="1"/>
          </p:cNvSpPr>
          <p:nvPr>
            <p:ph type="ctrTitle"/>
          </p:nvPr>
        </p:nvSpPr>
        <p:spPr>
          <a:xfrm>
            <a:off x="468313" y="265113"/>
            <a:ext cx="8207375" cy="996498"/>
          </a:xfrm>
          <a:prstGeom prst="rect">
            <a:avLst/>
          </a:prstGeom>
        </p:spPr>
        <p:txBody>
          <a:bodyPr lIns="0" tIns="0" rIns="0" bIns="0" anchor="t" anchorCtr="0">
            <a:noAutofit/>
          </a:bodyPr>
          <a:lstStyle>
            <a:lvl1pPr algn="l">
              <a:lnSpc>
                <a:spcPct val="85000"/>
              </a:lnSpc>
              <a:defRPr sz="3600" b="1" spc="-100">
                <a:solidFill>
                  <a:schemeClr val="tx2"/>
                </a:solidFill>
              </a:defRPr>
            </a:lvl1pPr>
          </a:lstStyle>
          <a:p>
            <a:r>
              <a:rPr lang="en-US"/>
              <a:t>Click to edit Master title style</a:t>
            </a:r>
            <a:endParaRPr lang="en-US" dirty="0"/>
          </a:p>
        </p:txBody>
      </p:sp>
      <p:sp>
        <p:nvSpPr>
          <p:cNvPr id="10" name="Content Placeholder 10"/>
          <p:cNvSpPr>
            <a:spLocks noGrp="1"/>
          </p:cNvSpPr>
          <p:nvPr>
            <p:ph sz="quarter" idx="14"/>
          </p:nvPr>
        </p:nvSpPr>
        <p:spPr>
          <a:xfrm>
            <a:off x="468314" y="1261611"/>
            <a:ext cx="8207374" cy="3336083"/>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6" name="Date Placeholder 12"/>
          <p:cNvSpPr>
            <a:spLocks noGrp="1"/>
          </p:cNvSpPr>
          <p:nvPr>
            <p:ph type="dt" sz="half" idx="15"/>
          </p:nvPr>
        </p:nvSpPr>
        <p:spPr/>
        <p:txBody>
          <a:bodyPr/>
          <a:lstStyle>
            <a:lvl1pPr>
              <a:defRPr/>
            </a:lvl1pPr>
          </a:lstStyle>
          <a:p>
            <a:pPr>
              <a:defRPr/>
            </a:pPr>
            <a:fld id="{DDFF6E1A-9B29-43E3-AEE6-8A9E248954DC}" type="datetime1">
              <a:rPr lang="fi-FI" smtClean="0">
                <a:solidFill>
                  <a:prstClr val="black">
                    <a:tint val="75000"/>
                  </a:prstClr>
                </a:solidFill>
              </a:rPr>
              <a:t>28.8.2022</a:t>
            </a:fld>
            <a:endParaRPr lang="fi-FI">
              <a:solidFill>
                <a:prstClr val="black">
                  <a:tint val="75000"/>
                </a:prstClr>
              </a:solidFill>
            </a:endParaRPr>
          </a:p>
        </p:txBody>
      </p:sp>
      <p:sp>
        <p:nvSpPr>
          <p:cNvPr id="7" name="Footer Placeholder 13"/>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solidFill>
                  <a:prstClr val="black">
                    <a:tint val="75000"/>
                  </a:prstClr>
                </a:solidFill>
              </a:rPr>
              <a:pPr>
                <a:defRPr/>
              </a:pPr>
              <a:t>‹#›</a:t>
            </a:fld>
            <a:endParaRPr lang="fi-FI">
              <a:solidFill>
                <a:prstClr val="black">
                  <a:tint val="75000"/>
                </a:prstClr>
              </a:solidFill>
            </a:endParaRPr>
          </a:p>
        </p:txBody>
      </p:sp>
      <p:cxnSp>
        <p:nvCxnSpPr>
          <p:cNvPr id="12" name="Straight Connector 4"/>
          <p:cNvCxnSpPr/>
          <p:nvPr userDrawn="1"/>
        </p:nvCxnSpPr>
        <p:spPr>
          <a:xfrm>
            <a:off x="468313" y="4873007"/>
            <a:ext cx="8207375" cy="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63" name="Freeform 5"/>
          <p:cNvSpPr>
            <a:spLocks noEditPoints="1"/>
          </p:cNvSpPr>
          <p:nvPr userDrawn="1"/>
        </p:nvSpPr>
        <p:spPr bwMode="black">
          <a:xfrm>
            <a:off x="467787" y="5031581"/>
            <a:ext cx="321850" cy="319534"/>
          </a:xfrm>
          <a:custGeom>
            <a:avLst/>
            <a:gdLst>
              <a:gd name="T0" fmla="*/ 4164 w 4164"/>
              <a:gd name="T1" fmla="*/ 4128 h 4128"/>
              <a:gd name="T2" fmla="*/ 2704 w 4164"/>
              <a:gd name="T3" fmla="*/ 0 h 4128"/>
              <a:gd name="T4" fmla="*/ 1461 w 4164"/>
              <a:gd name="T5" fmla="*/ 0 h 4128"/>
              <a:gd name="T6" fmla="*/ 0 w 4164"/>
              <a:gd name="T7" fmla="*/ 4128 h 4128"/>
              <a:gd name="T8" fmla="*/ 1036 w 4164"/>
              <a:gd name="T9" fmla="*/ 4128 h 4128"/>
              <a:gd name="T10" fmla="*/ 1289 w 4164"/>
              <a:gd name="T11" fmla="*/ 3398 h 4128"/>
              <a:gd name="T12" fmla="*/ 2875 w 4164"/>
              <a:gd name="T13" fmla="*/ 3398 h 4128"/>
              <a:gd name="T14" fmla="*/ 3128 w 4164"/>
              <a:gd name="T15" fmla="*/ 4128 h 4128"/>
              <a:gd name="T16" fmla="*/ 4164 w 4164"/>
              <a:gd name="T17" fmla="*/ 4128 h 4128"/>
              <a:gd name="T18" fmla="*/ 2591 w 4164"/>
              <a:gd name="T19" fmla="*/ 2574 h 4128"/>
              <a:gd name="T20" fmla="*/ 1574 w 4164"/>
              <a:gd name="T21" fmla="*/ 2574 h 4128"/>
              <a:gd name="T22" fmla="*/ 2082 w 4164"/>
              <a:gd name="T23" fmla="*/ 1103 h 4128"/>
              <a:gd name="T24" fmla="*/ 2591 w 4164"/>
              <a:gd name="T25" fmla="*/ 2574 h 4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64" h="4128">
                <a:moveTo>
                  <a:pt x="4164" y="4128"/>
                </a:moveTo>
                <a:lnTo>
                  <a:pt x="2704" y="0"/>
                </a:lnTo>
                <a:lnTo>
                  <a:pt x="1461" y="0"/>
                </a:lnTo>
                <a:lnTo>
                  <a:pt x="0" y="4128"/>
                </a:lnTo>
                <a:lnTo>
                  <a:pt x="1036" y="4128"/>
                </a:lnTo>
                <a:lnTo>
                  <a:pt x="1289" y="3398"/>
                </a:lnTo>
                <a:lnTo>
                  <a:pt x="2875" y="3398"/>
                </a:lnTo>
                <a:lnTo>
                  <a:pt x="3128" y="4128"/>
                </a:lnTo>
                <a:lnTo>
                  <a:pt x="4164" y="4128"/>
                </a:lnTo>
                <a:close/>
                <a:moveTo>
                  <a:pt x="2591" y="2574"/>
                </a:moveTo>
                <a:lnTo>
                  <a:pt x="1574" y="2574"/>
                </a:lnTo>
                <a:lnTo>
                  <a:pt x="2082" y="1103"/>
                </a:lnTo>
                <a:lnTo>
                  <a:pt x="2591" y="25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solidFill>
                <a:prstClr val="black"/>
              </a:solidFill>
            </a:endParaRPr>
          </a:p>
        </p:txBody>
      </p:sp>
      <p:sp>
        <p:nvSpPr>
          <p:cNvPr id="64" name="Rectangle 6"/>
          <p:cNvSpPr>
            <a:spLocks noChangeArrowheads="1"/>
          </p:cNvSpPr>
          <p:nvPr userDrawn="1"/>
        </p:nvSpPr>
        <p:spPr bwMode="black">
          <a:xfrm>
            <a:off x="819738" y="5278178"/>
            <a:ext cx="71779" cy="72938"/>
          </a:xfrm>
          <a:prstGeom prst="rect">
            <a:avLst/>
          </a:prstGeom>
          <a:solidFill>
            <a:srgbClr val="005E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solidFill>
                <a:prstClr val="black"/>
              </a:solidFill>
            </a:endParaRPr>
          </a:p>
        </p:txBody>
      </p:sp>
      <p:sp>
        <p:nvSpPr>
          <p:cNvPr id="65" name="Freeform 7"/>
          <p:cNvSpPr>
            <a:spLocks/>
          </p:cNvSpPr>
          <p:nvPr userDrawn="1"/>
        </p:nvSpPr>
        <p:spPr bwMode="black">
          <a:xfrm>
            <a:off x="817423" y="5031581"/>
            <a:ext cx="76410" cy="221127"/>
          </a:xfrm>
          <a:custGeom>
            <a:avLst/>
            <a:gdLst>
              <a:gd name="T0" fmla="*/ 992 w 992"/>
              <a:gd name="T1" fmla="*/ 1431 h 2861"/>
              <a:gd name="T2" fmla="*/ 992 w 992"/>
              <a:gd name="T3" fmla="*/ 0 h 2861"/>
              <a:gd name="T4" fmla="*/ 0 w 992"/>
              <a:gd name="T5" fmla="*/ 0 h 2861"/>
              <a:gd name="T6" fmla="*/ 0 w 992"/>
              <a:gd name="T7" fmla="*/ 1431 h 2861"/>
              <a:gd name="T8" fmla="*/ 202 w 992"/>
              <a:gd name="T9" fmla="*/ 2861 h 2861"/>
              <a:gd name="T10" fmla="*/ 751 w 992"/>
              <a:gd name="T11" fmla="*/ 2861 h 2861"/>
              <a:gd name="T12" fmla="*/ 992 w 992"/>
              <a:gd name="T13" fmla="*/ 1431 h 2861"/>
            </a:gdLst>
            <a:ahLst/>
            <a:cxnLst>
              <a:cxn ang="0">
                <a:pos x="T0" y="T1"/>
              </a:cxn>
              <a:cxn ang="0">
                <a:pos x="T2" y="T3"/>
              </a:cxn>
              <a:cxn ang="0">
                <a:pos x="T4" y="T5"/>
              </a:cxn>
              <a:cxn ang="0">
                <a:pos x="T6" y="T7"/>
              </a:cxn>
              <a:cxn ang="0">
                <a:pos x="T8" y="T9"/>
              </a:cxn>
              <a:cxn ang="0">
                <a:pos x="T10" y="T11"/>
              </a:cxn>
              <a:cxn ang="0">
                <a:pos x="T12" y="T13"/>
              </a:cxn>
            </a:cxnLst>
            <a:rect l="0" t="0" r="r" b="b"/>
            <a:pathLst>
              <a:path w="992" h="2861">
                <a:moveTo>
                  <a:pt x="992" y="1431"/>
                </a:moveTo>
                <a:lnTo>
                  <a:pt x="992" y="0"/>
                </a:lnTo>
                <a:lnTo>
                  <a:pt x="0" y="0"/>
                </a:lnTo>
                <a:lnTo>
                  <a:pt x="0" y="1431"/>
                </a:lnTo>
                <a:lnTo>
                  <a:pt x="202" y="2861"/>
                </a:lnTo>
                <a:lnTo>
                  <a:pt x="751" y="2861"/>
                </a:lnTo>
                <a:lnTo>
                  <a:pt x="992" y="1431"/>
                </a:lnTo>
                <a:close/>
              </a:path>
            </a:pathLst>
          </a:custGeom>
          <a:solidFill>
            <a:srgbClr val="005E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solidFill>
                <a:prstClr val="black"/>
              </a:solidFill>
            </a:endParaRPr>
          </a:p>
        </p:txBody>
      </p:sp>
      <p:pic>
        <p:nvPicPr>
          <p:cNvPr id="66" name="Kuva 6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2406" y="5031233"/>
            <a:ext cx="884392" cy="102154"/>
          </a:xfrm>
          <a:prstGeom prst="rect">
            <a:avLst/>
          </a:prstGeom>
        </p:spPr>
      </p:pic>
      <p:pic>
        <p:nvPicPr>
          <p:cNvPr id="67" name="Kuva 6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1017633" y="5147978"/>
            <a:ext cx="1063580" cy="226503"/>
          </a:xfrm>
          <a:prstGeom prst="rect">
            <a:avLst/>
          </a:prstGeom>
        </p:spPr>
      </p:pic>
    </p:spTree>
    <p:extLst>
      <p:ext uri="{BB962C8B-B14F-4D97-AF65-F5344CB8AC3E}">
        <p14:creationId xmlns:p14="http://schemas.microsoft.com/office/powerpoint/2010/main" val="6939075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468312" y="1418400"/>
            <a:ext cx="8208000" cy="2952000"/>
          </a:xfrm>
          <a:prstGeom prst="rect">
            <a:avLst/>
          </a:prstGeom>
        </p:spPr>
        <p:txBody>
          <a:bodyPr lIns="0" tIns="0" rIns="0" bIns="0" anchor="b">
            <a:noAutofit/>
          </a:bodyPr>
          <a:lstStyle>
            <a:lvl1pPr algn="l">
              <a:lnSpc>
                <a:spcPct val="80000"/>
              </a:lnSpc>
              <a:defRPr sz="7200" b="1" spc="-200">
                <a:solidFill>
                  <a:srgbClr val="005EB8"/>
                </a:solidFill>
              </a:defRPr>
            </a:lvl1pPr>
          </a:lstStyle>
          <a:p>
            <a:r>
              <a:rPr lang="fi-FI"/>
              <a:t>Click to edit Master title style</a:t>
            </a:r>
            <a:endParaRPr lang="en-US" dirty="0"/>
          </a:p>
        </p:txBody>
      </p:sp>
      <p:sp>
        <p:nvSpPr>
          <p:cNvPr id="17" name="Subtitle 2"/>
          <p:cNvSpPr>
            <a:spLocks noGrp="1"/>
          </p:cNvSpPr>
          <p:nvPr>
            <p:ph type="subTitle" idx="1"/>
          </p:nvPr>
        </p:nvSpPr>
        <p:spPr>
          <a:xfrm>
            <a:off x="468314" y="4429748"/>
            <a:ext cx="5388448" cy="660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spTree>
    <p:extLst>
      <p:ext uri="{BB962C8B-B14F-4D97-AF65-F5344CB8AC3E}">
        <p14:creationId xmlns:p14="http://schemas.microsoft.com/office/powerpoint/2010/main" val="1952752866"/>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Two Col">
    <p:spTree>
      <p:nvGrpSpPr>
        <p:cNvPr id="1" name=""/>
        <p:cNvGrpSpPr/>
        <p:nvPr/>
      </p:nvGrpSpPr>
      <p:grpSpPr>
        <a:xfrm>
          <a:off x="0" y="0"/>
          <a:ext cx="0" cy="0"/>
          <a:chOff x="0" y="0"/>
          <a:chExt cx="0" cy="0"/>
        </a:xfrm>
      </p:grpSpPr>
      <p:sp>
        <p:nvSpPr>
          <p:cNvPr id="10" name="Title 1"/>
          <p:cNvSpPr>
            <a:spLocks noGrp="1"/>
          </p:cNvSpPr>
          <p:nvPr>
            <p:ph type="ctrTitle"/>
          </p:nvPr>
        </p:nvSpPr>
        <p:spPr>
          <a:xfrm>
            <a:off x="463308" y="265113"/>
            <a:ext cx="8212380" cy="996498"/>
          </a:xfrm>
          <a:prstGeom prst="rect">
            <a:avLst/>
          </a:prstGeom>
        </p:spPr>
        <p:txBody>
          <a:bodyPr lIns="0" tIns="0" rIns="0" bIns="0" anchor="t" anchorCtr="0">
            <a:noAutofit/>
          </a:bodyPr>
          <a:lstStyle>
            <a:lvl1pPr algn="l">
              <a:lnSpc>
                <a:spcPct val="85000"/>
              </a:lnSpc>
              <a:defRPr sz="3600" b="1" spc="-100">
                <a:solidFill>
                  <a:schemeClr val="tx2"/>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463308" y="1261611"/>
            <a:ext cx="3988079" cy="3336083"/>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0" name="Content Placeholder 10"/>
          <p:cNvSpPr>
            <a:spLocks noGrp="1"/>
          </p:cNvSpPr>
          <p:nvPr>
            <p:ph sz="quarter" idx="18"/>
          </p:nvPr>
        </p:nvSpPr>
        <p:spPr>
          <a:xfrm>
            <a:off x="4687609" y="1261611"/>
            <a:ext cx="3988079" cy="3336083"/>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10"/>
          <p:cNvSpPr>
            <a:spLocks noGrp="1"/>
          </p:cNvSpPr>
          <p:nvPr>
            <p:ph type="dt" sz="half" idx="19"/>
          </p:nvPr>
        </p:nvSpPr>
        <p:spPr/>
        <p:txBody>
          <a:bodyPr/>
          <a:lstStyle>
            <a:lvl1pPr>
              <a:defRPr/>
            </a:lvl1pPr>
          </a:lstStyle>
          <a:p>
            <a:pPr>
              <a:defRPr/>
            </a:pPr>
            <a:fld id="{EBC5CF54-622B-455F-929C-43448F6DC0FF}" type="datetime1">
              <a:rPr lang="fi-FI" smtClean="0">
                <a:solidFill>
                  <a:prstClr val="black">
                    <a:tint val="75000"/>
                  </a:prstClr>
                </a:solidFill>
              </a:rPr>
              <a:t>28.8.2022</a:t>
            </a:fld>
            <a:endParaRPr lang="fi-FI">
              <a:solidFill>
                <a:prstClr val="black">
                  <a:tint val="75000"/>
                </a:prstClr>
              </a:solidFill>
            </a:endParaRPr>
          </a:p>
        </p:txBody>
      </p:sp>
      <p:sp>
        <p:nvSpPr>
          <p:cNvPr id="8" name="Footer Placeholder 11"/>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2"/>
          <p:cNvSpPr>
            <a:spLocks noGrp="1"/>
          </p:cNvSpPr>
          <p:nvPr>
            <p:ph type="sldNum" sz="quarter" idx="21"/>
          </p:nvPr>
        </p:nvSpPr>
        <p:spPr/>
        <p:txBody>
          <a:bodyPr/>
          <a:lstStyle>
            <a:lvl1pPr>
              <a:defRPr/>
            </a:lvl1pPr>
          </a:lstStyle>
          <a:p>
            <a:pPr>
              <a:defRPr/>
            </a:pPr>
            <a:fld id="{7D79A8AE-7274-0C4A-AB42-92022833E6E2}" type="slidenum">
              <a:rPr lang="fi-FI">
                <a:solidFill>
                  <a:prstClr val="black">
                    <a:tint val="75000"/>
                  </a:prstClr>
                </a:solidFill>
              </a:rPr>
              <a:pPr>
                <a:defRPr/>
              </a:pPr>
              <a:t>‹#›</a:t>
            </a:fld>
            <a:endParaRPr lang="fi-FI">
              <a:solidFill>
                <a:prstClr val="black">
                  <a:tint val="75000"/>
                </a:prstClr>
              </a:solidFill>
            </a:endParaRPr>
          </a:p>
        </p:txBody>
      </p:sp>
      <p:cxnSp>
        <p:nvCxnSpPr>
          <p:cNvPr id="13" name="Straight Connector 4"/>
          <p:cNvCxnSpPr/>
          <p:nvPr userDrawn="1"/>
        </p:nvCxnSpPr>
        <p:spPr>
          <a:xfrm>
            <a:off x="468313" y="4873007"/>
            <a:ext cx="8207375" cy="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2" name="Freeform 5"/>
          <p:cNvSpPr>
            <a:spLocks noEditPoints="1"/>
          </p:cNvSpPr>
          <p:nvPr userDrawn="1"/>
        </p:nvSpPr>
        <p:spPr bwMode="black">
          <a:xfrm>
            <a:off x="467787" y="5031581"/>
            <a:ext cx="321850" cy="319534"/>
          </a:xfrm>
          <a:custGeom>
            <a:avLst/>
            <a:gdLst>
              <a:gd name="T0" fmla="*/ 4164 w 4164"/>
              <a:gd name="T1" fmla="*/ 4128 h 4128"/>
              <a:gd name="T2" fmla="*/ 2704 w 4164"/>
              <a:gd name="T3" fmla="*/ 0 h 4128"/>
              <a:gd name="T4" fmla="*/ 1461 w 4164"/>
              <a:gd name="T5" fmla="*/ 0 h 4128"/>
              <a:gd name="T6" fmla="*/ 0 w 4164"/>
              <a:gd name="T7" fmla="*/ 4128 h 4128"/>
              <a:gd name="T8" fmla="*/ 1036 w 4164"/>
              <a:gd name="T9" fmla="*/ 4128 h 4128"/>
              <a:gd name="T10" fmla="*/ 1289 w 4164"/>
              <a:gd name="T11" fmla="*/ 3398 h 4128"/>
              <a:gd name="T12" fmla="*/ 2875 w 4164"/>
              <a:gd name="T13" fmla="*/ 3398 h 4128"/>
              <a:gd name="T14" fmla="*/ 3128 w 4164"/>
              <a:gd name="T15" fmla="*/ 4128 h 4128"/>
              <a:gd name="T16" fmla="*/ 4164 w 4164"/>
              <a:gd name="T17" fmla="*/ 4128 h 4128"/>
              <a:gd name="T18" fmla="*/ 2591 w 4164"/>
              <a:gd name="T19" fmla="*/ 2574 h 4128"/>
              <a:gd name="T20" fmla="*/ 1574 w 4164"/>
              <a:gd name="T21" fmla="*/ 2574 h 4128"/>
              <a:gd name="T22" fmla="*/ 2082 w 4164"/>
              <a:gd name="T23" fmla="*/ 1103 h 4128"/>
              <a:gd name="T24" fmla="*/ 2591 w 4164"/>
              <a:gd name="T25" fmla="*/ 2574 h 4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64" h="4128">
                <a:moveTo>
                  <a:pt x="4164" y="4128"/>
                </a:moveTo>
                <a:lnTo>
                  <a:pt x="2704" y="0"/>
                </a:lnTo>
                <a:lnTo>
                  <a:pt x="1461" y="0"/>
                </a:lnTo>
                <a:lnTo>
                  <a:pt x="0" y="4128"/>
                </a:lnTo>
                <a:lnTo>
                  <a:pt x="1036" y="4128"/>
                </a:lnTo>
                <a:lnTo>
                  <a:pt x="1289" y="3398"/>
                </a:lnTo>
                <a:lnTo>
                  <a:pt x="2875" y="3398"/>
                </a:lnTo>
                <a:lnTo>
                  <a:pt x="3128" y="4128"/>
                </a:lnTo>
                <a:lnTo>
                  <a:pt x="4164" y="4128"/>
                </a:lnTo>
                <a:close/>
                <a:moveTo>
                  <a:pt x="2591" y="2574"/>
                </a:moveTo>
                <a:lnTo>
                  <a:pt x="1574" y="2574"/>
                </a:lnTo>
                <a:lnTo>
                  <a:pt x="2082" y="1103"/>
                </a:lnTo>
                <a:lnTo>
                  <a:pt x="2591" y="25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solidFill>
                <a:prstClr val="black"/>
              </a:solidFill>
            </a:endParaRPr>
          </a:p>
        </p:txBody>
      </p:sp>
      <p:sp>
        <p:nvSpPr>
          <p:cNvPr id="15" name="Rectangle 6"/>
          <p:cNvSpPr>
            <a:spLocks noChangeArrowheads="1"/>
          </p:cNvSpPr>
          <p:nvPr userDrawn="1"/>
        </p:nvSpPr>
        <p:spPr bwMode="black">
          <a:xfrm>
            <a:off x="819738" y="5278178"/>
            <a:ext cx="71779" cy="72938"/>
          </a:xfrm>
          <a:prstGeom prst="rect">
            <a:avLst/>
          </a:prstGeom>
          <a:solidFill>
            <a:srgbClr val="005E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solidFill>
                <a:prstClr val="black"/>
              </a:solidFill>
            </a:endParaRPr>
          </a:p>
        </p:txBody>
      </p:sp>
      <p:sp>
        <p:nvSpPr>
          <p:cNvPr id="16" name="Freeform 7"/>
          <p:cNvSpPr>
            <a:spLocks/>
          </p:cNvSpPr>
          <p:nvPr userDrawn="1"/>
        </p:nvSpPr>
        <p:spPr bwMode="black">
          <a:xfrm>
            <a:off x="817423" y="5031581"/>
            <a:ext cx="76410" cy="221127"/>
          </a:xfrm>
          <a:custGeom>
            <a:avLst/>
            <a:gdLst>
              <a:gd name="T0" fmla="*/ 992 w 992"/>
              <a:gd name="T1" fmla="*/ 1431 h 2861"/>
              <a:gd name="T2" fmla="*/ 992 w 992"/>
              <a:gd name="T3" fmla="*/ 0 h 2861"/>
              <a:gd name="T4" fmla="*/ 0 w 992"/>
              <a:gd name="T5" fmla="*/ 0 h 2861"/>
              <a:gd name="T6" fmla="*/ 0 w 992"/>
              <a:gd name="T7" fmla="*/ 1431 h 2861"/>
              <a:gd name="T8" fmla="*/ 202 w 992"/>
              <a:gd name="T9" fmla="*/ 2861 h 2861"/>
              <a:gd name="T10" fmla="*/ 751 w 992"/>
              <a:gd name="T11" fmla="*/ 2861 h 2861"/>
              <a:gd name="T12" fmla="*/ 992 w 992"/>
              <a:gd name="T13" fmla="*/ 1431 h 2861"/>
            </a:gdLst>
            <a:ahLst/>
            <a:cxnLst>
              <a:cxn ang="0">
                <a:pos x="T0" y="T1"/>
              </a:cxn>
              <a:cxn ang="0">
                <a:pos x="T2" y="T3"/>
              </a:cxn>
              <a:cxn ang="0">
                <a:pos x="T4" y="T5"/>
              </a:cxn>
              <a:cxn ang="0">
                <a:pos x="T6" y="T7"/>
              </a:cxn>
              <a:cxn ang="0">
                <a:pos x="T8" y="T9"/>
              </a:cxn>
              <a:cxn ang="0">
                <a:pos x="T10" y="T11"/>
              </a:cxn>
              <a:cxn ang="0">
                <a:pos x="T12" y="T13"/>
              </a:cxn>
            </a:cxnLst>
            <a:rect l="0" t="0" r="r" b="b"/>
            <a:pathLst>
              <a:path w="992" h="2861">
                <a:moveTo>
                  <a:pt x="992" y="1431"/>
                </a:moveTo>
                <a:lnTo>
                  <a:pt x="992" y="0"/>
                </a:lnTo>
                <a:lnTo>
                  <a:pt x="0" y="0"/>
                </a:lnTo>
                <a:lnTo>
                  <a:pt x="0" y="1431"/>
                </a:lnTo>
                <a:lnTo>
                  <a:pt x="202" y="2861"/>
                </a:lnTo>
                <a:lnTo>
                  <a:pt x="751" y="2861"/>
                </a:lnTo>
                <a:lnTo>
                  <a:pt x="992" y="1431"/>
                </a:lnTo>
                <a:close/>
              </a:path>
            </a:pathLst>
          </a:custGeom>
          <a:solidFill>
            <a:srgbClr val="005E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solidFill>
                <a:prstClr val="black"/>
              </a:solidFill>
            </a:endParaRPr>
          </a:p>
        </p:txBody>
      </p:sp>
      <p:pic>
        <p:nvPicPr>
          <p:cNvPr id="18" name="Kuva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2406" y="5031233"/>
            <a:ext cx="884392" cy="102154"/>
          </a:xfrm>
          <a:prstGeom prst="rect">
            <a:avLst/>
          </a:prstGeom>
        </p:spPr>
      </p:pic>
      <p:pic>
        <p:nvPicPr>
          <p:cNvPr id="19" name="Kuva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1017633" y="5147978"/>
            <a:ext cx="1063580" cy="226503"/>
          </a:xfrm>
          <a:prstGeom prst="rect">
            <a:avLst/>
          </a:prstGeom>
        </p:spPr>
      </p:pic>
    </p:spTree>
    <p:extLst>
      <p:ext uri="{BB962C8B-B14F-4D97-AF65-F5344CB8AC3E}">
        <p14:creationId xmlns:p14="http://schemas.microsoft.com/office/powerpoint/2010/main" val="362258731"/>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1. Header Slide - Red">
    <p:spTree>
      <p:nvGrpSpPr>
        <p:cNvPr id="1" name=""/>
        <p:cNvGrpSpPr/>
        <p:nvPr/>
      </p:nvGrpSpPr>
      <p:grpSpPr>
        <a:xfrm>
          <a:off x="0" y="0"/>
          <a:ext cx="0" cy="0"/>
          <a:chOff x="0" y="0"/>
          <a:chExt cx="0" cy="0"/>
        </a:xfrm>
      </p:grpSpPr>
      <p:sp>
        <p:nvSpPr>
          <p:cNvPr id="5" name="Rectangle 4"/>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Text Placeholder 3"/>
          <p:cNvSpPr>
            <a:spLocks noGrp="1"/>
          </p:cNvSpPr>
          <p:nvPr>
            <p:ph type="body" sz="half" idx="11" hasCustomPrompt="1"/>
          </p:nvPr>
        </p:nvSpPr>
        <p:spPr>
          <a:xfrm>
            <a:off x="431800" y="1820150"/>
            <a:ext cx="7948556" cy="736960"/>
          </a:xfrm>
          <a:prstGeom prst="rect">
            <a:avLst/>
          </a:prstGeom>
        </p:spPr>
        <p:txBody>
          <a:bodyPr lIns="0" rIns="0" anchor="b"/>
          <a:lstStyle>
            <a:lvl1pPr marL="0" indent="0">
              <a:lnSpc>
                <a:spcPct val="100000"/>
              </a:lnSpc>
              <a:buNone/>
              <a:defRPr sz="4000" b="1" baseline="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Headline</a:t>
            </a:r>
          </a:p>
        </p:txBody>
      </p:sp>
      <p:sp>
        <p:nvSpPr>
          <p:cNvPr id="8" name="Text Placeholder 3"/>
          <p:cNvSpPr>
            <a:spLocks noGrp="1"/>
          </p:cNvSpPr>
          <p:nvPr>
            <p:ph type="body" sz="half" idx="2" hasCustomPrompt="1"/>
          </p:nvPr>
        </p:nvSpPr>
        <p:spPr>
          <a:xfrm>
            <a:off x="431801" y="2857500"/>
            <a:ext cx="7998597" cy="557098"/>
          </a:xfrm>
          <a:prstGeom prst="rect">
            <a:avLst/>
          </a:prstGeom>
        </p:spPr>
        <p:txBody>
          <a:bodyPr lIns="0" rIns="0"/>
          <a:lstStyle>
            <a:lvl1pPr marL="0" indent="0">
              <a:lnSpc>
                <a:spcPct val="100000"/>
              </a:lnSpc>
              <a:buNone/>
              <a:defRPr sz="2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No Image - Sub</a:t>
            </a:r>
          </a:p>
        </p:txBody>
      </p:sp>
      <p:sp>
        <p:nvSpPr>
          <p:cNvPr id="9" name="Text Placeholder 3"/>
          <p:cNvSpPr>
            <a:spLocks noGrp="1"/>
          </p:cNvSpPr>
          <p:nvPr>
            <p:ph type="body" sz="half" idx="12" hasCustomPrompt="1"/>
          </p:nvPr>
        </p:nvSpPr>
        <p:spPr>
          <a:xfrm>
            <a:off x="5966373" y="4683765"/>
            <a:ext cx="2464025" cy="327132"/>
          </a:xfrm>
          <a:prstGeom prst="rect">
            <a:avLst/>
          </a:prstGeom>
        </p:spPr>
        <p:txBody>
          <a:bodyPr/>
          <a:lstStyle>
            <a:lvl1pPr marL="0" indent="0">
              <a:buNone/>
              <a:defRPr sz="135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Name</a:t>
            </a:r>
          </a:p>
        </p:txBody>
      </p:sp>
      <p:sp>
        <p:nvSpPr>
          <p:cNvPr id="11" name="Text Placeholder 3"/>
          <p:cNvSpPr>
            <a:spLocks noGrp="1"/>
          </p:cNvSpPr>
          <p:nvPr>
            <p:ph type="body" sz="half" idx="13" hasCustomPrompt="1"/>
          </p:nvPr>
        </p:nvSpPr>
        <p:spPr>
          <a:xfrm>
            <a:off x="5966373" y="5010897"/>
            <a:ext cx="2464025" cy="327132"/>
          </a:xfrm>
          <a:prstGeom prst="rect">
            <a:avLst/>
          </a:prstGeom>
        </p:spPr>
        <p:txBody>
          <a:bodyPr/>
          <a:lstStyle>
            <a:lvl1pPr marL="0" indent="0">
              <a:buNone/>
              <a:defRPr sz="135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Date</a:t>
            </a:r>
          </a:p>
        </p:txBody>
      </p:sp>
      <p:pic>
        <p:nvPicPr>
          <p:cNvPr id="10" name="Kuva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855000"/>
            <a:ext cx="1785799" cy="1860000"/>
          </a:xfrm>
          <a:prstGeom prst="rect">
            <a:avLst/>
          </a:prstGeom>
        </p:spPr>
      </p:pic>
    </p:spTree>
    <p:extLst>
      <p:ext uri="{BB962C8B-B14F-4D97-AF65-F5344CB8AC3E}">
        <p14:creationId xmlns:p14="http://schemas.microsoft.com/office/powerpoint/2010/main" val="3334049849"/>
      </p:ext>
    </p:extLst>
  </p:cSld>
  <p:clrMapOvr>
    <a:masterClrMapping/>
  </p:clrMapOvr>
  <p:extLst>
    <p:ext uri="{DCECCB84-F9BA-43D5-87BE-67443E8EF086}">
      <p15:sldGuideLst xmlns:p15="http://schemas.microsoft.com/office/powerpoint/2012/main">
        <p15:guide id="1" orient="horz" pos="2958">
          <p15:clr>
            <a:srgbClr val="FBAE40"/>
          </p15:clr>
        </p15:guide>
      </p15:sldGuideLst>
    </p:ext>
  </p:extLst>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399" y="996333"/>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sp>
        <p:nvSpPr>
          <p:cNvPr id="13" name="Text Placeholder 3"/>
          <p:cNvSpPr>
            <a:spLocks noGrp="1"/>
          </p:cNvSpPr>
          <p:nvPr>
            <p:ph type="body" sz="half" idx="2" hasCustomPrompt="1"/>
          </p:nvPr>
        </p:nvSpPr>
        <p:spPr>
          <a:xfrm>
            <a:off x="442399" y="1979220"/>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Sub Headline</a:t>
            </a:r>
          </a:p>
        </p:txBody>
      </p:sp>
      <p:sp>
        <p:nvSpPr>
          <p:cNvPr id="12" name="Text Placeholder 3"/>
          <p:cNvSpPr>
            <a:spLocks noGrp="1"/>
          </p:cNvSpPr>
          <p:nvPr>
            <p:ph type="body" sz="half" idx="11" hasCustomPrompt="1"/>
          </p:nvPr>
        </p:nvSpPr>
        <p:spPr>
          <a:xfrm>
            <a:off x="442399" y="3104592"/>
            <a:ext cx="3869137" cy="327132"/>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Name</a:t>
            </a:r>
          </a:p>
        </p:txBody>
      </p:sp>
      <p:sp>
        <p:nvSpPr>
          <p:cNvPr id="16" name="Text Placeholder 3"/>
          <p:cNvSpPr>
            <a:spLocks noGrp="1"/>
          </p:cNvSpPr>
          <p:nvPr>
            <p:ph type="body" sz="half" idx="12" hasCustomPrompt="1"/>
          </p:nvPr>
        </p:nvSpPr>
        <p:spPr>
          <a:xfrm>
            <a:off x="442399" y="3431723"/>
            <a:ext cx="3869137" cy="360060"/>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Date</a:t>
            </a:r>
          </a:p>
        </p:txBody>
      </p:sp>
      <p:sp>
        <p:nvSpPr>
          <p:cNvPr id="14" name="Picture Placeholder 2"/>
          <p:cNvSpPr>
            <a:spLocks noGrp="1"/>
          </p:cNvSpPr>
          <p:nvPr>
            <p:ph type="pic" idx="13" hasCustomPrompt="1"/>
          </p:nvPr>
        </p:nvSpPr>
        <p:spPr>
          <a:xfrm>
            <a:off x="4564419" y="0"/>
            <a:ext cx="4579582" cy="5715000"/>
          </a:xfrm>
          <a:prstGeom prst="rect">
            <a:avLst/>
          </a:prstGeom>
        </p:spPr>
        <p:txBody>
          <a:bodyPr/>
          <a:lstStyle>
            <a:lvl1pPr marL="0" marR="0" indent="0" algn="l" defTabSz="685800" rtl="0" eaLnBrk="1" fontAlgn="auto" latinLnBrk="0" hangingPunct="1">
              <a:lnSpc>
                <a:spcPct val="90000"/>
              </a:lnSpc>
              <a:spcBef>
                <a:spcPts val="750"/>
              </a:spcBef>
              <a:spcAft>
                <a:spcPts val="0"/>
              </a:spcAft>
              <a:buClrTx/>
              <a:buSzTx/>
              <a:buFont typeface="Arial"/>
              <a:buNone/>
              <a:tabLst/>
              <a:defRPr sz="2400" b="1" i="0" baseline="0">
                <a:solidFill>
                  <a:schemeClr val="bg1">
                    <a:alpha val="62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image.</a:t>
            </a:r>
          </a:p>
          <a:p>
            <a:r>
              <a:rPr lang="fi-FI" dirty="0" err="1"/>
              <a:t>Fit</a:t>
            </a:r>
            <a:r>
              <a:rPr lang="fi-FI" dirty="0"/>
              <a:t> </a:t>
            </a:r>
            <a:r>
              <a:rPr lang="fi-FI" dirty="0" err="1"/>
              <a:t>the</a:t>
            </a:r>
            <a:r>
              <a:rPr lang="fi-FI" dirty="0"/>
              <a:t> image to </a:t>
            </a:r>
            <a:r>
              <a:rPr lang="fi-FI" dirty="0" err="1"/>
              <a:t>frame</a:t>
            </a:r>
            <a:r>
              <a:rPr lang="fi-FI" dirty="0"/>
              <a:t> </a:t>
            </a:r>
            <a:br>
              <a:rPr lang="fi-FI" dirty="0"/>
            </a:br>
            <a:r>
              <a:rPr lang="fi-FI" dirty="0" err="1"/>
              <a:t>by</a:t>
            </a:r>
            <a:r>
              <a:rPr lang="fi-FI" dirty="0"/>
              <a:t> </a:t>
            </a:r>
            <a:r>
              <a:rPr lang="fi-FI" dirty="0" err="1"/>
              <a:t>choosing</a:t>
            </a:r>
            <a:r>
              <a:rPr lang="fi-FI" dirty="0"/>
              <a:t>: </a:t>
            </a:r>
            <a:br>
              <a:rPr lang="fi-FI" dirty="0"/>
            </a:br>
            <a:r>
              <a:rPr lang="fi-FI" dirty="0" err="1"/>
              <a:t>crop</a:t>
            </a:r>
            <a:r>
              <a:rPr lang="fi-FI" dirty="0"/>
              <a:t>&gt;</a:t>
            </a:r>
            <a:r>
              <a:rPr lang="fi-FI" dirty="0" err="1"/>
              <a:t>fit</a:t>
            </a:r>
            <a:r>
              <a:rPr lang="fi-FI" dirty="0"/>
              <a:t> / rajaa&gt;sovita</a:t>
            </a:r>
            <a:endParaRPr lang="en-US" dirty="0"/>
          </a:p>
        </p:txBody>
      </p:sp>
      <p:pic>
        <p:nvPicPr>
          <p:cNvPr id="18" name="Kuva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855000"/>
            <a:ext cx="1785799" cy="1860000"/>
          </a:xfrm>
          <a:prstGeom prst="rect">
            <a:avLst/>
          </a:prstGeom>
        </p:spPr>
      </p:pic>
    </p:spTree>
    <p:extLst>
      <p:ext uri="{BB962C8B-B14F-4D97-AF65-F5344CB8AC3E}">
        <p14:creationId xmlns:p14="http://schemas.microsoft.com/office/powerpoint/2010/main" val="1474258477"/>
      </p:ext>
    </p:extLst>
  </p:cSld>
  <p:clrMapOvr>
    <a:masterClrMapping/>
  </p:clrMapOvr>
  <p:extLst>
    <p:ext uri="{DCECCB84-F9BA-43D5-87BE-67443E8EF086}">
      <p15:sldGuideLst xmlns:p15="http://schemas.microsoft.com/office/powerpoint/2012/main"/>
    </p:ext>
  </p:extLst>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3. Body slide - 1 wide column">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329" y="31598"/>
            <a:ext cx="8492897" cy="1110638"/>
          </a:xfrm>
          <a:prstGeom prst="rect">
            <a:avLst/>
          </a:prstGeom>
        </p:spPr>
        <p:txBody>
          <a:bodyPr lIns="0" tIns="0" rIns="0" bIns="0"/>
          <a:lstStyle>
            <a:lvl1pPr marL="0" indent="0">
              <a:lnSpc>
                <a:spcPct val="100000"/>
              </a:lnSpc>
              <a:buNone/>
              <a:defRPr sz="4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 </a:t>
            </a:r>
          </a:p>
        </p:txBody>
      </p:sp>
      <p:sp>
        <p:nvSpPr>
          <p:cNvPr id="13" name="Text Placeholder 3"/>
          <p:cNvSpPr>
            <a:spLocks noGrp="1"/>
          </p:cNvSpPr>
          <p:nvPr>
            <p:ph type="body" sz="half" idx="11" hasCustomPrompt="1"/>
          </p:nvPr>
        </p:nvSpPr>
        <p:spPr>
          <a:xfrm>
            <a:off x="292329" y="1379408"/>
            <a:ext cx="8492897" cy="3388289"/>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2100" b="1" baseline="0">
                <a:solidFill>
                  <a:schemeClr val="tx1"/>
                </a:solidFill>
              </a:defRPr>
            </a:lvl1pPr>
            <a:lvl2pPr marL="628650" indent="-271463">
              <a:buFont typeface="Arial" panose="020B0604020202020204" pitchFamily="34" charset="0"/>
              <a:buChar char="•"/>
              <a:defRPr sz="2100"/>
            </a:lvl2pPr>
            <a:lvl3pPr marL="804863" indent="-176213">
              <a:buFont typeface="Arial" panose="020B0604020202020204" pitchFamily="34" charset="0"/>
              <a:buChar char="•"/>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 name="Päivämäärän paikkamerkki 1">
            <a:extLst>
              <a:ext uri="{FF2B5EF4-FFF2-40B4-BE49-F238E27FC236}">
                <a16:creationId xmlns:a16="http://schemas.microsoft.com/office/drawing/2014/main" id="{4C366827-B13F-41D2-9BB1-86D6952FE74F}"/>
              </a:ext>
            </a:extLst>
          </p:cNvPr>
          <p:cNvSpPr>
            <a:spLocks noGrp="1"/>
          </p:cNvSpPr>
          <p:nvPr>
            <p:ph type="dt" sz="half" idx="12"/>
          </p:nvPr>
        </p:nvSpPr>
        <p:spPr/>
        <p:txBody>
          <a:bodyPr/>
          <a:lstStyle/>
          <a:p>
            <a:r>
              <a:rPr lang="fi-FI"/>
              <a:t>dd.mm.yyyy</a:t>
            </a:r>
            <a:endParaRPr lang="en-US" dirty="0"/>
          </a:p>
        </p:txBody>
      </p:sp>
      <p:sp>
        <p:nvSpPr>
          <p:cNvPr id="3" name="Alatunnisteen paikkamerkki 2">
            <a:extLst>
              <a:ext uri="{FF2B5EF4-FFF2-40B4-BE49-F238E27FC236}">
                <a16:creationId xmlns:a16="http://schemas.microsoft.com/office/drawing/2014/main" id="{B081CECA-2419-49BC-A865-E26F838DFBF9}"/>
              </a:ext>
            </a:extLst>
          </p:cNvPr>
          <p:cNvSpPr>
            <a:spLocks noGrp="1"/>
          </p:cNvSpPr>
          <p:nvPr>
            <p:ph type="ftr" sz="quarter" idx="13"/>
          </p:nvPr>
        </p:nvSpPr>
        <p:spPr/>
        <p:txBody>
          <a:body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75CA6814-F1E3-4289-929D-E2AEACCAF6C2}"/>
              </a:ext>
            </a:extLst>
          </p:cNvPr>
          <p:cNvSpPr>
            <a:spLocks noGrp="1"/>
          </p:cNvSpPr>
          <p:nvPr>
            <p:ph type="sldNum" sz="quarter" idx="14"/>
          </p:nvPr>
        </p:nvSpPr>
        <p:spPr/>
        <p:txBody>
          <a:bodyPr/>
          <a:lstStyle/>
          <a:p>
            <a:fld id="{28F7F04C-F568-F649-A2AE-EA61C66B69B4}" type="slidenum">
              <a:rPr lang="en-US" smtClean="0"/>
              <a:pPr/>
              <a:t>‹#›</a:t>
            </a:fld>
            <a:endParaRPr lang="en-US" dirty="0"/>
          </a:p>
        </p:txBody>
      </p:sp>
      <p:pic>
        <p:nvPicPr>
          <p:cNvPr id="9" name="Kuva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763000"/>
            <a:ext cx="2094057" cy="952000"/>
          </a:xfrm>
          <a:prstGeom prst="rect">
            <a:avLst/>
          </a:prstGeom>
        </p:spPr>
      </p:pic>
    </p:spTree>
    <p:extLst>
      <p:ext uri="{BB962C8B-B14F-4D97-AF65-F5344CB8AC3E}">
        <p14:creationId xmlns:p14="http://schemas.microsoft.com/office/powerpoint/2010/main" val="2768073768"/>
      </p:ext>
    </p:extLst>
  </p:cSld>
  <p:clrMapOvr>
    <a:masterClrMapping/>
  </p:clrMapOvr>
  <p:extLst>
    <p:ext uri="{DCECCB84-F9BA-43D5-87BE-67443E8EF086}">
      <p15:sldGuideLst xmlns:p15="http://schemas.microsoft.com/office/powerpoint/2012/main">
        <p15:guide id="4" pos="5534">
          <p15:clr>
            <a:srgbClr val="FBAE40"/>
          </p15:clr>
        </p15:guide>
        <p15:guide id="5" orient="horz" pos="327">
          <p15:clr>
            <a:srgbClr val="FBAE40"/>
          </p15:clr>
        </p15:guide>
        <p15:guide id="6" pos="2795">
          <p15:clr>
            <a:srgbClr val="FBAE40"/>
          </p15:clr>
        </p15:guide>
        <p15:guide id="7" pos="2965">
          <p15:clr>
            <a:srgbClr val="FBAE40"/>
          </p15:clr>
        </p15:guide>
        <p15:guide id="8" orient="horz" pos="849">
          <p15:clr>
            <a:srgbClr val="FBAE40"/>
          </p15:clr>
        </p15:guide>
      </p15:sldGuideLst>
    </p:ext>
  </p:extLst>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4. Body slide with Subheadline">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329" y="31597"/>
            <a:ext cx="8492897" cy="1110638"/>
          </a:xfrm>
          <a:prstGeom prst="rect">
            <a:avLst/>
          </a:prstGeom>
        </p:spPr>
        <p:txBody>
          <a:bodyPr lIns="0" tIns="0" rIns="0" bIns="0"/>
          <a:lstStyle>
            <a:lvl1pPr marL="0" indent="0">
              <a:lnSpc>
                <a:spcPct val="100000"/>
              </a:lnSpc>
              <a:buNone/>
              <a:defRPr sz="4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 </a:t>
            </a:r>
          </a:p>
        </p:txBody>
      </p:sp>
      <p:sp>
        <p:nvSpPr>
          <p:cNvPr id="13" name="Text Placeholder 3"/>
          <p:cNvSpPr>
            <a:spLocks noGrp="1"/>
          </p:cNvSpPr>
          <p:nvPr>
            <p:ph type="body" sz="half" idx="11" hasCustomPrompt="1"/>
          </p:nvPr>
        </p:nvSpPr>
        <p:spPr>
          <a:xfrm>
            <a:off x="292329" y="2249353"/>
            <a:ext cx="8492897" cy="2510647"/>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2100" b="1" baseline="0">
                <a:solidFill>
                  <a:schemeClr val="tx1"/>
                </a:solidFill>
              </a:defRPr>
            </a:lvl1pPr>
            <a:lvl2pPr marL="628650" indent="-271463">
              <a:buFont typeface="Arial" panose="020B0604020202020204" pitchFamily="34" charset="0"/>
              <a:buChar char="•"/>
              <a:defRPr sz="2100"/>
            </a:lvl2pPr>
            <a:lvl3pPr marL="804863" indent="-176213">
              <a:buFont typeface="Arial" panose="020B0604020202020204" pitchFamily="34" charset="0"/>
              <a:buChar char="•"/>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7" name="Text Placeholder 3"/>
          <p:cNvSpPr>
            <a:spLocks noGrp="1"/>
          </p:cNvSpPr>
          <p:nvPr>
            <p:ph type="body" sz="half" idx="12" hasCustomPrompt="1"/>
          </p:nvPr>
        </p:nvSpPr>
        <p:spPr>
          <a:xfrm>
            <a:off x="292329" y="1333228"/>
            <a:ext cx="8492897" cy="720946"/>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Tx/>
              <a:buNone/>
              <a:tabLst/>
              <a:defRPr sz="28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Sub Headline</a:t>
            </a:r>
          </a:p>
          <a:p>
            <a:pPr lvl="0"/>
            <a:endParaRPr lang="en-US" dirty="0"/>
          </a:p>
        </p:txBody>
      </p:sp>
      <p:sp>
        <p:nvSpPr>
          <p:cNvPr id="2" name="Päivämäärän paikkamerkki 1">
            <a:extLst>
              <a:ext uri="{FF2B5EF4-FFF2-40B4-BE49-F238E27FC236}">
                <a16:creationId xmlns:a16="http://schemas.microsoft.com/office/drawing/2014/main" id="{15F98E76-565B-438E-BE24-AF36CE784A61}"/>
              </a:ext>
            </a:extLst>
          </p:cNvPr>
          <p:cNvSpPr>
            <a:spLocks noGrp="1"/>
          </p:cNvSpPr>
          <p:nvPr>
            <p:ph type="dt" sz="half" idx="13"/>
          </p:nvPr>
        </p:nvSpPr>
        <p:spPr/>
        <p:txBody>
          <a:bodyPr/>
          <a:lstStyle/>
          <a:p>
            <a:r>
              <a:rPr lang="fi-FI"/>
              <a:t>dd.mm.yyyy</a:t>
            </a:r>
            <a:endParaRPr lang="en-US" dirty="0"/>
          </a:p>
        </p:txBody>
      </p:sp>
      <p:sp>
        <p:nvSpPr>
          <p:cNvPr id="3" name="Alatunnisteen paikkamerkki 2">
            <a:extLst>
              <a:ext uri="{FF2B5EF4-FFF2-40B4-BE49-F238E27FC236}">
                <a16:creationId xmlns:a16="http://schemas.microsoft.com/office/drawing/2014/main" id="{0477500B-A8BC-45B6-BA85-A082FC8528F3}"/>
              </a:ext>
            </a:extLst>
          </p:cNvPr>
          <p:cNvSpPr>
            <a:spLocks noGrp="1"/>
          </p:cNvSpPr>
          <p:nvPr>
            <p:ph type="ftr" sz="quarter" idx="14"/>
          </p:nvPr>
        </p:nvSpPr>
        <p:spPr/>
        <p:txBody>
          <a:body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4A736A4D-A5BC-4E4F-9FD0-C4BC6EEC989C}"/>
              </a:ext>
            </a:extLst>
          </p:cNvPr>
          <p:cNvSpPr>
            <a:spLocks noGrp="1"/>
          </p:cNvSpPr>
          <p:nvPr>
            <p:ph type="sldNum" sz="quarter" idx="15"/>
          </p:nvPr>
        </p:nvSpPr>
        <p:spPr/>
        <p:txBody>
          <a:bodyPr/>
          <a:lstStyle/>
          <a:p>
            <a:fld id="{28F7F04C-F568-F649-A2AE-EA61C66B69B4}" type="slidenum">
              <a:rPr lang="en-US" smtClean="0"/>
              <a:pPr/>
              <a:t>‹#›</a:t>
            </a:fld>
            <a:endParaRPr lang="en-US" dirty="0"/>
          </a:p>
        </p:txBody>
      </p:sp>
      <p:pic>
        <p:nvPicPr>
          <p:cNvPr id="14" name="Kuva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763000"/>
            <a:ext cx="2094057" cy="952000"/>
          </a:xfrm>
          <a:prstGeom prst="rect">
            <a:avLst/>
          </a:prstGeom>
        </p:spPr>
      </p:pic>
    </p:spTree>
    <p:extLst>
      <p:ext uri="{BB962C8B-B14F-4D97-AF65-F5344CB8AC3E}">
        <p14:creationId xmlns:p14="http://schemas.microsoft.com/office/powerpoint/2010/main" val="1967914327"/>
      </p:ext>
    </p:extLst>
  </p:cSld>
  <p:clrMapOvr>
    <a:masterClrMapping/>
  </p:clrMapOvr>
  <p:extLst>
    <p:ext uri="{DCECCB84-F9BA-43D5-87BE-67443E8EF086}">
      <p15:sldGuideLst xmlns:p15="http://schemas.microsoft.com/office/powerpoint/2012/main">
        <p15:guide id="4" pos="5534">
          <p15:clr>
            <a:srgbClr val="FBAE40"/>
          </p15:clr>
        </p15:guide>
        <p15:guide id="5" orient="horz" pos="327">
          <p15:clr>
            <a:srgbClr val="FBAE40"/>
          </p15:clr>
        </p15:guide>
        <p15:guide id="6" pos="2795">
          <p15:clr>
            <a:srgbClr val="FBAE40"/>
          </p15:clr>
        </p15:guide>
        <p15:guide id="7" pos="2965">
          <p15:clr>
            <a:srgbClr val="FBAE40"/>
          </p15:clr>
        </p15:guide>
        <p15:guide id="8" orient="horz" pos="849">
          <p15:clr>
            <a:srgbClr val="FBAE40"/>
          </p15:clr>
        </p15:guide>
      </p15:sldGuideLst>
    </p:ext>
  </p:extLst>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5. Body slide - 2 text columns ">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881" y="29950"/>
            <a:ext cx="8497093" cy="1129216"/>
          </a:xfrm>
          <a:prstGeom prst="rect">
            <a:avLst/>
          </a:prstGeom>
        </p:spPr>
        <p:txBody>
          <a:bodyPr lIns="0" tIns="0" rIns="0" bIns="0" anchor="t"/>
          <a:lstStyle>
            <a:lvl1pPr marL="0" indent="0">
              <a:lnSpc>
                <a:spcPct val="100000"/>
              </a:lnSpc>
              <a:buNone/>
              <a:defRPr sz="4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a:t>
            </a:r>
          </a:p>
        </p:txBody>
      </p:sp>
      <p:sp>
        <p:nvSpPr>
          <p:cNvPr id="13" name="Text Placeholder 3"/>
          <p:cNvSpPr>
            <a:spLocks noGrp="1"/>
          </p:cNvSpPr>
          <p:nvPr>
            <p:ph type="body" sz="half" idx="11" hasCustomPrompt="1"/>
          </p:nvPr>
        </p:nvSpPr>
        <p:spPr>
          <a:xfrm>
            <a:off x="287339" y="1497543"/>
            <a:ext cx="4150122" cy="3262458"/>
          </a:xfrm>
          <a:prstGeom prst="rect">
            <a:avLst/>
          </a:prstGeom>
        </p:spPr>
        <p:txBody>
          <a:bodyPr lIns="0" tIns="0" rIns="0" bIns="0"/>
          <a:lstStyle>
            <a:lvl1pPr marL="342900" marR="0" indent="-342900" algn="l" defTabSz="685800"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650" indent="-285750">
              <a:buFont typeface="Arial" panose="020B0604020202020204" pitchFamily="34" charset="0"/>
              <a:buChar char="•"/>
              <a:defRPr sz="2100"/>
            </a:lvl2pPr>
            <a:lvl3pPr marL="804863" indent="-176213">
              <a:buFont typeface="Arial" panose="020B0604020202020204" pitchFamily="34" charset="0"/>
              <a:buChar char="•"/>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1" name="Text Placeholder 3"/>
          <p:cNvSpPr>
            <a:spLocks noGrp="1"/>
          </p:cNvSpPr>
          <p:nvPr>
            <p:ph type="body" sz="half" idx="12" hasCustomPrompt="1"/>
          </p:nvPr>
        </p:nvSpPr>
        <p:spPr>
          <a:xfrm>
            <a:off x="4706541" y="1497543"/>
            <a:ext cx="4078684" cy="3262458"/>
          </a:xfrm>
          <a:prstGeom prst="rect">
            <a:avLst/>
          </a:prstGeom>
        </p:spPr>
        <p:txBody>
          <a:bodyPr lIns="0" tIns="0" rIns="0" bIns="0"/>
          <a:lstStyle>
            <a:lvl1pPr marL="342900" marR="0" indent="-342900" algn="l" defTabSz="685800"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650" indent="-285750">
              <a:buFont typeface="Arial" panose="020B0604020202020204" pitchFamily="34" charset="0"/>
              <a:buChar char="•"/>
              <a:defRPr sz="2100"/>
            </a:lvl2pPr>
            <a:lvl3pPr marL="804863" indent="-176213">
              <a:buFont typeface="Arial" panose="020B0604020202020204" pitchFamily="34" charset="0"/>
              <a:buChar char="•"/>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3" name="Päivämäärän paikkamerkki 2">
            <a:extLst>
              <a:ext uri="{FF2B5EF4-FFF2-40B4-BE49-F238E27FC236}">
                <a16:creationId xmlns:a16="http://schemas.microsoft.com/office/drawing/2014/main" id="{0ACE9B33-D0C7-4AF1-A02A-1559773A78AC}"/>
              </a:ext>
            </a:extLst>
          </p:cNvPr>
          <p:cNvSpPr>
            <a:spLocks noGrp="1"/>
          </p:cNvSpPr>
          <p:nvPr>
            <p:ph type="dt" sz="half" idx="13"/>
          </p:nvPr>
        </p:nvSpPr>
        <p:spPr/>
        <p:txBody>
          <a:bodyPr/>
          <a:lstStyle/>
          <a:p>
            <a:r>
              <a:rPr lang="fi-FI"/>
              <a:t>dd.mm.yyyy</a:t>
            </a:r>
            <a:endParaRPr lang="en-US" dirty="0"/>
          </a:p>
        </p:txBody>
      </p:sp>
      <p:sp>
        <p:nvSpPr>
          <p:cNvPr id="4" name="Alatunnisteen paikkamerkki 3">
            <a:extLst>
              <a:ext uri="{FF2B5EF4-FFF2-40B4-BE49-F238E27FC236}">
                <a16:creationId xmlns:a16="http://schemas.microsoft.com/office/drawing/2014/main" id="{8F7430A1-7AEB-4722-97B3-51719F60574B}"/>
              </a:ext>
            </a:extLst>
          </p:cNvPr>
          <p:cNvSpPr>
            <a:spLocks noGrp="1"/>
          </p:cNvSpPr>
          <p:nvPr>
            <p:ph type="ftr" sz="quarter" idx="14"/>
          </p:nvPr>
        </p:nvSpPr>
        <p:spPr/>
        <p:txBody>
          <a:bodyPr/>
          <a:lstStyle/>
          <a:p>
            <a:r>
              <a:rPr lang="fi-FI" dirty="0" err="1"/>
              <a:t>Your</a:t>
            </a:r>
            <a:r>
              <a:rPr lang="fi-FI" dirty="0"/>
              <a:t> text </a:t>
            </a:r>
            <a:r>
              <a:rPr lang="fi-FI" dirty="0" err="1"/>
              <a:t>here</a:t>
            </a:r>
            <a:endParaRPr lang="fi-FI" dirty="0"/>
          </a:p>
        </p:txBody>
      </p:sp>
      <p:sp>
        <p:nvSpPr>
          <p:cNvPr id="5" name="Dian numeron paikkamerkki 4">
            <a:extLst>
              <a:ext uri="{FF2B5EF4-FFF2-40B4-BE49-F238E27FC236}">
                <a16:creationId xmlns:a16="http://schemas.microsoft.com/office/drawing/2014/main" id="{75B56DD1-CE07-4F8B-9EEB-5CFC86C5CCF2}"/>
              </a:ext>
            </a:extLst>
          </p:cNvPr>
          <p:cNvSpPr>
            <a:spLocks noGrp="1"/>
          </p:cNvSpPr>
          <p:nvPr>
            <p:ph type="sldNum" sz="quarter" idx="15"/>
          </p:nvPr>
        </p:nvSpPr>
        <p:spPr/>
        <p:txBody>
          <a:bodyPr/>
          <a:lstStyle/>
          <a:p>
            <a:fld id="{28F7F04C-F568-F649-A2AE-EA61C66B69B4}" type="slidenum">
              <a:rPr lang="en-US" smtClean="0"/>
              <a:pPr/>
              <a:t>‹#›</a:t>
            </a:fld>
            <a:endParaRPr lang="en-US" dirty="0"/>
          </a:p>
        </p:txBody>
      </p:sp>
      <p:pic>
        <p:nvPicPr>
          <p:cNvPr id="14" name="Kuva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763000"/>
            <a:ext cx="2094057" cy="952000"/>
          </a:xfrm>
          <a:prstGeom prst="rect">
            <a:avLst/>
          </a:prstGeom>
        </p:spPr>
      </p:pic>
    </p:spTree>
    <p:extLst>
      <p:ext uri="{BB962C8B-B14F-4D97-AF65-F5344CB8AC3E}">
        <p14:creationId xmlns:p14="http://schemas.microsoft.com/office/powerpoint/2010/main" val="1254686086"/>
      </p:ext>
    </p:extLst>
  </p:cSld>
  <p:clrMapOvr>
    <a:masterClrMapping/>
  </p:clrMapOvr>
  <p:extLst>
    <p:ext uri="{DCECCB84-F9BA-43D5-87BE-67443E8EF086}">
      <p15:sldGuideLst xmlns:p15="http://schemas.microsoft.com/office/powerpoint/2012/main">
        <p15:guide id="4" pos="5534">
          <p15:clr>
            <a:srgbClr val="FBAE40"/>
          </p15:clr>
        </p15:guide>
        <p15:guide id="5" orient="horz" pos="327">
          <p15:clr>
            <a:srgbClr val="FBAE40"/>
          </p15:clr>
        </p15:guide>
        <p15:guide id="6" pos="2795">
          <p15:clr>
            <a:srgbClr val="FBAE40"/>
          </p15:clr>
        </p15:guide>
        <p15:guide id="7" pos="2965">
          <p15:clr>
            <a:srgbClr val="FBAE40"/>
          </p15:clr>
        </p15:guide>
        <p15:guide id="8" pos="181">
          <p15:clr>
            <a:srgbClr val="FBAE40"/>
          </p15:clr>
        </p15:guide>
        <p15:guide id="9" orient="horz" pos="849">
          <p15:clr>
            <a:srgbClr val="FBAE40"/>
          </p15:clr>
        </p15:guide>
      </p15:sldGuideLst>
    </p:ext>
  </p:extLst>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6. Body slide - Black text - Image">
    <p:spTree>
      <p:nvGrpSpPr>
        <p:cNvPr id="1" name=""/>
        <p:cNvGrpSpPr/>
        <p:nvPr/>
      </p:nvGrpSpPr>
      <p:grpSpPr>
        <a:xfrm>
          <a:off x="0" y="0"/>
          <a:ext cx="0" cy="0"/>
          <a:chOff x="0" y="0"/>
          <a:chExt cx="0" cy="0"/>
        </a:xfrm>
      </p:grpSpPr>
      <p:sp>
        <p:nvSpPr>
          <p:cNvPr id="8" name="Picture Placeholder 2"/>
          <p:cNvSpPr>
            <a:spLocks noGrp="1"/>
          </p:cNvSpPr>
          <p:nvPr>
            <p:ph type="pic" idx="11" hasCustomPrompt="1"/>
          </p:nvPr>
        </p:nvSpPr>
        <p:spPr>
          <a:xfrm>
            <a:off x="4710794" y="0"/>
            <a:ext cx="4433207" cy="5715000"/>
          </a:xfrm>
          <a:prstGeom prst="rect">
            <a:avLst/>
          </a:prstGeom>
        </p:spPr>
        <p:txBody>
          <a:bodyPr/>
          <a:lstStyle>
            <a:lvl1pPr marL="0" indent="0">
              <a:buNone/>
              <a:defRPr sz="2400" b="1" baseline="0">
                <a:solidFill>
                  <a:schemeClr val="bg1">
                    <a:lumMod val="85000"/>
                    <a:alpha val="62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i-FI" dirty="0" err="1"/>
              <a:t>Click</a:t>
            </a:r>
            <a:r>
              <a:rPr lang="fi-FI" dirty="0"/>
              <a:t> </a:t>
            </a:r>
            <a:r>
              <a:rPr lang="fi-FI" dirty="0" err="1"/>
              <a:t>icon</a:t>
            </a:r>
            <a:r>
              <a:rPr lang="fi-FI" dirty="0"/>
              <a:t> to </a:t>
            </a:r>
            <a:r>
              <a:rPr lang="fi-FI" dirty="0" err="1"/>
              <a:t>add</a:t>
            </a:r>
            <a:r>
              <a:rPr lang="fi-FI" dirty="0"/>
              <a:t> image</a:t>
            </a:r>
            <a:br>
              <a:rPr lang="fi-FI" dirty="0"/>
            </a:br>
            <a:br>
              <a:rPr lang="fi-FI" dirty="0"/>
            </a:br>
            <a:r>
              <a:rPr lang="fi-FI" dirty="0" err="1"/>
              <a:t>Fit</a:t>
            </a:r>
            <a:r>
              <a:rPr lang="fi-FI" dirty="0"/>
              <a:t> the image to </a:t>
            </a:r>
            <a:r>
              <a:rPr lang="fi-FI" dirty="0" err="1"/>
              <a:t>frame</a:t>
            </a:r>
            <a:r>
              <a:rPr lang="fi-FI" dirty="0"/>
              <a:t> </a:t>
            </a:r>
            <a:br>
              <a:rPr lang="fi-FI" dirty="0"/>
            </a:br>
            <a:r>
              <a:rPr lang="fi-FI" dirty="0" err="1"/>
              <a:t>by</a:t>
            </a:r>
            <a:r>
              <a:rPr lang="fi-FI" dirty="0"/>
              <a:t> </a:t>
            </a:r>
            <a:r>
              <a:rPr lang="fi-FI" dirty="0" err="1"/>
              <a:t>choosing</a:t>
            </a:r>
            <a:r>
              <a:rPr lang="fi-FI" dirty="0"/>
              <a:t>: </a:t>
            </a:r>
            <a:br>
              <a:rPr lang="fi-FI" dirty="0"/>
            </a:br>
            <a:r>
              <a:rPr lang="fi-FI" dirty="0" err="1"/>
              <a:t>crop</a:t>
            </a:r>
            <a:r>
              <a:rPr lang="fi-FI" dirty="0"/>
              <a:t>&gt;</a:t>
            </a:r>
            <a:r>
              <a:rPr lang="fi-FI" dirty="0" err="1"/>
              <a:t>fit</a:t>
            </a:r>
            <a:r>
              <a:rPr lang="fi-FI" dirty="0"/>
              <a:t> / rajaa&gt;sovita</a:t>
            </a:r>
            <a:endParaRPr lang="en-US" dirty="0"/>
          </a:p>
        </p:txBody>
      </p:sp>
      <p:sp>
        <p:nvSpPr>
          <p:cNvPr id="4" name="Text Placeholder 3"/>
          <p:cNvSpPr>
            <a:spLocks noGrp="1"/>
          </p:cNvSpPr>
          <p:nvPr>
            <p:ph type="body" sz="half" idx="2" hasCustomPrompt="1"/>
          </p:nvPr>
        </p:nvSpPr>
        <p:spPr>
          <a:xfrm>
            <a:off x="287339" y="1509486"/>
            <a:ext cx="4052221" cy="3250514"/>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Tx/>
              <a:buNone/>
              <a:tabLst/>
              <a:defRPr lang="en-GB" sz="2100" b="1" smtClean="0"/>
            </a:lvl1pPr>
            <a:lvl2pPr marL="342900" indent="0">
              <a:buFontTx/>
              <a:buNone/>
              <a:defRPr sz="2100"/>
            </a:lvl2pPr>
            <a:lvl3pPr marL="628650" indent="0">
              <a:buFontTx/>
              <a:buNone/>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p:txBody>
      </p:sp>
      <p:sp>
        <p:nvSpPr>
          <p:cNvPr id="11" name="Text Placeholder 3"/>
          <p:cNvSpPr>
            <a:spLocks noGrp="1"/>
          </p:cNvSpPr>
          <p:nvPr>
            <p:ph type="body" sz="half" idx="10" hasCustomPrompt="1"/>
          </p:nvPr>
        </p:nvSpPr>
        <p:spPr>
          <a:xfrm>
            <a:off x="287339" y="38667"/>
            <a:ext cx="4052221" cy="1157194"/>
          </a:xfrm>
          <a:prstGeom prst="rect">
            <a:avLst/>
          </a:prstGeom>
        </p:spPr>
        <p:txBody>
          <a:bodyPr lIns="0" tIns="0" rIns="0" bIns="0"/>
          <a:lstStyle>
            <a:lvl1pPr marL="0" indent="0">
              <a:lnSpc>
                <a:spcPct val="100000"/>
              </a:lnSpc>
              <a:buNone/>
              <a:defRPr sz="4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a:t>
            </a:r>
          </a:p>
        </p:txBody>
      </p:sp>
      <p:sp>
        <p:nvSpPr>
          <p:cNvPr id="6" name="Päivämäärän paikkamerkki 5"/>
          <p:cNvSpPr>
            <a:spLocks noGrp="1"/>
          </p:cNvSpPr>
          <p:nvPr>
            <p:ph type="dt" sz="half" idx="12"/>
          </p:nvPr>
        </p:nvSpPr>
        <p:spPr/>
        <p:txBody>
          <a:bodyPr/>
          <a:lstStyle/>
          <a:p>
            <a:r>
              <a:rPr lang="fi-FI"/>
              <a:t>dd.mm.yyyy</a:t>
            </a:r>
            <a:endParaRPr lang="en-US" dirty="0"/>
          </a:p>
        </p:txBody>
      </p:sp>
      <p:sp>
        <p:nvSpPr>
          <p:cNvPr id="9" name="Alatunnisteen paikkamerkki 8"/>
          <p:cNvSpPr>
            <a:spLocks noGrp="1"/>
          </p:cNvSpPr>
          <p:nvPr>
            <p:ph type="ftr" sz="quarter" idx="13"/>
          </p:nvPr>
        </p:nvSpPr>
        <p:spPr/>
        <p:txBody>
          <a:bodyPr/>
          <a:lstStyle/>
          <a:p>
            <a:r>
              <a:rPr lang="fi-FI" dirty="0" err="1"/>
              <a:t>Your</a:t>
            </a:r>
            <a:r>
              <a:rPr lang="fi-FI" dirty="0"/>
              <a:t> text </a:t>
            </a:r>
            <a:r>
              <a:rPr lang="fi-FI" dirty="0" err="1"/>
              <a:t>here</a:t>
            </a:r>
            <a:endParaRPr lang="fi-FI" dirty="0"/>
          </a:p>
        </p:txBody>
      </p:sp>
      <p:sp>
        <p:nvSpPr>
          <p:cNvPr id="10" name="Dian numeron paikkamerkki 9"/>
          <p:cNvSpPr>
            <a:spLocks noGrp="1"/>
          </p:cNvSpPr>
          <p:nvPr>
            <p:ph type="sldNum" sz="quarter" idx="14"/>
          </p:nvPr>
        </p:nvSpPr>
        <p:spPr/>
        <p:txBody>
          <a:bodyPr/>
          <a:lstStyle/>
          <a:p>
            <a:fld id="{28F7F04C-F568-F649-A2AE-EA61C66B69B4}" type="slidenum">
              <a:rPr lang="en-US" smtClean="0"/>
              <a:pPr/>
              <a:t>‹#›</a:t>
            </a:fld>
            <a:endParaRPr lang="en-US" dirty="0"/>
          </a:p>
        </p:txBody>
      </p:sp>
      <p:pic>
        <p:nvPicPr>
          <p:cNvPr id="15" name="Kuva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763000"/>
            <a:ext cx="2094057" cy="952000"/>
          </a:xfrm>
          <a:prstGeom prst="rect">
            <a:avLst/>
          </a:prstGeom>
        </p:spPr>
      </p:pic>
    </p:spTree>
    <p:extLst>
      <p:ext uri="{BB962C8B-B14F-4D97-AF65-F5344CB8AC3E}">
        <p14:creationId xmlns:p14="http://schemas.microsoft.com/office/powerpoint/2010/main" val="3316758867"/>
      </p:ext>
    </p:extLst>
  </p:cSld>
  <p:clrMapOvr>
    <a:masterClrMapping/>
  </p:clrMapOvr>
  <p:extLst>
    <p:ext uri="{DCECCB84-F9BA-43D5-87BE-67443E8EF086}">
      <p15:sldGuideLst xmlns:p15="http://schemas.microsoft.com/office/powerpoint/2012/main"/>
    </p:ext>
  </p:extLst>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6" name="Picture Placeholder 2"/>
          <p:cNvSpPr>
            <a:spLocks noGrp="1"/>
          </p:cNvSpPr>
          <p:nvPr>
            <p:ph type="pic" idx="11" hasCustomPrompt="1"/>
          </p:nvPr>
        </p:nvSpPr>
        <p:spPr>
          <a:xfrm>
            <a:off x="4710794" y="0"/>
            <a:ext cx="4433207" cy="5715000"/>
          </a:xfrm>
          <a:prstGeom prst="rect">
            <a:avLst/>
          </a:prstGeom>
        </p:spPr>
        <p:txBody>
          <a:bodyPr/>
          <a:lstStyle>
            <a:lvl1pPr marL="0" marR="0" indent="0" algn="l" defTabSz="685800" rtl="0" eaLnBrk="1" fontAlgn="auto" latinLnBrk="0" hangingPunct="1">
              <a:lnSpc>
                <a:spcPct val="90000"/>
              </a:lnSpc>
              <a:spcBef>
                <a:spcPts val="750"/>
              </a:spcBef>
              <a:spcAft>
                <a:spcPts val="0"/>
              </a:spcAft>
              <a:buClrTx/>
              <a:buSzTx/>
              <a:buFont typeface="Arial"/>
              <a:buNone/>
              <a:tabLst/>
              <a:defRPr sz="2400" b="1" baseline="0">
                <a:solidFill>
                  <a:schemeClr val="bg1">
                    <a:alpha val="62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image.</a:t>
            </a:r>
            <a:br>
              <a:rPr lang="en-US" dirty="0"/>
            </a:br>
            <a:br>
              <a:rPr lang="en-US" dirty="0"/>
            </a:br>
            <a:r>
              <a:rPr lang="fi-FI" dirty="0" err="1"/>
              <a:t>Fit</a:t>
            </a:r>
            <a:r>
              <a:rPr lang="fi-FI" dirty="0"/>
              <a:t> </a:t>
            </a:r>
            <a:r>
              <a:rPr lang="fi-FI" dirty="0" err="1"/>
              <a:t>the</a:t>
            </a:r>
            <a:r>
              <a:rPr lang="fi-FI" dirty="0"/>
              <a:t> image to </a:t>
            </a:r>
            <a:r>
              <a:rPr lang="fi-FI" dirty="0" err="1"/>
              <a:t>frame</a:t>
            </a:r>
            <a:r>
              <a:rPr lang="fi-FI" dirty="0"/>
              <a:t> </a:t>
            </a:r>
            <a:br>
              <a:rPr lang="fi-FI" dirty="0"/>
            </a:br>
            <a:r>
              <a:rPr lang="fi-FI" dirty="0" err="1"/>
              <a:t>by</a:t>
            </a:r>
            <a:r>
              <a:rPr lang="fi-FI" dirty="0"/>
              <a:t> </a:t>
            </a:r>
            <a:r>
              <a:rPr lang="fi-FI" dirty="0" err="1"/>
              <a:t>choosing</a:t>
            </a:r>
            <a:r>
              <a:rPr lang="fi-FI" dirty="0"/>
              <a:t>: </a:t>
            </a:r>
            <a:br>
              <a:rPr lang="fi-FI" dirty="0"/>
            </a:br>
            <a:r>
              <a:rPr lang="fi-FI" dirty="0" err="1"/>
              <a:t>crop</a:t>
            </a:r>
            <a:r>
              <a:rPr lang="fi-FI" dirty="0"/>
              <a:t>&gt;</a:t>
            </a:r>
            <a:r>
              <a:rPr lang="fi-FI" dirty="0" err="1"/>
              <a:t>fit</a:t>
            </a:r>
            <a:r>
              <a:rPr lang="fi-FI" dirty="0"/>
              <a:t> / rajaa&gt;sovita</a:t>
            </a:r>
            <a:endParaRPr lang="en-US" dirty="0"/>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sp>
        <p:nvSpPr>
          <p:cNvPr id="9"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3"/>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adipiscing elit. </a:t>
            </a:r>
            <a:r>
              <a:rPr lang="fi-FI" dirty="0" err="1"/>
              <a:t>Maecenas</a:t>
            </a:r>
            <a:r>
              <a:rPr lang="fi-FI" dirty="0"/>
              <a:t>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pic>
        <p:nvPicPr>
          <p:cNvPr id="8" name="Kuva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763000"/>
            <a:ext cx="2007980" cy="952000"/>
          </a:xfrm>
          <a:prstGeom prst="rect">
            <a:avLst/>
          </a:prstGeom>
        </p:spPr>
      </p:pic>
    </p:spTree>
    <p:extLst>
      <p:ext uri="{BB962C8B-B14F-4D97-AF65-F5344CB8AC3E}">
        <p14:creationId xmlns:p14="http://schemas.microsoft.com/office/powerpoint/2010/main" val="3824332740"/>
      </p:ext>
    </p:extLst>
  </p:cSld>
  <p:clrMapOvr>
    <a:masterClrMapping/>
  </p:clrMapOvr>
  <p:extLst>
    <p:ext uri="{DCECCB84-F9BA-43D5-87BE-67443E8EF086}">
      <p15:sldGuideLst xmlns:p15="http://schemas.microsoft.com/office/powerpoint/2012/main"/>
    </p:ext>
  </p:extLst>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8. Divider - Red">
    <p:spTree>
      <p:nvGrpSpPr>
        <p:cNvPr id="1" name=""/>
        <p:cNvGrpSpPr/>
        <p:nvPr/>
      </p:nvGrpSpPr>
      <p:grpSpPr>
        <a:xfrm>
          <a:off x="0" y="0"/>
          <a:ext cx="0" cy="0"/>
          <a:chOff x="0" y="0"/>
          <a:chExt cx="0" cy="0"/>
        </a:xfrm>
      </p:grpSpPr>
      <p:sp>
        <p:nvSpPr>
          <p:cNvPr id="5" name="Rectangle 4"/>
          <p:cNvSpPr/>
          <p:nvPr userDrawn="1"/>
        </p:nvSpPr>
        <p:spPr>
          <a:xfrm>
            <a:off x="-1066"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Text Placeholder 3"/>
          <p:cNvSpPr>
            <a:spLocks noGrp="1"/>
          </p:cNvSpPr>
          <p:nvPr>
            <p:ph type="body" sz="half" idx="11" hasCustomPrompt="1"/>
          </p:nvPr>
        </p:nvSpPr>
        <p:spPr>
          <a:xfrm>
            <a:off x="755651" y="1954917"/>
            <a:ext cx="7669159" cy="1502517"/>
          </a:xfrm>
          <a:prstGeom prst="rect">
            <a:avLst/>
          </a:prstGeom>
        </p:spPr>
        <p:txBody>
          <a:bodyPr lIns="0" rIns="0"/>
          <a:lstStyle>
            <a:lvl1pPr marL="0" indent="0" algn="l">
              <a:lnSpc>
                <a:spcPct val="100000"/>
              </a:lnSpc>
              <a:spcBef>
                <a:spcPts val="0"/>
              </a:spcBef>
              <a:buNone/>
              <a:defRPr sz="4000" b="1" baseline="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Divider – Headline</a:t>
            </a:r>
          </a:p>
        </p:txBody>
      </p:sp>
      <p:sp>
        <p:nvSpPr>
          <p:cNvPr id="2" name="Päivämäärän paikkamerkki 1">
            <a:extLst>
              <a:ext uri="{FF2B5EF4-FFF2-40B4-BE49-F238E27FC236}">
                <a16:creationId xmlns:a16="http://schemas.microsoft.com/office/drawing/2014/main" id="{37C6C481-D72C-4B89-AA19-AC91EB21FEFA}"/>
              </a:ext>
            </a:extLst>
          </p:cNvPr>
          <p:cNvSpPr>
            <a:spLocks noGrp="1"/>
          </p:cNvSpPr>
          <p:nvPr>
            <p:ph type="dt" sz="half" idx="12"/>
          </p:nvPr>
        </p:nvSpPr>
        <p:spPr/>
        <p:txBody>
          <a:bodyPr/>
          <a:lstStyle>
            <a:lvl1pPr>
              <a:defRPr>
                <a:solidFill>
                  <a:srgbClr val="FFFFFF"/>
                </a:solidFill>
              </a:defRPr>
            </a:lvl1pPr>
          </a:lstStyle>
          <a:p>
            <a:r>
              <a:rPr lang="fi-FI"/>
              <a:t>dd.mm.yyyy</a:t>
            </a:r>
            <a:endParaRPr lang="en-US" dirty="0"/>
          </a:p>
        </p:txBody>
      </p:sp>
      <p:sp>
        <p:nvSpPr>
          <p:cNvPr id="3" name="Alatunnisteen paikkamerkki 2">
            <a:extLst>
              <a:ext uri="{FF2B5EF4-FFF2-40B4-BE49-F238E27FC236}">
                <a16:creationId xmlns:a16="http://schemas.microsoft.com/office/drawing/2014/main" id="{2A81A4FB-6563-4C02-8A9B-51D830F1EAB1}"/>
              </a:ext>
            </a:extLst>
          </p:cNvPr>
          <p:cNvSpPr>
            <a:spLocks noGrp="1"/>
          </p:cNvSpPr>
          <p:nvPr>
            <p:ph type="ftr" sz="quarter" idx="13"/>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1F6A7C93-158F-48BA-8E95-EC2109A4B4DE}"/>
              </a:ext>
            </a:extLst>
          </p:cNvPr>
          <p:cNvSpPr>
            <a:spLocks noGrp="1"/>
          </p:cNvSpPr>
          <p:nvPr>
            <p:ph type="sldNum" sz="quarter" idx="14"/>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1" name="Kuva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763000"/>
            <a:ext cx="2007980" cy="952000"/>
          </a:xfrm>
          <a:prstGeom prst="rect">
            <a:avLst/>
          </a:prstGeom>
        </p:spPr>
      </p:pic>
    </p:spTree>
    <p:extLst>
      <p:ext uri="{BB962C8B-B14F-4D97-AF65-F5344CB8AC3E}">
        <p14:creationId xmlns:p14="http://schemas.microsoft.com/office/powerpoint/2010/main" val="2579323622"/>
      </p:ext>
    </p:extLst>
  </p:cSld>
  <p:clrMapOvr>
    <a:masterClrMapping/>
  </p:clrMapOvr>
  <p:extLst>
    <p:ext uri="{DCECCB84-F9BA-43D5-87BE-67443E8EF086}">
      <p15:sldGuideLst xmlns:p15="http://schemas.microsoft.com/office/powerpoint/2012/main"/>
    </p:ext>
  </p:extLst>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9. Body slide - Text - Red title left">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287339" y="2906565"/>
            <a:ext cx="3015456" cy="1827938"/>
          </a:xfrm>
          <a:prstGeom prst="rect">
            <a:avLst/>
          </a:prstGeom>
        </p:spPr>
        <p:txBody>
          <a:bodyPr lIns="0" tIns="0" rIns="0" bIns="0"/>
          <a:lstStyle>
            <a:lvl1pPr marL="0" indent="0">
              <a:lnSpc>
                <a:spcPct val="100000"/>
              </a:lnSpc>
              <a:spcBef>
                <a:spcPts val="0"/>
              </a:spcBef>
              <a:buNone/>
              <a:defRPr sz="2800" b="1" i="0" baseline="0">
                <a:solidFill>
                  <a:schemeClr val="tx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Sub Headline</a:t>
            </a:r>
          </a:p>
        </p:txBody>
      </p:sp>
      <p:sp>
        <p:nvSpPr>
          <p:cNvPr id="11" name="Text Placeholder 3"/>
          <p:cNvSpPr>
            <a:spLocks noGrp="1"/>
          </p:cNvSpPr>
          <p:nvPr>
            <p:ph type="body" sz="half" idx="10" hasCustomPrompt="1"/>
          </p:nvPr>
        </p:nvSpPr>
        <p:spPr>
          <a:xfrm>
            <a:off x="287339" y="445949"/>
            <a:ext cx="3015456" cy="1942188"/>
          </a:xfrm>
          <a:prstGeom prst="rect">
            <a:avLst/>
          </a:prstGeom>
        </p:spPr>
        <p:txBody>
          <a:bodyPr lIns="0" tIns="0" rIns="0" bIns="0"/>
          <a:lstStyle>
            <a:lvl1pPr marL="0" indent="0">
              <a:lnSpc>
                <a:spcPct val="100000"/>
              </a:lnSpc>
              <a:buNone/>
              <a:defRPr sz="4000" b="1" baseline="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a:t>
            </a:r>
          </a:p>
        </p:txBody>
      </p:sp>
      <p:sp>
        <p:nvSpPr>
          <p:cNvPr id="21" name="Text Placeholder 3"/>
          <p:cNvSpPr>
            <a:spLocks noGrp="1"/>
          </p:cNvSpPr>
          <p:nvPr>
            <p:ph type="body" sz="half" idx="12" hasCustomPrompt="1"/>
          </p:nvPr>
        </p:nvSpPr>
        <p:spPr>
          <a:xfrm>
            <a:off x="3654029" y="515218"/>
            <a:ext cx="5130402" cy="4219286"/>
          </a:xfrm>
          <a:prstGeom prst="rect">
            <a:avLst/>
          </a:prstGeom>
        </p:spPr>
        <p:txBody>
          <a:bodyPr wrap="square" lIns="0" tIns="0" rIns="0" bIns="0"/>
          <a:lstStyle>
            <a:lvl1pPr marL="0" marR="0" indent="0" algn="l" defTabSz="685800" rtl="0" eaLnBrk="1" fontAlgn="auto" latinLnBrk="0" hangingPunct="1">
              <a:lnSpc>
                <a:spcPct val="100000"/>
              </a:lnSpc>
              <a:spcBef>
                <a:spcPts val="750"/>
              </a:spcBef>
              <a:spcAft>
                <a:spcPts val="0"/>
              </a:spcAft>
              <a:buClrTx/>
              <a:buSzTx/>
              <a:buFontTx/>
              <a:buNone/>
              <a:tabLst/>
              <a:defRPr lang="en-US" sz="2100" b="1" kern="1200" dirty="0">
                <a:solidFill>
                  <a:schemeClr val="tx1"/>
                </a:solidFill>
                <a:latin typeface="+mn-lt"/>
                <a:ea typeface="+mn-ea"/>
                <a:cs typeface="+mn-cs"/>
              </a:defRPr>
            </a:lvl1pPr>
            <a:lvl2pPr marL="342900" indent="0">
              <a:buFontTx/>
              <a:buNone/>
              <a:defRPr sz="2100"/>
            </a:lvl2pPr>
            <a:lvl3pPr marL="628650" indent="0">
              <a:buFontTx/>
              <a:buNone/>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p:txBody>
      </p:sp>
      <p:sp>
        <p:nvSpPr>
          <p:cNvPr id="6" name="Slide Number Placeholder 5">
            <a:extLst>
              <a:ext uri="{FF2B5EF4-FFF2-40B4-BE49-F238E27FC236}">
                <a16:creationId xmlns:a16="http://schemas.microsoft.com/office/drawing/2014/main" id="{479062E6-8B0E-4DB4-8209-4E7EB4F3FAA8}"/>
              </a:ext>
            </a:extLst>
          </p:cNvPr>
          <p:cNvSpPr>
            <a:spLocks noGrp="1"/>
          </p:cNvSpPr>
          <p:nvPr>
            <p:ph type="sldNum" sz="quarter" idx="4"/>
          </p:nvPr>
        </p:nvSpPr>
        <p:spPr>
          <a:xfrm>
            <a:off x="6678800" y="5387366"/>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8" name="Date Placeholder 3">
            <a:extLst>
              <a:ext uri="{FF2B5EF4-FFF2-40B4-BE49-F238E27FC236}">
                <a16:creationId xmlns:a16="http://schemas.microsoft.com/office/drawing/2014/main" id="{5DE37A55-AE2A-40CC-8240-F6FD4F5BD0F6}"/>
              </a:ext>
            </a:extLst>
          </p:cNvPr>
          <p:cNvSpPr>
            <a:spLocks noGrp="1"/>
          </p:cNvSpPr>
          <p:nvPr>
            <p:ph type="dt" sz="half" idx="13"/>
          </p:nvPr>
        </p:nvSpPr>
        <p:spPr>
          <a:xfrm>
            <a:off x="6678800" y="5191934"/>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9" name="Alatunnisteen paikkamerkki 1">
            <a:extLst>
              <a:ext uri="{FF2B5EF4-FFF2-40B4-BE49-F238E27FC236}">
                <a16:creationId xmlns:a16="http://schemas.microsoft.com/office/drawing/2014/main" id="{AD81B084-A59A-450A-B69B-00DEBAF84E34}"/>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pic>
        <p:nvPicPr>
          <p:cNvPr id="14" name="Kuva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763000"/>
            <a:ext cx="2094057" cy="952000"/>
          </a:xfrm>
          <a:prstGeom prst="rect">
            <a:avLst/>
          </a:prstGeom>
        </p:spPr>
      </p:pic>
    </p:spTree>
    <p:extLst>
      <p:ext uri="{BB962C8B-B14F-4D97-AF65-F5344CB8AC3E}">
        <p14:creationId xmlns:p14="http://schemas.microsoft.com/office/powerpoint/2010/main" val="2952865038"/>
      </p:ext>
    </p:extLst>
  </p:cSld>
  <p:clrMapOvr>
    <a:masterClrMapping/>
  </p:clrMapOvr>
  <p:extLst>
    <p:ext uri="{DCECCB84-F9BA-43D5-87BE-67443E8EF086}">
      <p15:sldGuideLst xmlns:p15="http://schemas.microsoft.com/office/powerpoint/2012/main">
        <p15:guide id="1" pos="2081">
          <p15:clr>
            <a:srgbClr val="FBAE40"/>
          </p15:clr>
        </p15:guide>
        <p15:guide id="2" pos="2302">
          <p15:clr>
            <a:srgbClr val="FBAE40"/>
          </p15:clr>
        </p15:guide>
        <p15:guide id="3" pos="553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418400"/>
            <a:ext cx="8208000" cy="2952000"/>
          </a:xfrm>
          <a:prstGeom prst="rect">
            <a:avLst/>
          </a:prstGeom>
        </p:spPr>
        <p:txBody>
          <a:bodyPr lIns="0" tIns="0" rIns="0" bIns="0" anchor="b">
            <a:noAutofit/>
          </a:bodyPr>
          <a:lstStyle>
            <a:lvl1pPr algn="l">
              <a:lnSpc>
                <a:spcPct val="80000"/>
              </a:lnSpc>
              <a:defRPr sz="7200" b="1" spc="-200">
                <a:solidFill>
                  <a:srgbClr val="EF3340"/>
                </a:solidFill>
              </a:defRPr>
            </a:lvl1pPr>
          </a:lstStyle>
          <a:p>
            <a:r>
              <a:rPr lang="fi-FI"/>
              <a:t>Click to edit Master title style</a:t>
            </a:r>
            <a:endParaRPr lang="en-US" dirty="0"/>
          </a:p>
        </p:txBody>
      </p:sp>
      <p:sp>
        <p:nvSpPr>
          <p:cNvPr id="6" name="Subtitle 2"/>
          <p:cNvSpPr>
            <a:spLocks noGrp="1"/>
          </p:cNvSpPr>
          <p:nvPr>
            <p:ph type="subTitle" idx="1"/>
          </p:nvPr>
        </p:nvSpPr>
        <p:spPr>
          <a:xfrm>
            <a:off x="468320" y="4429748"/>
            <a:ext cx="5379423" cy="660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8"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10" y="0"/>
            <a:ext cx="1654175" cy="1516063"/>
          </a:xfrm>
          <a:prstGeom prst="rect">
            <a:avLst/>
          </a:prstGeom>
        </p:spPr>
      </p:pic>
    </p:spTree>
    <p:extLst>
      <p:ext uri="{BB962C8B-B14F-4D97-AF65-F5344CB8AC3E}">
        <p14:creationId xmlns:p14="http://schemas.microsoft.com/office/powerpoint/2010/main" val="4168203055"/>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10. Body slide - Text - Full bleed image">
    <p:bg>
      <p:bgPr>
        <a:solidFill>
          <a:schemeClr val="bg1"/>
        </a:solidFill>
        <a:effectLst/>
      </p:bgPr>
    </p:bg>
    <p:spTree>
      <p:nvGrpSpPr>
        <p:cNvPr id="1" name=""/>
        <p:cNvGrpSpPr/>
        <p:nvPr/>
      </p:nvGrpSpPr>
      <p:grpSpPr>
        <a:xfrm>
          <a:off x="0" y="0"/>
          <a:ext cx="0" cy="0"/>
          <a:chOff x="0" y="0"/>
          <a:chExt cx="0" cy="0"/>
        </a:xfrm>
      </p:grpSpPr>
      <p:sp>
        <p:nvSpPr>
          <p:cNvPr id="12" name="Rectangle 4"/>
          <p:cNvSpPr/>
          <p:nvPr userDrawn="1"/>
        </p:nvSpPr>
        <p:spPr>
          <a:xfrm>
            <a:off x="-1066"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Text Placeholder 3"/>
          <p:cNvSpPr>
            <a:spLocks noGrp="1"/>
          </p:cNvSpPr>
          <p:nvPr>
            <p:ph type="body" sz="half" idx="2" hasCustomPrompt="1"/>
          </p:nvPr>
        </p:nvSpPr>
        <p:spPr>
          <a:xfrm>
            <a:off x="287339" y="1497544"/>
            <a:ext cx="4150122" cy="3265457"/>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Tx/>
              <a:buNone/>
              <a:tabLst/>
              <a:defRPr lang="en-GB" sz="2100" b="1" smtClean="0">
                <a:solidFill>
                  <a:srgbClr val="FFFFFF"/>
                </a:solidFill>
              </a:defRPr>
            </a:lvl1pPr>
            <a:lvl2pPr marL="628650" indent="-285750">
              <a:buFont typeface="Arial" panose="020B0604020202020204" pitchFamily="34" charset="0"/>
              <a:buChar char="•"/>
              <a:defRPr sz="2100">
                <a:solidFill>
                  <a:srgbClr val="FFFFFF"/>
                </a:solidFill>
              </a:defRPr>
            </a:lvl2pPr>
            <a:lvl3pPr marL="804863" indent="-176213">
              <a:buFont typeface="Arial" panose="020B0604020202020204" pitchFamily="34" charset="0"/>
              <a:buChar char="•"/>
              <a:defRPr sz="1600">
                <a:solidFill>
                  <a:srgbClr val="FFFFFF"/>
                </a:solidFill>
              </a:defRPr>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p:txBody>
      </p:sp>
      <p:sp>
        <p:nvSpPr>
          <p:cNvPr id="11" name="Text Placeholder 3"/>
          <p:cNvSpPr>
            <a:spLocks noGrp="1"/>
          </p:cNvSpPr>
          <p:nvPr>
            <p:ph type="body" sz="half" idx="10" hasCustomPrompt="1"/>
          </p:nvPr>
        </p:nvSpPr>
        <p:spPr>
          <a:xfrm>
            <a:off x="287339" y="23900"/>
            <a:ext cx="8497093" cy="1281617"/>
          </a:xfrm>
          <a:prstGeom prst="rect">
            <a:avLst/>
          </a:prstGeom>
        </p:spPr>
        <p:txBody>
          <a:bodyPr lIns="0" tIns="0" rIns="0" bIns="0"/>
          <a:lstStyle>
            <a:lvl1pPr marL="0" indent="0">
              <a:lnSpc>
                <a:spcPct val="100000"/>
              </a:lnSpc>
              <a:buNone/>
              <a:defRPr sz="4000" b="1" baseline="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a:t>
            </a:r>
          </a:p>
        </p:txBody>
      </p:sp>
      <p:sp>
        <p:nvSpPr>
          <p:cNvPr id="8" name="Text Placeholder 3"/>
          <p:cNvSpPr>
            <a:spLocks noGrp="1"/>
          </p:cNvSpPr>
          <p:nvPr>
            <p:ph type="body" sz="half" idx="11" hasCustomPrompt="1"/>
          </p:nvPr>
        </p:nvSpPr>
        <p:spPr>
          <a:xfrm>
            <a:off x="4706541" y="1497543"/>
            <a:ext cx="4077891" cy="3267341"/>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Tx/>
              <a:buNone/>
              <a:tabLst/>
              <a:defRPr lang="en-GB" sz="2000" b="1">
                <a:solidFill>
                  <a:srgbClr val="FFFFFF"/>
                </a:solidFill>
              </a:defRPr>
            </a:lvl1pPr>
            <a:lvl2pPr marL="628650" indent="-285750">
              <a:buFont typeface="Arial" panose="020B0604020202020204" pitchFamily="34" charset="0"/>
              <a:buChar char="•"/>
              <a:defRPr sz="2100">
                <a:solidFill>
                  <a:srgbClr val="FFFFFF"/>
                </a:solidFill>
              </a:defRPr>
            </a:lvl2pPr>
            <a:lvl3pPr marL="804863" indent="-176213">
              <a:buFont typeface="Arial" panose="020B0604020202020204" pitchFamily="34" charset="0"/>
              <a:buChar char="•"/>
              <a:defRPr sz="1600">
                <a:solidFill>
                  <a:srgbClr val="FFFFFF"/>
                </a:solidFill>
              </a:defRPr>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p:txBody>
      </p:sp>
      <p:sp>
        <p:nvSpPr>
          <p:cNvPr id="2" name="Päivämäärän paikkamerkki 1">
            <a:extLst>
              <a:ext uri="{FF2B5EF4-FFF2-40B4-BE49-F238E27FC236}">
                <a16:creationId xmlns:a16="http://schemas.microsoft.com/office/drawing/2014/main" id="{62DDC196-D49A-4DB6-A68D-238E3C73DA3B}"/>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5" name="Alatunnisteen paikkamerkki 4">
            <a:extLst>
              <a:ext uri="{FF2B5EF4-FFF2-40B4-BE49-F238E27FC236}">
                <a16:creationId xmlns:a16="http://schemas.microsoft.com/office/drawing/2014/main" id="{51265EED-F2E6-43DA-B5C9-706015FF2F76}"/>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6" name="Dian numeron paikkamerkki 5">
            <a:extLst>
              <a:ext uri="{FF2B5EF4-FFF2-40B4-BE49-F238E27FC236}">
                <a16:creationId xmlns:a16="http://schemas.microsoft.com/office/drawing/2014/main" id="{E5011BD5-68CE-472A-A314-532B85BA474D}"/>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5" name="Kuva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763000"/>
            <a:ext cx="2007980" cy="952000"/>
          </a:xfrm>
          <a:prstGeom prst="rect">
            <a:avLst/>
          </a:prstGeom>
        </p:spPr>
      </p:pic>
    </p:spTree>
    <p:extLst>
      <p:ext uri="{BB962C8B-B14F-4D97-AF65-F5344CB8AC3E}">
        <p14:creationId xmlns:p14="http://schemas.microsoft.com/office/powerpoint/2010/main" val="1821206599"/>
      </p:ext>
    </p:extLst>
  </p:cSld>
  <p:clrMapOvr>
    <a:masterClrMapping/>
  </p:clrMapOvr>
  <p:extLst>
    <p:ext uri="{DCECCB84-F9BA-43D5-87BE-67443E8EF086}">
      <p15:sldGuideLst xmlns:p15="http://schemas.microsoft.com/office/powerpoint/2012/main">
        <p15:guide id="1" pos="2795">
          <p15:clr>
            <a:srgbClr val="FBAE40"/>
          </p15:clr>
        </p15:guide>
        <p15:guide id="2" pos="2965">
          <p15:clr>
            <a:srgbClr val="FBAE40"/>
          </p15:clr>
        </p15:guide>
        <p15:guide id="3" orient="horz" pos="849">
          <p15:clr>
            <a:srgbClr val="FBAE40"/>
          </p15:clr>
        </p15:guide>
      </p15:sldGuideLst>
    </p:ext>
  </p:extLst>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11. Body slide - Table">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87339" y="31595"/>
            <a:ext cx="8497093" cy="1118950"/>
          </a:xfrm>
          <a:prstGeom prst="rect">
            <a:avLst/>
          </a:prstGeom>
        </p:spPr>
        <p:txBody>
          <a:bodyPr lIns="0" tIns="0" rIns="0" bIns="0"/>
          <a:lstStyle>
            <a:lvl1pPr marL="0" indent="0">
              <a:lnSpc>
                <a:spcPct val="100000"/>
              </a:lnSpc>
              <a:buNone/>
              <a:defRPr sz="4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 </a:t>
            </a:r>
          </a:p>
        </p:txBody>
      </p:sp>
      <p:sp>
        <p:nvSpPr>
          <p:cNvPr id="6" name="Table Placeholder 12">
            <a:extLst>
              <a:ext uri="{FF2B5EF4-FFF2-40B4-BE49-F238E27FC236}">
                <a16:creationId xmlns:a16="http://schemas.microsoft.com/office/drawing/2014/main" id="{D90CC8CD-0F46-F240-AF4E-99DE2A9ECF91}"/>
              </a:ext>
            </a:extLst>
          </p:cNvPr>
          <p:cNvSpPr>
            <a:spLocks noGrp="1"/>
          </p:cNvSpPr>
          <p:nvPr>
            <p:ph type="tbl" sz="quarter" idx="13" hasCustomPrompt="1"/>
          </p:nvPr>
        </p:nvSpPr>
        <p:spPr>
          <a:xfrm>
            <a:off x="287339" y="1342571"/>
            <a:ext cx="8497093" cy="3417429"/>
          </a:xfrm>
          <a:prstGeom prst="rect">
            <a:avLst/>
          </a:prstGeom>
        </p:spPr>
        <p:txBody>
          <a:bodyPr/>
          <a:lstStyle>
            <a:lvl1pPr marL="0" indent="0" algn="ctr">
              <a:buNone/>
              <a:defRPr b="1">
                <a:solidFill>
                  <a:schemeClr val="bg1">
                    <a:lumMod val="85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table</a:t>
            </a:r>
            <a:endParaRPr lang="fi-FI" dirty="0"/>
          </a:p>
        </p:txBody>
      </p:sp>
      <p:sp>
        <p:nvSpPr>
          <p:cNvPr id="5" name="Slide Number Placeholder 5">
            <a:extLst>
              <a:ext uri="{FF2B5EF4-FFF2-40B4-BE49-F238E27FC236}">
                <a16:creationId xmlns:a16="http://schemas.microsoft.com/office/drawing/2014/main" id="{2D4CDEE4-AFAC-4BB1-B02E-FDE939F20DC1}"/>
              </a:ext>
            </a:extLst>
          </p:cNvPr>
          <p:cNvSpPr>
            <a:spLocks noGrp="1"/>
          </p:cNvSpPr>
          <p:nvPr>
            <p:ph type="sldNum" sz="quarter" idx="4"/>
          </p:nvPr>
        </p:nvSpPr>
        <p:spPr>
          <a:xfrm>
            <a:off x="6678800" y="5387366"/>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8" name="Date Placeholder 3">
            <a:extLst>
              <a:ext uri="{FF2B5EF4-FFF2-40B4-BE49-F238E27FC236}">
                <a16:creationId xmlns:a16="http://schemas.microsoft.com/office/drawing/2014/main" id="{32C686F0-0C1B-46BD-9DE7-A93BAA6AC898}"/>
              </a:ext>
            </a:extLst>
          </p:cNvPr>
          <p:cNvSpPr>
            <a:spLocks noGrp="1"/>
          </p:cNvSpPr>
          <p:nvPr>
            <p:ph type="dt" sz="half" idx="2"/>
          </p:nvPr>
        </p:nvSpPr>
        <p:spPr>
          <a:xfrm>
            <a:off x="6678800" y="5191934"/>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9" name="Alatunnisteen paikkamerkki 1">
            <a:extLst>
              <a:ext uri="{FF2B5EF4-FFF2-40B4-BE49-F238E27FC236}">
                <a16:creationId xmlns:a16="http://schemas.microsoft.com/office/drawing/2014/main" id="{4338FCB4-9412-423F-84B9-91EDDBA25087}"/>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pic>
        <p:nvPicPr>
          <p:cNvPr id="14" name="Kuva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763000"/>
            <a:ext cx="2094057" cy="952000"/>
          </a:xfrm>
          <a:prstGeom prst="rect">
            <a:avLst/>
          </a:prstGeom>
        </p:spPr>
      </p:pic>
    </p:spTree>
    <p:extLst>
      <p:ext uri="{BB962C8B-B14F-4D97-AF65-F5344CB8AC3E}">
        <p14:creationId xmlns:p14="http://schemas.microsoft.com/office/powerpoint/2010/main" val="1233774750"/>
      </p:ext>
    </p:extLst>
  </p:cSld>
  <p:clrMapOvr>
    <a:masterClrMapping/>
  </p:clrMapOvr>
  <p:extLst>
    <p:ext uri="{DCECCB84-F9BA-43D5-87BE-67443E8EF086}">
      <p15:sldGuideLst xmlns:p15="http://schemas.microsoft.com/office/powerpoint/2012/main">
        <p15:guide id="1" orient="horz" pos="3100">
          <p15:clr>
            <a:srgbClr val="FBAE40"/>
          </p15:clr>
        </p15:guide>
        <p15:guide id="4" pos="5534">
          <p15:clr>
            <a:srgbClr val="FBAE40"/>
          </p15:clr>
        </p15:guide>
        <p15:guide id="5" orient="horz" pos="327">
          <p15:clr>
            <a:srgbClr val="FBAE40"/>
          </p15:clr>
        </p15:guide>
        <p15:guide id="6" pos="2795">
          <p15:clr>
            <a:srgbClr val="FBAE40"/>
          </p15:clr>
        </p15:guide>
        <p15:guide id="7" pos="2965">
          <p15:clr>
            <a:srgbClr val="FBAE40"/>
          </p15:clr>
        </p15:guide>
      </p15:sldGuideLst>
    </p:ext>
  </p:extLst>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12. Body slide - 2 tables">
    <p:spTree>
      <p:nvGrpSpPr>
        <p:cNvPr id="1" name=""/>
        <p:cNvGrpSpPr/>
        <p:nvPr/>
      </p:nvGrpSpPr>
      <p:grpSpPr>
        <a:xfrm>
          <a:off x="0" y="0"/>
          <a:ext cx="0" cy="0"/>
          <a:chOff x="0" y="0"/>
          <a:chExt cx="0" cy="0"/>
        </a:xfrm>
      </p:grpSpPr>
      <p:sp>
        <p:nvSpPr>
          <p:cNvPr id="14" name="Table Placeholder 12">
            <a:extLst>
              <a:ext uri="{FF2B5EF4-FFF2-40B4-BE49-F238E27FC236}">
                <a16:creationId xmlns:a16="http://schemas.microsoft.com/office/drawing/2014/main" id="{BBBD8CFA-2274-400B-84ED-AD95B6C224E6}"/>
              </a:ext>
            </a:extLst>
          </p:cNvPr>
          <p:cNvSpPr>
            <a:spLocks noGrp="1"/>
          </p:cNvSpPr>
          <p:nvPr>
            <p:ph type="tbl" sz="quarter" idx="13" hasCustomPrompt="1"/>
          </p:nvPr>
        </p:nvSpPr>
        <p:spPr>
          <a:xfrm>
            <a:off x="287338" y="1331719"/>
            <a:ext cx="5486014" cy="1604191"/>
          </a:xfrm>
          <a:prstGeom prst="rect">
            <a:avLst/>
          </a:prstGeom>
        </p:spPr>
        <p:txBody>
          <a:bodyPr/>
          <a:lstStyle>
            <a:lvl1pPr marL="0" indent="0">
              <a:buNone/>
              <a:defRPr b="1">
                <a:solidFill>
                  <a:schemeClr val="bg1">
                    <a:lumMod val="85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table</a:t>
            </a:r>
            <a:endParaRPr lang="fi-FI" dirty="0"/>
          </a:p>
        </p:txBody>
      </p:sp>
      <p:sp>
        <p:nvSpPr>
          <p:cNvPr id="13" name="Table Placeholder 12">
            <a:extLst>
              <a:ext uri="{FF2B5EF4-FFF2-40B4-BE49-F238E27FC236}">
                <a16:creationId xmlns:a16="http://schemas.microsoft.com/office/drawing/2014/main" id="{93B047F6-3228-402F-9203-526F72E0AFAD}"/>
              </a:ext>
            </a:extLst>
          </p:cNvPr>
          <p:cNvSpPr>
            <a:spLocks noGrp="1"/>
          </p:cNvSpPr>
          <p:nvPr>
            <p:ph type="tbl" sz="quarter" idx="12" hasCustomPrompt="1"/>
          </p:nvPr>
        </p:nvSpPr>
        <p:spPr>
          <a:xfrm>
            <a:off x="287338" y="3115388"/>
            <a:ext cx="5486014" cy="1644612"/>
          </a:xfrm>
          <a:prstGeom prst="rect">
            <a:avLst/>
          </a:prstGeom>
        </p:spPr>
        <p:txBody>
          <a:bodyPr/>
          <a:lstStyle>
            <a:lvl1pPr marL="0" indent="0">
              <a:buNone/>
              <a:defRPr b="1" baseline="0">
                <a:solidFill>
                  <a:schemeClr val="bg1">
                    <a:lumMod val="85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table</a:t>
            </a:r>
            <a:endParaRPr lang="fi-FI" dirty="0"/>
          </a:p>
        </p:txBody>
      </p:sp>
      <p:sp>
        <p:nvSpPr>
          <p:cNvPr id="2" name="Suorakulmio 1"/>
          <p:cNvSpPr/>
          <p:nvPr userDrawn="1"/>
        </p:nvSpPr>
        <p:spPr>
          <a:xfrm>
            <a:off x="6288119" y="1331717"/>
            <a:ext cx="2167128" cy="34578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13" dirty="0"/>
          </a:p>
        </p:txBody>
      </p:sp>
      <p:sp>
        <p:nvSpPr>
          <p:cNvPr id="11" name="Text Placeholder 3"/>
          <p:cNvSpPr>
            <a:spLocks noGrp="1"/>
          </p:cNvSpPr>
          <p:nvPr>
            <p:ph type="body" sz="half" idx="10" hasCustomPrompt="1"/>
          </p:nvPr>
        </p:nvSpPr>
        <p:spPr>
          <a:xfrm>
            <a:off x="287339" y="30501"/>
            <a:ext cx="8167909" cy="1121738"/>
          </a:xfrm>
          <a:prstGeom prst="rect">
            <a:avLst/>
          </a:prstGeom>
        </p:spPr>
        <p:txBody>
          <a:bodyPr lIns="0" tIns="0" rIns="0" bIns="0"/>
          <a:lstStyle>
            <a:lvl1pPr marL="0" indent="0">
              <a:lnSpc>
                <a:spcPct val="100000"/>
              </a:lnSpc>
              <a:buNone/>
              <a:defRPr sz="4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a:t>
            </a:r>
          </a:p>
        </p:txBody>
      </p:sp>
      <p:sp>
        <p:nvSpPr>
          <p:cNvPr id="8" name="Text Placeholder 7">
            <a:extLst>
              <a:ext uri="{FF2B5EF4-FFF2-40B4-BE49-F238E27FC236}">
                <a16:creationId xmlns:a16="http://schemas.microsoft.com/office/drawing/2014/main" id="{B84722C4-26CA-4157-95A3-B7176EEF8B13}"/>
              </a:ext>
            </a:extLst>
          </p:cNvPr>
          <p:cNvSpPr>
            <a:spLocks noGrp="1"/>
          </p:cNvSpPr>
          <p:nvPr>
            <p:ph type="body" sz="quarter" idx="11" hasCustomPrompt="1"/>
          </p:nvPr>
        </p:nvSpPr>
        <p:spPr>
          <a:xfrm>
            <a:off x="6558279" y="1612122"/>
            <a:ext cx="1624668" cy="2915054"/>
          </a:xfrm>
          <a:prstGeom prst="rect">
            <a:avLst/>
          </a:prstGeom>
        </p:spPr>
        <p:txBody>
          <a:bodyPr lIns="0" tIns="0" rIns="0" bIns="0"/>
          <a:lstStyle>
            <a:lvl1pPr marL="0" indent="0">
              <a:lnSpc>
                <a:spcPct val="100000"/>
              </a:lnSpc>
              <a:buNone/>
              <a:defRPr lang="en-US" sz="1700" b="1" kern="1200" dirty="0" smtClean="0">
                <a:solidFill>
                  <a:schemeClr val="bg1"/>
                </a:solidFill>
                <a:latin typeface="+mn-lt"/>
                <a:ea typeface="Arial Hebrew Scholar" charset="-79"/>
                <a:cs typeface="Arial Hebrew Scholar" charset="-79"/>
              </a:defRPr>
            </a:lvl1pPr>
            <a:lvl2pPr>
              <a:defRPr lang="en-US" sz="1500" b="1" kern="1200" dirty="0" smtClean="0">
                <a:solidFill>
                  <a:schemeClr val="bg1"/>
                </a:solidFill>
                <a:latin typeface="+mn-lt"/>
                <a:ea typeface="Arial Hebrew Scholar" charset="-79"/>
                <a:cs typeface="Arial Hebrew Scholar" charset="-79"/>
              </a:defRPr>
            </a:lvl2pPr>
            <a:lvl3pPr>
              <a:defRPr lang="en-US" sz="1500" b="1" kern="1200" dirty="0" smtClean="0">
                <a:solidFill>
                  <a:schemeClr val="bg1"/>
                </a:solidFill>
                <a:latin typeface="+mn-lt"/>
                <a:ea typeface="Arial Hebrew Scholar" charset="-79"/>
                <a:cs typeface="Arial Hebrew Scholar" charset="-79"/>
              </a:defRPr>
            </a:lvl3pPr>
            <a:lvl4pPr>
              <a:defRPr lang="en-US" sz="1500" b="1" kern="1200" dirty="0" smtClean="0">
                <a:solidFill>
                  <a:schemeClr val="bg1"/>
                </a:solidFill>
                <a:latin typeface="+mn-lt"/>
                <a:ea typeface="Arial Hebrew Scholar" charset="-79"/>
                <a:cs typeface="Arial Hebrew Scholar" charset="-79"/>
              </a:defRPr>
            </a:lvl4pPr>
            <a:lvl5pPr>
              <a:defRPr lang="fi-FI" sz="1500" b="1" kern="1200" dirty="0">
                <a:solidFill>
                  <a:schemeClr val="bg1"/>
                </a:solidFill>
                <a:latin typeface="+mn-lt"/>
                <a:ea typeface="Arial Hebrew Scholar" charset="-79"/>
                <a:cs typeface="Arial Hebrew Scholar" charset="-79"/>
              </a:defRPr>
            </a:lvl5pPr>
          </a:lstStyle>
          <a:p>
            <a:pPr lvl="0"/>
            <a:r>
              <a:rPr lang="en-US" dirty="0"/>
              <a:t>Insert text here</a:t>
            </a:r>
          </a:p>
        </p:txBody>
      </p:sp>
      <p:sp>
        <p:nvSpPr>
          <p:cNvPr id="10" name="Slide Number Placeholder 5">
            <a:extLst>
              <a:ext uri="{FF2B5EF4-FFF2-40B4-BE49-F238E27FC236}">
                <a16:creationId xmlns:a16="http://schemas.microsoft.com/office/drawing/2014/main" id="{9ADAB2CE-4212-44E9-B137-C1C680FB619A}"/>
              </a:ext>
            </a:extLst>
          </p:cNvPr>
          <p:cNvSpPr>
            <a:spLocks noGrp="1"/>
          </p:cNvSpPr>
          <p:nvPr>
            <p:ph type="sldNum" sz="quarter" idx="4"/>
          </p:nvPr>
        </p:nvSpPr>
        <p:spPr>
          <a:xfrm>
            <a:off x="6678800" y="5387366"/>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2" name="Date Placeholder 3">
            <a:extLst>
              <a:ext uri="{FF2B5EF4-FFF2-40B4-BE49-F238E27FC236}">
                <a16:creationId xmlns:a16="http://schemas.microsoft.com/office/drawing/2014/main" id="{F4E096FB-FCA1-4B5C-ACD6-0CEFB3F91793}"/>
              </a:ext>
            </a:extLst>
          </p:cNvPr>
          <p:cNvSpPr>
            <a:spLocks noGrp="1"/>
          </p:cNvSpPr>
          <p:nvPr>
            <p:ph type="dt" sz="half" idx="2"/>
          </p:nvPr>
        </p:nvSpPr>
        <p:spPr>
          <a:xfrm>
            <a:off x="6678800" y="5191934"/>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15" name="Alatunnisteen paikkamerkki 1">
            <a:extLst>
              <a:ext uri="{FF2B5EF4-FFF2-40B4-BE49-F238E27FC236}">
                <a16:creationId xmlns:a16="http://schemas.microsoft.com/office/drawing/2014/main" id="{3C30B25E-7918-4E31-B8C8-B2EDDFA118E6}"/>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pic>
        <p:nvPicPr>
          <p:cNvPr id="19" name="Kuva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763000"/>
            <a:ext cx="2094057" cy="952000"/>
          </a:xfrm>
          <a:prstGeom prst="rect">
            <a:avLst/>
          </a:prstGeom>
        </p:spPr>
      </p:pic>
    </p:spTree>
    <p:extLst>
      <p:ext uri="{BB962C8B-B14F-4D97-AF65-F5344CB8AC3E}">
        <p14:creationId xmlns:p14="http://schemas.microsoft.com/office/powerpoint/2010/main" val="3504107448"/>
      </p:ext>
    </p:extLst>
  </p:cSld>
  <p:clrMapOvr>
    <a:masterClrMapping/>
  </p:clrMapOvr>
  <p:extLst>
    <p:ext uri="{DCECCB84-F9BA-43D5-87BE-67443E8EF086}">
      <p15:sldGuideLst xmlns:p15="http://schemas.microsoft.com/office/powerpoint/2012/main">
        <p15:guide id="1" pos="5534">
          <p15:clr>
            <a:srgbClr val="FBAE40"/>
          </p15:clr>
        </p15:guide>
      </p15:sldGuideLst>
    </p:ext>
  </p:extLst>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13. Body slide - Black and red text - Chart">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66B642BD-45BB-4F77-82AA-AE37473CB2B3}"/>
              </a:ext>
            </a:extLst>
          </p:cNvPr>
          <p:cNvSpPr>
            <a:spLocks noGrp="1"/>
          </p:cNvSpPr>
          <p:nvPr>
            <p:ph type="sldNum" sz="quarter" idx="4"/>
          </p:nvPr>
        </p:nvSpPr>
        <p:spPr>
          <a:xfrm>
            <a:off x="6678800" y="5387366"/>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1" name="Date Placeholder 3">
            <a:extLst>
              <a:ext uri="{FF2B5EF4-FFF2-40B4-BE49-F238E27FC236}">
                <a16:creationId xmlns:a16="http://schemas.microsoft.com/office/drawing/2014/main" id="{81652838-FE86-4ABD-9F9D-AFD4E96BB5D0}"/>
              </a:ext>
            </a:extLst>
          </p:cNvPr>
          <p:cNvSpPr>
            <a:spLocks noGrp="1"/>
          </p:cNvSpPr>
          <p:nvPr>
            <p:ph type="dt" sz="half" idx="13"/>
          </p:nvPr>
        </p:nvSpPr>
        <p:spPr>
          <a:xfrm>
            <a:off x="6678800" y="5191934"/>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12" name="Alatunnisteen paikkamerkki 1">
            <a:extLst>
              <a:ext uri="{FF2B5EF4-FFF2-40B4-BE49-F238E27FC236}">
                <a16:creationId xmlns:a16="http://schemas.microsoft.com/office/drawing/2014/main" id="{0B96DB4D-EBEA-407A-A811-A01FA90FCD3C}"/>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sp>
        <p:nvSpPr>
          <p:cNvPr id="6" name="Chart Placeholder 2">
            <a:extLst>
              <a:ext uri="{FF2B5EF4-FFF2-40B4-BE49-F238E27FC236}">
                <a16:creationId xmlns:a16="http://schemas.microsoft.com/office/drawing/2014/main" id="{09161BE7-F8D2-4ACD-83CC-1D9839ED404B}"/>
              </a:ext>
            </a:extLst>
          </p:cNvPr>
          <p:cNvSpPr>
            <a:spLocks noGrp="1"/>
          </p:cNvSpPr>
          <p:nvPr>
            <p:ph type="chart" sz="quarter" idx="12" hasCustomPrompt="1"/>
          </p:nvPr>
        </p:nvSpPr>
        <p:spPr>
          <a:xfrm>
            <a:off x="3654029" y="576791"/>
            <a:ext cx="5130403" cy="4615142"/>
          </a:xfrm>
          <a:prstGeom prst="rect">
            <a:avLst/>
          </a:prstGeom>
        </p:spPr>
        <p:txBody>
          <a:bodyPr/>
          <a:lstStyle>
            <a:lvl1pPr marL="0" marR="0" indent="0" algn="l" defTabSz="685800" rtl="0" eaLnBrk="1" fontAlgn="auto" latinLnBrk="0" hangingPunct="1">
              <a:lnSpc>
                <a:spcPct val="90000"/>
              </a:lnSpc>
              <a:spcBef>
                <a:spcPts val="750"/>
              </a:spcBef>
              <a:spcAft>
                <a:spcPts val="0"/>
              </a:spcAft>
              <a:buClrTx/>
              <a:buSzTx/>
              <a:buFont typeface="Arial"/>
              <a:buNone/>
              <a:tabLst/>
              <a:defRPr b="1">
                <a:solidFill>
                  <a:schemeClr val="tx1">
                    <a:alpha val="17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chart</a:t>
            </a:r>
            <a:endParaRPr lang="fi-FI" dirty="0"/>
          </a:p>
        </p:txBody>
      </p:sp>
      <p:sp>
        <p:nvSpPr>
          <p:cNvPr id="7" name="Text Placeholder 3">
            <a:extLst>
              <a:ext uri="{FF2B5EF4-FFF2-40B4-BE49-F238E27FC236}">
                <a16:creationId xmlns:a16="http://schemas.microsoft.com/office/drawing/2014/main" id="{9BF71F6C-31BF-8A4F-AA9D-13A108C26B84}"/>
              </a:ext>
            </a:extLst>
          </p:cNvPr>
          <p:cNvSpPr>
            <a:spLocks noGrp="1"/>
          </p:cNvSpPr>
          <p:nvPr>
            <p:ph type="body" sz="half" idx="2" hasCustomPrompt="1"/>
          </p:nvPr>
        </p:nvSpPr>
        <p:spPr>
          <a:xfrm>
            <a:off x="287340" y="2906566"/>
            <a:ext cx="3015455" cy="1853434"/>
          </a:xfrm>
          <a:prstGeom prst="rect">
            <a:avLst/>
          </a:prstGeom>
        </p:spPr>
        <p:txBody>
          <a:bodyPr lIns="0" tIns="0" rIns="0" bIns="0"/>
          <a:lstStyle>
            <a:lvl1pPr marL="0" indent="0">
              <a:lnSpc>
                <a:spcPct val="100000"/>
              </a:lnSpc>
              <a:spcBef>
                <a:spcPts val="0"/>
              </a:spcBef>
              <a:buNone/>
              <a:defRPr sz="2800" b="1" i="0" baseline="0">
                <a:solidFill>
                  <a:schemeClr val="tx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Sub Headline</a:t>
            </a:r>
          </a:p>
        </p:txBody>
      </p:sp>
      <p:sp>
        <p:nvSpPr>
          <p:cNvPr id="8" name="Text Placeholder 3">
            <a:extLst>
              <a:ext uri="{FF2B5EF4-FFF2-40B4-BE49-F238E27FC236}">
                <a16:creationId xmlns:a16="http://schemas.microsoft.com/office/drawing/2014/main" id="{8818ADAA-0D73-2649-A90F-A489016A1095}"/>
              </a:ext>
            </a:extLst>
          </p:cNvPr>
          <p:cNvSpPr>
            <a:spLocks noGrp="1"/>
          </p:cNvSpPr>
          <p:nvPr>
            <p:ph type="body" sz="half" idx="10" hasCustomPrompt="1"/>
          </p:nvPr>
        </p:nvSpPr>
        <p:spPr>
          <a:xfrm>
            <a:off x="287339" y="438728"/>
            <a:ext cx="3015456" cy="2080252"/>
          </a:xfrm>
          <a:prstGeom prst="rect">
            <a:avLst/>
          </a:prstGeom>
        </p:spPr>
        <p:txBody>
          <a:bodyPr lIns="0" tIns="0" rIns="0" bIns="0"/>
          <a:lstStyle>
            <a:lvl1pPr marL="0" indent="0">
              <a:lnSpc>
                <a:spcPct val="100000"/>
              </a:lnSpc>
              <a:buNone/>
              <a:defRPr sz="4000" b="1" baseline="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a:t>
            </a:r>
          </a:p>
        </p:txBody>
      </p:sp>
      <p:pic>
        <p:nvPicPr>
          <p:cNvPr id="16" name="Kuva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763000"/>
            <a:ext cx="2094057" cy="952000"/>
          </a:xfrm>
          <a:prstGeom prst="rect">
            <a:avLst/>
          </a:prstGeom>
        </p:spPr>
      </p:pic>
    </p:spTree>
    <p:extLst>
      <p:ext uri="{BB962C8B-B14F-4D97-AF65-F5344CB8AC3E}">
        <p14:creationId xmlns:p14="http://schemas.microsoft.com/office/powerpoint/2010/main" val="1651845038"/>
      </p:ext>
    </p:extLst>
  </p:cSld>
  <p:clrMapOvr>
    <a:masterClrMapping/>
  </p:clrMapOvr>
  <p:extLst>
    <p:ext uri="{DCECCB84-F9BA-43D5-87BE-67443E8EF086}">
      <p15:sldGuideLst xmlns:p15="http://schemas.microsoft.com/office/powerpoint/2012/main">
        <p15:guide id="1" pos="2081">
          <p15:clr>
            <a:srgbClr val="FBAE40"/>
          </p15:clr>
        </p15:guide>
        <p15:guide id="2" pos="2302">
          <p15:clr>
            <a:srgbClr val="FBAE40"/>
          </p15:clr>
        </p15:guide>
        <p15:guide id="3" pos="5534">
          <p15:clr>
            <a:srgbClr val="FBAE40"/>
          </p15:clr>
        </p15:guide>
      </p15:sldGuideLst>
    </p:ext>
  </p:extLst>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14. Process slide - Red">
    <p:bg>
      <p:bgPr>
        <a:solidFill>
          <a:schemeClr val="tx2"/>
        </a:solidFill>
        <a:effectLst/>
      </p:bgPr>
    </p:bg>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4503" y="30787"/>
            <a:ext cx="8489928" cy="1106552"/>
          </a:xfrm>
          <a:prstGeom prst="rect">
            <a:avLst/>
          </a:prstGeom>
        </p:spPr>
        <p:txBody>
          <a:bodyPr lIns="0" tIns="0" rIns="0" bIns="0"/>
          <a:lstStyle>
            <a:lvl1pPr marL="0" indent="0">
              <a:lnSpc>
                <a:spcPct val="100000"/>
              </a:lnSpc>
              <a:buNone/>
              <a:defRPr sz="4000" b="1" baseline="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a:t>
            </a:r>
          </a:p>
        </p:txBody>
      </p:sp>
      <p:sp>
        <p:nvSpPr>
          <p:cNvPr id="6" name="Text Placeholder 5">
            <a:extLst>
              <a:ext uri="{FF2B5EF4-FFF2-40B4-BE49-F238E27FC236}">
                <a16:creationId xmlns:a16="http://schemas.microsoft.com/office/drawing/2014/main" id="{0836A9AB-7FD4-4A4D-8EF5-3255560CFBFE}"/>
              </a:ext>
            </a:extLst>
          </p:cNvPr>
          <p:cNvSpPr>
            <a:spLocks noGrp="1"/>
          </p:cNvSpPr>
          <p:nvPr>
            <p:ph type="body" sz="quarter" idx="11" hasCustomPrompt="1"/>
          </p:nvPr>
        </p:nvSpPr>
        <p:spPr>
          <a:xfrm>
            <a:off x="290831" y="2816102"/>
            <a:ext cx="1539000" cy="1948781"/>
          </a:xfrm>
          <a:prstGeom prst="rect">
            <a:avLst/>
          </a:prstGeom>
        </p:spPr>
        <p:txBody>
          <a:bodyPr lIns="0" tIns="0" rIns="0" bIns="0"/>
          <a:lstStyle>
            <a:lvl1pPr marL="81000" indent="-81000" algn="l" defTabSz="514436" rtl="0" eaLnBrk="1" latinLnBrk="0" hangingPunct="1">
              <a:lnSpc>
                <a:spcPct val="100000"/>
              </a:lnSpc>
              <a:buFont typeface="Arial" charset="0"/>
              <a:buChar char="•"/>
              <a:defRPr sz="1400" b="1">
                <a:solidFill>
                  <a:schemeClr val="bg1"/>
                </a:solidFill>
              </a:defRPr>
            </a:lvl1pPr>
            <a:lvl2pPr marL="0" indent="0">
              <a:lnSpc>
                <a:spcPts val="1500"/>
              </a:lnSpc>
              <a:buNone/>
              <a:defRPr lang="en-US" sz="1350" b="1" kern="1200" dirty="0" smtClean="0">
                <a:solidFill>
                  <a:schemeClr val="bg1"/>
                </a:solidFill>
                <a:latin typeface="+mn-lt"/>
                <a:ea typeface="Arial" charset="0"/>
                <a:cs typeface="Arial" charset="0"/>
              </a:defRPr>
            </a:lvl2pPr>
            <a:lvl3pPr>
              <a:buClr>
                <a:schemeClr val="bg1"/>
              </a:buClr>
              <a:defRPr sz="788">
                <a:solidFill>
                  <a:schemeClr val="bg1"/>
                </a:solidFill>
              </a:defRPr>
            </a:lvl3pPr>
          </a:lstStyle>
          <a:p>
            <a:pPr marL="81000" lvl="0" indent="-81000" algn="l" defTabSz="514436" rtl="0" eaLnBrk="1" latinLnBrk="0" hangingPunct="1">
              <a:lnSpc>
                <a:spcPts val="975"/>
              </a:lnSpc>
              <a:buFont typeface="Arial" charset="0"/>
              <a:buChar char="•"/>
            </a:pPr>
            <a:r>
              <a:rPr lang="fi-FI" dirty="0"/>
              <a:t>Add text</a:t>
            </a:r>
          </a:p>
        </p:txBody>
      </p:sp>
      <p:sp>
        <p:nvSpPr>
          <p:cNvPr id="18" name="Text Placeholder 5">
            <a:extLst>
              <a:ext uri="{FF2B5EF4-FFF2-40B4-BE49-F238E27FC236}">
                <a16:creationId xmlns:a16="http://schemas.microsoft.com/office/drawing/2014/main" id="{89987C57-966C-4855-9310-5E356BB3CB9E}"/>
              </a:ext>
            </a:extLst>
          </p:cNvPr>
          <p:cNvSpPr>
            <a:spLocks noGrp="1"/>
          </p:cNvSpPr>
          <p:nvPr>
            <p:ph type="body" sz="quarter" idx="12" hasCustomPrompt="1"/>
          </p:nvPr>
        </p:nvSpPr>
        <p:spPr>
          <a:xfrm>
            <a:off x="2039978" y="2818618"/>
            <a:ext cx="1539000" cy="2230202"/>
          </a:xfrm>
          <a:prstGeom prst="rect">
            <a:avLst/>
          </a:prstGeom>
        </p:spPr>
        <p:txBody>
          <a:bodyPr lIns="0" tIns="0" rIns="0" bIns="0"/>
          <a:lstStyle>
            <a:lvl1pPr marL="81000" marR="0" indent="-81000" algn="l" defTabSz="51443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88" indent="-128588">
              <a:lnSpc>
                <a:spcPts val="1600"/>
              </a:lnSpc>
              <a:buClr>
                <a:schemeClr val="bg1"/>
              </a:buClr>
              <a:defRPr lang="en-US" sz="1350" b="1" kern="1200" dirty="0" smtClean="0">
                <a:solidFill>
                  <a:schemeClr val="bg1"/>
                </a:solidFill>
                <a:latin typeface="+mn-lt"/>
                <a:ea typeface="Arial" charset="0"/>
                <a:cs typeface="Arial" charset="0"/>
              </a:defRPr>
            </a:lvl2pPr>
          </a:lstStyle>
          <a:p>
            <a:pPr marL="81000" marR="0" lvl="0" indent="-81000" algn="l" defTabSz="51443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1000" lvl="0" indent="-81000" algn="l" defTabSz="514436" rtl="0" eaLnBrk="1" latinLnBrk="0" hangingPunct="1">
              <a:lnSpc>
                <a:spcPts val="975"/>
              </a:lnSpc>
              <a:buFont typeface="Arial" charset="0"/>
              <a:buChar char="•"/>
            </a:pPr>
            <a:endParaRPr lang="fi-FI" dirty="0"/>
          </a:p>
        </p:txBody>
      </p:sp>
      <p:sp>
        <p:nvSpPr>
          <p:cNvPr id="24" name="Text Placeholder 23">
            <a:extLst>
              <a:ext uri="{FF2B5EF4-FFF2-40B4-BE49-F238E27FC236}">
                <a16:creationId xmlns:a16="http://schemas.microsoft.com/office/drawing/2014/main" id="{EAC2BD28-BA40-4C62-9684-204677B491A2}"/>
              </a:ext>
            </a:extLst>
          </p:cNvPr>
          <p:cNvSpPr>
            <a:spLocks noGrp="1"/>
          </p:cNvSpPr>
          <p:nvPr>
            <p:ph type="body" sz="quarter" idx="16" hasCustomPrompt="1"/>
          </p:nvPr>
        </p:nvSpPr>
        <p:spPr>
          <a:xfrm>
            <a:off x="460021" y="1280453"/>
            <a:ext cx="1200623" cy="13260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2014</a:t>
            </a:r>
          </a:p>
        </p:txBody>
      </p:sp>
      <p:sp>
        <p:nvSpPr>
          <p:cNvPr id="26" name="Text Placeholder 23">
            <a:extLst>
              <a:ext uri="{FF2B5EF4-FFF2-40B4-BE49-F238E27FC236}">
                <a16:creationId xmlns:a16="http://schemas.microsoft.com/office/drawing/2014/main" id="{0E8425B5-2F4C-4E05-8123-3A8B01FC8702}"/>
              </a:ext>
            </a:extLst>
          </p:cNvPr>
          <p:cNvSpPr>
            <a:spLocks noGrp="1"/>
          </p:cNvSpPr>
          <p:nvPr>
            <p:ph type="body" sz="quarter" idx="17" hasCustomPrompt="1"/>
          </p:nvPr>
        </p:nvSpPr>
        <p:spPr>
          <a:xfrm>
            <a:off x="2209169" y="1280453"/>
            <a:ext cx="1200623" cy="13260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2015</a:t>
            </a:r>
          </a:p>
        </p:txBody>
      </p:sp>
      <p:sp>
        <p:nvSpPr>
          <p:cNvPr id="27" name="Text Placeholder 23">
            <a:extLst>
              <a:ext uri="{FF2B5EF4-FFF2-40B4-BE49-F238E27FC236}">
                <a16:creationId xmlns:a16="http://schemas.microsoft.com/office/drawing/2014/main" id="{DC20D224-7563-4C76-AD81-513A7C8829B2}"/>
              </a:ext>
            </a:extLst>
          </p:cNvPr>
          <p:cNvSpPr>
            <a:spLocks noGrp="1"/>
          </p:cNvSpPr>
          <p:nvPr>
            <p:ph type="body" sz="quarter" idx="18" hasCustomPrompt="1"/>
          </p:nvPr>
        </p:nvSpPr>
        <p:spPr>
          <a:xfrm>
            <a:off x="3953650" y="1280453"/>
            <a:ext cx="1200623" cy="13260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2016</a:t>
            </a:r>
          </a:p>
        </p:txBody>
      </p:sp>
      <p:sp>
        <p:nvSpPr>
          <p:cNvPr id="28" name="Text Placeholder 23">
            <a:extLst>
              <a:ext uri="{FF2B5EF4-FFF2-40B4-BE49-F238E27FC236}">
                <a16:creationId xmlns:a16="http://schemas.microsoft.com/office/drawing/2014/main" id="{E06BCED4-D727-4040-AD5B-6450A58ED4DF}"/>
              </a:ext>
            </a:extLst>
          </p:cNvPr>
          <p:cNvSpPr>
            <a:spLocks noGrp="1"/>
          </p:cNvSpPr>
          <p:nvPr>
            <p:ph type="body" sz="quarter" idx="19" hasCustomPrompt="1"/>
          </p:nvPr>
        </p:nvSpPr>
        <p:spPr>
          <a:xfrm>
            <a:off x="5684136" y="1280453"/>
            <a:ext cx="1200623" cy="13260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2017</a:t>
            </a:r>
          </a:p>
        </p:txBody>
      </p:sp>
      <p:sp>
        <p:nvSpPr>
          <p:cNvPr id="29" name="Text Placeholder 23">
            <a:extLst>
              <a:ext uri="{FF2B5EF4-FFF2-40B4-BE49-F238E27FC236}">
                <a16:creationId xmlns:a16="http://schemas.microsoft.com/office/drawing/2014/main" id="{294EAA4E-E8D4-4CC5-BDD1-70053B25FE63}"/>
              </a:ext>
            </a:extLst>
          </p:cNvPr>
          <p:cNvSpPr>
            <a:spLocks noGrp="1"/>
          </p:cNvSpPr>
          <p:nvPr>
            <p:ph type="body" sz="quarter" idx="20" hasCustomPrompt="1"/>
          </p:nvPr>
        </p:nvSpPr>
        <p:spPr>
          <a:xfrm>
            <a:off x="7414622" y="1280453"/>
            <a:ext cx="1200623" cy="13260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2018</a:t>
            </a:r>
          </a:p>
        </p:txBody>
      </p:sp>
      <p:sp>
        <p:nvSpPr>
          <p:cNvPr id="17" name="Text Placeholder 5">
            <a:extLst>
              <a:ext uri="{FF2B5EF4-FFF2-40B4-BE49-F238E27FC236}">
                <a16:creationId xmlns:a16="http://schemas.microsoft.com/office/drawing/2014/main" id="{A827BBD5-9E69-4D6A-ACDE-EC26CFE2F6DA}"/>
              </a:ext>
            </a:extLst>
          </p:cNvPr>
          <p:cNvSpPr>
            <a:spLocks noGrp="1"/>
          </p:cNvSpPr>
          <p:nvPr>
            <p:ph type="body" sz="quarter" idx="23" hasCustomPrompt="1"/>
          </p:nvPr>
        </p:nvSpPr>
        <p:spPr>
          <a:xfrm>
            <a:off x="3771501" y="2818618"/>
            <a:ext cx="1539000" cy="2230202"/>
          </a:xfrm>
          <a:prstGeom prst="rect">
            <a:avLst/>
          </a:prstGeom>
        </p:spPr>
        <p:txBody>
          <a:bodyPr lIns="0" tIns="0" rIns="0" bIns="0"/>
          <a:lstStyle>
            <a:lvl1pPr marL="81000" marR="0" indent="-81000" algn="l" defTabSz="51443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88" indent="-128588">
              <a:lnSpc>
                <a:spcPts val="1600"/>
              </a:lnSpc>
              <a:buClr>
                <a:schemeClr val="bg1"/>
              </a:buClr>
              <a:defRPr lang="en-US" sz="1350" b="1" kern="1200" dirty="0" smtClean="0">
                <a:solidFill>
                  <a:schemeClr val="bg1"/>
                </a:solidFill>
                <a:latin typeface="+mn-lt"/>
                <a:ea typeface="Arial" charset="0"/>
                <a:cs typeface="Arial" charset="0"/>
              </a:defRPr>
            </a:lvl2pPr>
          </a:lstStyle>
          <a:p>
            <a:pPr marL="81000" marR="0" lvl="0" indent="-81000" algn="l" defTabSz="51443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1000" lvl="0" indent="-81000" algn="l" defTabSz="514436" rtl="0" eaLnBrk="1" latinLnBrk="0" hangingPunct="1">
              <a:lnSpc>
                <a:spcPts val="975"/>
              </a:lnSpc>
              <a:buFont typeface="Arial" charset="0"/>
              <a:buChar char="•"/>
            </a:pPr>
            <a:endParaRPr lang="fi-FI" dirty="0"/>
          </a:p>
        </p:txBody>
      </p:sp>
      <p:sp>
        <p:nvSpPr>
          <p:cNvPr id="22" name="Text Placeholder 5">
            <a:extLst>
              <a:ext uri="{FF2B5EF4-FFF2-40B4-BE49-F238E27FC236}">
                <a16:creationId xmlns:a16="http://schemas.microsoft.com/office/drawing/2014/main" id="{1BA48B8B-BD2C-4A39-82AF-63EB5DF45DE4}"/>
              </a:ext>
            </a:extLst>
          </p:cNvPr>
          <p:cNvSpPr>
            <a:spLocks noGrp="1"/>
          </p:cNvSpPr>
          <p:nvPr>
            <p:ph type="body" sz="quarter" idx="24" hasCustomPrompt="1"/>
          </p:nvPr>
        </p:nvSpPr>
        <p:spPr>
          <a:xfrm>
            <a:off x="5515995" y="2818618"/>
            <a:ext cx="1539000" cy="2230202"/>
          </a:xfrm>
          <a:prstGeom prst="rect">
            <a:avLst/>
          </a:prstGeom>
        </p:spPr>
        <p:txBody>
          <a:bodyPr lIns="0" tIns="0" rIns="0" bIns="0"/>
          <a:lstStyle>
            <a:lvl1pPr marL="81000" marR="0" indent="-81000" algn="l" defTabSz="51443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88" indent="-128588">
              <a:lnSpc>
                <a:spcPts val="1600"/>
              </a:lnSpc>
              <a:buClr>
                <a:schemeClr val="bg1"/>
              </a:buClr>
              <a:defRPr lang="en-US" sz="1350" b="1" kern="1200" dirty="0" smtClean="0">
                <a:solidFill>
                  <a:schemeClr val="bg1"/>
                </a:solidFill>
                <a:latin typeface="+mn-lt"/>
                <a:ea typeface="Arial" charset="0"/>
                <a:cs typeface="Arial" charset="0"/>
              </a:defRPr>
            </a:lvl2pPr>
          </a:lstStyle>
          <a:p>
            <a:pPr marL="81000" marR="0" lvl="0" indent="-81000" algn="l" defTabSz="51443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1000" lvl="0" indent="-81000" algn="l" defTabSz="514436" rtl="0" eaLnBrk="1" latinLnBrk="0" hangingPunct="1">
              <a:lnSpc>
                <a:spcPts val="975"/>
              </a:lnSpc>
              <a:buFont typeface="Arial" charset="0"/>
              <a:buChar char="•"/>
            </a:pPr>
            <a:endParaRPr lang="fi-FI" dirty="0"/>
          </a:p>
        </p:txBody>
      </p:sp>
      <p:sp>
        <p:nvSpPr>
          <p:cNvPr id="23" name="Text Placeholder 5">
            <a:extLst>
              <a:ext uri="{FF2B5EF4-FFF2-40B4-BE49-F238E27FC236}">
                <a16:creationId xmlns:a16="http://schemas.microsoft.com/office/drawing/2014/main" id="{FDACDC4A-3163-4169-8C73-15CC127E50C8}"/>
              </a:ext>
            </a:extLst>
          </p:cNvPr>
          <p:cNvSpPr>
            <a:spLocks noGrp="1"/>
          </p:cNvSpPr>
          <p:nvPr>
            <p:ph type="body" sz="quarter" idx="25" hasCustomPrompt="1"/>
          </p:nvPr>
        </p:nvSpPr>
        <p:spPr>
          <a:xfrm>
            <a:off x="7247518" y="2818618"/>
            <a:ext cx="1539000" cy="2230202"/>
          </a:xfrm>
          <a:prstGeom prst="rect">
            <a:avLst/>
          </a:prstGeom>
        </p:spPr>
        <p:txBody>
          <a:bodyPr lIns="0" tIns="0" rIns="0" bIns="0"/>
          <a:lstStyle>
            <a:lvl1pPr marL="81000" marR="0" indent="-81000" algn="l" defTabSz="51443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88" indent="-128588">
              <a:lnSpc>
                <a:spcPts val="1600"/>
              </a:lnSpc>
              <a:buClr>
                <a:schemeClr val="bg1"/>
              </a:buClr>
              <a:defRPr lang="en-US" sz="1350" b="1" kern="1200" dirty="0" smtClean="0">
                <a:solidFill>
                  <a:schemeClr val="bg1"/>
                </a:solidFill>
                <a:latin typeface="+mn-lt"/>
                <a:ea typeface="Arial" charset="0"/>
                <a:cs typeface="Arial" charset="0"/>
              </a:defRPr>
            </a:lvl2pPr>
          </a:lstStyle>
          <a:p>
            <a:pPr marL="81000" marR="0" lvl="0" indent="-81000" algn="l" defTabSz="51443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1000" lvl="0" indent="-81000" algn="l" defTabSz="514436" rtl="0" eaLnBrk="1" latinLnBrk="0" hangingPunct="1">
              <a:lnSpc>
                <a:spcPts val="975"/>
              </a:lnSpc>
              <a:buFont typeface="Arial" charset="0"/>
              <a:buChar char="•"/>
            </a:pPr>
            <a:endParaRPr lang="fi-FI" dirty="0"/>
          </a:p>
        </p:txBody>
      </p:sp>
      <p:sp>
        <p:nvSpPr>
          <p:cNvPr id="2" name="Päivämäärän paikkamerkki 1">
            <a:extLst>
              <a:ext uri="{FF2B5EF4-FFF2-40B4-BE49-F238E27FC236}">
                <a16:creationId xmlns:a16="http://schemas.microsoft.com/office/drawing/2014/main" id="{17A6B884-331F-40FA-8908-119224136FDB}"/>
              </a:ext>
            </a:extLst>
          </p:cNvPr>
          <p:cNvSpPr>
            <a:spLocks noGrp="1"/>
          </p:cNvSpPr>
          <p:nvPr>
            <p:ph type="dt" sz="half" idx="26"/>
          </p:nvPr>
        </p:nvSpPr>
        <p:spPr/>
        <p:txBody>
          <a:bodyPr/>
          <a:lstStyle>
            <a:lvl1pPr>
              <a:defRPr>
                <a:solidFill>
                  <a:srgbClr val="FFFFFF"/>
                </a:solidFill>
              </a:defRPr>
            </a:lvl1pPr>
          </a:lstStyle>
          <a:p>
            <a:r>
              <a:rPr lang="fi-FI"/>
              <a:t>dd.mm.yyyy</a:t>
            </a:r>
            <a:endParaRPr lang="en-US" dirty="0"/>
          </a:p>
        </p:txBody>
      </p:sp>
      <p:sp>
        <p:nvSpPr>
          <p:cNvPr id="3" name="Alatunnisteen paikkamerkki 2">
            <a:extLst>
              <a:ext uri="{FF2B5EF4-FFF2-40B4-BE49-F238E27FC236}">
                <a16:creationId xmlns:a16="http://schemas.microsoft.com/office/drawing/2014/main" id="{A749CABA-9FF3-45EA-9953-7B719CB699D9}"/>
              </a:ext>
            </a:extLst>
          </p:cNvPr>
          <p:cNvSpPr>
            <a:spLocks noGrp="1"/>
          </p:cNvSpPr>
          <p:nvPr>
            <p:ph type="ftr" sz="quarter" idx="27"/>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FF271C0B-E7D3-474B-A483-3CBA7656076F}"/>
              </a:ext>
            </a:extLst>
          </p:cNvPr>
          <p:cNvSpPr>
            <a:spLocks noGrp="1"/>
          </p:cNvSpPr>
          <p:nvPr>
            <p:ph type="sldNum" sz="quarter" idx="28"/>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21" name="Kuva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763000"/>
            <a:ext cx="2007980" cy="952000"/>
          </a:xfrm>
          <a:prstGeom prst="rect">
            <a:avLst/>
          </a:prstGeom>
        </p:spPr>
      </p:pic>
    </p:spTree>
    <p:extLst>
      <p:ext uri="{BB962C8B-B14F-4D97-AF65-F5344CB8AC3E}">
        <p14:creationId xmlns:p14="http://schemas.microsoft.com/office/powerpoint/2010/main" val="1905851325"/>
      </p:ext>
    </p:extLst>
  </p:cSld>
  <p:clrMapOvr>
    <a:masterClrMapping/>
  </p:clrMapOvr>
  <p:extLst>
    <p:ext uri="{DCECCB84-F9BA-43D5-87BE-67443E8EF086}">
      <p15:sldGuideLst xmlns:p15="http://schemas.microsoft.com/office/powerpoint/2012/main">
        <p15:guide id="1" pos="5534">
          <p15:clr>
            <a:srgbClr val="FBAE40"/>
          </p15:clr>
        </p15:guide>
      </p15:sldGuideLst>
    </p:ext>
  </p:extLst>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15. Process slide - White">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D9F47391-4AC0-4F7E-BFA1-6D69FD784378}"/>
              </a:ext>
            </a:extLst>
          </p:cNvPr>
          <p:cNvSpPr>
            <a:spLocks noGrp="1"/>
          </p:cNvSpPr>
          <p:nvPr>
            <p:ph type="sldNum" sz="quarter" idx="4"/>
          </p:nvPr>
        </p:nvSpPr>
        <p:spPr>
          <a:xfrm>
            <a:off x="6678800" y="5387366"/>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6" name="Date Placeholder 3">
            <a:extLst>
              <a:ext uri="{FF2B5EF4-FFF2-40B4-BE49-F238E27FC236}">
                <a16:creationId xmlns:a16="http://schemas.microsoft.com/office/drawing/2014/main" id="{FEF0705C-E100-4768-B5FA-237B27E15CFD}"/>
              </a:ext>
            </a:extLst>
          </p:cNvPr>
          <p:cNvSpPr>
            <a:spLocks noGrp="1"/>
          </p:cNvSpPr>
          <p:nvPr>
            <p:ph type="dt" sz="half" idx="25"/>
          </p:nvPr>
        </p:nvSpPr>
        <p:spPr>
          <a:xfrm>
            <a:off x="6678800" y="5191934"/>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17" name="Alatunnisteen paikkamerkki 1">
            <a:extLst>
              <a:ext uri="{FF2B5EF4-FFF2-40B4-BE49-F238E27FC236}">
                <a16:creationId xmlns:a16="http://schemas.microsoft.com/office/drawing/2014/main" id="{84C2D171-9BD9-4BE0-A001-56E7273902C0}"/>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sp>
        <p:nvSpPr>
          <p:cNvPr id="11" name="Text Placeholder 3"/>
          <p:cNvSpPr>
            <a:spLocks noGrp="1"/>
          </p:cNvSpPr>
          <p:nvPr>
            <p:ph type="body" sz="half" idx="10" hasCustomPrompt="1"/>
          </p:nvPr>
        </p:nvSpPr>
        <p:spPr>
          <a:xfrm>
            <a:off x="287339" y="31405"/>
            <a:ext cx="8497093" cy="1262979"/>
          </a:xfrm>
          <a:prstGeom prst="rect">
            <a:avLst/>
          </a:prstGeom>
        </p:spPr>
        <p:txBody>
          <a:bodyPr lIns="0" tIns="0" rIns="0" bIns="0"/>
          <a:lstStyle>
            <a:lvl1pPr marL="0" indent="0">
              <a:lnSpc>
                <a:spcPct val="100000"/>
              </a:lnSpc>
              <a:buNone/>
              <a:defRPr sz="4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a:t>
            </a:r>
          </a:p>
        </p:txBody>
      </p:sp>
      <p:sp>
        <p:nvSpPr>
          <p:cNvPr id="24" name="Text Placeholder 23">
            <a:extLst>
              <a:ext uri="{FF2B5EF4-FFF2-40B4-BE49-F238E27FC236}">
                <a16:creationId xmlns:a16="http://schemas.microsoft.com/office/drawing/2014/main" id="{EAC2BD28-BA40-4C62-9684-204677B491A2}"/>
              </a:ext>
            </a:extLst>
          </p:cNvPr>
          <p:cNvSpPr>
            <a:spLocks noGrp="1" noChangeAspect="1"/>
          </p:cNvSpPr>
          <p:nvPr>
            <p:ph type="body" sz="quarter" idx="16" hasCustomPrompt="1"/>
          </p:nvPr>
        </p:nvSpPr>
        <p:spPr>
          <a:xfrm>
            <a:off x="631754" y="1457997"/>
            <a:ext cx="864000" cy="95428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1</a:t>
            </a:r>
          </a:p>
        </p:txBody>
      </p:sp>
      <p:sp>
        <p:nvSpPr>
          <p:cNvPr id="26" name="Text Placeholder 23">
            <a:extLst>
              <a:ext uri="{FF2B5EF4-FFF2-40B4-BE49-F238E27FC236}">
                <a16:creationId xmlns:a16="http://schemas.microsoft.com/office/drawing/2014/main" id="{0E8425B5-2F4C-4E05-8123-3A8B01FC8702}"/>
              </a:ext>
            </a:extLst>
          </p:cNvPr>
          <p:cNvSpPr>
            <a:spLocks noGrp="1" noChangeAspect="1"/>
          </p:cNvSpPr>
          <p:nvPr>
            <p:ph type="body" sz="quarter" idx="17" hasCustomPrompt="1"/>
          </p:nvPr>
        </p:nvSpPr>
        <p:spPr>
          <a:xfrm>
            <a:off x="2385879" y="1457997"/>
            <a:ext cx="864000" cy="95428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2</a:t>
            </a:r>
          </a:p>
        </p:txBody>
      </p:sp>
      <p:sp>
        <p:nvSpPr>
          <p:cNvPr id="27" name="Text Placeholder 23">
            <a:extLst>
              <a:ext uri="{FF2B5EF4-FFF2-40B4-BE49-F238E27FC236}">
                <a16:creationId xmlns:a16="http://schemas.microsoft.com/office/drawing/2014/main" id="{DC20D224-7563-4C76-AD81-513A7C8829B2}"/>
              </a:ext>
            </a:extLst>
          </p:cNvPr>
          <p:cNvSpPr>
            <a:spLocks noGrp="1" noChangeAspect="1"/>
          </p:cNvSpPr>
          <p:nvPr>
            <p:ph type="body" sz="quarter" idx="18" hasCustomPrompt="1"/>
          </p:nvPr>
        </p:nvSpPr>
        <p:spPr>
          <a:xfrm>
            <a:off x="4126004" y="1457997"/>
            <a:ext cx="864000" cy="95428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3</a:t>
            </a:r>
          </a:p>
        </p:txBody>
      </p:sp>
      <p:sp>
        <p:nvSpPr>
          <p:cNvPr id="28" name="Text Placeholder 23">
            <a:extLst>
              <a:ext uri="{FF2B5EF4-FFF2-40B4-BE49-F238E27FC236}">
                <a16:creationId xmlns:a16="http://schemas.microsoft.com/office/drawing/2014/main" id="{E06BCED4-D727-4040-AD5B-6450A58ED4DF}"/>
              </a:ext>
            </a:extLst>
          </p:cNvPr>
          <p:cNvSpPr>
            <a:spLocks noGrp="1" noChangeAspect="1"/>
          </p:cNvSpPr>
          <p:nvPr>
            <p:ph type="body" sz="quarter" idx="19" hasCustomPrompt="1"/>
          </p:nvPr>
        </p:nvSpPr>
        <p:spPr>
          <a:xfrm>
            <a:off x="5856800" y="1457997"/>
            <a:ext cx="864000" cy="95428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4</a:t>
            </a:r>
          </a:p>
        </p:txBody>
      </p:sp>
      <p:sp>
        <p:nvSpPr>
          <p:cNvPr id="29" name="Text Placeholder 23">
            <a:extLst>
              <a:ext uri="{FF2B5EF4-FFF2-40B4-BE49-F238E27FC236}">
                <a16:creationId xmlns:a16="http://schemas.microsoft.com/office/drawing/2014/main" id="{294EAA4E-E8D4-4CC5-BDD1-70053B25FE63}"/>
              </a:ext>
            </a:extLst>
          </p:cNvPr>
          <p:cNvSpPr>
            <a:spLocks noGrp="1" noChangeAspect="1"/>
          </p:cNvSpPr>
          <p:nvPr>
            <p:ph type="body" sz="quarter" idx="20" hasCustomPrompt="1"/>
          </p:nvPr>
        </p:nvSpPr>
        <p:spPr>
          <a:xfrm>
            <a:off x="7582931" y="1457997"/>
            <a:ext cx="864000" cy="95428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5</a:t>
            </a:r>
          </a:p>
        </p:txBody>
      </p:sp>
      <p:sp>
        <p:nvSpPr>
          <p:cNvPr id="33" name="Text Placeholder 3">
            <a:extLst>
              <a:ext uri="{FF2B5EF4-FFF2-40B4-BE49-F238E27FC236}">
                <a16:creationId xmlns:a16="http://schemas.microsoft.com/office/drawing/2014/main" id="{8B20109F-4A5D-AF40-A937-1636D1D64A39}"/>
              </a:ext>
            </a:extLst>
          </p:cNvPr>
          <p:cNvSpPr>
            <a:spLocks noGrp="1"/>
          </p:cNvSpPr>
          <p:nvPr>
            <p:ph type="body" sz="half" idx="2" hasCustomPrompt="1"/>
          </p:nvPr>
        </p:nvSpPr>
        <p:spPr>
          <a:xfrm>
            <a:off x="294254" y="2560340"/>
            <a:ext cx="1539000" cy="2199661"/>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a:buNone/>
              <a:tabLst/>
              <a:defRPr lang="en-GB" sz="1400" b="1" smtClean="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Point 1</a:t>
            </a:r>
          </a:p>
        </p:txBody>
      </p:sp>
      <p:sp>
        <p:nvSpPr>
          <p:cNvPr id="34" name="Text Placeholder 3">
            <a:extLst>
              <a:ext uri="{FF2B5EF4-FFF2-40B4-BE49-F238E27FC236}">
                <a16:creationId xmlns:a16="http://schemas.microsoft.com/office/drawing/2014/main" id="{B1A38691-037D-394F-800A-B98CC5204D3A}"/>
              </a:ext>
            </a:extLst>
          </p:cNvPr>
          <p:cNvSpPr>
            <a:spLocks noGrp="1"/>
          </p:cNvSpPr>
          <p:nvPr>
            <p:ph type="body" sz="half" idx="21" hasCustomPrompt="1"/>
          </p:nvPr>
        </p:nvSpPr>
        <p:spPr>
          <a:xfrm>
            <a:off x="2048379" y="2575890"/>
            <a:ext cx="1539000" cy="2184111"/>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a:buNone/>
              <a:tabLst/>
              <a:defRPr lang="en-GB" sz="1400" b="1" smtClean="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Point 2</a:t>
            </a:r>
          </a:p>
        </p:txBody>
      </p:sp>
      <p:sp>
        <p:nvSpPr>
          <p:cNvPr id="35" name="Text Placeholder 3">
            <a:extLst>
              <a:ext uri="{FF2B5EF4-FFF2-40B4-BE49-F238E27FC236}">
                <a16:creationId xmlns:a16="http://schemas.microsoft.com/office/drawing/2014/main" id="{591022EE-194A-0147-A4C1-5527DCEE10B9}"/>
              </a:ext>
            </a:extLst>
          </p:cNvPr>
          <p:cNvSpPr>
            <a:spLocks noGrp="1"/>
          </p:cNvSpPr>
          <p:nvPr>
            <p:ph type="body" sz="half" idx="22" hasCustomPrompt="1"/>
          </p:nvPr>
        </p:nvSpPr>
        <p:spPr>
          <a:xfrm>
            <a:off x="3788504" y="2575889"/>
            <a:ext cx="1539000" cy="2184113"/>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a:buNone/>
              <a:tabLst/>
              <a:defRPr lang="en-GB" sz="1400" b="1" smtClean="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Point 3</a:t>
            </a:r>
          </a:p>
        </p:txBody>
      </p:sp>
      <p:sp>
        <p:nvSpPr>
          <p:cNvPr id="36" name="Text Placeholder 3">
            <a:extLst>
              <a:ext uri="{FF2B5EF4-FFF2-40B4-BE49-F238E27FC236}">
                <a16:creationId xmlns:a16="http://schemas.microsoft.com/office/drawing/2014/main" id="{59974140-1C49-A14E-96F4-B74CDFC7AA87}"/>
              </a:ext>
            </a:extLst>
          </p:cNvPr>
          <p:cNvSpPr>
            <a:spLocks noGrp="1"/>
          </p:cNvSpPr>
          <p:nvPr>
            <p:ph type="body" sz="half" idx="23" hasCustomPrompt="1"/>
          </p:nvPr>
        </p:nvSpPr>
        <p:spPr>
          <a:xfrm>
            <a:off x="5519300" y="2575888"/>
            <a:ext cx="1539000" cy="2184113"/>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a:buNone/>
              <a:tabLst/>
              <a:defRPr lang="en-GB" sz="1400" b="1" smtClean="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Point 4</a:t>
            </a:r>
          </a:p>
        </p:txBody>
      </p:sp>
      <p:sp>
        <p:nvSpPr>
          <p:cNvPr id="37" name="Text Placeholder 3">
            <a:extLst>
              <a:ext uri="{FF2B5EF4-FFF2-40B4-BE49-F238E27FC236}">
                <a16:creationId xmlns:a16="http://schemas.microsoft.com/office/drawing/2014/main" id="{5A54D1A0-56C3-904B-A447-7E1980F40DB9}"/>
              </a:ext>
            </a:extLst>
          </p:cNvPr>
          <p:cNvSpPr>
            <a:spLocks noGrp="1"/>
          </p:cNvSpPr>
          <p:nvPr>
            <p:ph type="body" sz="half" idx="24" hasCustomPrompt="1"/>
          </p:nvPr>
        </p:nvSpPr>
        <p:spPr>
          <a:xfrm>
            <a:off x="7245431" y="2575888"/>
            <a:ext cx="1539000" cy="2184116"/>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a:buNone/>
              <a:tabLst/>
              <a:defRPr lang="en-GB" sz="1400" b="1" smtClean="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Point 4</a:t>
            </a:r>
          </a:p>
        </p:txBody>
      </p:sp>
      <p:pic>
        <p:nvPicPr>
          <p:cNvPr id="20" name="Kuva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763000"/>
            <a:ext cx="2094057" cy="952000"/>
          </a:xfrm>
          <a:prstGeom prst="rect">
            <a:avLst/>
          </a:prstGeom>
        </p:spPr>
      </p:pic>
    </p:spTree>
    <p:extLst>
      <p:ext uri="{BB962C8B-B14F-4D97-AF65-F5344CB8AC3E}">
        <p14:creationId xmlns:p14="http://schemas.microsoft.com/office/powerpoint/2010/main" val="802389831"/>
      </p:ext>
    </p:extLst>
  </p:cSld>
  <p:clrMapOvr>
    <a:masterClrMapping/>
  </p:clrMapOvr>
  <p:extLst>
    <p:ext uri="{DCECCB84-F9BA-43D5-87BE-67443E8EF086}">
      <p15:sldGuideLst xmlns:p15="http://schemas.microsoft.com/office/powerpoint/2012/main">
        <p15:guide id="1" pos="5534">
          <p15:clr>
            <a:srgbClr val="FBAE40"/>
          </p15:clr>
        </p15:guide>
      </p15:sldGuideLst>
    </p:ext>
  </p:extLst>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16. Closing slide - Red - Social media icons">
    <p:spTree>
      <p:nvGrpSpPr>
        <p:cNvPr id="1" name=""/>
        <p:cNvGrpSpPr/>
        <p:nvPr/>
      </p:nvGrpSpPr>
      <p:grpSpPr>
        <a:xfrm>
          <a:off x="0" y="0"/>
          <a:ext cx="0" cy="0"/>
          <a:chOff x="0" y="0"/>
          <a:chExt cx="0" cy="0"/>
        </a:xfrm>
      </p:grpSpPr>
      <p:sp>
        <p:nvSpPr>
          <p:cNvPr id="5" name="Rectangle 4"/>
          <p:cNvSpPr/>
          <p:nvPr userDrawn="1"/>
        </p:nvSpPr>
        <p:spPr>
          <a:xfrm>
            <a:off x="-16450" y="0"/>
            <a:ext cx="9160449" cy="5715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20"/>
          </a:p>
        </p:txBody>
      </p:sp>
      <p:sp>
        <p:nvSpPr>
          <p:cNvPr id="12" name="Otsikko 1">
            <a:hlinkClick r:id="rId2"/>
          </p:cNvPr>
          <p:cNvSpPr txBox="1">
            <a:spLocks/>
          </p:cNvSpPr>
          <p:nvPr userDrawn="1"/>
        </p:nvSpPr>
        <p:spPr>
          <a:xfrm>
            <a:off x="3717366" y="3964834"/>
            <a:ext cx="1709289" cy="404836"/>
          </a:xfrm>
          <a:prstGeom prst="rect">
            <a:avLst/>
          </a:prstGeom>
        </p:spPr>
        <p:txBody>
          <a:bodyPr lIns="0" tIns="0" rIns="0" bIns="0" anchor="t" anchorCtr="0">
            <a:noAutofit/>
          </a:bodyPr>
          <a:lstStyle>
            <a:lvl1pPr algn="l" defTabSz="457200" rtl="0" eaLnBrk="0" fontAlgn="base" hangingPunct="0">
              <a:lnSpc>
                <a:spcPct val="85000"/>
              </a:lnSpc>
              <a:spcBef>
                <a:spcPct val="0"/>
              </a:spcBef>
              <a:spcAft>
                <a:spcPct val="0"/>
              </a:spcAft>
              <a:defRPr sz="3600" b="1" kern="1200" spc="-100">
                <a:solidFill>
                  <a:srgbClr val="FFFFFF"/>
                </a:solidFill>
                <a:latin typeface="+mj-lt"/>
                <a:ea typeface="ＭＳ Ｐゴシック" charset="0"/>
                <a:cs typeface="MS PGothic" pitchFamily="34" charset="-128"/>
              </a:defRPr>
            </a:lvl1pPr>
            <a:lvl2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a:lstStyle>
          <a:p>
            <a:pPr algn="ctr"/>
            <a:r>
              <a:rPr lang="fi-FI" sz="1800" spc="0" baseline="0" dirty="0">
                <a:latin typeface="Arial"/>
                <a:cs typeface="Arial"/>
              </a:rPr>
              <a:t>aalto.fi</a:t>
            </a:r>
          </a:p>
        </p:txBody>
      </p:sp>
      <p:grpSp>
        <p:nvGrpSpPr>
          <p:cNvPr id="6" name="Group 5"/>
          <p:cNvGrpSpPr/>
          <p:nvPr userDrawn="1"/>
        </p:nvGrpSpPr>
        <p:grpSpPr>
          <a:xfrm>
            <a:off x="3094340" y="3186907"/>
            <a:ext cx="2955323" cy="393067"/>
            <a:chOff x="4484925" y="3824288"/>
            <a:chExt cx="3940431" cy="471680"/>
          </a:xfrm>
        </p:grpSpPr>
        <p:pic>
          <p:nvPicPr>
            <p:cNvPr id="7" name="Picture 6" descr="FB.png">
              <a:hlinkClick r:id="rId3"/>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484925" y="3824416"/>
              <a:ext cx="471553" cy="471552"/>
            </a:xfrm>
            <a:prstGeom prst="rect">
              <a:avLst/>
            </a:prstGeom>
          </p:spPr>
        </p:pic>
        <p:pic>
          <p:nvPicPr>
            <p:cNvPr id="8" name="Picture 7" descr="IG.png">
              <a:hlinkClick r:id="rId5"/>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164502" y="3824416"/>
              <a:ext cx="471553" cy="471552"/>
            </a:xfrm>
            <a:prstGeom prst="rect">
              <a:avLst/>
            </a:prstGeom>
          </p:spPr>
        </p:pic>
        <p:pic>
          <p:nvPicPr>
            <p:cNvPr id="9" name="Picture 8" descr="Twitter.png">
              <a:hlinkClick r:id="rId7"/>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844079" y="3824416"/>
              <a:ext cx="471553" cy="471552"/>
            </a:xfrm>
            <a:prstGeom prst="rect">
              <a:avLst/>
            </a:prstGeom>
          </p:spPr>
        </p:pic>
        <p:pic>
          <p:nvPicPr>
            <p:cNvPr id="10" name="Picture 9" descr="Youtube.png">
              <a:hlinkClick r:id="rId9"/>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6523656" y="3824416"/>
              <a:ext cx="471553" cy="471552"/>
            </a:xfrm>
            <a:prstGeom prst="rect">
              <a:avLst/>
            </a:prstGeom>
          </p:spPr>
        </p:pic>
        <p:pic>
          <p:nvPicPr>
            <p:cNvPr id="11" name="Picture 10" descr="SC.png">
              <a:hlinkClick r:id="rId11"/>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203233" y="3824416"/>
              <a:ext cx="471553" cy="471552"/>
            </a:xfrm>
            <a:prstGeom prst="rect">
              <a:avLst/>
            </a:prstGeom>
          </p:spPr>
        </p:pic>
        <p:pic>
          <p:nvPicPr>
            <p:cNvPr id="3" name="Picture 2"/>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882812" y="3824288"/>
              <a:ext cx="542544" cy="457200"/>
            </a:xfrm>
            <a:prstGeom prst="rect">
              <a:avLst/>
            </a:prstGeom>
          </p:spPr>
        </p:pic>
      </p:grpSp>
      <p:sp>
        <p:nvSpPr>
          <p:cNvPr id="16" name="Tekstin paikkamerkki 2">
            <a:extLst>
              <a:ext uri="{FF2B5EF4-FFF2-40B4-BE49-F238E27FC236}">
                <a16:creationId xmlns:a16="http://schemas.microsoft.com/office/drawing/2014/main" id="{B67CF44B-9D5D-46DC-B676-986416FB8384}"/>
              </a:ext>
            </a:extLst>
          </p:cNvPr>
          <p:cNvSpPr>
            <a:spLocks noGrp="1"/>
          </p:cNvSpPr>
          <p:nvPr>
            <p:ph type="body" sz="quarter" idx="10" hasCustomPrompt="1"/>
          </p:nvPr>
        </p:nvSpPr>
        <p:spPr>
          <a:xfrm>
            <a:off x="1576389" y="1516268"/>
            <a:ext cx="5995987" cy="1451219"/>
          </a:xfrm>
          <a:prstGeom prst="rect">
            <a:avLst/>
          </a:prstGeom>
        </p:spPr>
        <p:txBody>
          <a:bodyPr anchor="b" anchorCtr="0"/>
          <a:lstStyle>
            <a:lvl1pPr marL="0" indent="0" algn="ctr">
              <a:lnSpc>
                <a:spcPct val="100000"/>
              </a:lnSpc>
              <a:buNone/>
              <a:defRPr sz="4000" b="1">
                <a:solidFill>
                  <a:srgbClr val="FFFFFF"/>
                </a:solidFill>
                <a:latin typeface="+mj-lt"/>
              </a:defRPr>
            </a:lvl1pPr>
            <a:lvl2pPr marL="342900" indent="0">
              <a:buNone/>
              <a:defRPr/>
            </a:lvl2pPr>
          </a:lstStyle>
          <a:p>
            <a:pPr lvl="0"/>
            <a:r>
              <a:rPr lang="fi-FI" dirty="0"/>
              <a:t>Add text</a:t>
            </a:r>
          </a:p>
        </p:txBody>
      </p:sp>
      <p:pic>
        <p:nvPicPr>
          <p:cNvPr id="18" name="Kuva 1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2700" y="3855000"/>
            <a:ext cx="1785799" cy="1860000"/>
          </a:xfrm>
          <a:prstGeom prst="rect">
            <a:avLst/>
          </a:prstGeom>
        </p:spPr>
      </p:pic>
    </p:spTree>
    <p:extLst>
      <p:ext uri="{BB962C8B-B14F-4D97-AF65-F5344CB8AC3E}">
        <p14:creationId xmlns:p14="http://schemas.microsoft.com/office/powerpoint/2010/main" val="3177932017"/>
      </p:ext>
    </p:extLst>
  </p:cSld>
  <p:clrMapOvr>
    <a:masterClrMapping/>
  </p:clrMapOvr>
  <p:extLst>
    <p:ext uri="{DCECCB84-F9BA-43D5-87BE-67443E8EF086}">
      <p15:sldGuideLst xmlns:p15="http://schemas.microsoft.com/office/powerpoint/2012/main">
        <p15:guide id="1" orient="horz" pos="1807">
          <p15:clr>
            <a:srgbClr val="FBAE40"/>
          </p15:clr>
        </p15:guide>
        <p15:guide id="2" orient="horz" pos="2028">
          <p15:clr>
            <a:srgbClr val="FBAE40"/>
          </p15:clr>
        </p15:guide>
      </p15:sldGuideLst>
    </p:ext>
  </p:extLst>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1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399" y="996333"/>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sp>
        <p:nvSpPr>
          <p:cNvPr id="13" name="Text Placeholder 3"/>
          <p:cNvSpPr>
            <a:spLocks noGrp="1"/>
          </p:cNvSpPr>
          <p:nvPr>
            <p:ph type="body" sz="half" idx="2" hasCustomPrompt="1"/>
          </p:nvPr>
        </p:nvSpPr>
        <p:spPr>
          <a:xfrm>
            <a:off x="442399" y="1940737"/>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Sub Headline</a:t>
            </a:r>
          </a:p>
        </p:txBody>
      </p:sp>
      <p:cxnSp>
        <p:nvCxnSpPr>
          <p:cNvPr id="15" name="Suora yhdysviiva 6"/>
          <p:cNvCxnSpPr/>
          <p:nvPr userDrawn="1"/>
        </p:nvCxnSpPr>
        <p:spPr>
          <a:xfrm>
            <a:off x="442399" y="1764847"/>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Text Placeholder 3"/>
          <p:cNvSpPr>
            <a:spLocks noGrp="1"/>
          </p:cNvSpPr>
          <p:nvPr>
            <p:ph type="body" sz="half" idx="11" hasCustomPrompt="1"/>
          </p:nvPr>
        </p:nvSpPr>
        <p:spPr>
          <a:xfrm>
            <a:off x="442399" y="3104592"/>
            <a:ext cx="3869137" cy="327132"/>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Name</a:t>
            </a:r>
          </a:p>
        </p:txBody>
      </p:sp>
      <p:sp>
        <p:nvSpPr>
          <p:cNvPr id="16" name="Text Placeholder 3"/>
          <p:cNvSpPr>
            <a:spLocks noGrp="1"/>
          </p:cNvSpPr>
          <p:nvPr>
            <p:ph type="body" sz="half" idx="12" hasCustomPrompt="1"/>
          </p:nvPr>
        </p:nvSpPr>
        <p:spPr>
          <a:xfrm>
            <a:off x="442399" y="3431723"/>
            <a:ext cx="3869137" cy="360060"/>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Date</a:t>
            </a:r>
          </a:p>
        </p:txBody>
      </p:sp>
      <p:pic>
        <p:nvPicPr>
          <p:cNvPr id="2" name="Kuva 1"/>
          <p:cNvPicPr>
            <a:picLocks noChangeAspect="1"/>
          </p:cNvPicPr>
          <p:nvPr userDrawn="1"/>
        </p:nvPicPr>
        <p:blipFill rotWithShape="1">
          <a:blip r:embed="rId2">
            <a:extLst>
              <a:ext uri="{28A0092B-C50C-407E-A947-70E740481C1C}">
                <a14:useLocalDpi xmlns:a14="http://schemas.microsoft.com/office/drawing/2010/main" val="0"/>
              </a:ext>
            </a:extLst>
          </a:blip>
          <a:srcRect l="33917" r="16133"/>
          <a:stretch/>
        </p:blipFill>
        <p:spPr>
          <a:xfrm>
            <a:off x="4576714" y="0"/>
            <a:ext cx="4567287" cy="5715000"/>
          </a:xfrm>
          <a:prstGeom prst="rect">
            <a:avLst/>
          </a:prstGeom>
        </p:spPr>
      </p:pic>
      <p:pic>
        <p:nvPicPr>
          <p:cNvPr id="18" name="Kuva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700" y="3855000"/>
            <a:ext cx="1785799" cy="1860000"/>
          </a:xfrm>
          <a:prstGeom prst="rect">
            <a:avLst/>
          </a:prstGeom>
        </p:spPr>
      </p:pic>
    </p:spTree>
    <p:extLst>
      <p:ext uri="{BB962C8B-B14F-4D97-AF65-F5344CB8AC3E}">
        <p14:creationId xmlns:p14="http://schemas.microsoft.com/office/powerpoint/2010/main" val="4341191"/>
      </p:ext>
    </p:extLst>
  </p:cSld>
  <p:clrMapOvr>
    <a:masterClrMapping/>
  </p:clrMapOvr>
  <p:extLst>
    <p:ext uri="{DCECCB84-F9BA-43D5-87BE-67443E8EF086}">
      <p15:sldGuideLst xmlns:p15="http://schemas.microsoft.com/office/powerpoint/2012/main"/>
    </p:ext>
  </p:extLst>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2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399" y="996333"/>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cxnSp>
        <p:nvCxnSpPr>
          <p:cNvPr id="15" name="Suora yhdysviiva 6"/>
          <p:cNvCxnSpPr/>
          <p:nvPr userDrawn="1"/>
        </p:nvCxnSpPr>
        <p:spPr>
          <a:xfrm>
            <a:off x="442399" y="1764847"/>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 name="Kuva 1"/>
          <p:cNvPicPr>
            <a:picLocks noChangeAspect="1"/>
          </p:cNvPicPr>
          <p:nvPr userDrawn="1"/>
        </p:nvPicPr>
        <p:blipFill rotWithShape="1">
          <a:blip r:embed="rId2">
            <a:extLst>
              <a:ext uri="{28A0092B-C50C-407E-A947-70E740481C1C}">
                <a14:useLocalDpi xmlns:a14="http://schemas.microsoft.com/office/drawing/2010/main" val="0"/>
              </a:ext>
            </a:extLst>
          </a:blip>
          <a:srcRect l="20670" r="20132"/>
          <a:stretch/>
        </p:blipFill>
        <p:spPr>
          <a:xfrm>
            <a:off x="4572001" y="0"/>
            <a:ext cx="4567287" cy="5715000"/>
          </a:xfrm>
          <a:prstGeom prst="rect">
            <a:avLst/>
          </a:prstGeom>
        </p:spPr>
      </p:pic>
      <p:sp>
        <p:nvSpPr>
          <p:cNvPr id="14" name="Text Placeholder 3"/>
          <p:cNvSpPr>
            <a:spLocks noGrp="1"/>
          </p:cNvSpPr>
          <p:nvPr>
            <p:ph type="body" sz="half" idx="2" hasCustomPrompt="1"/>
          </p:nvPr>
        </p:nvSpPr>
        <p:spPr>
          <a:xfrm>
            <a:off x="442399" y="1940737"/>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Sub Headline</a:t>
            </a:r>
          </a:p>
        </p:txBody>
      </p:sp>
      <p:sp>
        <p:nvSpPr>
          <p:cNvPr id="17" name="Text Placeholder 3"/>
          <p:cNvSpPr>
            <a:spLocks noGrp="1"/>
          </p:cNvSpPr>
          <p:nvPr>
            <p:ph type="body" sz="half" idx="11" hasCustomPrompt="1"/>
          </p:nvPr>
        </p:nvSpPr>
        <p:spPr>
          <a:xfrm>
            <a:off x="442399" y="3104592"/>
            <a:ext cx="3869137" cy="327132"/>
          </a:xfrm>
          <a:prstGeom prst="rect">
            <a:avLst/>
          </a:prstGeom>
        </p:spPr>
        <p:txBody>
          <a:bodyPr lIns="0" tIns="0" rIns="0" bIns="0"/>
          <a:lstStyle>
            <a:lvl1pPr marL="0" indent="0">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Name</a:t>
            </a:r>
          </a:p>
        </p:txBody>
      </p:sp>
      <p:sp>
        <p:nvSpPr>
          <p:cNvPr id="18" name="Text Placeholder 3"/>
          <p:cNvSpPr>
            <a:spLocks noGrp="1"/>
          </p:cNvSpPr>
          <p:nvPr>
            <p:ph type="body" sz="half" idx="12" hasCustomPrompt="1"/>
          </p:nvPr>
        </p:nvSpPr>
        <p:spPr>
          <a:xfrm>
            <a:off x="442399" y="3431723"/>
            <a:ext cx="3869137" cy="360060"/>
          </a:xfrm>
          <a:prstGeom prst="rect">
            <a:avLst/>
          </a:prstGeom>
        </p:spPr>
        <p:txBody>
          <a:bodyPr lIns="0" tIns="0" rIns="0" bIns="0"/>
          <a:lstStyle>
            <a:lvl1pPr marL="0" indent="0">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Date</a:t>
            </a:r>
            <a:endParaRPr lang="en-US" dirty="0"/>
          </a:p>
        </p:txBody>
      </p:sp>
      <p:pic>
        <p:nvPicPr>
          <p:cNvPr id="16" name="Kuva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3855000"/>
            <a:ext cx="1785799" cy="1860000"/>
          </a:xfrm>
          <a:prstGeom prst="rect">
            <a:avLst/>
          </a:prstGeom>
        </p:spPr>
      </p:pic>
    </p:spTree>
    <p:extLst>
      <p:ext uri="{BB962C8B-B14F-4D97-AF65-F5344CB8AC3E}">
        <p14:creationId xmlns:p14="http://schemas.microsoft.com/office/powerpoint/2010/main" val="607230573"/>
      </p:ext>
    </p:extLst>
  </p:cSld>
  <p:clrMapOvr>
    <a:masterClrMapping/>
  </p:clrMapOvr>
  <p:extLst>
    <p:ext uri="{DCECCB84-F9BA-43D5-87BE-67443E8EF086}">
      <p15:sldGuideLst xmlns:p15="http://schemas.microsoft.com/office/powerpoint/2012/main"/>
    </p:ext>
  </p:extLst>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3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399" y="996333"/>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cxnSp>
        <p:nvCxnSpPr>
          <p:cNvPr id="15" name="Suora yhdysviiva 6"/>
          <p:cNvCxnSpPr/>
          <p:nvPr userDrawn="1"/>
        </p:nvCxnSpPr>
        <p:spPr>
          <a:xfrm>
            <a:off x="442399" y="1764847"/>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3" name="Kuva 2"/>
          <p:cNvPicPr>
            <a:picLocks noChangeAspect="1"/>
          </p:cNvPicPr>
          <p:nvPr userDrawn="1"/>
        </p:nvPicPr>
        <p:blipFill rotWithShape="1">
          <a:blip r:embed="rId2">
            <a:extLst>
              <a:ext uri="{28A0092B-C50C-407E-A947-70E740481C1C}">
                <a14:useLocalDpi xmlns:a14="http://schemas.microsoft.com/office/drawing/2010/main" val="0"/>
              </a:ext>
            </a:extLst>
          </a:blip>
          <a:srcRect l="8677" t="22626" r="52630"/>
          <a:stretch/>
        </p:blipFill>
        <p:spPr>
          <a:xfrm>
            <a:off x="4576713" y="0"/>
            <a:ext cx="4567287" cy="5715000"/>
          </a:xfrm>
          <a:prstGeom prst="rect">
            <a:avLst/>
          </a:prstGeom>
        </p:spPr>
      </p:pic>
      <p:sp>
        <p:nvSpPr>
          <p:cNvPr id="14" name="Text Placeholder 3"/>
          <p:cNvSpPr>
            <a:spLocks noGrp="1"/>
          </p:cNvSpPr>
          <p:nvPr>
            <p:ph type="body" sz="half" idx="2" hasCustomPrompt="1"/>
          </p:nvPr>
        </p:nvSpPr>
        <p:spPr>
          <a:xfrm>
            <a:off x="442399" y="1940737"/>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Sub Headline</a:t>
            </a:r>
          </a:p>
        </p:txBody>
      </p:sp>
      <p:sp>
        <p:nvSpPr>
          <p:cNvPr id="13" name="Text Placeholder 3"/>
          <p:cNvSpPr>
            <a:spLocks noGrp="1"/>
          </p:cNvSpPr>
          <p:nvPr>
            <p:ph type="body" sz="half" idx="11" hasCustomPrompt="1"/>
          </p:nvPr>
        </p:nvSpPr>
        <p:spPr>
          <a:xfrm>
            <a:off x="442399" y="3104592"/>
            <a:ext cx="3869137" cy="327132"/>
          </a:xfrm>
          <a:prstGeom prst="rect">
            <a:avLst/>
          </a:prstGeom>
        </p:spPr>
        <p:txBody>
          <a:bodyPr lIns="0" tIns="0" rIns="0" bIns="0"/>
          <a:lstStyle>
            <a:lvl1pPr marL="0" indent="0">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Name</a:t>
            </a:r>
          </a:p>
        </p:txBody>
      </p:sp>
      <p:sp>
        <p:nvSpPr>
          <p:cNvPr id="17" name="Text Placeholder 3"/>
          <p:cNvSpPr>
            <a:spLocks noGrp="1"/>
          </p:cNvSpPr>
          <p:nvPr>
            <p:ph type="body" sz="half" idx="12" hasCustomPrompt="1"/>
          </p:nvPr>
        </p:nvSpPr>
        <p:spPr>
          <a:xfrm>
            <a:off x="442399" y="3431723"/>
            <a:ext cx="3869137" cy="360060"/>
          </a:xfrm>
          <a:prstGeom prst="rect">
            <a:avLst/>
          </a:prstGeom>
        </p:spPr>
        <p:txBody>
          <a:bodyPr lIns="0" tIns="0" rIns="0" bIns="0"/>
          <a:lstStyle>
            <a:lvl1pPr marL="0" indent="0">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Date</a:t>
            </a:r>
            <a:endParaRPr lang="en-US" dirty="0"/>
          </a:p>
        </p:txBody>
      </p:sp>
      <p:pic>
        <p:nvPicPr>
          <p:cNvPr id="18" name="Kuva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3855000"/>
            <a:ext cx="1785799" cy="1860000"/>
          </a:xfrm>
          <a:prstGeom prst="rect">
            <a:avLst/>
          </a:prstGeom>
        </p:spPr>
      </p:pic>
    </p:spTree>
    <p:extLst>
      <p:ext uri="{BB962C8B-B14F-4D97-AF65-F5344CB8AC3E}">
        <p14:creationId xmlns:p14="http://schemas.microsoft.com/office/powerpoint/2010/main" val="1670513490"/>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418400"/>
            <a:ext cx="8208000" cy="2952000"/>
          </a:xfrm>
          <a:prstGeom prst="rect">
            <a:avLst/>
          </a:prstGeom>
        </p:spPr>
        <p:txBody>
          <a:bodyPr lIns="0" tIns="0" rIns="0" bIns="0" anchor="b">
            <a:noAutofit/>
          </a:bodyPr>
          <a:lstStyle>
            <a:lvl1pPr algn="l">
              <a:lnSpc>
                <a:spcPct val="80000"/>
              </a:lnSpc>
              <a:defRPr sz="7200" b="1" spc="-200">
                <a:solidFill>
                  <a:srgbClr val="FFCD00"/>
                </a:solidFill>
              </a:defRPr>
            </a:lvl1pPr>
          </a:lstStyle>
          <a:p>
            <a:r>
              <a:rPr lang="fi-FI"/>
              <a:t>Click to edit Master title style</a:t>
            </a:r>
            <a:endParaRPr lang="en-US" dirty="0"/>
          </a:p>
        </p:txBody>
      </p:sp>
      <p:sp>
        <p:nvSpPr>
          <p:cNvPr id="6" name="Subtitle 2"/>
          <p:cNvSpPr>
            <a:spLocks noGrp="1"/>
          </p:cNvSpPr>
          <p:nvPr>
            <p:ph type="subTitle" idx="1"/>
          </p:nvPr>
        </p:nvSpPr>
        <p:spPr>
          <a:xfrm>
            <a:off x="468314" y="4429748"/>
            <a:ext cx="5388448" cy="660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10" y="0"/>
            <a:ext cx="1654175" cy="1516063"/>
          </a:xfrm>
          <a:prstGeom prst="rect">
            <a:avLst/>
          </a:prstGeom>
        </p:spPr>
      </p:pic>
    </p:spTree>
    <p:extLst>
      <p:ext uri="{BB962C8B-B14F-4D97-AF65-F5344CB8AC3E}">
        <p14:creationId xmlns:p14="http://schemas.microsoft.com/office/powerpoint/2010/main" val="2014067074"/>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1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3"/>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adipiscing elit. </a:t>
            </a:r>
            <a:r>
              <a:rPr lang="fi-FI" dirty="0" err="1"/>
              <a:t>Maecenas</a:t>
            </a:r>
            <a:r>
              <a:rPr lang="fi-FI" dirty="0"/>
              <a:t>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2" name="Kuva 11"/>
          <p:cNvPicPr>
            <a:picLocks noChangeAspect="1"/>
          </p:cNvPicPr>
          <p:nvPr userDrawn="1"/>
        </p:nvPicPr>
        <p:blipFill rotWithShape="1">
          <a:blip r:embed="rId2">
            <a:extLst>
              <a:ext uri="{28A0092B-C50C-407E-A947-70E740481C1C}">
                <a14:useLocalDpi xmlns:a14="http://schemas.microsoft.com/office/drawing/2010/main" val="0"/>
              </a:ext>
            </a:extLst>
          </a:blip>
          <a:srcRect l="31644" r="19861"/>
          <a:stretch/>
        </p:blipFill>
        <p:spPr>
          <a:xfrm>
            <a:off x="4715166" y="0"/>
            <a:ext cx="4428835" cy="57150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pic>
        <p:nvPicPr>
          <p:cNvPr id="14" name="Kuva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763000"/>
            <a:ext cx="2007980" cy="952000"/>
          </a:xfrm>
          <a:prstGeom prst="rect">
            <a:avLst/>
          </a:prstGeom>
        </p:spPr>
      </p:pic>
    </p:spTree>
    <p:extLst>
      <p:ext uri="{BB962C8B-B14F-4D97-AF65-F5344CB8AC3E}">
        <p14:creationId xmlns:p14="http://schemas.microsoft.com/office/powerpoint/2010/main" val="2206674289"/>
      </p:ext>
    </p:extLst>
  </p:cSld>
  <p:clrMapOvr>
    <a:masterClrMapping/>
  </p:clrMapOvr>
  <p:extLst>
    <p:ext uri="{DCECCB84-F9BA-43D5-87BE-67443E8EF086}">
      <p15:sldGuideLst xmlns:p15="http://schemas.microsoft.com/office/powerpoint/2012/main">
        <p15:guide id="1" pos="2971">
          <p15:clr>
            <a:srgbClr val="FBAE40"/>
          </p15:clr>
        </p15:guide>
      </p15:sldGuideLst>
    </p:ext>
  </p:extLst>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2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3"/>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t>
            </a:r>
            <a:r>
              <a:rPr lang="fi-FI" dirty="0" err="1"/>
              <a:t>adipiscing</a:t>
            </a:r>
            <a:r>
              <a:rPr lang="fi-FI" dirty="0"/>
              <a:t> elit. Maecenas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4" name="Kuva 13"/>
          <p:cNvPicPr>
            <a:picLocks noChangeAspect="1"/>
          </p:cNvPicPr>
          <p:nvPr userDrawn="1"/>
        </p:nvPicPr>
        <p:blipFill rotWithShape="1">
          <a:blip r:embed="rId2">
            <a:extLst>
              <a:ext uri="{28A0092B-C50C-407E-A947-70E740481C1C}">
                <a14:useLocalDpi xmlns:a14="http://schemas.microsoft.com/office/drawing/2010/main" val="0"/>
              </a:ext>
            </a:extLst>
          </a:blip>
          <a:srcRect l="33485" r="9199"/>
          <a:stretch/>
        </p:blipFill>
        <p:spPr>
          <a:xfrm>
            <a:off x="4722830" y="0"/>
            <a:ext cx="4421171" cy="57150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pic>
        <p:nvPicPr>
          <p:cNvPr id="13" name="Kuva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763000"/>
            <a:ext cx="2007980" cy="952000"/>
          </a:xfrm>
          <a:prstGeom prst="rect">
            <a:avLst/>
          </a:prstGeom>
        </p:spPr>
      </p:pic>
    </p:spTree>
    <p:extLst>
      <p:ext uri="{BB962C8B-B14F-4D97-AF65-F5344CB8AC3E}">
        <p14:creationId xmlns:p14="http://schemas.microsoft.com/office/powerpoint/2010/main" val="3001900379"/>
      </p:ext>
    </p:extLst>
  </p:cSld>
  <p:clrMapOvr>
    <a:masterClrMapping/>
  </p:clrMapOvr>
  <p:extLst>
    <p:ext uri="{DCECCB84-F9BA-43D5-87BE-67443E8EF086}">
      <p15:sldGuideLst xmlns:p15="http://schemas.microsoft.com/office/powerpoint/2012/main">
        <p15:guide id="1" pos="2971">
          <p15:clr>
            <a:srgbClr val="FBAE40"/>
          </p15:clr>
        </p15:guide>
      </p15:sldGuideLst>
    </p:ext>
  </p:extLst>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3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3"/>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t>
            </a:r>
            <a:r>
              <a:rPr lang="fi-FI" dirty="0" err="1"/>
              <a:t>adipiscing</a:t>
            </a:r>
            <a:r>
              <a:rPr lang="fi-FI" dirty="0"/>
              <a:t> elit. Maecenas </a:t>
            </a:r>
            <a:r>
              <a:rPr lang="fi-FI" dirty="0" err="1"/>
              <a:t>velit</a:t>
            </a:r>
            <a:r>
              <a:rPr lang="fi-FI" dirty="0"/>
              <a:t> </a:t>
            </a:r>
            <a:r>
              <a:rPr lang="fi-FI" dirty="0" err="1"/>
              <a:t>velit</a:t>
            </a:r>
            <a:r>
              <a:rPr lang="fi-FI" dirty="0"/>
              <a:t>, consequat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3" name="Kuva 12"/>
          <p:cNvPicPr>
            <a:picLocks noChangeAspect="1"/>
          </p:cNvPicPr>
          <p:nvPr userDrawn="1"/>
        </p:nvPicPr>
        <p:blipFill rotWithShape="1">
          <a:blip r:embed="rId2">
            <a:extLst>
              <a:ext uri="{28A0092B-C50C-407E-A947-70E740481C1C}">
                <a14:useLocalDpi xmlns:a14="http://schemas.microsoft.com/office/drawing/2010/main" val="0"/>
              </a:ext>
            </a:extLst>
          </a:blip>
          <a:srcRect l="17808" r="17631"/>
          <a:stretch/>
        </p:blipFill>
        <p:spPr>
          <a:xfrm>
            <a:off x="4713402" y="0"/>
            <a:ext cx="4430598" cy="57150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pic>
        <p:nvPicPr>
          <p:cNvPr id="14" name="Kuva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763000"/>
            <a:ext cx="2007980" cy="952000"/>
          </a:xfrm>
          <a:prstGeom prst="rect">
            <a:avLst/>
          </a:prstGeom>
        </p:spPr>
      </p:pic>
    </p:spTree>
    <p:extLst>
      <p:ext uri="{BB962C8B-B14F-4D97-AF65-F5344CB8AC3E}">
        <p14:creationId xmlns:p14="http://schemas.microsoft.com/office/powerpoint/2010/main" val="616429323"/>
      </p:ext>
    </p:extLst>
  </p:cSld>
  <p:clrMapOvr>
    <a:masterClrMapping/>
  </p:clrMapOvr>
  <p:extLst>
    <p:ext uri="{DCECCB84-F9BA-43D5-87BE-67443E8EF086}">
      <p15:sldGuideLst xmlns:p15="http://schemas.microsoft.com/office/powerpoint/2012/main"/>
    </p:ext>
  </p:extLst>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297EB-5B56-494C-8F03-15176BF9AE71}"/>
              </a:ext>
            </a:extLst>
          </p:cNvPr>
          <p:cNvSpPr>
            <a:spLocks noGrp="1"/>
          </p:cNvSpPr>
          <p:nvPr>
            <p:ph type="ctrTitle"/>
          </p:nvPr>
        </p:nvSpPr>
        <p:spPr>
          <a:xfrm>
            <a:off x="1143000" y="935302"/>
            <a:ext cx="6858000" cy="1989667"/>
          </a:xfrm>
        </p:spPr>
        <p:txBody>
          <a:bodyPr anchor="b"/>
          <a:lstStyle>
            <a:lvl1pPr algn="ctr">
              <a:defRPr sz="4050"/>
            </a:lvl1pPr>
          </a:lstStyle>
          <a:p>
            <a:r>
              <a:rPr lang="en-US"/>
              <a:t>Click to edit Master title style</a:t>
            </a:r>
            <a:endParaRPr lang="en-GB"/>
          </a:p>
        </p:txBody>
      </p:sp>
      <p:sp>
        <p:nvSpPr>
          <p:cNvPr id="3" name="Subtitle 2">
            <a:extLst>
              <a:ext uri="{FF2B5EF4-FFF2-40B4-BE49-F238E27FC236}">
                <a16:creationId xmlns:a16="http://schemas.microsoft.com/office/drawing/2014/main" id="{9E636A61-BA97-2140-861A-3F7EEB6AF006}"/>
              </a:ext>
            </a:extLst>
          </p:cNvPr>
          <p:cNvSpPr>
            <a:spLocks noGrp="1"/>
          </p:cNvSpPr>
          <p:nvPr>
            <p:ph type="subTitle" idx="1"/>
          </p:nvPr>
        </p:nvSpPr>
        <p:spPr>
          <a:xfrm>
            <a:off x="1143000" y="3001698"/>
            <a:ext cx="6858000" cy="1379802"/>
          </a:xfrm>
        </p:spPr>
        <p:txBody>
          <a:bodyPr/>
          <a:lstStyle>
            <a:lvl1pPr marL="0" indent="0" algn="ctr">
              <a:buNone/>
              <a:defRPr sz="1620"/>
            </a:lvl1pPr>
            <a:lvl2pPr marL="308610" indent="0" algn="ctr">
              <a:buNone/>
              <a:defRPr sz="1350"/>
            </a:lvl2pPr>
            <a:lvl3pPr marL="617220" indent="0" algn="ctr">
              <a:buNone/>
              <a:defRPr sz="1215"/>
            </a:lvl3pPr>
            <a:lvl4pPr marL="925830" indent="0" algn="ctr">
              <a:buNone/>
              <a:defRPr sz="1080"/>
            </a:lvl4pPr>
            <a:lvl5pPr marL="1234440" indent="0" algn="ctr">
              <a:buNone/>
              <a:defRPr sz="1080"/>
            </a:lvl5pPr>
            <a:lvl6pPr marL="1543050" indent="0" algn="ctr">
              <a:buNone/>
              <a:defRPr sz="1080"/>
            </a:lvl6pPr>
            <a:lvl7pPr marL="1851660" indent="0" algn="ctr">
              <a:buNone/>
              <a:defRPr sz="1080"/>
            </a:lvl7pPr>
            <a:lvl8pPr marL="2160270" indent="0" algn="ctr">
              <a:buNone/>
              <a:defRPr sz="1080"/>
            </a:lvl8pPr>
            <a:lvl9pPr marL="2468880" indent="0" algn="ctr">
              <a:buNone/>
              <a:defRPr sz="108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679B237-A5A6-1D49-92BF-0C53946A957F}"/>
              </a:ext>
            </a:extLst>
          </p:cNvPr>
          <p:cNvSpPr>
            <a:spLocks noGrp="1"/>
          </p:cNvSpPr>
          <p:nvPr>
            <p:ph type="dt" sz="half" idx="10"/>
          </p:nvPr>
        </p:nvSpPr>
        <p:spPr/>
        <p:txBody>
          <a:bodyPr/>
          <a:lstStyle/>
          <a:p>
            <a:fld id="{2CF95A28-7EEB-AB42-9B0A-1C45C21C75C3}" type="datetimeFigureOut">
              <a:rPr lang="en-GB" smtClean="0"/>
              <a:t>28/08/2022</a:t>
            </a:fld>
            <a:endParaRPr lang="en-GB"/>
          </a:p>
        </p:txBody>
      </p:sp>
      <p:sp>
        <p:nvSpPr>
          <p:cNvPr id="5" name="Footer Placeholder 4">
            <a:extLst>
              <a:ext uri="{FF2B5EF4-FFF2-40B4-BE49-F238E27FC236}">
                <a16:creationId xmlns:a16="http://schemas.microsoft.com/office/drawing/2014/main" id="{0B38CAC3-95B2-4643-A513-EDC0EAE2D0C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27705AD-A9AC-C549-BD89-2AD3D5853A23}"/>
              </a:ext>
            </a:extLst>
          </p:cNvPr>
          <p:cNvSpPr>
            <a:spLocks noGrp="1"/>
          </p:cNvSpPr>
          <p:nvPr>
            <p:ph type="sldNum" sz="quarter" idx="12"/>
          </p:nvPr>
        </p:nvSpPr>
        <p:spPr/>
        <p:txBody>
          <a:bodyPr/>
          <a:lstStyle/>
          <a:p>
            <a:fld id="{F75D15B5-C47A-0442-A7F1-11454E711077}" type="slidenum">
              <a:rPr lang="en-GB" smtClean="0"/>
              <a:t>‹#›</a:t>
            </a:fld>
            <a:endParaRPr lang="en-GB"/>
          </a:p>
        </p:txBody>
      </p:sp>
    </p:spTree>
    <p:extLst>
      <p:ext uri="{BB962C8B-B14F-4D97-AF65-F5344CB8AC3E}">
        <p14:creationId xmlns:p14="http://schemas.microsoft.com/office/powerpoint/2010/main" val="1804859666"/>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userDrawn="1">
  <p:cSld name="4_1. Header Slide - Red">
    <p:spTree>
      <p:nvGrpSpPr>
        <p:cNvPr id="1" name=""/>
        <p:cNvGrpSpPr/>
        <p:nvPr/>
      </p:nvGrpSpPr>
      <p:grpSpPr>
        <a:xfrm>
          <a:off x="0" y="0"/>
          <a:ext cx="0" cy="0"/>
          <a:chOff x="0" y="0"/>
          <a:chExt cx="0" cy="0"/>
        </a:xfrm>
      </p:grpSpPr>
      <p:sp>
        <p:nvSpPr>
          <p:cNvPr id="5" name="Rectangle 4"/>
          <p:cNvSpPr/>
          <p:nvPr userDrawn="1"/>
        </p:nvSpPr>
        <p:spPr>
          <a:xfrm>
            <a:off x="0" y="0"/>
            <a:ext cx="9144000" cy="5715000"/>
          </a:xfrm>
          <a:prstGeom prst="rect">
            <a:avLst/>
          </a:prstGeom>
          <a:solidFill>
            <a:srgbClr val="1D36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Text Placeholder 3"/>
          <p:cNvSpPr>
            <a:spLocks noGrp="1"/>
          </p:cNvSpPr>
          <p:nvPr>
            <p:ph type="body" sz="half" idx="11" hasCustomPrompt="1"/>
          </p:nvPr>
        </p:nvSpPr>
        <p:spPr>
          <a:xfrm>
            <a:off x="431800" y="1820150"/>
            <a:ext cx="7948556" cy="736960"/>
          </a:xfrm>
          <a:prstGeom prst="rect">
            <a:avLst/>
          </a:prstGeom>
        </p:spPr>
        <p:txBody>
          <a:bodyPr lIns="0" rIns="0" anchor="b"/>
          <a:lstStyle>
            <a:lvl1pPr marL="0" indent="0">
              <a:lnSpc>
                <a:spcPct val="100000"/>
              </a:lnSpc>
              <a:buNone/>
              <a:defRPr sz="4000" b="1" baseline="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Headline</a:t>
            </a:r>
          </a:p>
        </p:txBody>
      </p:sp>
      <p:sp>
        <p:nvSpPr>
          <p:cNvPr id="8" name="Text Placeholder 3"/>
          <p:cNvSpPr>
            <a:spLocks noGrp="1"/>
          </p:cNvSpPr>
          <p:nvPr>
            <p:ph type="body" sz="half" idx="2" hasCustomPrompt="1"/>
          </p:nvPr>
        </p:nvSpPr>
        <p:spPr>
          <a:xfrm>
            <a:off x="431801" y="2857500"/>
            <a:ext cx="7998597" cy="557098"/>
          </a:xfrm>
          <a:prstGeom prst="rect">
            <a:avLst/>
          </a:prstGeom>
        </p:spPr>
        <p:txBody>
          <a:bodyPr lIns="0" rIns="0"/>
          <a:lstStyle>
            <a:lvl1pPr marL="0" indent="0">
              <a:lnSpc>
                <a:spcPct val="100000"/>
              </a:lnSpc>
              <a:buNone/>
              <a:defRPr sz="2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No Image - Sub</a:t>
            </a:r>
          </a:p>
        </p:txBody>
      </p:sp>
      <p:sp>
        <p:nvSpPr>
          <p:cNvPr id="9" name="Text Placeholder 3"/>
          <p:cNvSpPr>
            <a:spLocks noGrp="1"/>
          </p:cNvSpPr>
          <p:nvPr>
            <p:ph type="body" sz="half" idx="12" hasCustomPrompt="1"/>
          </p:nvPr>
        </p:nvSpPr>
        <p:spPr>
          <a:xfrm>
            <a:off x="5966373" y="4683765"/>
            <a:ext cx="2464025" cy="327132"/>
          </a:xfrm>
          <a:prstGeom prst="rect">
            <a:avLst/>
          </a:prstGeom>
        </p:spPr>
        <p:txBody>
          <a:bodyPr/>
          <a:lstStyle>
            <a:lvl1pPr marL="0" indent="0">
              <a:buNone/>
              <a:defRPr sz="135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Name</a:t>
            </a:r>
          </a:p>
        </p:txBody>
      </p:sp>
      <p:sp>
        <p:nvSpPr>
          <p:cNvPr id="11" name="Text Placeholder 3"/>
          <p:cNvSpPr>
            <a:spLocks noGrp="1"/>
          </p:cNvSpPr>
          <p:nvPr>
            <p:ph type="body" sz="half" idx="13" hasCustomPrompt="1"/>
          </p:nvPr>
        </p:nvSpPr>
        <p:spPr>
          <a:xfrm>
            <a:off x="5966373" y="5010897"/>
            <a:ext cx="2464025" cy="327132"/>
          </a:xfrm>
          <a:prstGeom prst="rect">
            <a:avLst/>
          </a:prstGeom>
        </p:spPr>
        <p:txBody>
          <a:bodyPr/>
          <a:lstStyle>
            <a:lvl1pPr marL="0" indent="0">
              <a:buNone/>
              <a:defRPr sz="135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Date</a:t>
            </a:r>
          </a:p>
        </p:txBody>
      </p:sp>
      <p:pic>
        <p:nvPicPr>
          <p:cNvPr id="10" name="Kuva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4059869"/>
            <a:ext cx="1589103" cy="1655131"/>
          </a:xfrm>
          <a:prstGeom prst="rect">
            <a:avLst/>
          </a:prstGeom>
        </p:spPr>
      </p:pic>
    </p:spTree>
    <p:extLst>
      <p:ext uri="{BB962C8B-B14F-4D97-AF65-F5344CB8AC3E}">
        <p14:creationId xmlns:p14="http://schemas.microsoft.com/office/powerpoint/2010/main" val="3281841943"/>
      </p:ext>
    </p:extLst>
  </p:cSld>
  <p:clrMapOvr>
    <a:masterClrMapping/>
  </p:clrMapOvr>
  <p:extLst>
    <p:ext uri="{DCECCB84-F9BA-43D5-87BE-67443E8EF086}">
      <p15:sldGuideLst xmlns:p15="http://schemas.microsoft.com/office/powerpoint/2012/main">
        <p15:guide id="1" orient="horz" pos="2958">
          <p15:clr>
            <a:srgbClr val="FBAE40"/>
          </p15:clr>
        </p15:guide>
      </p15:sldGuideLst>
    </p:ext>
  </p:extLst>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2_1. Header Slide - Red">
    <p:spTree>
      <p:nvGrpSpPr>
        <p:cNvPr id="1" name=""/>
        <p:cNvGrpSpPr/>
        <p:nvPr/>
      </p:nvGrpSpPr>
      <p:grpSpPr>
        <a:xfrm>
          <a:off x="0" y="0"/>
          <a:ext cx="0" cy="0"/>
          <a:chOff x="0" y="0"/>
          <a:chExt cx="0" cy="0"/>
        </a:xfrm>
      </p:grpSpPr>
      <p:sp>
        <p:nvSpPr>
          <p:cNvPr id="5" name="Rectangle 4"/>
          <p:cNvSpPr/>
          <p:nvPr userDrawn="1"/>
        </p:nvSpPr>
        <p:spPr>
          <a:xfrm>
            <a:off x="0" y="0"/>
            <a:ext cx="9144000" cy="5715000"/>
          </a:xfrm>
          <a:prstGeom prst="rect">
            <a:avLst/>
          </a:prstGeom>
          <a:solidFill>
            <a:srgbClr val="1D36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8" name="Text Placeholder 3"/>
          <p:cNvSpPr>
            <a:spLocks noGrp="1"/>
          </p:cNvSpPr>
          <p:nvPr>
            <p:ph type="body" sz="half" idx="2" hasCustomPrompt="1"/>
          </p:nvPr>
        </p:nvSpPr>
        <p:spPr>
          <a:xfrm>
            <a:off x="431801" y="2857500"/>
            <a:ext cx="7998597" cy="557098"/>
          </a:xfrm>
          <a:prstGeom prst="rect">
            <a:avLst/>
          </a:prstGeom>
        </p:spPr>
        <p:txBody>
          <a:bodyPr lIns="0" rIns="0"/>
          <a:lstStyle>
            <a:lvl1pPr marL="0" indent="0">
              <a:lnSpc>
                <a:spcPct val="100000"/>
              </a:lnSpc>
              <a:buNone/>
              <a:defRPr sz="2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No Image - Sub</a:t>
            </a:r>
          </a:p>
        </p:txBody>
      </p:sp>
      <p:pic>
        <p:nvPicPr>
          <p:cNvPr id="10" name="Kuva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683764"/>
            <a:ext cx="990096" cy="1031236"/>
          </a:xfrm>
          <a:prstGeom prst="rect">
            <a:avLst/>
          </a:prstGeom>
        </p:spPr>
      </p:pic>
    </p:spTree>
    <p:extLst>
      <p:ext uri="{BB962C8B-B14F-4D97-AF65-F5344CB8AC3E}">
        <p14:creationId xmlns:p14="http://schemas.microsoft.com/office/powerpoint/2010/main" val="1821482826"/>
      </p:ext>
    </p:extLst>
  </p:cSld>
  <p:clrMapOvr>
    <a:masterClrMapping/>
  </p:clrMapOvr>
  <p:extLst>
    <p:ext uri="{DCECCB84-F9BA-43D5-87BE-67443E8EF086}">
      <p15:sldGuideLst xmlns:p15="http://schemas.microsoft.com/office/powerpoint/2012/main">
        <p15:guide id="1" orient="horz" pos="2958">
          <p15:clr>
            <a:srgbClr val="FBAE40"/>
          </p15:clr>
        </p15:guide>
      </p15:sldGuideLst>
    </p:ext>
  </p:extLst>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1_1. Header Slide - Re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3E5B95-CD2E-B843-AF10-641A80DEFD2B}"/>
              </a:ext>
            </a:extLst>
          </p:cNvPr>
          <p:cNvPicPr>
            <a:picLocks noChangeAspect="1"/>
          </p:cNvPicPr>
          <p:nvPr userDrawn="1"/>
        </p:nvPicPr>
        <p:blipFill>
          <a:blip r:embed="rId2"/>
          <a:stretch>
            <a:fillRect/>
          </a:stretch>
        </p:blipFill>
        <p:spPr>
          <a:xfrm>
            <a:off x="0" y="4365167"/>
            <a:ext cx="1296140" cy="1349832"/>
          </a:xfrm>
          <a:prstGeom prst="rect">
            <a:avLst/>
          </a:prstGeom>
        </p:spPr>
      </p:pic>
      <p:sp>
        <p:nvSpPr>
          <p:cNvPr id="6" name="Text Placeholder 5">
            <a:extLst>
              <a:ext uri="{FF2B5EF4-FFF2-40B4-BE49-F238E27FC236}">
                <a16:creationId xmlns:a16="http://schemas.microsoft.com/office/drawing/2014/main" id="{22047B05-FB65-D346-A96A-C5B51A87300A}"/>
              </a:ext>
            </a:extLst>
          </p:cNvPr>
          <p:cNvSpPr>
            <a:spLocks noGrp="1"/>
          </p:cNvSpPr>
          <p:nvPr>
            <p:ph type="body" sz="quarter" idx="10"/>
          </p:nvPr>
        </p:nvSpPr>
        <p:spPr>
          <a:xfrm>
            <a:off x="417699" y="423744"/>
            <a:ext cx="6319837" cy="602120"/>
          </a:xfrm>
          <a:prstGeom prst="rect">
            <a:avLst/>
          </a:prstGeom>
        </p:spPr>
        <p:txBody>
          <a:bodyPr/>
          <a:lstStyle>
            <a:lvl1pPr marL="0" indent="0">
              <a:buFontTx/>
              <a:buNone/>
              <a:defRPr sz="3200" b="1"/>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Edit Master text styles</a:t>
            </a:r>
          </a:p>
        </p:txBody>
      </p:sp>
    </p:spTree>
    <p:extLst>
      <p:ext uri="{BB962C8B-B14F-4D97-AF65-F5344CB8AC3E}">
        <p14:creationId xmlns:p14="http://schemas.microsoft.com/office/powerpoint/2010/main" val="4119486023"/>
      </p:ext>
    </p:extLst>
  </p:cSld>
  <p:clrMapOvr>
    <a:masterClrMapping/>
  </p:clrMapOvr>
  <p:extLst>
    <p:ext uri="{DCECCB84-F9BA-43D5-87BE-67443E8EF086}">
      <p15:sldGuideLst xmlns:p15="http://schemas.microsoft.com/office/powerpoint/2012/main">
        <p15:guide id="1" orient="horz" pos="2958">
          <p15:clr>
            <a:srgbClr val="FBAE40"/>
          </p15:clr>
        </p15:guide>
      </p15:sldGuideLst>
    </p:ext>
  </p:extLst>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8_1. Header Slide - Re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756157-1A1D-E148-8A77-A8219A6D38F0}"/>
              </a:ext>
            </a:extLst>
          </p:cNvPr>
          <p:cNvPicPr>
            <a:picLocks noChangeAspect="1"/>
          </p:cNvPicPr>
          <p:nvPr userDrawn="1"/>
        </p:nvPicPr>
        <p:blipFill>
          <a:blip r:embed="rId2"/>
          <a:stretch>
            <a:fillRect/>
          </a:stretch>
        </p:blipFill>
        <p:spPr>
          <a:xfrm>
            <a:off x="1" y="4365167"/>
            <a:ext cx="1296141" cy="1349833"/>
          </a:xfrm>
          <a:prstGeom prst="rect">
            <a:avLst/>
          </a:prstGeom>
        </p:spPr>
      </p:pic>
      <p:sp>
        <p:nvSpPr>
          <p:cNvPr id="5" name="Text Placeholder 5">
            <a:extLst>
              <a:ext uri="{FF2B5EF4-FFF2-40B4-BE49-F238E27FC236}">
                <a16:creationId xmlns:a16="http://schemas.microsoft.com/office/drawing/2014/main" id="{E9CCC7E7-209C-CE4D-A8AB-5D73DDDD327A}"/>
              </a:ext>
            </a:extLst>
          </p:cNvPr>
          <p:cNvSpPr>
            <a:spLocks noGrp="1"/>
          </p:cNvSpPr>
          <p:nvPr>
            <p:ph type="body" sz="quarter" idx="10"/>
          </p:nvPr>
        </p:nvSpPr>
        <p:spPr>
          <a:xfrm>
            <a:off x="417699" y="423744"/>
            <a:ext cx="6319837" cy="602120"/>
          </a:xfrm>
          <a:prstGeom prst="rect">
            <a:avLst/>
          </a:prstGeom>
        </p:spPr>
        <p:txBody>
          <a:bodyPr/>
          <a:lstStyle>
            <a:lvl1pPr marL="0" indent="0">
              <a:buFontTx/>
              <a:buNone/>
              <a:defRPr sz="3200" b="1"/>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Edit Master text styles</a:t>
            </a:r>
          </a:p>
        </p:txBody>
      </p:sp>
    </p:spTree>
    <p:extLst>
      <p:ext uri="{BB962C8B-B14F-4D97-AF65-F5344CB8AC3E}">
        <p14:creationId xmlns:p14="http://schemas.microsoft.com/office/powerpoint/2010/main" val="1476724359"/>
      </p:ext>
    </p:extLst>
  </p:cSld>
  <p:clrMapOvr>
    <a:masterClrMapping/>
  </p:clrMapOvr>
  <p:extLst>
    <p:ext uri="{DCECCB84-F9BA-43D5-87BE-67443E8EF086}">
      <p15:sldGuideLst xmlns:p15="http://schemas.microsoft.com/office/powerpoint/2012/main">
        <p15:guide id="1" orient="horz" pos="2958">
          <p15:clr>
            <a:srgbClr val="FBAE40"/>
          </p15:clr>
        </p15:guide>
      </p15:sldGuideLst>
    </p:ext>
  </p:extLst>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9_1. Header Slide - Re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C07711-8A47-2648-80AF-C4F34AAAB296}"/>
              </a:ext>
            </a:extLst>
          </p:cNvPr>
          <p:cNvPicPr>
            <a:picLocks noChangeAspect="1"/>
          </p:cNvPicPr>
          <p:nvPr userDrawn="1"/>
        </p:nvPicPr>
        <p:blipFill>
          <a:blip r:embed="rId2"/>
          <a:stretch>
            <a:fillRect/>
          </a:stretch>
        </p:blipFill>
        <p:spPr>
          <a:xfrm>
            <a:off x="0" y="4362536"/>
            <a:ext cx="1298668" cy="1352464"/>
          </a:xfrm>
          <a:prstGeom prst="rect">
            <a:avLst/>
          </a:prstGeom>
        </p:spPr>
      </p:pic>
      <p:sp>
        <p:nvSpPr>
          <p:cNvPr id="5" name="Text Placeholder 5">
            <a:extLst>
              <a:ext uri="{FF2B5EF4-FFF2-40B4-BE49-F238E27FC236}">
                <a16:creationId xmlns:a16="http://schemas.microsoft.com/office/drawing/2014/main" id="{71882661-5616-1047-80B9-919709C9FD3A}"/>
              </a:ext>
            </a:extLst>
          </p:cNvPr>
          <p:cNvSpPr>
            <a:spLocks noGrp="1"/>
          </p:cNvSpPr>
          <p:nvPr>
            <p:ph type="body" sz="quarter" idx="10"/>
          </p:nvPr>
        </p:nvSpPr>
        <p:spPr>
          <a:xfrm>
            <a:off x="417699" y="423744"/>
            <a:ext cx="6319837" cy="602120"/>
          </a:xfrm>
          <a:prstGeom prst="rect">
            <a:avLst/>
          </a:prstGeom>
        </p:spPr>
        <p:txBody>
          <a:bodyPr/>
          <a:lstStyle>
            <a:lvl1pPr marL="0" indent="0">
              <a:buFontTx/>
              <a:buNone/>
              <a:defRPr sz="3200" b="1"/>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Edit Master text styles</a:t>
            </a:r>
          </a:p>
        </p:txBody>
      </p:sp>
    </p:spTree>
    <p:extLst>
      <p:ext uri="{BB962C8B-B14F-4D97-AF65-F5344CB8AC3E}">
        <p14:creationId xmlns:p14="http://schemas.microsoft.com/office/powerpoint/2010/main" val="1584287091"/>
      </p:ext>
    </p:extLst>
  </p:cSld>
  <p:clrMapOvr>
    <a:masterClrMapping/>
  </p:clrMapOvr>
  <p:extLst>
    <p:ext uri="{DCECCB84-F9BA-43D5-87BE-67443E8EF086}">
      <p15:sldGuideLst xmlns:p15="http://schemas.microsoft.com/office/powerpoint/2012/main">
        <p15:guide id="1" orient="horz" pos="2958">
          <p15:clr>
            <a:srgbClr val="FBAE40"/>
          </p15:clr>
        </p15:guide>
      </p15:sldGuideLst>
    </p:ext>
  </p:extLst>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5. Body slide - 2 text columns ">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881" y="29950"/>
            <a:ext cx="8497093" cy="1129216"/>
          </a:xfrm>
          <a:prstGeom prst="rect">
            <a:avLst/>
          </a:prstGeom>
        </p:spPr>
        <p:txBody>
          <a:bodyPr lIns="0" tIns="0" rIns="0" bIns="0" anchor="t"/>
          <a:lstStyle>
            <a:lvl1pPr marL="0" indent="0">
              <a:lnSpc>
                <a:spcPct val="100000"/>
              </a:lnSpc>
              <a:buNone/>
              <a:defRPr sz="4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a:t>
            </a:r>
          </a:p>
        </p:txBody>
      </p:sp>
      <p:sp>
        <p:nvSpPr>
          <p:cNvPr id="13" name="Text Placeholder 3"/>
          <p:cNvSpPr>
            <a:spLocks noGrp="1"/>
          </p:cNvSpPr>
          <p:nvPr>
            <p:ph type="body" sz="half" idx="11" hasCustomPrompt="1"/>
          </p:nvPr>
        </p:nvSpPr>
        <p:spPr>
          <a:xfrm>
            <a:off x="287339" y="1497543"/>
            <a:ext cx="4150122" cy="3262458"/>
          </a:xfrm>
          <a:prstGeom prst="rect">
            <a:avLst/>
          </a:prstGeom>
        </p:spPr>
        <p:txBody>
          <a:bodyPr lIns="0" tIns="0" rIns="0" bIns="0"/>
          <a:lstStyle>
            <a:lvl1pPr marL="342900" marR="0" indent="-342900" algn="l" defTabSz="685800"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650" indent="-285750">
              <a:buFont typeface="Arial" panose="020B0604020202020204" pitchFamily="34" charset="0"/>
              <a:buChar char="•"/>
              <a:defRPr sz="2100"/>
            </a:lvl2pPr>
            <a:lvl3pPr marL="804863" indent="-176213">
              <a:buFont typeface="Arial" panose="020B0604020202020204" pitchFamily="34" charset="0"/>
              <a:buChar char="•"/>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1" name="Text Placeholder 3"/>
          <p:cNvSpPr>
            <a:spLocks noGrp="1"/>
          </p:cNvSpPr>
          <p:nvPr>
            <p:ph type="body" sz="half" idx="12" hasCustomPrompt="1"/>
          </p:nvPr>
        </p:nvSpPr>
        <p:spPr>
          <a:xfrm>
            <a:off x="4706541" y="1497543"/>
            <a:ext cx="4078684" cy="3262458"/>
          </a:xfrm>
          <a:prstGeom prst="rect">
            <a:avLst/>
          </a:prstGeom>
        </p:spPr>
        <p:txBody>
          <a:bodyPr lIns="0" tIns="0" rIns="0" bIns="0"/>
          <a:lstStyle>
            <a:lvl1pPr marL="342900" marR="0" indent="-342900" algn="l" defTabSz="685800"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650" indent="-285750">
              <a:buFont typeface="Arial" panose="020B0604020202020204" pitchFamily="34" charset="0"/>
              <a:buChar char="•"/>
              <a:defRPr sz="2100"/>
            </a:lvl2pPr>
            <a:lvl3pPr marL="804863" indent="-176213">
              <a:buFont typeface="Arial" panose="020B0604020202020204" pitchFamily="34" charset="0"/>
              <a:buChar char="•"/>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3" name="Päivämäärän paikkamerkki 2">
            <a:extLst>
              <a:ext uri="{FF2B5EF4-FFF2-40B4-BE49-F238E27FC236}">
                <a16:creationId xmlns:a16="http://schemas.microsoft.com/office/drawing/2014/main" id="{0ACE9B33-D0C7-4AF1-A02A-1559773A78AC}"/>
              </a:ext>
            </a:extLst>
          </p:cNvPr>
          <p:cNvSpPr>
            <a:spLocks noGrp="1"/>
          </p:cNvSpPr>
          <p:nvPr>
            <p:ph type="dt" sz="half" idx="13"/>
          </p:nvPr>
        </p:nvSpPr>
        <p:spPr/>
        <p:txBody>
          <a:bodyPr/>
          <a:lstStyle/>
          <a:p>
            <a:r>
              <a:rPr lang="fi-FI"/>
              <a:t>dd.mm.yyyy</a:t>
            </a:r>
            <a:endParaRPr lang="en-US" dirty="0"/>
          </a:p>
        </p:txBody>
      </p:sp>
      <p:sp>
        <p:nvSpPr>
          <p:cNvPr id="4" name="Alatunnisteen paikkamerkki 3">
            <a:extLst>
              <a:ext uri="{FF2B5EF4-FFF2-40B4-BE49-F238E27FC236}">
                <a16:creationId xmlns:a16="http://schemas.microsoft.com/office/drawing/2014/main" id="{8F7430A1-7AEB-4722-97B3-51719F60574B}"/>
              </a:ext>
            </a:extLst>
          </p:cNvPr>
          <p:cNvSpPr>
            <a:spLocks noGrp="1"/>
          </p:cNvSpPr>
          <p:nvPr>
            <p:ph type="ftr" sz="quarter" idx="14"/>
          </p:nvPr>
        </p:nvSpPr>
        <p:spPr/>
        <p:txBody>
          <a:bodyPr/>
          <a:lstStyle/>
          <a:p>
            <a:r>
              <a:rPr lang="fi-FI" dirty="0" err="1"/>
              <a:t>Your</a:t>
            </a:r>
            <a:r>
              <a:rPr lang="fi-FI" dirty="0"/>
              <a:t> text </a:t>
            </a:r>
            <a:r>
              <a:rPr lang="fi-FI" dirty="0" err="1"/>
              <a:t>here</a:t>
            </a:r>
            <a:endParaRPr lang="fi-FI" dirty="0"/>
          </a:p>
        </p:txBody>
      </p:sp>
      <p:sp>
        <p:nvSpPr>
          <p:cNvPr id="5" name="Dian numeron paikkamerkki 4">
            <a:extLst>
              <a:ext uri="{FF2B5EF4-FFF2-40B4-BE49-F238E27FC236}">
                <a16:creationId xmlns:a16="http://schemas.microsoft.com/office/drawing/2014/main" id="{75B56DD1-CE07-4F8B-9EEB-5CFC86C5CCF2}"/>
              </a:ext>
            </a:extLst>
          </p:cNvPr>
          <p:cNvSpPr>
            <a:spLocks noGrp="1"/>
          </p:cNvSpPr>
          <p:nvPr>
            <p:ph type="sldNum" sz="quarter" idx="15"/>
          </p:nvPr>
        </p:nvSpPr>
        <p:spPr/>
        <p:txBody>
          <a:bodyPr/>
          <a:lstStyle/>
          <a:p>
            <a:fld id="{28F7F04C-F568-F649-A2AE-EA61C66B69B4}" type="slidenum">
              <a:rPr lang="en-US" smtClean="0"/>
              <a:pPr/>
              <a:t>‹#›</a:t>
            </a:fld>
            <a:endParaRPr lang="en-US" dirty="0"/>
          </a:p>
        </p:txBody>
      </p:sp>
      <p:pic>
        <p:nvPicPr>
          <p:cNvPr id="9" name="Picture 8">
            <a:extLst>
              <a:ext uri="{FF2B5EF4-FFF2-40B4-BE49-F238E27FC236}">
                <a16:creationId xmlns:a16="http://schemas.microsoft.com/office/drawing/2014/main" id="{8899356D-F81D-F64D-A824-1CC6A75E8211}"/>
              </a:ext>
            </a:extLst>
          </p:cNvPr>
          <p:cNvPicPr>
            <a:picLocks noChangeAspect="1"/>
          </p:cNvPicPr>
          <p:nvPr userDrawn="1"/>
        </p:nvPicPr>
        <p:blipFill>
          <a:blip r:embed="rId2"/>
          <a:stretch>
            <a:fillRect/>
          </a:stretch>
        </p:blipFill>
        <p:spPr>
          <a:xfrm>
            <a:off x="0" y="4563406"/>
            <a:ext cx="1105786" cy="1151593"/>
          </a:xfrm>
          <a:prstGeom prst="rect">
            <a:avLst/>
          </a:prstGeom>
        </p:spPr>
      </p:pic>
    </p:spTree>
    <p:extLst>
      <p:ext uri="{BB962C8B-B14F-4D97-AF65-F5344CB8AC3E}">
        <p14:creationId xmlns:p14="http://schemas.microsoft.com/office/powerpoint/2010/main" val="651411103"/>
      </p:ext>
    </p:extLst>
  </p:cSld>
  <p:clrMapOvr>
    <a:masterClrMapping/>
  </p:clrMapOvr>
  <p:extLst>
    <p:ext uri="{DCECCB84-F9BA-43D5-87BE-67443E8EF086}">
      <p15:sldGuideLst xmlns:p15="http://schemas.microsoft.com/office/powerpoint/2012/main">
        <p15:guide id="4" pos="5534">
          <p15:clr>
            <a:srgbClr val="FBAE40"/>
          </p15:clr>
        </p15:guide>
        <p15:guide id="5" orient="horz" pos="327">
          <p15:clr>
            <a:srgbClr val="FBAE40"/>
          </p15:clr>
        </p15:guide>
        <p15:guide id="6" pos="2795">
          <p15:clr>
            <a:srgbClr val="FBAE40"/>
          </p15:clr>
        </p15:guide>
        <p15:guide id="7" pos="2965">
          <p15:clr>
            <a:srgbClr val="FBAE40"/>
          </p15:clr>
        </p15:guide>
        <p15:guide id="8" pos="181">
          <p15:clr>
            <a:srgbClr val="FBAE40"/>
          </p15:clr>
        </p15:guide>
        <p15:guide id="9" orient="horz" pos="849">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468323" y="1657740"/>
            <a:ext cx="3319477" cy="2694083"/>
          </a:xfrm>
          <a:prstGeom prst="rect">
            <a:avLst/>
          </a:prstGeom>
        </p:spPr>
        <p:txBody>
          <a:bodyPr lIns="0" tIns="0" rIns="0" bIns="0" anchor="t">
            <a:noAutofit/>
          </a:bodyPr>
          <a:lstStyle>
            <a:lvl1pPr algn="l">
              <a:lnSpc>
                <a:spcPct val="80000"/>
              </a:lnSpc>
              <a:defRPr sz="6000" b="1" spc="-200">
                <a:solidFill>
                  <a:srgbClr val="005EB8"/>
                </a:solidFill>
              </a:defRPr>
            </a:lvl1pPr>
          </a:lstStyle>
          <a:p>
            <a:r>
              <a:rPr lang="fi-FI"/>
              <a:t>Click to edit Master title style</a:t>
            </a:r>
            <a:endParaRPr lang="en-US" dirty="0"/>
          </a:p>
        </p:txBody>
      </p:sp>
      <p:sp>
        <p:nvSpPr>
          <p:cNvPr id="17" name="Subtitle 2"/>
          <p:cNvSpPr>
            <a:spLocks noGrp="1"/>
          </p:cNvSpPr>
          <p:nvPr>
            <p:ph type="subTitle" idx="1"/>
          </p:nvPr>
        </p:nvSpPr>
        <p:spPr>
          <a:xfrm>
            <a:off x="468323" y="4531740"/>
            <a:ext cx="3319477" cy="486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sp>
        <p:nvSpPr>
          <p:cNvPr id="4" name="Picture Placeholder 3"/>
          <p:cNvSpPr>
            <a:spLocks noGrp="1"/>
          </p:cNvSpPr>
          <p:nvPr>
            <p:ph type="pic" sz="quarter" idx="10"/>
          </p:nvPr>
        </p:nvSpPr>
        <p:spPr>
          <a:xfrm>
            <a:off x="4349262" y="150000"/>
            <a:ext cx="4629692" cy="5415000"/>
          </a:xfrm>
          <a:prstGeom prst="rect">
            <a:avLst/>
          </a:prstGeom>
        </p:spPr>
        <p:txBody>
          <a:bodyPr vert="horz"/>
          <a:lstStyle/>
          <a:p>
            <a:pPr lvl="0"/>
            <a:r>
              <a:rPr lang="fi-FI" noProof="0"/>
              <a:t>Drag picture to placeholder or click icon to add</a:t>
            </a:r>
          </a:p>
        </p:txBody>
      </p:sp>
      <p:pic>
        <p:nvPicPr>
          <p:cNvPr id="7"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10" y="0"/>
            <a:ext cx="1654175" cy="1516063"/>
          </a:xfrm>
          <a:prstGeom prst="rect">
            <a:avLst/>
          </a:prstGeom>
        </p:spPr>
      </p:pic>
    </p:spTree>
    <p:extLst>
      <p:ext uri="{BB962C8B-B14F-4D97-AF65-F5344CB8AC3E}">
        <p14:creationId xmlns:p14="http://schemas.microsoft.com/office/powerpoint/2010/main" val="3152834222"/>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6. Body slide - Black text - Image">
    <p:spTree>
      <p:nvGrpSpPr>
        <p:cNvPr id="1" name=""/>
        <p:cNvGrpSpPr/>
        <p:nvPr/>
      </p:nvGrpSpPr>
      <p:grpSpPr>
        <a:xfrm>
          <a:off x="0" y="0"/>
          <a:ext cx="0" cy="0"/>
          <a:chOff x="0" y="0"/>
          <a:chExt cx="0" cy="0"/>
        </a:xfrm>
      </p:grpSpPr>
      <p:sp>
        <p:nvSpPr>
          <p:cNvPr id="8" name="Picture Placeholder 2"/>
          <p:cNvSpPr>
            <a:spLocks noGrp="1"/>
          </p:cNvSpPr>
          <p:nvPr>
            <p:ph type="pic" idx="11" hasCustomPrompt="1"/>
          </p:nvPr>
        </p:nvSpPr>
        <p:spPr>
          <a:xfrm>
            <a:off x="4710794" y="0"/>
            <a:ext cx="4433207" cy="5715000"/>
          </a:xfrm>
          <a:prstGeom prst="rect">
            <a:avLst/>
          </a:prstGeom>
        </p:spPr>
        <p:txBody>
          <a:bodyPr/>
          <a:lstStyle>
            <a:lvl1pPr marL="0" indent="0">
              <a:buNone/>
              <a:defRPr sz="2400" b="1" baseline="0">
                <a:solidFill>
                  <a:schemeClr val="bg1">
                    <a:lumMod val="85000"/>
                    <a:alpha val="62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i-FI" dirty="0" err="1"/>
              <a:t>Click</a:t>
            </a:r>
            <a:r>
              <a:rPr lang="fi-FI" dirty="0"/>
              <a:t> </a:t>
            </a:r>
            <a:r>
              <a:rPr lang="fi-FI" dirty="0" err="1"/>
              <a:t>icon</a:t>
            </a:r>
            <a:r>
              <a:rPr lang="fi-FI" dirty="0"/>
              <a:t> to </a:t>
            </a:r>
            <a:r>
              <a:rPr lang="fi-FI" dirty="0" err="1"/>
              <a:t>add</a:t>
            </a:r>
            <a:r>
              <a:rPr lang="fi-FI" dirty="0"/>
              <a:t> image</a:t>
            </a:r>
            <a:br>
              <a:rPr lang="fi-FI" dirty="0"/>
            </a:br>
            <a:br>
              <a:rPr lang="fi-FI" dirty="0"/>
            </a:br>
            <a:r>
              <a:rPr lang="fi-FI" dirty="0" err="1"/>
              <a:t>Fit</a:t>
            </a:r>
            <a:r>
              <a:rPr lang="fi-FI" dirty="0"/>
              <a:t> the image to </a:t>
            </a:r>
            <a:r>
              <a:rPr lang="fi-FI" dirty="0" err="1"/>
              <a:t>frame</a:t>
            </a:r>
            <a:r>
              <a:rPr lang="fi-FI" dirty="0"/>
              <a:t> </a:t>
            </a:r>
            <a:br>
              <a:rPr lang="fi-FI" dirty="0"/>
            </a:br>
            <a:r>
              <a:rPr lang="fi-FI" dirty="0" err="1"/>
              <a:t>by</a:t>
            </a:r>
            <a:r>
              <a:rPr lang="fi-FI" dirty="0"/>
              <a:t> </a:t>
            </a:r>
            <a:r>
              <a:rPr lang="fi-FI" dirty="0" err="1"/>
              <a:t>choosing</a:t>
            </a:r>
            <a:r>
              <a:rPr lang="fi-FI" dirty="0"/>
              <a:t>: </a:t>
            </a:r>
            <a:br>
              <a:rPr lang="fi-FI" dirty="0"/>
            </a:br>
            <a:r>
              <a:rPr lang="fi-FI" dirty="0" err="1"/>
              <a:t>crop</a:t>
            </a:r>
            <a:r>
              <a:rPr lang="fi-FI" dirty="0"/>
              <a:t>&gt;</a:t>
            </a:r>
            <a:r>
              <a:rPr lang="fi-FI" dirty="0" err="1"/>
              <a:t>fit</a:t>
            </a:r>
            <a:r>
              <a:rPr lang="fi-FI" dirty="0"/>
              <a:t> / rajaa&gt;sovita</a:t>
            </a:r>
            <a:endParaRPr lang="en-US" dirty="0"/>
          </a:p>
        </p:txBody>
      </p:sp>
      <p:sp>
        <p:nvSpPr>
          <p:cNvPr id="4" name="Text Placeholder 3"/>
          <p:cNvSpPr>
            <a:spLocks noGrp="1"/>
          </p:cNvSpPr>
          <p:nvPr>
            <p:ph type="body" sz="half" idx="2" hasCustomPrompt="1"/>
          </p:nvPr>
        </p:nvSpPr>
        <p:spPr>
          <a:xfrm>
            <a:off x="287339" y="1509486"/>
            <a:ext cx="4052221" cy="3250514"/>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Tx/>
              <a:buNone/>
              <a:tabLst/>
              <a:defRPr lang="en-GB" sz="2100" b="1" smtClean="0"/>
            </a:lvl1pPr>
            <a:lvl2pPr marL="342900" indent="0">
              <a:buFontTx/>
              <a:buNone/>
              <a:defRPr sz="2100"/>
            </a:lvl2pPr>
            <a:lvl3pPr marL="628650" indent="0">
              <a:buFontTx/>
              <a:buNone/>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p:txBody>
      </p:sp>
      <p:sp>
        <p:nvSpPr>
          <p:cNvPr id="11" name="Text Placeholder 3"/>
          <p:cNvSpPr>
            <a:spLocks noGrp="1"/>
          </p:cNvSpPr>
          <p:nvPr>
            <p:ph type="body" sz="half" idx="10" hasCustomPrompt="1"/>
          </p:nvPr>
        </p:nvSpPr>
        <p:spPr>
          <a:xfrm>
            <a:off x="287339" y="38667"/>
            <a:ext cx="4052221" cy="1157194"/>
          </a:xfrm>
          <a:prstGeom prst="rect">
            <a:avLst/>
          </a:prstGeom>
        </p:spPr>
        <p:txBody>
          <a:bodyPr lIns="0" tIns="0" rIns="0" bIns="0"/>
          <a:lstStyle>
            <a:lvl1pPr marL="0" indent="0">
              <a:lnSpc>
                <a:spcPct val="100000"/>
              </a:lnSpc>
              <a:buNone/>
              <a:defRPr sz="4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a:t>
            </a:r>
          </a:p>
        </p:txBody>
      </p:sp>
      <p:sp>
        <p:nvSpPr>
          <p:cNvPr id="6" name="Päivämäärän paikkamerkki 5"/>
          <p:cNvSpPr>
            <a:spLocks noGrp="1"/>
          </p:cNvSpPr>
          <p:nvPr>
            <p:ph type="dt" sz="half" idx="12"/>
          </p:nvPr>
        </p:nvSpPr>
        <p:spPr/>
        <p:txBody>
          <a:bodyPr/>
          <a:lstStyle/>
          <a:p>
            <a:r>
              <a:rPr lang="fi-FI"/>
              <a:t>dd.mm.yyyy</a:t>
            </a:r>
            <a:endParaRPr lang="en-US" dirty="0"/>
          </a:p>
        </p:txBody>
      </p:sp>
      <p:sp>
        <p:nvSpPr>
          <p:cNvPr id="9" name="Alatunnisteen paikkamerkki 8"/>
          <p:cNvSpPr>
            <a:spLocks noGrp="1"/>
          </p:cNvSpPr>
          <p:nvPr>
            <p:ph type="ftr" sz="quarter" idx="13"/>
          </p:nvPr>
        </p:nvSpPr>
        <p:spPr/>
        <p:txBody>
          <a:bodyPr/>
          <a:lstStyle/>
          <a:p>
            <a:r>
              <a:rPr lang="fi-FI" dirty="0" err="1"/>
              <a:t>Your</a:t>
            </a:r>
            <a:r>
              <a:rPr lang="fi-FI" dirty="0"/>
              <a:t> text </a:t>
            </a:r>
            <a:r>
              <a:rPr lang="fi-FI" dirty="0" err="1"/>
              <a:t>here</a:t>
            </a:r>
            <a:endParaRPr lang="fi-FI" dirty="0"/>
          </a:p>
        </p:txBody>
      </p:sp>
      <p:sp>
        <p:nvSpPr>
          <p:cNvPr id="10" name="Dian numeron paikkamerkki 9"/>
          <p:cNvSpPr>
            <a:spLocks noGrp="1"/>
          </p:cNvSpPr>
          <p:nvPr>
            <p:ph type="sldNum" sz="quarter" idx="14"/>
          </p:nvPr>
        </p:nvSpPr>
        <p:spPr/>
        <p:txBody>
          <a:bodyPr/>
          <a:lstStyle/>
          <a:p>
            <a:fld id="{28F7F04C-F568-F649-A2AE-EA61C66B69B4}" type="slidenum">
              <a:rPr lang="en-US" smtClean="0"/>
              <a:pPr/>
              <a:t>‹#›</a:t>
            </a:fld>
            <a:endParaRPr lang="en-US" dirty="0"/>
          </a:p>
        </p:txBody>
      </p:sp>
      <p:pic>
        <p:nvPicPr>
          <p:cNvPr id="12" name="Picture 11">
            <a:extLst>
              <a:ext uri="{FF2B5EF4-FFF2-40B4-BE49-F238E27FC236}">
                <a16:creationId xmlns:a16="http://schemas.microsoft.com/office/drawing/2014/main" id="{207BF348-3E2B-FA4F-8B58-64E0CB3B7647}"/>
              </a:ext>
            </a:extLst>
          </p:cNvPr>
          <p:cNvPicPr>
            <a:picLocks noChangeAspect="1"/>
          </p:cNvPicPr>
          <p:nvPr userDrawn="1"/>
        </p:nvPicPr>
        <p:blipFill>
          <a:blip r:embed="rId2"/>
          <a:stretch>
            <a:fillRect/>
          </a:stretch>
        </p:blipFill>
        <p:spPr>
          <a:xfrm>
            <a:off x="0" y="4651990"/>
            <a:ext cx="1020726" cy="1063009"/>
          </a:xfrm>
          <a:prstGeom prst="rect">
            <a:avLst/>
          </a:prstGeom>
        </p:spPr>
      </p:pic>
    </p:spTree>
    <p:extLst>
      <p:ext uri="{BB962C8B-B14F-4D97-AF65-F5344CB8AC3E}">
        <p14:creationId xmlns:p14="http://schemas.microsoft.com/office/powerpoint/2010/main" val="2559626900"/>
      </p:ext>
    </p:extLst>
  </p:cSld>
  <p:clrMapOvr>
    <a:masterClrMapping/>
  </p:clrMapOvr>
  <p:extLst>
    <p:ext uri="{DCECCB84-F9BA-43D5-87BE-67443E8EF086}">
      <p15:sldGuideLst xmlns:p15="http://schemas.microsoft.com/office/powerpoint/2012/main"/>
    </p:ext>
  </p:extLst>
</p:sldLayout>
</file>

<file path=ppt/slideLayouts/slideLayout391.xml><?xml version="1.0" encoding="utf-8"?>
<p:sldLayout xmlns:a="http://schemas.openxmlformats.org/drawingml/2006/main" xmlns:r="http://schemas.openxmlformats.org/officeDocument/2006/relationships" xmlns:p="http://schemas.openxmlformats.org/presentationml/2006/main" userDrawn="1">
  <p:cSld name="Title and One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8813426"/>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7A43BF-1A3F-CE4F-9EB4-DDA97B153A49}"/>
              </a:ext>
            </a:extLst>
          </p:cNvPr>
          <p:cNvSpPr>
            <a:spLocks noGrp="1"/>
          </p:cNvSpPr>
          <p:nvPr>
            <p:ph type="dt" sz="half" idx="10"/>
          </p:nvPr>
        </p:nvSpPr>
        <p:spPr/>
        <p:txBody>
          <a:bodyPr/>
          <a:lstStyle/>
          <a:p>
            <a:fld id="{8B140B71-C5C3-1C4F-BFC2-A0114D05E197}" type="datetimeFigureOut">
              <a:rPr lang="fi-FI" smtClean="0"/>
              <a:t>28.8.2022</a:t>
            </a:fld>
            <a:endParaRPr lang="fi-FI"/>
          </a:p>
        </p:txBody>
      </p:sp>
      <p:sp>
        <p:nvSpPr>
          <p:cNvPr id="3" name="Footer Placeholder 2">
            <a:extLst>
              <a:ext uri="{FF2B5EF4-FFF2-40B4-BE49-F238E27FC236}">
                <a16:creationId xmlns:a16="http://schemas.microsoft.com/office/drawing/2014/main" id="{DE3B7DA0-5570-9345-8C90-B439CCE41A78}"/>
              </a:ext>
            </a:extLst>
          </p:cNvPr>
          <p:cNvSpPr>
            <a:spLocks noGrp="1"/>
          </p:cNvSpPr>
          <p:nvPr>
            <p:ph type="ftr" sz="quarter" idx="11"/>
          </p:nvPr>
        </p:nvSpPr>
        <p:spPr/>
        <p:txBody>
          <a:bodyPr/>
          <a:lstStyle/>
          <a:p>
            <a:endParaRPr lang="fi-FI"/>
          </a:p>
        </p:txBody>
      </p:sp>
      <p:sp>
        <p:nvSpPr>
          <p:cNvPr id="4" name="Slide Number Placeholder 3">
            <a:extLst>
              <a:ext uri="{FF2B5EF4-FFF2-40B4-BE49-F238E27FC236}">
                <a16:creationId xmlns:a16="http://schemas.microsoft.com/office/drawing/2014/main" id="{6D3CAEE7-0DE1-C14F-8F88-1B4DF36FA845}"/>
              </a:ext>
            </a:extLst>
          </p:cNvPr>
          <p:cNvSpPr>
            <a:spLocks noGrp="1"/>
          </p:cNvSpPr>
          <p:nvPr>
            <p:ph type="sldNum" sz="quarter" idx="12"/>
          </p:nvPr>
        </p:nvSpPr>
        <p:spPr/>
        <p:txBody>
          <a:bodyPr/>
          <a:lstStyle/>
          <a:p>
            <a:fld id="{1EF10763-F909-1045-9F0D-89589422AE67}" type="slidenum">
              <a:rPr lang="fi-FI" smtClean="0"/>
              <a:t>‹#›</a:t>
            </a:fld>
            <a:endParaRPr lang="fi-FI"/>
          </a:p>
        </p:txBody>
      </p:sp>
    </p:spTree>
    <p:extLst>
      <p:ext uri="{BB962C8B-B14F-4D97-AF65-F5344CB8AC3E}">
        <p14:creationId xmlns:p14="http://schemas.microsoft.com/office/powerpoint/2010/main" val="1132276635"/>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userDrawn="1">
  <p:cSld name="3_1. Header Slide - Red">
    <p:spTree>
      <p:nvGrpSpPr>
        <p:cNvPr id="1" name=""/>
        <p:cNvGrpSpPr/>
        <p:nvPr/>
      </p:nvGrpSpPr>
      <p:grpSpPr>
        <a:xfrm>
          <a:off x="0" y="0"/>
          <a:ext cx="0" cy="0"/>
          <a:chOff x="0" y="0"/>
          <a:chExt cx="0" cy="0"/>
        </a:xfrm>
      </p:grpSpPr>
      <p:sp>
        <p:nvSpPr>
          <p:cNvPr id="5" name="Rectangle 4"/>
          <p:cNvSpPr/>
          <p:nvPr userDrawn="1"/>
        </p:nvSpPr>
        <p:spPr>
          <a:xfrm>
            <a:off x="0" y="0"/>
            <a:ext cx="9144000" cy="5715000"/>
          </a:xfrm>
          <a:prstGeom prst="rect">
            <a:avLst/>
          </a:prstGeom>
          <a:solidFill>
            <a:srgbClr val="1D36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Text Placeholder 3"/>
          <p:cNvSpPr>
            <a:spLocks noGrp="1"/>
          </p:cNvSpPr>
          <p:nvPr>
            <p:ph type="body" sz="half" idx="11" hasCustomPrompt="1"/>
          </p:nvPr>
        </p:nvSpPr>
        <p:spPr>
          <a:xfrm>
            <a:off x="431800" y="1820150"/>
            <a:ext cx="7948556" cy="736960"/>
          </a:xfrm>
          <a:prstGeom prst="rect">
            <a:avLst/>
          </a:prstGeom>
        </p:spPr>
        <p:txBody>
          <a:bodyPr lIns="0" rIns="0" anchor="b"/>
          <a:lstStyle>
            <a:lvl1pPr marL="0" indent="0">
              <a:lnSpc>
                <a:spcPct val="100000"/>
              </a:lnSpc>
              <a:buNone/>
              <a:defRPr sz="4000" b="1" baseline="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Headline</a:t>
            </a:r>
          </a:p>
        </p:txBody>
      </p:sp>
      <p:sp>
        <p:nvSpPr>
          <p:cNvPr id="8" name="Text Placeholder 3"/>
          <p:cNvSpPr>
            <a:spLocks noGrp="1"/>
          </p:cNvSpPr>
          <p:nvPr>
            <p:ph type="body" sz="half" idx="2" hasCustomPrompt="1"/>
          </p:nvPr>
        </p:nvSpPr>
        <p:spPr>
          <a:xfrm>
            <a:off x="431801" y="2857500"/>
            <a:ext cx="7998597" cy="557098"/>
          </a:xfrm>
          <a:prstGeom prst="rect">
            <a:avLst/>
          </a:prstGeom>
        </p:spPr>
        <p:txBody>
          <a:bodyPr lIns="0" rIns="0"/>
          <a:lstStyle>
            <a:lvl1pPr marL="0" indent="0">
              <a:lnSpc>
                <a:spcPct val="100000"/>
              </a:lnSpc>
              <a:buNone/>
              <a:defRPr sz="2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No Image - Sub</a:t>
            </a:r>
          </a:p>
        </p:txBody>
      </p:sp>
      <p:sp>
        <p:nvSpPr>
          <p:cNvPr id="9" name="Text Placeholder 3"/>
          <p:cNvSpPr>
            <a:spLocks noGrp="1"/>
          </p:cNvSpPr>
          <p:nvPr>
            <p:ph type="body" sz="half" idx="12" hasCustomPrompt="1"/>
          </p:nvPr>
        </p:nvSpPr>
        <p:spPr>
          <a:xfrm>
            <a:off x="5966373" y="4683765"/>
            <a:ext cx="2464025" cy="327132"/>
          </a:xfrm>
          <a:prstGeom prst="rect">
            <a:avLst/>
          </a:prstGeom>
        </p:spPr>
        <p:txBody>
          <a:bodyPr/>
          <a:lstStyle>
            <a:lvl1pPr marL="0" indent="0">
              <a:buNone/>
              <a:defRPr sz="135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Name</a:t>
            </a:r>
          </a:p>
        </p:txBody>
      </p:sp>
      <p:sp>
        <p:nvSpPr>
          <p:cNvPr id="11" name="Text Placeholder 3"/>
          <p:cNvSpPr>
            <a:spLocks noGrp="1"/>
          </p:cNvSpPr>
          <p:nvPr>
            <p:ph type="body" sz="half" idx="13" hasCustomPrompt="1"/>
          </p:nvPr>
        </p:nvSpPr>
        <p:spPr>
          <a:xfrm>
            <a:off x="5966373" y="5010897"/>
            <a:ext cx="2464025" cy="327132"/>
          </a:xfrm>
          <a:prstGeom prst="rect">
            <a:avLst/>
          </a:prstGeom>
        </p:spPr>
        <p:txBody>
          <a:bodyPr/>
          <a:lstStyle>
            <a:lvl1pPr marL="0" indent="0">
              <a:buNone/>
              <a:defRPr sz="135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Date</a:t>
            </a:r>
          </a:p>
        </p:txBody>
      </p:sp>
      <p:sp>
        <p:nvSpPr>
          <p:cNvPr id="2" name="Otsikko 1">
            <a:extLst>
              <a:ext uri="{FF2B5EF4-FFF2-40B4-BE49-F238E27FC236}">
                <a16:creationId xmlns:a16="http://schemas.microsoft.com/office/drawing/2014/main" id="{AEC9517A-705C-6140-8A32-081FB0B43D59}"/>
              </a:ext>
            </a:extLst>
          </p:cNvPr>
          <p:cNvSpPr>
            <a:spLocks noGrp="1"/>
          </p:cNvSpPr>
          <p:nvPr>
            <p:ph type="title"/>
          </p:nvPr>
        </p:nvSpPr>
        <p:spPr>
          <a:xfrm>
            <a:off x="628650" y="305154"/>
            <a:ext cx="7886700" cy="1104194"/>
          </a:xfrm>
          <a:prstGeom prst="rect">
            <a:avLst/>
          </a:prstGeom>
        </p:spPr>
        <p:txBody>
          <a:bodyPr/>
          <a:lstStyle/>
          <a:p>
            <a:r>
              <a:rPr lang="fi-FI"/>
              <a:t>Muokkaa ots. perustyyl. napsautt.</a:t>
            </a:r>
          </a:p>
        </p:txBody>
      </p:sp>
    </p:spTree>
    <p:extLst>
      <p:ext uri="{BB962C8B-B14F-4D97-AF65-F5344CB8AC3E}">
        <p14:creationId xmlns:p14="http://schemas.microsoft.com/office/powerpoint/2010/main" val="4289325932"/>
      </p:ext>
    </p:extLst>
  </p:cSld>
  <p:clrMapOvr>
    <a:masterClrMapping/>
  </p:clrMapOvr>
  <p:extLst>
    <p:ext uri="{DCECCB84-F9BA-43D5-87BE-67443E8EF086}">
      <p15:sldGuideLst xmlns:p15="http://schemas.microsoft.com/office/powerpoint/2012/main">
        <p15:guide id="1" orient="horz" pos="2958">
          <p15:clr>
            <a:srgbClr val="FBAE40"/>
          </p15:clr>
        </p15:guide>
      </p15:sldGuideLst>
    </p:ext>
  </p:extLst>
</p:sldLayout>
</file>

<file path=ppt/slideLayouts/slideLayout394.xml><?xml version="1.0" encoding="utf-8"?>
<p:sldLayout xmlns:a="http://schemas.openxmlformats.org/drawingml/2006/main" xmlns:r="http://schemas.openxmlformats.org/officeDocument/2006/relationships" xmlns:p="http://schemas.openxmlformats.org/presentationml/2006/main" userDrawn="1">
  <p:cSld name="3. Body slide - 1 wide column">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331" y="31599"/>
            <a:ext cx="8492897" cy="1110638"/>
          </a:xfrm>
          <a:prstGeom prst="rect">
            <a:avLst/>
          </a:prstGeom>
        </p:spPr>
        <p:txBody>
          <a:bodyPr lIns="0" tIns="0" rIns="0" bIns="0"/>
          <a:lstStyle>
            <a:lvl1pPr marL="0" indent="0">
              <a:lnSpc>
                <a:spcPct val="100000"/>
              </a:lnSpc>
              <a:buNone/>
              <a:defRPr sz="3600" b="1" baseline="0">
                <a:solidFill>
                  <a:schemeClr val="tx1"/>
                </a:solidFill>
              </a:defRPr>
            </a:lvl1pPr>
            <a:lvl2pPr marL="308603" indent="0">
              <a:buNone/>
              <a:defRPr sz="945"/>
            </a:lvl2pPr>
            <a:lvl3pPr marL="617205" indent="0">
              <a:buNone/>
              <a:defRPr sz="810"/>
            </a:lvl3pPr>
            <a:lvl4pPr marL="925808" indent="0">
              <a:buNone/>
              <a:defRPr sz="675"/>
            </a:lvl4pPr>
            <a:lvl5pPr marL="1234409" indent="0">
              <a:buNone/>
              <a:defRPr sz="675"/>
            </a:lvl5pPr>
            <a:lvl6pPr marL="1543011" indent="0">
              <a:buNone/>
              <a:defRPr sz="675"/>
            </a:lvl6pPr>
            <a:lvl7pPr marL="1851613" indent="0">
              <a:buNone/>
              <a:defRPr sz="675"/>
            </a:lvl7pPr>
            <a:lvl8pPr marL="2160216" indent="0">
              <a:buNone/>
              <a:defRPr sz="675"/>
            </a:lvl8pPr>
            <a:lvl9pPr marL="2468819" indent="0">
              <a:buNone/>
              <a:defRPr sz="675"/>
            </a:lvl9pPr>
          </a:lstStyle>
          <a:p>
            <a:pPr lvl="0"/>
            <a:r>
              <a:rPr lang="en-US" dirty="0"/>
              <a:t>Body slide title </a:t>
            </a:r>
          </a:p>
        </p:txBody>
      </p:sp>
      <p:sp>
        <p:nvSpPr>
          <p:cNvPr id="13" name="Text Placeholder 3"/>
          <p:cNvSpPr>
            <a:spLocks noGrp="1"/>
          </p:cNvSpPr>
          <p:nvPr>
            <p:ph type="body" sz="half" idx="11" hasCustomPrompt="1"/>
          </p:nvPr>
        </p:nvSpPr>
        <p:spPr>
          <a:xfrm>
            <a:off x="292331" y="1379409"/>
            <a:ext cx="8492897" cy="3388289"/>
          </a:xfrm>
          <a:prstGeom prst="rect">
            <a:avLst/>
          </a:prstGeom>
        </p:spPr>
        <p:txBody>
          <a:bodyPr lIns="0" tIns="0" rIns="0" bIns="0"/>
          <a:lstStyle>
            <a:lvl1pPr marL="0" marR="0" indent="0" algn="l" defTabSz="617205" rtl="0" eaLnBrk="1" fontAlgn="auto" latinLnBrk="0" hangingPunct="1">
              <a:lnSpc>
                <a:spcPct val="100000"/>
              </a:lnSpc>
              <a:spcBef>
                <a:spcPts val="675"/>
              </a:spcBef>
              <a:spcAft>
                <a:spcPts val="0"/>
              </a:spcAft>
              <a:buClrTx/>
              <a:buSzTx/>
              <a:buFont typeface="Arial" panose="020B0604020202020204" pitchFamily="34" charset="0"/>
              <a:buNone/>
              <a:tabLst/>
              <a:defRPr sz="1890" b="1" baseline="0">
                <a:solidFill>
                  <a:schemeClr val="tx1"/>
                </a:solidFill>
              </a:defRPr>
            </a:lvl1pPr>
            <a:lvl2pPr marL="565771" indent="-244311">
              <a:buFont typeface="Arial" panose="020B0604020202020204" pitchFamily="34" charset="0"/>
              <a:buChar char="•"/>
              <a:defRPr sz="1890"/>
            </a:lvl2pPr>
            <a:lvl3pPr marL="724359" indent="-158588">
              <a:buFont typeface="Arial" panose="020B0604020202020204" pitchFamily="34" charset="0"/>
              <a:buChar char="•"/>
              <a:defRPr sz="1440"/>
            </a:lvl3pPr>
            <a:lvl4pPr marL="925808" indent="0">
              <a:buNone/>
              <a:defRPr sz="675"/>
            </a:lvl4pPr>
            <a:lvl5pPr marL="1234409" indent="0">
              <a:buNone/>
              <a:defRPr sz="675"/>
            </a:lvl5pPr>
            <a:lvl6pPr marL="1543011" indent="0">
              <a:buNone/>
              <a:defRPr sz="675"/>
            </a:lvl6pPr>
            <a:lvl7pPr marL="1851613" indent="0">
              <a:buNone/>
              <a:defRPr sz="675"/>
            </a:lvl7pPr>
            <a:lvl8pPr marL="2160216" indent="0">
              <a:buNone/>
              <a:defRPr sz="675"/>
            </a:lvl8pPr>
            <a:lvl9pPr marL="2468819" indent="0">
              <a:buNone/>
              <a:defRPr sz="675"/>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 name="Päivämäärän paikkamerkki 1">
            <a:extLst>
              <a:ext uri="{FF2B5EF4-FFF2-40B4-BE49-F238E27FC236}">
                <a16:creationId xmlns:a16="http://schemas.microsoft.com/office/drawing/2014/main" id="{4C366827-B13F-41D2-9BB1-86D6952FE74F}"/>
              </a:ext>
            </a:extLst>
          </p:cNvPr>
          <p:cNvSpPr>
            <a:spLocks noGrp="1"/>
          </p:cNvSpPr>
          <p:nvPr>
            <p:ph type="dt" sz="half" idx="12"/>
          </p:nvPr>
        </p:nvSpPr>
        <p:spPr/>
        <p:txBody>
          <a:bodyPr/>
          <a:lstStyle/>
          <a:p>
            <a:endParaRPr lang="en-US" dirty="0"/>
          </a:p>
        </p:txBody>
      </p:sp>
      <p:sp>
        <p:nvSpPr>
          <p:cNvPr id="3" name="Alatunnisteen paikkamerkki 2">
            <a:extLst>
              <a:ext uri="{FF2B5EF4-FFF2-40B4-BE49-F238E27FC236}">
                <a16:creationId xmlns:a16="http://schemas.microsoft.com/office/drawing/2014/main" id="{B081CECA-2419-49BC-A865-E26F838DFBF9}"/>
              </a:ext>
            </a:extLst>
          </p:cNvPr>
          <p:cNvSpPr>
            <a:spLocks noGrp="1"/>
          </p:cNvSpPr>
          <p:nvPr>
            <p:ph type="ftr" sz="quarter" idx="13"/>
          </p:nvPr>
        </p:nvSpPr>
        <p:spPr/>
        <p:txBody>
          <a:bodyPr/>
          <a:lstStyle/>
          <a:p>
            <a:r>
              <a:rPr lang="fi-FI"/>
              <a:t>Confidential</a:t>
            </a:r>
            <a:endParaRPr lang="fi-FI" dirty="0"/>
          </a:p>
        </p:txBody>
      </p:sp>
      <p:sp>
        <p:nvSpPr>
          <p:cNvPr id="4" name="Dian numeron paikkamerkki 3">
            <a:extLst>
              <a:ext uri="{FF2B5EF4-FFF2-40B4-BE49-F238E27FC236}">
                <a16:creationId xmlns:a16="http://schemas.microsoft.com/office/drawing/2014/main" id="{75CA6814-F1E3-4289-929D-E2AEACCAF6C2}"/>
              </a:ext>
            </a:extLst>
          </p:cNvPr>
          <p:cNvSpPr>
            <a:spLocks noGrp="1"/>
          </p:cNvSpPr>
          <p:nvPr>
            <p:ph type="sldNum" sz="quarter" idx="14"/>
          </p:nvPr>
        </p:nvSpPr>
        <p:spPr/>
        <p:txBody>
          <a:bodyPr/>
          <a:lstStyle/>
          <a:p>
            <a:fld id="{28F7F04C-F568-F649-A2AE-EA61C66B69B4}" type="slidenum">
              <a:rPr lang="en-US" smtClean="0"/>
              <a:pPr/>
              <a:t>‹#›</a:t>
            </a:fld>
            <a:endParaRPr lang="en-US" dirty="0"/>
          </a:p>
        </p:txBody>
      </p:sp>
      <p:pic>
        <p:nvPicPr>
          <p:cNvPr id="8" name="Picture 7">
            <a:extLst>
              <a:ext uri="{FF2B5EF4-FFF2-40B4-BE49-F238E27FC236}">
                <a16:creationId xmlns:a16="http://schemas.microsoft.com/office/drawing/2014/main" id="{0DED6700-F960-F643-8096-8A64F2124B2C}"/>
              </a:ext>
            </a:extLst>
          </p:cNvPr>
          <p:cNvPicPr>
            <a:picLocks noChangeAspect="1"/>
          </p:cNvPicPr>
          <p:nvPr userDrawn="1"/>
        </p:nvPicPr>
        <p:blipFill>
          <a:blip r:embed="rId2"/>
          <a:stretch>
            <a:fillRect/>
          </a:stretch>
        </p:blipFill>
        <p:spPr>
          <a:xfrm>
            <a:off x="0" y="4651990"/>
            <a:ext cx="1020726" cy="1063009"/>
          </a:xfrm>
          <a:prstGeom prst="rect">
            <a:avLst/>
          </a:prstGeom>
        </p:spPr>
      </p:pic>
    </p:spTree>
    <p:extLst>
      <p:ext uri="{BB962C8B-B14F-4D97-AF65-F5344CB8AC3E}">
        <p14:creationId xmlns:p14="http://schemas.microsoft.com/office/powerpoint/2010/main" val="3214488782"/>
      </p:ext>
    </p:extLst>
  </p:cSld>
  <p:clrMapOvr>
    <a:masterClrMapping/>
  </p:clrMapOvr>
  <p:extLst>
    <p:ext uri="{DCECCB84-F9BA-43D5-87BE-67443E8EF086}">
      <p15:sldGuideLst xmlns:p15="http://schemas.microsoft.com/office/powerpoint/2012/main">
        <p15:guide id="4" pos="5534">
          <p15:clr>
            <a:srgbClr val="FBAE40"/>
          </p15:clr>
        </p15:guide>
        <p15:guide id="5" orient="horz" pos="327">
          <p15:clr>
            <a:srgbClr val="FBAE40"/>
          </p15:clr>
        </p15:guide>
        <p15:guide id="6" pos="2795">
          <p15:clr>
            <a:srgbClr val="FBAE40"/>
          </p15:clr>
        </p15:guide>
        <p15:guide id="7" pos="2965">
          <p15:clr>
            <a:srgbClr val="FBAE40"/>
          </p15:clr>
        </p15:guide>
        <p15:guide id="8" orient="horz" pos="849">
          <p15:clr>
            <a:srgbClr val="FBAE40"/>
          </p15:clr>
        </p15:guide>
      </p15:sldGuideLst>
    </p:ext>
  </p:extLst>
</p:sldLayout>
</file>

<file path=ppt/slideLayouts/slideLayout395.xml><?xml version="1.0" encoding="utf-8"?>
<p:sldLayout xmlns:a="http://schemas.openxmlformats.org/drawingml/2006/main" xmlns:r="http://schemas.openxmlformats.org/officeDocument/2006/relationships" xmlns:p="http://schemas.openxmlformats.org/presentationml/2006/main" userDrawn="1">
  <p:cSld name="1_Title and On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Click to edit Master title style</a:t>
            </a:r>
            <a:endParaRPr lang="fi-FI" noProof="0" dirty="0"/>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4" name="Date Placeholder 3"/>
          <p:cNvSpPr>
            <a:spLocks noGrp="1"/>
          </p:cNvSpPr>
          <p:nvPr>
            <p:ph type="dt" sz="half" idx="10"/>
          </p:nvPr>
        </p:nvSpPr>
        <p:spPr>
          <a:xfrm>
            <a:off x="3430800" y="5229000"/>
            <a:ext cx="1544400" cy="105000"/>
          </a:xfrm>
          <a:prstGeom prst="rect">
            <a:avLst/>
          </a:prstGeom>
        </p:spPr>
        <p:txBody>
          <a:bodyPr/>
          <a:lstStyle/>
          <a:p>
            <a:fld id="{31C9BAAA-DC1B-49F7-BD70-3EB5E77C19D9}" type="datetime1">
              <a:rPr lang="en-US" noProof="0" smtClean="0"/>
              <a:pPr/>
              <a:t>8/28/2022</a:t>
            </a:fld>
            <a:endParaRPr lang="fi-FI" noProof="0"/>
          </a:p>
        </p:txBody>
      </p:sp>
      <p:sp>
        <p:nvSpPr>
          <p:cNvPr id="5" name="Footer Placeholder 4"/>
          <p:cNvSpPr>
            <a:spLocks noGrp="1"/>
          </p:cNvSpPr>
          <p:nvPr>
            <p:ph type="ftr" sz="quarter" idx="11"/>
          </p:nvPr>
        </p:nvSpPr>
        <p:spPr>
          <a:xfrm>
            <a:off x="3430800" y="5121000"/>
            <a:ext cx="1544400" cy="105000"/>
          </a:xfrm>
          <a:prstGeom prst="rect">
            <a:avLst/>
          </a:prstGeom>
        </p:spPr>
        <p:txBody>
          <a:bodyPr/>
          <a:lstStyle/>
          <a:p>
            <a:endParaRPr lang="fi-FI" noProof="0"/>
          </a:p>
        </p:txBody>
      </p:sp>
      <p:sp>
        <p:nvSpPr>
          <p:cNvPr id="6" name="Slide Number Placeholder 5"/>
          <p:cNvSpPr>
            <a:spLocks noGrp="1"/>
          </p:cNvSpPr>
          <p:nvPr>
            <p:ph type="sldNum" sz="quarter" idx="12"/>
          </p:nvPr>
        </p:nvSpPr>
        <p:spPr>
          <a:xfrm>
            <a:off x="3430800" y="5334000"/>
            <a:ext cx="1544400" cy="105000"/>
          </a:xfrm>
          <a:prstGeom prst="rect">
            <a:avLst/>
          </a:prstGeom>
        </p:spPr>
        <p:txBody>
          <a:bodyPr/>
          <a:lstStyle/>
          <a:p>
            <a:fld id="{52384017-E4DF-4A7A-8FA6-2DC68C3EB4D0}" type="slidenum">
              <a:rPr lang="fi-FI" noProof="0" smtClean="0"/>
              <a:pPr/>
              <a:t>‹#›</a:t>
            </a:fld>
            <a:endParaRPr lang="fi-FI" noProof="0"/>
          </a:p>
        </p:txBody>
      </p:sp>
      <p:sp>
        <p:nvSpPr>
          <p:cNvPr id="11" name="Text Placeholder 9"/>
          <p:cNvSpPr>
            <a:spLocks noGrp="1"/>
          </p:cNvSpPr>
          <p:nvPr>
            <p:ph type="body" sz="quarter" idx="13"/>
          </p:nvPr>
        </p:nvSpPr>
        <p:spPr>
          <a:xfrm>
            <a:off x="5144400" y="5121000"/>
            <a:ext cx="1537200" cy="318000"/>
          </a:xfrm>
        </p:spPr>
        <p:txBody>
          <a:bodyPr lIns="0" tIns="0" rIns="0" bIns="0">
            <a:noAutofit/>
          </a:bodyPr>
          <a:lstStyle>
            <a:lvl1pPr marL="0" indent="0">
              <a:lnSpc>
                <a:spcPts val="642"/>
              </a:lnSpc>
              <a:spcBef>
                <a:spcPts val="0"/>
              </a:spcBef>
              <a:buNone/>
              <a:defRPr sz="642" b="1">
                <a:solidFill>
                  <a:schemeClr val="accent5"/>
                </a:solidFill>
              </a:defRPr>
            </a:lvl1pPr>
            <a:lvl2pPr marL="184309" indent="-69652">
              <a:defRPr lang="en-US" sz="642" kern="1200" dirty="0" smtClean="0">
                <a:solidFill>
                  <a:schemeClr val="tx1"/>
                </a:solidFill>
                <a:latin typeface="+mn-lt"/>
                <a:ea typeface="+mn-ea"/>
                <a:cs typeface="+mn-cs"/>
              </a:defRPr>
            </a:lvl2pPr>
            <a:lvl3pPr marL="184309" indent="-63222">
              <a:buFont typeface="Symbol" pitchFamily="18" charset="2"/>
              <a:buNone/>
              <a:defRPr sz="608"/>
            </a:lvl3pPr>
            <a:lvl4pPr marL="184309" indent="-63222">
              <a:defRPr sz="608"/>
            </a:lvl4pPr>
            <a:lvl5pPr marL="184309" indent="-63222">
              <a:buFont typeface="Symbol" pitchFamily="18" charset="2"/>
              <a:buChar char="-"/>
              <a:defRPr sz="608"/>
            </a:lvl5pPr>
            <a:lvl6pPr marL="184680" indent="-63180">
              <a:spcBef>
                <a:spcPts val="203"/>
              </a:spcBef>
              <a:buFont typeface="Symbol" pitchFamily="18" charset="2"/>
              <a:buChar char="-"/>
              <a:defRPr sz="608"/>
            </a:lvl6pPr>
            <a:lvl7pPr marL="184680" indent="-63180">
              <a:spcBef>
                <a:spcPts val="203"/>
              </a:spcBef>
              <a:buFont typeface="Symbol" pitchFamily="18" charset="2"/>
              <a:buChar char="-"/>
              <a:defRPr sz="608"/>
            </a:lvl7pPr>
            <a:lvl8pPr marL="184680" indent="-63180">
              <a:spcBef>
                <a:spcPts val="203"/>
              </a:spcBef>
              <a:buFont typeface="Symbol" pitchFamily="18" charset="2"/>
              <a:buChar char="-"/>
              <a:defRPr sz="608"/>
            </a:lvl8pPr>
            <a:lvl9pPr marL="184680" indent="-63180">
              <a:spcBef>
                <a:spcPts val="203"/>
              </a:spcBef>
              <a:buFont typeface="Symbol" pitchFamily="18" charset="2"/>
              <a:buChar char="-"/>
              <a:defRPr sz="608"/>
            </a:lvl9pPr>
          </a:lstStyle>
          <a:p>
            <a:pPr lvl="0"/>
            <a:r>
              <a:rPr lang="en-US" noProof="0" dirty="0"/>
              <a:t>Click to edit Master text styles</a:t>
            </a:r>
          </a:p>
        </p:txBody>
      </p:sp>
      <p:sp>
        <p:nvSpPr>
          <p:cNvPr id="12" name="Text Placeholder 9"/>
          <p:cNvSpPr>
            <a:spLocks noGrp="1"/>
          </p:cNvSpPr>
          <p:nvPr>
            <p:ph type="body" sz="quarter" idx="14"/>
          </p:nvPr>
        </p:nvSpPr>
        <p:spPr>
          <a:xfrm>
            <a:off x="6858000" y="5121000"/>
            <a:ext cx="1702800" cy="318000"/>
          </a:xfrm>
        </p:spPr>
        <p:txBody>
          <a:bodyPr lIns="0" tIns="0" rIns="0" bIns="0">
            <a:noAutofit/>
          </a:bodyPr>
          <a:lstStyle>
            <a:lvl1pPr marL="0" indent="0">
              <a:lnSpc>
                <a:spcPts val="642"/>
              </a:lnSpc>
              <a:spcBef>
                <a:spcPts val="0"/>
              </a:spcBef>
              <a:buNone/>
              <a:defRPr sz="642" b="1">
                <a:solidFill>
                  <a:schemeClr val="accent5"/>
                </a:solidFill>
              </a:defRPr>
            </a:lvl1pPr>
            <a:lvl2pPr marL="184309" indent="-69652">
              <a:defRPr lang="en-US" sz="642" kern="1200" dirty="0" smtClean="0">
                <a:solidFill>
                  <a:schemeClr val="tx1"/>
                </a:solidFill>
                <a:latin typeface="+mn-lt"/>
                <a:ea typeface="+mn-ea"/>
                <a:cs typeface="+mn-cs"/>
              </a:defRPr>
            </a:lvl2pPr>
            <a:lvl3pPr marL="184309" indent="-63222">
              <a:buFont typeface="Symbol" pitchFamily="18" charset="2"/>
              <a:buNone/>
              <a:defRPr sz="608"/>
            </a:lvl3pPr>
            <a:lvl4pPr marL="184309" indent="-63222">
              <a:defRPr sz="608"/>
            </a:lvl4pPr>
            <a:lvl5pPr marL="184309" indent="-63222">
              <a:buFont typeface="Symbol" pitchFamily="18" charset="2"/>
              <a:buChar char="-"/>
              <a:defRPr sz="608"/>
            </a:lvl5pPr>
            <a:lvl6pPr marL="184680" indent="-63180">
              <a:spcBef>
                <a:spcPts val="203"/>
              </a:spcBef>
              <a:buFont typeface="Symbol" pitchFamily="18" charset="2"/>
              <a:buChar char="-"/>
              <a:defRPr sz="608"/>
            </a:lvl6pPr>
            <a:lvl7pPr marL="184680" indent="-63180">
              <a:spcBef>
                <a:spcPts val="203"/>
              </a:spcBef>
              <a:buFont typeface="Symbol" pitchFamily="18" charset="2"/>
              <a:buChar char="-"/>
              <a:defRPr sz="608"/>
            </a:lvl7pPr>
            <a:lvl8pPr marL="184680" indent="-63180">
              <a:spcBef>
                <a:spcPts val="203"/>
              </a:spcBef>
              <a:buFont typeface="Symbol" pitchFamily="18" charset="2"/>
              <a:buChar char="-"/>
              <a:defRPr sz="608"/>
            </a:lvl8pPr>
            <a:lvl9pPr marL="184680" indent="-63180">
              <a:spcBef>
                <a:spcPts val="203"/>
              </a:spcBef>
              <a:buFont typeface="Symbol" pitchFamily="18" charset="2"/>
              <a:buChar char="-"/>
              <a:defRPr sz="608"/>
            </a:lvl9pPr>
          </a:lstStyle>
          <a:p>
            <a:pPr lvl="0"/>
            <a:r>
              <a:rPr lang="en-US" noProof="0" dirty="0"/>
              <a:t>Click to edit Master text styles</a:t>
            </a:r>
          </a:p>
        </p:txBody>
      </p:sp>
    </p:spTree>
    <p:extLst>
      <p:ext uri="{BB962C8B-B14F-4D97-AF65-F5344CB8AC3E}">
        <p14:creationId xmlns:p14="http://schemas.microsoft.com/office/powerpoint/2010/main" val="2237827710"/>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5AA06-9390-4318-A229-96D7BB5313C9}"/>
              </a:ext>
            </a:extLst>
          </p:cNvPr>
          <p:cNvSpPr>
            <a:spLocks noGrp="1"/>
          </p:cNvSpPr>
          <p:nvPr>
            <p:ph type="title"/>
          </p:nvPr>
        </p:nvSpPr>
        <p:spPr/>
        <p:txBody>
          <a:bodyPr/>
          <a:lstStyle/>
          <a:p>
            <a:r>
              <a:rPr lang="en-US"/>
              <a:t>Click to edit Master title style</a:t>
            </a:r>
            <a:endParaRPr lang="en-FI"/>
          </a:p>
        </p:txBody>
      </p:sp>
      <p:sp>
        <p:nvSpPr>
          <p:cNvPr id="3" name="Content Placeholder 2">
            <a:extLst>
              <a:ext uri="{FF2B5EF4-FFF2-40B4-BE49-F238E27FC236}">
                <a16:creationId xmlns:a16="http://schemas.microsoft.com/office/drawing/2014/main" id="{D5C85AE9-F155-4E4F-BF74-C1F8C5CB163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B93A2A78-BE18-4088-8814-07E28F7839C0}"/>
              </a:ext>
            </a:extLst>
          </p:cNvPr>
          <p:cNvSpPr>
            <a:spLocks noGrp="1"/>
          </p:cNvSpPr>
          <p:nvPr>
            <p:ph type="dt" sz="half" idx="10"/>
          </p:nvPr>
        </p:nvSpPr>
        <p:spPr/>
        <p:txBody>
          <a:bodyPr/>
          <a:lstStyle/>
          <a:p>
            <a:fld id="{B6ABC83A-0E90-441A-92DE-863CF506B2B4}" type="datetimeFigureOut">
              <a:rPr lang="en-FI" smtClean="0"/>
              <a:t>08/28/2022</a:t>
            </a:fld>
            <a:endParaRPr lang="en-FI"/>
          </a:p>
        </p:txBody>
      </p:sp>
      <p:sp>
        <p:nvSpPr>
          <p:cNvPr id="5" name="Footer Placeholder 4">
            <a:extLst>
              <a:ext uri="{FF2B5EF4-FFF2-40B4-BE49-F238E27FC236}">
                <a16:creationId xmlns:a16="http://schemas.microsoft.com/office/drawing/2014/main" id="{E3B00139-956B-4309-88AB-4983D336029E}"/>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4528ECFA-AC7A-48A3-8756-2B46A87A84F6}"/>
              </a:ext>
            </a:extLst>
          </p:cNvPr>
          <p:cNvSpPr>
            <a:spLocks noGrp="1"/>
          </p:cNvSpPr>
          <p:nvPr>
            <p:ph type="sldNum" sz="quarter" idx="12"/>
          </p:nvPr>
        </p:nvSpPr>
        <p:spPr/>
        <p:txBody>
          <a:bodyPr/>
          <a:lstStyle/>
          <a:p>
            <a:fld id="{0A3B7AC1-8BFA-4C52-80FA-D8B0BF6D248D}" type="slidenum">
              <a:rPr lang="en-FI" smtClean="0"/>
              <a:t>‹#›</a:t>
            </a:fld>
            <a:endParaRPr lang="en-FI"/>
          </a:p>
        </p:txBody>
      </p:sp>
    </p:spTree>
    <p:extLst>
      <p:ext uri="{BB962C8B-B14F-4D97-AF65-F5344CB8AC3E}">
        <p14:creationId xmlns:p14="http://schemas.microsoft.com/office/powerpoint/2010/main" val="2242553324"/>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1_3. Body slide - 1 wide column">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331" y="194400"/>
            <a:ext cx="8492897" cy="1058400"/>
          </a:xfrm>
          <a:prstGeom prst="rect">
            <a:avLst/>
          </a:prstGeom>
        </p:spPr>
        <p:txBody>
          <a:bodyPr lIns="0" tIns="0" rIns="0" bIns="0"/>
          <a:lstStyle>
            <a:lvl1pPr marL="0" indent="0">
              <a:lnSpc>
                <a:spcPts val="3600"/>
              </a:lnSpc>
              <a:buNone/>
              <a:defRPr sz="3600" b="1" baseline="0">
                <a:solidFill>
                  <a:schemeClr val="tx1"/>
                </a:solidFill>
                <a:latin typeface="+mj-lt"/>
              </a:defRPr>
            </a:lvl1pPr>
            <a:lvl2pPr marL="308610" indent="0">
              <a:buNone/>
              <a:defRPr sz="945"/>
            </a:lvl2pPr>
            <a:lvl3pPr marL="617220" indent="0">
              <a:buNone/>
              <a:defRPr sz="810"/>
            </a:lvl3pPr>
            <a:lvl4pPr marL="925830" indent="0">
              <a:buNone/>
              <a:defRPr sz="675"/>
            </a:lvl4pPr>
            <a:lvl5pPr marL="1234440" indent="0">
              <a:buNone/>
              <a:defRPr sz="675"/>
            </a:lvl5pPr>
            <a:lvl6pPr marL="1543050" indent="0">
              <a:buNone/>
              <a:defRPr sz="675"/>
            </a:lvl6pPr>
            <a:lvl7pPr marL="1851660" indent="0">
              <a:buNone/>
              <a:defRPr sz="675"/>
            </a:lvl7pPr>
            <a:lvl8pPr marL="2160270" indent="0">
              <a:buNone/>
              <a:defRPr sz="675"/>
            </a:lvl8pPr>
            <a:lvl9pPr marL="2468880" indent="0">
              <a:buNone/>
              <a:defRPr sz="675"/>
            </a:lvl9pPr>
          </a:lstStyle>
          <a:p>
            <a:pPr lvl="0"/>
            <a:r>
              <a:rPr lang="en-US"/>
              <a:t>Body slide title</a:t>
            </a:r>
          </a:p>
        </p:txBody>
      </p:sp>
      <p:sp>
        <p:nvSpPr>
          <p:cNvPr id="7" name="Text Placeholder 3"/>
          <p:cNvSpPr>
            <a:spLocks noGrp="1"/>
          </p:cNvSpPr>
          <p:nvPr>
            <p:ph type="body" sz="half" idx="11" hasCustomPrompt="1"/>
          </p:nvPr>
        </p:nvSpPr>
        <p:spPr>
          <a:xfrm>
            <a:off x="292330" y="1384853"/>
            <a:ext cx="8492897" cy="3475148"/>
          </a:xfrm>
          <a:prstGeom prst="rect">
            <a:avLst/>
          </a:prstGeom>
        </p:spPr>
        <p:txBody>
          <a:bodyPr lIns="0" tIns="0" rIns="0" bIns="0"/>
          <a:lstStyle>
            <a:lvl1pPr marL="0" marR="0" indent="0" algn="l" defTabSz="617220" rtl="0" eaLnBrk="1" fontAlgn="auto" latinLnBrk="0" hangingPunct="1">
              <a:lnSpc>
                <a:spcPts val="2340"/>
              </a:lnSpc>
              <a:spcBef>
                <a:spcPts val="675"/>
              </a:spcBef>
              <a:spcAft>
                <a:spcPts val="0"/>
              </a:spcAft>
              <a:buClrTx/>
              <a:buSzTx/>
              <a:buFont typeface="Arial" panose="020B0604020202020204" pitchFamily="34" charset="0"/>
              <a:buNone/>
              <a:tabLst/>
              <a:defRPr sz="1890" b="1" baseline="0">
                <a:solidFill>
                  <a:schemeClr val="tx1"/>
                </a:solidFill>
              </a:defRPr>
            </a:lvl1pPr>
            <a:lvl2pPr marL="565785" indent="-244317">
              <a:buFont typeface="Arial" panose="020B0604020202020204" pitchFamily="34" charset="0"/>
              <a:buChar char="•"/>
              <a:defRPr sz="1890"/>
            </a:lvl2pPr>
            <a:lvl3pPr marL="724377" indent="-158592">
              <a:buFont typeface="Arial" panose="020B0604020202020204" pitchFamily="34" charset="0"/>
              <a:buChar char="•"/>
              <a:defRPr sz="1440"/>
            </a:lvl3pPr>
            <a:lvl4pPr marL="925830" indent="0">
              <a:buNone/>
              <a:defRPr sz="675"/>
            </a:lvl4pPr>
            <a:lvl5pPr marL="1234440" indent="0">
              <a:buNone/>
              <a:defRPr sz="675"/>
            </a:lvl5pPr>
            <a:lvl6pPr marL="1543050" indent="0">
              <a:buNone/>
              <a:defRPr sz="675"/>
            </a:lvl6pPr>
            <a:lvl7pPr marL="1851660" indent="0">
              <a:buNone/>
              <a:defRPr sz="675"/>
            </a:lvl7pPr>
            <a:lvl8pPr marL="2160270" indent="0">
              <a:buNone/>
              <a:defRPr sz="675"/>
            </a:lvl8pPr>
            <a:lvl9pPr marL="2468880" indent="0">
              <a:buNone/>
              <a:defRPr sz="675"/>
            </a:lvl9pPr>
          </a:lstStyle>
          <a:p>
            <a:pPr lvl="0"/>
            <a:r>
              <a:rPr lang="en-US"/>
              <a:t>Your text here</a:t>
            </a:r>
          </a:p>
          <a:p>
            <a:pPr lvl="1"/>
            <a:r>
              <a:rPr lang="fi-FI"/>
              <a:t>Second </a:t>
            </a:r>
            <a:r>
              <a:rPr lang="fi-FI" err="1"/>
              <a:t>level</a:t>
            </a:r>
            <a:endParaRPr lang="fi-FI"/>
          </a:p>
          <a:p>
            <a:pPr lvl="2"/>
            <a:r>
              <a:rPr lang="fi-FI"/>
              <a:t>Third </a:t>
            </a:r>
            <a:r>
              <a:rPr lang="fi-FI" err="1"/>
              <a:t>level</a:t>
            </a:r>
            <a:endParaRPr lang="fi-FI"/>
          </a:p>
        </p:txBody>
      </p:sp>
      <p:pic>
        <p:nvPicPr>
          <p:cNvPr id="5" name="Picture 4">
            <a:extLst>
              <a:ext uri="{FF2B5EF4-FFF2-40B4-BE49-F238E27FC236}">
                <a16:creationId xmlns:a16="http://schemas.microsoft.com/office/drawing/2014/main" id="{682708F2-6D5E-E64F-9EA5-E35827329BFA}"/>
              </a:ext>
            </a:extLst>
          </p:cNvPr>
          <p:cNvPicPr>
            <a:picLocks noChangeAspect="1"/>
          </p:cNvPicPr>
          <p:nvPr userDrawn="1"/>
        </p:nvPicPr>
        <p:blipFill>
          <a:blip r:embed="rId2"/>
          <a:stretch>
            <a:fillRect/>
          </a:stretch>
        </p:blipFill>
        <p:spPr>
          <a:xfrm>
            <a:off x="0" y="4651990"/>
            <a:ext cx="1020726" cy="1063009"/>
          </a:xfrm>
          <a:prstGeom prst="rect">
            <a:avLst/>
          </a:prstGeom>
        </p:spPr>
      </p:pic>
    </p:spTree>
    <p:extLst>
      <p:ext uri="{BB962C8B-B14F-4D97-AF65-F5344CB8AC3E}">
        <p14:creationId xmlns:p14="http://schemas.microsoft.com/office/powerpoint/2010/main" val="3021426788"/>
      </p:ext>
    </p:extLst>
  </p:cSld>
  <p:clrMapOvr>
    <a:masterClrMapping/>
  </p:clrMapOvr>
  <p:extLst>
    <p:ext uri="{DCECCB84-F9BA-43D5-87BE-67443E8EF086}">
      <p15:sldGuideLst xmlns:p15="http://schemas.microsoft.com/office/powerpoint/2012/main">
        <p15:guide id="4" pos="5534">
          <p15:clr>
            <a:srgbClr val="FBAE40"/>
          </p15:clr>
        </p15:guide>
        <p15:guide id="5" orient="horz" pos="363">
          <p15:clr>
            <a:srgbClr val="FBAE40"/>
          </p15:clr>
        </p15:guide>
        <p15:guide id="6" pos="2795">
          <p15:clr>
            <a:srgbClr val="FBAE40"/>
          </p15:clr>
        </p15:guide>
        <p15:guide id="7" pos="2965">
          <p15:clr>
            <a:srgbClr val="FBAE40"/>
          </p15:clr>
        </p15:guide>
        <p15:guide id="8" orient="horz" pos="943">
          <p15:clr>
            <a:srgbClr val="FBAE40"/>
          </p15:clr>
        </p15:guide>
        <p15:guide id="9" orient="horz" pos="3229">
          <p15:clr>
            <a:srgbClr val="FBAE40"/>
          </p15:clr>
        </p15:guide>
        <p15:guide id="10" orient="horz" pos="3433">
          <p15:clr>
            <a:srgbClr val="FBAE40"/>
          </p15:clr>
        </p15:guide>
        <p15:guide id="11" pos="181">
          <p15:clr>
            <a:srgbClr val="FBAE40"/>
          </p15:clr>
        </p15:guide>
      </p15:sldGuideLst>
    </p:ext>
  </p:extLst>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1. Header Slide - Red">
    <p:spTree>
      <p:nvGrpSpPr>
        <p:cNvPr id="1" name=""/>
        <p:cNvGrpSpPr/>
        <p:nvPr/>
      </p:nvGrpSpPr>
      <p:grpSpPr>
        <a:xfrm>
          <a:off x="0" y="0"/>
          <a:ext cx="0" cy="0"/>
          <a:chOff x="0" y="0"/>
          <a:chExt cx="0" cy="0"/>
        </a:xfrm>
      </p:grpSpPr>
      <p:sp>
        <p:nvSpPr>
          <p:cNvPr id="5" name="Rectangle 4"/>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12"/>
          </a:p>
        </p:txBody>
      </p:sp>
      <p:sp>
        <p:nvSpPr>
          <p:cNvPr id="7" name="Text Placeholder 3"/>
          <p:cNvSpPr>
            <a:spLocks noGrp="1"/>
          </p:cNvSpPr>
          <p:nvPr>
            <p:ph type="body" sz="half" idx="11" hasCustomPrompt="1"/>
          </p:nvPr>
        </p:nvSpPr>
        <p:spPr>
          <a:xfrm>
            <a:off x="431800" y="1820150"/>
            <a:ext cx="7948556" cy="736960"/>
          </a:xfrm>
          <a:prstGeom prst="rect">
            <a:avLst/>
          </a:prstGeom>
        </p:spPr>
        <p:txBody>
          <a:bodyPr lIns="0" rIns="0" anchor="b"/>
          <a:lstStyle>
            <a:lvl1pPr marL="0" indent="0">
              <a:lnSpc>
                <a:spcPct val="100000"/>
              </a:lnSpc>
              <a:buNone/>
              <a:defRPr sz="3600" b="1" baseline="0">
                <a:solidFill>
                  <a:schemeClr val="bg1"/>
                </a:solidFill>
              </a:defRPr>
            </a:lvl1pPr>
            <a:lvl2pPr marL="308610" indent="0">
              <a:buNone/>
              <a:defRPr sz="945"/>
            </a:lvl2pPr>
            <a:lvl3pPr marL="617220" indent="0">
              <a:buNone/>
              <a:defRPr sz="810"/>
            </a:lvl3pPr>
            <a:lvl4pPr marL="925830" indent="0">
              <a:buNone/>
              <a:defRPr sz="675"/>
            </a:lvl4pPr>
            <a:lvl5pPr marL="1234440" indent="0">
              <a:buNone/>
              <a:defRPr sz="675"/>
            </a:lvl5pPr>
            <a:lvl6pPr marL="1543050" indent="0">
              <a:buNone/>
              <a:defRPr sz="675"/>
            </a:lvl6pPr>
            <a:lvl7pPr marL="1851660" indent="0">
              <a:buNone/>
              <a:defRPr sz="675"/>
            </a:lvl7pPr>
            <a:lvl8pPr marL="2160270" indent="0">
              <a:buNone/>
              <a:defRPr sz="675"/>
            </a:lvl8pPr>
            <a:lvl9pPr marL="2468880" indent="0">
              <a:buNone/>
              <a:defRPr sz="675"/>
            </a:lvl9pPr>
          </a:lstStyle>
          <a:p>
            <a:pPr lvl="0"/>
            <a:r>
              <a:rPr lang="en-US" dirty="0"/>
              <a:t>Headline</a:t>
            </a:r>
          </a:p>
        </p:txBody>
      </p:sp>
      <p:sp>
        <p:nvSpPr>
          <p:cNvPr id="8" name="Text Placeholder 3"/>
          <p:cNvSpPr>
            <a:spLocks noGrp="1"/>
          </p:cNvSpPr>
          <p:nvPr>
            <p:ph type="body" sz="half" idx="2" hasCustomPrompt="1"/>
          </p:nvPr>
        </p:nvSpPr>
        <p:spPr>
          <a:xfrm>
            <a:off x="431803" y="2857500"/>
            <a:ext cx="7998597" cy="557098"/>
          </a:xfrm>
          <a:prstGeom prst="rect">
            <a:avLst/>
          </a:prstGeom>
        </p:spPr>
        <p:txBody>
          <a:bodyPr lIns="0" rIns="0"/>
          <a:lstStyle>
            <a:lvl1pPr marL="0" indent="0">
              <a:lnSpc>
                <a:spcPct val="100000"/>
              </a:lnSpc>
              <a:buNone/>
              <a:defRPr sz="2520" b="1" i="0" baseline="0">
                <a:solidFill>
                  <a:schemeClr val="bg1"/>
                </a:solidFill>
                <a:latin typeface="arial" charset="0"/>
              </a:defRPr>
            </a:lvl1pPr>
            <a:lvl2pPr marL="308610" indent="0">
              <a:buNone/>
              <a:defRPr sz="945"/>
            </a:lvl2pPr>
            <a:lvl3pPr marL="617220" indent="0">
              <a:buNone/>
              <a:defRPr sz="810"/>
            </a:lvl3pPr>
            <a:lvl4pPr marL="925830" indent="0">
              <a:buNone/>
              <a:defRPr sz="675"/>
            </a:lvl4pPr>
            <a:lvl5pPr marL="1234440" indent="0">
              <a:buNone/>
              <a:defRPr sz="675"/>
            </a:lvl5pPr>
            <a:lvl6pPr marL="1543050" indent="0">
              <a:buNone/>
              <a:defRPr sz="675"/>
            </a:lvl6pPr>
            <a:lvl7pPr marL="1851660" indent="0">
              <a:buNone/>
              <a:defRPr sz="675"/>
            </a:lvl7pPr>
            <a:lvl8pPr marL="2160270" indent="0">
              <a:buNone/>
              <a:defRPr sz="675"/>
            </a:lvl8pPr>
            <a:lvl9pPr marL="2468880" indent="0">
              <a:buNone/>
              <a:defRPr sz="675"/>
            </a:lvl9pPr>
          </a:lstStyle>
          <a:p>
            <a:pPr lvl="0"/>
            <a:r>
              <a:rPr lang="en-US" dirty="0"/>
              <a:t>No Image - Sub</a:t>
            </a:r>
          </a:p>
        </p:txBody>
      </p:sp>
      <p:sp>
        <p:nvSpPr>
          <p:cNvPr id="9" name="Text Placeholder 3"/>
          <p:cNvSpPr>
            <a:spLocks noGrp="1"/>
          </p:cNvSpPr>
          <p:nvPr>
            <p:ph type="body" sz="half" idx="12" hasCustomPrompt="1"/>
          </p:nvPr>
        </p:nvSpPr>
        <p:spPr>
          <a:xfrm>
            <a:off x="5966375" y="4683765"/>
            <a:ext cx="2464025" cy="327132"/>
          </a:xfrm>
          <a:prstGeom prst="rect">
            <a:avLst/>
          </a:prstGeom>
        </p:spPr>
        <p:txBody>
          <a:bodyPr/>
          <a:lstStyle>
            <a:lvl1pPr marL="0" indent="0">
              <a:buNone/>
              <a:defRPr sz="1215" b="1" i="0" baseline="0">
                <a:solidFill>
                  <a:schemeClr val="bg1"/>
                </a:solidFill>
                <a:latin typeface="arial" charset="0"/>
              </a:defRPr>
            </a:lvl1pPr>
            <a:lvl2pPr marL="308610" indent="0">
              <a:buNone/>
              <a:defRPr sz="945"/>
            </a:lvl2pPr>
            <a:lvl3pPr marL="617220" indent="0">
              <a:buNone/>
              <a:defRPr sz="810"/>
            </a:lvl3pPr>
            <a:lvl4pPr marL="925830" indent="0">
              <a:buNone/>
              <a:defRPr sz="675"/>
            </a:lvl4pPr>
            <a:lvl5pPr marL="1234440" indent="0">
              <a:buNone/>
              <a:defRPr sz="675"/>
            </a:lvl5pPr>
            <a:lvl6pPr marL="1543050" indent="0">
              <a:buNone/>
              <a:defRPr sz="675"/>
            </a:lvl6pPr>
            <a:lvl7pPr marL="1851660" indent="0">
              <a:buNone/>
              <a:defRPr sz="675"/>
            </a:lvl7pPr>
            <a:lvl8pPr marL="2160270" indent="0">
              <a:buNone/>
              <a:defRPr sz="675"/>
            </a:lvl8pPr>
            <a:lvl9pPr marL="2468880" indent="0">
              <a:buNone/>
              <a:defRPr sz="675"/>
            </a:lvl9pPr>
          </a:lstStyle>
          <a:p>
            <a:pPr lvl="0"/>
            <a:r>
              <a:rPr lang="en-US" dirty="0"/>
              <a:t>Name</a:t>
            </a:r>
          </a:p>
        </p:txBody>
      </p:sp>
      <p:sp>
        <p:nvSpPr>
          <p:cNvPr id="11" name="Text Placeholder 3"/>
          <p:cNvSpPr>
            <a:spLocks noGrp="1"/>
          </p:cNvSpPr>
          <p:nvPr>
            <p:ph type="body" sz="half" idx="13" hasCustomPrompt="1"/>
          </p:nvPr>
        </p:nvSpPr>
        <p:spPr>
          <a:xfrm>
            <a:off x="5966375" y="5010897"/>
            <a:ext cx="2464025" cy="327132"/>
          </a:xfrm>
          <a:prstGeom prst="rect">
            <a:avLst/>
          </a:prstGeom>
        </p:spPr>
        <p:txBody>
          <a:bodyPr/>
          <a:lstStyle>
            <a:lvl1pPr marL="0" indent="0">
              <a:buNone/>
              <a:defRPr sz="1215" b="1" i="0" baseline="0">
                <a:solidFill>
                  <a:schemeClr val="bg1"/>
                </a:solidFill>
                <a:latin typeface="arial" charset="0"/>
              </a:defRPr>
            </a:lvl1pPr>
            <a:lvl2pPr marL="308610" indent="0">
              <a:buNone/>
              <a:defRPr sz="945"/>
            </a:lvl2pPr>
            <a:lvl3pPr marL="617220" indent="0">
              <a:buNone/>
              <a:defRPr sz="810"/>
            </a:lvl3pPr>
            <a:lvl4pPr marL="925830" indent="0">
              <a:buNone/>
              <a:defRPr sz="675"/>
            </a:lvl4pPr>
            <a:lvl5pPr marL="1234440" indent="0">
              <a:buNone/>
              <a:defRPr sz="675"/>
            </a:lvl5pPr>
            <a:lvl6pPr marL="1543050" indent="0">
              <a:buNone/>
              <a:defRPr sz="675"/>
            </a:lvl6pPr>
            <a:lvl7pPr marL="1851660" indent="0">
              <a:buNone/>
              <a:defRPr sz="675"/>
            </a:lvl7pPr>
            <a:lvl8pPr marL="2160270" indent="0">
              <a:buNone/>
              <a:defRPr sz="675"/>
            </a:lvl8pPr>
            <a:lvl9pPr marL="2468880" indent="0">
              <a:buNone/>
              <a:defRPr sz="675"/>
            </a:lvl9pPr>
          </a:lstStyle>
          <a:p>
            <a:pPr lvl="0"/>
            <a:r>
              <a:rPr lang="en-US" dirty="0"/>
              <a:t>Date</a:t>
            </a:r>
          </a:p>
        </p:txBody>
      </p:sp>
      <p:pic>
        <p:nvPicPr>
          <p:cNvPr id="10" name="Kuva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3855000"/>
            <a:ext cx="1785799" cy="1860000"/>
          </a:xfrm>
          <a:prstGeom prst="rect">
            <a:avLst/>
          </a:prstGeom>
        </p:spPr>
      </p:pic>
    </p:spTree>
    <p:extLst>
      <p:ext uri="{BB962C8B-B14F-4D97-AF65-F5344CB8AC3E}">
        <p14:creationId xmlns:p14="http://schemas.microsoft.com/office/powerpoint/2010/main" val="1541357185"/>
      </p:ext>
    </p:extLst>
  </p:cSld>
  <p:clrMapOvr>
    <a:masterClrMapping/>
  </p:clrMapOvr>
  <p:extLst>
    <p:ext uri="{DCECCB84-F9BA-43D5-87BE-67443E8EF086}">
      <p15:sldGuideLst xmlns:p15="http://schemas.microsoft.com/office/powerpoint/2012/main">
        <p15:guide id="1" orient="horz" pos="2958">
          <p15:clr>
            <a:srgbClr val="FBAE40"/>
          </p15:clr>
        </p15:guide>
      </p15:sldGuideLst>
    </p:ext>
  </p:extLst>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5_1. Header Slide - Red">
    <p:spTree>
      <p:nvGrpSpPr>
        <p:cNvPr id="1" name=""/>
        <p:cNvGrpSpPr/>
        <p:nvPr/>
      </p:nvGrpSpPr>
      <p:grpSpPr>
        <a:xfrm>
          <a:off x="0" y="0"/>
          <a:ext cx="0" cy="0"/>
          <a:chOff x="0" y="0"/>
          <a:chExt cx="0" cy="0"/>
        </a:xfrm>
      </p:grpSpPr>
      <p:sp>
        <p:nvSpPr>
          <p:cNvPr id="5" name="Rectangle 4"/>
          <p:cNvSpPr/>
          <p:nvPr userDrawn="1"/>
        </p:nvSpPr>
        <p:spPr>
          <a:xfrm>
            <a:off x="0" y="0"/>
            <a:ext cx="9144000" cy="5715000"/>
          </a:xfrm>
          <a:prstGeom prst="rect">
            <a:avLst/>
          </a:prstGeom>
          <a:solidFill>
            <a:srgbClr val="1D36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12"/>
          </a:p>
        </p:txBody>
      </p:sp>
      <p:sp>
        <p:nvSpPr>
          <p:cNvPr id="7" name="Text Placeholder 3"/>
          <p:cNvSpPr>
            <a:spLocks noGrp="1"/>
          </p:cNvSpPr>
          <p:nvPr>
            <p:ph type="body" sz="half" idx="11" hasCustomPrompt="1"/>
          </p:nvPr>
        </p:nvSpPr>
        <p:spPr>
          <a:xfrm>
            <a:off x="431800" y="1820150"/>
            <a:ext cx="7948556" cy="736960"/>
          </a:xfrm>
          <a:prstGeom prst="rect">
            <a:avLst/>
          </a:prstGeom>
        </p:spPr>
        <p:txBody>
          <a:bodyPr lIns="0" rIns="0" anchor="b"/>
          <a:lstStyle>
            <a:lvl1pPr marL="0" indent="0">
              <a:lnSpc>
                <a:spcPct val="100000"/>
              </a:lnSpc>
              <a:buNone/>
              <a:defRPr sz="3600" b="1" baseline="0">
                <a:solidFill>
                  <a:schemeClr val="bg1"/>
                </a:solidFill>
              </a:defRPr>
            </a:lvl1pPr>
            <a:lvl2pPr marL="308610" indent="0">
              <a:buNone/>
              <a:defRPr sz="945"/>
            </a:lvl2pPr>
            <a:lvl3pPr marL="617220" indent="0">
              <a:buNone/>
              <a:defRPr sz="810"/>
            </a:lvl3pPr>
            <a:lvl4pPr marL="925830" indent="0">
              <a:buNone/>
              <a:defRPr sz="675"/>
            </a:lvl4pPr>
            <a:lvl5pPr marL="1234440" indent="0">
              <a:buNone/>
              <a:defRPr sz="675"/>
            </a:lvl5pPr>
            <a:lvl6pPr marL="1543050" indent="0">
              <a:buNone/>
              <a:defRPr sz="675"/>
            </a:lvl6pPr>
            <a:lvl7pPr marL="1851660" indent="0">
              <a:buNone/>
              <a:defRPr sz="675"/>
            </a:lvl7pPr>
            <a:lvl8pPr marL="2160270" indent="0">
              <a:buNone/>
              <a:defRPr sz="675"/>
            </a:lvl8pPr>
            <a:lvl9pPr marL="2468880" indent="0">
              <a:buNone/>
              <a:defRPr sz="675"/>
            </a:lvl9pPr>
          </a:lstStyle>
          <a:p>
            <a:pPr lvl="0"/>
            <a:r>
              <a:rPr lang="en-US" dirty="0"/>
              <a:t>Headline</a:t>
            </a:r>
          </a:p>
        </p:txBody>
      </p:sp>
      <p:sp>
        <p:nvSpPr>
          <p:cNvPr id="8" name="Text Placeholder 3"/>
          <p:cNvSpPr>
            <a:spLocks noGrp="1"/>
          </p:cNvSpPr>
          <p:nvPr>
            <p:ph type="body" sz="half" idx="2" hasCustomPrompt="1"/>
          </p:nvPr>
        </p:nvSpPr>
        <p:spPr>
          <a:xfrm>
            <a:off x="431803" y="2857500"/>
            <a:ext cx="7998597" cy="557098"/>
          </a:xfrm>
          <a:prstGeom prst="rect">
            <a:avLst/>
          </a:prstGeom>
        </p:spPr>
        <p:txBody>
          <a:bodyPr lIns="0" rIns="0"/>
          <a:lstStyle>
            <a:lvl1pPr marL="0" indent="0">
              <a:lnSpc>
                <a:spcPct val="100000"/>
              </a:lnSpc>
              <a:buNone/>
              <a:defRPr sz="2520" b="1" i="0" baseline="0">
                <a:solidFill>
                  <a:schemeClr val="bg1"/>
                </a:solidFill>
                <a:latin typeface="arial" charset="0"/>
              </a:defRPr>
            </a:lvl1pPr>
            <a:lvl2pPr marL="308610" indent="0">
              <a:buNone/>
              <a:defRPr sz="945"/>
            </a:lvl2pPr>
            <a:lvl3pPr marL="617220" indent="0">
              <a:buNone/>
              <a:defRPr sz="810"/>
            </a:lvl3pPr>
            <a:lvl4pPr marL="925830" indent="0">
              <a:buNone/>
              <a:defRPr sz="675"/>
            </a:lvl4pPr>
            <a:lvl5pPr marL="1234440" indent="0">
              <a:buNone/>
              <a:defRPr sz="675"/>
            </a:lvl5pPr>
            <a:lvl6pPr marL="1543050" indent="0">
              <a:buNone/>
              <a:defRPr sz="675"/>
            </a:lvl6pPr>
            <a:lvl7pPr marL="1851660" indent="0">
              <a:buNone/>
              <a:defRPr sz="675"/>
            </a:lvl7pPr>
            <a:lvl8pPr marL="2160270" indent="0">
              <a:buNone/>
              <a:defRPr sz="675"/>
            </a:lvl8pPr>
            <a:lvl9pPr marL="2468880" indent="0">
              <a:buNone/>
              <a:defRPr sz="675"/>
            </a:lvl9pPr>
          </a:lstStyle>
          <a:p>
            <a:pPr lvl="0"/>
            <a:r>
              <a:rPr lang="en-US" dirty="0"/>
              <a:t>No Image - Sub</a:t>
            </a:r>
          </a:p>
        </p:txBody>
      </p:sp>
      <p:sp>
        <p:nvSpPr>
          <p:cNvPr id="9" name="Text Placeholder 3"/>
          <p:cNvSpPr>
            <a:spLocks noGrp="1"/>
          </p:cNvSpPr>
          <p:nvPr>
            <p:ph type="body" sz="half" idx="12" hasCustomPrompt="1"/>
          </p:nvPr>
        </p:nvSpPr>
        <p:spPr>
          <a:xfrm>
            <a:off x="5966375" y="4683765"/>
            <a:ext cx="2464025" cy="327132"/>
          </a:xfrm>
          <a:prstGeom prst="rect">
            <a:avLst/>
          </a:prstGeom>
        </p:spPr>
        <p:txBody>
          <a:bodyPr/>
          <a:lstStyle>
            <a:lvl1pPr marL="0" indent="0">
              <a:buNone/>
              <a:defRPr sz="1215" b="1" i="0" baseline="0">
                <a:solidFill>
                  <a:schemeClr val="bg1"/>
                </a:solidFill>
                <a:latin typeface="arial" charset="0"/>
              </a:defRPr>
            </a:lvl1pPr>
            <a:lvl2pPr marL="308610" indent="0">
              <a:buNone/>
              <a:defRPr sz="945"/>
            </a:lvl2pPr>
            <a:lvl3pPr marL="617220" indent="0">
              <a:buNone/>
              <a:defRPr sz="810"/>
            </a:lvl3pPr>
            <a:lvl4pPr marL="925830" indent="0">
              <a:buNone/>
              <a:defRPr sz="675"/>
            </a:lvl4pPr>
            <a:lvl5pPr marL="1234440" indent="0">
              <a:buNone/>
              <a:defRPr sz="675"/>
            </a:lvl5pPr>
            <a:lvl6pPr marL="1543050" indent="0">
              <a:buNone/>
              <a:defRPr sz="675"/>
            </a:lvl6pPr>
            <a:lvl7pPr marL="1851660" indent="0">
              <a:buNone/>
              <a:defRPr sz="675"/>
            </a:lvl7pPr>
            <a:lvl8pPr marL="2160270" indent="0">
              <a:buNone/>
              <a:defRPr sz="675"/>
            </a:lvl8pPr>
            <a:lvl9pPr marL="2468880" indent="0">
              <a:buNone/>
              <a:defRPr sz="675"/>
            </a:lvl9pPr>
          </a:lstStyle>
          <a:p>
            <a:pPr lvl="0"/>
            <a:r>
              <a:rPr lang="en-US" dirty="0"/>
              <a:t>Name</a:t>
            </a:r>
          </a:p>
        </p:txBody>
      </p:sp>
      <p:sp>
        <p:nvSpPr>
          <p:cNvPr id="11" name="Text Placeholder 3"/>
          <p:cNvSpPr>
            <a:spLocks noGrp="1"/>
          </p:cNvSpPr>
          <p:nvPr>
            <p:ph type="body" sz="half" idx="13" hasCustomPrompt="1"/>
          </p:nvPr>
        </p:nvSpPr>
        <p:spPr>
          <a:xfrm>
            <a:off x="5966375" y="5010897"/>
            <a:ext cx="2464025" cy="327132"/>
          </a:xfrm>
          <a:prstGeom prst="rect">
            <a:avLst/>
          </a:prstGeom>
        </p:spPr>
        <p:txBody>
          <a:bodyPr/>
          <a:lstStyle>
            <a:lvl1pPr marL="0" indent="0">
              <a:buNone/>
              <a:defRPr sz="1215" b="1" i="0" baseline="0">
                <a:solidFill>
                  <a:schemeClr val="bg1"/>
                </a:solidFill>
                <a:latin typeface="arial" charset="0"/>
              </a:defRPr>
            </a:lvl1pPr>
            <a:lvl2pPr marL="308610" indent="0">
              <a:buNone/>
              <a:defRPr sz="945"/>
            </a:lvl2pPr>
            <a:lvl3pPr marL="617220" indent="0">
              <a:buNone/>
              <a:defRPr sz="810"/>
            </a:lvl3pPr>
            <a:lvl4pPr marL="925830" indent="0">
              <a:buNone/>
              <a:defRPr sz="675"/>
            </a:lvl4pPr>
            <a:lvl5pPr marL="1234440" indent="0">
              <a:buNone/>
              <a:defRPr sz="675"/>
            </a:lvl5pPr>
            <a:lvl6pPr marL="1543050" indent="0">
              <a:buNone/>
              <a:defRPr sz="675"/>
            </a:lvl6pPr>
            <a:lvl7pPr marL="1851660" indent="0">
              <a:buNone/>
              <a:defRPr sz="675"/>
            </a:lvl7pPr>
            <a:lvl8pPr marL="2160270" indent="0">
              <a:buNone/>
              <a:defRPr sz="675"/>
            </a:lvl8pPr>
            <a:lvl9pPr marL="2468880" indent="0">
              <a:buNone/>
              <a:defRPr sz="675"/>
            </a:lvl9pPr>
          </a:lstStyle>
          <a:p>
            <a:pPr lvl="0"/>
            <a:r>
              <a:rPr lang="en-US" dirty="0"/>
              <a:t>Date</a:t>
            </a:r>
          </a:p>
        </p:txBody>
      </p:sp>
      <p:sp>
        <p:nvSpPr>
          <p:cNvPr id="2" name="Otsikko 1">
            <a:extLst>
              <a:ext uri="{FF2B5EF4-FFF2-40B4-BE49-F238E27FC236}">
                <a16:creationId xmlns:a16="http://schemas.microsoft.com/office/drawing/2014/main" id="{AEC9517A-705C-6140-8A32-081FB0B43D59}"/>
              </a:ext>
            </a:extLst>
          </p:cNvPr>
          <p:cNvSpPr>
            <a:spLocks noGrp="1"/>
          </p:cNvSpPr>
          <p:nvPr>
            <p:ph type="title"/>
          </p:nvPr>
        </p:nvSpPr>
        <p:spPr>
          <a:xfrm>
            <a:off x="628650" y="305154"/>
            <a:ext cx="7886700" cy="1104194"/>
          </a:xfrm>
          <a:prstGeom prst="rect">
            <a:avLst/>
          </a:prstGeom>
        </p:spPr>
        <p:txBody>
          <a:bodyPr/>
          <a:lstStyle/>
          <a:p>
            <a:r>
              <a:rPr lang="fi-FI"/>
              <a:t>Muokkaa ots. perustyyl. napsautt.</a:t>
            </a:r>
          </a:p>
        </p:txBody>
      </p:sp>
    </p:spTree>
    <p:extLst>
      <p:ext uri="{BB962C8B-B14F-4D97-AF65-F5344CB8AC3E}">
        <p14:creationId xmlns:p14="http://schemas.microsoft.com/office/powerpoint/2010/main" val="3302916986"/>
      </p:ext>
    </p:extLst>
  </p:cSld>
  <p:clrMapOvr>
    <a:masterClrMapping/>
  </p:clrMapOvr>
  <p:extLst>
    <p:ext uri="{DCECCB84-F9BA-43D5-87BE-67443E8EF086}">
      <p15:sldGuideLst xmlns:p15="http://schemas.microsoft.com/office/powerpoint/2012/main">
        <p15:guide id="1" orient="horz" pos="295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usta logo">
    <p:spTree>
      <p:nvGrpSpPr>
        <p:cNvPr id="1" name=""/>
        <p:cNvGrpSpPr/>
        <p:nvPr/>
      </p:nvGrpSpPr>
      <p:grpSpPr>
        <a:xfrm>
          <a:off x="0" y="0"/>
          <a:ext cx="0" cy="0"/>
          <a:chOff x="0" y="0"/>
          <a:chExt cx="0" cy="0"/>
        </a:xfrm>
      </p:grpSpPr>
      <p:sp>
        <p:nvSpPr>
          <p:cNvPr id="5" name="Title 1"/>
          <p:cNvSpPr>
            <a:spLocks noGrp="1"/>
          </p:cNvSpPr>
          <p:nvPr>
            <p:ph type="ctrTitle"/>
          </p:nvPr>
        </p:nvSpPr>
        <p:spPr>
          <a:xfrm>
            <a:off x="468313" y="265113"/>
            <a:ext cx="7992119" cy="720179"/>
          </a:xfrm>
          <a:prstGeom prst="rect">
            <a:avLst/>
          </a:prstGeom>
        </p:spPr>
        <p:txBody>
          <a:bodyPr lIns="0" tIns="0" rIns="0" bIns="0" anchor="t" anchorCtr="0">
            <a:noAutofit/>
          </a:bodyPr>
          <a:lstStyle>
            <a:lvl1pPr algn="l">
              <a:lnSpc>
                <a:spcPct val="85000"/>
              </a:lnSpc>
              <a:defRPr sz="3600" b="1" spc="0" baseline="0">
                <a:solidFill>
                  <a:schemeClr val="bg2"/>
                </a:solidFill>
              </a:defRPr>
            </a:lvl1pPr>
          </a:lstStyle>
          <a:p>
            <a:r>
              <a:rPr lang="en-US"/>
              <a:t>Click to edit Master title style</a:t>
            </a:r>
            <a:endParaRPr lang="en-US" dirty="0"/>
          </a:p>
        </p:txBody>
      </p:sp>
      <p:sp>
        <p:nvSpPr>
          <p:cNvPr id="6" name="Content Placeholder 10"/>
          <p:cNvSpPr>
            <a:spLocks noGrp="1"/>
          </p:cNvSpPr>
          <p:nvPr>
            <p:ph sz="quarter" idx="14" hasCustomPrompt="1"/>
          </p:nvPr>
        </p:nvSpPr>
        <p:spPr>
          <a:xfrm>
            <a:off x="468313" y="1333330"/>
            <a:ext cx="6047903" cy="3324370"/>
          </a:xfrm>
          <a:prstGeom prst="rect">
            <a:avLst/>
          </a:prstGeom>
        </p:spPr>
        <p:txBody>
          <a:bodyPr vert="horz" lIns="0" tIns="0" rIns="0" bIns="0"/>
          <a:lstStyle>
            <a:lvl1pPr marL="0" indent="0">
              <a:buNone/>
              <a:defRPr sz="2100" b="0">
                <a:latin typeface="Georgia" panose="02040502050405020303" pitchFamily="18" charset="0"/>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p:txBody>
      </p:sp>
      <p:pic>
        <p:nvPicPr>
          <p:cNvPr id="2" name="Kuva 1"/>
          <p:cNvPicPr>
            <a:picLocks noChangeAspect="1"/>
          </p:cNvPicPr>
          <p:nvPr userDrawn="1"/>
        </p:nvPicPr>
        <p:blipFill>
          <a:blip r:embed="rId2"/>
          <a:stretch>
            <a:fillRect/>
          </a:stretch>
        </p:blipFill>
        <p:spPr>
          <a:xfrm>
            <a:off x="477879" y="5197391"/>
            <a:ext cx="1429825" cy="324000"/>
          </a:xfrm>
          <a:prstGeom prst="rect">
            <a:avLst/>
          </a:prstGeom>
        </p:spPr>
      </p:pic>
    </p:spTree>
    <p:extLst>
      <p:ext uri="{BB962C8B-B14F-4D97-AF65-F5344CB8AC3E}">
        <p14:creationId xmlns:p14="http://schemas.microsoft.com/office/powerpoint/2010/main" val="2778460683"/>
      </p:ext>
    </p:extLst>
  </p:cSld>
  <p:clrMapOvr>
    <a:masterClrMapping/>
  </p:clrMapOvr>
  <p:extLst>
    <p:ext uri="{DCECCB84-F9BA-43D5-87BE-67443E8EF086}">
      <p15:sldGuideLst xmlns:p15="http://schemas.microsoft.com/office/powerpoint/2012/main">
        <p15:guide id="1" orient="horz" pos="3478">
          <p15:clr>
            <a:srgbClr val="FBAE40"/>
          </p15:clr>
        </p15:guide>
        <p15:guide id="2" pos="295">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2" y="150000"/>
            <a:ext cx="4629692" cy="5415000"/>
          </a:xfrm>
          <a:prstGeom prst="rect">
            <a:avLst/>
          </a:prstGeom>
        </p:spPr>
        <p:txBody>
          <a:bodyPr vert="horz"/>
          <a:lstStyle/>
          <a:p>
            <a:pPr lvl="0"/>
            <a:r>
              <a:rPr lang="fi-FI" noProof="0"/>
              <a:t>Drag picture to placeholder or click icon to add</a:t>
            </a:r>
          </a:p>
        </p:txBody>
      </p:sp>
      <p:sp>
        <p:nvSpPr>
          <p:cNvPr id="6" name="Title 1"/>
          <p:cNvSpPr>
            <a:spLocks noGrp="1"/>
          </p:cNvSpPr>
          <p:nvPr>
            <p:ph type="ctrTitle"/>
          </p:nvPr>
        </p:nvSpPr>
        <p:spPr>
          <a:xfrm>
            <a:off x="468323" y="1657740"/>
            <a:ext cx="3319477" cy="2694083"/>
          </a:xfrm>
          <a:prstGeom prst="rect">
            <a:avLst/>
          </a:prstGeom>
        </p:spPr>
        <p:txBody>
          <a:bodyPr lIns="0" tIns="0" rIns="0" bIns="0" anchor="t">
            <a:noAutofit/>
          </a:bodyPr>
          <a:lstStyle>
            <a:lvl1pPr algn="l">
              <a:lnSpc>
                <a:spcPct val="80000"/>
              </a:lnSpc>
              <a:defRPr sz="6000" b="1" spc="-200">
                <a:solidFill>
                  <a:srgbClr val="EF3340"/>
                </a:solidFill>
              </a:defRPr>
            </a:lvl1pPr>
          </a:lstStyle>
          <a:p>
            <a:r>
              <a:rPr lang="fi-FI"/>
              <a:t>Click to edit Master title style</a:t>
            </a:r>
            <a:endParaRPr lang="en-US" dirty="0"/>
          </a:p>
        </p:txBody>
      </p:sp>
      <p:sp>
        <p:nvSpPr>
          <p:cNvPr id="8" name="Subtitle 2"/>
          <p:cNvSpPr>
            <a:spLocks noGrp="1"/>
          </p:cNvSpPr>
          <p:nvPr>
            <p:ph type="subTitle" idx="1"/>
          </p:nvPr>
        </p:nvSpPr>
        <p:spPr>
          <a:xfrm>
            <a:off x="468323" y="4531740"/>
            <a:ext cx="3319477" cy="486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9"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10" y="0"/>
            <a:ext cx="1654175" cy="1516063"/>
          </a:xfrm>
          <a:prstGeom prst="rect">
            <a:avLst/>
          </a:prstGeom>
        </p:spPr>
      </p:pic>
    </p:spTree>
    <p:extLst>
      <p:ext uri="{BB962C8B-B14F-4D97-AF65-F5344CB8AC3E}">
        <p14:creationId xmlns:p14="http://schemas.microsoft.com/office/powerpoint/2010/main" val="554276346"/>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6_1. Header Slide - Red">
    <p:spTree>
      <p:nvGrpSpPr>
        <p:cNvPr id="1" name=""/>
        <p:cNvGrpSpPr/>
        <p:nvPr/>
      </p:nvGrpSpPr>
      <p:grpSpPr>
        <a:xfrm>
          <a:off x="0" y="0"/>
          <a:ext cx="0" cy="0"/>
          <a:chOff x="0" y="0"/>
          <a:chExt cx="0" cy="0"/>
        </a:xfrm>
      </p:grpSpPr>
      <p:sp>
        <p:nvSpPr>
          <p:cNvPr id="7" name="Text Placeholder 3"/>
          <p:cNvSpPr>
            <a:spLocks noGrp="1"/>
          </p:cNvSpPr>
          <p:nvPr>
            <p:ph type="body" sz="half" idx="11" hasCustomPrompt="1"/>
          </p:nvPr>
        </p:nvSpPr>
        <p:spPr>
          <a:xfrm>
            <a:off x="431800" y="1820150"/>
            <a:ext cx="7948556" cy="736960"/>
          </a:xfrm>
          <a:prstGeom prst="rect">
            <a:avLst/>
          </a:prstGeom>
        </p:spPr>
        <p:txBody>
          <a:bodyPr lIns="0" rIns="0" anchor="b"/>
          <a:lstStyle>
            <a:lvl1pPr marL="0" indent="0">
              <a:lnSpc>
                <a:spcPct val="100000"/>
              </a:lnSpc>
              <a:buNone/>
              <a:defRPr sz="3600" b="1" baseline="0">
                <a:solidFill>
                  <a:schemeClr val="bg1"/>
                </a:solidFill>
              </a:defRPr>
            </a:lvl1pPr>
            <a:lvl2pPr marL="308610" indent="0">
              <a:buNone/>
              <a:defRPr sz="945"/>
            </a:lvl2pPr>
            <a:lvl3pPr marL="617220" indent="0">
              <a:buNone/>
              <a:defRPr sz="810"/>
            </a:lvl3pPr>
            <a:lvl4pPr marL="925830" indent="0">
              <a:buNone/>
              <a:defRPr sz="675"/>
            </a:lvl4pPr>
            <a:lvl5pPr marL="1234440" indent="0">
              <a:buNone/>
              <a:defRPr sz="675"/>
            </a:lvl5pPr>
            <a:lvl6pPr marL="1543050" indent="0">
              <a:buNone/>
              <a:defRPr sz="675"/>
            </a:lvl6pPr>
            <a:lvl7pPr marL="1851660" indent="0">
              <a:buNone/>
              <a:defRPr sz="675"/>
            </a:lvl7pPr>
            <a:lvl8pPr marL="2160270" indent="0">
              <a:buNone/>
              <a:defRPr sz="675"/>
            </a:lvl8pPr>
            <a:lvl9pPr marL="2468880" indent="0">
              <a:buNone/>
              <a:defRPr sz="675"/>
            </a:lvl9pPr>
          </a:lstStyle>
          <a:p>
            <a:pPr lvl="0"/>
            <a:r>
              <a:rPr lang="en-US" dirty="0"/>
              <a:t>Headline</a:t>
            </a:r>
          </a:p>
        </p:txBody>
      </p:sp>
      <p:sp>
        <p:nvSpPr>
          <p:cNvPr id="8" name="Text Placeholder 3"/>
          <p:cNvSpPr>
            <a:spLocks noGrp="1"/>
          </p:cNvSpPr>
          <p:nvPr>
            <p:ph type="body" sz="half" idx="2" hasCustomPrompt="1"/>
          </p:nvPr>
        </p:nvSpPr>
        <p:spPr>
          <a:xfrm>
            <a:off x="431803" y="2857500"/>
            <a:ext cx="7998597" cy="557098"/>
          </a:xfrm>
          <a:prstGeom prst="rect">
            <a:avLst/>
          </a:prstGeom>
        </p:spPr>
        <p:txBody>
          <a:bodyPr lIns="0" rIns="0"/>
          <a:lstStyle>
            <a:lvl1pPr marL="0" indent="0">
              <a:lnSpc>
                <a:spcPct val="100000"/>
              </a:lnSpc>
              <a:buNone/>
              <a:defRPr sz="2520" b="1" i="0" baseline="0">
                <a:solidFill>
                  <a:schemeClr val="bg1"/>
                </a:solidFill>
                <a:latin typeface="arial" charset="0"/>
              </a:defRPr>
            </a:lvl1pPr>
            <a:lvl2pPr marL="308610" indent="0">
              <a:buNone/>
              <a:defRPr sz="945"/>
            </a:lvl2pPr>
            <a:lvl3pPr marL="617220" indent="0">
              <a:buNone/>
              <a:defRPr sz="810"/>
            </a:lvl3pPr>
            <a:lvl4pPr marL="925830" indent="0">
              <a:buNone/>
              <a:defRPr sz="675"/>
            </a:lvl4pPr>
            <a:lvl5pPr marL="1234440" indent="0">
              <a:buNone/>
              <a:defRPr sz="675"/>
            </a:lvl5pPr>
            <a:lvl6pPr marL="1543050" indent="0">
              <a:buNone/>
              <a:defRPr sz="675"/>
            </a:lvl6pPr>
            <a:lvl7pPr marL="1851660" indent="0">
              <a:buNone/>
              <a:defRPr sz="675"/>
            </a:lvl7pPr>
            <a:lvl8pPr marL="2160270" indent="0">
              <a:buNone/>
              <a:defRPr sz="675"/>
            </a:lvl8pPr>
            <a:lvl9pPr marL="2468880" indent="0">
              <a:buNone/>
              <a:defRPr sz="675"/>
            </a:lvl9pPr>
          </a:lstStyle>
          <a:p>
            <a:pPr lvl="0"/>
            <a:r>
              <a:rPr lang="en-US" dirty="0"/>
              <a:t>No Image - Sub</a:t>
            </a:r>
          </a:p>
        </p:txBody>
      </p:sp>
    </p:spTree>
    <p:extLst>
      <p:ext uri="{BB962C8B-B14F-4D97-AF65-F5344CB8AC3E}">
        <p14:creationId xmlns:p14="http://schemas.microsoft.com/office/powerpoint/2010/main" val="2585590320"/>
      </p:ext>
    </p:extLst>
  </p:cSld>
  <p:clrMapOvr>
    <a:masterClrMapping/>
  </p:clrMapOvr>
  <p:extLst>
    <p:ext uri="{DCECCB84-F9BA-43D5-87BE-67443E8EF086}">
      <p15:sldGuideLst xmlns:p15="http://schemas.microsoft.com/office/powerpoint/2012/main">
        <p15:guide id="1" orient="horz" pos="2958">
          <p15:clr>
            <a:srgbClr val="FBAE40"/>
          </p15:clr>
        </p15:guide>
      </p15:sldGuideLst>
    </p:ext>
  </p:extLst>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912"/>
          </a:p>
        </p:txBody>
      </p:sp>
      <p:sp>
        <p:nvSpPr>
          <p:cNvPr id="9" name="Title 8"/>
          <p:cNvSpPr>
            <a:spLocks noGrp="1"/>
          </p:cNvSpPr>
          <p:nvPr>
            <p:ph type="title" hasCustomPrompt="1"/>
          </p:nvPr>
        </p:nvSpPr>
        <p:spPr>
          <a:xfrm>
            <a:off x="442401" y="996334"/>
            <a:ext cx="3869137" cy="634192"/>
          </a:xfrm>
          <a:prstGeom prst="rect">
            <a:avLst/>
          </a:prstGeom>
        </p:spPr>
        <p:txBody>
          <a:bodyPr lIns="0" tIns="0" rIns="0" bIns="0" anchor="b"/>
          <a:lstStyle>
            <a:lvl1pPr>
              <a:lnSpc>
                <a:spcPct val="100000"/>
              </a:lnSpc>
              <a:defRPr sz="3600" b="1" baseline="0">
                <a:solidFill>
                  <a:schemeClr val="bg1"/>
                </a:solidFill>
              </a:defRPr>
            </a:lvl1pPr>
          </a:lstStyle>
          <a:p>
            <a:r>
              <a:rPr lang="en-US" dirty="0"/>
              <a:t>Headline</a:t>
            </a:r>
          </a:p>
        </p:txBody>
      </p:sp>
      <p:sp>
        <p:nvSpPr>
          <p:cNvPr id="13" name="Text Placeholder 3"/>
          <p:cNvSpPr>
            <a:spLocks noGrp="1"/>
          </p:cNvSpPr>
          <p:nvPr>
            <p:ph type="body" sz="half" idx="2" hasCustomPrompt="1"/>
          </p:nvPr>
        </p:nvSpPr>
        <p:spPr>
          <a:xfrm>
            <a:off x="442401" y="1979220"/>
            <a:ext cx="3869137" cy="390769"/>
          </a:xfrm>
          <a:prstGeom prst="rect">
            <a:avLst/>
          </a:prstGeom>
        </p:spPr>
        <p:txBody>
          <a:bodyPr lIns="0" tIns="0" rIns="0" bIns="0"/>
          <a:lstStyle>
            <a:lvl1pPr marL="0" indent="0">
              <a:lnSpc>
                <a:spcPct val="100000"/>
              </a:lnSpc>
              <a:buNone/>
              <a:defRPr sz="2520" b="1" i="0" baseline="0">
                <a:solidFill>
                  <a:schemeClr val="bg1"/>
                </a:solidFill>
                <a:latin typeface="arial" charset="0"/>
              </a:defRPr>
            </a:lvl1pPr>
            <a:lvl2pPr marL="308610" indent="0">
              <a:buNone/>
              <a:defRPr sz="945"/>
            </a:lvl2pPr>
            <a:lvl3pPr marL="617220" indent="0">
              <a:buNone/>
              <a:defRPr sz="810"/>
            </a:lvl3pPr>
            <a:lvl4pPr marL="925830" indent="0">
              <a:buNone/>
              <a:defRPr sz="675"/>
            </a:lvl4pPr>
            <a:lvl5pPr marL="1234440" indent="0">
              <a:buNone/>
              <a:defRPr sz="675"/>
            </a:lvl5pPr>
            <a:lvl6pPr marL="1543050" indent="0">
              <a:buNone/>
              <a:defRPr sz="675"/>
            </a:lvl6pPr>
            <a:lvl7pPr marL="1851660" indent="0">
              <a:buNone/>
              <a:defRPr sz="675"/>
            </a:lvl7pPr>
            <a:lvl8pPr marL="2160270" indent="0">
              <a:buNone/>
              <a:defRPr sz="675"/>
            </a:lvl8pPr>
            <a:lvl9pPr marL="2468880" indent="0">
              <a:buNone/>
              <a:defRPr sz="675"/>
            </a:lvl9pPr>
          </a:lstStyle>
          <a:p>
            <a:pPr lvl="0"/>
            <a:r>
              <a:rPr lang="en-US" dirty="0"/>
              <a:t>Sub Headline</a:t>
            </a:r>
          </a:p>
        </p:txBody>
      </p:sp>
      <p:sp>
        <p:nvSpPr>
          <p:cNvPr id="12" name="Text Placeholder 3"/>
          <p:cNvSpPr>
            <a:spLocks noGrp="1"/>
          </p:cNvSpPr>
          <p:nvPr>
            <p:ph type="body" sz="half" idx="11" hasCustomPrompt="1"/>
          </p:nvPr>
        </p:nvSpPr>
        <p:spPr>
          <a:xfrm>
            <a:off x="442401" y="3104593"/>
            <a:ext cx="3869137" cy="327132"/>
          </a:xfrm>
          <a:prstGeom prst="rect">
            <a:avLst/>
          </a:prstGeom>
        </p:spPr>
        <p:txBody>
          <a:bodyPr lIns="0" tIns="0" rIns="0" bIns="0"/>
          <a:lstStyle>
            <a:lvl1pPr marL="0" indent="0">
              <a:lnSpc>
                <a:spcPct val="100000"/>
              </a:lnSpc>
              <a:buNone/>
              <a:defRPr sz="1620" b="1" i="0" baseline="0">
                <a:solidFill>
                  <a:schemeClr val="bg1"/>
                </a:solidFill>
                <a:latin typeface="arial" charset="0"/>
              </a:defRPr>
            </a:lvl1pPr>
            <a:lvl2pPr marL="308610" indent="0">
              <a:buNone/>
              <a:defRPr sz="945"/>
            </a:lvl2pPr>
            <a:lvl3pPr marL="617220" indent="0">
              <a:buNone/>
              <a:defRPr sz="810"/>
            </a:lvl3pPr>
            <a:lvl4pPr marL="925830" indent="0">
              <a:buNone/>
              <a:defRPr sz="675"/>
            </a:lvl4pPr>
            <a:lvl5pPr marL="1234440" indent="0">
              <a:buNone/>
              <a:defRPr sz="675"/>
            </a:lvl5pPr>
            <a:lvl6pPr marL="1543050" indent="0">
              <a:buNone/>
              <a:defRPr sz="675"/>
            </a:lvl6pPr>
            <a:lvl7pPr marL="1851660" indent="0">
              <a:buNone/>
              <a:defRPr sz="675"/>
            </a:lvl7pPr>
            <a:lvl8pPr marL="2160270" indent="0">
              <a:buNone/>
              <a:defRPr sz="675"/>
            </a:lvl8pPr>
            <a:lvl9pPr marL="2468880" indent="0">
              <a:buNone/>
              <a:defRPr sz="675"/>
            </a:lvl9pPr>
          </a:lstStyle>
          <a:p>
            <a:pPr lvl="0"/>
            <a:r>
              <a:rPr lang="en-US" dirty="0"/>
              <a:t>Name</a:t>
            </a:r>
          </a:p>
        </p:txBody>
      </p:sp>
      <p:sp>
        <p:nvSpPr>
          <p:cNvPr id="16" name="Text Placeholder 3"/>
          <p:cNvSpPr>
            <a:spLocks noGrp="1"/>
          </p:cNvSpPr>
          <p:nvPr>
            <p:ph type="body" sz="half" idx="12" hasCustomPrompt="1"/>
          </p:nvPr>
        </p:nvSpPr>
        <p:spPr>
          <a:xfrm>
            <a:off x="442401" y="3431723"/>
            <a:ext cx="3869137" cy="360060"/>
          </a:xfrm>
          <a:prstGeom prst="rect">
            <a:avLst/>
          </a:prstGeom>
        </p:spPr>
        <p:txBody>
          <a:bodyPr lIns="0" tIns="0" rIns="0" bIns="0"/>
          <a:lstStyle>
            <a:lvl1pPr marL="0" indent="0">
              <a:lnSpc>
                <a:spcPct val="100000"/>
              </a:lnSpc>
              <a:buNone/>
              <a:defRPr sz="1620" b="1" i="0" baseline="0">
                <a:solidFill>
                  <a:schemeClr val="bg1"/>
                </a:solidFill>
                <a:latin typeface="arial" charset="0"/>
              </a:defRPr>
            </a:lvl1pPr>
            <a:lvl2pPr marL="308610" indent="0">
              <a:buNone/>
              <a:defRPr sz="945"/>
            </a:lvl2pPr>
            <a:lvl3pPr marL="617220" indent="0">
              <a:buNone/>
              <a:defRPr sz="810"/>
            </a:lvl3pPr>
            <a:lvl4pPr marL="925830" indent="0">
              <a:buNone/>
              <a:defRPr sz="675"/>
            </a:lvl4pPr>
            <a:lvl5pPr marL="1234440" indent="0">
              <a:buNone/>
              <a:defRPr sz="675"/>
            </a:lvl5pPr>
            <a:lvl6pPr marL="1543050" indent="0">
              <a:buNone/>
              <a:defRPr sz="675"/>
            </a:lvl6pPr>
            <a:lvl7pPr marL="1851660" indent="0">
              <a:buNone/>
              <a:defRPr sz="675"/>
            </a:lvl7pPr>
            <a:lvl8pPr marL="2160270" indent="0">
              <a:buNone/>
              <a:defRPr sz="675"/>
            </a:lvl8pPr>
            <a:lvl9pPr marL="2468880" indent="0">
              <a:buNone/>
              <a:defRPr sz="675"/>
            </a:lvl9pPr>
          </a:lstStyle>
          <a:p>
            <a:pPr lvl="0"/>
            <a:r>
              <a:rPr lang="en-US" dirty="0"/>
              <a:t>Date</a:t>
            </a:r>
          </a:p>
        </p:txBody>
      </p:sp>
      <p:sp>
        <p:nvSpPr>
          <p:cNvPr id="14" name="Picture Placeholder 2"/>
          <p:cNvSpPr>
            <a:spLocks noGrp="1"/>
          </p:cNvSpPr>
          <p:nvPr>
            <p:ph type="pic" idx="13" hasCustomPrompt="1"/>
          </p:nvPr>
        </p:nvSpPr>
        <p:spPr>
          <a:xfrm>
            <a:off x="4564419" y="0"/>
            <a:ext cx="4579582" cy="5715000"/>
          </a:xfrm>
          <a:prstGeom prst="rect">
            <a:avLst/>
          </a:prstGeom>
        </p:spPr>
        <p:txBody>
          <a:bodyPr/>
          <a:lstStyle>
            <a:lvl1pPr marL="0" marR="0" indent="0" algn="l" defTabSz="617220" rtl="0" eaLnBrk="1" fontAlgn="auto" latinLnBrk="0" hangingPunct="1">
              <a:lnSpc>
                <a:spcPct val="90000"/>
              </a:lnSpc>
              <a:spcBef>
                <a:spcPts val="675"/>
              </a:spcBef>
              <a:spcAft>
                <a:spcPts val="0"/>
              </a:spcAft>
              <a:buClrTx/>
              <a:buSzTx/>
              <a:buFont typeface="Arial"/>
              <a:buNone/>
              <a:tabLst/>
              <a:defRPr sz="2160" b="1" i="0" baseline="0">
                <a:solidFill>
                  <a:schemeClr val="bg1">
                    <a:alpha val="62000"/>
                  </a:schemeClr>
                </a:solidFill>
              </a:defRPr>
            </a:lvl1pPr>
            <a:lvl2pPr marL="308610" indent="0">
              <a:buNone/>
              <a:defRPr sz="1890"/>
            </a:lvl2pPr>
            <a:lvl3pPr marL="617220" indent="0">
              <a:buNone/>
              <a:defRPr sz="1620"/>
            </a:lvl3pPr>
            <a:lvl4pPr marL="925830" indent="0">
              <a:buNone/>
              <a:defRPr sz="1350"/>
            </a:lvl4pPr>
            <a:lvl5pPr marL="1234440" indent="0">
              <a:buNone/>
              <a:defRPr sz="1350"/>
            </a:lvl5pPr>
            <a:lvl6pPr marL="1543050" indent="0">
              <a:buNone/>
              <a:defRPr sz="1350"/>
            </a:lvl6pPr>
            <a:lvl7pPr marL="1851660" indent="0">
              <a:buNone/>
              <a:defRPr sz="1350"/>
            </a:lvl7pPr>
            <a:lvl8pPr marL="2160270" indent="0">
              <a:buNone/>
              <a:defRPr sz="1350"/>
            </a:lvl8pPr>
            <a:lvl9pPr marL="2468880" indent="0">
              <a:buNone/>
              <a:defRPr sz="1350"/>
            </a:lvl9pPr>
          </a:lstStyle>
          <a:p>
            <a:r>
              <a:rPr lang="en-US" dirty="0"/>
              <a:t>Click icon to add image.</a:t>
            </a:r>
          </a:p>
          <a:p>
            <a:r>
              <a:rPr lang="fi-FI" dirty="0" err="1"/>
              <a:t>Fit</a:t>
            </a:r>
            <a:r>
              <a:rPr lang="fi-FI" dirty="0"/>
              <a:t> </a:t>
            </a:r>
            <a:r>
              <a:rPr lang="fi-FI" dirty="0" err="1"/>
              <a:t>the</a:t>
            </a:r>
            <a:r>
              <a:rPr lang="fi-FI" dirty="0"/>
              <a:t> image to </a:t>
            </a:r>
            <a:r>
              <a:rPr lang="fi-FI" dirty="0" err="1"/>
              <a:t>frame</a:t>
            </a:r>
            <a:r>
              <a:rPr lang="fi-FI" dirty="0"/>
              <a:t> </a:t>
            </a:r>
            <a:br>
              <a:rPr lang="fi-FI" dirty="0"/>
            </a:br>
            <a:r>
              <a:rPr lang="fi-FI" dirty="0" err="1"/>
              <a:t>by</a:t>
            </a:r>
            <a:r>
              <a:rPr lang="fi-FI" dirty="0"/>
              <a:t> </a:t>
            </a:r>
            <a:r>
              <a:rPr lang="fi-FI" dirty="0" err="1"/>
              <a:t>choosing</a:t>
            </a:r>
            <a:r>
              <a:rPr lang="fi-FI" dirty="0"/>
              <a:t>: </a:t>
            </a:r>
            <a:br>
              <a:rPr lang="fi-FI" dirty="0"/>
            </a:br>
            <a:r>
              <a:rPr lang="fi-FI" dirty="0" err="1"/>
              <a:t>crop</a:t>
            </a:r>
            <a:r>
              <a:rPr lang="fi-FI" dirty="0"/>
              <a:t>&gt;</a:t>
            </a:r>
            <a:r>
              <a:rPr lang="fi-FI" dirty="0" err="1"/>
              <a:t>fit</a:t>
            </a:r>
            <a:r>
              <a:rPr lang="fi-FI" dirty="0"/>
              <a:t> / rajaa&gt;sovita</a:t>
            </a:r>
            <a:endParaRPr lang="en-US" dirty="0"/>
          </a:p>
        </p:txBody>
      </p:sp>
      <p:pic>
        <p:nvPicPr>
          <p:cNvPr id="18" name="Kuva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3855000"/>
            <a:ext cx="1785799" cy="1860000"/>
          </a:xfrm>
          <a:prstGeom prst="rect">
            <a:avLst/>
          </a:prstGeom>
        </p:spPr>
      </p:pic>
    </p:spTree>
    <p:extLst>
      <p:ext uri="{BB962C8B-B14F-4D97-AF65-F5344CB8AC3E}">
        <p14:creationId xmlns:p14="http://schemas.microsoft.com/office/powerpoint/2010/main" val="2322000071"/>
      </p:ext>
    </p:extLst>
  </p:cSld>
  <p:clrMapOvr>
    <a:masterClrMapping/>
  </p:clrMapOvr>
  <p:extLst>
    <p:ext uri="{DCECCB84-F9BA-43D5-87BE-67443E8EF086}">
      <p15:sldGuideLst xmlns:p15="http://schemas.microsoft.com/office/powerpoint/2012/main"/>
    </p:ext>
  </p:extLst>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1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912"/>
          </a:p>
        </p:txBody>
      </p:sp>
      <p:sp>
        <p:nvSpPr>
          <p:cNvPr id="9" name="Title 8"/>
          <p:cNvSpPr>
            <a:spLocks noGrp="1"/>
          </p:cNvSpPr>
          <p:nvPr>
            <p:ph type="title" hasCustomPrompt="1"/>
          </p:nvPr>
        </p:nvSpPr>
        <p:spPr>
          <a:xfrm>
            <a:off x="442401" y="996334"/>
            <a:ext cx="3869137" cy="634192"/>
          </a:xfrm>
          <a:prstGeom prst="rect">
            <a:avLst/>
          </a:prstGeom>
        </p:spPr>
        <p:txBody>
          <a:bodyPr lIns="0" tIns="0" rIns="0" bIns="0" anchor="b"/>
          <a:lstStyle>
            <a:lvl1pPr>
              <a:lnSpc>
                <a:spcPct val="100000"/>
              </a:lnSpc>
              <a:defRPr sz="3600" b="1" baseline="0">
                <a:solidFill>
                  <a:schemeClr val="bg1"/>
                </a:solidFill>
              </a:defRPr>
            </a:lvl1pPr>
          </a:lstStyle>
          <a:p>
            <a:r>
              <a:rPr lang="en-US" dirty="0"/>
              <a:t>Headline</a:t>
            </a:r>
          </a:p>
        </p:txBody>
      </p:sp>
      <p:sp>
        <p:nvSpPr>
          <p:cNvPr id="13" name="Text Placeholder 3"/>
          <p:cNvSpPr>
            <a:spLocks noGrp="1"/>
          </p:cNvSpPr>
          <p:nvPr>
            <p:ph type="body" sz="half" idx="2" hasCustomPrompt="1"/>
          </p:nvPr>
        </p:nvSpPr>
        <p:spPr>
          <a:xfrm>
            <a:off x="442401" y="1940738"/>
            <a:ext cx="3869137" cy="390769"/>
          </a:xfrm>
          <a:prstGeom prst="rect">
            <a:avLst/>
          </a:prstGeom>
        </p:spPr>
        <p:txBody>
          <a:bodyPr lIns="0" tIns="0" rIns="0" bIns="0"/>
          <a:lstStyle>
            <a:lvl1pPr marL="0" indent="0">
              <a:lnSpc>
                <a:spcPct val="100000"/>
              </a:lnSpc>
              <a:buNone/>
              <a:defRPr sz="2520" b="1" i="0" baseline="0">
                <a:solidFill>
                  <a:schemeClr val="bg1"/>
                </a:solidFill>
                <a:latin typeface="arial" charset="0"/>
              </a:defRPr>
            </a:lvl1pPr>
            <a:lvl2pPr marL="308610" indent="0">
              <a:buNone/>
              <a:defRPr sz="945"/>
            </a:lvl2pPr>
            <a:lvl3pPr marL="617220" indent="0">
              <a:buNone/>
              <a:defRPr sz="810"/>
            </a:lvl3pPr>
            <a:lvl4pPr marL="925830" indent="0">
              <a:buNone/>
              <a:defRPr sz="675"/>
            </a:lvl4pPr>
            <a:lvl5pPr marL="1234440" indent="0">
              <a:buNone/>
              <a:defRPr sz="675"/>
            </a:lvl5pPr>
            <a:lvl6pPr marL="1543050" indent="0">
              <a:buNone/>
              <a:defRPr sz="675"/>
            </a:lvl6pPr>
            <a:lvl7pPr marL="1851660" indent="0">
              <a:buNone/>
              <a:defRPr sz="675"/>
            </a:lvl7pPr>
            <a:lvl8pPr marL="2160270" indent="0">
              <a:buNone/>
              <a:defRPr sz="675"/>
            </a:lvl8pPr>
            <a:lvl9pPr marL="2468880" indent="0">
              <a:buNone/>
              <a:defRPr sz="675"/>
            </a:lvl9pPr>
          </a:lstStyle>
          <a:p>
            <a:pPr lvl="0"/>
            <a:r>
              <a:rPr lang="en-US" dirty="0"/>
              <a:t>Sub Headline</a:t>
            </a:r>
          </a:p>
        </p:txBody>
      </p:sp>
      <p:cxnSp>
        <p:nvCxnSpPr>
          <p:cNvPr id="15" name="Suora yhdysviiva 6"/>
          <p:cNvCxnSpPr/>
          <p:nvPr userDrawn="1"/>
        </p:nvCxnSpPr>
        <p:spPr>
          <a:xfrm>
            <a:off x="442401" y="1764847"/>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Text Placeholder 3"/>
          <p:cNvSpPr>
            <a:spLocks noGrp="1"/>
          </p:cNvSpPr>
          <p:nvPr>
            <p:ph type="body" sz="half" idx="11" hasCustomPrompt="1"/>
          </p:nvPr>
        </p:nvSpPr>
        <p:spPr>
          <a:xfrm>
            <a:off x="442401" y="3104593"/>
            <a:ext cx="3869137" cy="327132"/>
          </a:xfrm>
          <a:prstGeom prst="rect">
            <a:avLst/>
          </a:prstGeom>
        </p:spPr>
        <p:txBody>
          <a:bodyPr lIns="0" tIns="0" rIns="0" bIns="0"/>
          <a:lstStyle>
            <a:lvl1pPr marL="0" indent="0">
              <a:lnSpc>
                <a:spcPct val="100000"/>
              </a:lnSpc>
              <a:buNone/>
              <a:defRPr sz="1620" b="1" i="0" baseline="0">
                <a:solidFill>
                  <a:schemeClr val="bg1"/>
                </a:solidFill>
                <a:latin typeface="arial" charset="0"/>
              </a:defRPr>
            </a:lvl1pPr>
            <a:lvl2pPr marL="308610" indent="0">
              <a:buNone/>
              <a:defRPr sz="945"/>
            </a:lvl2pPr>
            <a:lvl3pPr marL="617220" indent="0">
              <a:buNone/>
              <a:defRPr sz="810"/>
            </a:lvl3pPr>
            <a:lvl4pPr marL="925830" indent="0">
              <a:buNone/>
              <a:defRPr sz="675"/>
            </a:lvl4pPr>
            <a:lvl5pPr marL="1234440" indent="0">
              <a:buNone/>
              <a:defRPr sz="675"/>
            </a:lvl5pPr>
            <a:lvl6pPr marL="1543050" indent="0">
              <a:buNone/>
              <a:defRPr sz="675"/>
            </a:lvl6pPr>
            <a:lvl7pPr marL="1851660" indent="0">
              <a:buNone/>
              <a:defRPr sz="675"/>
            </a:lvl7pPr>
            <a:lvl8pPr marL="2160270" indent="0">
              <a:buNone/>
              <a:defRPr sz="675"/>
            </a:lvl8pPr>
            <a:lvl9pPr marL="2468880" indent="0">
              <a:buNone/>
              <a:defRPr sz="675"/>
            </a:lvl9pPr>
          </a:lstStyle>
          <a:p>
            <a:pPr lvl="0"/>
            <a:r>
              <a:rPr lang="en-US" dirty="0"/>
              <a:t>Name</a:t>
            </a:r>
          </a:p>
        </p:txBody>
      </p:sp>
      <p:sp>
        <p:nvSpPr>
          <p:cNvPr id="16" name="Text Placeholder 3"/>
          <p:cNvSpPr>
            <a:spLocks noGrp="1"/>
          </p:cNvSpPr>
          <p:nvPr>
            <p:ph type="body" sz="half" idx="12" hasCustomPrompt="1"/>
          </p:nvPr>
        </p:nvSpPr>
        <p:spPr>
          <a:xfrm>
            <a:off x="442401" y="3431723"/>
            <a:ext cx="3869137" cy="360060"/>
          </a:xfrm>
          <a:prstGeom prst="rect">
            <a:avLst/>
          </a:prstGeom>
        </p:spPr>
        <p:txBody>
          <a:bodyPr lIns="0" tIns="0" rIns="0" bIns="0"/>
          <a:lstStyle>
            <a:lvl1pPr marL="0" indent="0">
              <a:lnSpc>
                <a:spcPct val="100000"/>
              </a:lnSpc>
              <a:buNone/>
              <a:defRPr sz="1620" b="1" i="0" baseline="0">
                <a:solidFill>
                  <a:schemeClr val="bg1"/>
                </a:solidFill>
                <a:latin typeface="arial" charset="0"/>
              </a:defRPr>
            </a:lvl1pPr>
            <a:lvl2pPr marL="308610" indent="0">
              <a:buNone/>
              <a:defRPr sz="945"/>
            </a:lvl2pPr>
            <a:lvl3pPr marL="617220" indent="0">
              <a:buNone/>
              <a:defRPr sz="810"/>
            </a:lvl3pPr>
            <a:lvl4pPr marL="925830" indent="0">
              <a:buNone/>
              <a:defRPr sz="675"/>
            </a:lvl4pPr>
            <a:lvl5pPr marL="1234440" indent="0">
              <a:buNone/>
              <a:defRPr sz="675"/>
            </a:lvl5pPr>
            <a:lvl6pPr marL="1543050" indent="0">
              <a:buNone/>
              <a:defRPr sz="675"/>
            </a:lvl6pPr>
            <a:lvl7pPr marL="1851660" indent="0">
              <a:buNone/>
              <a:defRPr sz="675"/>
            </a:lvl7pPr>
            <a:lvl8pPr marL="2160270" indent="0">
              <a:buNone/>
              <a:defRPr sz="675"/>
            </a:lvl8pPr>
            <a:lvl9pPr marL="2468880" indent="0">
              <a:buNone/>
              <a:defRPr sz="675"/>
            </a:lvl9pPr>
          </a:lstStyle>
          <a:p>
            <a:pPr lvl="0"/>
            <a:r>
              <a:rPr lang="en-US" dirty="0"/>
              <a:t>Date</a:t>
            </a:r>
          </a:p>
        </p:txBody>
      </p:sp>
      <p:pic>
        <p:nvPicPr>
          <p:cNvPr id="2" name="Kuva 1"/>
          <p:cNvPicPr>
            <a:picLocks noChangeAspect="1"/>
          </p:cNvPicPr>
          <p:nvPr userDrawn="1"/>
        </p:nvPicPr>
        <p:blipFill rotWithShape="1">
          <a:blip r:embed="rId2">
            <a:extLst>
              <a:ext uri="{28A0092B-C50C-407E-A947-70E740481C1C}">
                <a14:useLocalDpi xmlns:a14="http://schemas.microsoft.com/office/drawing/2010/main" val="0"/>
              </a:ext>
            </a:extLst>
          </a:blip>
          <a:srcRect l="33917" r="16133"/>
          <a:stretch/>
        </p:blipFill>
        <p:spPr>
          <a:xfrm>
            <a:off x="4576716" y="0"/>
            <a:ext cx="4567287" cy="5715000"/>
          </a:xfrm>
          <a:prstGeom prst="rect">
            <a:avLst/>
          </a:prstGeom>
        </p:spPr>
      </p:pic>
      <p:pic>
        <p:nvPicPr>
          <p:cNvPr id="18" name="Kuva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700" y="3855000"/>
            <a:ext cx="1785799" cy="1860000"/>
          </a:xfrm>
          <a:prstGeom prst="rect">
            <a:avLst/>
          </a:prstGeom>
        </p:spPr>
      </p:pic>
    </p:spTree>
    <p:extLst>
      <p:ext uri="{BB962C8B-B14F-4D97-AF65-F5344CB8AC3E}">
        <p14:creationId xmlns:p14="http://schemas.microsoft.com/office/powerpoint/2010/main" val="2022482910"/>
      </p:ext>
    </p:extLst>
  </p:cSld>
  <p:clrMapOvr>
    <a:masterClrMapping/>
  </p:clrMapOvr>
  <p:extLst>
    <p:ext uri="{DCECCB84-F9BA-43D5-87BE-67443E8EF086}">
      <p15:sldGuideLst xmlns:p15="http://schemas.microsoft.com/office/powerpoint/2012/main"/>
    </p:ext>
  </p:extLst>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2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912"/>
          </a:p>
        </p:txBody>
      </p:sp>
      <p:sp>
        <p:nvSpPr>
          <p:cNvPr id="9" name="Title 8"/>
          <p:cNvSpPr>
            <a:spLocks noGrp="1"/>
          </p:cNvSpPr>
          <p:nvPr>
            <p:ph type="title" hasCustomPrompt="1"/>
          </p:nvPr>
        </p:nvSpPr>
        <p:spPr>
          <a:xfrm>
            <a:off x="442401" y="996334"/>
            <a:ext cx="3869137" cy="634192"/>
          </a:xfrm>
          <a:prstGeom prst="rect">
            <a:avLst/>
          </a:prstGeom>
        </p:spPr>
        <p:txBody>
          <a:bodyPr lIns="0" tIns="0" rIns="0" bIns="0" anchor="b"/>
          <a:lstStyle>
            <a:lvl1pPr>
              <a:lnSpc>
                <a:spcPct val="100000"/>
              </a:lnSpc>
              <a:defRPr sz="3600" b="1" baseline="0">
                <a:solidFill>
                  <a:schemeClr val="bg1"/>
                </a:solidFill>
              </a:defRPr>
            </a:lvl1pPr>
          </a:lstStyle>
          <a:p>
            <a:r>
              <a:rPr lang="en-US" dirty="0"/>
              <a:t>Headline</a:t>
            </a:r>
          </a:p>
        </p:txBody>
      </p:sp>
      <p:cxnSp>
        <p:nvCxnSpPr>
          <p:cNvPr id="15" name="Suora yhdysviiva 6"/>
          <p:cNvCxnSpPr/>
          <p:nvPr userDrawn="1"/>
        </p:nvCxnSpPr>
        <p:spPr>
          <a:xfrm>
            <a:off x="442401" y="1764847"/>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 name="Kuva 1"/>
          <p:cNvPicPr>
            <a:picLocks noChangeAspect="1"/>
          </p:cNvPicPr>
          <p:nvPr userDrawn="1"/>
        </p:nvPicPr>
        <p:blipFill rotWithShape="1">
          <a:blip r:embed="rId2">
            <a:extLst>
              <a:ext uri="{28A0092B-C50C-407E-A947-70E740481C1C}">
                <a14:useLocalDpi xmlns:a14="http://schemas.microsoft.com/office/drawing/2010/main" val="0"/>
              </a:ext>
            </a:extLst>
          </a:blip>
          <a:srcRect l="20670" r="20132"/>
          <a:stretch/>
        </p:blipFill>
        <p:spPr>
          <a:xfrm>
            <a:off x="4572003" y="0"/>
            <a:ext cx="4567287" cy="5715000"/>
          </a:xfrm>
          <a:prstGeom prst="rect">
            <a:avLst/>
          </a:prstGeom>
        </p:spPr>
      </p:pic>
      <p:sp>
        <p:nvSpPr>
          <p:cNvPr id="14" name="Text Placeholder 3"/>
          <p:cNvSpPr>
            <a:spLocks noGrp="1"/>
          </p:cNvSpPr>
          <p:nvPr>
            <p:ph type="body" sz="half" idx="2" hasCustomPrompt="1"/>
          </p:nvPr>
        </p:nvSpPr>
        <p:spPr>
          <a:xfrm>
            <a:off x="442401" y="1940738"/>
            <a:ext cx="3869137" cy="390769"/>
          </a:xfrm>
          <a:prstGeom prst="rect">
            <a:avLst/>
          </a:prstGeom>
        </p:spPr>
        <p:txBody>
          <a:bodyPr lIns="0" tIns="0" rIns="0" bIns="0"/>
          <a:lstStyle>
            <a:lvl1pPr marL="0" indent="0">
              <a:lnSpc>
                <a:spcPct val="100000"/>
              </a:lnSpc>
              <a:buNone/>
              <a:defRPr sz="2520" b="1" i="0" baseline="0">
                <a:solidFill>
                  <a:schemeClr val="bg1"/>
                </a:solidFill>
                <a:latin typeface="arial" charset="0"/>
              </a:defRPr>
            </a:lvl1pPr>
            <a:lvl2pPr marL="308610" indent="0">
              <a:buNone/>
              <a:defRPr sz="945"/>
            </a:lvl2pPr>
            <a:lvl3pPr marL="617220" indent="0">
              <a:buNone/>
              <a:defRPr sz="810"/>
            </a:lvl3pPr>
            <a:lvl4pPr marL="925830" indent="0">
              <a:buNone/>
              <a:defRPr sz="675"/>
            </a:lvl4pPr>
            <a:lvl5pPr marL="1234440" indent="0">
              <a:buNone/>
              <a:defRPr sz="675"/>
            </a:lvl5pPr>
            <a:lvl6pPr marL="1543050" indent="0">
              <a:buNone/>
              <a:defRPr sz="675"/>
            </a:lvl6pPr>
            <a:lvl7pPr marL="1851660" indent="0">
              <a:buNone/>
              <a:defRPr sz="675"/>
            </a:lvl7pPr>
            <a:lvl8pPr marL="2160270" indent="0">
              <a:buNone/>
              <a:defRPr sz="675"/>
            </a:lvl8pPr>
            <a:lvl9pPr marL="2468880" indent="0">
              <a:buNone/>
              <a:defRPr sz="675"/>
            </a:lvl9pPr>
          </a:lstStyle>
          <a:p>
            <a:pPr lvl="0"/>
            <a:r>
              <a:rPr lang="en-US" dirty="0"/>
              <a:t>Sub Headline</a:t>
            </a:r>
          </a:p>
        </p:txBody>
      </p:sp>
      <p:sp>
        <p:nvSpPr>
          <p:cNvPr id="17" name="Text Placeholder 3"/>
          <p:cNvSpPr>
            <a:spLocks noGrp="1"/>
          </p:cNvSpPr>
          <p:nvPr>
            <p:ph type="body" sz="half" idx="11" hasCustomPrompt="1"/>
          </p:nvPr>
        </p:nvSpPr>
        <p:spPr>
          <a:xfrm>
            <a:off x="442401" y="3104593"/>
            <a:ext cx="3869137" cy="327132"/>
          </a:xfrm>
          <a:prstGeom prst="rect">
            <a:avLst/>
          </a:prstGeom>
        </p:spPr>
        <p:txBody>
          <a:bodyPr lIns="0" tIns="0" rIns="0" bIns="0"/>
          <a:lstStyle>
            <a:lvl1pPr marL="0" indent="0">
              <a:buNone/>
              <a:defRPr sz="1620" b="1" i="0" baseline="0">
                <a:solidFill>
                  <a:schemeClr val="bg1"/>
                </a:solidFill>
                <a:latin typeface="arial" charset="0"/>
              </a:defRPr>
            </a:lvl1pPr>
            <a:lvl2pPr marL="308610" indent="0">
              <a:buNone/>
              <a:defRPr sz="945"/>
            </a:lvl2pPr>
            <a:lvl3pPr marL="617220" indent="0">
              <a:buNone/>
              <a:defRPr sz="810"/>
            </a:lvl3pPr>
            <a:lvl4pPr marL="925830" indent="0">
              <a:buNone/>
              <a:defRPr sz="675"/>
            </a:lvl4pPr>
            <a:lvl5pPr marL="1234440" indent="0">
              <a:buNone/>
              <a:defRPr sz="675"/>
            </a:lvl5pPr>
            <a:lvl6pPr marL="1543050" indent="0">
              <a:buNone/>
              <a:defRPr sz="675"/>
            </a:lvl6pPr>
            <a:lvl7pPr marL="1851660" indent="0">
              <a:buNone/>
              <a:defRPr sz="675"/>
            </a:lvl7pPr>
            <a:lvl8pPr marL="2160270" indent="0">
              <a:buNone/>
              <a:defRPr sz="675"/>
            </a:lvl8pPr>
            <a:lvl9pPr marL="2468880" indent="0">
              <a:buNone/>
              <a:defRPr sz="675"/>
            </a:lvl9pPr>
          </a:lstStyle>
          <a:p>
            <a:pPr lvl="0"/>
            <a:r>
              <a:rPr lang="en-US" dirty="0"/>
              <a:t>Name</a:t>
            </a:r>
          </a:p>
        </p:txBody>
      </p:sp>
      <p:sp>
        <p:nvSpPr>
          <p:cNvPr id="18" name="Text Placeholder 3"/>
          <p:cNvSpPr>
            <a:spLocks noGrp="1"/>
          </p:cNvSpPr>
          <p:nvPr>
            <p:ph type="body" sz="half" idx="12" hasCustomPrompt="1"/>
          </p:nvPr>
        </p:nvSpPr>
        <p:spPr>
          <a:xfrm>
            <a:off x="442401" y="3431723"/>
            <a:ext cx="3869137" cy="360060"/>
          </a:xfrm>
          <a:prstGeom prst="rect">
            <a:avLst/>
          </a:prstGeom>
        </p:spPr>
        <p:txBody>
          <a:bodyPr lIns="0" tIns="0" rIns="0" bIns="0"/>
          <a:lstStyle>
            <a:lvl1pPr marL="0" indent="0">
              <a:buNone/>
              <a:defRPr sz="1620" b="1" i="0" baseline="0">
                <a:solidFill>
                  <a:schemeClr val="bg1"/>
                </a:solidFill>
                <a:latin typeface="arial" charset="0"/>
              </a:defRPr>
            </a:lvl1pPr>
            <a:lvl2pPr marL="308610" indent="0">
              <a:buNone/>
              <a:defRPr sz="945"/>
            </a:lvl2pPr>
            <a:lvl3pPr marL="617220" indent="0">
              <a:buNone/>
              <a:defRPr sz="810"/>
            </a:lvl3pPr>
            <a:lvl4pPr marL="925830" indent="0">
              <a:buNone/>
              <a:defRPr sz="675"/>
            </a:lvl4pPr>
            <a:lvl5pPr marL="1234440" indent="0">
              <a:buNone/>
              <a:defRPr sz="675"/>
            </a:lvl5pPr>
            <a:lvl6pPr marL="1543050" indent="0">
              <a:buNone/>
              <a:defRPr sz="675"/>
            </a:lvl6pPr>
            <a:lvl7pPr marL="1851660" indent="0">
              <a:buNone/>
              <a:defRPr sz="675"/>
            </a:lvl7pPr>
            <a:lvl8pPr marL="2160270" indent="0">
              <a:buNone/>
              <a:defRPr sz="675"/>
            </a:lvl8pPr>
            <a:lvl9pPr marL="2468880" indent="0">
              <a:buNone/>
              <a:defRPr sz="675"/>
            </a:lvl9pPr>
          </a:lstStyle>
          <a:p>
            <a:pPr lvl="0"/>
            <a:r>
              <a:rPr lang="en-US"/>
              <a:t>Date</a:t>
            </a:r>
            <a:endParaRPr lang="en-US" dirty="0"/>
          </a:p>
        </p:txBody>
      </p:sp>
      <p:pic>
        <p:nvPicPr>
          <p:cNvPr id="16" name="Kuva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 y="3855000"/>
            <a:ext cx="1785799" cy="1860000"/>
          </a:xfrm>
          <a:prstGeom prst="rect">
            <a:avLst/>
          </a:prstGeom>
        </p:spPr>
      </p:pic>
    </p:spTree>
    <p:extLst>
      <p:ext uri="{BB962C8B-B14F-4D97-AF65-F5344CB8AC3E}">
        <p14:creationId xmlns:p14="http://schemas.microsoft.com/office/powerpoint/2010/main" val="981419780"/>
      </p:ext>
    </p:extLst>
  </p:cSld>
  <p:clrMapOvr>
    <a:masterClrMapping/>
  </p:clrMapOvr>
  <p:extLst>
    <p:ext uri="{DCECCB84-F9BA-43D5-87BE-67443E8EF086}">
      <p15:sldGuideLst xmlns:p15="http://schemas.microsoft.com/office/powerpoint/2012/main"/>
    </p:ext>
  </p:extLst>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3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912"/>
          </a:p>
        </p:txBody>
      </p:sp>
      <p:sp>
        <p:nvSpPr>
          <p:cNvPr id="9" name="Title 8"/>
          <p:cNvSpPr>
            <a:spLocks noGrp="1"/>
          </p:cNvSpPr>
          <p:nvPr>
            <p:ph type="title" hasCustomPrompt="1"/>
          </p:nvPr>
        </p:nvSpPr>
        <p:spPr>
          <a:xfrm>
            <a:off x="442401" y="996334"/>
            <a:ext cx="3869137" cy="634192"/>
          </a:xfrm>
          <a:prstGeom prst="rect">
            <a:avLst/>
          </a:prstGeom>
        </p:spPr>
        <p:txBody>
          <a:bodyPr lIns="0" tIns="0" rIns="0" bIns="0" anchor="b"/>
          <a:lstStyle>
            <a:lvl1pPr>
              <a:lnSpc>
                <a:spcPct val="100000"/>
              </a:lnSpc>
              <a:defRPr sz="3600" b="1" baseline="0">
                <a:solidFill>
                  <a:schemeClr val="bg1"/>
                </a:solidFill>
              </a:defRPr>
            </a:lvl1pPr>
          </a:lstStyle>
          <a:p>
            <a:r>
              <a:rPr lang="en-US" dirty="0"/>
              <a:t>Headline</a:t>
            </a:r>
          </a:p>
        </p:txBody>
      </p:sp>
      <p:cxnSp>
        <p:nvCxnSpPr>
          <p:cNvPr id="15" name="Suora yhdysviiva 6"/>
          <p:cNvCxnSpPr/>
          <p:nvPr userDrawn="1"/>
        </p:nvCxnSpPr>
        <p:spPr>
          <a:xfrm>
            <a:off x="442401" y="1764847"/>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3" name="Kuva 2"/>
          <p:cNvPicPr>
            <a:picLocks noChangeAspect="1"/>
          </p:cNvPicPr>
          <p:nvPr userDrawn="1"/>
        </p:nvPicPr>
        <p:blipFill rotWithShape="1">
          <a:blip r:embed="rId2">
            <a:extLst>
              <a:ext uri="{28A0092B-C50C-407E-A947-70E740481C1C}">
                <a14:useLocalDpi xmlns:a14="http://schemas.microsoft.com/office/drawing/2010/main" val="0"/>
              </a:ext>
            </a:extLst>
          </a:blip>
          <a:srcRect l="8677" t="22626" r="52630"/>
          <a:stretch/>
        </p:blipFill>
        <p:spPr>
          <a:xfrm>
            <a:off x="4576715" y="0"/>
            <a:ext cx="4567287" cy="5715000"/>
          </a:xfrm>
          <a:prstGeom prst="rect">
            <a:avLst/>
          </a:prstGeom>
        </p:spPr>
      </p:pic>
      <p:sp>
        <p:nvSpPr>
          <p:cNvPr id="14" name="Text Placeholder 3"/>
          <p:cNvSpPr>
            <a:spLocks noGrp="1"/>
          </p:cNvSpPr>
          <p:nvPr>
            <p:ph type="body" sz="half" idx="2" hasCustomPrompt="1"/>
          </p:nvPr>
        </p:nvSpPr>
        <p:spPr>
          <a:xfrm>
            <a:off x="442401" y="1940738"/>
            <a:ext cx="3869137" cy="390769"/>
          </a:xfrm>
          <a:prstGeom prst="rect">
            <a:avLst/>
          </a:prstGeom>
        </p:spPr>
        <p:txBody>
          <a:bodyPr lIns="0" tIns="0" rIns="0" bIns="0"/>
          <a:lstStyle>
            <a:lvl1pPr marL="0" indent="0">
              <a:lnSpc>
                <a:spcPct val="100000"/>
              </a:lnSpc>
              <a:buNone/>
              <a:defRPr sz="2520" b="1" i="0" baseline="0">
                <a:solidFill>
                  <a:schemeClr val="bg1"/>
                </a:solidFill>
                <a:latin typeface="arial" charset="0"/>
              </a:defRPr>
            </a:lvl1pPr>
            <a:lvl2pPr marL="308610" indent="0">
              <a:buNone/>
              <a:defRPr sz="945"/>
            </a:lvl2pPr>
            <a:lvl3pPr marL="617220" indent="0">
              <a:buNone/>
              <a:defRPr sz="810"/>
            </a:lvl3pPr>
            <a:lvl4pPr marL="925830" indent="0">
              <a:buNone/>
              <a:defRPr sz="675"/>
            </a:lvl4pPr>
            <a:lvl5pPr marL="1234440" indent="0">
              <a:buNone/>
              <a:defRPr sz="675"/>
            </a:lvl5pPr>
            <a:lvl6pPr marL="1543050" indent="0">
              <a:buNone/>
              <a:defRPr sz="675"/>
            </a:lvl6pPr>
            <a:lvl7pPr marL="1851660" indent="0">
              <a:buNone/>
              <a:defRPr sz="675"/>
            </a:lvl7pPr>
            <a:lvl8pPr marL="2160270" indent="0">
              <a:buNone/>
              <a:defRPr sz="675"/>
            </a:lvl8pPr>
            <a:lvl9pPr marL="2468880" indent="0">
              <a:buNone/>
              <a:defRPr sz="675"/>
            </a:lvl9pPr>
          </a:lstStyle>
          <a:p>
            <a:pPr lvl="0"/>
            <a:r>
              <a:rPr lang="en-US" dirty="0"/>
              <a:t>Sub Headline</a:t>
            </a:r>
          </a:p>
        </p:txBody>
      </p:sp>
      <p:sp>
        <p:nvSpPr>
          <p:cNvPr id="13" name="Text Placeholder 3"/>
          <p:cNvSpPr>
            <a:spLocks noGrp="1"/>
          </p:cNvSpPr>
          <p:nvPr>
            <p:ph type="body" sz="half" idx="11" hasCustomPrompt="1"/>
          </p:nvPr>
        </p:nvSpPr>
        <p:spPr>
          <a:xfrm>
            <a:off x="442401" y="3104593"/>
            <a:ext cx="3869137" cy="327132"/>
          </a:xfrm>
          <a:prstGeom prst="rect">
            <a:avLst/>
          </a:prstGeom>
        </p:spPr>
        <p:txBody>
          <a:bodyPr lIns="0" tIns="0" rIns="0" bIns="0"/>
          <a:lstStyle>
            <a:lvl1pPr marL="0" indent="0">
              <a:buNone/>
              <a:defRPr sz="1620" b="1" i="0" baseline="0">
                <a:solidFill>
                  <a:schemeClr val="bg1"/>
                </a:solidFill>
                <a:latin typeface="arial" charset="0"/>
              </a:defRPr>
            </a:lvl1pPr>
            <a:lvl2pPr marL="308610" indent="0">
              <a:buNone/>
              <a:defRPr sz="945"/>
            </a:lvl2pPr>
            <a:lvl3pPr marL="617220" indent="0">
              <a:buNone/>
              <a:defRPr sz="810"/>
            </a:lvl3pPr>
            <a:lvl4pPr marL="925830" indent="0">
              <a:buNone/>
              <a:defRPr sz="675"/>
            </a:lvl4pPr>
            <a:lvl5pPr marL="1234440" indent="0">
              <a:buNone/>
              <a:defRPr sz="675"/>
            </a:lvl5pPr>
            <a:lvl6pPr marL="1543050" indent="0">
              <a:buNone/>
              <a:defRPr sz="675"/>
            </a:lvl6pPr>
            <a:lvl7pPr marL="1851660" indent="0">
              <a:buNone/>
              <a:defRPr sz="675"/>
            </a:lvl7pPr>
            <a:lvl8pPr marL="2160270" indent="0">
              <a:buNone/>
              <a:defRPr sz="675"/>
            </a:lvl8pPr>
            <a:lvl9pPr marL="2468880" indent="0">
              <a:buNone/>
              <a:defRPr sz="675"/>
            </a:lvl9pPr>
          </a:lstStyle>
          <a:p>
            <a:pPr lvl="0"/>
            <a:r>
              <a:rPr lang="en-US" dirty="0"/>
              <a:t>Name</a:t>
            </a:r>
          </a:p>
        </p:txBody>
      </p:sp>
      <p:sp>
        <p:nvSpPr>
          <p:cNvPr id="17" name="Text Placeholder 3"/>
          <p:cNvSpPr>
            <a:spLocks noGrp="1"/>
          </p:cNvSpPr>
          <p:nvPr>
            <p:ph type="body" sz="half" idx="12" hasCustomPrompt="1"/>
          </p:nvPr>
        </p:nvSpPr>
        <p:spPr>
          <a:xfrm>
            <a:off x="442401" y="3431723"/>
            <a:ext cx="3869137" cy="360060"/>
          </a:xfrm>
          <a:prstGeom prst="rect">
            <a:avLst/>
          </a:prstGeom>
        </p:spPr>
        <p:txBody>
          <a:bodyPr lIns="0" tIns="0" rIns="0" bIns="0"/>
          <a:lstStyle>
            <a:lvl1pPr marL="0" indent="0">
              <a:buNone/>
              <a:defRPr sz="1620" b="1" i="0" baseline="0">
                <a:solidFill>
                  <a:schemeClr val="bg1"/>
                </a:solidFill>
                <a:latin typeface="arial" charset="0"/>
              </a:defRPr>
            </a:lvl1pPr>
            <a:lvl2pPr marL="308610" indent="0">
              <a:buNone/>
              <a:defRPr sz="945"/>
            </a:lvl2pPr>
            <a:lvl3pPr marL="617220" indent="0">
              <a:buNone/>
              <a:defRPr sz="810"/>
            </a:lvl3pPr>
            <a:lvl4pPr marL="925830" indent="0">
              <a:buNone/>
              <a:defRPr sz="675"/>
            </a:lvl4pPr>
            <a:lvl5pPr marL="1234440" indent="0">
              <a:buNone/>
              <a:defRPr sz="675"/>
            </a:lvl5pPr>
            <a:lvl6pPr marL="1543050" indent="0">
              <a:buNone/>
              <a:defRPr sz="675"/>
            </a:lvl6pPr>
            <a:lvl7pPr marL="1851660" indent="0">
              <a:buNone/>
              <a:defRPr sz="675"/>
            </a:lvl7pPr>
            <a:lvl8pPr marL="2160270" indent="0">
              <a:buNone/>
              <a:defRPr sz="675"/>
            </a:lvl8pPr>
            <a:lvl9pPr marL="2468880" indent="0">
              <a:buNone/>
              <a:defRPr sz="675"/>
            </a:lvl9pPr>
          </a:lstStyle>
          <a:p>
            <a:pPr lvl="0"/>
            <a:r>
              <a:rPr lang="en-US"/>
              <a:t>Date</a:t>
            </a:r>
            <a:endParaRPr lang="en-US" dirty="0"/>
          </a:p>
        </p:txBody>
      </p:sp>
      <p:pic>
        <p:nvPicPr>
          <p:cNvPr id="18" name="Kuva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 y="3855000"/>
            <a:ext cx="1785799" cy="1860000"/>
          </a:xfrm>
          <a:prstGeom prst="rect">
            <a:avLst/>
          </a:prstGeom>
        </p:spPr>
      </p:pic>
    </p:spTree>
    <p:extLst>
      <p:ext uri="{BB962C8B-B14F-4D97-AF65-F5344CB8AC3E}">
        <p14:creationId xmlns:p14="http://schemas.microsoft.com/office/powerpoint/2010/main" val="2179346161"/>
      </p:ext>
    </p:extLst>
  </p:cSld>
  <p:clrMapOvr>
    <a:masterClrMapping/>
  </p:clrMapOvr>
  <p:extLst>
    <p:ext uri="{DCECCB84-F9BA-43D5-87BE-67443E8EF086}">
      <p15:sldGuideLst xmlns:p15="http://schemas.microsoft.com/office/powerpoint/2012/main"/>
    </p:ext>
  </p:extLst>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1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912"/>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4"/>
            <a:ext cx="4218160" cy="4186208"/>
          </a:xfrm>
          <a:prstGeom prst="rect">
            <a:avLst/>
          </a:prstGeom>
        </p:spPr>
        <p:txBody>
          <a:bodyPr lIns="0" tIns="0" rIns="0" bIns="0"/>
          <a:lstStyle>
            <a:lvl1pPr marL="0" indent="0">
              <a:lnSpc>
                <a:spcPct val="100000"/>
              </a:lnSpc>
              <a:buNone/>
              <a:defRPr sz="297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adipiscing elit. </a:t>
            </a:r>
            <a:r>
              <a:rPr lang="fi-FI" dirty="0" err="1"/>
              <a:t>Maecenas</a:t>
            </a:r>
            <a:r>
              <a:rPr lang="fi-FI" dirty="0"/>
              <a:t>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2" name="Kuva 11"/>
          <p:cNvPicPr>
            <a:picLocks noChangeAspect="1"/>
          </p:cNvPicPr>
          <p:nvPr userDrawn="1"/>
        </p:nvPicPr>
        <p:blipFill rotWithShape="1">
          <a:blip r:embed="rId2">
            <a:extLst>
              <a:ext uri="{28A0092B-C50C-407E-A947-70E740481C1C}">
                <a14:useLocalDpi xmlns:a14="http://schemas.microsoft.com/office/drawing/2010/main" val="0"/>
              </a:ext>
            </a:extLst>
          </a:blip>
          <a:srcRect l="31644" r="19861"/>
          <a:stretch/>
        </p:blipFill>
        <p:spPr>
          <a:xfrm>
            <a:off x="4715168" y="0"/>
            <a:ext cx="4428835" cy="57150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pic>
        <p:nvPicPr>
          <p:cNvPr id="14" name="Kuva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763000"/>
            <a:ext cx="2007980" cy="952000"/>
          </a:xfrm>
          <a:prstGeom prst="rect">
            <a:avLst/>
          </a:prstGeom>
        </p:spPr>
      </p:pic>
    </p:spTree>
    <p:extLst>
      <p:ext uri="{BB962C8B-B14F-4D97-AF65-F5344CB8AC3E}">
        <p14:creationId xmlns:p14="http://schemas.microsoft.com/office/powerpoint/2010/main" val="771092365"/>
      </p:ext>
    </p:extLst>
  </p:cSld>
  <p:clrMapOvr>
    <a:masterClrMapping/>
  </p:clrMapOvr>
  <p:extLst>
    <p:ext uri="{DCECCB84-F9BA-43D5-87BE-67443E8EF086}">
      <p15:sldGuideLst xmlns:p15="http://schemas.microsoft.com/office/powerpoint/2012/main">
        <p15:guide id="1" pos="2971">
          <p15:clr>
            <a:srgbClr val="FBAE40"/>
          </p15:clr>
        </p15:guide>
      </p15:sldGuideLst>
    </p:ext>
  </p:extLst>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2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912"/>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4"/>
            <a:ext cx="4218160" cy="4186208"/>
          </a:xfrm>
          <a:prstGeom prst="rect">
            <a:avLst/>
          </a:prstGeom>
        </p:spPr>
        <p:txBody>
          <a:bodyPr lIns="0" tIns="0" rIns="0" bIns="0"/>
          <a:lstStyle>
            <a:lvl1pPr marL="0" indent="0">
              <a:lnSpc>
                <a:spcPct val="100000"/>
              </a:lnSpc>
              <a:buNone/>
              <a:defRPr sz="297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t>
            </a:r>
            <a:r>
              <a:rPr lang="fi-FI" dirty="0" err="1"/>
              <a:t>adipiscing</a:t>
            </a:r>
            <a:r>
              <a:rPr lang="fi-FI" dirty="0"/>
              <a:t> elit. Maecenas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4" name="Kuva 13"/>
          <p:cNvPicPr>
            <a:picLocks noChangeAspect="1"/>
          </p:cNvPicPr>
          <p:nvPr userDrawn="1"/>
        </p:nvPicPr>
        <p:blipFill rotWithShape="1">
          <a:blip r:embed="rId2">
            <a:extLst>
              <a:ext uri="{28A0092B-C50C-407E-A947-70E740481C1C}">
                <a14:useLocalDpi xmlns:a14="http://schemas.microsoft.com/office/drawing/2010/main" val="0"/>
              </a:ext>
            </a:extLst>
          </a:blip>
          <a:srcRect l="33485" r="9199"/>
          <a:stretch/>
        </p:blipFill>
        <p:spPr>
          <a:xfrm>
            <a:off x="4722832" y="0"/>
            <a:ext cx="4421171" cy="57150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pic>
        <p:nvPicPr>
          <p:cNvPr id="13" name="Kuva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763000"/>
            <a:ext cx="2007980" cy="952000"/>
          </a:xfrm>
          <a:prstGeom prst="rect">
            <a:avLst/>
          </a:prstGeom>
        </p:spPr>
      </p:pic>
    </p:spTree>
    <p:extLst>
      <p:ext uri="{BB962C8B-B14F-4D97-AF65-F5344CB8AC3E}">
        <p14:creationId xmlns:p14="http://schemas.microsoft.com/office/powerpoint/2010/main" val="2962966318"/>
      </p:ext>
    </p:extLst>
  </p:cSld>
  <p:clrMapOvr>
    <a:masterClrMapping/>
  </p:clrMapOvr>
  <p:extLst>
    <p:ext uri="{DCECCB84-F9BA-43D5-87BE-67443E8EF086}">
      <p15:sldGuideLst xmlns:p15="http://schemas.microsoft.com/office/powerpoint/2012/main">
        <p15:guide id="1" pos="2971">
          <p15:clr>
            <a:srgbClr val="FBAE40"/>
          </p15:clr>
        </p15:guide>
      </p15:sldGuideLst>
    </p:ext>
  </p:extLst>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3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912"/>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4"/>
            <a:ext cx="4218160" cy="4186208"/>
          </a:xfrm>
          <a:prstGeom prst="rect">
            <a:avLst/>
          </a:prstGeom>
        </p:spPr>
        <p:txBody>
          <a:bodyPr lIns="0" tIns="0" rIns="0" bIns="0"/>
          <a:lstStyle>
            <a:lvl1pPr marL="0" indent="0">
              <a:lnSpc>
                <a:spcPct val="100000"/>
              </a:lnSpc>
              <a:buNone/>
              <a:defRPr sz="297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t>
            </a:r>
            <a:r>
              <a:rPr lang="fi-FI" dirty="0" err="1"/>
              <a:t>adipiscing</a:t>
            </a:r>
            <a:r>
              <a:rPr lang="fi-FI" dirty="0"/>
              <a:t> elit. Maecenas </a:t>
            </a:r>
            <a:r>
              <a:rPr lang="fi-FI" dirty="0" err="1"/>
              <a:t>velit</a:t>
            </a:r>
            <a:r>
              <a:rPr lang="fi-FI" dirty="0"/>
              <a:t> </a:t>
            </a:r>
            <a:r>
              <a:rPr lang="fi-FI" dirty="0" err="1"/>
              <a:t>velit</a:t>
            </a:r>
            <a:r>
              <a:rPr lang="fi-FI" dirty="0"/>
              <a:t>, consequat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3" name="Kuva 12"/>
          <p:cNvPicPr>
            <a:picLocks noChangeAspect="1"/>
          </p:cNvPicPr>
          <p:nvPr userDrawn="1"/>
        </p:nvPicPr>
        <p:blipFill rotWithShape="1">
          <a:blip r:embed="rId2">
            <a:extLst>
              <a:ext uri="{28A0092B-C50C-407E-A947-70E740481C1C}">
                <a14:useLocalDpi xmlns:a14="http://schemas.microsoft.com/office/drawing/2010/main" val="0"/>
              </a:ext>
            </a:extLst>
          </a:blip>
          <a:srcRect l="17808" r="17631"/>
          <a:stretch/>
        </p:blipFill>
        <p:spPr>
          <a:xfrm>
            <a:off x="4713402" y="0"/>
            <a:ext cx="4430598" cy="57150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pic>
        <p:nvPicPr>
          <p:cNvPr id="14" name="Kuva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763000"/>
            <a:ext cx="2007980" cy="952000"/>
          </a:xfrm>
          <a:prstGeom prst="rect">
            <a:avLst/>
          </a:prstGeom>
        </p:spPr>
      </p:pic>
    </p:spTree>
    <p:extLst>
      <p:ext uri="{BB962C8B-B14F-4D97-AF65-F5344CB8AC3E}">
        <p14:creationId xmlns:p14="http://schemas.microsoft.com/office/powerpoint/2010/main" val="2406292565"/>
      </p:ext>
    </p:extLst>
  </p:cSld>
  <p:clrMapOvr>
    <a:masterClrMapping/>
  </p:clrMapOvr>
  <p:extLst>
    <p:ext uri="{DCECCB84-F9BA-43D5-87BE-67443E8EF086}">
      <p15:sldGuideLst xmlns:p15="http://schemas.microsoft.com/office/powerpoint/2012/main"/>
    </p:ext>
  </p:extLst>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7_1. Header Slide - Red">
    <p:spTree>
      <p:nvGrpSpPr>
        <p:cNvPr id="1" name=""/>
        <p:cNvGrpSpPr/>
        <p:nvPr/>
      </p:nvGrpSpPr>
      <p:grpSpPr>
        <a:xfrm>
          <a:off x="0" y="0"/>
          <a:ext cx="0" cy="0"/>
          <a:chOff x="0" y="0"/>
          <a:chExt cx="0" cy="0"/>
        </a:xfrm>
      </p:grpSpPr>
      <p:sp>
        <p:nvSpPr>
          <p:cNvPr id="7" name="Text Placeholder 3"/>
          <p:cNvSpPr>
            <a:spLocks noGrp="1"/>
          </p:cNvSpPr>
          <p:nvPr>
            <p:ph type="body" sz="half" idx="11" hasCustomPrompt="1"/>
          </p:nvPr>
        </p:nvSpPr>
        <p:spPr>
          <a:xfrm>
            <a:off x="431800" y="1820150"/>
            <a:ext cx="7948556" cy="736960"/>
          </a:xfrm>
          <a:prstGeom prst="rect">
            <a:avLst/>
          </a:prstGeom>
        </p:spPr>
        <p:txBody>
          <a:bodyPr lIns="0" rIns="0" anchor="b"/>
          <a:lstStyle>
            <a:lvl1pPr marL="0" indent="0">
              <a:lnSpc>
                <a:spcPct val="100000"/>
              </a:lnSpc>
              <a:buNone/>
              <a:defRPr sz="4000" b="1" baseline="0">
                <a:solidFill>
                  <a:schemeClr val="bg1"/>
                </a:solidFill>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dirty="0"/>
              <a:t>Headline</a:t>
            </a:r>
          </a:p>
        </p:txBody>
      </p:sp>
      <p:sp>
        <p:nvSpPr>
          <p:cNvPr id="8" name="Text Placeholder 3"/>
          <p:cNvSpPr>
            <a:spLocks noGrp="1"/>
          </p:cNvSpPr>
          <p:nvPr>
            <p:ph type="body" sz="half" idx="2" hasCustomPrompt="1"/>
          </p:nvPr>
        </p:nvSpPr>
        <p:spPr>
          <a:xfrm>
            <a:off x="431802" y="2857500"/>
            <a:ext cx="7998597" cy="557098"/>
          </a:xfrm>
          <a:prstGeom prst="rect">
            <a:avLst/>
          </a:prstGeom>
        </p:spPr>
        <p:txBody>
          <a:bodyPr lIns="0" rIns="0"/>
          <a:lstStyle>
            <a:lvl1pPr marL="0" indent="0">
              <a:lnSpc>
                <a:spcPct val="100000"/>
              </a:lnSpc>
              <a:buNone/>
              <a:defRPr sz="2800" b="1" i="0" baseline="0">
                <a:solidFill>
                  <a:schemeClr val="bg1"/>
                </a:solidFill>
                <a:latin typeface="arial" charset="0"/>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dirty="0"/>
              <a:t>No Image - Sub</a:t>
            </a:r>
          </a:p>
        </p:txBody>
      </p:sp>
    </p:spTree>
    <p:extLst>
      <p:ext uri="{BB962C8B-B14F-4D97-AF65-F5344CB8AC3E}">
        <p14:creationId xmlns:p14="http://schemas.microsoft.com/office/powerpoint/2010/main" val="4109821965"/>
      </p:ext>
    </p:extLst>
  </p:cSld>
  <p:clrMapOvr>
    <a:masterClrMapping/>
  </p:clrMapOvr>
  <p:extLst>
    <p:ext uri="{DCECCB84-F9BA-43D5-87BE-67443E8EF086}">
      <p15:sldGuideLst xmlns:p15="http://schemas.microsoft.com/office/powerpoint/2012/main">
        <p15:guide id="1" orient="horz" pos="2958">
          <p15:clr>
            <a:srgbClr val="FBAE40"/>
          </p15:clr>
        </p15:guide>
      </p15:sldGuideLst>
    </p:ext>
  </p:extLst>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1_5. Body slide - 2 text columns ">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882" y="29951"/>
            <a:ext cx="8497093" cy="1129216"/>
          </a:xfrm>
          <a:prstGeom prst="rect">
            <a:avLst/>
          </a:prstGeom>
        </p:spPr>
        <p:txBody>
          <a:bodyPr lIns="0" tIns="0" rIns="0" bIns="0" anchor="t"/>
          <a:lstStyle>
            <a:lvl1pPr marL="0" indent="0">
              <a:lnSpc>
                <a:spcPct val="100000"/>
              </a:lnSpc>
              <a:buNone/>
              <a:defRPr sz="4000" b="1" baseline="0">
                <a:solidFill>
                  <a:schemeClr val="tx1"/>
                </a:solidFill>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dirty="0"/>
              <a:t>Body slide title</a:t>
            </a:r>
          </a:p>
        </p:txBody>
      </p:sp>
      <p:sp>
        <p:nvSpPr>
          <p:cNvPr id="13" name="Text Placeholder 3"/>
          <p:cNvSpPr>
            <a:spLocks noGrp="1"/>
          </p:cNvSpPr>
          <p:nvPr>
            <p:ph type="body" sz="half" idx="11" hasCustomPrompt="1"/>
          </p:nvPr>
        </p:nvSpPr>
        <p:spPr>
          <a:xfrm>
            <a:off x="287339" y="1497543"/>
            <a:ext cx="4150122" cy="3262458"/>
          </a:xfrm>
          <a:prstGeom prst="rect">
            <a:avLst/>
          </a:prstGeom>
        </p:spPr>
        <p:txBody>
          <a:bodyPr lIns="0" tIns="0" rIns="0" bIns="0"/>
          <a:lstStyle>
            <a:lvl1pPr marL="342892" marR="0" indent="-342892" algn="l" defTabSz="685783"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634" indent="-285743">
              <a:buFont typeface="Arial" panose="020B0604020202020204" pitchFamily="34" charset="0"/>
              <a:buChar char="•"/>
              <a:defRPr sz="2100"/>
            </a:lvl2pPr>
            <a:lvl3pPr marL="804843" indent="-176209">
              <a:buFont typeface="Arial" panose="020B0604020202020204" pitchFamily="34" charset="0"/>
              <a:buChar char="•"/>
              <a:defRPr sz="16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1" name="Text Placeholder 3"/>
          <p:cNvSpPr>
            <a:spLocks noGrp="1"/>
          </p:cNvSpPr>
          <p:nvPr>
            <p:ph type="body" sz="half" idx="12" hasCustomPrompt="1"/>
          </p:nvPr>
        </p:nvSpPr>
        <p:spPr>
          <a:xfrm>
            <a:off x="4706541" y="1497543"/>
            <a:ext cx="4078684" cy="3262458"/>
          </a:xfrm>
          <a:prstGeom prst="rect">
            <a:avLst/>
          </a:prstGeom>
        </p:spPr>
        <p:txBody>
          <a:bodyPr lIns="0" tIns="0" rIns="0" bIns="0"/>
          <a:lstStyle>
            <a:lvl1pPr marL="342892" marR="0" indent="-342892" algn="l" defTabSz="685783"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634" indent="-285743">
              <a:buFont typeface="Arial" panose="020B0604020202020204" pitchFamily="34" charset="0"/>
              <a:buChar char="•"/>
              <a:defRPr sz="2100"/>
            </a:lvl2pPr>
            <a:lvl3pPr marL="804843" indent="-176209">
              <a:buFont typeface="Arial" panose="020B0604020202020204" pitchFamily="34" charset="0"/>
              <a:buChar char="•"/>
              <a:defRPr sz="16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3" name="Päivämäärän paikkamerkki 2">
            <a:extLst>
              <a:ext uri="{FF2B5EF4-FFF2-40B4-BE49-F238E27FC236}">
                <a16:creationId xmlns:a16="http://schemas.microsoft.com/office/drawing/2014/main" id="{0ACE9B33-D0C7-4AF1-A02A-1559773A78AC}"/>
              </a:ext>
            </a:extLst>
          </p:cNvPr>
          <p:cNvSpPr>
            <a:spLocks noGrp="1"/>
          </p:cNvSpPr>
          <p:nvPr>
            <p:ph type="dt" sz="half" idx="13"/>
          </p:nvPr>
        </p:nvSpPr>
        <p:spPr/>
        <p:txBody>
          <a:bodyPr/>
          <a:lstStyle/>
          <a:p>
            <a:r>
              <a:rPr lang="fi-FI"/>
              <a:t>dd.mm.yyyy</a:t>
            </a:r>
            <a:endParaRPr lang="en-US" dirty="0"/>
          </a:p>
        </p:txBody>
      </p:sp>
      <p:sp>
        <p:nvSpPr>
          <p:cNvPr id="4" name="Alatunnisteen paikkamerkki 3">
            <a:extLst>
              <a:ext uri="{FF2B5EF4-FFF2-40B4-BE49-F238E27FC236}">
                <a16:creationId xmlns:a16="http://schemas.microsoft.com/office/drawing/2014/main" id="{8F7430A1-7AEB-4722-97B3-51719F60574B}"/>
              </a:ext>
            </a:extLst>
          </p:cNvPr>
          <p:cNvSpPr>
            <a:spLocks noGrp="1"/>
          </p:cNvSpPr>
          <p:nvPr>
            <p:ph type="ftr" sz="quarter" idx="14"/>
          </p:nvPr>
        </p:nvSpPr>
        <p:spPr/>
        <p:txBody>
          <a:bodyPr/>
          <a:lstStyle/>
          <a:p>
            <a:r>
              <a:rPr lang="fi-FI" dirty="0" err="1"/>
              <a:t>Your</a:t>
            </a:r>
            <a:r>
              <a:rPr lang="fi-FI" dirty="0"/>
              <a:t> text </a:t>
            </a:r>
            <a:r>
              <a:rPr lang="fi-FI" dirty="0" err="1"/>
              <a:t>here</a:t>
            </a:r>
            <a:endParaRPr lang="fi-FI" dirty="0"/>
          </a:p>
        </p:txBody>
      </p:sp>
      <p:sp>
        <p:nvSpPr>
          <p:cNvPr id="5" name="Dian numeron paikkamerkki 4">
            <a:extLst>
              <a:ext uri="{FF2B5EF4-FFF2-40B4-BE49-F238E27FC236}">
                <a16:creationId xmlns:a16="http://schemas.microsoft.com/office/drawing/2014/main" id="{75B56DD1-CE07-4F8B-9EEB-5CFC86C5CCF2}"/>
              </a:ext>
            </a:extLst>
          </p:cNvPr>
          <p:cNvSpPr>
            <a:spLocks noGrp="1"/>
          </p:cNvSpPr>
          <p:nvPr>
            <p:ph type="sldNum" sz="quarter" idx="15"/>
          </p:nvPr>
        </p:nvSpPr>
        <p:spPr/>
        <p:txBody>
          <a:bodyPr/>
          <a:lstStyle/>
          <a:p>
            <a:fld id="{28F7F04C-F568-F649-A2AE-EA61C66B69B4}" type="slidenum">
              <a:rPr lang="en-US" smtClean="0"/>
              <a:pPr/>
              <a:t>‹#›</a:t>
            </a:fld>
            <a:endParaRPr lang="en-US" dirty="0"/>
          </a:p>
        </p:txBody>
      </p:sp>
      <p:pic>
        <p:nvPicPr>
          <p:cNvPr id="9" name="Picture 8">
            <a:extLst>
              <a:ext uri="{FF2B5EF4-FFF2-40B4-BE49-F238E27FC236}">
                <a16:creationId xmlns:a16="http://schemas.microsoft.com/office/drawing/2014/main" id="{4FEC40F6-C064-3D49-8E6C-A4901ED7CDCD}"/>
              </a:ext>
            </a:extLst>
          </p:cNvPr>
          <p:cNvPicPr>
            <a:picLocks noChangeAspect="1"/>
          </p:cNvPicPr>
          <p:nvPr userDrawn="1"/>
        </p:nvPicPr>
        <p:blipFill>
          <a:blip r:embed="rId2"/>
          <a:stretch>
            <a:fillRect/>
          </a:stretch>
        </p:blipFill>
        <p:spPr>
          <a:xfrm>
            <a:off x="0" y="4651990"/>
            <a:ext cx="1020726" cy="1063009"/>
          </a:xfrm>
          <a:prstGeom prst="rect">
            <a:avLst/>
          </a:prstGeom>
        </p:spPr>
      </p:pic>
    </p:spTree>
    <p:extLst>
      <p:ext uri="{BB962C8B-B14F-4D97-AF65-F5344CB8AC3E}">
        <p14:creationId xmlns:p14="http://schemas.microsoft.com/office/powerpoint/2010/main" val="3578791980"/>
      </p:ext>
    </p:extLst>
  </p:cSld>
  <p:clrMapOvr>
    <a:masterClrMapping/>
  </p:clrMapOvr>
  <p:extLst>
    <p:ext uri="{DCECCB84-F9BA-43D5-87BE-67443E8EF086}">
      <p15:sldGuideLst xmlns:p15="http://schemas.microsoft.com/office/powerpoint/2012/main">
        <p15:guide id="4" pos="5534">
          <p15:clr>
            <a:srgbClr val="FBAE40"/>
          </p15:clr>
        </p15:guide>
        <p15:guide id="5" orient="horz" pos="327">
          <p15:clr>
            <a:srgbClr val="FBAE40"/>
          </p15:clr>
        </p15:guide>
        <p15:guide id="6" pos="2795">
          <p15:clr>
            <a:srgbClr val="FBAE40"/>
          </p15:clr>
        </p15:guide>
        <p15:guide id="7" pos="2965">
          <p15:clr>
            <a:srgbClr val="FBAE40"/>
          </p15:clr>
        </p15:guide>
        <p15:guide id="8" pos="181">
          <p15:clr>
            <a:srgbClr val="FBAE40"/>
          </p15:clr>
        </p15:guide>
        <p15:guide id="9" orient="horz" pos="849">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50000"/>
            <a:ext cx="4629692" cy="5415000"/>
          </a:xfrm>
          <a:prstGeom prst="rect">
            <a:avLst/>
          </a:prstGeom>
        </p:spPr>
        <p:txBody>
          <a:bodyPr vert="horz"/>
          <a:lstStyle/>
          <a:p>
            <a:pPr lvl="0"/>
            <a:r>
              <a:rPr lang="fi-FI" noProof="0"/>
              <a:t>Drag picture to placeholder or click icon to add</a:t>
            </a:r>
          </a:p>
        </p:txBody>
      </p:sp>
      <p:sp>
        <p:nvSpPr>
          <p:cNvPr id="6" name="Title 1"/>
          <p:cNvSpPr>
            <a:spLocks noGrp="1"/>
          </p:cNvSpPr>
          <p:nvPr>
            <p:ph type="ctrTitle"/>
          </p:nvPr>
        </p:nvSpPr>
        <p:spPr>
          <a:xfrm>
            <a:off x="468323" y="1633364"/>
            <a:ext cx="3319477" cy="2694083"/>
          </a:xfrm>
          <a:prstGeom prst="rect">
            <a:avLst/>
          </a:prstGeom>
        </p:spPr>
        <p:txBody>
          <a:bodyPr lIns="0" tIns="0" rIns="0" bIns="0" anchor="t">
            <a:noAutofit/>
          </a:bodyPr>
          <a:lstStyle>
            <a:lvl1pPr algn="l">
              <a:lnSpc>
                <a:spcPct val="80000"/>
              </a:lnSpc>
              <a:defRPr sz="6000" b="1" spc="-200">
                <a:solidFill>
                  <a:srgbClr val="FFCD00"/>
                </a:solidFill>
              </a:defRPr>
            </a:lvl1pPr>
          </a:lstStyle>
          <a:p>
            <a:r>
              <a:rPr lang="fi-FI"/>
              <a:t>Click to edit Master title style</a:t>
            </a:r>
            <a:endParaRPr lang="en-US" dirty="0"/>
          </a:p>
        </p:txBody>
      </p:sp>
      <p:sp>
        <p:nvSpPr>
          <p:cNvPr id="7" name="Subtitle 2"/>
          <p:cNvSpPr>
            <a:spLocks noGrp="1"/>
          </p:cNvSpPr>
          <p:nvPr>
            <p:ph type="subTitle" idx="1"/>
          </p:nvPr>
        </p:nvSpPr>
        <p:spPr>
          <a:xfrm>
            <a:off x="468323" y="4507364"/>
            <a:ext cx="3319477" cy="486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9"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10" y="0"/>
            <a:ext cx="1654175" cy="1516063"/>
          </a:xfrm>
          <a:prstGeom prst="rect">
            <a:avLst/>
          </a:prstGeom>
        </p:spPr>
      </p:pic>
    </p:spTree>
    <p:extLst>
      <p:ext uri="{BB962C8B-B14F-4D97-AF65-F5344CB8AC3E}">
        <p14:creationId xmlns:p14="http://schemas.microsoft.com/office/powerpoint/2010/main" val="122283583"/>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1_6. Body slide - Black text - Image">
    <p:spTree>
      <p:nvGrpSpPr>
        <p:cNvPr id="1" name=""/>
        <p:cNvGrpSpPr/>
        <p:nvPr/>
      </p:nvGrpSpPr>
      <p:grpSpPr>
        <a:xfrm>
          <a:off x="0" y="0"/>
          <a:ext cx="0" cy="0"/>
          <a:chOff x="0" y="0"/>
          <a:chExt cx="0" cy="0"/>
        </a:xfrm>
      </p:grpSpPr>
      <p:sp>
        <p:nvSpPr>
          <p:cNvPr id="8" name="Picture Placeholder 2"/>
          <p:cNvSpPr>
            <a:spLocks noGrp="1"/>
          </p:cNvSpPr>
          <p:nvPr>
            <p:ph type="pic" idx="11" hasCustomPrompt="1"/>
          </p:nvPr>
        </p:nvSpPr>
        <p:spPr>
          <a:xfrm>
            <a:off x="4710795" y="0"/>
            <a:ext cx="4433207" cy="5715000"/>
          </a:xfrm>
          <a:prstGeom prst="rect">
            <a:avLst/>
          </a:prstGeom>
        </p:spPr>
        <p:txBody>
          <a:bodyPr/>
          <a:lstStyle>
            <a:lvl1pPr marL="0" indent="0">
              <a:buNone/>
              <a:defRPr sz="2400" b="1" baseline="0">
                <a:solidFill>
                  <a:schemeClr val="bg1">
                    <a:lumMod val="85000"/>
                    <a:alpha val="62000"/>
                  </a:schemeClr>
                </a:solidFill>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fi-FI" dirty="0" err="1"/>
              <a:t>Click</a:t>
            </a:r>
            <a:r>
              <a:rPr lang="fi-FI" dirty="0"/>
              <a:t> </a:t>
            </a:r>
            <a:r>
              <a:rPr lang="fi-FI" dirty="0" err="1"/>
              <a:t>icon</a:t>
            </a:r>
            <a:r>
              <a:rPr lang="fi-FI" dirty="0"/>
              <a:t> to </a:t>
            </a:r>
            <a:r>
              <a:rPr lang="fi-FI" dirty="0" err="1"/>
              <a:t>add</a:t>
            </a:r>
            <a:r>
              <a:rPr lang="fi-FI" dirty="0"/>
              <a:t> image</a:t>
            </a:r>
            <a:br>
              <a:rPr lang="fi-FI" dirty="0"/>
            </a:br>
            <a:br>
              <a:rPr lang="fi-FI" dirty="0"/>
            </a:br>
            <a:r>
              <a:rPr lang="fi-FI" dirty="0" err="1"/>
              <a:t>Fit</a:t>
            </a:r>
            <a:r>
              <a:rPr lang="fi-FI" dirty="0"/>
              <a:t> the image to </a:t>
            </a:r>
            <a:r>
              <a:rPr lang="fi-FI" dirty="0" err="1"/>
              <a:t>frame</a:t>
            </a:r>
            <a:r>
              <a:rPr lang="fi-FI" dirty="0"/>
              <a:t> </a:t>
            </a:r>
            <a:br>
              <a:rPr lang="fi-FI" dirty="0"/>
            </a:br>
            <a:r>
              <a:rPr lang="fi-FI" dirty="0" err="1"/>
              <a:t>by</a:t>
            </a:r>
            <a:r>
              <a:rPr lang="fi-FI" dirty="0"/>
              <a:t> </a:t>
            </a:r>
            <a:r>
              <a:rPr lang="fi-FI" dirty="0" err="1"/>
              <a:t>choosing</a:t>
            </a:r>
            <a:r>
              <a:rPr lang="fi-FI" dirty="0"/>
              <a:t>: </a:t>
            </a:r>
            <a:br>
              <a:rPr lang="fi-FI" dirty="0"/>
            </a:br>
            <a:r>
              <a:rPr lang="fi-FI" dirty="0" err="1"/>
              <a:t>crop</a:t>
            </a:r>
            <a:r>
              <a:rPr lang="fi-FI" dirty="0"/>
              <a:t>&gt;</a:t>
            </a:r>
            <a:r>
              <a:rPr lang="fi-FI" dirty="0" err="1"/>
              <a:t>fit</a:t>
            </a:r>
            <a:r>
              <a:rPr lang="fi-FI" dirty="0"/>
              <a:t> / rajaa&gt;sovita</a:t>
            </a:r>
            <a:endParaRPr lang="en-US" dirty="0"/>
          </a:p>
        </p:txBody>
      </p:sp>
      <p:sp>
        <p:nvSpPr>
          <p:cNvPr id="4" name="Text Placeholder 3"/>
          <p:cNvSpPr>
            <a:spLocks noGrp="1"/>
          </p:cNvSpPr>
          <p:nvPr>
            <p:ph type="body" sz="half" idx="2" hasCustomPrompt="1"/>
          </p:nvPr>
        </p:nvSpPr>
        <p:spPr>
          <a:xfrm>
            <a:off x="287340" y="1509487"/>
            <a:ext cx="4052221" cy="3250514"/>
          </a:xfrm>
          <a:prstGeom prst="rect">
            <a:avLst/>
          </a:prstGeom>
        </p:spPr>
        <p:txBody>
          <a:bodyPr lIns="0" tIns="0" rIns="0" bIns="0"/>
          <a:lstStyle>
            <a:lvl1pPr marL="0" marR="0" indent="0" algn="l" defTabSz="685783" rtl="0" eaLnBrk="1" fontAlgn="auto" latinLnBrk="0" hangingPunct="1">
              <a:lnSpc>
                <a:spcPct val="100000"/>
              </a:lnSpc>
              <a:spcBef>
                <a:spcPts val="750"/>
              </a:spcBef>
              <a:spcAft>
                <a:spcPts val="0"/>
              </a:spcAft>
              <a:buClrTx/>
              <a:buSzTx/>
              <a:buFontTx/>
              <a:buNone/>
              <a:tabLst/>
              <a:defRPr lang="en-GB" sz="2100" b="1" smtClean="0"/>
            </a:lvl1pPr>
            <a:lvl2pPr marL="342892" indent="0">
              <a:buFontTx/>
              <a:buNone/>
              <a:defRPr sz="2100"/>
            </a:lvl2pPr>
            <a:lvl3pPr marL="628634" indent="0">
              <a:buFontTx/>
              <a:buNone/>
              <a:defRPr sz="16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dirty="0"/>
              <a:t>Your text here</a:t>
            </a:r>
          </a:p>
        </p:txBody>
      </p:sp>
      <p:sp>
        <p:nvSpPr>
          <p:cNvPr id="11" name="Text Placeholder 3"/>
          <p:cNvSpPr>
            <a:spLocks noGrp="1"/>
          </p:cNvSpPr>
          <p:nvPr>
            <p:ph type="body" sz="half" idx="10" hasCustomPrompt="1"/>
          </p:nvPr>
        </p:nvSpPr>
        <p:spPr>
          <a:xfrm>
            <a:off x="287340" y="38669"/>
            <a:ext cx="4052221" cy="1157194"/>
          </a:xfrm>
          <a:prstGeom prst="rect">
            <a:avLst/>
          </a:prstGeom>
        </p:spPr>
        <p:txBody>
          <a:bodyPr lIns="0" tIns="0" rIns="0" bIns="0"/>
          <a:lstStyle>
            <a:lvl1pPr marL="0" indent="0">
              <a:lnSpc>
                <a:spcPct val="100000"/>
              </a:lnSpc>
              <a:buNone/>
              <a:defRPr sz="4000" b="1" baseline="0">
                <a:solidFill>
                  <a:schemeClr val="tx1"/>
                </a:solidFill>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dirty="0"/>
              <a:t>Body slide title</a:t>
            </a:r>
          </a:p>
        </p:txBody>
      </p:sp>
      <p:sp>
        <p:nvSpPr>
          <p:cNvPr id="6" name="Päivämäärän paikkamerkki 5"/>
          <p:cNvSpPr>
            <a:spLocks noGrp="1"/>
          </p:cNvSpPr>
          <p:nvPr>
            <p:ph type="dt" sz="half" idx="12"/>
          </p:nvPr>
        </p:nvSpPr>
        <p:spPr/>
        <p:txBody>
          <a:bodyPr/>
          <a:lstStyle/>
          <a:p>
            <a:r>
              <a:rPr lang="fi-FI"/>
              <a:t>dd.mm.yyyy</a:t>
            </a:r>
            <a:endParaRPr lang="en-US" dirty="0"/>
          </a:p>
        </p:txBody>
      </p:sp>
      <p:sp>
        <p:nvSpPr>
          <p:cNvPr id="9" name="Alatunnisteen paikkamerkki 8"/>
          <p:cNvSpPr>
            <a:spLocks noGrp="1"/>
          </p:cNvSpPr>
          <p:nvPr>
            <p:ph type="ftr" sz="quarter" idx="13"/>
          </p:nvPr>
        </p:nvSpPr>
        <p:spPr/>
        <p:txBody>
          <a:bodyPr/>
          <a:lstStyle/>
          <a:p>
            <a:r>
              <a:rPr lang="fi-FI" dirty="0" err="1"/>
              <a:t>Your</a:t>
            </a:r>
            <a:r>
              <a:rPr lang="fi-FI" dirty="0"/>
              <a:t> text </a:t>
            </a:r>
            <a:r>
              <a:rPr lang="fi-FI" dirty="0" err="1"/>
              <a:t>here</a:t>
            </a:r>
            <a:endParaRPr lang="fi-FI" dirty="0"/>
          </a:p>
        </p:txBody>
      </p:sp>
      <p:sp>
        <p:nvSpPr>
          <p:cNvPr id="10" name="Dian numeron paikkamerkki 9"/>
          <p:cNvSpPr>
            <a:spLocks noGrp="1"/>
          </p:cNvSpPr>
          <p:nvPr>
            <p:ph type="sldNum" sz="quarter" idx="14"/>
          </p:nvPr>
        </p:nvSpPr>
        <p:spPr/>
        <p:txBody>
          <a:bodyPr/>
          <a:lstStyle/>
          <a:p>
            <a:fld id="{28F7F04C-F568-F649-A2AE-EA61C66B69B4}" type="slidenum">
              <a:rPr lang="en-US" smtClean="0"/>
              <a:pPr/>
              <a:t>‹#›</a:t>
            </a:fld>
            <a:endParaRPr lang="en-US" dirty="0"/>
          </a:p>
        </p:txBody>
      </p:sp>
      <p:pic>
        <p:nvPicPr>
          <p:cNvPr id="12" name="Picture 11">
            <a:extLst>
              <a:ext uri="{FF2B5EF4-FFF2-40B4-BE49-F238E27FC236}">
                <a16:creationId xmlns:a16="http://schemas.microsoft.com/office/drawing/2014/main" id="{F41B185E-BF47-0940-84D5-13682C6F58D8}"/>
              </a:ext>
            </a:extLst>
          </p:cNvPr>
          <p:cNvPicPr>
            <a:picLocks noChangeAspect="1"/>
          </p:cNvPicPr>
          <p:nvPr userDrawn="1"/>
        </p:nvPicPr>
        <p:blipFill>
          <a:blip r:embed="rId2"/>
          <a:stretch>
            <a:fillRect/>
          </a:stretch>
        </p:blipFill>
        <p:spPr>
          <a:xfrm>
            <a:off x="0" y="4651990"/>
            <a:ext cx="1020726" cy="1063009"/>
          </a:xfrm>
          <a:prstGeom prst="rect">
            <a:avLst/>
          </a:prstGeom>
        </p:spPr>
      </p:pic>
    </p:spTree>
    <p:extLst>
      <p:ext uri="{BB962C8B-B14F-4D97-AF65-F5344CB8AC3E}">
        <p14:creationId xmlns:p14="http://schemas.microsoft.com/office/powerpoint/2010/main" val="477730041"/>
      </p:ext>
    </p:extLst>
  </p:cSld>
  <p:clrMapOvr>
    <a:masterClrMapping/>
  </p:clrMapOvr>
  <p:extLst>
    <p:ext uri="{DCECCB84-F9BA-43D5-87BE-67443E8EF086}">
      <p15:sldGuideLst xmlns:p15="http://schemas.microsoft.com/office/powerpoint/2012/main"/>
    </p:ext>
  </p:extLst>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297EB-5B56-494C-8F03-15176BF9AE71}"/>
              </a:ext>
            </a:extLst>
          </p:cNvPr>
          <p:cNvSpPr>
            <a:spLocks noGrp="1"/>
          </p:cNvSpPr>
          <p:nvPr>
            <p:ph type="ctrTitle"/>
          </p:nvPr>
        </p:nvSpPr>
        <p:spPr>
          <a:xfrm>
            <a:off x="1143000" y="935302"/>
            <a:ext cx="6858000" cy="1989667"/>
          </a:xfrm>
        </p:spPr>
        <p:txBody>
          <a:bodyPr anchor="b"/>
          <a:lstStyle>
            <a:lvl1pPr algn="ctr">
              <a:defRPr sz="4050"/>
            </a:lvl1pPr>
          </a:lstStyle>
          <a:p>
            <a:r>
              <a:rPr lang="en-US"/>
              <a:t>Click to edit Master title style</a:t>
            </a:r>
            <a:endParaRPr lang="en-GB"/>
          </a:p>
        </p:txBody>
      </p:sp>
      <p:sp>
        <p:nvSpPr>
          <p:cNvPr id="3" name="Subtitle 2">
            <a:extLst>
              <a:ext uri="{FF2B5EF4-FFF2-40B4-BE49-F238E27FC236}">
                <a16:creationId xmlns:a16="http://schemas.microsoft.com/office/drawing/2014/main" id="{9E636A61-BA97-2140-861A-3F7EEB6AF006}"/>
              </a:ext>
            </a:extLst>
          </p:cNvPr>
          <p:cNvSpPr>
            <a:spLocks noGrp="1"/>
          </p:cNvSpPr>
          <p:nvPr>
            <p:ph type="subTitle" idx="1"/>
          </p:nvPr>
        </p:nvSpPr>
        <p:spPr>
          <a:xfrm>
            <a:off x="1143000" y="3001698"/>
            <a:ext cx="6858000" cy="1379802"/>
          </a:xfrm>
        </p:spPr>
        <p:txBody>
          <a:bodyPr/>
          <a:lstStyle>
            <a:lvl1pPr marL="0" indent="0" algn="ctr">
              <a:buNone/>
              <a:defRPr sz="1620"/>
            </a:lvl1pPr>
            <a:lvl2pPr marL="308610" indent="0" algn="ctr">
              <a:buNone/>
              <a:defRPr sz="1350"/>
            </a:lvl2pPr>
            <a:lvl3pPr marL="617220" indent="0" algn="ctr">
              <a:buNone/>
              <a:defRPr sz="1215"/>
            </a:lvl3pPr>
            <a:lvl4pPr marL="925830" indent="0" algn="ctr">
              <a:buNone/>
              <a:defRPr sz="1080"/>
            </a:lvl4pPr>
            <a:lvl5pPr marL="1234440" indent="0" algn="ctr">
              <a:buNone/>
              <a:defRPr sz="1080"/>
            </a:lvl5pPr>
            <a:lvl6pPr marL="1543050" indent="0" algn="ctr">
              <a:buNone/>
              <a:defRPr sz="1080"/>
            </a:lvl6pPr>
            <a:lvl7pPr marL="1851660" indent="0" algn="ctr">
              <a:buNone/>
              <a:defRPr sz="1080"/>
            </a:lvl7pPr>
            <a:lvl8pPr marL="2160270" indent="0" algn="ctr">
              <a:buNone/>
              <a:defRPr sz="1080"/>
            </a:lvl8pPr>
            <a:lvl9pPr marL="2468880" indent="0" algn="ctr">
              <a:buNone/>
              <a:defRPr sz="108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679B237-A5A6-1D49-92BF-0C53946A957F}"/>
              </a:ext>
            </a:extLst>
          </p:cNvPr>
          <p:cNvSpPr>
            <a:spLocks noGrp="1"/>
          </p:cNvSpPr>
          <p:nvPr>
            <p:ph type="dt" sz="half" idx="10"/>
          </p:nvPr>
        </p:nvSpPr>
        <p:spPr/>
        <p:txBody>
          <a:bodyPr/>
          <a:lstStyle/>
          <a:p>
            <a:fld id="{2CF95A28-7EEB-AB42-9B0A-1C45C21C75C3}" type="datetimeFigureOut">
              <a:rPr lang="en-GB" smtClean="0"/>
              <a:t>28/08/2022</a:t>
            </a:fld>
            <a:endParaRPr lang="en-GB"/>
          </a:p>
        </p:txBody>
      </p:sp>
      <p:sp>
        <p:nvSpPr>
          <p:cNvPr id="5" name="Footer Placeholder 4">
            <a:extLst>
              <a:ext uri="{FF2B5EF4-FFF2-40B4-BE49-F238E27FC236}">
                <a16:creationId xmlns:a16="http://schemas.microsoft.com/office/drawing/2014/main" id="{0B38CAC3-95B2-4643-A513-EDC0EAE2D0C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27705AD-A9AC-C549-BD89-2AD3D5853A23}"/>
              </a:ext>
            </a:extLst>
          </p:cNvPr>
          <p:cNvSpPr>
            <a:spLocks noGrp="1"/>
          </p:cNvSpPr>
          <p:nvPr>
            <p:ph type="sldNum" sz="quarter" idx="12"/>
          </p:nvPr>
        </p:nvSpPr>
        <p:spPr/>
        <p:txBody>
          <a:bodyPr/>
          <a:lstStyle/>
          <a:p>
            <a:fld id="{F75D15B5-C47A-0442-A7F1-11454E711077}" type="slidenum">
              <a:rPr lang="en-GB" smtClean="0"/>
              <a:t>‹#›</a:t>
            </a:fld>
            <a:endParaRPr lang="en-GB"/>
          </a:p>
        </p:txBody>
      </p:sp>
    </p:spTree>
    <p:extLst>
      <p:ext uri="{BB962C8B-B14F-4D97-AF65-F5344CB8AC3E}">
        <p14:creationId xmlns:p14="http://schemas.microsoft.com/office/powerpoint/2010/main" val="20685345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rgbClr val="005EB8"/>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23" y="1593557"/>
            <a:ext cx="8207375" cy="2196667"/>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cxnSp>
        <p:nvCxnSpPr>
          <p:cNvPr id="7" name="Straight Connector 4"/>
          <p:cNvCxnSpPr/>
          <p:nvPr userDrawn="1"/>
        </p:nvCxnSpPr>
        <p:spPr>
          <a:xfrm>
            <a:off x="468323" y="4873625"/>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00" y="4712402"/>
            <a:ext cx="2113788" cy="964597"/>
          </a:xfrm>
          <a:prstGeom prst="rect">
            <a:avLst/>
          </a:prstGeom>
        </p:spPr>
      </p:pic>
    </p:spTree>
    <p:extLst>
      <p:ext uri="{BB962C8B-B14F-4D97-AF65-F5344CB8AC3E}">
        <p14:creationId xmlns:p14="http://schemas.microsoft.com/office/powerpoint/2010/main" val="27197806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rgbClr val="EF334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8323" y="1593557"/>
            <a:ext cx="8207375" cy="2196667"/>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cxnSp>
        <p:nvCxnSpPr>
          <p:cNvPr id="8" name="Straight Connector 4"/>
          <p:cNvCxnSpPr/>
          <p:nvPr userDrawn="1"/>
        </p:nvCxnSpPr>
        <p:spPr>
          <a:xfrm>
            <a:off x="468323" y="4873625"/>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00" y="4712402"/>
            <a:ext cx="2055876" cy="964597"/>
          </a:xfrm>
          <a:prstGeom prst="rect">
            <a:avLst/>
          </a:prstGeom>
        </p:spPr>
      </p:pic>
    </p:spTree>
    <p:extLst>
      <p:ext uri="{BB962C8B-B14F-4D97-AF65-F5344CB8AC3E}">
        <p14:creationId xmlns:p14="http://schemas.microsoft.com/office/powerpoint/2010/main" val="15125029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rgbClr val="FFCD0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8323" y="1593557"/>
            <a:ext cx="8207375" cy="2196667"/>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cxnSp>
        <p:nvCxnSpPr>
          <p:cNvPr id="8" name="Straight Connector 4"/>
          <p:cNvCxnSpPr/>
          <p:nvPr userDrawn="1"/>
        </p:nvCxnSpPr>
        <p:spPr>
          <a:xfrm>
            <a:off x="468323" y="4873625"/>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00" y="4712402"/>
            <a:ext cx="2146364" cy="964597"/>
          </a:xfrm>
          <a:prstGeom prst="rect">
            <a:avLst/>
          </a:prstGeom>
        </p:spPr>
      </p:pic>
    </p:spTree>
    <p:extLst>
      <p:ext uri="{BB962C8B-B14F-4D97-AF65-F5344CB8AC3E}">
        <p14:creationId xmlns:p14="http://schemas.microsoft.com/office/powerpoint/2010/main" val="38198641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sp>
        <p:nvSpPr>
          <p:cNvPr id="2" name="Title 1"/>
          <p:cNvSpPr>
            <a:spLocks noGrp="1"/>
          </p:cNvSpPr>
          <p:nvPr>
            <p:ph type="ctrTitle"/>
          </p:nvPr>
        </p:nvSpPr>
        <p:spPr>
          <a:xfrm>
            <a:off x="468323" y="265113"/>
            <a:ext cx="8207375" cy="9964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0" name="Content Placeholder 10"/>
          <p:cNvSpPr>
            <a:spLocks noGrp="1"/>
          </p:cNvSpPr>
          <p:nvPr>
            <p:ph sz="quarter" idx="14"/>
          </p:nvPr>
        </p:nvSpPr>
        <p:spPr>
          <a:xfrm>
            <a:off x="468314" y="1273324"/>
            <a:ext cx="8207374" cy="3324370"/>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fi-FI" dirty="0"/>
          </a:p>
        </p:txBody>
      </p:sp>
      <p:sp>
        <p:nvSpPr>
          <p:cNvPr id="6" name="Date Placeholder 12"/>
          <p:cNvSpPr>
            <a:spLocks noGrp="1"/>
          </p:cNvSpPr>
          <p:nvPr>
            <p:ph type="dt" sz="half" idx="15"/>
          </p:nvPr>
        </p:nvSpPr>
        <p:spPr/>
        <p:txBody>
          <a:bodyPr/>
          <a:lstStyle>
            <a:lvl1pPr>
              <a:defRPr/>
            </a:lvl1pPr>
          </a:lstStyle>
          <a:p>
            <a:pPr>
              <a:defRPr/>
            </a:pPr>
            <a:fld id="{24CBB682-87B2-4236-AF78-B49807E7713E}" type="datetime1">
              <a:rPr lang="fi-FI" smtClean="0">
                <a:solidFill>
                  <a:prstClr val="black">
                    <a:tint val="75000"/>
                  </a:prstClr>
                </a:solidFill>
              </a:rPr>
              <a:pPr>
                <a:defRPr/>
              </a:pPr>
              <a:t>28.8.2022</a:t>
            </a:fld>
            <a:endParaRPr lang="fi-FI">
              <a:solidFill>
                <a:prstClr val="black">
                  <a:tint val="75000"/>
                </a:prstClr>
              </a:solidFill>
            </a:endParaRPr>
          </a:p>
        </p:txBody>
      </p:sp>
      <p:sp>
        <p:nvSpPr>
          <p:cNvPr id="7" name="Footer Placeholder 13"/>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solidFill>
                  <a:prstClr val="black">
                    <a:tint val="75000"/>
                  </a:prstClr>
                </a:solidFill>
              </a:rPr>
              <a:pPr>
                <a:defRPr/>
              </a:pPr>
              <a:t>‹#›</a:t>
            </a:fld>
            <a:endParaRPr lang="fi-FI">
              <a:solidFill>
                <a:prstClr val="black">
                  <a:tint val="75000"/>
                </a:prstClr>
              </a:solidFill>
            </a:endParaRPr>
          </a:p>
        </p:txBody>
      </p:sp>
    </p:spTree>
    <p:extLst>
      <p:ext uri="{BB962C8B-B14F-4D97-AF65-F5344CB8AC3E}">
        <p14:creationId xmlns:p14="http://schemas.microsoft.com/office/powerpoint/2010/main" val="24601794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Red">
    <p:spTree>
      <p:nvGrpSpPr>
        <p:cNvPr id="1" name=""/>
        <p:cNvGrpSpPr/>
        <p:nvPr/>
      </p:nvGrpSpPr>
      <p:grpSpPr>
        <a:xfrm>
          <a:off x="0" y="0"/>
          <a:ext cx="0" cy="0"/>
          <a:chOff x="0" y="0"/>
          <a:chExt cx="0" cy="0"/>
        </a:xfrm>
      </p:grpSpPr>
      <p:sp>
        <p:nvSpPr>
          <p:cNvPr id="10" name="Title 1"/>
          <p:cNvSpPr>
            <a:spLocks noGrp="1"/>
          </p:cNvSpPr>
          <p:nvPr>
            <p:ph type="ctrTitle"/>
          </p:nvPr>
        </p:nvSpPr>
        <p:spPr>
          <a:xfrm>
            <a:off x="468323" y="265113"/>
            <a:ext cx="8207375" cy="9964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468314" y="1261614"/>
            <a:ext cx="8207374" cy="3336083"/>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fi-FI" dirty="0"/>
          </a:p>
        </p:txBody>
      </p:sp>
      <p:cxnSp>
        <p:nvCxnSpPr>
          <p:cNvPr id="34" name="Straight Connector 4"/>
          <p:cNvCxnSpPr/>
          <p:nvPr userDrawn="1"/>
        </p:nvCxnSpPr>
        <p:spPr>
          <a:xfrm>
            <a:off x="468323" y="4873007"/>
            <a:ext cx="8207375" cy="0"/>
          </a:xfrm>
          <a:prstGeom prst="line">
            <a:avLst/>
          </a:prstGeom>
          <a:ln w="12700" cmpd="sng">
            <a:solidFill>
              <a:srgbClr val="EF3340"/>
            </a:solidFill>
          </a:ln>
          <a:effectLst/>
        </p:spPr>
        <p:style>
          <a:lnRef idx="2">
            <a:schemeClr val="accent1"/>
          </a:lnRef>
          <a:fillRef idx="0">
            <a:schemeClr val="accent1"/>
          </a:fillRef>
          <a:effectRef idx="1">
            <a:schemeClr val="accent1"/>
          </a:effectRef>
          <a:fontRef idx="minor">
            <a:schemeClr val="tx1"/>
          </a:fontRef>
        </p:style>
      </p:cxnSp>
      <p:pic>
        <p:nvPicPr>
          <p:cNvPr id="12"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00" y="4712402"/>
            <a:ext cx="2055876" cy="964597"/>
          </a:xfrm>
          <a:prstGeom prst="rect">
            <a:avLst/>
          </a:prstGeom>
        </p:spPr>
      </p:pic>
    </p:spTree>
    <p:extLst>
      <p:ext uri="{BB962C8B-B14F-4D97-AF65-F5344CB8AC3E}">
        <p14:creationId xmlns:p14="http://schemas.microsoft.com/office/powerpoint/2010/main" val="4614909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Yellow">
    <p:spTree>
      <p:nvGrpSpPr>
        <p:cNvPr id="1" name=""/>
        <p:cNvGrpSpPr/>
        <p:nvPr/>
      </p:nvGrpSpPr>
      <p:grpSpPr>
        <a:xfrm>
          <a:off x="0" y="0"/>
          <a:ext cx="0" cy="0"/>
          <a:chOff x="0" y="0"/>
          <a:chExt cx="0" cy="0"/>
        </a:xfrm>
      </p:grpSpPr>
      <p:sp>
        <p:nvSpPr>
          <p:cNvPr id="9" name="Title 1"/>
          <p:cNvSpPr>
            <a:spLocks noGrp="1"/>
          </p:cNvSpPr>
          <p:nvPr>
            <p:ph type="ctrTitle"/>
          </p:nvPr>
        </p:nvSpPr>
        <p:spPr>
          <a:xfrm>
            <a:off x="468323" y="265113"/>
            <a:ext cx="8207375" cy="9964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468314" y="1261614"/>
            <a:ext cx="8207374" cy="3336083"/>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fi-FI" dirty="0"/>
          </a:p>
        </p:txBody>
      </p:sp>
      <p:sp>
        <p:nvSpPr>
          <p:cNvPr id="6" name="Date Placeholder 7"/>
          <p:cNvSpPr>
            <a:spLocks noGrp="1"/>
          </p:cNvSpPr>
          <p:nvPr>
            <p:ph type="dt" sz="half" idx="15"/>
          </p:nvPr>
        </p:nvSpPr>
        <p:spPr/>
        <p:txBody>
          <a:bodyPr/>
          <a:lstStyle>
            <a:lvl1pPr>
              <a:defRPr/>
            </a:lvl1pPr>
          </a:lstStyle>
          <a:p>
            <a:pPr>
              <a:defRPr/>
            </a:pPr>
            <a:fld id="{7F3C5285-7526-43D5-81FF-B1103F667C54}" type="datetime1">
              <a:rPr lang="fi-FI" smtClean="0">
                <a:solidFill>
                  <a:prstClr val="black">
                    <a:tint val="75000"/>
                  </a:prstClr>
                </a:solidFill>
              </a:rPr>
              <a:pPr>
                <a:defRPr/>
              </a:pPr>
              <a:t>28.8.2022</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F6C4BE77-5FCA-3844-8BD6-7ECE8B5BEE8D}" type="slidenum">
              <a:rPr lang="fi-FI">
                <a:solidFill>
                  <a:prstClr val="black">
                    <a:tint val="75000"/>
                  </a:prstClr>
                </a:solidFill>
              </a:rPr>
              <a:pPr>
                <a:defRPr/>
              </a:pPr>
              <a:t>‹#›</a:t>
            </a:fld>
            <a:endParaRPr lang="fi-FI">
              <a:solidFill>
                <a:prstClr val="black">
                  <a:tint val="75000"/>
                </a:prstClr>
              </a:solidFill>
            </a:endParaRPr>
          </a:p>
        </p:txBody>
      </p:sp>
      <p:cxnSp>
        <p:nvCxnSpPr>
          <p:cNvPr id="10" name="Straight Connector 4"/>
          <p:cNvCxnSpPr/>
          <p:nvPr userDrawn="1"/>
        </p:nvCxnSpPr>
        <p:spPr>
          <a:xfrm>
            <a:off x="468323" y="4873007"/>
            <a:ext cx="8207375" cy="0"/>
          </a:xfrm>
          <a:prstGeom prst="line">
            <a:avLst/>
          </a:prstGeom>
          <a:ln w="12700" cmpd="sng">
            <a:solidFill>
              <a:srgbClr val="FFCD00"/>
            </a:solidFill>
          </a:ln>
          <a:effectLst/>
        </p:spPr>
        <p:style>
          <a:lnRef idx="2">
            <a:schemeClr val="accent1"/>
          </a:lnRef>
          <a:fillRef idx="0">
            <a:schemeClr val="accent1"/>
          </a:fillRef>
          <a:effectRef idx="1">
            <a:schemeClr val="accent1"/>
          </a:effectRef>
          <a:fontRef idx="minor">
            <a:schemeClr val="tx1"/>
          </a:fontRef>
        </p:style>
      </p:cxnSp>
      <p:pic>
        <p:nvPicPr>
          <p:cNvPr id="12"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00" y="4712402"/>
            <a:ext cx="2146364" cy="964597"/>
          </a:xfrm>
          <a:prstGeom prst="rect">
            <a:avLst/>
          </a:prstGeom>
        </p:spPr>
      </p:pic>
    </p:spTree>
    <p:extLst>
      <p:ext uri="{BB962C8B-B14F-4D97-AF65-F5344CB8AC3E}">
        <p14:creationId xmlns:p14="http://schemas.microsoft.com/office/powerpoint/2010/main" val="38741124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l Blue">
    <p:spTree>
      <p:nvGrpSpPr>
        <p:cNvPr id="1" name=""/>
        <p:cNvGrpSpPr/>
        <p:nvPr/>
      </p:nvGrpSpPr>
      <p:grpSpPr>
        <a:xfrm>
          <a:off x="0" y="0"/>
          <a:ext cx="0" cy="0"/>
          <a:chOff x="0" y="0"/>
          <a:chExt cx="0" cy="0"/>
        </a:xfrm>
      </p:grpSpPr>
      <p:sp>
        <p:nvSpPr>
          <p:cNvPr id="10" name="Title 1"/>
          <p:cNvSpPr>
            <a:spLocks noGrp="1"/>
          </p:cNvSpPr>
          <p:nvPr>
            <p:ph type="ctrTitle"/>
          </p:nvPr>
        </p:nvSpPr>
        <p:spPr>
          <a:xfrm>
            <a:off x="463308" y="265113"/>
            <a:ext cx="8212380" cy="9964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463318" y="1261614"/>
            <a:ext cx="3988079" cy="3336083"/>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fi-FI" dirty="0"/>
          </a:p>
        </p:txBody>
      </p:sp>
      <p:sp>
        <p:nvSpPr>
          <p:cNvPr id="40" name="Content Placeholder 10"/>
          <p:cNvSpPr>
            <a:spLocks noGrp="1"/>
          </p:cNvSpPr>
          <p:nvPr>
            <p:ph sz="quarter" idx="18"/>
          </p:nvPr>
        </p:nvSpPr>
        <p:spPr>
          <a:xfrm>
            <a:off x="4687611" y="1261614"/>
            <a:ext cx="3988079" cy="3336083"/>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10"/>
          <p:cNvSpPr>
            <a:spLocks noGrp="1"/>
          </p:cNvSpPr>
          <p:nvPr>
            <p:ph type="dt" sz="half" idx="19"/>
          </p:nvPr>
        </p:nvSpPr>
        <p:spPr/>
        <p:txBody>
          <a:bodyPr/>
          <a:lstStyle>
            <a:lvl1pPr>
              <a:defRPr/>
            </a:lvl1pPr>
          </a:lstStyle>
          <a:p>
            <a:pPr>
              <a:defRPr/>
            </a:pPr>
            <a:fld id="{686F12C3-4421-43A0-8844-8188FCFDF52F}" type="datetime1">
              <a:rPr lang="fi-FI" smtClean="0">
                <a:solidFill>
                  <a:prstClr val="black">
                    <a:tint val="75000"/>
                  </a:prstClr>
                </a:solidFill>
              </a:rPr>
              <a:pPr>
                <a:defRPr/>
              </a:pPr>
              <a:t>28.8.2022</a:t>
            </a:fld>
            <a:endParaRPr lang="fi-FI">
              <a:solidFill>
                <a:prstClr val="black">
                  <a:tint val="75000"/>
                </a:prstClr>
              </a:solidFill>
            </a:endParaRPr>
          </a:p>
        </p:txBody>
      </p:sp>
      <p:sp>
        <p:nvSpPr>
          <p:cNvPr id="8" name="Footer Placeholder 11"/>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2"/>
          <p:cNvSpPr>
            <a:spLocks noGrp="1"/>
          </p:cNvSpPr>
          <p:nvPr>
            <p:ph type="sldNum" sz="quarter" idx="21"/>
          </p:nvPr>
        </p:nvSpPr>
        <p:spPr/>
        <p:txBody>
          <a:bodyPr/>
          <a:lstStyle>
            <a:lvl1pPr>
              <a:defRPr/>
            </a:lvl1pPr>
          </a:lstStyle>
          <a:p>
            <a:pPr>
              <a:defRPr/>
            </a:pPr>
            <a:fld id="{7D79A8AE-7274-0C4A-AB42-92022833E6E2}" type="slidenum">
              <a:rPr lang="fi-FI">
                <a:solidFill>
                  <a:prstClr val="black">
                    <a:tint val="75000"/>
                  </a:prstClr>
                </a:solidFill>
              </a:rPr>
              <a:pPr>
                <a:defRPr/>
              </a:pPr>
              <a:t>‹#›</a:t>
            </a:fld>
            <a:endParaRPr lang="fi-FI">
              <a:solidFill>
                <a:prstClr val="black">
                  <a:tint val="75000"/>
                </a:prstClr>
              </a:solidFill>
            </a:endParaRPr>
          </a:p>
        </p:txBody>
      </p:sp>
      <p:cxnSp>
        <p:nvCxnSpPr>
          <p:cNvPr id="13" name="Straight Connector 4"/>
          <p:cNvCxnSpPr/>
          <p:nvPr userDrawn="1"/>
        </p:nvCxnSpPr>
        <p:spPr>
          <a:xfrm>
            <a:off x="468323" y="4873007"/>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pic>
        <p:nvPicPr>
          <p:cNvPr id="14"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00" y="4712402"/>
            <a:ext cx="2113788" cy="964597"/>
          </a:xfrm>
          <a:prstGeom prst="rect">
            <a:avLst/>
          </a:prstGeom>
        </p:spPr>
      </p:pic>
    </p:spTree>
    <p:extLst>
      <p:ext uri="{BB962C8B-B14F-4D97-AF65-F5344CB8AC3E}">
        <p14:creationId xmlns:p14="http://schemas.microsoft.com/office/powerpoint/2010/main" val="5186389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l Red">
    <p:spTree>
      <p:nvGrpSpPr>
        <p:cNvPr id="1" name=""/>
        <p:cNvGrpSpPr/>
        <p:nvPr/>
      </p:nvGrpSpPr>
      <p:grpSpPr>
        <a:xfrm>
          <a:off x="0" y="0"/>
          <a:ext cx="0" cy="0"/>
          <a:chOff x="0" y="0"/>
          <a:chExt cx="0" cy="0"/>
        </a:xfrm>
      </p:grpSpPr>
      <p:sp>
        <p:nvSpPr>
          <p:cNvPr id="11" name="Title 1"/>
          <p:cNvSpPr>
            <a:spLocks noGrp="1"/>
          </p:cNvSpPr>
          <p:nvPr>
            <p:ph type="ctrTitle"/>
          </p:nvPr>
        </p:nvSpPr>
        <p:spPr>
          <a:xfrm>
            <a:off x="468323" y="265113"/>
            <a:ext cx="8207375" cy="9964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2" name="Content Placeholder 10"/>
          <p:cNvSpPr>
            <a:spLocks noGrp="1"/>
          </p:cNvSpPr>
          <p:nvPr>
            <p:ph sz="quarter" idx="14"/>
          </p:nvPr>
        </p:nvSpPr>
        <p:spPr>
          <a:xfrm>
            <a:off x="468323" y="1261613"/>
            <a:ext cx="3988079" cy="3336645"/>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15" name="Content Placeholder 10"/>
          <p:cNvSpPr>
            <a:spLocks noGrp="1"/>
          </p:cNvSpPr>
          <p:nvPr>
            <p:ph sz="quarter" idx="18"/>
          </p:nvPr>
        </p:nvSpPr>
        <p:spPr>
          <a:xfrm>
            <a:off x="4687611" y="1261049"/>
            <a:ext cx="3988079" cy="3336645"/>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14"/>
          <p:cNvSpPr>
            <a:spLocks noGrp="1"/>
          </p:cNvSpPr>
          <p:nvPr>
            <p:ph type="dt" sz="half" idx="19"/>
          </p:nvPr>
        </p:nvSpPr>
        <p:spPr/>
        <p:txBody>
          <a:bodyPr/>
          <a:lstStyle>
            <a:lvl1pPr>
              <a:defRPr/>
            </a:lvl1pPr>
          </a:lstStyle>
          <a:p>
            <a:pPr>
              <a:defRPr/>
            </a:pPr>
            <a:fld id="{250F29C9-51F7-4E61-B7C7-5CEFA78BD6B3}" type="datetime1">
              <a:rPr lang="fi-FI" smtClean="0">
                <a:solidFill>
                  <a:prstClr val="black">
                    <a:tint val="75000"/>
                  </a:prstClr>
                </a:solidFill>
              </a:rPr>
              <a:pPr>
                <a:defRPr/>
              </a:pPr>
              <a:t>28.8.2022</a:t>
            </a:fld>
            <a:endParaRPr lang="fi-FI">
              <a:solidFill>
                <a:prstClr val="black">
                  <a:tint val="75000"/>
                </a:prstClr>
              </a:solidFill>
            </a:endParaRPr>
          </a:p>
        </p:txBody>
      </p:sp>
      <p:sp>
        <p:nvSpPr>
          <p:cNvPr id="8" name="Footer Placeholder 15"/>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6"/>
          <p:cNvSpPr>
            <a:spLocks noGrp="1"/>
          </p:cNvSpPr>
          <p:nvPr>
            <p:ph type="sldNum" sz="quarter" idx="21"/>
          </p:nvPr>
        </p:nvSpPr>
        <p:spPr/>
        <p:txBody>
          <a:bodyPr/>
          <a:lstStyle>
            <a:lvl1pPr>
              <a:defRPr/>
            </a:lvl1pPr>
          </a:lstStyle>
          <a:p>
            <a:pPr>
              <a:defRPr/>
            </a:pPr>
            <a:fld id="{B545180D-9F57-224F-AD9B-D6C47196F0CD}" type="slidenum">
              <a:rPr lang="fi-FI">
                <a:solidFill>
                  <a:prstClr val="black">
                    <a:tint val="75000"/>
                  </a:prstClr>
                </a:solidFill>
              </a:rPr>
              <a:pPr>
                <a:defRPr/>
              </a:pPr>
              <a:t>‹#›</a:t>
            </a:fld>
            <a:endParaRPr lang="fi-FI">
              <a:solidFill>
                <a:prstClr val="black">
                  <a:tint val="75000"/>
                </a:prstClr>
              </a:solidFill>
            </a:endParaRPr>
          </a:p>
        </p:txBody>
      </p:sp>
      <p:cxnSp>
        <p:nvCxnSpPr>
          <p:cNvPr id="13" name="Straight Connector 4"/>
          <p:cNvCxnSpPr/>
          <p:nvPr userDrawn="1"/>
        </p:nvCxnSpPr>
        <p:spPr>
          <a:xfrm>
            <a:off x="468323" y="4873007"/>
            <a:ext cx="8207375" cy="0"/>
          </a:xfrm>
          <a:prstGeom prst="line">
            <a:avLst/>
          </a:prstGeom>
          <a:ln w="12700" cmpd="sng">
            <a:solidFill>
              <a:srgbClr val="EF3340"/>
            </a:solidFill>
          </a:ln>
          <a:effectLst/>
        </p:spPr>
        <p:style>
          <a:lnRef idx="2">
            <a:schemeClr val="accent1"/>
          </a:lnRef>
          <a:fillRef idx="0">
            <a:schemeClr val="accent1"/>
          </a:fillRef>
          <a:effectRef idx="1">
            <a:schemeClr val="accent1"/>
          </a:effectRef>
          <a:fontRef idx="minor">
            <a:schemeClr val="tx1"/>
          </a:fontRef>
        </p:style>
      </p:cxnSp>
      <p:pic>
        <p:nvPicPr>
          <p:cNvPr id="14"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00" y="4712402"/>
            <a:ext cx="2055876" cy="964597"/>
          </a:xfrm>
          <a:prstGeom prst="rect">
            <a:avLst/>
          </a:prstGeom>
        </p:spPr>
      </p:pic>
    </p:spTree>
    <p:extLst>
      <p:ext uri="{BB962C8B-B14F-4D97-AF65-F5344CB8AC3E}">
        <p14:creationId xmlns:p14="http://schemas.microsoft.com/office/powerpoint/2010/main" val="2542016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5. Body slide - 2 text columns ">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4760000"/>
            <a:ext cx="2052735" cy="952486"/>
          </a:xfrm>
          <a:prstGeom prst="rect">
            <a:avLst/>
          </a:prstGeom>
        </p:spPr>
      </p:pic>
      <p:sp>
        <p:nvSpPr>
          <p:cNvPr id="11" name="Text Placeholder 3"/>
          <p:cNvSpPr>
            <a:spLocks noGrp="1"/>
          </p:cNvSpPr>
          <p:nvPr>
            <p:ph type="body" sz="half" idx="10" hasCustomPrompt="1"/>
          </p:nvPr>
        </p:nvSpPr>
        <p:spPr>
          <a:xfrm>
            <a:off x="292881" y="29950"/>
            <a:ext cx="8497093" cy="1129216"/>
          </a:xfrm>
          <a:prstGeom prst="rect">
            <a:avLst/>
          </a:prstGeom>
        </p:spPr>
        <p:txBody>
          <a:bodyPr lIns="0" tIns="0" rIns="0" bIns="0" anchor="t"/>
          <a:lstStyle>
            <a:lvl1pPr marL="0" indent="0">
              <a:lnSpc>
                <a:spcPct val="100000"/>
              </a:lnSpc>
              <a:buNone/>
              <a:defRPr sz="4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Body slide title</a:t>
            </a:r>
          </a:p>
        </p:txBody>
      </p:sp>
      <p:sp>
        <p:nvSpPr>
          <p:cNvPr id="13" name="Text Placeholder 3"/>
          <p:cNvSpPr>
            <a:spLocks noGrp="1"/>
          </p:cNvSpPr>
          <p:nvPr>
            <p:ph type="body" sz="half" idx="11" hasCustomPrompt="1"/>
          </p:nvPr>
        </p:nvSpPr>
        <p:spPr>
          <a:xfrm>
            <a:off x="287339" y="1497543"/>
            <a:ext cx="4150122" cy="3262458"/>
          </a:xfrm>
          <a:prstGeom prst="rect">
            <a:avLst/>
          </a:prstGeom>
        </p:spPr>
        <p:txBody>
          <a:bodyPr lIns="0" tIns="0" rIns="0" bIns="0"/>
          <a:lstStyle>
            <a:lvl1pPr marL="342900" marR="0" indent="-342900" algn="l" defTabSz="685800"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650" indent="-285750">
              <a:buFont typeface="Arial" panose="020B0604020202020204" pitchFamily="34" charset="0"/>
              <a:buChar char="•"/>
              <a:defRPr sz="2100"/>
            </a:lvl2pPr>
            <a:lvl3pPr marL="804863" indent="-176213">
              <a:buFont typeface="Arial" panose="020B0604020202020204" pitchFamily="34" charset="0"/>
              <a:buChar char="•"/>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Your text here</a:t>
            </a:r>
          </a:p>
          <a:p>
            <a:pPr lvl="1"/>
            <a:r>
              <a:rPr lang="fi-FI"/>
              <a:t>Second </a:t>
            </a:r>
            <a:r>
              <a:rPr lang="fi-FI" err="1"/>
              <a:t>level</a:t>
            </a:r>
            <a:endParaRPr lang="fi-FI"/>
          </a:p>
          <a:p>
            <a:pPr lvl="2"/>
            <a:r>
              <a:rPr lang="fi-FI"/>
              <a:t>Third </a:t>
            </a:r>
            <a:r>
              <a:rPr lang="fi-FI" err="1"/>
              <a:t>level</a:t>
            </a:r>
            <a:endParaRPr lang="fi-FI"/>
          </a:p>
        </p:txBody>
      </p:sp>
      <p:sp>
        <p:nvSpPr>
          <p:cNvPr id="21" name="Text Placeholder 3"/>
          <p:cNvSpPr>
            <a:spLocks noGrp="1"/>
          </p:cNvSpPr>
          <p:nvPr>
            <p:ph type="body" sz="half" idx="12" hasCustomPrompt="1"/>
          </p:nvPr>
        </p:nvSpPr>
        <p:spPr>
          <a:xfrm>
            <a:off x="4706541" y="1497543"/>
            <a:ext cx="4078684" cy="3262458"/>
          </a:xfrm>
          <a:prstGeom prst="rect">
            <a:avLst/>
          </a:prstGeom>
        </p:spPr>
        <p:txBody>
          <a:bodyPr lIns="0" tIns="0" rIns="0" bIns="0"/>
          <a:lstStyle>
            <a:lvl1pPr marL="342900" marR="0" indent="-342900" algn="l" defTabSz="685800"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650" indent="-285750">
              <a:buFont typeface="Arial" panose="020B0604020202020204" pitchFamily="34" charset="0"/>
              <a:buChar char="•"/>
              <a:defRPr sz="2100"/>
            </a:lvl2pPr>
            <a:lvl3pPr marL="804863" indent="-176213">
              <a:buFont typeface="Arial" panose="020B0604020202020204" pitchFamily="34" charset="0"/>
              <a:buChar char="•"/>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Your text here</a:t>
            </a:r>
          </a:p>
          <a:p>
            <a:pPr lvl="1"/>
            <a:r>
              <a:rPr lang="fi-FI"/>
              <a:t>Second </a:t>
            </a:r>
            <a:r>
              <a:rPr lang="fi-FI" err="1"/>
              <a:t>level</a:t>
            </a:r>
            <a:endParaRPr lang="fi-FI"/>
          </a:p>
          <a:p>
            <a:pPr lvl="2"/>
            <a:r>
              <a:rPr lang="fi-FI"/>
              <a:t>Third </a:t>
            </a:r>
            <a:r>
              <a:rPr lang="fi-FI" err="1"/>
              <a:t>level</a:t>
            </a:r>
            <a:endParaRPr lang="fi-FI"/>
          </a:p>
        </p:txBody>
      </p:sp>
      <p:sp>
        <p:nvSpPr>
          <p:cNvPr id="3" name="Päivämäärän paikkamerkki 2">
            <a:extLst>
              <a:ext uri="{FF2B5EF4-FFF2-40B4-BE49-F238E27FC236}">
                <a16:creationId xmlns:a16="http://schemas.microsoft.com/office/drawing/2014/main" id="{0ACE9B33-D0C7-4AF1-A02A-1559773A78AC}"/>
              </a:ext>
            </a:extLst>
          </p:cNvPr>
          <p:cNvSpPr>
            <a:spLocks noGrp="1"/>
          </p:cNvSpPr>
          <p:nvPr>
            <p:ph type="dt" sz="half" idx="13"/>
          </p:nvPr>
        </p:nvSpPr>
        <p:spPr/>
        <p:txBody>
          <a:bodyPr/>
          <a:lstStyle/>
          <a:p>
            <a:r>
              <a:rPr lang="fi-FI"/>
              <a:t>dd.mm.yyyy</a:t>
            </a:r>
            <a:endParaRPr lang="en-US"/>
          </a:p>
        </p:txBody>
      </p:sp>
      <p:sp>
        <p:nvSpPr>
          <p:cNvPr id="4" name="Alatunnisteen paikkamerkki 3">
            <a:extLst>
              <a:ext uri="{FF2B5EF4-FFF2-40B4-BE49-F238E27FC236}">
                <a16:creationId xmlns:a16="http://schemas.microsoft.com/office/drawing/2014/main" id="{8F7430A1-7AEB-4722-97B3-51719F60574B}"/>
              </a:ext>
            </a:extLst>
          </p:cNvPr>
          <p:cNvSpPr>
            <a:spLocks noGrp="1"/>
          </p:cNvSpPr>
          <p:nvPr>
            <p:ph type="ftr" sz="quarter" idx="14"/>
          </p:nvPr>
        </p:nvSpPr>
        <p:spPr/>
        <p:txBody>
          <a:bodyPr/>
          <a:lstStyle/>
          <a:p>
            <a:r>
              <a:rPr lang="fi-FI" err="1"/>
              <a:t>Your</a:t>
            </a:r>
            <a:r>
              <a:rPr lang="fi-FI"/>
              <a:t> text </a:t>
            </a:r>
            <a:r>
              <a:rPr lang="fi-FI" err="1"/>
              <a:t>here</a:t>
            </a:r>
            <a:endParaRPr lang="fi-FI"/>
          </a:p>
        </p:txBody>
      </p:sp>
      <p:sp>
        <p:nvSpPr>
          <p:cNvPr id="5" name="Dian numeron paikkamerkki 4">
            <a:extLst>
              <a:ext uri="{FF2B5EF4-FFF2-40B4-BE49-F238E27FC236}">
                <a16:creationId xmlns:a16="http://schemas.microsoft.com/office/drawing/2014/main" id="{75B56DD1-CE07-4F8B-9EEB-5CFC86C5CCF2}"/>
              </a:ext>
            </a:extLst>
          </p:cNvPr>
          <p:cNvSpPr>
            <a:spLocks noGrp="1"/>
          </p:cNvSpPr>
          <p:nvPr>
            <p:ph type="sldNum" sz="quarter" idx="15"/>
          </p:nvPr>
        </p:nvSpPr>
        <p:spPr/>
        <p:txBody>
          <a:bodyPr/>
          <a:lstStyle/>
          <a:p>
            <a:fld id="{28F7F04C-F568-F649-A2AE-EA61C66B69B4}" type="slidenum">
              <a:rPr lang="en-US" smtClean="0"/>
              <a:pPr/>
              <a:t>‹#›</a:t>
            </a:fld>
            <a:endParaRPr lang="en-US"/>
          </a:p>
        </p:txBody>
      </p:sp>
    </p:spTree>
    <p:extLst>
      <p:ext uri="{BB962C8B-B14F-4D97-AF65-F5344CB8AC3E}">
        <p14:creationId xmlns:p14="http://schemas.microsoft.com/office/powerpoint/2010/main" val="4183027620"/>
      </p:ext>
    </p:extLst>
  </p:cSld>
  <p:clrMapOvr>
    <a:masterClrMapping/>
  </p:clrMapOvr>
  <p:extLst>
    <p:ext uri="{DCECCB84-F9BA-43D5-87BE-67443E8EF086}">
      <p15:sldGuideLst xmlns:p15="http://schemas.microsoft.com/office/powerpoint/2012/main">
        <p15:guide id="4" pos="5534">
          <p15:clr>
            <a:srgbClr val="FBAE40"/>
          </p15:clr>
        </p15:guide>
        <p15:guide id="5" orient="horz" pos="327">
          <p15:clr>
            <a:srgbClr val="FBAE40"/>
          </p15:clr>
        </p15:guide>
        <p15:guide id="6" pos="2795">
          <p15:clr>
            <a:srgbClr val="FBAE40"/>
          </p15:clr>
        </p15:guide>
        <p15:guide id="7" pos="2965">
          <p15:clr>
            <a:srgbClr val="FBAE40"/>
          </p15:clr>
        </p15:guide>
        <p15:guide id="8" pos="181">
          <p15:clr>
            <a:srgbClr val="FBAE40"/>
          </p15:clr>
        </p15:guide>
        <p15:guide id="9" orient="horz" pos="849">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l Yellow">
    <p:spTree>
      <p:nvGrpSpPr>
        <p:cNvPr id="1" name=""/>
        <p:cNvGrpSpPr/>
        <p:nvPr/>
      </p:nvGrpSpPr>
      <p:grpSpPr>
        <a:xfrm>
          <a:off x="0" y="0"/>
          <a:ext cx="0" cy="0"/>
          <a:chOff x="0" y="0"/>
          <a:chExt cx="0" cy="0"/>
        </a:xfrm>
      </p:grpSpPr>
      <p:sp>
        <p:nvSpPr>
          <p:cNvPr id="10" name="Title 1"/>
          <p:cNvSpPr>
            <a:spLocks noGrp="1"/>
          </p:cNvSpPr>
          <p:nvPr>
            <p:ph type="ctrTitle"/>
          </p:nvPr>
        </p:nvSpPr>
        <p:spPr>
          <a:xfrm>
            <a:off x="468323" y="265113"/>
            <a:ext cx="8207375" cy="9964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468323" y="1261614"/>
            <a:ext cx="3988079" cy="3336083"/>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2"/>
          <p:cNvSpPr>
            <a:spLocks noGrp="1"/>
          </p:cNvSpPr>
          <p:nvPr>
            <p:ph type="dt" sz="half" idx="19"/>
          </p:nvPr>
        </p:nvSpPr>
        <p:spPr/>
        <p:txBody>
          <a:bodyPr/>
          <a:lstStyle>
            <a:lvl1pPr>
              <a:defRPr/>
            </a:lvl1pPr>
          </a:lstStyle>
          <a:p>
            <a:pPr>
              <a:defRPr/>
            </a:pPr>
            <a:fld id="{42FBD0ED-27AA-4BEE-8827-0A59147D95E5}" type="datetime1">
              <a:rPr lang="fi-FI" smtClean="0">
                <a:solidFill>
                  <a:prstClr val="black">
                    <a:tint val="75000"/>
                  </a:prstClr>
                </a:solidFill>
              </a:rPr>
              <a:pPr>
                <a:defRPr/>
              </a:pPr>
              <a:t>28.8.2022</a:t>
            </a:fld>
            <a:endParaRPr lang="fi-FI">
              <a:solidFill>
                <a:prstClr val="black">
                  <a:tint val="75000"/>
                </a:prstClr>
              </a:solidFill>
            </a:endParaRPr>
          </a:p>
        </p:txBody>
      </p:sp>
      <p:sp>
        <p:nvSpPr>
          <p:cNvPr id="8" name="Footer Placeholder 3"/>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3"/>
          <p:cNvSpPr>
            <a:spLocks noGrp="1"/>
          </p:cNvSpPr>
          <p:nvPr>
            <p:ph type="sldNum" sz="quarter" idx="21"/>
          </p:nvPr>
        </p:nvSpPr>
        <p:spPr/>
        <p:txBody>
          <a:bodyPr/>
          <a:lstStyle>
            <a:lvl1pPr>
              <a:defRPr/>
            </a:lvl1pPr>
          </a:lstStyle>
          <a:p>
            <a:pPr>
              <a:defRPr/>
            </a:pPr>
            <a:fld id="{E265D404-ADF5-A94E-82B6-70B84D261D76}" type="slidenum">
              <a:rPr lang="fi-FI">
                <a:solidFill>
                  <a:prstClr val="black">
                    <a:tint val="75000"/>
                  </a:prstClr>
                </a:solidFill>
              </a:rPr>
              <a:pPr>
                <a:defRPr/>
              </a:pPr>
              <a:t>‹#›</a:t>
            </a:fld>
            <a:endParaRPr lang="fi-FI">
              <a:solidFill>
                <a:prstClr val="black">
                  <a:tint val="75000"/>
                </a:prstClr>
              </a:solidFill>
            </a:endParaRPr>
          </a:p>
        </p:txBody>
      </p:sp>
      <p:cxnSp>
        <p:nvCxnSpPr>
          <p:cNvPr id="13" name="Straight Connector 4"/>
          <p:cNvCxnSpPr/>
          <p:nvPr userDrawn="1"/>
        </p:nvCxnSpPr>
        <p:spPr>
          <a:xfrm>
            <a:off x="468323" y="4873007"/>
            <a:ext cx="8207375" cy="0"/>
          </a:xfrm>
          <a:prstGeom prst="line">
            <a:avLst/>
          </a:prstGeom>
          <a:ln w="12700" cmpd="sng">
            <a:solidFill>
              <a:srgbClr val="FFCD00"/>
            </a:solidFill>
          </a:ln>
          <a:effectLst/>
        </p:spPr>
        <p:style>
          <a:lnRef idx="2">
            <a:schemeClr val="accent1"/>
          </a:lnRef>
          <a:fillRef idx="0">
            <a:schemeClr val="accent1"/>
          </a:fillRef>
          <a:effectRef idx="1">
            <a:schemeClr val="accent1"/>
          </a:effectRef>
          <a:fontRef idx="minor">
            <a:schemeClr val="tx1"/>
          </a:fontRef>
        </p:style>
      </p:cxnSp>
      <p:sp>
        <p:nvSpPr>
          <p:cNvPr id="14" name="Content Placeholder 10"/>
          <p:cNvSpPr>
            <a:spLocks noGrp="1"/>
          </p:cNvSpPr>
          <p:nvPr>
            <p:ph sz="quarter" idx="18"/>
          </p:nvPr>
        </p:nvSpPr>
        <p:spPr>
          <a:xfrm>
            <a:off x="4687611" y="1261614"/>
            <a:ext cx="3988079" cy="3336083"/>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pic>
        <p:nvPicPr>
          <p:cNvPr id="12"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00" y="4712402"/>
            <a:ext cx="2146364" cy="964597"/>
          </a:xfrm>
          <a:prstGeom prst="rect">
            <a:avLst/>
          </a:prstGeom>
        </p:spPr>
      </p:pic>
    </p:spTree>
    <p:extLst>
      <p:ext uri="{BB962C8B-B14F-4D97-AF65-F5344CB8AC3E}">
        <p14:creationId xmlns:p14="http://schemas.microsoft.com/office/powerpoint/2010/main" val="18625088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etusivu">
    <p:spTree>
      <p:nvGrpSpPr>
        <p:cNvPr id="1" name=""/>
        <p:cNvGrpSpPr/>
        <p:nvPr/>
      </p:nvGrpSpPr>
      <p:grpSpPr>
        <a:xfrm>
          <a:off x="0" y="0"/>
          <a:ext cx="0" cy="0"/>
          <a:chOff x="0" y="0"/>
          <a:chExt cx="0" cy="0"/>
        </a:xfrm>
      </p:grpSpPr>
      <p:sp>
        <p:nvSpPr>
          <p:cNvPr id="6" name="Title 1"/>
          <p:cNvSpPr>
            <a:spLocks noGrp="1"/>
          </p:cNvSpPr>
          <p:nvPr>
            <p:ph type="ctrTitle"/>
          </p:nvPr>
        </p:nvSpPr>
        <p:spPr>
          <a:xfrm>
            <a:off x="2267744" y="1934488"/>
            <a:ext cx="6332266" cy="1571084"/>
          </a:xfrm>
          <a:prstGeom prst="rect">
            <a:avLst/>
          </a:prstGeom>
        </p:spPr>
        <p:txBody>
          <a:bodyPr/>
          <a:lstStyle>
            <a:lvl1pPr>
              <a:defRPr b="0" spc="-100" baseline="0">
                <a:solidFill>
                  <a:schemeClr val="bg1"/>
                </a:solidFill>
              </a:defRPr>
            </a:lvl1pPr>
          </a:lstStyle>
          <a:p>
            <a:pPr algn="r">
              <a:lnSpc>
                <a:spcPts val="6300"/>
              </a:lnSpc>
            </a:pPr>
            <a:r>
              <a:rPr lang="fi-FI" sz="6300" dirty="0"/>
              <a:t>Tulevaisuuden tekijät</a:t>
            </a:r>
          </a:p>
        </p:txBody>
      </p:sp>
    </p:spTree>
    <p:extLst>
      <p:ext uri="{BB962C8B-B14F-4D97-AF65-F5344CB8AC3E}">
        <p14:creationId xmlns:p14="http://schemas.microsoft.com/office/powerpoint/2010/main" val="41089339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värilogo">
    <p:spTree>
      <p:nvGrpSpPr>
        <p:cNvPr id="1" name=""/>
        <p:cNvGrpSpPr/>
        <p:nvPr/>
      </p:nvGrpSpPr>
      <p:grpSpPr>
        <a:xfrm>
          <a:off x="0" y="0"/>
          <a:ext cx="0" cy="0"/>
          <a:chOff x="0" y="0"/>
          <a:chExt cx="0" cy="0"/>
        </a:xfrm>
      </p:grpSpPr>
      <p:sp>
        <p:nvSpPr>
          <p:cNvPr id="2" name="Title 1"/>
          <p:cNvSpPr>
            <a:spLocks noGrp="1"/>
          </p:cNvSpPr>
          <p:nvPr>
            <p:ph type="ctrTitle"/>
          </p:nvPr>
        </p:nvSpPr>
        <p:spPr>
          <a:xfrm>
            <a:off x="468313" y="265113"/>
            <a:ext cx="7992119" cy="720179"/>
          </a:xfrm>
          <a:prstGeom prst="rect">
            <a:avLst/>
          </a:prstGeom>
        </p:spPr>
        <p:txBody>
          <a:bodyPr lIns="0" tIns="0" rIns="0" bIns="0" anchor="t" anchorCtr="0">
            <a:noAutofit/>
          </a:bodyPr>
          <a:lstStyle>
            <a:lvl1pPr algn="l">
              <a:lnSpc>
                <a:spcPct val="85000"/>
              </a:lnSpc>
              <a:defRPr sz="3600" b="1" spc="0" baseline="0">
                <a:solidFill>
                  <a:schemeClr val="bg2"/>
                </a:solidFill>
              </a:defRPr>
            </a:lvl1pPr>
          </a:lstStyle>
          <a:p>
            <a:r>
              <a:rPr lang="en-US"/>
              <a:t>Click to edit Master title style</a:t>
            </a:r>
            <a:endParaRPr lang="en-US" dirty="0"/>
          </a:p>
        </p:txBody>
      </p:sp>
      <p:sp>
        <p:nvSpPr>
          <p:cNvPr id="10" name="Content Placeholder 10"/>
          <p:cNvSpPr>
            <a:spLocks noGrp="1"/>
          </p:cNvSpPr>
          <p:nvPr>
            <p:ph sz="quarter" idx="14" hasCustomPrompt="1"/>
          </p:nvPr>
        </p:nvSpPr>
        <p:spPr>
          <a:xfrm>
            <a:off x="468313" y="1333330"/>
            <a:ext cx="6047903" cy="3324370"/>
          </a:xfrm>
          <a:prstGeom prst="rect">
            <a:avLst/>
          </a:prstGeom>
        </p:spPr>
        <p:txBody>
          <a:bodyPr vert="horz" lIns="0" tIns="0" rIns="0" bIns="0"/>
          <a:lstStyle>
            <a:lvl1pPr marL="0" indent="0">
              <a:buNone/>
              <a:defRPr sz="2100" b="0">
                <a:latin typeface="Georgia" panose="02040502050405020303" pitchFamily="18" charset="0"/>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p:txBody>
      </p:sp>
    </p:spTree>
    <p:extLst>
      <p:ext uri="{BB962C8B-B14F-4D97-AF65-F5344CB8AC3E}">
        <p14:creationId xmlns:p14="http://schemas.microsoft.com/office/powerpoint/2010/main" val="3134311866"/>
      </p:ext>
    </p:extLst>
  </p:cSld>
  <p:clrMapOvr>
    <a:masterClrMapping/>
  </p:clrMapOvr>
  <p:extLst>
    <p:ext uri="{DCECCB84-F9BA-43D5-87BE-67443E8EF086}">
      <p15:sldGuideLst xmlns:p15="http://schemas.microsoft.com/office/powerpoint/2012/main">
        <p15:guide id="4" orient="horz" pos="3478">
          <p15:clr>
            <a:srgbClr val="FBAE40"/>
          </p15:clr>
        </p15:guide>
        <p15:guide id="5" pos="295">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valkoinen logo">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4000" y="4844876"/>
            <a:ext cx="2016225" cy="974743"/>
          </a:xfrm>
          <a:prstGeom prst="rect">
            <a:avLst/>
          </a:prstGeom>
        </p:spPr>
      </p:pic>
      <p:sp>
        <p:nvSpPr>
          <p:cNvPr id="5" name="Title 1"/>
          <p:cNvSpPr>
            <a:spLocks noGrp="1"/>
          </p:cNvSpPr>
          <p:nvPr>
            <p:ph type="ctrTitle"/>
          </p:nvPr>
        </p:nvSpPr>
        <p:spPr>
          <a:xfrm>
            <a:off x="468313" y="265113"/>
            <a:ext cx="7992119" cy="720179"/>
          </a:xfrm>
          <a:prstGeom prst="rect">
            <a:avLst/>
          </a:prstGeom>
        </p:spPr>
        <p:txBody>
          <a:bodyPr lIns="0" tIns="0" rIns="0" bIns="0" anchor="t" anchorCtr="0">
            <a:noAutofit/>
          </a:bodyPr>
          <a:lstStyle>
            <a:lvl1pPr algn="l">
              <a:lnSpc>
                <a:spcPct val="85000"/>
              </a:lnSpc>
              <a:defRPr sz="3600" b="1" spc="0" baseline="0">
                <a:solidFill>
                  <a:schemeClr val="bg2"/>
                </a:solidFill>
              </a:defRPr>
            </a:lvl1pPr>
          </a:lstStyle>
          <a:p>
            <a:r>
              <a:rPr lang="en-US"/>
              <a:t>Click to edit Master title style</a:t>
            </a:r>
            <a:endParaRPr lang="en-US" dirty="0"/>
          </a:p>
        </p:txBody>
      </p:sp>
      <p:sp>
        <p:nvSpPr>
          <p:cNvPr id="6" name="Content Placeholder 10"/>
          <p:cNvSpPr>
            <a:spLocks noGrp="1"/>
          </p:cNvSpPr>
          <p:nvPr>
            <p:ph sz="quarter" idx="14" hasCustomPrompt="1"/>
          </p:nvPr>
        </p:nvSpPr>
        <p:spPr>
          <a:xfrm>
            <a:off x="468313" y="1333330"/>
            <a:ext cx="6047903" cy="3324370"/>
          </a:xfrm>
          <a:prstGeom prst="rect">
            <a:avLst/>
          </a:prstGeom>
        </p:spPr>
        <p:txBody>
          <a:bodyPr vert="horz" lIns="0" tIns="0" rIns="0" bIns="0"/>
          <a:lstStyle>
            <a:lvl1pPr marL="0" indent="0">
              <a:buNone/>
              <a:defRPr sz="2100" b="0">
                <a:latin typeface="Georgia" panose="02040502050405020303" pitchFamily="18" charset="0"/>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p:txBody>
      </p:sp>
    </p:spTree>
    <p:extLst>
      <p:ext uri="{BB962C8B-B14F-4D97-AF65-F5344CB8AC3E}">
        <p14:creationId xmlns:p14="http://schemas.microsoft.com/office/powerpoint/2010/main" val="3520564380"/>
      </p:ext>
    </p:extLst>
  </p:cSld>
  <p:clrMapOvr>
    <a:masterClrMapping/>
  </p:clrMapOvr>
  <p:extLst>
    <p:ext uri="{DCECCB84-F9BA-43D5-87BE-67443E8EF086}">
      <p15:sldGuideLst xmlns:p15="http://schemas.microsoft.com/office/powerpoint/2012/main">
        <p15:guide id="2" orient="horz" pos="3478">
          <p15:clr>
            <a:srgbClr val="FBAE40"/>
          </p15:clr>
        </p15:guide>
        <p15:guide id="3" pos="295">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usta logo">
    <p:spTree>
      <p:nvGrpSpPr>
        <p:cNvPr id="1" name=""/>
        <p:cNvGrpSpPr/>
        <p:nvPr/>
      </p:nvGrpSpPr>
      <p:grpSpPr>
        <a:xfrm>
          <a:off x="0" y="0"/>
          <a:ext cx="0" cy="0"/>
          <a:chOff x="0" y="0"/>
          <a:chExt cx="0" cy="0"/>
        </a:xfrm>
      </p:grpSpPr>
      <p:sp>
        <p:nvSpPr>
          <p:cNvPr id="5" name="Title 1"/>
          <p:cNvSpPr>
            <a:spLocks noGrp="1"/>
          </p:cNvSpPr>
          <p:nvPr>
            <p:ph type="ctrTitle"/>
          </p:nvPr>
        </p:nvSpPr>
        <p:spPr>
          <a:xfrm>
            <a:off x="468313" y="265113"/>
            <a:ext cx="7992119" cy="720179"/>
          </a:xfrm>
          <a:prstGeom prst="rect">
            <a:avLst/>
          </a:prstGeom>
        </p:spPr>
        <p:txBody>
          <a:bodyPr lIns="0" tIns="0" rIns="0" bIns="0" anchor="t" anchorCtr="0">
            <a:noAutofit/>
          </a:bodyPr>
          <a:lstStyle>
            <a:lvl1pPr algn="l">
              <a:lnSpc>
                <a:spcPct val="85000"/>
              </a:lnSpc>
              <a:defRPr sz="3600" b="1" spc="0" baseline="0">
                <a:solidFill>
                  <a:schemeClr val="bg2"/>
                </a:solidFill>
              </a:defRPr>
            </a:lvl1pPr>
          </a:lstStyle>
          <a:p>
            <a:r>
              <a:rPr lang="en-US"/>
              <a:t>Click to edit Master title style</a:t>
            </a:r>
            <a:endParaRPr lang="en-US" dirty="0"/>
          </a:p>
        </p:txBody>
      </p:sp>
      <p:sp>
        <p:nvSpPr>
          <p:cNvPr id="6" name="Content Placeholder 10"/>
          <p:cNvSpPr>
            <a:spLocks noGrp="1"/>
          </p:cNvSpPr>
          <p:nvPr>
            <p:ph sz="quarter" idx="14" hasCustomPrompt="1"/>
          </p:nvPr>
        </p:nvSpPr>
        <p:spPr>
          <a:xfrm>
            <a:off x="468313" y="1333330"/>
            <a:ext cx="6047903" cy="3324370"/>
          </a:xfrm>
          <a:prstGeom prst="rect">
            <a:avLst/>
          </a:prstGeom>
        </p:spPr>
        <p:txBody>
          <a:bodyPr vert="horz" lIns="0" tIns="0" rIns="0" bIns="0"/>
          <a:lstStyle>
            <a:lvl1pPr marL="0" indent="0">
              <a:buNone/>
              <a:defRPr sz="2100" b="0">
                <a:latin typeface="Georgia" panose="02040502050405020303" pitchFamily="18" charset="0"/>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p:txBody>
      </p:sp>
      <p:pic>
        <p:nvPicPr>
          <p:cNvPr id="9" name="Kuva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8313" y="5185168"/>
            <a:ext cx="1410427" cy="333572"/>
          </a:xfrm>
          <a:prstGeom prst="rect">
            <a:avLst/>
          </a:prstGeom>
        </p:spPr>
      </p:pic>
    </p:spTree>
    <p:extLst>
      <p:ext uri="{BB962C8B-B14F-4D97-AF65-F5344CB8AC3E}">
        <p14:creationId xmlns:p14="http://schemas.microsoft.com/office/powerpoint/2010/main" val="3906175242"/>
      </p:ext>
    </p:extLst>
  </p:cSld>
  <p:clrMapOvr>
    <a:masterClrMapping/>
  </p:clrMapOvr>
  <p:extLst>
    <p:ext uri="{DCECCB84-F9BA-43D5-87BE-67443E8EF086}">
      <p15:sldGuideLst xmlns:p15="http://schemas.microsoft.com/office/powerpoint/2012/main">
        <p15:guide id="1" orient="horz" pos="3478">
          <p15:clr>
            <a:srgbClr val="FBAE40"/>
          </p15:clr>
        </p15:guide>
        <p15:guide id="2" pos="295">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rgbClr val="005EB8"/>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25" y="1417340"/>
            <a:ext cx="8207375" cy="2952000"/>
          </a:xfrm>
          <a:prstGeom prst="rect">
            <a:avLst/>
          </a:prstGeom>
        </p:spPr>
        <p:txBody>
          <a:bodyPr lIns="0" tIns="0" rIns="0" bIns="0" anchor="b" anchorCtr="0">
            <a:noAutofit/>
          </a:bodyPr>
          <a:lstStyle>
            <a:lvl1pPr algn="l">
              <a:lnSpc>
                <a:spcPct val="80000"/>
              </a:lnSpc>
              <a:defRPr sz="6000" b="1" spc="-167">
                <a:solidFill>
                  <a:schemeClr val="bg1"/>
                </a:solidFill>
              </a:defRPr>
            </a:lvl1pPr>
          </a:lstStyle>
          <a:p>
            <a:r>
              <a:rPr lang="fi-FI"/>
              <a:t>Click to edit Master title style</a:t>
            </a:r>
            <a:endParaRPr lang="en-US" dirty="0"/>
          </a:p>
        </p:txBody>
      </p:sp>
      <p:sp>
        <p:nvSpPr>
          <p:cNvPr id="6"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333" i="1">
                <a:solidFill>
                  <a:schemeClr val="bg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fi-FI"/>
              <a:t>Click to edit Master subtitle style</a:t>
            </a:r>
            <a:endParaRPr lang="en-US" dirty="0"/>
          </a:p>
        </p:txBody>
      </p:sp>
      <p:pic>
        <p:nvPicPr>
          <p:cNvPr id="7"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12" y="0"/>
            <a:ext cx="1654175" cy="1516063"/>
          </a:xfrm>
          <a:prstGeom prst="rect">
            <a:avLst/>
          </a:prstGeom>
        </p:spPr>
      </p:pic>
    </p:spTree>
    <p:extLst>
      <p:ext uri="{BB962C8B-B14F-4D97-AF65-F5344CB8AC3E}">
        <p14:creationId xmlns:p14="http://schemas.microsoft.com/office/powerpoint/2010/main" val="18486697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rgbClr val="EF334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417340"/>
            <a:ext cx="8207375" cy="2952000"/>
          </a:xfrm>
          <a:prstGeom prst="rect">
            <a:avLst/>
          </a:prstGeom>
        </p:spPr>
        <p:txBody>
          <a:bodyPr lIns="0" tIns="0" rIns="0" bIns="0" anchor="b" anchorCtr="0">
            <a:noAutofit/>
          </a:bodyPr>
          <a:lstStyle>
            <a:lvl1pPr algn="l">
              <a:lnSpc>
                <a:spcPct val="80000"/>
              </a:lnSpc>
              <a:defRPr sz="6000" b="1" spc="-167">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333" i="1">
                <a:solidFill>
                  <a:schemeClr val="bg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fi-FI"/>
              <a:t>Click to edit Master subtitle style</a:t>
            </a:r>
            <a:endParaRPr lang="en-US" dirty="0"/>
          </a:p>
        </p:txBody>
      </p:sp>
      <p:pic>
        <p:nvPicPr>
          <p:cNvPr id="5"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12" y="0"/>
            <a:ext cx="1654175" cy="1516063"/>
          </a:xfrm>
          <a:prstGeom prst="rect">
            <a:avLst/>
          </a:prstGeom>
        </p:spPr>
      </p:pic>
    </p:spTree>
    <p:extLst>
      <p:ext uri="{BB962C8B-B14F-4D97-AF65-F5344CB8AC3E}">
        <p14:creationId xmlns:p14="http://schemas.microsoft.com/office/powerpoint/2010/main" val="246981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rgbClr val="FFCD0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417340"/>
            <a:ext cx="8207375" cy="2952000"/>
          </a:xfrm>
          <a:prstGeom prst="rect">
            <a:avLst/>
          </a:prstGeom>
        </p:spPr>
        <p:txBody>
          <a:bodyPr lIns="0" tIns="0" rIns="0" bIns="0" anchor="b" anchorCtr="0">
            <a:noAutofit/>
          </a:bodyPr>
          <a:lstStyle>
            <a:lvl1pPr algn="l">
              <a:lnSpc>
                <a:spcPct val="80000"/>
              </a:lnSpc>
              <a:defRPr sz="6000" b="1" spc="-167">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333" i="1">
                <a:solidFill>
                  <a:schemeClr val="bg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fi-FI"/>
              <a:t>Click to edit Master subtitle style</a:t>
            </a:r>
            <a:endParaRPr lang="en-US" dirty="0"/>
          </a:p>
        </p:txBody>
      </p:sp>
      <p:pic>
        <p:nvPicPr>
          <p:cNvPr id="6"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12" y="0"/>
            <a:ext cx="1654175" cy="1516063"/>
          </a:xfrm>
          <a:prstGeom prst="rect">
            <a:avLst/>
          </a:prstGeom>
        </p:spPr>
      </p:pic>
    </p:spTree>
    <p:extLst>
      <p:ext uri="{BB962C8B-B14F-4D97-AF65-F5344CB8AC3E}">
        <p14:creationId xmlns:p14="http://schemas.microsoft.com/office/powerpoint/2010/main" val="8365458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25" y="1417636"/>
            <a:ext cx="8207375" cy="2952000"/>
          </a:xfrm>
          <a:prstGeom prst="rect">
            <a:avLst/>
          </a:prstGeom>
        </p:spPr>
        <p:txBody>
          <a:bodyPr lIns="0" tIns="0" rIns="0" bIns="0" anchor="b" anchorCtr="0">
            <a:noAutofit/>
          </a:bodyPr>
          <a:lstStyle>
            <a:lvl1pPr algn="l">
              <a:lnSpc>
                <a:spcPct val="80000"/>
              </a:lnSpc>
              <a:defRPr sz="6000" b="1" spc="-167">
                <a:solidFill>
                  <a:schemeClr val="bg1"/>
                </a:solidFill>
              </a:defRPr>
            </a:lvl1pPr>
          </a:lstStyle>
          <a:p>
            <a:r>
              <a:rPr lang="fi-FI"/>
              <a:t>Click to edit Master title style</a:t>
            </a:r>
            <a:endParaRPr lang="en-US" dirty="0"/>
          </a:p>
        </p:txBody>
      </p:sp>
      <p:sp>
        <p:nvSpPr>
          <p:cNvPr id="10"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333" i="1">
                <a:solidFill>
                  <a:schemeClr val="bg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fi-FI"/>
              <a:t>Click to edit Master subtitle style</a:t>
            </a:r>
            <a:endParaRPr lang="en-US" dirty="0"/>
          </a:p>
        </p:txBody>
      </p:sp>
      <p:pic>
        <p:nvPicPr>
          <p:cNvPr id="5"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12" y="0"/>
            <a:ext cx="1654175" cy="1516063"/>
          </a:xfrm>
          <a:prstGeom prst="rect">
            <a:avLst/>
          </a:prstGeom>
        </p:spPr>
      </p:pic>
    </p:spTree>
    <p:extLst>
      <p:ext uri="{BB962C8B-B14F-4D97-AF65-F5344CB8AC3E}">
        <p14:creationId xmlns:p14="http://schemas.microsoft.com/office/powerpoint/2010/main" val="18007688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ver with BG image 2">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417636"/>
            <a:ext cx="8207375" cy="2952000"/>
          </a:xfrm>
          <a:prstGeom prst="rect">
            <a:avLst/>
          </a:prstGeom>
        </p:spPr>
        <p:txBody>
          <a:bodyPr lIns="0" tIns="0" rIns="0" bIns="0" anchor="b" anchorCtr="0">
            <a:noAutofit/>
          </a:bodyPr>
          <a:lstStyle>
            <a:lvl1pPr algn="l">
              <a:lnSpc>
                <a:spcPct val="80000"/>
              </a:lnSpc>
              <a:defRPr sz="6000" b="1" spc="-167">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333" i="1">
                <a:solidFill>
                  <a:schemeClr val="bg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fi-FI"/>
              <a:t>Click to edit Master subtitle style</a:t>
            </a:r>
            <a:endParaRPr lang="en-US" dirty="0"/>
          </a:p>
        </p:txBody>
      </p:sp>
      <p:pic>
        <p:nvPicPr>
          <p:cNvPr id="5"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12" y="0"/>
            <a:ext cx="1654175" cy="1516063"/>
          </a:xfrm>
          <a:prstGeom prst="rect">
            <a:avLst/>
          </a:prstGeom>
        </p:spPr>
      </p:pic>
    </p:spTree>
    <p:extLst>
      <p:ext uri="{BB962C8B-B14F-4D97-AF65-F5344CB8AC3E}">
        <p14:creationId xmlns:p14="http://schemas.microsoft.com/office/powerpoint/2010/main" val="1142918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0. Body slide - Text - Full bleed image">
    <p:bg>
      <p:bgPr>
        <a:solidFill>
          <a:schemeClr val="bg1"/>
        </a:solidFill>
        <a:effectLst/>
      </p:bgPr>
    </p:bg>
    <p:spTree>
      <p:nvGrpSpPr>
        <p:cNvPr id="1" name=""/>
        <p:cNvGrpSpPr/>
        <p:nvPr/>
      </p:nvGrpSpPr>
      <p:grpSpPr>
        <a:xfrm>
          <a:off x="0" y="0"/>
          <a:ext cx="0" cy="0"/>
          <a:chOff x="0" y="0"/>
          <a:chExt cx="0" cy="0"/>
        </a:xfrm>
      </p:grpSpPr>
      <p:sp>
        <p:nvSpPr>
          <p:cNvPr id="12" name="Rectangle 4"/>
          <p:cNvSpPr/>
          <p:nvPr userDrawn="1"/>
        </p:nvSpPr>
        <p:spPr>
          <a:xfrm>
            <a:off x="-1066" y="0"/>
            <a:ext cx="9144000" cy="5715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Text Placeholder 3"/>
          <p:cNvSpPr>
            <a:spLocks noGrp="1"/>
          </p:cNvSpPr>
          <p:nvPr>
            <p:ph type="body" sz="half" idx="2" hasCustomPrompt="1"/>
          </p:nvPr>
        </p:nvSpPr>
        <p:spPr>
          <a:xfrm>
            <a:off x="287339" y="1497544"/>
            <a:ext cx="4150122" cy="3265457"/>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Tx/>
              <a:buNone/>
              <a:tabLst/>
              <a:defRPr lang="en-GB" sz="2100" b="1" smtClean="0">
                <a:solidFill>
                  <a:srgbClr val="FFFFFF"/>
                </a:solidFill>
              </a:defRPr>
            </a:lvl1pPr>
            <a:lvl2pPr marL="628650" indent="-285750">
              <a:buFont typeface="Arial" panose="020B0604020202020204" pitchFamily="34" charset="0"/>
              <a:buChar char="•"/>
              <a:defRPr sz="2100">
                <a:solidFill>
                  <a:srgbClr val="FFFFFF"/>
                </a:solidFill>
              </a:defRPr>
            </a:lvl2pPr>
            <a:lvl3pPr marL="804863" indent="-176213">
              <a:buFont typeface="Arial" panose="020B0604020202020204" pitchFamily="34" charset="0"/>
              <a:buChar char="•"/>
              <a:defRPr sz="1600">
                <a:solidFill>
                  <a:srgbClr val="FFFFFF"/>
                </a:solidFill>
              </a:defRPr>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Your text here</a:t>
            </a:r>
          </a:p>
        </p:txBody>
      </p:sp>
      <p:sp>
        <p:nvSpPr>
          <p:cNvPr id="11" name="Text Placeholder 3"/>
          <p:cNvSpPr>
            <a:spLocks noGrp="1"/>
          </p:cNvSpPr>
          <p:nvPr>
            <p:ph type="body" sz="half" idx="10" hasCustomPrompt="1"/>
          </p:nvPr>
        </p:nvSpPr>
        <p:spPr>
          <a:xfrm>
            <a:off x="287339" y="23900"/>
            <a:ext cx="8497093" cy="1281617"/>
          </a:xfrm>
          <a:prstGeom prst="rect">
            <a:avLst/>
          </a:prstGeom>
        </p:spPr>
        <p:txBody>
          <a:bodyPr lIns="0" tIns="0" rIns="0" bIns="0"/>
          <a:lstStyle>
            <a:lvl1pPr marL="0" indent="0">
              <a:lnSpc>
                <a:spcPct val="100000"/>
              </a:lnSpc>
              <a:buNone/>
              <a:defRPr sz="4000" b="1" baseline="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Body slide title</a:t>
            </a:r>
          </a:p>
        </p:txBody>
      </p:sp>
      <p:sp>
        <p:nvSpPr>
          <p:cNvPr id="8" name="Text Placeholder 3"/>
          <p:cNvSpPr>
            <a:spLocks noGrp="1"/>
          </p:cNvSpPr>
          <p:nvPr>
            <p:ph type="body" sz="half" idx="11" hasCustomPrompt="1"/>
          </p:nvPr>
        </p:nvSpPr>
        <p:spPr>
          <a:xfrm>
            <a:off x="4706541" y="1497543"/>
            <a:ext cx="4077891" cy="3267341"/>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Tx/>
              <a:buNone/>
              <a:tabLst/>
              <a:defRPr lang="en-GB" sz="2000" b="1">
                <a:solidFill>
                  <a:srgbClr val="FFFFFF"/>
                </a:solidFill>
              </a:defRPr>
            </a:lvl1pPr>
            <a:lvl2pPr marL="628650" indent="-285750">
              <a:buFont typeface="Arial" panose="020B0604020202020204" pitchFamily="34" charset="0"/>
              <a:buChar char="•"/>
              <a:defRPr sz="2100">
                <a:solidFill>
                  <a:srgbClr val="FFFFFF"/>
                </a:solidFill>
              </a:defRPr>
            </a:lvl2pPr>
            <a:lvl3pPr marL="804863" indent="-176213">
              <a:buFont typeface="Arial" panose="020B0604020202020204" pitchFamily="34" charset="0"/>
              <a:buChar char="•"/>
              <a:defRPr sz="1600">
                <a:solidFill>
                  <a:srgbClr val="FFFFFF"/>
                </a:solidFill>
              </a:defRPr>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Your text here</a:t>
            </a:r>
          </a:p>
        </p:txBody>
      </p:sp>
      <p:pic>
        <p:nvPicPr>
          <p:cNvPr id="10" name="Kuva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4763000"/>
            <a:ext cx="1969868" cy="952000"/>
          </a:xfrm>
          <a:prstGeom prst="rect">
            <a:avLst/>
          </a:prstGeom>
        </p:spPr>
      </p:pic>
      <p:sp>
        <p:nvSpPr>
          <p:cNvPr id="2" name="Päivämäärän paikkamerkki 1">
            <a:extLst>
              <a:ext uri="{FF2B5EF4-FFF2-40B4-BE49-F238E27FC236}">
                <a16:creationId xmlns:a16="http://schemas.microsoft.com/office/drawing/2014/main" id="{62DDC196-D49A-4DB6-A68D-238E3C73DA3B}"/>
              </a:ext>
            </a:extLst>
          </p:cNvPr>
          <p:cNvSpPr>
            <a:spLocks noGrp="1"/>
          </p:cNvSpPr>
          <p:nvPr>
            <p:ph type="dt" sz="half" idx="13"/>
          </p:nvPr>
        </p:nvSpPr>
        <p:spPr/>
        <p:txBody>
          <a:bodyPr/>
          <a:lstStyle>
            <a:lvl1pPr>
              <a:defRPr>
                <a:solidFill>
                  <a:srgbClr val="FFFFFF"/>
                </a:solidFill>
              </a:defRPr>
            </a:lvl1pPr>
          </a:lstStyle>
          <a:p>
            <a:r>
              <a:rPr lang="fi-FI"/>
              <a:t>dd.mm.yyyy</a:t>
            </a:r>
            <a:endParaRPr lang="en-US"/>
          </a:p>
        </p:txBody>
      </p:sp>
      <p:sp>
        <p:nvSpPr>
          <p:cNvPr id="5" name="Alatunnisteen paikkamerkki 4">
            <a:extLst>
              <a:ext uri="{FF2B5EF4-FFF2-40B4-BE49-F238E27FC236}">
                <a16:creationId xmlns:a16="http://schemas.microsoft.com/office/drawing/2014/main" id="{51265EED-F2E6-43DA-B5C9-706015FF2F76}"/>
              </a:ext>
            </a:extLst>
          </p:cNvPr>
          <p:cNvSpPr>
            <a:spLocks noGrp="1"/>
          </p:cNvSpPr>
          <p:nvPr>
            <p:ph type="ftr" sz="quarter" idx="14"/>
          </p:nvPr>
        </p:nvSpPr>
        <p:spPr/>
        <p:txBody>
          <a:bodyPr/>
          <a:lstStyle>
            <a:lvl1pPr>
              <a:defRPr>
                <a:solidFill>
                  <a:srgbClr val="FFFFFF"/>
                </a:solidFill>
              </a:defRPr>
            </a:lvl1pPr>
          </a:lstStyle>
          <a:p>
            <a:r>
              <a:rPr lang="fi-FI" err="1"/>
              <a:t>Your</a:t>
            </a:r>
            <a:r>
              <a:rPr lang="fi-FI"/>
              <a:t> text </a:t>
            </a:r>
            <a:r>
              <a:rPr lang="fi-FI" err="1"/>
              <a:t>here</a:t>
            </a:r>
            <a:endParaRPr lang="fi-FI"/>
          </a:p>
        </p:txBody>
      </p:sp>
      <p:sp>
        <p:nvSpPr>
          <p:cNvPr id="6" name="Dian numeron paikkamerkki 5">
            <a:extLst>
              <a:ext uri="{FF2B5EF4-FFF2-40B4-BE49-F238E27FC236}">
                <a16:creationId xmlns:a16="http://schemas.microsoft.com/office/drawing/2014/main" id="{E5011BD5-68CE-472A-A314-532B85BA474D}"/>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a:p>
        </p:txBody>
      </p:sp>
    </p:spTree>
    <p:extLst>
      <p:ext uri="{BB962C8B-B14F-4D97-AF65-F5344CB8AC3E}">
        <p14:creationId xmlns:p14="http://schemas.microsoft.com/office/powerpoint/2010/main" val="3532808508"/>
      </p:ext>
    </p:extLst>
  </p:cSld>
  <p:clrMapOvr>
    <a:masterClrMapping/>
  </p:clrMapOvr>
  <p:extLst>
    <p:ext uri="{DCECCB84-F9BA-43D5-87BE-67443E8EF086}">
      <p15:sldGuideLst xmlns:p15="http://schemas.microsoft.com/office/powerpoint/2012/main">
        <p15:guide id="1" pos="2795">
          <p15:clr>
            <a:srgbClr val="FBAE40"/>
          </p15:clr>
        </p15:guide>
        <p15:guide id="2" pos="2965">
          <p15:clr>
            <a:srgbClr val="FBAE40"/>
          </p15:clr>
        </p15:guide>
        <p15:guide id="3" orient="horz" pos="849">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ver with BG image 3">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417636"/>
            <a:ext cx="8207375" cy="2952000"/>
          </a:xfrm>
          <a:prstGeom prst="rect">
            <a:avLst/>
          </a:prstGeom>
        </p:spPr>
        <p:txBody>
          <a:bodyPr lIns="0" tIns="0" rIns="0" bIns="0" anchor="b" anchorCtr="0">
            <a:noAutofit/>
          </a:bodyPr>
          <a:lstStyle>
            <a:lvl1pPr algn="l">
              <a:lnSpc>
                <a:spcPct val="80000"/>
              </a:lnSpc>
              <a:defRPr sz="6000" b="1" spc="-167">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333" i="1">
                <a:solidFill>
                  <a:schemeClr val="bg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fi-FI"/>
              <a:t>Click to edit Master subtitle style</a:t>
            </a:r>
            <a:endParaRPr lang="en-US" dirty="0"/>
          </a:p>
        </p:txBody>
      </p:sp>
      <p:pic>
        <p:nvPicPr>
          <p:cNvPr id="9"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12" y="0"/>
            <a:ext cx="1654175" cy="1516063"/>
          </a:xfrm>
          <a:prstGeom prst="rect">
            <a:avLst/>
          </a:prstGeom>
        </p:spPr>
      </p:pic>
    </p:spTree>
    <p:extLst>
      <p:ext uri="{BB962C8B-B14F-4D97-AF65-F5344CB8AC3E}">
        <p14:creationId xmlns:p14="http://schemas.microsoft.com/office/powerpoint/2010/main" val="8933881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468312" y="1418400"/>
            <a:ext cx="8208000" cy="2952000"/>
          </a:xfrm>
          <a:prstGeom prst="rect">
            <a:avLst/>
          </a:prstGeom>
        </p:spPr>
        <p:txBody>
          <a:bodyPr lIns="0" tIns="0" rIns="0" bIns="0" anchor="b">
            <a:noAutofit/>
          </a:bodyPr>
          <a:lstStyle>
            <a:lvl1pPr algn="l">
              <a:lnSpc>
                <a:spcPct val="80000"/>
              </a:lnSpc>
              <a:defRPr sz="6000" b="1" spc="-167">
                <a:solidFill>
                  <a:srgbClr val="005EB8"/>
                </a:solidFill>
              </a:defRPr>
            </a:lvl1pPr>
          </a:lstStyle>
          <a:p>
            <a:r>
              <a:rPr lang="fi-FI"/>
              <a:t>Click to edit Master title style</a:t>
            </a:r>
            <a:endParaRPr lang="en-US" dirty="0"/>
          </a:p>
        </p:txBody>
      </p:sp>
      <p:sp>
        <p:nvSpPr>
          <p:cNvPr id="17" name="Subtitle 2"/>
          <p:cNvSpPr>
            <a:spLocks noGrp="1"/>
          </p:cNvSpPr>
          <p:nvPr>
            <p:ph type="subTitle" idx="1"/>
          </p:nvPr>
        </p:nvSpPr>
        <p:spPr>
          <a:xfrm>
            <a:off x="468314" y="4429748"/>
            <a:ext cx="5388448" cy="660000"/>
          </a:xfrm>
          <a:prstGeom prst="rect">
            <a:avLst/>
          </a:prstGeom>
        </p:spPr>
        <p:txBody>
          <a:bodyPr lIns="0" tIns="0" rIns="0" bIns="0" anchor="t">
            <a:normAutofit/>
          </a:bodyPr>
          <a:lstStyle>
            <a:lvl1pPr marL="0" indent="0" algn="l">
              <a:spcBef>
                <a:spcPts val="0"/>
              </a:spcBef>
              <a:buNone/>
              <a:defRPr sz="1333" i="1">
                <a:solidFill>
                  <a:srgbClr val="928B8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12" y="0"/>
            <a:ext cx="1654175" cy="1516063"/>
          </a:xfrm>
          <a:prstGeom prst="rect">
            <a:avLst/>
          </a:prstGeom>
        </p:spPr>
      </p:pic>
    </p:spTree>
    <p:extLst>
      <p:ext uri="{BB962C8B-B14F-4D97-AF65-F5344CB8AC3E}">
        <p14:creationId xmlns:p14="http://schemas.microsoft.com/office/powerpoint/2010/main" val="6623945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418400"/>
            <a:ext cx="8208000" cy="2952000"/>
          </a:xfrm>
          <a:prstGeom prst="rect">
            <a:avLst/>
          </a:prstGeom>
        </p:spPr>
        <p:txBody>
          <a:bodyPr lIns="0" tIns="0" rIns="0" bIns="0" anchor="b">
            <a:noAutofit/>
          </a:bodyPr>
          <a:lstStyle>
            <a:lvl1pPr algn="l">
              <a:lnSpc>
                <a:spcPct val="80000"/>
              </a:lnSpc>
              <a:defRPr sz="6000" b="1" spc="-167">
                <a:solidFill>
                  <a:srgbClr val="EF3340"/>
                </a:solidFill>
              </a:defRPr>
            </a:lvl1pPr>
          </a:lstStyle>
          <a:p>
            <a:r>
              <a:rPr lang="fi-FI"/>
              <a:t>Click to edit Master title style</a:t>
            </a:r>
            <a:endParaRPr lang="en-US" dirty="0"/>
          </a:p>
        </p:txBody>
      </p:sp>
      <p:sp>
        <p:nvSpPr>
          <p:cNvPr id="6" name="Subtitle 2"/>
          <p:cNvSpPr>
            <a:spLocks noGrp="1"/>
          </p:cNvSpPr>
          <p:nvPr>
            <p:ph type="subTitle" idx="1"/>
          </p:nvPr>
        </p:nvSpPr>
        <p:spPr>
          <a:xfrm>
            <a:off x="468320" y="4429748"/>
            <a:ext cx="5379423" cy="660000"/>
          </a:xfrm>
          <a:prstGeom prst="rect">
            <a:avLst/>
          </a:prstGeom>
        </p:spPr>
        <p:txBody>
          <a:bodyPr lIns="0" tIns="0" rIns="0" bIns="0" anchor="t">
            <a:normAutofit/>
          </a:bodyPr>
          <a:lstStyle>
            <a:lvl1pPr marL="0" indent="0" algn="l">
              <a:spcBef>
                <a:spcPts val="0"/>
              </a:spcBef>
              <a:buNone/>
              <a:defRPr sz="1333" i="1">
                <a:solidFill>
                  <a:srgbClr val="928B8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fi-FI"/>
              <a:t>Click to edit Master subtitle style</a:t>
            </a:r>
            <a:endParaRPr lang="en-US" dirty="0"/>
          </a:p>
        </p:txBody>
      </p:sp>
      <p:pic>
        <p:nvPicPr>
          <p:cNvPr id="8"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12" y="0"/>
            <a:ext cx="1654175" cy="1516063"/>
          </a:xfrm>
          <a:prstGeom prst="rect">
            <a:avLst/>
          </a:prstGeom>
        </p:spPr>
      </p:pic>
    </p:spTree>
    <p:extLst>
      <p:ext uri="{BB962C8B-B14F-4D97-AF65-F5344CB8AC3E}">
        <p14:creationId xmlns:p14="http://schemas.microsoft.com/office/powerpoint/2010/main" val="9116982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418400"/>
            <a:ext cx="8208000" cy="2952000"/>
          </a:xfrm>
          <a:prstGeom prst="rect">
            <a:avLst/>
          </a:prstGeom>
        </p:spPr>
        <p:txBody>
          <a:bodyPr lIns="0" tIns="0" rIns="0" bIns="0" anchor="b">
            <a:noAutofit/>
          </a:bodyPr>
          <a:lstStyle>
            <a:lvl1pPr algn="l">
              <a:lnSpc>
                <a:spcPct val="80000"/>
              </a:lnSpc>
              <a:defRPr sz="6000" b="1" spc="-167">
                <a:solidFill>
                  <a:srgbClr val="FFCD00"/>
                </a:solidFill>
              </a:defRPr>
            </a:lvl1pPr>
          </a:lstStyle>
          <a:p>
            <a:r>
              <a:rPr lang="fi-FI"/>
              <a:t>Click to edit Master title style</a:t>
            </a:r>
            <a:endParaRPr lang="en-US" dirty="0"/>
          </a:p>
        </p:txBody>
      </p:sp>
      <p:sp>
        <p:nvSpPr>
          <p:cNvPr id="6" name="Subtitle 2"/>
          <p:cNvSpPr>
            <a:spLocks noGrp="1"/>
          </p:cNvSpPr>
          <p:nvPr>
            <p:ph type="subTitle" idx="1"/>
          </p:nvPr>
        </p:nvSpPr>
        <p:spPr>
          <a:xfrm>
            <a:off x="468314" y="4429748"/>
            <a:ext cx="5388448" cy="660000"/>
          </a:xfrm>
          <a:prstGeom prst="rect">
            <a:avLst/>
          </a:prstGeom>
        </p:spPr>
        <p:txBody>
          <a:bodyPr lIns="0" tIns="0" rIns="0" bIns="0" anchor="t">
            <a:normAutofit/>
          </a:bodyPr>
          <a:lstStyle>
            <a:lvl1pPr marL="0" indent="0" algn="l">
              <a:spcBef>
                <a:spcPts val="0"/>
              </a:spcBef>
              <a:buNone/>
              <a:defRPr sz="1333" i="1">
                <a:solidFill>
                  <a:srgbClr val="928B8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fi-FI"/>
              <a:t>Click to edit Master subtitle style</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12" y="0"/>
            <a:ext cx="1654175" cy="1516063"/>
          </a:xfrm>
          <a:prstGeom prst="rect">
            <a:avLst/>
          </a:prstGeom>
        </p:spPr>
      </p:pic>
    </p:spTree>
    <p:extLst>
      <p:ext uri="{BB962C8B-B14F-4D97-AF65-F5344CB8AC3E}">
        <p14:creationId xmlns:p14="http://schemas.microsoft.com/office/powerpoint/2010/main" val="9074201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468325" y="1657740"/>
            <a:ext cx="3319477" cy="2694083"/>
          </a:xfrm>
          <a:prstGeom prst="rect">
            <a:avLst/>
          </a:prstGeom>
        </p:spPr>
        <p:txBody>
          <a:bodyPr lIns="0" tIns="0" rIns="0" bIns="0" anchor="t">
            <a:noAutofit/>
          </a:bodyPr>
          <a:lstStyle>
            <a:lvl1pPr algn="l">
              <a:lnSpc>
                <a:spcPct val="80000"/>
              </a:lnSpc>
              <a:defRPr sz="5000" b="1" spc="-167">
                <a:solidFill>
                  <a:srgbClr val="005EB8"/>
                </a:solidFill>
              </a:defRPr>
            </a:lvl1pPr>
          </a:lstStyle>
          <a:p>
            <a:r>
              <a:rPr lang="fi-FI"/>
              <a:t>Click to edit Master title style</a:t>
            </a:r>
            <a:endParaRPr lang="en-US" dirty="0"/>
          </a:p>
        </p:txBody>
      </p:sp>
      <p:sp>
        <p:nvSpPr>
          <p:cNvPr id="17" name="Subtitle 2"/>
          <p:cNvSpPr>
            <a:spLocks noGrp="1"/>
          </p:cNvSpPr>
          <p:nvPr>
            <p:ph type="subTitle" idx="1"/>
          </p:nvPr>
        </p:nvSpPr>
        <p:spPr>
          <a:xfrm>
            <a:off x="468325" y="4531740"/>
            <a:ext cx="3319477" cy="486000"/>
          </a:xfrm>
          <a:prstGeom prst="rect">
            <a:avLst/>
          </a:prstGeom>
        </p:spPr>
        <p:txBody>
          <a:bodyPr lIns="0" tIns="0" rIns="0" bIns="0" anchor="t">
            <a:normAutofit/>
          </a:bodyPr>
          <a:lstStyle>
            <a:lvl1pPr marL="0" indent="0" algn="l">
              <a:spcBef>
                <a:spcPts val="0"/>
              </a:spcBef>
              <a:buNone/>
              <a:defRPr sz="1333" i="1">
                <a:solidFill>
                  <a:srgbClr val="928B8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fi-FI"/>
              <a:t>Click to edit Master subtitle style</a:t>
            </a:r>
            <a:endParaRPr lang="en-US" dirty="0"/>
          </a:p>
        </p:txBody>
      </p:sp>
      <p:sp>
        <p:nvSpPr>
          <p:cNvPr id="4" name="Picture Placeholder 3"/>
          <p:cNvSpPr>
            <a:spLocks noGrp="1"/>
          </p:cNvSpPr>
          <p:nvPr>
            <p:ph type="pic" sz="quarter" idx="10"/>
          </p:nvPr>
        </p:nvSpPr>
        <p:spPr>
          <a:xfrm>
            <a:off x="4349262" y="150000"/>
            <a:ext cx="4629692" cy="5415000"/>
          </a:xfrm>
          <a:prstGeom prst="rect">
            <a:avLst/>
          </a:prstGeom>
        </p:spPr>
        <p:txBody>
          <a:bodyPr vert="horz"/>
          <a:lstStyle/>
          <a:p>
            <a:pPr lvl="0"/>
            <a:r>
              <a:rPr lang="fi-FI" noProof="0"/>
              <a:t>Drag picture to placeholder or click icon to add</a:t>
            </a:r>
          </a:p>
        </p:txBody>
      </p:sp>
      <p:pic>
        <p:nvPicPr>
          <p:cNvPr id="7"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12" y="0"/>
            <a:ext cx="1654175" cy="1516063"/>
          </a:xfrm>
          <a:prstGeom prst="rect">
            <a:avLst/>
          </a:prstGeom>
        </p:spPr>
      </p:pic>
    </p:spTree>
    <p:extLst>
      <p:ext uri="{BB962C8B-B14F-4D97-AF65-F5344CB8AC3E}">
        <p14:creationId xmlns:p14="http://schemas.microsoft.com/office/powerpoint/2010/main" val="1436777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2" y="150000"/>
            <a:ext cx="4629692" cy="5415000"/>
          </a:xfrm>
          <a:prstGeom prst="rect">
            <a:avLst/>
          </a:prstGeom>
        </p:spPr>
        <p:txBody>
          <a:bodyPr vert="horz"/>
          <a:lstStyle/>
          <a:p>
            <a:pPr lvl="0"/>
            <a:r>
              <a:rPr lang="fi-FI" noProof="0"/>
              <a:t>Drag picture to placeholder or click icon to add</a:t>
            </a:r>
          </a:p>
        </p:txBody>
      </p:sp>
      <p:sp>
        <p:nvSpPr>
          <p:cNvPr id="6" name="Title 1"/>
          <p:cNvSpPr>
            <a:spLocks noGrp="1"/>
          </p:cNvSpPr>
          <p:nvPr>
            <p:ph type="ctrTitle"/>
          </p:nvPr>
        </p:nvSpPr>
        <p:spPr>
          <a:xfrm>
            <a:off x="468325" y="1657740"/>
            <a:ext cx="3319477" cy="2694083"/>
          </a:xfrm>
          <a:prstGeom prst="rect">
            <a:avLst/>
          </a:prstGeom>
        </p:spPr>
        <p:txBody>
          <a:bodyPr lIns="0" tIns="0" rIns="0" bIns="0" anchor="t">
            <a:noAutofit/>
          </a:bodyPr>
          <a:lstStyle>
            <a:lvl1pPr algn="l">
              <a:lnSpc>
                <a:spcPct val="80000"/>
              </a:lnSpc>
              <a:defRPr sz="5000" b="1" spc="-167">
                <a:solidFill>
                  <a:srgbClr val="EF3340"/>
                </a:solidFill>
              </a:defRPr>
            </a:lvl1pPr>
          </a:lstStyle>
          <a:p>
            <a:r>
              <a:rPr lang="fi-FI"/>
              <a:t>Click to edit Master title style</a:t>
            </a:r>
            <a:endParaRPr lang="en-US" dirty="0"/>
          </a:p>
        </p:txBody>
      </p:sp>
      <p:sp>
        <p:nvSpPr>
          <p:cNvPr id="8" name="Subtitle 2"/>
          <p:cNvSpPr>
            <a:spLocks noGrp="1"/>
          </p:cNvSpPr>
          <p:nvPr>
            <p:ph type="subTitle" idx="1"/>
          </p:nvPr>
        </p:nvSpPr>
        <p:spPr>
          <a:xfrm>
            <a:off x="468325" y="4531740"/>
            <a:ext cx="3319477" cy="486000"/>
          </a:xfrm>
          <a:prstGeom prst="rect">
            <a:avLst/>
          </a:prstGeom>
        </p:spPr>
        <p:txBody>
          <a:bodyPr lIns="0" tIns="0" rIns="0" bIns="0" anchor="t">
            <a:normAutofit/>
          </a:bodyPr>
          <a:lstStyle>
            <a:lvl1pPr marL="0" indent="0" algn="l">
              <a:spcBef>
                <a:spcPts val="0"/>
              </a:spcBef>
              <a:buNone/>
              <a:defRPr sz="1333" i="1">
                <a:solidFill>
                  <a:srgbClr val="928B8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fi-FI"/>
              <a:t>Click to edit Master subtitle style</a:t>
            </a:r>
            <a:endParaRPr lang="en-US" dirty="0"/>
          </a:p>
        </p:txBody>
      </p:sp>
      <p:pic>
        <p:nvPicPr>
          <p:cNvPr id="9"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12" y="0"/>
            <a:ext cx="1654175" cy="1516063"/>
          </a:xfrm>
          <a:prstGeom prst="rect">
            <a:avLst/>
          </a:prstGeom>
        </p:spPr>
      </p:pic>
    </p:spTree>
    <p:extLst>
      <p:ext uri="{BB962C8B-B14F-4D97-AF65-F5344CB8AC3E}">
        <p14:creationId xmlns:p14="http://schemas.microsoft.com/office/powerpoint/2010/main" val="213219073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50000"/>
            <a:ext cx="4629692" cy="5415000"/>
          </a:xfrm>
          <a:prstGeom prst="rect">
            <a:avLst/>
          </a:prstGeom>
        </p:spPr>
        <p:txBody>
          <a:bodyPr vert="horz"/>
          <a:lstStyle/>
          <a:p>
            <a:pPr lvl="0"/>
            <a:r>
              <a:rPr lang="fi-FI" noProof="0"/>
              <a:t>Drag picture to placeholder or click icon to add</a:t>
            </a:r>
          </a:p>
        </p:txBody>
      </p:sp>
      <p:sp>
        <p:nvSpPr>
          <p:cNvPr id="6" name="Title 1"/>
          <p:cNvSpPr>
            <a:spLocks noGrp="1"/>
          </p:cNvSpPr>
          <p:nvPr>
            <p:ph type="ctrTitle"/>
          </p:nvPr>
        </p:nvSpPr>
        <p:spPr>
          <a:xfrm>
            <a:off x="468325" y="1633364"/>
            <a:ext cx="3319477" cy="2694083"/>
          </a:xfrm>
          <a:prstGeom prst="rect">
            <a:avLst/>
          </a:prstGeom>
        </p:spPr>
        <p:txBody>
          <a:bodyPr lIns="0" tIns="0" rIns="0" bIns="0" anchor="t">
            <a:noAutofit/>
          </a:bodyPr>
          <a:lstStyle>
            <a:lvl1pPr algn="l">
              <a:lnSpc>
                <a:spcPct val="80000"/>
              </a:lnSpc>
              <a:defRPr sz="5000" b="1" spc="-167">
                <a:solidFill>
                  <a:srgbClr val="FFCD00"/>
                </a:solidFill>
              </a:defRPr>
            </a:lvl1pPr>
          </a:lstStyle>
          <a:p>
            <a:r>
              <a:rPr lang="fi-FI"/>
              <a:t>Click to edit Master title style</a:t>
            </a:r>
            <a:endParaRPr lang="en-US" dirty="0"/>
          </a:p>
        </p:txBody>
      </p:sp>
      <p:sp>
        <p:nvSpPr>
          <p:cNvPr id="7" name="Subtitle 2"/>
          <p:cNvSpPr>
            <a:spLocks noGrp="1"/>
          </p:cNvSpPr>
          <p:nvPr>
            <p:ph type="subTitle" idx="1"/>
          </p:nvPr>
        </p:nvSpPr>
        <p:spPr>
          <a:xfrm>
            <a:off x="468325" y="4507364"/>
            <a:ext cx="3319477" cy="486000"/>
          </a:xfrm>
          <a:prstGeom prst="rect">
            <a:avLst/>
          </a:prstGeom>
        </p:spPr>
        <p:txBody>
          <a:bodyPr lIns="0" tIns="0" rIns="0" bIns="0" anchor="t">
            <a:normAutofit/>
          </a:bodyPr>
          <a:lstStyle>
            <a:lvl1pPr marL="0" indent="0" algn="l">
              <a:spcBef>
                <a:spcPts val="0"/>
              </a:spcBef>
              <a:buNone/>
              <a:defRPr sz="1333" i="1">
                <a:solidFill>
                  <a:srgbClr val="928B8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fi-FI"/>
              <a:t>Click to edit Master subtitle style</a:t>
            </a:r>
            <a:endParaRPr lang="en-US" dirty="0"/>
          </a:p>
        </p:txBody>
      </p:sp>
      <p:pic>
        <p:nvPicPr>
          <p:cNvPr id="9"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12" y="0"/>
            <a:ext cx="1654175" cy="1516063"/>
          </a:xfrm>
          <a:prstGeom prst="rect">
            <a:avLst/>
          </a:prstGeom>
        </p:spPr>
      </p:pic>
    </p:spTree>
    <p:extLst>
      <p:ext uri="{BB962C8B-B14F-4D97-AF65-F5344CB8AC3E}">
        <p14:creationId xmlns:p14="http://schemas.microsoft.com/office/powerpoint/2010/main" val="41350696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rgbClr val="005EB8"/>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25" y="1593557"/>
            <a:ext cx="8207375" cy="2196667"/>
          </a:xfrm>
          <a:prstGeom prst="rect">
            <a:avLst/>
          </a:prstGeom>
        </p:spPr>
        <p:txBody>
          <a:bodyPr lIns="0" tIns="0" rIns="0" bIns="0" anchor="t">
            <a:noAutofit/>
          </a:bodyPr>
          <a:lstStyle>
            <a:lvl1pPr algn="l">
              <a:lnSpc>
                <a:spcPct val="80000"/>
              </a:lnSpc>
              <a:defRPr sz="6000" b="1" spc="-167">
                <a:solidFill>
                  <a:schemeClr val="bg1"/>
                </a:solidFill>
              </a:defRPr>
            </a:lvl1pPr>
          </a:lstStyle>
          <a:p>
            <a:r>
              <a:rPr lang="fi-FI"/>
              <a:t>Click to edit Master title style</a:t>
            </a:r>
            <a:endParaRPr lang="en-US" dirty="0"/>
          </a:p>
        </p:txBody>
      </p:sp>
      <p:cxnSp>
        <p:nvCxnSpPr>
          <p:cNvPr id="7" name="Straight Connector 4"/>
          <p:cNvCxnSpPr/>
          <p:nvPr userDrawn="1"/>
        </p:nvCxnSpPr>
        <p:spPr>
          <a:xfrm>
            <a:off x="468325" y="4873625"/>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4000" y="4712402"/>
            <a:ext cx="2113788" cy="964597"/>
          </a:xfrm>
          <a:prstGeom prst="rect">
            <a:avLst/>
          </a:prstGeom>
        </p:spPr>
      </p:pic>
    </p:spTree>
    <p:extLst>
      <p:ext uri="{BB962C8B-B14F-4D97-AF65-F5344CB8AC3E}">
        <p14:creationId xmlns:p14="http://schemas.microsoft.com/office/powerpoint/2010/main" val="12940675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rgbClr val="EF334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8325" y="1593557"/>
            <a:ext cx="8207375" cy="2196667"/>
          </a:xfrm>
          <a:prstGeom prst="rect">
            <a:avLst/>
          </a:prstGeom>
        </p:spPr>
        <p:txBody>
          <a:bodyPr lIns="0" tIns="0" rIns="0" bIns="0" anchor="t">
            <a:noAutofit/>
          </a:bodyPr>
          <a:lstStyle>
            <a:lvl1pPr algn="l">
              <a:lnSpc>
                <a:spcPct val="80000"/>
              </a:lnSpc>
              <a:defRPr sz="6000" b="1" spc="-167">
                <a:solidFill>
                  <a:schemeClr val="bg1"/>
                </a:solidFill>
              </a:defRPr>
            </a:lvl1pPr>
          </a:lstStyle>
          <a:p>
            <a:r>
              <a:rPr lang="fi-FI"/>
              <a:t>Click to edit Master title style</a:t>
            </a:r>
            <a:endParaRPr lang="en-US" dirty="0"/>
          </a:p>
        </p:txBody>
      </p:sp>
      <p:cxnSp>
        <p:nvCxnSpPr>
          <p:cNvPr id="8" name="Straight Connector 4"/>
          <p:cNvCxnSpPr/>
          <p:nvPr userDrawn="1"/>
        </p:nvCxnSpPr>
        <p:spPr>
          <a:xfrm>
            <a:off x="468325" y="4873625"/>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4000" y="4712402"/>
            <a:ext cx="2055876" cy="964597"/>
          </a:xfrm>
          <a:prstGeom prst="rect">
            <a:avLst/>
          </a:prstGeom>
        </p:spPr>
      </p:pic>
    </p:spTree>
    <p:extLst>
      <p:ext uri="{BB962C8B-B14F-4D97-AF65-F5344CB8AC3E}">
        <p14:creationId xmlns:p14="http://schemas.microsoft.com/office/powerpoint/2010/main" val="39895307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rgbClr val="FFCD0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8325" y="1593557"/>
            <a:ext cx="8207375" cy="2196667"/>
          </a:xfrm>
          <a:prstGeom prst="rect">
            <a:avLst/>
          </a:prstGeom>
        </p:spPr>
        <p:txBody>
          <a:bodyPr lIns="0" tIns="0" rIns="0" bIns="0" anchor="t">
            <a:noAutofit/>
          </a:bodyPr>
          <a:lstStyle>
            <a:lvl1pPr algn="l">
              <a:lnSpc>
                <a:spcPct val="80000"/>
              </a:lnSpc>
              <a:defRPr sz="6000" b="1" spc="-167">
                <a:solidFill>
                  <a:schemeClr val="bg1"/>
                </a:solidFill>
              </a:defRPr>
            </a:lvl1pPr>
          </a:lstStyle>
          <a:p>
            <a:r>
              <a:rPr lang="fi-FI"/>
              <a:t>Click to edit Master title style</a:t>
            </a:r>
            <a:endParaRPr lang="en-US" dirty="0"/>
          </a:p>
        </p:txBody>
      </p:sp>
      <p:cxnSp>
        <p:nvCxnSpPr>
          <p:cNvPr id="8" name="Straight Connector 4"/>
          <p:cNvCxnSpPr/>
          <p:nvPr userDrawn="1"/>
        </p:nvCxnSpPr>
        <p:spPr>
          <a:xfrm>
            <a:off x="468325" y="4873625"/>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4000" y="4712402"/>
            <a:ext cx="2146364" cy="964597"/>
          </a:xfrm>
          <a:prstGeom prst="rect">
            <a:avLst/>
          </a:prstGeom>
        </p:spPr>
      </p:pic>
    </p:spTree>
    <p:extLst>
      <p:ext uri="{BB962C8B-B14F-4D97-AF65-F5344CB8AC3E}">
        <p14:creationId xmlns:p14="http://schemas.microsoft.com/office/powerpoint/2010/main" val="38730125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6" name="Picture Placeholder 2"/>
          <p:cNvSpPr>
            <a:spLocks noGrp="1"/>
          </p:cNvSpPr>
          <p:nvPr>
            <p:ph type="pic" idx="11" hasCustomPrompt="1"/>
          </p:nvPr>
        </p:nvSpPr>
        <p:spPr>
          <a:xfrm>
            <a:off x="4710816" y="0"/>
            <a:ext cx="4433207" cy="5715000"/>
          </a:xfrm>
          <a:prstGeom prst="rect">
            <a:avLst/>
          </a:prstGeom>
        </p:spPr>
        <p:txBody>
          <a:bodyPr/>
          <a:lstStyle>
            <a:lvl1pPr marL="0" marR="0" indent="0" algn="l" defTabSz="685733" rtl="0" eaLnBrk="1" fontAlgn="auto" latinLnBrk="0" hangingPunct="1">
              <a:lnSpc>
                <a:spcPct val="90000"/>
              </a:lnSpc>
              <a:spcBef>
                <a:spcPts val="750"/>
              </a:spcBef>
              <a:spcAft>
                <a:spcPts val="0"/>
              </a:spcAft>
              <a:buClrTx/>
              <a:buSzTx/>
              <a:buFont typeface="Arial"/>
              <a:buNone/>
              <a:tabLst/>
              <a:defRPr sz="2400" b="1" baseline="0">
                <a:solidFill>
                  <a:schemeClr val="bg1">
                    <a:alpha val="62000"/>
                  </a:schemeClr>
                </a:solidFill>
              </a:defRPr>
            </a:lvl1pPr>
            <a:lvl2pPr marL="342866" indent="0">
              <a:buNone/>
              <a:defRPr sz="2100"/>
            </a:lvl2pPr>
            <a:lvl3pPr marL="685733" indent="0">
              <a:buNone/>
              <a:defRPr sz="1800"/>
            </a:lvl3pPr>
            <a:lvl4pPr marL="1028598" indent="0">
              <a:buNone/>
              <a:defRPr sz="1500"/>
            </a:lvl4pPr>
            <a:lvl5pPr marL="1371465" indent="0">
              <a:buNone/>
              <a:defRPr sz="1500"/>
            </a:lvl5pPr>
            <a:lvl6pPr marL="1714330" indent="0">
              <a:buNone/>
              <a:defRPr sz="1500"/>
            </a:lvl6pPr>
            <a:lvl7pPr marL="2057195" indent="0">
              <a:buNone/>
              <a:defRPr sz="1500"/>
            </a:lvl7pPr>
            <a:lvl8pPr marL="2400060" indent="0">
              <a:buNone/>
              <a:defRPr sz="1500"/>
            </a:lvl8pPr>
            <a:lvl9pPr marL="2742930" indent="0">
              <a:buNone/>
              <a:defRPr sz="1500"/>
            </a:lvl9pPr>
          </a:lstStyle>
          <a:p>
            <a:r>
              <a:rPr lang="en-US"/>
              <a:t>Click icon to add image.</a:t>
            </a:r>
            <a:br>
              <a:rPr lang="en-US"/>
            </a:br>
            <a:br>
              <a:rPr lang="en-US"/>
            </a:br>
            <a:r>
              <a:rPr lang="fi-FI" err="1"/>
              <a:t>Fit</a:t>
            </a:r>
            <a:r>
              <a:rPr lang="fi-FI"/>
              <a:t> </a:t>
            </a:r>
            <a:r>
              <a:rPr lang="fi-FI" err="1"/>
              <a:t>the</a:t>
            </a:r>
            <a:r>
              <a:rPr lang="fi-FI"/>
              <a:t> image to </a:t>
            </a:r>
            <a:r>
              <a:rPr lang="fi-FI" err="1"/>
              <a:t>frame</a:t>
            </a:r>
            <a:r>
              <a:rPr lang="fi-FI"/>
              <a:t> </a:t>
            </a:r>
            <a:br>
              <a:rPr lang="fi-FI"/>
            </a:br>
            <a:r>
              <a:rPr lang="fi-FI" err="1"/>
              <a:t>by</a:t>
            </a:r>
            <a:r>
              <a:rPr lang="fi-FI"/>
              <a:t> </a:t>
            </a:r>
            <a:r>
              <a:rPr lang="fi-FI" err="1"/>
              <a:t>choosing</a:t>
            </a:r>
            <a:r>
              <a:rPr lang="fi-FI"/>
              <a:t>: </a:t>
            </a:r>
            <a:br>
              <a:rPr lang="fi-FI"/>
            </a:br>
            <a:r>
              <a:rPr lang="fi-FI" err="1"/>
              <a:t>crop</a:t>
            </a:r>
            <a:r>
              <a:rPr lang="fi-FI"/>
              <a:t>&gt;</a:t>
            </a:r>
            <a:r>
              <a:rPr lang="fi-FI" err="1"/>
              <a:t>fit</a:t>
            </a:r>
            <a:r>
              <a:rPr lang="fi-FI"/>
              <a:t> / rajaa&gt;sovita</a:t>
            </a:r>
            <a:endParaRPr lang="en-US"/>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7"/>
            <a:ext cx="4218160" cy="4186208"/>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sz="3300" b="1">
                <a:solidFill>
                  <a:schemeClr val="bg1"/>
                </a:solidFill>
              </a:defRPr>
            </a:lvl1pPr>
          </a:lstStyle>
          <a:p>
            <a:pPr marL="0" marR="0" lvl="0" indent="0" algn="l" defTabSz="685733" rtl="0" eaLnBrk="1" fontAlgn="auto" latinLnBrk="0" hangingPunct="1">
              <a:lnSpc>
                <a:spcPts val="4000"/>
              </a:lnSpc>
              <a:spcBef>
                <a:spcPts val="750"/>
              </a:spcBef>
              <a:spcAft>
                <a:spcPts val="0"/>
              </a:spcAft>
              <a:buClrTx/>
              <a:buSzTx/>
              <a:buFont typeface="Arial"/>
              <a:buNone/>
              <a:tabLst/>
              <a:defRPr/>
            </a:pPr>
            <a:r>
              <a:rPr lang="fi-FI"/>
              <a:t>Lorem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Maecenas</a:t>
            </a:r>
            <a:r>
              <a:rPr lang="fi-FI"/>
              <a:t> </a:t>
            </a:r>
            <a:r>
              <a:rPr lang="fi-FI" err="1"/>
              <a:t>velit</a:t>
            </a:r>
            <a:r>
              <a:rPr lang="fi-FI"/>
              <a:t> </a:t>
            </a:r>
            <a:r>
              <a:rPr lang="fi-FI" err="1"/>
              <a:t>velit</a:t>
            </a:r>
            <a:r>
              <a:rPr lang="fi-FI"/>
              <a:t>, </a:t>
            </a:r>
            <a:r>
              <a:rPr lang="fi-FI" err="1"/>
              <a:t>consequat</a:t>
            </a:r>
            <a:r>
              <a:rPr lang="fi-FI"/>
              <a:t> </a:t>
            </a:r>
            <a:r>
              <a:rPr lang="fi-FI" err="1"/>
              <a:t>eget</a:t>
            </a:r>
            <a:r>
              <a:rPr lang="fi-FI"/>
              <a:t> </a:t>
            </a:r>
            <a:r>
              <a:rPr lang="fi-FI" err="1"/>
              <a:t>ullamcorper</a:t>
            </a:r>
            <a:r>
              <a:rPr lang="fi-FI"/>
              <a:t> a, </a:t>
            </a:r>
            <a:r>
              <a:rPr lang="fi-FI" err="1"/>
              <a:t>maximus</a:t>
            </a:r>
            <a:r>
              <a:rPr lang="fi-FI"/>
              <a:t> </a:t>
            </a:r>
            <a:r>
              <a:rPr lang="fi-FI" err="1"/>
              <a:t>ac</a:t>
            </a:r>
            <a:r>
              <a:rPr lang="fi-FI"/>
              <a:t> ex.</a:t>
            </a:r>
            <a:r>
              <a:rPr lang="en-US"/>
              <a:t> </a:t>
            </a:r>
          </a:p>
        </p:txBody>
      </p:sp>
      <p:pic>
        <p:nvPicPr>
          <p:cNvPr id="2" name="Kuva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4837295"/>
            <a:ext cx="1983521" cy="862738"/>
          </a:xfrm>
          <a:prstGeom prst="rect">
            <a:avLst/>
          </a:prstGeom>
        </p:spPr>
      </p:pic>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a:p>
        </p:txBody>
      </p:sp>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err="1"/>
              <a:t>Your</a:t>
            </a:r>
            <a:r>
              <a:rPr lang="fi-FI"/>
              <a:t> text </a:t>
            </a:r>
            <a:r>
              <a:rPr lang="fi-FI" err="1"/>
              <a:t>here</a:t>
            </a:r>
            <a:endParaRPr lang="fi-FI"/>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a:p>
        </p:txBody>
      </p:sp>
    </p:spTree>
    <p:extLst>
      <p:ext uri="{BB962C8B-B14F-4D97-AF65-F5344CB8AC3E}">
        <p14:creationId xmlns:p14="http://schemas.microsoft.com/office/powerpoint/2010/main" val="464793292"/>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sp>
        <p:nvSpPr>
          <p:cNvPr id="2" name="Title 1"/>
          <p:cNvSpPr>
            <a:spLocks noGrp="1"/>
          </p:cNvSpPr>
          <p:nvPr>
            <p:ph type="ctrTitle"/>
          </p:nvPr>
        </p:nvSpPr>
        <p:spPr>
          <a:xfrm>
            <a:off x="468325" y="265113"/>
            <a:ext cx="8207375" cy="996498"/>
          </a:xfrm>
          <a:prstGeom prst="rect">
            <a:avLst/>
          </a:prstGeom>
        </p:spPr>
        <p:txBody>
          <a:bodyPr lIns="0" tIns="0" rIns="0" bIns="0" anchor="t" anchorCtr="0">
            <a:noAutofit/>
          </a:bodyPr>
          <a:lstStyle>
            <a:lvl1pPr algn="l">
              <a:lnSpc>
                <a:spcPct val="85000"/>
              </a:lnSpc>
              <a:defRPr sz="3000" b="1" spc="-83">
                <a:solidFill>
                  <a:srgbClr val="0065BD"/>
                </a:solidFill>
              </a:defRPr>
            </a:lvl1pPr>
          </a:lstStyle>
          <a:p>
            <a:r>
              <a:rPr lang="fi-FI"/>
              <a:t>Click to edit Master title style</a:t>
            </a:r>
            <a:endParaRPr lang="en-US" dirty="0"/>
          </a:p>
        </p:txBody>
      </p:sp>
      <p:sp>
        <p:nvSpPr>
          <p:cNvPr id="10" name="Content Placeholder 10"/>
          <p:cNvSpPr>
            <a:spLocks noGrp="1"/>
          </p:cNvSpPr>
          <p:nvPr>
            <p:ph sz="quarter" idx="14"/>
          </p:nvPr>
        </p:nvSpPr>
        <p:spPr>
          <a:xfrm>
            <a:off x="468314" y="1273324"/>
            <a:ext cx="8207374" cy="3324370"/>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fi-FI" dirty="0"/>
          </a:p>
        </p:txBody>
      </p:sp>
      <p:sp>
        <p:nvSpPr>
          <p:cNvPr id="6" name="Date Placeholder 12"/>
          <p:cNvSpPr>
            <a:spLocks noGrp="1"/>
          </p:cNvSpPr>
          <p:nvPr>
            <p:ph type="dt" sz="half" idx="15"/>
          </p:nvPr>
        </p:nvSpPr>
        <p:spPr/>
        <p:txBody>
          <a:bodyPr/>
          <a:lstStyle>
            <a:lvl1pPr>
              <a:defRPr/>
            </a:lvl1pPr>
          </a:lstStyle>
          <a:p>
            <a:pPr>
              <a:defRPr/>
            </a:pPr>
            <a:fld id="{24CBB682-87B2-4236-AF78-B49807E7713E}" type="datetime1">
              <a:rPr lang="fi-FI" smtClean="0">
                <a:solidFill>
                  <a:prstClr val="black">
                    <a:tint val="75000"/>
                  </a:prstClr>
                </a:solidFill>
              </a:rPr>
              <a:pPr>
                <a:defRPr/>
              </a:pPr>
              <a:t>28.8.2022</a:t>
            </a:fld>
            <a:endParaRPr lang="fi-FI">
              <a:solidFill>
                <a:prstClr val="black">
                  <a:tint val="75000"/>
                </a:prstClr>
              </a:solidFill>
            </a:endParaRPr>
          </a:p>
        </p:txBody>
      </p:sp>
      <p:sp>
        <p:nvSpPr>
          <p:cNvPr id="7" name="Footer Placeholder 13"/>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solidFill>
                  <a:prstClr val="black">
                    <a:tint val="75000"/>
                  </a:prstClr>
                </a:solidFill>
              </a:rPr>
              <a:pPr>
                <a:defRPr/>
              </a:pPr>
              <a:t>‹#›</a:t>
            </a:fld>
            <a:endParaRPr lang="fi-FI">
              <a:solidFill>
                <a:prstClr val="black">
                  <a:tint val="75000"/>
                </a:prstClr>
              </a:solidFill>
            </a:endParaRPr>
          </a:p>
        </p:txBody>
      </p:sp>
      <p:cxnSp>
        <p:nvCxnSpPr>
          <p:cNvPr id="12" name="Straight Connector 4"/>
          <p:cNvCxnSpPr/>
          <p:nvPr userDrawn="1"/>
        </p:nvCxnSpPr>
        <p:spPr>
          <a:xfrm>
            <a:off x="468325" y="4873007"/>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4000" y="4712402"/>
            <a:ext cx="2113788" cy="964597"/>
          </a:xfrm>
          <a:prstGeom prst="rect">
            <a:avLst/>
          </a:prstGeom>
        </p:spPr>
      </p:pic>
    </p:spTree>
    <p:extLst>
      <p:ext uri="{BB962C8B-B14F-4D97-AF65-F5344CB8AC3E}">
        <p14:creationId xmlns:p14="http://schemas.microsoft.com/office/powerpoint/2010/main" val="412256858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Red">
    <p:spTree>
      <p:nvGrpSpPr>
        <p:cNvPr id="1" name=""/>
        <p:cNvGrpSpPr/>
        <p:nvPr/>
      </p:nvGrpSpPr>
      <p:grpSpPr>
        <a:xfrm>
          <a:off x="0" y="0"/>
          <a:ext cx="0" cy="0"/>
          <a:chOff x="0" y="0"/>
          <a:chExt cx="0" cy="0"/>
        </a:xfrm>
      </p:grpSpPr>
      <p:sp>
        <p:nvSpPr>
          <p:cNvPr id="10" name="Title 1"/>
          <p:cNvSpPr>
            <a:spLocks noGrp="1"/>
          </p:cNvSpPr>
          <p:nvPr>
            <p:ph type="ctrTitle"/>
          </p:nvPr>
        </p:nvSpPr>
        <p:spPr>
          <a:xfrm>
            <a:off x="468325" y="265113"/>
            <a:ext cx="8207375" cy="996498"/>
          </a:xfrm>
          <a:prstGeom prst="rect">
            <a:avLst/>
          </a:prstGeom>
        </p:spPr>
        <p:txBody>
          <a:bodyPr lIns="0" tIns="0" rIns="0" bIns="0" anchor="t" anchorCtr="0">
            <a:noAutofit/>
          </a:bodyPr>
          <a:lstStyle>
            <a:lvl1pPr algn="l">
              <a:lnSpc>
                <a:spcPct val="85000"/>
              </a:lnSpc>
              <a:defRPr sz="3000" b="1" spc="-83">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468314" y="1261614"/>
            <a:ext cx="8207374" cy="3336083"/>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fi-FI" dirty="0"/>
          </a:p>
        </p:txBody>
      </p:sp>
      <p:cxnSp>
        <p:nvCxnSpPr>
          <p:cNvPr id="34" name="Straight Connector 4"/>
          <p:cNvCxnSpPr/>
          <p:nvPr userDrawn="1"/>
        </p:nvCxnSpPr>
        <p:spPr>
          <a:xfrm>
            <a:off x="468325" y="4873007"/>
            <a:ext cx="8207375" cy="0"/>
          </a:xfrm>
          <a:prstGeom prst="line">
            <a:avLst/>
          </a:prstGeom>
          <a:ln w="12700" cmpd="sng">
            <a:solidFill>
              <a:srgbClr val="EF3340"/>
            </a:solidFill>
          </a:ln>
          <a:effectLst/>
        </p:spPr>
        <p:style>
          <a:lnRef idx="2">
            <a:schemeClr val="accent1"/>
          </a:lnRef>
          <a:fillRef idx="0">
            <a:schemeClr val="accent1"/>
          </a:fillRef>
          <a:effectRef idx="1">
            <a:schemeClr val="accent1"/>
          </a:effectRef>
          <a:fontRef idx="minor">
            <a:schemeClr val="tx1"/>
          </a:fontRef>
        </p:style>
      </p:cxnSp>
      <p:pic>
        <p:nvPicPr>
          <p:cNvPr id="12"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4000" y="4712402"/>
            <a:ext cx="2055876" cy="964597"/>
          </a:xfrm>
          <a:prstGeom prst="rect">
            <a:avLst/>
          </a:prstGeom>
        </p:spPr>
      </p:pic>
    </p:spTree>
    <p:extLst>
      <p:ext uri="{BB962C8B-B14F-4D97-AF65-F5344CB8AC3E}">
        <p14:creationId xmlns:p14="http://schemas.microsoft.com/office/powerpoint/2010/main" val="341565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Yellow">
    <p:spTree>
      <p:nvGrpSpPr>
        <p:cNvPr id="1" name=""/>
        <p:cNvGrpSpPr/>
        <p:nvPr/>
      </p:nvGrpSpPr>
      <p:grpSpPr>
        <a:xfrm>
          <a:off x="0" y="0"/>
          <a:ext cx="0" cy="0"/>
          <a:chOff x="0" y="0"/>
          <a:chExt cx="0" cy="0"/>
        </a:xfrm>
      </p:grpSpPr>
      <p:sp>
        <p:nvSpPr>
          <p:cNvPr id="9" name="Title 1"/>
          <p:cNvSpPr>
            <a:spLocks noGrp="1"/>
          </p:cNvSpPr>
          <p:nvPr>
            <p:ph type="ctrTitle"/>
          </p:nvPr>
        </p:nvSpPr>
        <p:spPr>
          <a:xfrm>
            <a:off x="468325" y="265113"/>
            <a:ext cx="8207375" cy="996498"/>
          </a:xfrm>
          <a:prstGeom prst="rect">
            <a:avLst/>
          </a:prstGeom>
        </p:spPr>
        <p:txBody>
          <a:bodyPr lIns="0" tIns="0" rIns="0" bIns="0" anchor="t" anchorCtr="0">
            <a:noAutofit/>
          </a:bodyPr>
          <a:lstStyle>
            <a:lvl1pPr algn="l">
              <a:lnSpc>
                <a:spcPct val="85000"/>
              </a:lnSpc>
              <a:defRPr sz="3000" b="1" spc="-83">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468314" y="1261614"/>
            <a:ext cx="8207374" cy="3336083"/>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fi-FI" dirty="0"/>
          </a:p>
        </p:txBody>
      </p:sp>
      <p:sp>
        <p:nvSpPr>
          <p:cNvPr id="6" name="Date Placeholder 7"/>
          <p:cNvSpPr>
            <a:spLocks noGrp="1"/>
          </p:cNvSpPr>
          <p:nvPr>
            <p:ph type="dt" sz="half" idx="15"/>
          </p:nvPr>
        </p:nvSpPr>
        <p:spPr/>
        <p:txBody>
          <a:bodyPr/>
          <a:lstStyle>
            <a:lvl1pPr>
              <a:defRPr/>
            </a:lvl1pPr>
          </a:lstStyle>
          <a:p>
            <a:pPr>
              <a:defRPr/>
            </a:pPr>
            <a:fld id="{7F3C5285-7526-43D5-81FF-B1103F667C54}" type="datetime1">
              <a:rPr lang="fi-FI" smtClean="0">
                <a:solidFill>
                  <a:prstClr val="black">
                    <a:tint val="75000"/>
                  </a:prstClr>
                </a:solidFill>
              </a:rPr>
              <a:pPr>
                <a:defRPr/>
              </a:pPr>
              <a:t>28.8.2022</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F6C4BE77-5FCA-3844-8BD6-7ECE8B5BEE8D}" type="slidenum">
              <a:rPr lang="fi-FI">
                <a:solidFill>
                  <a:prstClr val="black">
                    <a:tint val="75000"/>
                  </a:prstClr>
                </a:solidFill>
              </a:rPr>
              <a:pPr>
                <a:defRPr/>
              </a:pPr>
              <a:t>‹#›</a:t>
            </a:fld>
            <a:endParaRPr lang="fi-FI">
              <a:solidFill>
                <a:prstClr val="black">
                  <a:tint val="75000"/>
                </a:prstClr>
              </a:solidFill>
            </a:endParaRPr>
          </a:p>
        </p:txBody>
      </p:sp>
      <p:cxnSp>
        <p:nvCxnSpPr>
          <p:cNvPr id="10" name="Straight Connector 4"/>
          <p:cNvCxnSpPr/>
          <p:nvPr userDrawn="1"/>
        </p:nvCxnSpPr>
        <p:spPr>
          <a:xfrm>
            <a:off x="468325" y="4873007"/>
            <a:ext cx="8207375" cy="0"/>
          </a:xfrm>
          <a:prstGeom prst="line">
            <a:avLst/>
          </a:prstGeom>
          <a:ln w="12700" cmpd="sng">
            <a:solidFill>
              <a:srgbClr val="FFCD00"/>
            </a:solidFill>
          </a:ln>
          <a:effectLst/>
        </p:spPr>
        <p:style>
          <a:lnRef idx="2">
            <a:schemeClr val="accent1"/>
          </a:lnRef>
          <a:fillRef idx="0">
            <a:schemeClr val="accent1"/>
          </a:fillRef>
          <a:effectRef idx="1">
            <a:schemeClr val="accent1"/>
          </a:effectRef>
          <a:fontRef idx="minor">
            <a:schemeClr val="tx1"/>
          </a:fontRef>
        </p:style>
      </p:cxnSp>
      <p:pic>
        <p:nvPicPr>
          <p:cNvPr id="12"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4000" y="4712402"/>
            <a:ext cx="2146364" cy="964597"/>
          </a:xfrm>
          <a:prstGeom prst="rect">
            <a:avLst/>
          </a:prstGeom>
        </p:spPr>
      </p:pic>
    </p:spTree>
    <p:extLst>
      <p:ext uri="{BB962C8B-B14F-4D97-AF65-F5344CB8AC3E}">
        <p14:creationId xmlns:p14="http://schemas.microsoft.com/office/powerpoint/2010/main" val="35694051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Col Blue">
    <p:spTree>
      <p:nvGrpSpPr>
        <p:cNvPr id="1" name=""/>
        <p:cNvGrpSpPr/>
        <p:nvPr/>
      </p:nvGrpSpPr>
      <p:grpSpPr>
        <a:xfrm>
          <a:off x="0" y="0"/>
          <a:ext cx="0" cy="0"/>
          <a:chOff x="0" y="0"/>
          <a:chExt cx="0" cy="0"/>
        </a:xfrm>
      </p:grpSpPr>
      <p:sp>
        <p:nvSpPr>
          <p:cNvPr id="10" name="Title 1"/>
          <p:cNvSpPr>
            <a:spLocks noGrp="1"/>
          </p:cNvSpPr>
          <p:nvPr>
            <p:ph type="ctrTitle"/>
          </p:nvPr>
        </p:nvSpPr>
        <p:spPr>
          <a:xfrm>
            <a:off x="463308" y="265113"/>
            <a:ext cx="8212380" cy="996498"/>
          </a:xfrm>
          <a:prstGeom prst="rect">
            <a:avLst/>
          </a:prstGeom>
        </p:spPr>
        <p:txBody>
          <a:bodyPr lIns="0" tIns="0" rIns="0" bIns="0" anchor="t" anchorCtr="0">
            <a:noAutofit/>
          </a:bodyPr>
          <a:lstStyle>
            <a:lvl1pPr algn="l">
              <a:lnSpc>
                <a:spcPct val="85000"/>
              </a:lnSpc>
              <a:defRPr sz="3000" b="1" spc="-83">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463320" y="1261614"/>
            <a:ext cx="3988079" cy="3336083"/>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fi-FI" dirty="0"/>
          </a:p>
        </p:txBody>
      </p:sp>
      <p:sp>
        <p:nvSpPr>
          <p:cNvPr id="40" name="Content Placeholder 10"/>
          <p:cNvSpPr>
            <a:spLocks noGrp="1"/>
          </p:cNvSpPr>
          <p:nvPr>
            <p:ph sz="quarter" idx="18"/>
          </p:nvPr>
        </p:nvSpPr>
        <p:spPr>
          <a:xfrm>
            <a:off x="4687611" y="1261614"/>
            <a:ext cx="3988079" cy="3336083"/>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10"/>
          <p:cNvSpPr>
            <a:spLocks noGrp="1"/>
          </p:cNvSpPr>
          <p:nvPr>
            <p:ph type="dt" sz="half" idx="19"/>
          </p:nvPr>
        </p:nvSpPr>
        <p:spPr/>
        <p:txBody>
          <a:bodyPr/>
          <a:lstStyle>
            <a:lvl1pPr>
              <a:defRPr/>
            </a:lvl1pPr>
          </a:lstStyle>
          <a:p>
            <a:pPr>
              <a:defRPr/>
            </a:pPr>
            <a:fld id="{686F12C3-4421-43A0-8844-8188FCFDF52F}" type="datetime1">
              <a:rPr lang="fi-FI" smtClean="0">
                <a:solidFill>
                  <a:prstClr val="black">
                    <a:tint val="75000"/>
                  </a:prstClr>
                </a:solidFill>
              </a:rPr>
              <a:pPr>
                <a:defRPr/>
              </a:pPr>
              <a:t>28.8.2022</a:t>
            </a:fld>
            <a:endParaRPr lang="fi-FI">
              <a:solidFill>
                <a:prstClr val="black">
                  <a:tint val="75000"/>
                </a:prstClr>
              </a:solidFill>
            </a:endParaRPr>
          </a:p>
        </p:txBody>
      </p:sp>
      <p:sp>
        <p:nvSpPr>
          <p:cNvPr id="8" name="Footer Placeholder 11"/>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2"/>
          <p:cNvSpPr>
            <a:spLocks noGrp="1"/>
          </p:cNvSpPr>
          <p:nvPr>
            <p:ph type="sldNum" sz="quarter" idx="21"/>
          </p:nvPr>
        </p:nvSpPr>
        <p:spPr/>
        <p:txBody>
          <a:bodyPr/>
          <a:lstStyle>
            <a:lvl1pPr>
              <a:defRPr/>
            </a:lvl1pPr>
          </a:lstStyle>
          <a:p>
            <a:pPr>
              <a:defRPr/>
            </a:pPr>
            <a:fld id="{7D79A8AE-7274-0C4A-AB42-92022833E6E2}" type="slidenum">
              <a:rPr lang="fi-FI">
                <a:solidFill>
                  <a:prstClr val="black">
                    <a:tint val="75000"/>
                  </a:prstClr>
                </a:solidFill>
              </a:rPr>
              <a:pPr>
                <a:defRPr/>
              </a:pPr>
              <a:t>‹#›</a:t>
            </a:fld>
            <a:endParaRPr lang="fi-FI">
              <a:solidFill>
                <a:prstClr val="black">
                  <a:tint val="75000"/>
                </a:prstClr>
              </a:solidFill>
            </a:endParaRPr>
          </a:p>
        </p:txBody>
      </p:sp>
      <p:cxnSp>
        <p:nvCxnSpPr>
          <p:cNvPr id="13" name="Straight Connector 4"/>
          <p:cNvCxnSpPr/>
          <p:nvPr userDrawn="1"/>
        </p:nvCxnSpPr>
        <p:spPr>
          <a:xfrm>
            <a:off x="468325" y="4873007"/>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pic>
        <p:nvPicPr>
          <p:cNvPr id="14"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4000" y="4712402"/>
            <a:ext cx="2113788" cy="964597"/>
          </a:xfrm>
          <a:prstGeom prst="rect">
            <a:avLst/>
          </a:prstGeom>
        </p:spPr>
      </p:pic>
    </p:spTree>
    <p:extLst>
      <p:ext uri="{BB962C8B-B14F-4D97-AF65-F5344CB8AC3E}">
        <p14:creationId xmlns:p14="http://schemas.microsoft.com/office/powerpoint/2010/main" val="17205503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wo Col Red">
    <p:spTree>
      <p:nvGrpSpPr>
        <p:cNvPr id="1" name=""/>
        <p:cNvGrpSpPr/>
        <p:nvPr/>
      </p:nvGrpSpPr>
      <p:grpSpPr>
        <a:xfrm>
          <a:off x="0" y="0"/>
          <a:ext cx="0" cy="0"/>
          <a:chOff x="0" y="0"/>
          <a:chExt cx="0" cy="0"/>
        </a:xfrm>
      </p:grpSpPr>
      <p:sp>
        <p:nvSpPr>
          <p:cNvPr id="11" name="Title 1"/>
          <p:cNvSpPr>
            <a:spLocks noGrp="1"/>
          </p:cNvSpPr>
          <p:nvPr>
            <p:ph type="ctrTitle"/>
          </p:nvPr>
        </p:nvSpPr>
        <p:spPr>
          <a:xfrm>
            <a:off x="468325" y="265113"/>
            <a:ext cx="8207375" cy="996498"/>
          </a:xfrm>
          <a:prstGeom prst="rect">
            <a:avLst/>
          </a:prstGeom>
        </p:spPr>
        <p:txBody>
          <a:bodyPr lIns="0" tIns="0" rIns="0" bIns="0" anchor="t" anchorCtr="0">
            <a:noAutofit/>
          </a:bodyPr>
          <a:lstStyle>
            <a:lvl1pPr algn="l">
              <a:lnSpc>
                <a:spcPct val="85000"/>
              </a:lnSpc>
              <a:defRPr sz="3000" b="1" spc="-83">
                <a:solidFill>
                  <a:srgbClr val="0065BD"/>
                </a:solidFill>
              </a:defRPr>
            </a:lvl1pPr>
          </a:lstStyle>
          <a:p>
            <a:r>
              <a:rPr lang="fi-FI"/>
              <a:t>Click to edit Master title style</a:t>
            </a:r>
            <a:endParaRPr lang="en-US" dirty="0"/>
          </a:p>
        </p:txBody>
      </p:sp>
      <p:sp>
        <p:nvSpPr>
          <p:cNvPr id="12" name="Content Placeholder 10"/>
          <p:cNvSpPr>
            <a:spLocks noGrp="1"/>
          </p:cNvSpPr>
          <p:nvPr>
            <p:ph sz="quarter" idx="14"/>
          </p:nvPr>
        </p:nvSpPr>
        <p:spPr>
          <a:xfrm>
            <a:off x="468325" y="1261613"/>
            <a:ext cx="3988079" cy="3336645"/>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15" name="Content Placeholder 10"/>
          <p:cNvSpPr>
            <a:spLocks noGrp="1"/>
          </p:cNvSpPr>
          <p:nvPr>
            <p:ph sz="quarter" idx="18"/>
          </p:nvPr>
        </p:nvSpPr>
        <p:spPr>
          <a:xfrm>
            <a:off x="4687611" y="1261049"/>
            <a:ext cx="3988079" cy="3336645"/>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14"/>
          <p:cNvSpPr>
            <a:spLocks noGrp="1"/>
          </p:cNvSpPr>
          <p:nvPr>
            <p:ph type="dt" sz="half" idx="19"/>
          </p:nvPr>
        </p:nvSpPr>
        <p:spPr/>
        <p:txBody>
          <a:bodyPr/>
          <a:lstStyle>
            <a:lvl1pPr>
              <a:defRPr/>
            </a:lvl1pPr>
          </a:lstStyle>
          <a:p>
            <a:pPr>
              <a:defRPr/>
            </a:pPr>
            <a:fld id="{250F29C9-51F7-4E61-B7C7-5CEFA78BD6B3}" type="datetime1">
              <a:rPr lang="fi-FI" smtClean="0">
                <a:solidFill>
                  <a:prstClr val="black">
                    <a:tint val="75000"/>
                  </a:prstClr>
                </a:solidFill>
              </a:rPr>
              <a:pPr>
                <a:defRPr/>
              </a:pPr>
              <a:t>28.8.2022</a:t>
            </a:fld>
            <a:endParaRPr lang="fi-FI">
              <a:solidFill>
                <a:prstClr val="black">
                  <a:tint val="75000"/>
                </a:prstClr>
              </a:solidFill>
            </a:endParaRPr>
          </a:p>
        </p:txBody>
      </p:sp>
      <p:sp>
        <p:nvSpPr>
          <p:cNvPr id="8" name="Footer Placeholder 15"/>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6"/>
          <p:cNvSpPr>
            <a:spLocks noGrp="1"/>
          </p:cNvSpPr>
          <p:nvPr>
            <p:ph type="sldNum" sz="quarter" idx="21"/>
          </p:nvPr>
        </p:nvSpPr>
        <p:spPr/>
        <p:txBody>
          <a:bodyPr/>
          <a:lstStyle>
            <a:lvl1pPr>
              <a:defRPr/>
            </a:lvl1pPr>
          </a:lstStyle>
          <a:p>
            <a:pPr>
              <a:defRPr/>
            </a:pPr>
            <a:fld id="{B545180D-9F57-224F-AD9B-D6C47196F0CD}" type="slidenum">
              <a:rPr lang="fi-FI">
                <a:solidFill>
                  <a:prstClr val="black">
                    <a:tint val="75000"/>
                  </a:prstClr>
                </a:solidFill>
              </a:rPr>
              <a:pPr>
                <a:defRPr/>
              </a:pPr>
              <a:t>‹#›</a:t>
            </a:fld>
            <a:endParaRPr lang="fi-FI">
              <a:solidFill>
                <a:prstClr val="black">
                  <a:tint val="75000"/>
                </a:prstClr>
              </a:solidFill>
            </a:endParaRPr>
          </a:p>
        </p:txBody>
      </p:sp>
      <p:cxnSp>
        <p:nvCxnSpPr>
          <p:cNvPr id="13" name="Straight Connector 4"/>
          <p:cNvCxnSpPr/>
          <p:nvPr userDrawn="1"/>
        </p:nvCxnSpPr>
        <p:spPr>
          <a:xfrm>
            <a:off x="468325" y="4873007"/>
            <a:ext cx="8207375" cy="0"/>
          </a:xfrm>
          <a:prstGeom prst="line">
            <a:avLst/>
          </a:prstGeom>
          <a:ln w="12700" cmpd="sng">
            <a:solidFill>
              <a:srgbClr val="EF3340"/>
            </a:solidFill>
          </a:ln>
          <a:effectLst/>
        </p:spPr>
        <p:style>
          <a:lnRef idx="2">
            <a:schemeClr val="accent1"/>
          </a:lnRef>
          <a:fillRef idx="0">
            <a:schemeClr val="accent1"/>
          </a:fillRef>
          <a:effectRef idx="1">
            <a:schemeClr val="accent1"/>
          </a:effectRef>
          <a:fontRef idx="minor">
            <a:schemeClr val="tx1"/>
          </a:fontRef>
        </p:style>
      </p:cxnSp>
      <p:pic>
        <p:nvPicPr>
          <p:cNvPr id="14"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4000" y="4712402"/>
            <a:ext cx="2055876" cy="964597"/>
          </a:xfrm>
          <a:prstGeom prst="rect">
            <a:avLst/>
          </a:prstGeom>
        </p:spPr>
      </p:pic>
    </p:spTree>
    <p:extLst>
      <p:ext uri="{BB962C8B-B14F-4D97-AF65-F5344CB8AC3E}">
        <p14:creationId xmlns:p14="http://schemas.microsoft.com/office/powerpoint/2010/main" val="17865801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wo Col Yellow">
    <p:spTree>
      <p:nvGrpSpPr>
        <p:cNvPr id="1" name=""/>
        <p:cNvGrpSpPr/>
        <p:nvPr/>
      </p:nvGrpSpPr>
      <p:grpSpPr>
        <a:xfrm>
          <a:off x="0" y="0"/>
          <a:ext cx="0" cy="0"/>
          <a:chOff x="0" y="0"/>
          <a:chExt cx="0" cy="0"/>
        </a:xfrm>
      </p:grpSpPr>
      <p:sp>
        <p:nvSpPr>
          <p:cNvPr id="10" name="Title 1"/>
          <p:cNvSpPr>
            <a:spLocks noGrp="1"/>
          </p:cNvSpPr>
          <p:nvPr>
            <p:ph type="ctrTitle"/>
          </p:nvPr>
        </p:nvSpPr>
        <p:spPr>
          <a:xfrm>
            <a:off x="468325" y="265113"/>
            <a:ext cx="8207375" cy="996498"/>
          </a:xfrm>
          <a:prstGeom prst="rect">
            <a:avLst/>
          </a:prstGeom>
        </p:spPr>
        <p:txBody>
          <a:bodyPr lIns="0" tIns="0" rIns="0" bIns="0" anchor="t" anchorCtr="0">
            <a:noAutofit/>
          </a:bodyPr>
          <a:lstStyle>
            <a:lvl1pPr algn="l">
              <a:lnSpc>
                <a:spcPct val="85000"/>
              </a:lnSpc>
              <a:defRPr sz="3000" b="1" spc="-83">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468325" y="1261614"/>
            <a:ext cx="3988079" cy="3336083"/>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2"/>
          <p:cNvSpPr>
            <a:spLocks noGrp="1"/>
          </p:cNvSpPr>
          <p:nvPr>
            <p:ph type="dt" sz="half" idx="19"/>
          </p:nvPr>
        </p:nvSpPr>
        <p:spPr/>
        <p:txBody>
          <a:bodyPr/>
          <a:lstStyle>
            <a:lvl1pPr>
              <a:defRPr/>
            </a:lvl1pPr>
          </a:lstStyle>
          <a:p>
            <a:pPr>
              <a:defRPr/>
            </a:pPr>
            <a:fld id="{42FBD0ED-27AA-4BEE-8827-0A59147D95E5}" type="datetime1">
              <a:rPr lang="fi-FI" smtClean="0">
                <a:solidFill>
                  <a:prstClr val="black">
                    <a:tint val="75000"/>
                  </a:prstClr>
                </a:solidFill>
              </a:rPr>
              <a:pPr>
                <a:defRPr/>
              </a:pPr>
              <a:t>28.8.2022</a:t>
            </a:fld>
            <a:endParaRPr lang="fi-FI">
              <a:solidFill>
                <a:prstClr val="black">
                  <a:tint val="75000"/>
                </a:prstClr>
              </a:solidFill>
            </a:endParaRPr>
          </a:p>
        </p:txBody>
      </p:sp>
      <p:sp>
        <p:nvSpPr>
          <p:cNvPr id="8" name="Footer Placeholder 3"/>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3"/>
          <p:cNvSpPr>
            <a:spLocks noGrp="1"/>
          </p:cNvSpPr>
          <p:nvPr>
            <p:ph type="sldNum" sz="quarter" idx="21"/>
          </p:nvPr>
        </p:nvSpPr>
        <p:spPr/>
        <p:txBody>
          <a:bodyPr/>
          <a:lstStyle>
            <a:lvl1pPr>
              <a:defRPr/>
            </a:lvl1pPr>
          </a:lstStyle>
          <a:p>
            <a:pPr>
              <a:defRPr/>
            </a:pPr>
            <a:fld id="{E265D404-ADF5-A94E-82B6-70B84D261D76}" type="slidenum">
              <a:rPr lang="fi-FI">
                <a:solidFill>
                  <a:prstClr val="black">
                    <a:tint val="75000"/>
                  </a:prstClr>
                </a:solidFill>
              </a:rPr>
              <a:pPr>
                <a:defRPr/>
              </a:pPr>
              <a:t>‹#›</a:t>
            </a:fld>
            <a:endParaRPr lang="fi-FI">
              <a:solidFill>
                <a:prstClr val="black">
                  <a:tint val="75000"/>
                </a:prstClr>
              </a:solidFill>
            </a:endParaRPr>
          </a:p>
        </p:txBody>
      </p:sp>
      <p:cxnSp>
        <p:nvCxnSpPr>
          <p:cNvPr id="13" name="Straight Connector 4"/>
          <p:cNvCxnSpPr/>
          <p:nvPr userDrawn="1"/>
        </p:nvCxnSpPr>
        <p:spPr>
          <a:xfrm>
            <a:off x="468325" y="4873007"/>
            <a:ext cx="8207375" cy="0"/>
          </a:xfrm>
          <a:prstGeom prst="line">
            <a:avLst/>
          </a:prstGeom>
          <a:ln w="12700" cmpd="sng">
            <a:solidFill>
              <a:srgbClr val="FFCD00"/>
            </a:solidFill>
          </a:ln>
          <a:effectLst/>
        </p:spPr>
        <p:style>
          <a:lnRef idx="2">
            <a:schemeClr val="accent1"/>
          </a:lnRef>
          <a:fillRef idx="0">
            <a:schemeClr val="accent1"/>
          </a:fillRef>
          <a:effectRef idx="1">
            <a:schemeClr val="accent1"/>
          </a:effectRef>
          <a:fontRef idx="minor">
            <a:schemeClr val="tx1"/>
          </a:fontRef>
        </p:style>
      </p:cxnSp>
      <p:sp>
        <p:nvSpPr>
          <p:cNvPr id="14" name="Content Placeholder 10"/>
          <p:cNvSpPr>
            <a:spLocks noGrp="1"/>
          </p:cNvSpPr>
          <p:nvPr>
            <p:ph sz="quarter" idx="18"/>
          </p:nvPr>
        </p:nvSpPr>
        <p:spPr>
          <a:xfrm>
            <a:off x="4687611" y="1261614"/>
            <a:ext cx="3988079" cy="3336083"/>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pic>
        <p:nvPicPr>
          <p:cNvPr id="12"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4000" y="4712402"/>
            <a:ext cx="2146364" cy="964597"/>
          </a:xfrm>
          <a:prstGeom prst="rect">
            <a:avLst/>
          </a:prstGeom>
        </p:spPr>
      </p:pic>
    </p:spTree>
    <p:extLst>
      <p:ext uri="{BB962C8B-B14F-4D97-AF65-F5344CB8AC3E}">
        <p14:creationId xmlns:p14="http://schemas.microsoft.com/office/powerpoint/2010/main" val="31480389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0. Body slide - Text - Full bleed image">
    <p:bg>
      <p:bgPr>
        <a:solidFill>
          <a:schemeClr val="bg1"/>
        </a:solidFill>
        <a:effectLst/>
      </p:bgPr>
    </p:bg>
    <p:spTree>
      <p:nvGrpSpPr>
        <p:cNvPr id="1" name=""/>
        <p:cNvGrpSpPr/>
        <p:nvPr/>
      </p:nvGrpSpPr>
      <p:grpSpPr>
        <a:xfrm>
          <a:off x="0" y="0"/>
          <a:ext cx="0" cy="0"/>
          <a:chOff x="0" y="0"/>
          <a:chExt cx="0" cy="0"/>
        </a:xfrm>
      </p:grpSpPr>
      <p:sp>
        <p:nvSpPr>
          <p:cNvPr id="12" name="Rectangle 4"/>
          <p:cNvSpPr/>
          <p:nvPr userDrawn="1"/>
        </p:nvSpPr>
        <p:spPr>
          <a:xfrm>
            <a:off x="-1066" y="0"/>
            <a:ext cx="9144000" cy="5715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Text Placeholder 3"/>
          <p:cNvSpPr>
            <a:spLocks noGrp="1"/>
          </p:cNvSpPr>
          <p:nvPr>
            <p:ph type="body" sz="half" idx="2" hasCustomPrompt="1"/>
          </p:nvPr>
        </p:nvSpPr>
        <p:spPr>
          <a:xfrm>
            <a:off x="287339" y="1497544"/>
            <a:ext cx="4150122" cy="3265457"/>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Tx/>
              <a:buNone/>
              <a:tabLst/>
              <a:defRPr lang="en-GB" sz="2100" b="1" smtClean="0">
                <a:solidFill>
                  <a:srgbClr val="FFFFFF"/>
                </a:solidFill>
              </a:defRPr>
            </a:lvl1pPr>
            <a:lvl2pPr marL="628650" indent="-285750">
              <a:buFont typeface="Arial" panose="020B0604020202020204" pitchFamily="34" charset="0"/>
              <a:buChar char="•"/>
              <a:defRPr sz="2100">
                <a:solidFill>
                  <a:srgbClr val="FFFFFF"/>
                </a:solidFill>
              </a:defRPr>
            </a:lvl2pPr>
            <a:lvl3pPr marL="804863" indent="-176213">
              <a:buFont typeface="Arial" panose="020B0604020202020204" pitchFamily="34" charset="0"/>
              <a:buChar char="•"/>
              <a:defRPr sz="1600">
                <a:solidFill>
                  <a:srgbClr val="FFFFFF"/>
                </a:solidFill>
              </a:defRPr>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Your text here</a:t>
            </a:r>
          </a:p>
        </p:txBody>
      </p:sp>
      <p:sp>
        <p:nvSpPr>
          <p:cNvPr id="11" name="Text Placeholder 3"/>
          <p:cNvSpPr>
            <a:spLocks noGrp="1"/>
          </p:cNvSpPr>
          <p:nvPr>
            <p:ph type="body" sz="half" idx="10" hasCustomPrompt="1"/>
          </p:nvPr>
        </p:nvSpPr>
        <p:spPr>
          <a:xfrm>
            <a:off x="287339" y="23900"/>
            <a:ext cx="8497093" cy="1281617"/>
          </a:xfrm>
          <a:prstGeom prst="rect">
            <a:avLst/>
          </a:prstGeom>
        </p:spPr>
        <p:txBody>
          <a:bodyPr lIns="0" tIns="0" rIns="0" bIns="0"/>
          <a:lstStyle>
            <a:lvl1pPr marL="0" indent="0">
              <a:lnSpc>
                <a:spcPct val="100000"/>
              </a:lnSpc>
              <a:buNone/>
              <a:defRPr sz="4000" b="1" baseline="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Body slide title</a:t>
            </a:r>
          </a:p>
        </p:txBody>
      </p:sp>
      <p:sp>
        <p:nvSpPr>
          <p:cNvPr id="8" name="Text Placeholder 3"/>
          <p:cNvSpPr>
            <a:spLocks noGrp="1"/>
          </p:cNvSpPr>
          <p:nvPr>
            <p:ph type="body" sz="half" idx="11" hasCustomPrompt="1"/>
          </p:nvPr>
        </p:nvSpPr>
        <p:spPr>
          <a:xfrm>
            <a:off x="4706541" y="1497543"/>
            <a:ext cx="4077891" cy="3267341"/>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Tx/>
              <a:buNone/>
              <a:tabLst/>
              <a:defRPr lang="en-GB" sz="2000" b="1">
                <a:solidFill>
                  <a:srgbClr val="FFFFFF"/>
                </a:solidFill>
              </a:defRPr>
            </a:lvl1pPr>
            <a:lvl2pPr marL="628650" indent="-285750">
              <a:buFont typeface="Arial" panose="020B0604020202020204" pitchFamily="34" charset="0"/>
              <a:buChar char="•"/>
              <a:defRPr sz="2100">
                <a:solidFill>
                  <a:srgbClr val="FFFFFF"/>
                </a:solidFill>
              </a:defRPr>
            </a:lvl2pPr>
            <a:lvl3pPr marL="804863" indent="-176213">
              <a:buFont typeface="Arial" panose="020B0604020202020204" pitchFamily="34" charset="0"/>
              <a:buChar char="•"/>
              <a:defRPr sz="1600">
                <a:solidFill>
                  <a:srgbClr val="FFFFFF"/>
                </a:solidFill>
              </a:defRPr>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Your text here</a:t>
            </a:r>
          </a:p>
        </p:txBody>
      </p:sp>
      <p:pic>
        <p:nvPicPr>
          <p:cNvPr id="10" name="Kuva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4763000"/>
            <a:ext cx="1969868" cy="952000"/>
          </a:xfrm>
          <a:prstGeom prst="rect">
            <a:avLst/>
          </a:prstGeom>
        </p:spPr>
      </p:pic>
      <p:sp>
        <p:nvSpPr>
          <p:cNvPr id="2" name="Päivämäärän paikkamerkki 1">
            <a:extLst>
              <a:ext uri="{FF2B5EF4-FFF2-40B4-BE49-F238E27FC236}">
                <a16:creationId xmlns:a16="http://schemas.microsoft.com/office/drawing/2014/main" id="{62DDC196-D49A-4DB6-A68D-238E3C73DA3B}"/>
              </a:ext>
            </a:extLst>
          </p:cNvPr>
          <p:cNvSpPr>
            <a:spLocks noGrp="1"/>
          </p:cNvSpPr>
          <p:nvPr>
            <p:ph type="dt" sz="half" idx="13"/>
          </p:nvPr>
        </p:nvSpPr>
        <p:spPr/>
        <p:txBody>
          <a:bodyPr/>
          <a:lstStyle>
            <a:lvl1pPr>
              <a:defRPr>
                <a:solidFill>
                  <a:srgbClr val="FFFFFF"/>
                </a:solidFill>
              </a:defRPr>
            </a:lvl1pPr>
          </a:lstStyle>
          <a:p>
            <a:r>
              <a:rPr lang="fi-FI"/>
              <a:t>dd.mm.yyyy</a:t>
            </a:r>
            <a:endParaRPr lang="en-US"/>
          </a:p>
        </p:txBody>
      </p:sp>
      <p:sp>
        <p:nvSpPr>
          <p:cNvPr id="5" name="Alatunnisteen paikkamerkki 4">
            <a:extLst>
              <a:ext uri="{FF2B5EF4-FFF2-40B4-BE49-F238E27FC236}">
                <a16:creationId xmlns:a16="http://schemas.microsoft.com/office/drawing/2014/main" id="{51265EED-F2E6-43DA-B5C9-706015FF2F76}"/>
              </a:ext>
            </a:extLst>
          </p:cNvPr>
          <p:cNvSpPr>
            <a:spLocks noGrp="1"/>
          </p:cNvSpPr>
          <p:nvPr>
            <p:ph type="ftr" sz="quarter" idx="14"/>
          </p:nvPr>
        </p:nvSpPr>
        <p:spPr/>
        <p:txBody>
          <a:bodyPr/>
          <a:lstStyle>
            <a:lvl1pPr>
              <a:defRPr>
                <a:solidFill>
                  <a:srgbClr val="FFFFFF"/>
                </a:solidFill>
              </a:defRPr>
            </a:lvl1pPr>
          </a:lstStyle>
          <a:p>
            <a:r>
              <a:rPr lang="fi-FI" err="1"/>
              <a:t>Your</a:t>
            </a:r>
            <a:r>
              <a:rPr lang="fi-FI"/>
              <a:t> text </a:t>
            </a:r>
            <a:r>
              <a:rPr lang="fi-FI" err="1"/>
              <a:t>here</a:t>
            </a:r>
            <a:endParaRPr lang="fi-FI"/>
          </a:p>
        </p:txBody>
      </p:sp>
      <p:sp>
        <p:nvSpPr>
          <p:cNvPr id="6" name="Dian numeron paikkamerkki 5">
            <a:extLst>
              <a:ext uri="{FF2B5EF4-FFF2-40B4-BE49-F238E27FC236}">
                <a16:creationId xmlns:a16="http://schemas.microsoft.com/office/drawing/2014/main" id="{E5011BD5-68CE-472A-A314-532B85BA474D}"/>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a:p>
        </p:txBody>
      </p:sp>
    </p:spTree>
    <p:extLst>
      <p:ext uri="{BB962C8B-B14F-4D97-AF65-F5344CB8AC3E}">
        <p14:creationId xmlns:p14="http://schemas.microsoft.com/office/powerpoint/2010/main" val="1547211152"/>
      </p:ext>
    </p:extLst>
  </p:cSld>
  <p:clrMapOvr>
    <a:masterClrMapping/>
  </p:clrMapOvr>
  <p:extLst>
    <p:ext uri="{DCECCB84-F9BA-43D5-87BE-67443E8EF086}">
      <p15:sldGuideLst xmlns:p15="http://schemas.microsoft.com/office/powerpoint/2012/main">
        <p15:guide id="1" pos="2795">
          <p15:clr>
            <a:srgbClr val="FBAE40"/>
          </p15:clr>
        </p15:guide>
        <p15:guide id="2" pos="2965">
          <p15:clr>
            <a:srgbClr val="FBAE40"/>
          </p15:clr>
        </p15:guide>
        <p15:guide id="3" orient="horz" pos="849">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itle Slide Green 2">
    <p:spTree>
      <p:nvGrpSpPr>
        <p:cNvPr id="1" name=""/>
        <p:cNvGrpSpPr/>
        <p:nvPr/>
      </p:nvGrpSpPr>
      <p:grpSpPr>
        <a:xfrm>
          <a:off x="0" y="0"/>
          <a:ext cx="0" cy="0"/>
          <a:chOff x="0" y="0"/>
          <a:chExt cx="0" cy="0"/>
        </a:xfrm>
      </p:grpSpPr>
      <p:sp>
        <p:nvSpPr>
          <p:cNvPr id="8" name="Rectangle 7"/>
          <p:cNvSpPr/>
          <p:nvPr userDrawn="1"/>
        </p:nvSpPr>
        <p:spPr>
          <a:xfrm>
            <a:off x="0" y="0"/>
            <a:ext cx="9144000" cy="5715000"/>
          </a:xfrm>
          <a:prstGeom prst="rect">
            <a:avLst/>
          </a:prstGeom>
          <a:solidFill>
            <a:srgbClr val="009B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167">
              <a:solidFill>
                <a:srgbClr val="FFFFFF"/>
              </a:solidFill>
            </a:endParaRP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l="-6015" b="7183"/>
          <a:stretch/>
        </p:blipFill>
        <p:spPr>
          <a:xfrm>
            <a:off x="0" y="4824046"/>
            <a:ext cx="2937008" cy="890954"/>
          </a:xfrm>
          <a:prstGeom prst="rect">
            <a:avLst/>
          </a:prstGeom>
        </p:spPr>
      </p:pic>
      <p:sp>
        <p:nvSpPr>
          <p:cNvPr id="2" name="Title 1"/>
          <p:cNvSpPr>
            <a:spLocks noGrp="1"/>
          </p:cNvSpPr>
          <p:nvPr>
            <p:ph type="ctrTitle"/>
          </p:nvPr>
        </p:nvSpPr>
        <p:spPr>
          <a:xfrm>
            <a:off x="572400" y="481542"/>
            <a:ext cx="8032048" cy="2075925"/>
          </a:xfrm>
        </p:spPr>
        <p:txBody>
          <a:bodyPr anchor="t">
            <a:noAutofit/>
          </a:bodyPr>
          <a:lstStyle>
            <a:lvl1pPr>
              <a:defRPr sz="4500">
                <a:solidFill>
                  <a:schemeClr val="bg1"/>
                </a:solidFill>
              </a:defRPr>
            </a:lvl1pPr>
          </a:lstStyle>
          <a:p>
            <a:r>
              <a:rPr lang="en-US" noProof="0" dirty="0"/>
              <a:t>Click to edit Master title style</a:t>
            </a:r>
            <a:endParaRPr lang="fi-FI" noProof="0" dirty="0"/>
          </a:p>
        </p:txBody>
      </p:sp>
      <p:sp>
        <p:nvSpPr>
          <p:cNvPr id="3" name="Subtitle 2"/>
          <p:cNvSpPr>
            <a:spLocks noGrp="1"/>
          </p:cNvSpPr>
          <p:nvPr>
            <p:ph type="subTitle" idx="1"/>
          </p:nvPr>
        </p:nvSpPr>
        <p:spPr>
          <a:xfrm>
            <a:off x="572400" y="2619373"/>
            <a:ext cx="6285600" cy="307777"/>
          </a:xfrm>
        </p:spPr>
        <p:txBody>
          <a:bodyPr/>
          <a:lstStyle>
            <a:lvl1pPr marL="0" indent="0" algn="l">
              <a:buNone/>
              <a:defRPr>
                <a:solidFill>
                  <a:schemeClr val="bg1"/>
                </a:solidFill>
                <a:latin typeface="Georgia" pitchFamily="18" charset="0"/>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noProof="0" dirty="0"/>
              <a:t>Click to edit Master subtitle style</a:t>
            </a:r>
            <a:endParaRPr lang="fi-FI" noProof="0" dirty="0"/>
          </a:p>
        </p:txBody>
      </p:sp>
      <p:sp>
        <p:nvSpPr>
          <p:cNvPr id="4" name="Date Placeholder 3"/>
          <p:cNvSpPr>
            <a:spLocks noGrp="1"/>
          </p:cNvSpPr>
          <p:nvPr>
            <p:ph type="dt" sz="half" idx="10"/>
          </p:nvPr>
        </p:nvSpPr>
        <p:spPr>
          <a:xfrm>
            <a:off x="2862000" y="4968000"/>
            <a:ext cx="2026800" cy="147000"/>
          </a:xfrm>
        </p:spPr>
        <p:txBody>
          <a:bodyPr wrap="none" lIns="0" tIns="0" rIns="0" bIns="0"/>
          <a:lstStyle>
            <a:lvl1pPr>
              <a:defRPr sz="1000">
                <a:solidFill>
                  <a:schemeClr val="bg1"/>
                </a:solidFill>
              </a:defRPr>
            </a:lvl1pPr>
          </a:lstStyle>
          <a:p>
            <a:fld id="{DBA86B29-D8EF-4DBC-BC2D-E6AEDE3E70DD}" type="datetime1">
              <a:rPr lang="en-US" smtClean="0">
                <a:solidFill>
                  <a:srgbClr val="FFFFFF"/>
                </a:solidFill>
              </a:rPr>
              <a:pPr/>
              <a:t>8/28/2022</a:t>
            </a:fld>
            <a:endParaRPr lang="fi-FI">
              <a:solidFill>
                <a:srgbClr val="FFFFFF"/>
              </a:solidFill>
            </a:endParaRPr>
          </a:p>
        </p:txBody>
      </p:sp>
      <p:sp>
        <p:nvSpPr>
          <p:cNvPr id="10" name="Text Placeholder 9"/>
          <p:cNvSpPr>
            <a:spLocks noGrp="1"/>
          </p:cNvSpPr>
          <p:nvPr>
            <p:ph type="body" sz="quarter" idx="11"/>
          </p:nvPr>
        </p:nvSpPr>
        <p:spPr>
          <a:xfrm>
            <a:off x="5144400" y="4968000"/>
            <a:ext cx="1830629" cy="333425"/>
          </a:xfrm>
        </p:spPr>
        <p:txBody>
          <a:bodyPr wrap="none" lIns="0" tIns="0" rIns="0" bIns="0"/>
          <a:lstStyle>
            <a:lvl1pPr marL="0" indent="0">
              <a:spcBef>
                <a:spcPts val="0"/>
              </a:spcBef>
              <a:buNone/>
              <a:defRPr sz="1000" b="1">
                <a:solidFill>
                  <a:schemeClr val="bg1"/>
                </a:solidFill>
              </a:defRPr>
            </a:lvl1pPr>
            <a:lvl2pPr marL="617975" indent="-236991">
              <a:spcBef>
                <a:spcPts val="240"/>
              </a:spcBef>
              <a:defRPr lang="fi-FI" sz="1000" kern="1200" dirty="0" smtClean="0">
                <a:solidFill>
                  <a:schemeClr val="bg1"/>
                </a:solidFill>
                <a:latin typeface="+mn-lt"/>
                <a:ea typeface="+mn-ea"/>
                <a:cs typeface="+mn-cs"/>
              </a:defRPr>
            </a:lvl2pPr>
            <a:lvl3pPr>
              <a:defRPr sz="1000"/>
            </a:lvl3pPr>
            <a:lvl4pPr>
              <a:defRPr sz="1000"/>
            </a:lvl4pPr>
            <a:lvl5pPr>
              <a:defRPr sz="1000"/>
            </a:lvl5pPr>
          </a:lstStyle>
          <a:p>
            <a:pPr lvl="0"/>
            <a:r>
              <a:rPr lang="en-US" noProof="0" dirty="0"/>
              <a:t>Click to edit Master text styles</a:t>
            </a:r>
          </a:p>
          <a:p>
            <a:pPr lvl="1"/>
            <a:r>
              <a:rPr lang="en-US" noProof="0" dirty="0"/>
              <a:t>Second level</a:t>
            </a:r>
          </a:p>
        </p:txBody>
      </p:sp>
      <p:sp>
        <p:nvSpPr>
          <p:cNvPr id="13" name="Text Placeholder 9"/>
          <p:cNvSpPr>
            <a:spLocks noGrp="1"/>
          </p:cNvSpPr>
          <p:nvPr>
            <p:ph type="body" sz="quarter" idx="12"/>
          </p:nvPr>
        </p:nvSpPr>
        <p:spPr>
          <a:xfrm>
            <a:off x="7426800" y="4968000"/>
            <a:ext cx="1830629" cy="333425"/>
          </a:xfrm>
        </p:spPr>
        <p:txBody>
          <a:bodyPr wrap="none" lIns="0" tIns="0" rIns="0" bIns="0"/>
          <a:lstStyle>
            <a:lvl1pPr marL="0" indent="0">
              <a:spcBef>
                <a:spcPts val="0"/>
              </a:spcBef>
              <a:buNone/>
              <a:defRPr sz="1000" b="1">
                <a:solidFill>
                  <a:schemeClr val="bg1"/>
                </a:solidFill>
              </a:defRPr>
            </a:lvl1pPr>
            <a:lvl2pPr marL="617975" indent="-236991">
              <a:spcBef>
                <a:spcPts val="240"/>
              </a:spcBef>
              <a:defRPr lang="fi-FI" sz="1000" kern="1200" dirty="0" smtClean="0">
                <a:solidFill>
                  <a:schemeClr val="bg1"/>
                </a:solidFill>
                <a:latin typeface="+mn-lt"/>
                <a:ea typeface="+mn-ea"/>
                <a:cs typeface="+mn-cs"/>
              </a:defRPr>
            </a:lvl2pPr>
            <a:lvl3pPr>
              <a:defRPr sz="1000"/>
            </a:lvl3pPr>
            <a:lvl4pPr>
              <a:defRPr sz="1000"/>
            </a:lvl4pPr>
            <a:lvl5pPr>
              <a:defRPr sz="1000"/>
            </a:lvl5pPr>
          </a:lstStyle>
          <a:p>
            <a:pPr lvl="0"/>
            <a:r>
              <a:rPr lang="en-US" noProof="0" dirty="0"/>
              <a:t>Click to edit Master text styles</a:t>
            </a:r>
          </a:p>
          <a:p>
            <a:pPr lvl="1"/>
            <a:r>
              <a:rPr lang="en-US" noProof="0" dirty="0"/>
              <a:t>Second level</a:t>
            </a:r>
          </a:p>
        </p:txBody>
      </p:sp>
      <p:sp>
        <p:nvSpPr>
          <p:cNvPr id="14" name="Text Placeholder 9"/>
          <p:cNvSpPr>
            <a:spLocks noGrp="1"/>
          </p:cNvSpPr>
          <p:nvPr>
            <p:ph type="body" sz="quarter" idx="13"/>
          </p:nvPr>
        </p:nvSpPr>
        <p:spPr>
          <a:xfrm>
            <a:off x="2862000" y="5115000"/>
            <a:ext cx="1830629" cy="333425"/>
          </a:xfrm>
        </p:spPr>
        <p:txBody>
          <a:bodyPr wrap="none" lIns="0" tIns="0" rIns="0" bIns="0"/>
          <a:lstStyle>
            <a:lvl1pPr marL="0" indent="0">
              <a:spcBef>
                <a:spcPts val="0"/>
              </a:spcBef>
              <a:buNone/>
              <a:defRPr sz="1000" b="1">
                <a:solidFill>
                  <a:schemeClr val="bg1"/>
                </a:solidFill>
              </a:defRPr>
            </a:lvl1pPr>
            <a:lvl2pPr marL="617975" indent="-236991">
              <a:spcBef>
                <a:spcPts val="240"/>
              </a:spcBef>
              <a:defRPr lang="fi-FI" sz="1000" kern="1200" dirty="0" smtClean="0">
                <a:solidFill>
                  <a:schemeClr val="bg1"/>
                </a:solidFill>
                <a:latin typeface="+mn-lt"/>
                <a:ea typeface="+mn-ea"/>
                <a:cs typeface="+mn-cs"/>
              </a:defRPr>
            </a:lvl2pPr>
            <a:lvl3pPr>
              <a:defRPr sz="1000"/>
            </a:lvl3pPr>
            <a:lvl4pPr>
              <a:defRPr sz="1000"/>
            </a:lvl4pPr>
            <a:lvl5pPr>
              <a:defRPr sz="1000"/>
            </a:lvl5pPr>
          </a:lstStyle>
          <a:p>
            <a:pPr lvl="0"/>
            <a:r>
              <a:rPr lang="en-US" noProof="0" dirty="0"/>
              <a:t>Click to edit Master text styles</a:t>
            </a:r>
          </a:p>
          <a:p>
            <a:pPr lvl="1"/>
            <a:r>
              <a:rPr lang="en-US" noProof="0" dirty="0"/>
              <a:t>Second level</a:t>
            </a:r>
          </a:p>
        </p:txBody>
      </p:sp>
    </p:spTree>
    <p:extLst>
      <p:ext uri="{BB962C8B-B14F-4D97-AF65-F5344CB8AC3E}">
        <p14:creationId xmlns:p14="http://schemas.microsoft.com/office/powerpoint/2010/main" val="29729284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tle Slide Light Blue">
    <p:spTree>
      <p:nvGrpSpPr>
        <p:cNvPr id="1" name=""/>
        <p:cNvGrpSpPr/>
        <p:nvPr/>
      </p:nvGrpSpPr>
      <p:grpSpPr>
        <a:xfrm>
          <a:off x="0" y="0"/>
          <a:ext cx="0" cy="0"/>
          <a:chOff x="0" y="0"/>
          <a:chExt cx="0" cy="0"/>
        </a:xfrm>
      </p:grpSpPr>
      <p:sp>
        <p:nvSpPr>
          <p:cNvPr id="8" name="Rectangle 7"/>
          <p:cNvSpPr/>
          <p:nvPr userDrawn="1"/>
        </p:nvSpPr>
        <p:spPr>
          <a:xfrm>
            <a:off x="0" y="0"/>
            <a:ext cx="9144000" cy="5715000"/>
          </a:xfrm>
          <a:prstGeom prst="rect">
            <a:avLst/>
          </a:prstGeom>
          <a:solidFill>
            <a:srgbClr val="00A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167">
              <a:solidFill>
                <a:srgbClr val="FFFFFF"/>
              </a:solidFill>
            </a:endParaRPr>
          </a:p>
        </p:txBody>
      </p:sp>
      <p:sp>
        <p:nvSpPr>
          <p:cNvPr id="2" name="Title 1"/>
          <p:cNvSpPr>
            <a:spLocks noGrp="1"/>
          </p:cNvSpPr>
          <p:nvPr>
            <p:ph type="ctrTitle"/>
          </p:nvPr>
        </p:nvSpPr>
        <p:spPr>
          <a:xfrm>
            <a:off x="572400" y="481542"/>
            <a:ext cx="8032048" cy="2075925"/>
          </a:xfrm>
        </p:spPr>
        <p:txBody>
          <a:bodyPr anchor="t">
            <a:noAutofit/>
          </a:bodyPr>
          <a:lstStyle>
            <a:lvl1pPr>
              <a:defRPr sz="4500">
                <a:solidFill>
                  <a:schemeClr val="bg1"/>
                </a:solidFill>
              </a:defRPr>
            </a:lvl1pPr>
          </a:lstStyle>
          <a:p>
            <a:r>
              <a:rPr lang="en-US" noProof="0" dirty="0"/>
              <a:t>Click to edit Master title style</a:t>
            </a:r>
            <a:endParaRPr lang="fi-FI" noProof="0" dirty="0"/>
          </a:p>
        </p:txBody>
      </p:sp>
      <p:sp>
        <p:nvSpPr>
          <p:cNvPr id="3" name="Subtitle 2"/>
          <p:cNvSpPr>
            <a:spLocks noGrp="1"/>
          </p:cNvSpPr>
          <p:nvPr>
            <p:ph type="subTitle" idx="1"/>
          </p:nvPr>
        </p:nvSpPr>
        <p:spPr>
          <a:xfrm>
            <a:off x="572400" y="2619373"/>
            <a:ext cx="6285600" cy="307777"/>
          </a:xfrm>
        </p:spPr>
        <p:txBody>
          <a:bodyPr/>
          <a:lstStyle>
            <a:lvl1pPr marL="0" indent="0" algn="l">
              <a:buNone/>
              <a:defRPr>
                <a:solidFill>
                  <a:schemeClr val="bg1"/>
                </a:solidFill>
                <a:latin typeface="Georgia" pitchFamily="18" charset="0"/>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noProof="0" dirty="0"/>
              <a:t>Click to edit Master subtitle style</a:t>
            </a:r>
            <a:endParaRPr lang="fi-FI" noProof="0" dirty="0"/>
          </a:p>
        </p:txBody>
      </p:sp>
      <p:sp>
        <p:nvSpPr>
          <p:cNvPr id="4" name="Date Placeholder 3"/>
          <p:cNvSpPr>
            <a:spLocks noGrp="1"/>
          </p:cNvSpPr>
          <p:nvPr>
            <p:ph type="dt" sz="half" idx="10"/>
          </p:nvPr>
        </p:nvSpPr>
        <p:spPr>
          <a:xfrm>
            <a:off x="2862000" y="4968000"/>
            <a:ext cx="2026800" cy="147000"/>
          </a:xfrm>
        </p:spPr>
        <p:txBody>
          <a:bodyPr wrap="none" lIns="0" tIns="0" rIns="0" bIns="0"/>
          <a:lstStyle>
            <a:lvl1pPr>
              <a:defRPr sz="1000">
                <a:solidFill>
                  <a:schemeClr val="bg1"/>
                </a:solidFill>
              </a:defRPr>
            </a:lvl1pPr>
          </a:lstStyle>
          <a:p>
            <a:fld id="{DBA86B29-D8EF-4DBC-BC2D-E6AEDE3E70DD}" type="datetime1">
              <a:rPr lang="en-US" smtClean="0">
                <a:solidFill>
                  <a:srgbClr val="FFFFFF"/>
                </a:solidFill>
              </a:rPr>
              <a:pPr/>
              <a:t>8/28/2022</a:t>
            </a:fld>
            <a:endParaRPr lang="fi-FI">
              <a:solidFill>
                <a:srgbClr val="FFFFFF"/>
              </a:solidFill>
            </a:endParaRPr>
          </a:p>
        </p:txBody>
      </p:sp>
      <p:sp>
        <p:nvSpPr>
          <p:cNvPr id="10" name="Text Placeholder 9"/>
          <p:cNvSpPr>
            <a:spLocks noGrp="1"/>
          </p:cNvSpPr>
          <p:nvPr>
            <p:ph type="body" sz="quarter" idx="11"/>
          </p:nvPr>
        </p:nvSpPr>
        <p:spPr>
          <a:xfrm>
            <a:off x="5144400" y="4968000"/>
            <a:ext cx="1830629" cy="333425"/>
          </a:xfrm>
        </p:spPr>
        <p:txBody>
          <a:bodyPr wrap="none" lIns="0" tIns="0" rIns="0" bIns="0"/>
          <a:lstStyle>
            <a:lvl1pPr marL="0" indent="0">
              <a:spcBef>
                <a:spcPts val="0"/>
              </a:spcBef>
              <a:buNone/>
              <a:defRPr sz="1000" b="1">
                <a:solidFill>
                  <a:schemeClr val="bg1"/>
                </a:solidFill>
              </a:defRPr>
            </a:lvl1pPr>
            <a:lvl2pPr marL="617975" indent="-236991">
              <a:spcBef>
                <a:spcPts val="240"/>
              </a:spcBef>
              <a:defRPr lang="fi-FI" sz="1000" kern="1200" dirty="0" smtClean="0">
                <a:solidFill>
                  <a:schemeClr val="bg1"/>
                </a:solidFill>
                <a:latin typeface="+mn-lt"/>
                <a:ea typeface="+mn-ea"/>
                <a:cs typeface="+mn-cs"/>
              </a:defRPr>
            </a:lvl2pPr>
            <a:lvl3pPr>
              <a:defRPr sz="1000"/>
            </a:lvl3pPr>
            <a:lvl4pPr>
              <a:defRPr sz="1000"/>
            </a:lvl4pPr>
            <a:lvl5pPr>
              <a:defRPr sz="1000"/>
            </a:lvl5pPr>
          </a:lstStyle>
          <a:p>
            <a:pPr lvl="0"/>
            <a:r>
              <a:rPr lang="en-US" noProof="0" dirty="0"/>
              <a:t>Click to edit Master text styles</a:t>
            </a:r>
          </a:p>
          <a:p>
            <a:pPr lvl="1"/>
            <a:r>
              <a:rPr lang="en-US" noProof="0" dirty="0"/>
              <a:t>Second level</a:t>
            </a:r>
          </a:p>
        </p:txBody>
      </p:sp>
      <p:sp>
        <p:nvSpPr>
          <p:cNvPr id="13" name="Text Placeholder 9"/>
          <p:cNvSpPr>
            <a:spLocks noGrp="1"/>
          </p:cNvSpPr>
          <p:nvPr>
            <p:ph type="body" sz="quarter" idx="12"/>
          </p:nvPr>
        </p:nvSpPr>
        <p:spPr>
          <a:xfrm>
            <a:off x="7426800" y="4968000"/>
            <a:ext cx="1830629" cy="333425"/>
          </a:xfrm>
        </p:spPr>
        <p:txBody>
          <a:bodyPr wrap="none" lIns="0" tIns="0" rIns="0" bIns="0"/>
          <a:lstStyle>
            <a:lvl1pPr marL="0" indent="0">
              <a:spcBef>
                <a:spcPts val="0"/>
              </a:spcBef>
              <a:buNone/>
              <a:defRPr sz="1000" b="1">
                <a:solidFill>
                  <a:schemeClr val="bg1"/>
                </a:solidFill>
              </a:defRPr>
            </a:lvl1pPr>
            <a:lvl2pPr marL="617975" indent="-236991">
              <a:spcBef>
                <a:spcPts val="240"/>
              </a:spcBef>
              <a:defRPr lang="fi-FI" sz="1000" kern="1200" dirty="0" smtClean="0">
                <a:solidFill>
                  <a:schemeClr val="bg1"/>
                </a:solidFill>
                <a:latin typeface="+mn-lt"/>
                <a:ea typeface="+mn-ea"/>
                <a:cs typeface="+mn-cs"/>
              </a:defRPr>
            </a:lvl2pPr>
            <a:lvl3pPr>
              <a:defRPr sz="1000"/>
            </a:lvl3pPr>
            <a:lvl4pPr>
              <a:defRPr sz="1000"/>
            </a:lvl4pPr>
            <a:lvl5pPr>
              <a:defRPr sz="1000"/>
            </a:lvl5pPr>
          </a:lstStyle>
          <a:p>
            <a:pPr lvl="0"/>
            <a:r>
              <a:rPr lang="en-US" noProof="0" dirty="0"/>
              <a:t>Click to edit Master text styles</a:t>
            </a:r>
          </a:p>
          <a:p>
            <a:pPr lvl="1"/>
            <a:r>
              <a:rPr lang="en-US" noProof="0" dirty="0"/>
              <a:t>Second level</a:t>
            </a:r>
          </a:p>
        </p:txBody>
      </p:sp>
      <p:sp>
        <p:nvSpPr>
          <p:cNvPr id="14" name="Text Placeholder 9"/>
          <p:cNvSpPr>
            <a:spLocks noGrp="1"/>
          </p:cNvSpPr>
          <p:nvPr>
            <p:ph type="body" sz="quarter" idx="13"/>
          </p:nvPr>
        </p:nvSpPr>
        <p:spPr>
          <a:xfrm>
            <a:off x="2862000" y="5115000"/>
            <a:ext cx="1830629" cy="333425"/>
          </a:xfrm>
        </p:spPr>
        <p:txBody>
          <a:bodyPr wrap="none" lIns="0" tIns="0" rIns="0" bIns="0"/>
          <a:lstStyle>
            <a:lvl1pPr marL="0" indent="0">
              <a:spcBef>
                <a:spcPts val="0"/>
              </a:spcBef>
              <a:buNone/>
              <a:defRPr sz="1000" b="1">
                <a:solidFill>
                  <a:schemeClr val="bg1"/>
                </a:solidFill>
              </a:defRPr>
            </a:lvl1pPr>
            <a:lvl2pPr marL="617975" indent="-236991">
              <a:spcBef>
                <a:spcPts val="240"/>
              </a:spcBef>
              <a:defRPr lang="fi-FI" sz="1000" kern="1200" dirty="0" smtClean="0">
                <a:solidFill>
                  <a:schemeClr val="bg1"/>
                </a:solidFill>
                <a:latin typeface="+mn-lt"/>
                <a:ea typeface="+mn-ea"/>
                <a:cs typeface="+mn-cs"/>
              </a:defRPr>
            </a:lvl2pPr>
            <a:lvl3pPr>
              <a:defRPr sz="1000"/>
            </a:lvl3pPr>
            <a:lvl4pPr>
              <a:defRPr sz="1000"/>
            </a:lvl4pPr>
            <a:lvl5pPr>
              <a:defRPr sz="1000"/>
            </a:lvl5pPr>
          </a:lstStyle>
          <a:p>
            <a:pPr lvl="0"/>
            <a:r>
              <a:rPr lang="en-US" noProof="0" dirty="0"/>
              <a:t>Click to edit Master text styles</a:t>
            </a:r>
          </a:p>
          <a:p>
            <a:pPr lvl="1"/>
            <a:r>
              <a:rPr lang="en-US" noProof="0" dirty="0"/>
              <a:t>Second level</a:t>
            </a:r>
          </a:p>
        </p:txBody>
      </p:sp>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6015" b="7183"/>
          <a:stretch/>
        </p:blipFill>
        <p:spPr>
          <a:xfrm>
            <a:off x="0" y="4824046"/>
            <a:ext cx="2937008" cy="890954"/>
          </a:xfrm>
          <a:prstGeom prst="rect">
            <a:avLst/>
          </a:prstGeom>
        </p:spPr>
      </p:pic>
    </p:spTree>
    <p:extLst>
      <p:ext uri="{BB962C8B-B14F-4D97-AF65-F5344CB8AC3E}">
        <p14:creationId xmlns:p14="http://schemas.microsoft.com/office/powerpoint/2010/main" val="12937117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itle Slide Red">
    <p:spTree>
      <p:nvGrpSpPr>
        <p:cNvPr id="1" name=""/>
        <p:cNvGrpSpPr/>
        <p:nvPr/>
      </p:nvGrpSpPr>
      <p:grpSpPr>
        <a:xfrm>
          <a:off x="0" y="0"/>
          <a:ext cx="0" cy="0"/>
          <a:chOff x="0" y="0"/>
          <a:chExt cx="0" cy="0"/>
        </a:xfrm>
      </p:grpSpPr>
      <p:sp>
        <p:nvSpPr>
          <p:cNvPr id="8" name="Rectangle 7"/>
          <p:cNvSpPr/>
          <p:nvPr userDrawn="1"/>
        </p:nvSpPr>
        <p:spPr>
          <a:xfrm>
            <a:off x="0" y="0"/>
            <a:ext cx="9144000" cy="5715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167">
              <a:solidFill>
                <a:srgbClr val="FFFFFF"/>
              </a:solidFill>
            </a:endParaRPr>
          </a:p>
        </p:txBody>
      </p:sp>
      <p:sp>
        <p:nvSpPr>
          <p:cNvPr id="2" name="Title 1"/>
          <p:cNvSpPr>
            <a:spLocks noGrp="1"/>
          </p:cNvSpPr>
          <p:nvPr>
            <p:ph type="ctrTitle"/>
          </p:nvPr>
        </p:nvSpPr>
        <p:spPr>
          <a:xfrm>
            <a:off x="572400" y="481542"/>
            <a:ext cx="8032048" cy="2075925"/>
          </a:xfrm>
        </p:spPr>
        <p:txBody>
          <a:bodyPr anchor="t">
            <a:noAutofit/>
          </a:bodyPr>
          <a:lstStyle>
            <a:lvl1pPr>
              <a:defRPr sz="4500">
                <a:solidFill>
                  <a:schemeClr val="bg1"/>
                </a:solidFill>
              </a:defRPr>
            </a:lvl1pPr>
          </a:lstStyle>
          <a:p>
            <a:r>
              <a:rPr lang="en-US" noProof="0" dirty="0"/>
              <a:t>Click to edit Master title style</a:t>
            </a:r>
            <a:endParaRPr lang="fi-FI" noProof="0" dirty="0"/>
          </a:p>
        </p:txBody>
      </p:sp>
      <p:sp>
        <p:nvSpPr>
          <p:cNvPr id="3" name="Subtitle 2"/>
          <p:cNvSpPr>
            <a:spLocks noGrp="1"/>
          </p:cNvSpPr>
          <p:nvPr>
            <p:ph type="subTitle" idx="1"/>
          </p:nvPr>
        </p:nvSpPr>
        <p:spPr>
          <a:xfrm>
            <a:off x="572400" y="2619373"/>
            <a:ext cx="6285600" cy="307777"/>
          </a:xfrm>
        </p:spPr>
        <p:txBody>
          <a:bodyPr/>
          <a:lstStyle>
            <a:lvl1pPr marL="0" indent="0" algn="l">
              <a:buNone/>
              <a:defRPr>
                <a:solidFill>
                  <a:schemeClr val="bg1"/>
                </a:solidFill>
                <a:latin typeface="Georgia" pitchFamily="18" charset="0"/>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noProof="0" dirty="0"/>
              <a:t>Click to edit Master subtitle style</a:t>
            </a:r>
            <a:endParaRPr lang="fi-FI" noProof="0" dirty="0"/>
          </a:p>
        </p:txBody>
      </p:sp>
      <p:sp>
        <p:nvSpPr>
          <p:cNvPr id="4" name="Date Placeholder 3"/>
          <p:cNvSpPr>
            <a:spLocks noGrp="1"/>
          </p:cNvSpPr>
          <p:nvPr>
            <p:ph type="dt" sz="half" idx="10"/>
          </p:nvPr>
        </p:nvSpPr>
        <p:spPr>
          <a:xfrm>
            <a:off x="2862000" y="4968000"/>
            <a:ext cx="2026800" cy="147000"/>
          </a:xfrm>
        </p:spPr>
        <p:txBody>
          <a:bodyPr wrap="none" lIns="0" tIns="0" rIns="0" bIns="0"/>
          <a:lstStyle>
            <a:lvl1pPr>
              <a:defRPr sz="1000">
                <a:solidFill>
                  <a:schemeClr val="bg1"/>
                </a:solidFill>
              </a:defRPr>
            </a:lvl1pPr>
          </a:lstStyle>
          <a:p>
            <a:fld id="{DBA86B29-D8EF-4DBC-BC2D-E6AEDE3E70DD}" type="datetime1">
              <a:rPr lang="en-US" smtClean="0">
                <a:solidFill>
                  <a:srgbClr val="FFFFFF"/>
                </a:solidFill>
              </a:rPr>
              <a:pPr/>
              <a:t>8/28/2022</a:t>
            </a:fld>
            <a:endParaRPr lang="fi-FI">
              <a:solidFill>
                <a:srgbClr val="FFFFFF"/>
              </a:solidFill>
            </a:endParaRPr>
          </a:p>
        </p:txBody>
      </p:sp>
      <p:sp>
        <p:nvSpPr>
          <p:cNvPr id="10" name="Text Placeholder 9"/>
          <p:cNvSpPr>
            <a:spLocks noGrp="1"/>
          </p:cNvSpPr>
          <p:nvPr>
            <p:ph type="body" sz="quarter" idx="11"/>
          </p:nvPr>
        </p:nvSpPr>
        <p:spPr>
          <a:xfrm>
            <a:off x="5144400" y="4968000"/>
            <a:ext cx="1830629" cy="333425"/>
          </a:xfrm>
        </p:spPr>
        <p:txBody>
          <a:bodyPr wrap="none" lIns="0" tIns="0" rIns="0" bIns="0"/>
          <a:lstStyle>
            <a:lvl1pPr marL="0" indent="0">
              <a:spcBef>
                <a:spcPts val="0"/>
              </a:spcBef>
              <a:buNone/>
              <a:defRPr sz="1000" b="1">
                <a:solidFill>
                  <a:schemeClr val="bg1"/>
                </a:solidFill>
              </a:defRPr>
            </a:lvl1pPr>
            <a:lvl2pPr marL="617975" indent="-236991">
              <a:spcBef>
                <a:spcPts val="240"/>
              </a:spcBef>
              <a:defRPr lang="fi-FI" sz="1000" kern="1200" dirty="0" smtClean="0">
                <a:solidFill>
                  <a:schemeClr val="bg1"/>
                </a:solidFill>
                <a:latin typeface="+mn-lt"/>
                <a:ea typeface="+mn-ea"/>
                <a:cs typeface="+mn-cs"/>
              </a:defRPr>
            </a:lvl2pPr>
            <a:lvl3pPr>
              <a:defRPr sz="1000"/>
            </a:lvl3pPr>
            <a:lvl4pPr>
              <a:defRPr sz="1000"/>
            </a:lvl4pPr>
            <a:lvl5pPr>
              <a:defRPr sz="1000"/>
            </a:lvl5pPr>
          </a:lstStyle>
          <a:p>
            <a:pPr lvl="0"/>
            <a:r>
              <a:rPr lang="en-US" noProof="0" dirty="0"/>
              <a:t>Click to edit Master text styles</a:t>
            </a:r>
          </a:p>
          <a:p>
            <a:pPr lvl="1"/>
            <a:r>
              <a:rPr lang="en-US" noProof="0" dirty="0"/>
              <a:t>Second level</a:t>
            </a:r>
          </a:p>
        </p:txBody>
      </p:sp>
      <p:sp>
        <p:nvSpPr>
          <p:cNvPr id="13" name="Text Placeholder 9"/>
          <p:cNvSpPr>
            <a:spLocks noGrp="1"/>
          </p:cNvSpPr>
          <p:nvPr>
            <p:ph type="body" sz="quarter" idx="12"/>
          </p:nvPr>
        </p:nvSpPr>
        <p:spPr>
          <a:xfrm>
            <a:off x="7426800" y="4968000"/>
            <a:ext cx="1830629" cy="333425"/>
          </a:xfrm>
        </p:spPr>
        <p:txBody>
          <a:bodyPr wrap="none" lIns="0" tIns="0" rIns="0" bIns="0"/>
          <a:lstStyle>
            <a:lvl1pPr marL="0" indent="0">
              <a:spcBef>
                <a:spcPts val="0"/>
              </a:spcBef>
              <a:buNone/>
              <a:defRPr sz="1000" b="1">
                <a:solidFill>
                  <a:schemeClr val="bg1"/>
                </a:solidFill>
              </a:defRPr>
            </a:lvl1pPr>
            <a:lvl2pPr marL="617975" indent="-236991">
              <a:spcBef>
                <a:spcPts val="240"/>
              </a:spcBef>
              <a:defRPr lang="fi-FI" sz="1000" kern="1200" dirty="0" smtClean="0">
                <a:solidFill>
                  <a:schemeClr val="bg1"/>
                </a:solidFill>
                <a:latin typeface="+mn-lt"/>
                <a:ea typeface="+mn-ea"/>
                <a:cs typeface="+mn-cs"/>
              </a:defRPr>
            </a:lvl2pPr>
            <a:lvl3pPr>
              <a:defRPr sz="1000"/>
            </a:lvl3pPr>
            <a:lvl4pPr>
              <a:defRPr sz="1000"/>
            </a:lvl4pPr>
            <a:lvl5pPr>
              <a:defRPr sz="1000"/>
            </a:lvl5pPr>
          </a:lstStyle>
          <a:p>
            <a:pPr lvl="0"/>
            <a:r>
              <a:rPr lang="en-US" noProof="0" dirty="0"/>
              <a:t>Click to edit Master text styles</a:t>
            </a:r>
          </a:p>
          <a:p>
            <a:pPr lvl="1"/>
            <a:r>
              <a:rPr lang="en-US" noProof="0" dirty="0"/>
              <a:t>Second level</a:t>
            </a:r>
          </a:p>
        </p:txBody>
      </p:sp>
      <p:sp>
        <p:nvSpPr>
          <p:cNvPr id="14" name="Text Placeholder 9"/>
          <p:cNvSpPr>
            <a:spLocks noGrp="1"/>
          </p:cNvSpPr>
          <p:nvPr>
            <p:ph type="body" sz="quarter" idx="13"/>
          </p:nvPr>
        </p:nvSpPr>
        <p:spPr>
          <a:xfrm>
            <a:off x="2862000" y="5115000"/>
            <a:ext cx="1830629" cy="333425"/>
          </a:xfrm>
        </p:spPr>
        <p:txBody>
          <a:bodyPr wrap="none" lIns="0" tIns="0" rIns="0" bIns="0"/>
          <a:lstStyle>
            <a:lvl1pPr marL="0" indent="0">
              <a:spcBef>
                <a:spcPts val="0"/>
              </a:spcBef>
              <a:buNone/>
              <a:defRPr sz="1000" b="1">
                <a:solidFill>
                  <a:schemeClr val="bg1"/>
                </a:solidFill>
              </a:defRPr>
            </a:lvl1pPr>
            <a:lvl2pPr marL="617975" indent="-236991">
              <a:spcBef>
                <a:spcPts val="240"/>
              </a:spcBef>
              <a:defRPr lang="fi-FI" sz="1000" kern="1200" dirty="0" smtClean="0">
                <a:solidFill>
                  <a:schemeClr val="bg1"/>
                </a:solidFill>
                <a:latin typeface="+mn-lt"/>
                <a:ea typeface="+mn-ea"/>
                <a:cs typeface="+mn-cs"/>
              </a:defRPr>
            </a:lvl2pPr>
            <a:lvl3pPr>
              <a:defRPr sz="1000"/>
            </a:lvl3pPr>
            <a:lvl4pPr>
              <a:defRPr sz="1000"/>
            </a:lvl4pPr>
            <a:lvl5pPr>
              <a:defRPr sz="1000"/>
            </a:lvl5pPr>
          </a:lstStyle>
          <a:p>
            <a:pPr lvl="0"/>
            <a:r>
              <a:rPr lang="en-US" noProof="0" dirty="0"/>
              <a:t>Click to edit Master text styles</a:t>
            </a:r>
          </a:p>
          <a:p>
            <a:pPr lvl="1"/>
            <a:r>
              <a:rPr lang="en-US" noProof="0" dirty="0"/>
              <a:t>Second level</a:t>
            </a:r>
          </a:p>
        </p:txBody>
      </p:sp>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6015" b="7183"/>
          <a:stretch/>
        </p:blipFill>
        <p:spPr>
          <a:xfrm>
            <a:off x="0" y="4824046"/>
            <a:ext cx="2937008" cy="890954"/>
          </a:xfrm>
          <a:prstGeom prst="rect">
            <a:avLst/>
          </a:prstGeom>
        </p:spPr>
      </p:pic>
    </p:spTree>
    <p:extLst>
      <p:ext uri="{BB962C8B-B14F-4D97-AF65-F5344CB8AC3E}">
        <p14:creationId xmlns:p14="http://schemas.microsoft.com/office/powerpoint/2010/main" val="16108344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wo Col Blue">
    <p:spTree>
      <p:nvGrpSpPr>
        <p:cNvPr id="1" name=""/>
        <p:cNvGrpSpPr/>
        <p:nvPr/>
      </p:nvGrpSpPr>
      <p:grpSpPr>
        <a:xfrm>
          <a:off x="0" y="0"/>
          <a:ext cx="0" cy="0"/>
          <a:chOff x="0" y="0"/>
          <a:chExt cx="0" cy="0"/>
        </a:xfrm>
      </p:grpSpPr>
      <p:sp>
        <p:nvSpPr>
          <p:cNvPr id="10" name="Title 1"/>
          <p:cNvSpPr>
            <a:spLocks noGrp="1"/>
          </p:cNvSpPr>
          <p:nvPr>
            <p:ph type="ctrTitle"/>
          </p:nvPr>
        </p:nvSpPr>
        <p:spPr>
          <a:xfrm>
            <a:off x="463308" y="265113"/>
            <a:ext cx="8212380" cy="996498"/>
          </a:xfrm>
          <a:prstGeom prst="rect">
            <a:avLst/>
          </a:prstGeom>
        </p:spPr>
        <p:txBody>
          <a:bodyPr lIns="0" tIns="0" rIns="0" bIns="0" anchor="t" anchorCtr="0">
            <a:noAutofit/>
          </a:bodyPr>
          <a:lstStyle>
            <a:lvl1pPr algn="l">
              <a:lnSpc>
                <a:spcPct val="85000"/>
              </a:lnSpc>
              <a:defRPr sz="3000" b="1" spc="-83">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463320" y="1261614"/>
            <a:ext cx="3988079" cy="3336083"/>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fi-FI" dirty="0"/>
          </a:p>
        </p:txBody>
      </p:sp>
      <p:sp>
        <p:nvSpPr>
          <p:cNvPr id="40" name="Content Placeholder 10"/>
          <p:cNvSpPr>
            <a:spLocks noGrp="1"/>
          </p:cNvSpPr>
          <p:nvPr>
            <p:ph sz="quarter" idx="18"/>
          </p:nvPr>
        </p:nvSpPr>
        <p:spPr>
          <a:xfrm>
            <a:off x="4687611" y="1261614"/>
            <a:ext cx="3988079" cy="3336083"/>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10"/>
          <p:cNvSpPr>
            <a:spLocks noGrp="1"/>
          </p:cNvSpPr>
          <p:nvPr>
            <p:ph type="dt" sz="half" idx="19"/>
          </p:nvPr>
        </p:nvSpPr>
        <p:spPr/>
        <p:txBody>
          <a:bodyPr/>
          <a:lstStyle>
            <a:lvl1pPr>
              <a:defRPr/>
            </a:lvl1pPr>
          </a:lstStyle>
          <a:p>
            <a:pPr>
              <a:defRPr/>
            </a:pPr>
            <a:fld id="{686F12C3-4421-43A0-8844-8188FCFDF52F}" type="datetime1">
              <a:rPr lang="fi-FI" smtClean="0">
                <a:solidFill>
                  <a:prstClr val="black">
                    <a:tint val="75000"/>
                  </a:prstClr>
                </a:solidFill>
              </a:rPr>
              <a:pPr>
                <a:defRPr/>
              </a:pPr>
              <a:t>28.8.2022</a:t>
            </a:fld>
            <a:endParaRPr lang="fi-FI">
              <a:solidFill>
                <a:prstClr val="black">
                  <a:tint val="75000"/>
                </a:prstClr>
              </a:solidFill>
            </a:endParaRPr>
          </a:p>
        </p:txBody>
      </p:sp>
      <p:sp>
        <p:nvSpPr>
          <p:cNvPr id="8" name="Footer Placeholder 11"/>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2"/>
          <p:cNvSpPr>
            <a:spLocks noGrp="1"/>
          </p:cNvSpPr>
          <p:nvPr>
            <p:ph type="sldNum" sz="quarter" idx="21"/>
          </p:nvPr>
        </p:nvSpPr>
        <p:spPr/>
        <p:txBody>
          <a:bodyPr/>
          <a:lstStyle>
            <a:lvl1pPr>
              <a:defRPr/>
            </a:lvl1pPr>
          </a:lstStyle>
          <a:p>
            <a:pPr>
              <a:defRPr/>
            </a:pPr>
            <a:fld id="{7D79A8AE-7274-0C4A-AB42-92022833E6E2}" type="slidenum">
              <a:rPr lang="fi-FI">
                <a:solidFill>
                  <a:prstClr val="black">
                    <a:tint val="75000"/>
                  </a:prstClr>
                </a:solidFill>
              </a:rPr>
              <a:pPr>
                <a:defRPr/>
              </a:pPr>
              <a:t>‹#›</a:t>
            </a:fld>
            <a:endParaRPr lang="fi-FI">
              <a:solidFill>
                <a:prstClr val="black">
                  <a:tint val="75000"/>
                </a:prstClr>
              </a:solidFill>
            </a:endParaRPr>
          </a:p>
        </p:txBody>
      </p:sp>
      <p:cxnSp>
        <p:nvCxnSpPr>
          <p:cNvPr id="13" name="Straight Connector 4"/>
          <p:cNvCxnSpPr/>
          <p:nvPr userDrawn="1"/>
        </p:nvCxnSpPr>
        <p:spPr>
          <a:xfrm>
            <a:off x="468325" y="4873007"/>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pic>
        <p:nvPicPr>
          <p:cNvPr id="14"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4000" y="4712402"/>
            <a:ext cx="2113788" cy="964597"/>
          </a:xfrm>
          <a:prstGeom prst="rect">
            <a:avLst/>
          </a:prstGeom>
        </p:spPr>
      </p:pic>
    </p:spTree>
    <p:extLst>
      <p:ext uri="{BB962C8B-B14F-4D97-AF65-F5344CB8AC3E}">
        <p14:creationId xmlns:p14="http://schemas.microsoft.com/office/powerpoint/2010/main" val="111912418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itle Slide Light Green">
    <p:spTree>
      <p:nvGrpSpPr>
        <p:cNvPr id="1" name=""/>
        <p:cNvGrpSpPr/>
        <p:nvPr/>
      </p:nvGrpSpPr>
      <p:grpSpPr>
        <a:xfrm>
          <a:off x="0" y="0"/>
          <a:ext cx="0" cy="0"/>
          <a:chOff x="0" y="0"/>
          <a:chExt cx="0" cy="0"/>
        </a:xfrm>
      </p:grpSpPr>
      <p:sp>
        <p:nvSpPr>
          <p:cNvPr id="8" name="Rectangle 7"/>
          <p:cNvSpPr/>
          <p:nvPr userDrawn="1"/>
        </p:nvSpPr>
        <p:spPr>
          <a:xfrm>
            <a:off x="0" y="0"/>
            <a:ext cx="9144000" cy="5715000"/>
          </a:xfrm>
          <a:prstGeom prst="rect">
            <a:avLst/>
          </a:prstGeom>
          <a:solidFill>
            <a:srgbClr val="69BE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167">
              <a:solidFill>
                <a:srgbClr val="FFFFFF"/>
              </a:solidFill>
            </a:endParaRPr>
          </a:p>
        </p:txBody>
      </p:sp>
      <p:sp>
        <p:nvSpPr>
          <p:cNvPr id="2" name="Title 1"/>
          <p:cNvSpPr>
            <a:spLocks noGrp="1"/>
          </p:cNvSpPr>
          <p:nvPr>
            <p:ph type="ctrTitle"/>
          </p:nvPr>
        </p:nvSpPr>
        <p:spPr>
          <a:xfrm>
            <a:off x="572400" y="481542"/>
            <a:ext cx="8032048" cy="2075925"/>
          </a:xfrm>
        </p:spPr>
        <p:txBody>
          <a:bodyPr anchor="t">
            <a:noAutofit/>
          </a:bodyPr>
          <a:lstStyle>
            <a:lvl1pPr>
              <a:defRPr sz="4500">
                <a:solidFill>
                  <a:schemeClr val="bg1"/>
                </a:solidFill>
              </a:defRPr>
            </a:lvl1pPr>
          </a:lstStyle>
          <a:p>
            <a:r>
              <a:rPr lang="en-US" noProof="0" dirty="0"/>
              <a:t>Click to edit Master title style</a:t>
            </a:r>
            <a:endParaRPr lang="fi-FI" noProof="0" dirty="0"/>
          </a:p>
        </p:txBody>
      </p:sp>
      <p:sp>
        <p:nvSpPr>
          <p:cNvPr id="3" name="Subtitle 2"/>
          <p:cNvSpPr>
            <a:spLocks noGrp="1"/>
          </p:cNvSpPr>
          <p:nvPr>
            <p:ph type="subTitle" idx="1"/>
          </p:nvPr>
        </p:nvSpPr>
        <p:spPr>
          <a:xfrm>
            <a:off x="572400" y="2619373"/>
            <a:ext cx="6285600" cy="307777"/>
          </a:xfrm>
        </p:spPr>
        <p:txBody>
          <a:bodyPr/>
          <a:lstStyle>
            <a:lvl1pPr marL="0" indent="0" algn="l">
              <a:buNone/>
              <a:defRPr>
                <a:solidFill>
                  <a:schemeClr val="bg1"/>
                </a:solidFill>
                <a:latin typeface="Georgia" pitchFamily="18" charset="0"/>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noProof="0" dirty="0"/>
              <a:t>Click to edit Master subtitle style</a:t>
            </a:r>
            <a:endParaRPr lang="fi-FI" noProof="0" dirty="0"/>
          </a:p>
        </p:txBody>
      </p:sp>
      <p:sp>
        <p:nvSpPr>
          <p:cNvPr id="4" name="Date Placeholder 3"/>
          <p:cNvSpPr>
            <a:spLocks noGrp="1"/>
          </p:cNvSpPr>
          <p:nvPr>
            <p:ph type="dt" sz="half" idx="10"/>
          </p:nvPr>
        </p:nvSpPr>
        <p:spPr>
          <a:xfrm>
            <a:off x="2862000" y="4968000"/>
            <a:ext cx="2026800" cy="147000"/>
          </a:xfrm>
        </p:spPr>
        <p:txBody>
          <a:bodyPr wrap="none" lIns="0" tIns="0" rIns="0" bIns="0"/>
          <a:lstStyle>
            <a:lvl1pPr>
              <a:defRPr sz="1000">
                <a:solidFill>
                  <a:schemeClr val="bg1"/>
                </a:solidFill>
              </a:defRPr>
            </a:lvl1pPr>
          </a:lstStyle>
          <a:p>
            <a:fld id="{DBA86B29-D8EF-4DBC-BC2D-E6AEDE3E70DD}" type="datetime1">
              <a:rPr lang="en-US" smtClean="0">
                <a:solidFill>
                  <a:srgbClr val="FFFFFF"/>
                </a:solidFill>
              </a:rPr>
              <a:pPr/>
              <a:t>8/28/2022</a:t>
            </a:fld>
            <a:endParaRPr lang="fi-FI">
              <a:solidFill>
                <a:srgbClr val="FFFFFF"/>
              </a:solidFill>
            </a:endParaRPr>
          </a:p>
        </p:txBody>
      </p:sp>
      <p:sp>
        <p:nvSpPr>
          <p:cNvPr id="10" name="Text Placeholder 9"/>
          <p:cNvSpPr>
            <a:spLocks noGrp="1"/>
          </p:cNvSpPr>
          <p:nvPr>
            <p:ph type="body" sz="quarter" idx="11"/>
          </p:nvPr>
        </p:nvSpPr>
        <p:spPr>
          <a:xfrm>
            <a:off x="5144400" y="4968000"/>
            <a:ext cx="1830629" cy="333425"/>
          </a:xfrm>
        </p:spPr>
        <p:txBody>
          <a:bodyPr wrap="none" lIns="0" tIns="0" rIns="0" bIns="0"/>
          <a:lstStyle>
            <a:lvl1pPr marL="0" indent="0">
              <a:spcBef>
                <a:spcPts val="0"/>
              </a:spcBef>
              <a:buNone/>
              <a:defRPr sz="1000" b="1">
                <a:solidFill>
                  <a:schemeClr val="bg1"/>
                </a:solidFill>
              </a:defRPr>
            </a:lvl1pPr>
            <a:lvl2pPr marL="617975" indent="-236991">
              <a:spcBef>
                <a:spcPts val="240"/>
              </a:spcBef>
              <a:defRPr lang="fi-FI" sz="1000" kern="1200" dirty="0" smtClean="0">
                <a:solidFill>
                  <a:schemeClr val="bg1"/>
                </a:solidFill>
                <a:latin typeface="+mn-lt"/>
                <a:ea typeface="+mn-ea"/>
                <a:cs typeface="+mn-cs"/>
              </a:defRPr>
            </a:lvl2pPr>
            <a:lvl3pPr>
              <a:defRPr sz="1000"/>
            </a:lvl3pPr>
            <a:lvl4pPr>
              <a:defRPr sz="1000"/>
            </a:lvl4pPr>
            <a:lvl5pPr>
              <a:defRPr sz="1000"/>
            </a:lvl5pPr>
          </a:lstStyle>
          <a:p>
            <a:pPr lvl="0"/>
            <a:r>
              <a:rPr lang="en-US" noProof="0" dirty="0"/>
              <a:t>Click to edit Master text styles</a:t>
            </a:r>
          </a:p>
          <a:p>
            <a:pPr lvl="1"/>
            <a:r>
              <a:rPr lang="en-US" noProof="0" dirty="0"/>
              <a:t>Second level</a:t>
            </a:r>
          </a:p>
        </p:txBody>
      </p:sp>
      <p:sp>
        <p:nvSpPr>
          <p:cNvPr id="13" name="Text Placeholder 9"/>
          <p:cNvSpPr>
            <a:spLocks noGrp="1"/>
          </p:cNvSpPr>
          <p:nvPr>
            <p:ph type="body" sz="quarter" idx="12"/>
          </p:nvPr>
        </p:nvSpPr>
        <p:spPr>
          <a:xfrm>
            <a:off x="7426800" y="4968000"/>
            <a:ext cx="1830629" cy="333425"/>
          </a:xfrm>
        </p:spPr>
        <p:txBody>
          <a:bodyPr wrap="none" lIns="0" tIns="0" rIns="0" bIns="0"/>
          <a:lstStyle>
            <a:lvl1pPr marL="0" indent="0">
              <a:spcBef>
                <a:spcPts val="0"/>
              </a:spcBef>
              <a:buNone/>
              <a:defRPr sz="1000" b="1">
                <a:solidFill>
                  <a:schemeClr val="bg1"/>
                </a:solidFill>
              </a:defRPr>
            </a:lvl1pPr>
            <a:lvl2pPr marL="617975" indent="-236991">
              <a:spcBef>
                <a:spcPts val="240"/>
              </a:spcBef>
              <a:defRPr lang="fi-FI" sz="1000" kern="1200" dirty="0" smtClean="0">
                <a:solidFill>
                  <a:schemeClr val="bg1"/>
                </a:solidFill>
                <a:latin typeface="+mn-lt"/>
                <a:ea typeface="+mn-ea"/>
                <a:cs typeface="+mn-cs"/>
              </a:defRPr>
            </a:lvl2pPr>
            <a:lvl3pPr>
              <a:defRPr sz="1000"/>
            </a:lvl3pPr>
            <a:lvl4pPr>
              <a:defRPr sz="1000"/>
            </a:lvl4pPr>
            <a:lvl5pPr>
              <a:defRPr sz="1000"/>
            </a:lvl5pPr>
          </a:lstStyle>
          <a:p>
            <a:pPr lvl="0"/>
            <a:r>
              <a:rPr lang="en-US" noProof="0" dirty="0"/>
              <a:t>Click to edit Master text styles</a:t>
            </a:r>
          </a:p>
          <a:p>
            <a:pPr lvl="1"/>
            <a:r>
              <a:rPr lang="en-US" noProof="0" dirty="0"/>
              <a:t>Second level</a:t>
            </a:r>
          </a:p>
        </p:txBody>
      </p:sp>
      <p:sp>
        <p:nvSpPr>
          <p:cNvPr id="14" name="Text Placeholder 9"/>
          <p:cNvSpPr>
            <a:spLocks noGrp="1"/>
          </p:cNvSpPr>
          <p:nvPr>
            <p:ph type="body" sz="quarter" idx="13"/>
          </p:nvPr>
        </p:nvSpPr>
        <p:spPr>
          <a:xfrm>
            <a:off x="2862000" y="5115000"/>
            <a:ext cx="1830629" cy="333425"/>
          </a:xfrm>
        </p:spPr>
        <p:txBody>
          <a:bodyPr wrap="none" lIns="0" tIns="0" rIns="0" bIns="0"/>
          <a:lstStyle>
            <a:lvl1pPr marL="0" indent="0">
              <a:spcBef>
                <a:spcPts val="0"/>
              </a:spcBef>
              <a:buNone/>
              <a:defRPr sz="1000" b="1">
                <a:solidFill>
                  <a:schemeClr val="bg1"/>
                </a:solidFill>
              </a:defRPr>
            </a:lvl1pPr>
            <a:lvl2pPr marL="617975" indent="-236991">
              <a:spcBef>
                <a:spcPts val="240"/>
              </a:spcBef>
              <a:defRPr lang="fi-FI" sz="1000" kern="1200" dirty="0" smtClean="0">
                <a:solidFill>
                  <a:schemeClr val="bg1"/>
                </a:solidFill>
                <a:latin typeface="+mn-lt"/>
                <a:ea typeface="+mn-ea"/>
                <a:cs typeface="+mn-cs"/>
              </a:defRPr>
            </a:lvl2pPr>
            <a:lvl3pPr>
              <a:defRPr sz="1000"/>
            </a:lvl3pPr>
            <a:lvl4pPr>
              <a:defRPr sz="1000"/>
            </a:lvl4pPr>
            <a:lvl5pPr>
              <a:defRPr sz="1000"/>
            </a:lvl5pPr>
          </a:lstStyle>
          <a:p>
            <a:pPr lvl="0"/>
            <a:r>
              <a:rPr lang="en-US" noProof="0" dirty="0"/>
              <a:t>Click to edit Master text styles</a:t>
            </a:r>
          </a:p>
          <a:p>
            <a:pPr lvl="1"/>
            <a:r>
              <a:rPr lang="en-US" noProof="0" dirty="0"/>
              <a:t>Second level</a:t>
            </a:r>
          </a:p>
        </p:txBody>
      </p:sp>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6015" b="7183"/>
          <a:stretch/>
        </p:blipFill>
        <p:spPr>
          <a:xfrm>
            <a:off x="0" y="4824046"/>
            <a:ext cx="2937008" cy="890954"/>
          </a:xfrm>
          <a:prstGeom prst="rect">
            <a:avLst/>
          </a:prstGeom>
        </p:spPr>
      </p:pic>
    </p:spTree>
    <p:extLst>
      <p:ext uri="{BB962C8B-B14F-4D97-AF65-F5344CB8AC3E}">
        <p14:creationId xmlns:p14="http://schemas.microsoft.com/office/powerpoint/2010/main" val="326996496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itle Slide Orange">
    <p:spTree>
      <p:nvGrpSpPr>
        <p:cNvPr id="1" name=""/>
        <p:cNvGrpSpPr/>
        <p:nvPr/>
      </p:nvGrpSpPr>
      <p:grpSpPr>
        <a:xfrm>
          <a:off x="0" y="0"/>
          <a:ext cx="0" cy="0"/>
          <a:chOff x="0" y="0"/>
          <a:chExt cx="0" cy="0"/>
        </a:xfrm>
      </p:grpSpPr>
      <p:sp>
        <p:nvSpPr>
          <p:cNvPr id="8" name="Rectangle 7"/>
          <p:cNvSpPr/>
          <p:nvPr userDrawn="1"/>
        </p:nvSpPr>
        <p:spPr>
          <a:xfrm>
            <a:off x="0" y="0"/>
            <a:ext cx="9144000" cy="571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167">
              <a:solidFill>
                <a:srgbClr val="FFFFFF"/>
              </a:solidFill>
            </a:endParaRPr>
          </a:p>
        </p:txBody>
      </p:sp>
      <p:sp>
        <p:nvSpPr>
          <p:cNvPr id="2" name="Title 1"/>
          <p:cNvSpPr>
            <a:spLocks noGrp="1"/>
          </p:cNvSpPr>
          <p:nvPr>
            <p:ph type="ctrTitle"/>
          </p:nvPr>
        </p:nvSpPr>
        <p:spPr>
          <a:xfrm>
            <a:off x="572400" y="481542"/>
            <a:ext cx="8032048" cy="2075925"/>
          </a:xfrm>
        </p:spPr>
        <p:txBody>
          <a:bodyPr anchor="t">
            <a:noAutofit/>
          </a:bodyPr>
          <a:lstStyle>
            <a:lvl1pPr>
              <a:defRPr sz="4500">
                <a:solidFill>
                  <a:schemeClr val="bg1"/>
                </a:solidFill>
              </a:defRPr>
            </a:lvl1pPr>
          </a:lstStyle>
          <a:p>
            <a:r>
              <a:rPr lang="en-US" noProof="0" dirty="0"/>
              <a:t>Click to edit Master title style</a:t>
            </a:r>
            <a:endParaRPr lang="fi-FI" noProof="0" dirty="0"/>
          </a:p>
        </p:txBody>
      </p:sp>
      <p:sp>
        <p:nvSpPr>
          <p:cNvPr id="3" name="Subtitle 2"/>
          <p:cNvSpPr>
            <a:spLocks noGrp="1"/>
          </p:cNvSpPr>
          <p:nvPr>
            <p:ph type="subTitle" idx="1"/>
          </p:nvPr>
        </p:nvSpPr>
        <p:spPr>
          <a:xfrm>
            <a:off x="572400" y="2619373"/>
            <a:ext cx="6285600" cy="307777"/>
          </a:xfrm>
        </p:spPr>
        <p:txBody>
          <a:bodyPr/>
          <a:lstStyle>
            <a:lvl1pPr marL="0" indent="0" algn="l">
              <a:buNone/>
              <a:defRPr>
                <a:solidFill>
                  <a:schemeClr val="bg1"/>
                </a:solidFill>
                <a:latin typeface="Georgia" pitchFamily="18" charset="0"/>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noProof="0" dirty="0"/>
              <a:t>Click to edit Master subtitle style</a:t>
            </a:r>
            <a:endParaRPr lang="fi-FI" noProof="0" dirty="0"/>
          </a:p>
        </p:txBody>
      </p:sp>
      <p:sp>
        <p:nvSpPr>
          <p:cNvPr id="4" name="Date Placeholder 3"/>
          <p:cNvSpPr>
            <a:spLocks noGrp="1"/>
          </p:cNvSpPr>
          <p:nvPr>
            <p:ph type="dt" sz="half" idx="10"/>
          </p:nvPr>
        </p:nvSpPr>
        <p:spPr>
          <a:xfrm>
            <a:off x="2862000" y="4968000"/>
            <a:ext cx="2026800" cy="147000"/>
          </a:xfrm>
        </p:spPr>
        <p:txBody>
          <a:bodyPr wrap="none" lIns="0" tIns="0" rIns="0" bIns="0"/>
          <a:lstStyle>
            <a:lvl1pPr>
              <a:defRPr sz="1000">
                <a:solidFill>
                  <a:schemeClr val="bg1"/>
                </a:solidFill>
              </a:defRPr>
            </a:lvl1pPr>
          </a:lstStyle>
          <a:p>
            <a:fld id="{DBA86B29-D8EF-4DBC-BC2D-E6AEDE3E70DD}" type="datetime1">
              <a:rPr lang="en-US" smtClean="0">
                <a:solidFill>
                  <a:srgbClr val="FFFFFF"/>
                </a:solidFill>
              </a:rPr>
              <a:pPr/>
              <a:t>8/28/2022</a:t>
            </a:fld>
            <a:endParaRPr lang="fi-FI">
              <a:solidFill>
                <a:srgbClr val="FFFFFF"/>
              </a:solidFill>
            </a:endParaRPr>
          </a:p>
        </p:txBody>
      </p:sp>
      <p:sp>
        <p:nvSpPr>
          <p:cNvPr id="10" name="Text Placeholder 9"/>
          <p:cNvSpPr>
            <a:spLocks noGrp="1"/>
          </p:cNvSpPr>
          <p:nvPr>
            <p:ph type="body" sz="quarter" idx="11"/>
          </p:nvPr>
        </p:nvSpPr>
        <p:spPr>
          <a:xfrm>
            <a:off x="5144400" y="4968000"/>
            <a:ext cx="1830629" cy="333425"/>
          </a:xfrm>
        </p:spPr>
        <p:txBody>
          <a:bodyPr wrap="none" lIns="0" tIns="0" rIns="0" bIns="0"/>
          <a:lstStyle>
            <a:lvl1pPr marL="0" indent="0">
              <a:spcBef>
                <a:spcPts val="0"/>
              </a:spcBef>
              <a:buNone/>
              <a:defRPr sz="1000" b="1">
                <a:solidFill>
                  <a:schemeClr val="bg1"/>
                </a:solidFill>
              </a:defRPr>
            </a:lvl1pPr>
            <a:lvl2pPr marL="617975" indent="-236991">
              <a:spcBef>
                <a:spcPts val="240"/>
              </a:spcBef>
              <a:defRPr lang="fi-FI" sz="1000" kern="1200" dirty="0" smtClean="0">
                <a:solidFill>
                  <a:schemeClr val="bg1"/>
                </a:solidFill>
                <a:latin typeface="+mn-lt"/>
                <a:ea typeface="+mn-ea"/>
                <a:cs typeface="+mn-cs"/>
              </a:defRPr>
            </a:lvl2pPr>
            <a:lvl3pPr>
              <a:defRPr sz="1000"/>
            </a:lvl3pPr>
            <a:lvl4pPr>
              <a:defRPr sz="1000"/>
            </a:lvl4pPr>
            <a:lvl5pPr>
              <a:defRPr sz="1000"/>
            </a:lvl5pPr>
          </a:lstStyle>
          <a:p>
            <a:pPr lvl="0"/>
            <a:r>
              <a:rPr lang="en-US" noProof="0" dirty="0"/>
              <a:t>Click to edit Master text styles</a:t>
            </a:r>
          </a:p>
          <a:p>
            <a:pPr lvl="1"/>
            <a:r>
              <a:rPr lang="en-US" noProof="0" dirty="0"/>
              <a:t>Second level</a:t>
            </a:r>
          </a:p>
        </p:txBody>
      </p:sp>
      <p:sp>
        <p:nvSpPr>
          <p:cNvPr id="13" name="Text Placeholder 9"/>
          <p:cNvSpPr>
            <a:spLocks noGrp="1"/>
          </p:cNvSpPr>
          <p:nvPr>
            <p:ph type="body" sz="quarter" idx="12"/>
          </p:nvPr>
        </p:nvSpPr>
        <p:spPr>
          <a:xfrm>
            <a:off x="7426800" y="4968000"/>
            <a:ext cx="1830629" cy="333425"/>
          </a:xfrm>
        </p:spPr>
        <p:txBody>
          <a:bodyPr wrap="none" lIns="0" tIns="0" rIns="0" bIns="0"/>
          <a:lstStyle>
            <a:lvl1pPr marL="0" indent="0">
              <a:spcBef>
                <a:spcPts val="0"/>
              </a:spcBef>
              <a:buNone/>
              <a:defRPr sz="1000" b="1">
                <a:solidFill>
                  <a:schemeClr val="bg1"/>
                </a:solidFill>
              </a:defRPr>
            </a:lvl1pPr>
            <a:lvl2pPr marL="617975" indent="-236991">
              <a:spcBef>
                <a:spcPts val="240"/>
              </a:spcBef>
              <a:defRPr lang="fi-FI" sz="1000" kern="1200" dirty="0" smtClean="0">
                <a:solidFill>
                  <a:schemeClr val="bg1"/>
                </a:solidFill>
                <a:latin typeface="+mn-lt"/>
                <a:ea typeface="+mn-ea"/>
                <a:cs typeface="+mn-cs"/>
              </a:defRPr>
            </a:lvl2pPr>
            <a:lvl3pPr>
              <a:defRPr sz="1000"/>
            </a:lvl3pPr>
            <a:lvl4pPr>
              <a:defRPr sz="1000"/>
            </a:lvl4pPr>
            <a:lvl5pPr>
              <a:defRPr sz="1000"/>
            </a:lvl5pPr>
          </a:lstStyle>
          <a:p>
            <a:pPr lvl="0"/>
            <a:r>
              <a:rPr lang="en-US" noProof="0" dirty="0"/>
              <a:t>Click to edit Master text styles</a:t>
            </a:r>
          </a:p>
          <a:p>
            <a:pPr lvl="1"/>
            <a:r>
              <a:rPr lang="en-US" noProof="0" dirty="0"/>
              <a:t>Second level</a:t>
            </a:r>
          </a:p>
        </p:txBody>
      </p:sp>
      <p:sp>
        <p:nvSpPr>
          <p:cNvPr id="14" name="Text Placeholder 9"/>
          <p:cNvSpPr>
            <a:spLocks noGrp="1"/>
          </p:cNvSpPr>
          <p:nvPr>
            <p:ph type="body" sz="quarter" idx="13"/>
          </p:nvPr>
        </p:nvSpPr>
        <p:spPr>
          <a:xfrm>
            <a:off x="2862000" y="5115000"/>
            <a:ext cx="1830629" cy="333425"/>
          </a:xfrm>
        </p:spPr>
        <p:txBody>
          <a:bodyPr wrap="none" lIns="0" tIns="0" rIns="0" bIns="0"/>
          <a:lstStyle>
            <a:lvl1pPr marL="0" indent="0">
              <a:spcBef>
                <a:spcPts val="0"/>
              </a:spcBef>
              <a:buNone/>
              <a:defRPr sz="1000" b="1">
                <a:solidFill>
                  <a:schemeClr val="bg1"/>
                </a:solidFill>
              </a:defRPr>
            </a:lvl1pPr>
            <a:lvl2pPr marL="617975" indent="-236991">
              <a:spcBef>
                <a:spcPts val="240"/>
              </a:spcBef>
              <a:defRPr lang="fi-FI" sz="1000" kern="1200" dirty="0" smtClean="0">
                <a:solidFill>
                  <a:schemeClr val="bg1"/>
                </a:solidFill>
                <a:latin typeface="+mn-lt"/>
                <a:ea typeface="+mn-ea"/>
                <a:cs typeface="+mn-cs"/>
              </a:defRPr>
            </a:lvl2pPr>
            <a:lvl3pPr>
              <a:defRPr sz="1000"/>
            </a:lvl3pPr>
            <a:lvl4pPr>
              <a:defRPr sz="1000"/>
            </a:lvl4pPr>
            <a:lvl5pPr>
              <a:defRPr sz="1000"/>
            </a:lvl5pPr>
          </a:lstStyle>
          <a:p>
            <a:pPr lvl="0"/>
            <a:r>
              <a:rPr lang="en-US" noProof="0" dirty="0"/>
              <a:t>Click to edit Master text styles</a:t>
            </a:r>
          </a:p>
          <a:p>
            <a:pPr lvl="1"/>
            <a:r>
              <a:rPr lang="en-US" noProof="0" dirty="0"/>
              <a:t>Second level</a:t>
            </a:r>
          </a:p>
        </p:txBody>
      </p:sp>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6015" b="7183"/>
          <a:stretch/>
        </p:blipFill>
        <p:spPr>
          <a:xfrm>
            <a:off x="0" y="4824046"/>
            <a:ext cx="2937008" cy="890954"/>
          </a:xfrm>
          <a:prstGeom prst="rect">
            <a:avLst/>
          </a:prstGeom>
        </p:spPr>
      </p:pic>
    </p:spTree>
    <p:extLst>
      <p:ext uri="{BB962C8B-B14F-4D97-AF65-F5344CB8AC3E}">
        <p14:creationId xmlns:p14="http://schemas.microsoft.com/office/powerpoint/2010/main" val="314197953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itle Slide Blue">
    <p:spTree>
      <p:nvGrpSpPr>
        <p:cNvPr id="1" name=""/>
        <p:cNvGrpSpPr/>
        <p:nvPr/>
      </p:nvGrpSpPr>
      <p:grpSpPr>
        <a:xfrm>
          <a:off x="0" y="0"/>
          <a:ext cx="0" cy="0"/>
          <a:chOff x="0" y="0"/>
          <a:chExt cx="0" cy="0"/>
        </a:xfrm>
      </p:grpSpPr>
      <p:sp>
        <p:nvSpPr>
          <p:cNvPr id="8" name="Rectangle 7"/>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167">
              <a:solidFill>
                <a:srgbClr val="FFFFFF"/>
              </a:solidFill>
            </a:endParaRPr>
          </a:p>
        </p:txBody>
      </p:sp>
      <p:sp>
        <p:nvSpPr>
          <p:cNvPr id="2" name="Title 1"/>
          <p:cNvSpPr>
            <a:spLocks noGrp="1"/>
          </p:cNvSpPr>
          <p:nvPr>
            <p:ph type="ctrTitle"/>
          </p:nvPr>
        </p:nvSpPr>
        <p:spPr>
          <a:xfrm>
            <a:off x="572400" y="481542"/>
            <a:ext cx="8032048" cy="2075925"/>
          </a:xfrm>
        </p:spPr>
        <p:txBody>
          <a:bodyPr anchor="t">
            <a:noAutofit/>
          </a:bodyPr>
          <a:lstStyle>
            <a:lvl1pPr>
              <a:defRPr sz="4500">
                <a:solidFill>
                  <a:schemeClr val="bg1"/>
                </a:solidFill>
              </a:defRPr>
            </a:lvl1pPr>
          </a:lstStyle>
          <a:p>
            <a:r>
              <a:rPr lang="en-US" noProof="0" dirty="0"/>
              <a:t>Click to edit Master title style</a:t>
            </a:r>
            <a:endParaRPr lang="fi-FI" noProof="0" dirty="0"/>
          </a:p>
        </p:txBody>
      </p:sp>
      <p:sp>
        <p:nvSpPr>
          <p:cNvPr id="3" name="Subtitle 2"/>
          <p:cNvSpPr>
            <a:spLocks noGrp="1"/>
          </p:cNvSpPr>
          <p:nvPr>
            <p:ph type="subTitle" idx="1"/>
          </p:nvPr>
        </p:nvSpPr>
        <p:spPr>
          <a:xfrm>
            <a:off x="572400" y="2619373"/>
            <a:ext cx="6285600" cy="307777"/>
          </a:xfrm>
        </p:spPr>
        <p:txBody>
          <a:bodyPr/>
          <a:lstStyle>
            <a:lvl1pPr marL="0" indent="0" algn="l">
              <a:buNone/>
              <a:defRPr>
                <a:solidFill>
                  <a:schemeClr val="bg1"/>
                </a:solidFill>
                <a:latin typeface="Georgia" pitchFamily="18" charset="0"/>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noProof="0" dirty="0"/>
              <a:t>Click to edit Master subtitle style</a:t>
            </a:r>
            <a:endParaRPr lang="fi-FI" noProof="0" dirty="0"/>
          </a:p>
        </p:txBody>
      </p:sp>
      <p:sp>
        <p:nvSpPr>
          <p:cNvPr id="4" name="Date Placeholder 3"/>
          <p:cNvSpPr>
            <a:spLocks noGrp="1"/>
          </p:cNvSpPr>
          <p:nvPr>
            <p:ph type="dt" sz="half" idx="10"/>
          </p:nvPr>
        </p:nvSpPr>
        <p:spPr>
          <a:xfrm>
            <a:off x="2862000" y="4968000"/>
            <a:ext cx="2026800" cy="147000"/>
          </a:xfrm>
        </p:spPr>
        <p:txBody>
          <a:bodyPr wrap="none" lIns="0" tIns="0" rIns="0" bIns="0"/>
          <a:lstStyle>
            <a:lvl1pPr>
              <a:defRPr sz="1000">
                <a:solidFill>
                  <a:schemeClr val="bg1"/>
                </a:solidFill>
              </a:defRPr>
            </a:lvl1pPr>
          </a:lstStyle>
          <a:p>
            <a:fld id="{DBA86B29-D8EF-4DBC-BC2D-E6AEDE3E70DD}" type="datetime1">
              <a:rPr lang="en-US" smtClean="0">
                <a:solidFill>
                  <a:srgbClr val="FFFFFF"/>
                </a:solidFill>
              </a:rPr>
              <a:pPr/>
              <a:t>8/28/2022</a:t>
            </a:fld>
            <a:endParaRPr lang="fi-FI">
              <a:solidFill>
                <a:srgbClr val="FFFFFF"/>
              </a:solidFill>
            </a:endParaRPr>
          </a:p>
        </p:txBody>
      </p:sp>
      <p:sp>
        <p:nvSpPr>
          <p:cNvPr id="10" name="Text Placeholder 9"/>
          <p:cNvSpPr>
            <a:spLocks noGrp="1"/>
          </p:cNvSpPr>
          <p:nvPr>
            <p:ph type="body" sz="quarter" idx="11"/>
          </p:nvPr>
        </p:nvSpPr>
        <p:spPr>
          <a:xfrm>
            <a:off x="5144400" y="4968000"/>
            <a:ext cx="1830629" cy="333425"/>
          </a:xfrm>
        </p:spPr>
        <p:txBody>
          <a:bodyPr wrap="none" lIns="0" tIns="0" rIns="0" bIns="0"/>
          <a:lstStyle>
            <a:lvl1pPr marL="0" indent="0">
              <a:spcBef>
                <a:spcPts val="0"/>
              </a:spcBef>
              <a:buNone/>
              <a:defRPr sz="1000" b="1">
                <a:solidFill>
                  <a:schemeClr val="bg1"/>
                </a:solidFill>
              </a:defRPr>
            </a:lvl1pPr>
            <a:lvl2pPr marL="617975" indent="-236991">
              <a:spcBef>
                <a:spcPts val="240"/>
              </a:spcBef>
              <a:defRPr lang="fi-FI" sz="1000" kern="1200" dirty="0" smtClean="0">
                <a:solidFill>
                  <a:schemeClr val="bg1"/>
                </a:solidFill>
                <a:latin typeface="+mn-lt"/>
                <a:ea typeface="+mn-ea"/>
                <a:cs typeface="+mn-cs"/>
              </a:defRPr>
            </a:lvl2pPr>
            <a:lvl3pPr>
              <a:defRPr sz="1000"/>
            </a:lvl3pPr>
            <a:lvl4pPr>
              <a:defRPr sz="1000"/>
            </a:lvl4pPr>
            <a:lvl5pPr>
              <a:defRPr sz="1000"/>
            </a:lvl5pPr>
          </a:lstStyle>
          <a:p>
            <a:pPr lvl="0"/>
            <a:r>
              <a:rPr lang="en-US" noProof="0" dirty="0"/>
              <a:t>Click to edit Master text styles</a:t>
            </a:r>
          </a:p>
          <a:p>
            <a:pPr lvl="1"/>
            <a:r>
              <a:rPr lang="en-US" noProof="0" dirty="0"/>
              <a:t>Second level</a:t>
            </a:r>
          </a:p>
        </p:txBody>
      </p:sp>
      <p:sp>
        <p:nvSpPr>
          <p:cNvPr id="13" name="Text Placeholder 9"/>
          <p:cNvSpPr>
            <a:spLocks noGrp="1"/>
          </p:cNvSpPr>
          <p:nvPr>
            <p:ph type="body" sz="quarter" idx="12"/>
          </p:nvPr>
        </p:nvSpPr>
        <p:spPr>
          <a:xfrm>
            <a:off x="7426800" y="4968000"/>
            <a:ext cx="1830629" cy="333425"/>
          </a:xfrm>
        </p:spPr>
        <p:txBody>
          <a:bodyPr wrap="none" lIns="0" tIns="0" rIns="0" bIns="0"/>
          <a:lstStyle>
            <a:lvl1pPr marL="0" indent="0">
              <a:spcBef>
                <a:spcPts val="0"/>
              </a:spcBef>
              <a:buNone/>
              <a:defRPr sz="1000" b="1">
                <a:solidFill>
                  <a:schemeClr val="bg1"/>
                </a:solidFill>
              </a:defRPr>
            </a:lvl1pPr>
            <a:lvl2pPr marL="617975" indent="-236991">
              <a:spcBef>
                <a:spcPts val="240"/>
              </a:spcBef>
              <a:defRPr lang="fi-FI" sz="1000" kern="1200" dirty="0" smtClean="0">
                <a:solidFill>
                  <a:schemeClr val="bg1"/>
                </a:solidFill>
                <a:latin typeface="+mn-lt"/>
                <a:ea typeface="+mn-ea"/>
                <a:cs typeface="+mn-cs"/>
              </a:defRPr>
            </a:lvl2pPr>
            <a:lvl3pPr>
              <a:defRPr sz="1000"/>
            </a:lvl3pPr>
            <a:lvl4pPr>
              <a:defRPr sz="1000"/>
            </a:lvl4pPr>
            <a:lvl5pPr>
              <a:defRPr sz="1000"/>
            </a:lvl5pPr>
          </a:lstStyle>
          <a:p>
            <a:pPr lvl="0"/>
            <a:r>
              <a:rPr lang="en-US" noProof="0" dirty="0"/>
              <a:t>Click to edit Master text styles</a:t>
            </a:r>
          </a:p>
          <a:p>
            <a:pPr lvl="1"/>
            <a:r>
              <a:rPr lang="en-US" noProof="0" dirty="0"/>
              <a:t>Second level</a:t>
            </a:r>
          </a:p>
        </p:txBody>
      </p:sp>
      <p:sp>
        <p:nvSpPr>
          <p:cNvPr id="14" name="Text Placeholder 9"/>
          <p:cNvSpPr>
            <a:spLocks noGrp="1"/>
          </p:cNvSpPr>
          <p:nvPr>
            <p:ph type="body" sz="quarter" idx="13"/>
          </p:nvPr>
        </p:nvSpPr>
        <p:spPr>
          <a:xfrm>
            <a:off x="2862000" y="5115000"/>
            <a:ext cx="1830629" cy="333425"/>
          </a:xfrm>
        </p:spPr>
        <p:txBody>
          <a:bodyPr wrap="none" lIns="0" tIns="0" rIns="0" bIns="0"/>
          <a:lstStyle>
            <a:lvl1pPr marL="0" indent="0">
              <a:spcBef>
                <a:spcPts val="0"/>
              </a:spcBef>
              <a:buNone/>
              <a:defRPr sz="1000" b="1">
                <a:solidFill>
                  <a:schemeClr val="bg1"/>
                </a:solidFill>
              </a:defRPr>
            </a:lvl1pPr>
            <a:lvl2pPr marL="617975" indent="-236991">
              <a:spcBef>
                <a:spcPts val="240"/>
              </a:spcBef>
              <a:defRPr lang="fi-FI" sz="1000" kern="1200" dirty="0" smtClean="0">
                <a:solidFill>
                  <a:schemeClr val="bg1"/>
                </a:solidFill>
                <a:latin typeface="+mn-lt"/>
                <a:ea typeface="+mn-ea"/>
                <a:cs typeface="+mn-cs"/>
              </a:defRPr>
            </a:lvl2pPr>
            <a:lvl3pPr>
              <a:defRPr sz="1000"/>
            </a:lvl3pPr>
            <a:lvl4pPr>
              <a:defRPr sz="1000"/>
            </a:lvl4pPr>
            <a:lvl5pPr>
              <a:defRPr sz="1000"/>
            </a:lvl5pPr>
          </a:lstStyle>
          <a:p>
            <a:pPr lvl="0"/>
            <a:r>
              <a:rPr lang="en-US" noProof="0" dirty="0"/>
              <a:t>Click to edit Master text styles</a:t>
            </a:r>
          </a:p>
          <a:p>
            <a:pPr lvl="1"/>
            <a:r>
              <a:rPr lang="en-US" noProof="0" dirty="0"/>
              <a:t>Second level</a:t>
            </a:r>
          </a:p>
        </p:txBody>
      </p:sp>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6015" b="7183"/>
          <a:stretch/>
        </p:blipFill>
        <p:spPr>
          <a:xfrm>
            <a:off x="0" y="4824046"/>
            <a:ext cx="2937008" cy="890954"/>
          </a:xfrm>
          <a:prstGeom prst="rect">
            <a:avLst/>
          </a:prstGeom>
        </p:spPr>
      </p:pic>
    </p:spTree>
    <p:extLst>
      <p:ext uri="{BB962C8B-B14F-4D97-AF65-F5344CB8AC3E}">
        <p14:creationId xmlns:p14="http://schemas.microsoft.com/office/powerpoint/2010/main" val="394223434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On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Click to edit Master title style</a:t>
            </a:r>
            <a:endParaRPr lang="fi-FI" noProof="0" dirty="0"/>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4" name="Date Placeholder 3"/>
          <p:cNvSpPr>
            <a:spLocks noGrp="1"/>
          </p:cNvSpPr>
          <p:nvPr>
            <p:ph type="dt" sz="half" idx="10"/>
          </p:nvPr>
        </p:nvSpPr>
        <p:spPr/>
        <p:txBody>
          <a:bodyPr/>
          <a:lstStyle/>
          <a:p>
            <a:fld id="{31C9BAAA-DC1B-49F7-BD70-3EB5E77C19D9}" type="datetime1">
              <a:rPr lang="en-US" smtClean="0">
                <a:solidFill>
                  <a:srgbClr val="000000">
                    <a:tint val="75000"/>
                  </a:srgbClr>
                </a:solidFill>
              </a:rPr>
              <a:pPr/>
              <a:t>8/28/2022</a:t>
            </a:fld>
            <a:endParaRPr lang="fi-FI">
              <a:solidFill>
                <a:srgbClr val="000000">
                  <a:tint val="75000"/>
                </a:srgbClr>
              </a:solidFill>
            </a:endParaRPr>
          </a:p>
        </p:txBody>
      </p:sp>
      <p:sp>
        <p:nvSpPr>
          <p:cNvPr id="5" name="Footer Placeholder 4"/>
          <p:cNvSpPr>
            <a:spLocks noGrp="1"/>
          </p:cNvSpPr>
          <p:nvPr>
            <p:ph type="ftr" sz="quarter" idx="11"/>
          </p:nvPr>
        </p:nvSpPr>
        <p:spPr/>
        <p:txBody>
          <a:bodyPr/>
          <a:lstStyle/>
          <a:p>
            <a:endParaRPr lang="fi-FI">
              <a:solidFill>
                <a:srgbClr val="000000">
                  <a:tint val="75000"/>
                </a:srgbClr>
              </a:solidFill>
            </a:endParaRPr>
          </a:p>
        </p:txBody>
      </p:sp>
      <p:sp>
        <p:nvSpPr>
          <p:cNvPr id="6" name="Slide Number Placeholder 5"/>
          <p:cNvSpPr>
            <a:spLocks noGrp="1"/>
          </p:cNvSpPr>
          <p:nvPr>
            <p:ph type="sldNum" sz="quarter" idx="12"/>
          </p:nvPr>
        </p:nvSpPr>
        <p:spPr/>
        <p:txBody>
          <a:bodyPr/>
          <a:lstStyle/>
          <a:p>
            <a:fld id="{52384017-E4DF-4A7A-8FA6-2DC68C3EB4D0}" type="slidenum">
              <a:rPr lang="fi-FI" smtClean="0">
                <a:solidFill>
                  <a:srgbClr val="000000">
                    <a:tint val="75000"/>
                  </a:srgbClr>
                </a:solidFill>
              </a:rPr>
              <a:pPr/>
              <a:t>‹#›</a:t>
            </a:fld>
            <a:endParaRPr lang="fi-FI">
              <a:solidFill>
                <a:srgbClr val="000000">
                  <a:tint val="75000"/>
                </a:srgbClr>
              </a:solidFill>
            </a:endParaRPr>
          </a:p>
        </p:txBody>
      </p:sp>
      <p:sp>
        <p:nvSpPr>
          <p:cNvPr id="11" name="Text Placeholder 9"/>
          <p:cNvSpPr>
            <a:spLocks noGrp="1"/>
          </p:cNvSpPr>
          <p:nvPr>
            <p:ph type="body" sz="quarter" idx="13"/>
          </p:nvPr>
        </p:nvSpPr>
        <p:spPr>
          <a:xfrm>
            <a:off x="5144400" y="5121000"/>
            <a:ext cx="1537200" cy="318000"/>
          </a:xfrm>
        </p:spPr>
        <p:txBody>
          <a:bodyPr lIns="0" tIns="0" rIns="0" bIns="0">
            <a:noAutofit/>
          </a:bodyPr>
          <a:lstStyle>
            <a:lvl1pPr marL="0" indent="0">
              <a:lnSpc>
                <a:spcPts val="792"/>
              </a:lnSpc>
              <a:spcBef>
                <a:spcPts val="0"/>
              </a:spcBef>
              <a:buNone/>
              <a:defRPr sz="792" b="1">
                <a:solidFill>
                  <a:schemeClr val="accent5"/>
                </a:solidFill>
              </a:defRPr>
            </a:lvl1pPr>
            <a:lvl2pPr marL="227533" indent="-85987">
              <a:defRPr lang="en-US" sz="792" kern="1200" dirty="0" smtClean="0">
                <a:solidFill>
                  <a:schemeClr val="tx1"/>
                </a:solidFill>
                <a:latin typeface="+mn-lt"/>
                <a:ea typeface="+mn-ea"/>
                <a:cs typeface="+mn-cs"/>
              </a:defRPr>
            </a:lvl2pPr>
            <a:lvl3pPr marL="227533" indent="-78049">
              <a:buFont typeface="Symbol" pitchFamily="18" charset="2"/>
              <a:buNone/>
              <a:defRPr sz="750"/>
            </a:lvl3pPr>
            <a:lvl4pPr marL="227533" indent="-78049">
              <a:defRPr sz="750"/>
            </a:lvl4pPr>
            <a:lvl5pPr marL="227533" indent="-78049">
              <a:buFont typeface="Symbol" pitchFamily="18" charset="2"/>
              <a:buChar char="-"/>
              <a:defRPr sz="750"/>
            </a:lvl5pPr>
            <a:lvl6pPr marL="227991" indent="-77997">
              <a:spcBef>
                <a:spcPts val="250"/>
              </a:spcBef>
              <a:buFont typeface="Symbol" pitchFamily="18" charset="2"/>
              <a:buChar char="-"/>
              <a:defRPr sz="750"/>
            </a:lvl6pPr>
            <a:lvl7pPr marL="227991" indent="-77997">
              <a:spcBef>
                <a:spcPts val="250"/>
              </a:spcBef>
              <a:buFont typeface="Symbol" pitchFamily="18" charset="2"/>
              <a:buChar char="-"/>
              <a:defRPr sz="750"/>
            </a:lvl7pPr>
            <a:lvl8pPr marL="227991" indent="-77997">
              <a:spcBef>
                <a:spcPts val="250"/>
              </a:spcBef>
              <a:buFont typeface="Symbol" pitchFamily="18" charset="2"/>
              <a:buChar char="-"/>
              <a:defRPr sz="750"/>
            </a:lvl8pPr>
            <a:lvl9pPr marL="227991" indent="-77997">
              <a:spcBef>
                <a:spcPts val="250"/>
              </a:spcBef>
              <a:buFont typeface="Symbol" pitchFamily="18" charset="2"/>
              <a:buChar char="-"/>
              <a:defRPr sz="750"/>
            </a:lvl9pPr>
          </a:lstStyle>
          <a:p>
            <a:pPr lvl="0"/>
            <a:r>
              <a:rPr lang="en-US" noProof="0" dirty="0"/>
              <a:t>Click to edit Master text styles</a:t>
            </a:r>
          </a:p>
        </p:txBody>
      </p:sp>
      <p:sp>
        <p:nvSpPr>
          <p:cNvPr id="12" name="Text Placeholder 9"/>
          <p:cNvSpPr>
            <a:spLocks noGrp="1"/>
          </p:cNvSpPr>
          <p:nvPr>
            <p:ph type="body" sz="quarter" idx="14"/>
          </p:nvPr>
        </p:nvSpPr>
        <p:spPr>
          <a:xfrm>
            <a:off x="6858000" y="5121000"/>
            <a:ext cx="1702800" cy="318000"/>
          </a:xfrm>
        </p:spPr>
        <p:txBody>
          <a:bodyPr lIns="0" tIns="0" rIns="0" bIns="0">
            <a:noAutofit/>
          </a:bodyPr>
          <a:lstStyle>
            <a:lvl1pPr marL="0" indent="0">
              <a:lnSpc>
                <a:spcPts val="792"/>
              </a:lnSpc>
              <a:spcBef>
                <a:spcPts val="0"/>
              </a:spcBef>
              <a:buNone/>
              <a:defRPr sz="792" b="1">
                <a:solidFill>
                  <a:schemeClr val="accent5"/>
                </a:solidFill>
              </a:defRPr>
            </a:lvl1pPr>
            <a:lvl2pPr marL="227533" indent="-85987">
              <a:defRPr lang="en-US" sz="792" kern="1200" dirty="0" smtClean="0">
                <a:solidFill>
                  <a:schemeClr val="tx1"/>
                </a:solidFill>
                <a:latin typeface="+mn-lt"/>
                <a:ea typeface="+mn-ea"/>
                <a:cs typeface="+mn-cs"/>
              </a:defRPr>
            </a:lvl2pPr>
            <a:lvl3pPr marL="227533" indent="-78049">
              <a:buFont typeface="Symbol" pitchFamily="18" charset="2"/>
              <a:buNone/>
              <a:defRPr sz="750"/>
            </a:lvl3pPr>
            <a:lvl4pPr marL="227533" indent="-78049">
              <a:defRPr sz="750"/>
            </a:lvl4pPr>
            <a:lvl5pPr marL="227533" indent="-78049">
              <a:buFont typeface="Symbol" pitchFamily="18" charset="2"/>
              <a:buChar char="-"/>
              <a:defRPr sz="750"/>
            </a:lvl5pPr>
            <a:lvl6pPr marL="227991" indent="-77997">
              <a:spcBef>
                <a:spcPts val="250"/>
              </a:spcBef>
              <a:buFont typeface="Symbol" pitchFamily="18" charset="2"/>
              <a:buChar char="-"/>
              <a:defRPr sz="750"/>
            </a:lvl6pPr>
            <a:lvl7pPr marL="227991" indent="-77997">
              <a:spcBef>
                <a:spcPts val="250"/>
              </a:spcBef>
              <a:buFont typeface="Symbol" pitchFamily="18" charset="2"/>
              <a:buChar char="-"/>
              <a:defRPr sz="750"/>
            </a:lvl7pPr>
            <a:lvl8pPr marL="227991" indent="-77997">
              <a:spcBef>
                <a:spcPts val="250"/>
              </a:spcBef>
              <a:buFont typeface="Symbol" pitchFamily="18" charset="2"/>
              <a:buChar char="-"/>
              <a:defRPr sz="750"/>
            </a:lvl8pPr>
            <a:lvl9pPr marL="227991" indent="-77997">
              <a:spcBef>
                <a:spcPts val="250"/>
              </a:spcBef>
              <a:buFont typeface="Symbol" pitchFamily="18" charset="2"/>
              <a:buChar char="-"/>
              <a:defRPr sz="750"/>
            </a:lvl9pPr>
          </a:lstStyle>
          <a:p>
            <a:pPr lvl="0"/>
            <a:r>
              <a:rPr lang="en-US" noProof="0" dirty="0"/>
              <a:t>Click to edit Master text styles</a:t>
            </a:r>
          </a:p>
        </p:txBody>
      </p:sp>
    </p:spTree>
    <p:extLst>
      <p:ext uri="{BB962C8B-B14F-4D97-AF65-F5344CB8AC3E}">
        <p14:creationId xmlns:p14="http://schemas.microsoft.com/office/powerpoint/2010/main" val="214302244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nd Two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fi-FI" noProof="0"/>
          </a:p>
        </p:txBody>
      </p:sp>
      <p:sp>
        <p:nvSpPr>
          <p:cNvPr id="3" name="Content Placeholder 2"/>
          <p:cNvSpPr>
            <a:spLocks noGrp="1"/>
          </p:cNvSpPr>
          <p:nvPr>
            <p:ph sz="half" idx="1"/>
          </p:nvPr>
        </p:nvSpPr>
        <p:spPr>
          <a:xfrm>
            <a:off x="572400" y="1320000"/>
            <a:ext cx="3924000" cy="1179875"/>
          </a:xfrm>
        </p:spPr>
        <p:txBody>
          <a:bodyPr/>
          <a:lstStyle>
            <a:lvl1pPr>
              <a:defRPr sz="1667"/>
            </a:lvl1pPr>
            <a:lvl2pPr>
              <a:defRPr sz="1500"/>
            </a:lvl2pPr>
            <a:lvl3pPr>
              <a:defRPr sz="1333"/>
            </a:lvl3pPr>
            <a:lvl4pPr>
              <a:defRPr sz="1167"/>
            </a:lvl4pPr>
            <a:lvl5pPr>
              <a:defRPr sz="1000"/>
            </a:lvl5pPr>
            <a:lvl6pPr>
              <a:defRPr sz="1167"/>
            </a:lvl6pPr>
            <a:lvl7pPr>
              <a:defRPr sz="1167"/>
            </a:lvl7pPr>
            <a:lvl8pPr>
              <a:defRPr sz="1167"/>
            </a:lvl8pPr>
            <a:lvl9pPr>
              <a:defRPr sz="1167"/>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4" name="Content Placeholder 3"/>
          <p:cNvSpPr>
            <a:spLocks noGrp="1"/>
          </p:cNvSpPr>
          <p:nvPr>
            <p:ph sz="half" idx="2"/>
          </p:nvPr>
        </p:nvSpPr>
        <p:spPr>
          <a:xfrm>
            <a:off x="4648200" y="1320000"/>
            <a:ext cx="3924000" cy="1179875"/>
          </a:xfrm>
        </p:spPr>
        <p:txBody>
          <a:bodyPr/>
          <a:lstStyle>
            <a:lvl1pPr>
              <a:defRPr sz="1667"/>
            </a:lvl1pPr>
            <a:lvl2pPr>
              <a:defRPr sz="1500"/>
            </a:lvl2pPr>
            <a:lvl3pPr>
              <a:defRPr sz="1333"/>
            </a:lvl3pPr>
            <a:lvl4pPr>
              <a:defRPr sz="1167"/>
            </a:lvl4pPr>
            <a:lvl5pPr>
              <a:defRPr sz="1000"/>
            </a:lvl5pPr>
            <a:lvl6pPr>
              <a:buNone/>
              <a:defRPr sz="1167"/>
            </a:lvl6pPr>
            <a:lvl7pPr>
              <a:buNone/>
              <a:defRPr sz="1167"/>
            </a:lvl7pPr>
            <a:lvl8pPr>
              <a:buNone/>
              <a:defRPr sz="1167"/>
            </a:lvl8pPr>
            <a:lvl9pPr>
              <a:buNone/>
              <a:defRPr sz="1167"/>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5" name="Date Placeholder 4"/>
          <p:cNvSpPr>
            <a:spLocks noGrp="1"/>
          </p:cNvSpPr>
          <p:nvPr>
            <p:ph type="dt" sz="half" idx="10"/>
          </p:nvPr>
        </p:nvSpPr>
        <p:spPr/>
        <p:txBody>
          <a:bodyPr/>
          <a:lstStyle/>
          <a:p>
            <a:fld id="{30CCFA59-C1FC-453C-854B-451EFFB09889}" type="datetime1">
              <a:rPr lang="en-US" smtClean="0">
                <a:solidFill>
                  <a:srgbClr val="000000">
                    <a:tint val="75000"/>
                  </a:srgbClr>
                </a:solidFill>
              </a:rPr>
              <a:pPr/>
              <a:t>8/28/2022</a:t>
            </a:fld>
            <a:endParaRPr lang="fi-FI">
              <a:solidFill>
                <a:srgbClr val="000000">
                  <a:tint val="75000"/>
                </a:srgbClr>
              </a:solidFill>
            </a:endParaRPr>
          </a:p>
        </p:txBody>
      </p:sp>
      <p:sp>
        <p:nvSpPr>
          <p:cNvPr id="6" name="Footer Placeholder 5"/>
          <p:cNvSpPr>
            <a:spLocks noGrp="1"/>
          </p:cNvSpPr>
          <p:nvPr>
            <p:ph type="ftr" sz="quarter" idx="11"/>
          </p:nvPr>
        </p:nvSpPr>
        <p:spPr/>
        <p:txBody>
          <a:bodyPr/>
          <a:lstStyle/>
          <a:p>
            <a:endParaRPr lang="fi-FI">
              <a:solidFill>
                <a:srgbClr val="000000">
                  <a:tint val="75000"/>
                </a:srgbClr>
              </a:solidFill>
            </a:endParaRPr>
          </a:p>
        </p:txBody>
      </p:sp>
      <p:sp>
        <p:nvSpPr>
          <p:cNvPr id="7" name="Slide Number Placeholder 6"/>
          <p:cNvSpPr>
            <a:spLocks noGrp="1"/>
          </p:cNvSpPr>
          <p:nvPr>
            <p:ph type="sldNum" sz="quarter" idx="12"/>
          </p:nvPr>
        </p:nvSpPr>
        <p:spPr/>
        <p:txBody>
          <a:bodyPr/>
          <a:lstStyle/>
          <a:p>
            <a:fld id="{52384017-E4DF-4A7A-8FA6-2DC68C3EB4D0}" type="slidenum">
              <a:rPr lang="fi-FI" smtClean="0">
                <a:solidFill>
                  <a:srgbClr val="000000">
                    <a:tint val="75000"/>
                  </a:srgbClr>
                </a:solidFill>
              </a:rPr>
              <a:pPr/>
              <a:t>‹#›</a:t>
            </a:fld>
            <a:endParaRPr lang="fi-FI">
              <a:solidFill>
                <a:srgbClr val="000000">
                  <a:tint val="75000"/>
                </a:srgbClr>
              </a:solidFill>
            </a:endParaRPr>
          </a:p>
        </p:txBody>
      </p:sp>
      <p:sp>
        <p:nvSpPr>
          <p:cNvPr id="10" name="Text Placeholder 9"/>
          <p:cNvSpPr>
            <a:spLocks noGrp="1"/>
          </p:cNvSpPr>
          <p:nvPr>
            <p:ph type="body" sz="quarter" idx="13"/>
          </p:nvPr>
        </p:nvSpPr>
        <p:spPr>
          <a:xfrm>
            <a:off x="5144400" y="5121000"/>
            <a:ext cx="1537200" cy="318000"/>
          </a:xfrm>
        </p:spPr>
        <p:txBody>
          <a:bodyPr lIns="0" tIns="0" rIns="0" bIns="0">
            <a:noAutofit/>
          </a:bodyPr>
          <a:lstStyle>
            <a:lvl1pPr marL="0" indent="0">
              <a:lnSpc>
                <a:spcPts val="792"/>
              </a:lnSpc>
              <a:spcBef>
                <a:spcPts val="0"/>
              </a:spcBef>
              <a:buNone/>
              <a:defRPr sz="792" b="1">
                <a:solidFill>
                  <a:schemeClr val="accent5"/>
                </a:solidFill>
              </a:defRPr>
            </a:lvl1pPr>
            <a:lvl2pPr marL="227533" indent="-85987">
              <a:defRPr lang="en-US" sz="792" kern="1200" dirty="0" smtClean="0">
                <a:solidFill>
                  <a:schemeClr val="tx1"/>
                </a:solidFill>
                <a:latin typeface="+mn-lt"/>
                <a:ea typeface="+mn-ea"/>
                <a:cs typeface="+mn-cs"/>
              </a:defRPr>
            </a:lvl2pPr>
            <a:lvl3pPr marL="227533" indent="-78049">
              <a:buFont typeface="Symbol" pitchFamily="18" charset="2"/>
              <a:buNone/>
              <a:defRPr sz="750"/>
            </a:lvl3pPr>
            <a:lvl4pPr marL="227533" indent="-78049">
              <a:defRPr sz="750"/>
            </a:lvl4pPr>
            <a:lvl5pPr marL="227533" indent="-78049">
              <a:buFont typeface="Symbol" pitchFamily="18" charset="2"/>
              <a:buChar char="-"/>
              <a:defRPr sz="750"/>
            </a:lvl5pPr>
            <a:lvl6pPr marL="227991" indent="-77997">
              <a:spcBef>
                <a:spcPts val="250"/>
              </a:spcBef>
              <a:buFont typeface="Symbol" pitchFamily="18" charset="2"/>
              <a:buChar char="-"/>
              <a:defRPr sz="750"/>
            </a:lvl6pPr>
            <a:lvl7pPr marL="227991" indent="-77997">
              <a:spcBef>
                <a:spcPts val="250"/>
              </a:spcBef>
              <a:buFont typeface="Symbol" pitchFamily="18" charset="2"/>
              <a:buChar char="-"/>
              <a:defRPr sz="750"/>
            </a:lvl7pPr>
            <a:lvl8pPr marL="227991" indent="-77997">
              <a:spcBef>
                <a:spcPts val="250"/>
              </a:spcBef>
              <a:buFont typeface="Symbol" pitchFamily="18" charset="2"/>
              <a:buChar char="-"/>
              <a:defRPr sz="750"/>
            </a:lvl8pPr>
            <a:lvl9pPr marL="227991" indent="-77997">
              <a:spcBef>
                <a:spcPts val="250"/>
              </a:spcBef>
              <a:buFont typeface="Symbol" pitchFamily="18" charset="2"/>
              <a:buChar char="-"/>
              <a:defRPr sz="750"/>
            </a:lvl9pPr>
          </a:lstStyle>
          <a:p>
            <a:pPr lvl="0"/>
            <a:r>
              <a:rPr lang="en-US" noProof="0" dirty="0"/>
              <a:t>Click to edit Master text styles</a:t>
            </a:r>
          </a:p>
        </p:txBody>
      </p:sp>
      <p:sp>
        <p:nvSpPr>
          <p:cNvPr id="11" name="Text Placeholder 9"/>
          <p:cNvSpPr>
            <a:spLocks noGrp="1"/>
          </p:cNvSpPr>
          <p:nvPr>
            <p:ph type="body" sz="quarter" idx="14"/>
          </p:nvPr>
        </p:nvSpPr>
        <p:spPr>
          <a:xfrm>
            <a:off x="6858000" y="5121000"/>
            <a:ext cx="1702800" cy="318000"/>
          </a:xfrm>
        </p:spPr>
        <p:txBody>
          <a:bodyPr lIns="0" tIns="0" rIns="0" bIns="0">
            <a:noAutofit/>
          </a:bodyPr>
          <a:lstStyle>
            <a:lvl1pPr marL="0" indent="0">
              <a:lnSpc>
                <a:spcPts val="792"/>
              </a:lnSpc>
              <a:spcBef>
                <a:spcPts val="0"/>
              </a:spcBef>
              <a:buNone/>
              <a:defRPr sz="792" b="1">
                <a:solidFill>
                  <a:schemeClr val="accent5"/>
                </a:solidFill>
              </a:defRPr>
            </a:lvl1pPr>
            <a:lvl2pPr marL="227533" indent="-85987">
              <a:defRPr lang="en-US" sz="792" kern="1200" dirty="0" smtClean="0">
                <a:solidFill>
                  <a:schemeClr val="tx1"/>
                </a:solidFill>
                <a:latin typeface="+mn-lt"/>
                <a:ea typeface="+mn-ea"/>
                <a:cs typeface="+mn-cs"/>
              </a:defRPr>
            </a:lvl2pPr>
            <a:lvl3pPr marL="227533" indent="-78049">
              <a:buFont typeface="Symbol" pitchFamily="18" charset="2"/>
              <a:buNone/>
              <a:defRPr sz="750"/>
            </a:lvl3pPr>
            <a:lvl4pPr marL="227533" indent="-78049">
              <a:defRPr sz="750"/>
            </a:lvl4pPr>
            <a:lvl5pPr marL="227533" indent="-78049">
              <a:buFont typeface="Symbol" pitchFamily="18" charset="2"/>
              <a:buChar char="-"/>
              <a:defRPr sz="750"/>
            </a:lvl5pPr>
            <a:lvl6pPr marL="227991" indent="-77997">
              <a:spcBef>
                <a:spcPts val="250"/>
              </a:spcBef>
              <a:buFont typeface="Symbol" pitchFamily="18" charset="2"/>
              <a:buChar char="-"/>
              <a:defRPr sz="750"/>
            </a:lvl6pPr>
            <a:lvl7pPr marL="227991" indent="-77997">
              <a:spcBef>
                <a:spcPts val="250"/>
              </a:spcBef>
              <a:buFont typeface="Symbol" pitchFamily="18" charset="2"/>
              <a:buChar char="-"/>
              <a:defRPr sz="750"/>
            </a:lvl7pPr>
            <a:lvl8pPr marL="227991" indent="-77997">
              <a:spcBef>
                <a:spcPts val="250"/>
              </a:spcBef>
              <a:buFont typeface="Symbol" pitchFamily="18" charset="2"/>
              <a:buChar char="-"/>
              <a:defRPr sz="750"/>
            </a:lvl8pPr>
            <a:lvl9pPr marL="227991" indent="-77997">
              <a:spcBef>
                <a:spcPts val="250"/>
              </a:spcBef>
              <a:buFont typeface="Symbol" pitchFamily="18" charset="2"/>
              <a:buChar char="-"/>
              <a:defRPr sz="750"/>
            </a:lvl9pPr>
          </a:lstStyle>
          <a:p>
            <a:pPr lvl="0"/>
            <a:r>
              <a:rPr lang="en-US" noProof="0" dirty="0"/>
              <a:t>Click to edit Master text styles</a:t>
            </a:r>
          </a:p>
        </p:txBody>
      </p:sp>
    </p:spTree>
    <p:extLst>
      <p:ext uri="{BB962C8B-B14F-4D97-AF65-F5344CB8AC3E}">
        <p14:creationId xmlns:p14="http://schemas.microsoft.com/office/powerpoint/2010/main" val="9915053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Only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fi-FI" noProof="0"/>
          </a:p>
        </p:txBody>
      </p:sp>
      <p:sp>
        <p:nvSpPr>
          <p:cNvPr id="3" name="Date Placeholder 2"/>
          <p:cNvSpPr>
            <a:spLocks noGrp="1"/>
          </p:cNvSpPr>
          <p:nvPr>
            <p:ph type="dt" sz="half" idx="10"/>
          </p:nvPr>
        </p:nvSpPr>
        <p:spPr/>
        <p:txBody>
          <a:bodyPr/>
          <a:lstStyle/>
          <a:p>
            <a:fld id="{7292EEDF-BCED-41D6-9DF9-36322087F403}" type="datetime1">
              <a:rPr lang="en-US" smtClean="0">
                <a:solidFill>
                  <a:srgbClr val="000000">
                    <a:tint val="75000"/>
                  </a:srgbClr>
                </a:solidFill>
              </a:rPr>
              <a:pPr/>
              <a:t>8/28/2022</a:t>
            </a:fld>
            <a:endParaRPr lang="fi-FI">
              <a:solidFill>
                <a:srgbClr val="000000">
                  <a:tint val="75000"/>
                </a:srgbClr>
              </a:solidFill>
            </a:endParaRPr>
          </a:p>
        </p:txBody>
      </p:sp>
      <p:sp>
        <p:nvSpPr>
          <p:cNvPr id="4" name="Footer Placeholder 3"/>
          <p:cNvSpPr>
            <a:spLocks noGrp="1"/>
          </p:cNvSpPr>
          <p:nvPr>
            <p:ph type="ftr" sz="quarter" idx="11"/>
          </p:nvPr>
        </p:nvSpPr>
        <p:spPr/>
        <p:txBody>
          <a:bodyPr/>
          <a:lstStyle/>
          <a:p>
            <a:endParaRPr lang="fi-FI">
              <a:solidFill>
                <a:srgbClr val="000000">
                  <a:tint val="75000"/>
                </a:srgbClr>
              </a:solidFill>
            </a:endParaRPr>
          </a:p>
        </p:txBody>
      </p:sp>
      <p:sp>
        <p:nvSpPr>
          <p:cNvPr id="5" name="Slide Number Placeholder 4"/>
          <p:cNvSpPr>
            <a:spLocks noGrp="1"/>
          </p:cNvSpPr>
          <p:nvPr>
            <p:ph type="sldNum" sz="quarter" idx="12"/>
          </p:nvPr>
        </p:nvSpPr>
        <p:spPr/>
        <p:txBody>
          <a:bodyPr/>
          <a:lstStyle/>
          <a:p>
            <a:fld id="{52384017-E4DF-4A7A-8FA6-2DC68C3EB4D0}" type="slidenum">
              <a:rPr lang="fi-FI" smtClean="0">
                <a:solidFill>
                  <a:srgbClr val="000000">
                    <a:tint val="75000"/>
                  </a:srgbClr>
                </a:solidFill>
              </a:rPr>
              <a:pPr/>
              <a:t>‹#›</a:t>
            </a:fld>
            <a:endParaRPr lang="fi-FI">
              <a:solidFill>
                <a:srgbClr val="000000">
                  <a:tint val="75000"/>
                </a:srgbClr>
              </a:solidFill>
            </a:endParaRPr>
          </a:p>
        </p:txBody>
      </p:sp>
      <p:sp>
        <p:nvSpPr>
          <p:cNvPr id="10" name="Text Placeholder 9"/>
          <p:cNvSpPr>
            <a:spLocks noGrp="1"/>
          </p:cNvSpPr>
          <p:nvPr>
            <p:ph type="body" sz="quarter" idx="13"/>
          </p:nvPr>
        </p:nvSpPr>
        <p:spPr>
          <a:xfrm>
            <a:off x="5144400" y="5121000"/>
            <a:ext cx="1537200" cy="318000"/>
          </a:xfrm>
        </p:spPr>
        <p:txBody>
          <a:bodyPr lIns="0" tIns="0" rIns="0" bIns="0">
            <a:noAutofit/>
          </a:bodyPr>
          <a:lstStyle>
            <a:lvl1pPr marL="0" indent="0">
              <a:lnSpc>
                <a:spcPts val="792"/>
              </a:lnSpc>
              <a:spcBef>
                <a:spcPts val="0"/>
              </a:spcBef>
              <a:buNone/>
              <a:defRPr sz="792" b="1">
                <a:solidFill>
                  <a:schemeClr val="accent5"/>
                </a:solidFill>
              </a:defRPr>
            </a:lvl1pPr>
            <a:lvl2pPr marL="227533" indent="-85987">
              <a:defRPr lang="en-US" sz="792" kern="1200" dirty="0" smtClean="0">
                <a:solidFill>
                  <a:schemeClr val="tx1"/>
                </a:solidFill>
                <a:latin typeface="+mn-lt"/>
                <a:ea typeface="+mn-ea"/>
                <a:cs typeface="+mn-cs"/>
              </a:defRPr>
            </a:lvl2pPr>
            <a:lvl3pPr marL="227533" indent="-78049">
              <a:buFont typeface="Symbol" pitchFamily="18" charset="2"/>
              <a:buNone/>
              <a:defRPr sz="750"/>
            </a:lvl3pPr>
            <a:lvl4pPr marL="227533" indent="-78049">
              <a:defRPr sz="750"/>
            </a:lvl4pPr>
            <a:lvl5pPr marL="227533" indent="-78049">
              <a:buFont typeface="Symbol" pitchFamily="18" charset="2"/>
              <a:buChar char="-"/>
              <a:defRPr sz="750"/>
            </a:lvl5pPr>
            <a:lvl6pPr marL="227991" indent="-77997">
              <a:spcBef>
                <a:spcPts val="250"/>
              </a:spcBef>
              <a:buFont typeface="Symbol" pitchFamily="18" charset="2"/>
              <a:buChar char="-"/>
              <a:defRPr sz="750"/>
            </a:lvl6pPr>
            <a:lvl7pPr marL="227991" indent="-77997">
              <a:spcBef>
                <a:spcPts val="250"/>
              </a:spcBef>
              <a:buFont typeface="Symbol" pitchFamily="18" charset="2"/>
              <a:buChar char="-"/>
              <a:defRPr sz="750"/>
            </a:lvl7pPr>
            <a:lvl8pPr marL="227991" indent="-77997">
              <a:spcBef>
                <a:spcPts val="250"/>
              </a:spcBef>
              <a:buFont typeface="Symbol" pitchFamily="18" charset="2"/>
              <a:buChar char="-"/>
              <a:defRPr sz="750"/>
            </a:lvl8pPr>
            <a:lvl9pPr marL="227991" indent="-77997">
              <a:spcBef>
                <a:spcPts val="250"/>
              </a:spcBef>
              <a:buFont typeface="Symbol" pitchFamily="18" charset="2"/>
              <a:buChar char="-"/>
              <a:defRPr sz="750"/>
            </a:lvl9pPr>
          </a:lstStyle>
          <a:p>
            <a:pPr lvl="0"/>
            <a:r>
              <a:rPr lang="en-US" noProof="0" dirty="0"/>
              <a:t>Click to edit Master text styles</a:t>
            </a:r>
          </a:p>
        </p:txBody>
      </p:sp>
      <p:sp>
        <p:nvSpPr>
          <p:cNvPr id="11" name="Text Placeholder 9"/>
          <p:cNvSpPr>
            <a:spLocks noGrp="1"/>
          </p:cNvSpPr>
          <p:nvPr>
            <p:ph type="body" sz="quarter" idx="14"/>
          </p:nvPr>
        </p:nvSpPr>
        <p:spPr>
          <a:xfrm>
            <a:off x="6858000" y="5121000"/>
            <a:ext cx="1702800" cy="318000"/>
          </a:xfrm>
        </p:spPr>
        <p:txBody>
          <a:bodyPr lIns="0" tIns="0" rIns="0" bIns="0">
            <a:noAutofit/>
          </a:bodyPr>
          <a:lstStyle>
            <a:lvl1pPr marL="0" indent="0">
              <a:lnSpc>
                <a:spcPts val="792"/>
              </a:lnSpc>
              <a:spcBef>
                <a:spcPts val="0"/>
              </a:spcBef>
              <a:buNone/>
              <a:defRPr sz="792" b="1">
                <a:solidFill>
                  <a:schemeClr val="accent5"/>
                </a:solidFill>
              </a:defRPr>
            </a:lvl1pPr>
            <a:lvl2pPr marL="227533" indent="-85987">
              <a:defRPr lang="en-US" sz="792" kern="1200" dirty="0" smtClean="0">
                <a:solidFill>
                  <a:schemeClr val="tx1"/>
                </a:solidFill>
                <a:latin typeface="+mn-lt"/>
                <a:ea typeface="+mn-ea"/>
                <a:cs typeface="+mn-cs"/>
              </a:defRPr>
            </a:lvl2pPr>
            <a:lvl3pPr marL="227533" indent="-78049">
              <a:buFont typeface="Symbol" pitchFamily="18" charset="2"/>
              <a:buNone/>
              <a:defRPr sz="750"/>
            </a:lvl3pPr>
            <a:lvl4pPr marL="227533" indent="-78049">
              <a:defRPr sz="750"/>
            </a:lvl4pPr>
            <a:lvl5pPr marL="227533" indent="-78049">
              <a:buFont typeface="Symbol" pitchFamily="18" charset="2"/>
              <a:buChar char="-"/>
              <a:defRPr sz="750"/>
            </a:lvl5pPr>
            <a:lvl6pPr marL="227991" indent="-77997">
              <a:spcBef>
                <a:spcPts val="250"/>
              </a:spcBef>
              <a:buFont typeface="Symbol" pitchFamily="18" charset="2"/>
              <a:buChar char="-"/>
              <a:defRPr sz="750"/>
            </a:lvl6pPr>
            <a:lvl7pPr marL="227991" indent="-77997">
              <a:spcBef>
                <a:spcPts val="250"/>
              </a:spcBef>
              <a:buFont typeface="Symbol" pitchFamily="18" charset="2"/>
              <a:buChar char="-"/>
              <a:defRPr sz="750"/>
            </a:lvl7pPr>
            <a:lvl8pPr marL="227991" indent="-77997">
              <a:spcBef>
                <a:spcPts val="250"/>
              </a:spcBef>
              <a:buFont typeface="Symbol" pitchFamily="18" charset="2"/>
              <a:buChar char="-"/>
              <a:defRPr sz="750"/>
            </a:lvl8pPr>
            <a:lvl9pPr marL="227991" indent="-77997">
              <a:spcBef>
                <a:spcPts val="250"/>
              </a:spcBef>
              <a:buFont typeface="Symbol" pitchFamily="18" charset="2"/>
              <a:buChar char="-"/>
              <a:defRPr sz="750"/>
            </a:lvl9pPr>
          </a:lstStyle>
          <a:p>
            <a:pPr lvl="0"/>
            <a:r>
              <a:rPr lang="en-US" noProof="0" dirty="0"/>
              <a:t>Click to edit Master text styles</a:t>
            </a:r>
          </a:p>
        </p:txBody>
      </p:sp>
    </p:spTree>
    <p:extLst>
      <p:ext uri="{BB962C8B-B14F-4D97-AF65-F5344CB8AC3E}">
        <p14:creationId xmlns:p14="http://schemas.microsoft.com/office/powerpoint/2010/main" val="237092836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08204F-E4C8-4D0B-A504-EFCA81D9CAC1}" type="datetime1">
              <a:rPr lang="en-US" smtClean="0">
                <a:solidFill>
                  <a:srgbClr val="000000">
                    <a:tint val="75000"/>
                  </a:srgbClr>
                </a:solidFill>
              </a:rPr>
              <a:pPr/>
              <a:t>8/28/2022</a:t>
            </a:fld>
            <a:endParaRPr lang="fi-FI">
              <a:solidFill>
                <a:srgbClr val="000000">
                  <a:tint val="75000"/>
                </a:srgbClr>
              </a:solidFill>
            </a:endParaRPr>
          </a:p>
        </p:txBody>
      </p:sp>
      <p:sp>
        <p:nvSpPr>
          <p:cNvPr id="3" name="Footer Placeholder 2"/>
          <p:cNvSpPr>
            <a:spLocks noGrp="1"/>
          </p:cNvSpPr>
          <p:nvPr>
            <p:ph type="ftr" sz="quarter" idx="11"/>
          </p:nvPr>
        </p:nvSpPr>
        <p:spPr/>
        <p:txBody>
          <a:bodyPr/>
          <a:lstStyle/>
          <a:p>
            <a:endParaRPr lang="fi-FI">
              <a:solidFill>
                <a:srgbClr val="000000">
                  <a:tint val="75000"/>
                </a:srgbClr>
              </a:solidFill>
            </a:endParaRPr>
          </a:p>
        </p:txBody>
      </p:sp>
      <p:sp>
        <p:nvSpPr>
          <p:cNvPr id="4" name="Slide Number Placeholder 3"/>
          <p:cNvSpPr>
            <a:spLocks noGrp="1"/>
          </p:cNvSpPr>
          <p:nvPr>
            <p:ph type="sldNum" sz="quarter" idx="12"/>
          </p:nvPr>
        </p:nvSpPr>
        <p:spPr/>
        <p:txBody>
          <a:bodyPr/>
          <a:lstStyle/>
          <a:p>
            <a:fld id="{52384017-E4DF-4A7A-8FA6-2DC68C3EB4D0}" type="slidenum">
              <a:rPr lang="fi-FI" smtClean="0">
                <a:solidFill>
                  <a:srgbClr val="000000">
                    <a:tint val="75000"/>
                  </a:srgbClr>
                </a:solidFill>
              </a:rPr>
              <a:pPr/>
              <a:t>‹#›</a:t>
            </a:fld>
            <a:endParaRPr lang="fi-FI">
              <a:solidFill>
                <a:srgbClr val="000000">
                  <a:tint val="75000"/>
                </a:srgbClr>
              </a:solidFill>
            </a:endParaRPr>
          </a:p>
        </p:txBody>
      </p:sp>
      <p:sp>
        <p:nvSpPr>
          <p:cNvPr id="9" name="Text Placeholder 9"/>
          <p:cNvSpPr>
            <a:spLocks noGrp="1"/>
          </p:cNvSpPr>
          <p:nvPr>
            <p:ph type="body" sz="quarter" idx="13"/>
          </p:nvPr>
        </p:nvSpPr>
        <p:spPr>
          <a:xfrm>
            <a:off x="5144400" y="5121000"/>
            <a:ext cx="1537200" cy="318000"/>
          </a:xfrm>
        </p:spPr>
        <p:txBody>
          <a:bodyPr lIns="0" tIns="0" rIns="0" bIns="0">
            <a:noAutofit/>
          </a:bodyPr>
          <a:lstStyle>
            <a:lvl1pPr marL="0" indent="0">
              <a:lnSpc>
                <a:spcPts val="792"/>
              </a:lnSpc>
              <a:spcBef>
                <a:spcPts val="0"/>
              </a:spcBef>
              <a:buNone/>
              <a:defRPr sz="792" b="1">
                <a:solidFill>
                  <a:schemeClr val="accent5"/>
                </a:solidFill>
              </a:defRPr>
            </a:lvl1pPr>
            <a:lvl2pPr marL="227533" indent="-85987">
              <a:defRPr lang="en-US" sz="792" kern="1200" dirty="0" smtClean="0">
                <a:solidFill>
                  <a:schemeClr val="tx1"/>
                </a:solidFill>
                <a:latin typeface="+mn-lt"/>
                <a:ea typeface="+mn-ea"/>
                <a:cs typeface="+mn-cs"/>
              </a:defRPr>
            </a:lvl2pPr>
            <a:lvl3pPr marL="227533" indent="-78049">
              <a:buFont typeface="Symbol" pitchFamily="18" charset="2"/>
              <a:buNone/>
              <a:defRPr sz="750"/>
            </a:lvl3pPr>
            <a:lvl4pPr marL="227533" indent="-78049">
              <a:defRPr sz="750"/>
            </a:lvl4pPr>
            <a:lvl5pPr marL="227533" indent="-78049">
              <a:buFont typeface="Symbol" pitchFamily="18" charset="2"/>
              <a:buChar char="-"/>
              <a:defRPr sz="750"/>
            </a:lvl5pPr>
            <a:lvl6pPr marL="227991" indent="-77997">
              <a:spcBef>
                <a:spcPts val="250"/>
              </a:spcBef>
              <a:buFont typeface="Symbol" pitchFamily="18" charset="2"/>
              <a:buChar char="-"/>
              <a:defRPr sz="750"/>
            </a:lvl6pPr>
            <a:lvl7pPr marL="227991" indent="-77997">
              <a:spcBef>
                <a:spcPts val="250"/>
              </a:spcBef>
              <a:buFont typeface="Symbol" pitchFamily="18" charset="2"/>
              <a:buChar char="-"/>
              <a:defRPr sz="750"/>
            </a:lvl7pPr>
            <a:lvl8pPr marL="227991" indent="-77997">
              <a:spcBef>
                <a:spcPts val="250"/>
              </a:spcBef>
              <a:buFont typeface="Symbol" pitchFamily="18" charset="2"/>
              <a:buChar char="-"/>
              <a:defRPr sz="750"/>
            </a:lvl8pPr>
            <a:lvl9pPr marL="227991" indent="-77997">
              <a:spcBef>
                <a:spcPts val="250"/>
              </a:spcBef>
              <a:buFont typeface="Symbol" pitchFamily="18" charset="2"/>
              <a:buChar char="-"/>
              <a:defRPr sz="750"/>
            </a:lvl9pPr>
          </a:lstStyle>
          <a:p>
            <a:pPr lvl="0"/>
            <a:r>
              <a:rPr lang="en-US" noProof="0" dirty="0"/>
              <a:t>Click to edit Master text styles</a:t>
            </a:r>
          </a:p>
        </p:txBody>
      </p:sp>
      <p:sp>
        <p:nvSpPr>
          <p:cNvPr id="10" name="Text Placeholder 9"/>
          <p:cNvSpPr>
            <a:spLocks noGrp="1"/>
          </p:cNvSpPr>
          <p:nvPr>
            <p:ph type="body" sz="quarter" idx="14"/>
          </p:nvPr>
        </p:nvSpPr>
        <p:spPr>
          <a:xfrm>
            <a:off x="6858000" y="5121000"/>
            <a:ext cx="1702800" cy="318000"/>
          </a:xfrm>
        </p:spPr>
        <p:txBody>
          <a:bodyPr lIns="0" tIns="0" rIns="0" bIns="0">
            <a:noAutofit/>
          </a:bodyPr>
          <a:lstStyle>
            <a:lvl1pPr marL="0" indent="0">
              <a:lnSpc>
                <a:spcPts val="792"/>
              </a:lnSpc>
              <a:spcBef>
                <a:spcPts val="0"/>
              </a:spcBef>
              <a:buNone/>
              <a:defRPr sz="792" b="1">
                <a:solidFill>
                  <a:schemeClr val="accent5"/>
                </a:solidFill>
              </a:defRPr>
            </a:lvl1pPr>
            <a:lvl2pPr marL="227533" indent="-85987">
              <a:defRPr lang="en-US" sz="792" kern="1200" dirty="0" smtClean="0">
                <a:solidFill>
                  <a:schemeClr val="tx1"/>
                </a:solidFill>
                <a:latin typeface="+mn-lt"/>
                <a:ea typeface="+mn-ea"/>
                <a:cs typeface="+mn-cs"/>
              </a:defRPr>
            </a:lvl2pPr>
            <a:lvl3pPr marL="227533" indent="-78049">
              <a:buFont typeface="Symbol" pitchFamily="18" charset="2"/>
              <a:buNone/>
              <a:defRPr sz="750"/>
            </a:lvl3pPr>
            <a:lvl4pPr marL="227533" indent="-78049">
              <a:defRPr sz="750"/>
            </a:lvl4pPr>
            <a:lvl5pPr marL="227533" indent="-78049">
              <a:buFont typeface="Symbol" pitchFamily="18" charset="2"/>
              <a:buChar char="-"/>
              <a:defRPr sz="750"/>
            </a:lvl5pPr>
            <a:lvl6pPr marL="227991" indent="-77997">
              <a:spcBef>
                <a:spcPts val="250"/>
              </a:spcBef>
              <a:buFont typeface="Symbol" pitchFamily="18" charset="2"/>
              <a:buChar char="-"/>
              <a:defRPr sz="750"/>
            </a:lvl6pPr>
            <a:lvl7pPr marL="227991" indent="-77997">
              <a:spcBef>
                <a:spcPts val="250"/>
              </a:spcBef>
              <a:buFont typeface="Symbol" pitchFamily="18" charset="2"/>
              <a:buChar char="-"/>
              <a:defRPr sz="750"/>
            </a:lvl7pPr>
            <a:lvl8pPr marL="227991" indent="-77997">
              <a:spcBef>
                <a:spcPts val="250"/>
              </a:spcBef>
              <a:buFont typeface="Symbol" pitchFamily="18" charset="2"/>
              <a:buChar char="-"/>
              <a:defRPr sz="750"/>
            </a:lvl8pPr>
            <a:lvl9pPr marL="227991" indent="-77997">
              <a:spcBef>
                <a:spcPts val="250"/>
              </a:spcBef>
              <a:buFont typeface="Symbol" pitchFamily="18" charset="2"/>
              <a:buChar char="-"/>
              <a:defRPr sz="750"/>
            </a:lvl9pPr>
          </a:lstStyle>
          <a:p>
            <a:pPr lvl="0"/>
            <a:r>
              <a:rPr lang="en-US" noProof="0" dirty="0"/>
              <a:t>Click to edit Master text styles</a:t>
            </a:r>
          </a:p>
        </p:txBody>
      </p:sp>
    </p:spTree>
    <p:extLst>
      <p:ext uri="{BB962C8B-B14F-4D97-AF65-F5344CB8AC3E}">
        <p14:creationId xmlns:p14="http://schemas.microsoft.com/office/powerpoint/2010/main" val="408866753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Blank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9240"/>
            <a:ext cx="9144000" cy="5715000"/>
          </a:xfrm>
          <a:prstGeom prst="rect">
            <a:avLst/>
          </a:prstGeom>
        </p:spPr>
      </p:pic>
      <p:sp>
        <p:nvSpPr>
          <p:cNvPr id="2" name="Date Placeholder 1"/>
          <p:cNvSpPr>
            <a:spLocks noGrp="1"/>
          </p:cNvSpPr>
          <p:nvPr>
            <p:ph type="dt" sz="half" idx="10"/>
          </p:nvPr>
        </p:nvSpPr>
        <p:spPr/>
        <p:txBody>
          <a:bodyPr/>
          <a:lstStyle/>
          <a:p>
            <a:fld id="{C308204F-E4C8-4D0B-A504-EFCA81D9CAC1}" type="datetime1">
              <a:rPr lang="en-US" smtClean="0">
                <a:solidFill>
                  <a:srgbClr val="000000">
                    <a:tint val="75000"/>
                  </a:srgbClr>
                </a:solidFill>
              </a:rPr>
              <a:pPr/>
              <a:t>8/28/2022</a:t>
            </a:fld>
            <a:endParaRPr lang="fi-FI">
              <a:solidFill>
                <a:srgbClr val="000000">
                  <a:tint val="75000"/>
                </a:srgbClr>
              </a:solidFill>
            </a:endParaRPr>
          </a:p>
        </p:txBody>
      </p:sp>
      <p:sp>
        <p:nvSpPr>
          <p:cNvPr id="3" name="Footer Placeholder 2"/>
          <p:cNvSpPr>
            <a:spLocks noGrp="1"/>
          </p:cNvSpPr>
          <p:nvPr>
            <p:ph type="ftr" sz="quarter" idx="11"/>
          </p:nvPr>
        </p:nvSpPr>
        <p:spPr/>
        <p:txBody>
          <a:bodyPr/>
          <a:lstStyle/>
          <a:p>
            <a:endParaRPr lang="fi-FI">
              <a:solidFill>
                <a:srgbClr val="000000">
                  <a:tint val="75000"/>
                </a:srgbClr>
              </a:solidFill>
            </a:endParaRPr>
          </a:p>
        </p:txBody>
      </p:sp>
      <p:sp>
        <p:nvSpPr>
          <p:cNvPr id="4" name="Slide Number Placeholder 3"/>
          <p:cNvSpPr>
            <a:spLocks noGrp="1"/>
          </p:cNvSpPr>
          <p:nvPr>
            <p:ph type="sldNum" sz="quarter" idx="12"/>
          </p:nvPr>
        </p:nvSpPr>
        <p:spPr/>
        <p:txBody>
          <a:bodyPr/>
          <a:lstStyle/>
          <a:p>
            <a:fld id="{52384017-E4DF-4A7A-8FA6-2DC68C3EB4D0}" type="slidenum">
              <a:rPr lang="fi-FI" smtClean="0">
                <a:solidFill>
                  <a:srgbClr val="000000">
                    <a:tint val="75000"/>
                  </a:srgbClr>
                </a:solidFill>
              </a:rPr>
              <a:pPr/>
              <a:t>‹#›</a:t>
            </a:fld>
            <a:endParaRPr lang="fi-FI">
              <a:solidFill>
                <a:srgbClr val="000000">
                  <a:tint val="75000"/>
                </a:srgbClr>
              </a:solidFill>
            </a:endParaRPr>
          </a:p>
        </p:txBody>
      </p:sp>
      <p:sp>
        <p:nvSpPr>
          <p:cNvPr id="9" name="Text Placeholder 9"/>
          <p:cNvSpPr>
            <a:spLocks noGrp="1"/>
          </p:cNvSpPr>
          <p:nvPr>
            <p:ph type="body" sz="quarter" idx="13"/>
          </p:nvPr>
        </p:nvSpPr>
        <p:spPr>
          <a:xfrm>
            <a:off x="5144400" y="5121000"/>
            <a:ext cx="1537200" cy="318000"/>
          </a:xfrm>
        </p:spPr>
        <p:txBody>
          <a:bodyPr lIns="0" tIns="0" rIns="0" bIns="0">
            <a:noAutofit/>
          </a:bodyPr>
          <a:lstStyle>
            <a:lvl1pPr marL="0" indent="0">
              <a:lnSpc>
                <a:spcPts val="792"/>
              </a:lnSpc>
              <a:spcBef>
                <a:spcPts val="0"/>
              </a:spcBef>
              <a:buNone/>
              <a:defRPr sz="792" b="1">
                <a:solidFill>
                  <a:schemeClr val="accent5"/>
                </a:solidFill>
              </a:defRPr>
            </a:lvl1pPr>
            <a:lvl2pPr marL="227533" indent="-85987">
              <a:defRPr lang="en-US" sz="792" kern="1200" dirty="0" smtClean="0">
                <a:solidFill>
                  <a:schemeClr val="tx1"/>
                </a:solidFill>
                <a:latin typeface="+mn-lt"/>
                <a:ea typeface="+mn-ea"/>
                <a:cs typeface="+mn-cs"/>
              </a:defRPr>
            </a:lvl2pPr>
            <a:lvl3pPr marL="227533" indent="-78049">
              <a:buFont typeface="Symbol" pitchFamily="18" charset="2"/>
              <a:buNone/>
              <a:defRPr sz="750"/>
            </a:lvl3pPr>
            <a:lvl4pPr marL="227533" indent="-78049">
              <a:defRPr sz="750"/>
            </a:lvl4pPr>
            <a:lvl5pPr marL="227533" indent="-78049">
              <a:buFont typeface="Symbol" pitchFamily="18" charset="2"/>
              <a:buChar char="-"/>
              <a:defRPr sz="750"/>
            </a:lvl5pPr>
            <a:lvl6pPr marL="227991" indent="-77997">
              <a:spcBef>
                <a:spcPts val="250"/>
              </a:spcBef>
              <a:buFont typeface="Symbol" pitchFamily="18" charset="2"/>
              <a:buChar char="-"/>
              <a:defRPr sz="750"/>
            </a:lvl6pPr>
            <a:lvl7pPr marL="227991" indent="-77997">
              <a:spcBef>
                <a:spcPts val="250"/>
              </a:spcBef>
              <a:buFont typeface="Symbol" pitchFamily="18" charset="2"/>
              <a:buChar char="-"/>
              <a:defRPr sz="750"/>
            </a:lvl7pPr>
            <a:lvl8pPr marL="227991" indent="-77997">
              <a:spcBef>
                <a:spcPts val="250"/>
              </a:spcBef>
              <a:buFont typeface="Symbol" pitchFamily="18" charset="2"/>
              <a:buChar char="-"/>
              <a:defRPr sz="750"/>
            </a:lvl8pPr>
            <a:lvl9pPr marL="227991" indent="-77997">
              <a:spcBef>
                <a:spcPts val="250"/>
              </a:spcBef>
              <a:buFont typeface="Symbol" pitchFamily="18" charset="2"/>
              <a:buChar char="-"/>
              <a:defRPr sz="750"/>
            </a:lvl9pPr>
          </a:lstStyle>
          <a:p>
            <a:pPr lvl="0"/>
            <a:r>
              <a:rPr lang="en-US" noProof="0" dirty="0"/>
              <a:t>Click to edit Master text styles</a:t>
            </a:r>
          </a:p>
        </p:txBody>
      </p:sp>
      <p:sp>
        <p:nvSpPr>
          <p:cNvPr id="10" name="Text Placeholder 9"/>
          <p:cNvSpPr>
            <a:spLocks noGrp="1"/>
          </p:cNvSpPr>
          <p:nvPr>
            <p:ph type="body" sz="quarter" idx="14"/>
          </p:nvPr>
        </p:nvSpPr>
        <p:spPr>
          <a:xfrm>
            <a:off x="6858000" y="5121000"/>
            <a:ext cx="1702800" cy="318000"/>
          </a:xfrm>
        </p:spPr>
        <p:txBody>
          <a:bodyPr lIns="0" tIns="0" rIns="0" bIns="0">
            <a:noAutofit/>
          </a:bodyPr>
          <a:lstStyle>
            <a:lvl1pPr marL="0" indent="0">
              <a:lnSpc>
                <a:spcPts val="792"/>
              </a:lnSpc>
              <a:spcBef>
                <a:spcPts val="0"/>
              </a:spcBef>
              <a:buNone/>
              <a:defRPr sz="792" b="1">
                <a:solidFill>
                  <a:schemeClr val="accent5"/>
                </a:solidFill>
              </a:defRPr>
            </a:lvl1pPr>
            <a:lvl2pPr marL="227533" indent="-85987">
              <a:defRPr lang="en-US" sz="792" kern="1200" dirty="0" smtClean="0">
                <a:solidFill>
                  <a:schemeClr val="tx1"/>
                </a:solidFill>
                <a:latin typeface="+mn-lt"/>
                <a:ea typeface="+mn-ea"/>
                <a:cs typeface="+mn-cs"/>
              </a:defRPr>
            </a:lvl2pPr>
            <a:lvl3pPr marL="227533" indent="-78049">
              <a:buFont typeface="Symbol" pitchFamily="18" charset="2"/>
              <a:buNone/>
              <a:defRPr sz="750"/>
            </a:lvl3pPr>
            <a:lvl4pPr marL="227533" indent="-78049">
              <a:defRPr sz="750"/>
            </a:lvl4pPr>
            <a:lvl5pPr marL="227533" indent="-78049">
              <a:buFont typeface="Symbol" pitchFamily="18" charset="2"/>
              <a:buChar char="-"/>
              <a:defRPr sz="750"/>
            </a:lvl5pPr>
            <a:lvl6pPr marL="227991" indent="-77997">
              <a:spcBef>
                <a:spcPts val="250"/>
              </a:spcBef>
              <a:buFont typeface="Symbol" pitchFamily="18" charset="2"/>
              <a:buChar char="-"/>
              <a:defRPr sz="750"/>
            </a:lvl6pPr>
            <a:lvl7pPr marL="227991" indent="-77997">
              <a:spcBef>
                <a:spcPts val="250"/>
              </a:spcBef>
              <a:buFont typeface="Symbol" pitchFamily="18" charset="2"/>
              <a:buChar char="-"/>
              <a:defRPr sz="750"/>
            </a:lvl7pPr>
            <a:lvl8pPr marL="227991" indent="-77997">
              <a:spcBef>
                <a:spcPts val="250"/>
              </a:spcBef>
              <a:buFont typeface="Symbol" pitchFamily="18" charset="2"/>
              <a:buChar char="-"/>
              <a:defRPr sz="750"/>
            </a:lvl8pPr>
            <a:lvl9pPr marL="227991" indent="-77997">
              <a:spcBef>
                <a:spcPts val="250"/>
              </a:spcBef>
              <a:buFont typeface="Symbol" pitchFamily="18" charset="2"/>
              <a:buChar char="-"/>
              <a:defRPr sz="750"/>
            </a:lvl9pPr>
          </a:lstStyle>
          <a:p>
            <a:pPr lvl="0"/>
            <a:r>
              <a:rPr lang="en-US" noProof="0" dirty="0"/>
              <a:t>Click to edit Master text styles</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5130" y="5141577"/>
            <a:ext cx="1956230" cy="330813"/>
          </a:xfrm>
          <a:prstGeom prst="rect">
            <a:avLst/>
          </a:prstGeom>
        </p:spPr>
      </p:pic>
    </p:spTree>
    <p:extLst>
      <p:ext uri="{BB962C8B-B14F-4D97-AF65-F5344CB8AC3E}">
        <p14:creationId xmlns:p14="http://schemas.microsoft.com/office/powerpoint/2010/main" val="123274809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Blank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Date Placeholder 1"/>
          <p:cNvSpPr>
            <a:spLocks noGrp="1"/>
          </p:cNvSpPr>
          <p:nvPr>
            <p:ph type="dt" sz="half" idx="10"/>
          </p:nvPr>
        </p:nvSpPr>
        <p:spPr/>
        <p:txBody>
          <a:bodyPr/>
          <a:lstStyle/>
          <a:p>
            <a:fld id="{C308204F-E4C8-4D0B-A504-EFCA81D9CAC1}" type="datetime1">
              <a:rPr lang="en-US" smtClean="0">
                <a:solidFill>
                  <a:srgbClr val="000000">
                    <a:tint val="75000"/>
                  </a:srgbClr>
                </a:solidFill>
              </a:rPr>
              <a:pPr/>
              <a:t>8/28/2022</a:t>
            </a:fld>
            <a:endParaRPr lang="fi-FI">
              <a:solidFill>
                <a:srgbClr val="000000">
                  <a:tint val="75000"/>
                </a:srgbClr>
              </a:solidFill>
            </a:endParaRPr>
          </a:p>
        </p:txBody>
      </p:sp>
      <p:sp>
        <p:nvSpPr>
          <p:cNvPr id="3" name="Footer Placeholder 2"/>
          <p:cNvSpPr>
            <a:spLocks noGrp="1"/>
          </p:cNvSpPr>
          <p:nvPr>
            <p:ph type="ftr" sz="quarter" idx="11"/>
          </p:nvPr>
        </p:nvSpPr>
        <p:spPr/>
        <p:txBody>
          <a:bodyPr/>
          <a:lstStyle/>
          <a:p>
            <a:endParaRPr lang="fi-FI">
              <a:solidFill>
                <a:srgbClr val="000000">
                  <a:tint val="75000"/>
                </a:srgbClr>
              </a:solidFill>
            </a:endParaRPr>
          </a:p>
        </p:txBody>
      </p:sp>
      <p:sp>
        <p:nvSpPr>
          <p:cNvPr id="4" name="Slide Number Placeholder 3"/>
          <p:cNvSpPr>
            <a:spLocks noGrp="1"/>
          </p:cNvSpPr>
          <p:nvPr>
            <p:ph type="sldNum" sz="quarter" idx="12"/>
          </p:nvPr>
        </p:nvSpPr>
        <p:spPr/>
        <p:txBody>
          <a:bodyPr/>
          <a:lstStyle/>
          <a:p>
            <a:fld id="{52384017-E4DF-4A7A-8FA6-2DC68C3EB4D0}" type="slidenum">
              <a:rPr lang="fi-FI" smtClean="0">
                <a:solidFill>
                  <a:srgbClr val="000000">
                    <a:tint val="75000"/>
                  </a:srgbClr>
                </a:solidFill>
              </a:rPr>
              <a:pPr/>
              <a:t>‹#›</a:t>
            </a:fld>
            <a:endParaRPr lang="fi-FI">
              <a:solidFill>
                <a:srgbClr val="000000">
                  <a:tint val="75000"/>
                </a:srgbClr>
              </a:solidFill>
            </a:endParaRPr>
          </a:p>
        </p:txBody>
      </p:sp>
      <p:sp>
        <p:nvSpPr>
          <p:cNvPr id="9" name="Text Placeholder 9"/>
          <p:cNvSpPr>
            <a:spLocks noGrp="1"/>
          </p:cNvSpPr>
          <p:nvPr>
            <p:ph type="body" sz="quarter" idx="13"/>
          </p:nvPr>
        </p:nvSpPr>
        <p:spPr>
          <a:xfrm>
            <a:off x="5144400" y="5121000"/>
            <a:ext cx="1537200" cy="318000"/>
          </a:xfrm>
        </p:spPr>
        <p:txBody>
          <a:bodyPr lIns="0" tIns="0" rIns="0" bIns="0">
            <a:noAutofit/>
          </a:bodyPr>
          <a:lstStyle>
            <a:lvl1pPr marL="0" indent="0">
              <a:lnSpc>
                <a:spcPts val="792"/>
              </a:lnSpc>
              <a:spcBef>
                <a:spcPts val="0"/>
              </a:spcBef>
              <a:buNone/>
              <a:defRPr sz="792" b="1">
                <a:solidFill>
                  <a:schemeClr val="accent5"/>
                </a:solidFill>
              </a:defRPr>
            </a:lvl1pPr>
            <a:lvl2pPr marL="227533" indent="-85987">
              <a:defRPr lang="en-US" sz="792" kern="1200" dirty="0" smtClean="0">
                <a:solidFill>
                  <a:schemeClr val="tx1"/>
                </a:solidFill>
                <a:latin typeface="+mn-lt"/>
                <a:ea typeface="+mn-ea"/>
                <a:cs typeface="+mn-cs"/>
              </a:defRPr>
            </a:lvl2pPr>
            <a:lvl3pPr marL="227533" indent="-78049">
              <a:buFont typeface="Symbol" pitchFamily="18" charset="2"/>
              <a:buNone/>
              <a:defRPr sz="750"/>
            </a:lvl3pPr>
            <a:lvl4pPr marL="227533" indent="-78049">
              <a:defRPr sz="750"/>
            </a:lvl4pPr>
            <a:lvl5pPr marL="227533" indent="-78049">
              <a:buFont typeface="Symbol" pitchFamily="18" charset="2"/>
              <a:buChar char="-"/>
              <a:defRPr sz="750"/>
            </a:lvl5pPr>
            <a:lvl6pPr marL="227991" indent="-77997">
              <a:spcBef>
                <a:spcPts val="250"/>
              </a:spcBef>
              <a:buFont typeface="Symbol" pitchFamily="18" charset="2"/>
              <a:buChar char="-"/>
              <a:defRPr sz="750"/>
            </a:lvl6pPr>
            <a:lvl7pPr marL="227991" indent="-77997">
              <a:spcBef>
                <a:spcPts val="250"/>
              </a:spcBef>
              <a:buFont typeface="Symbol" pitchFamily="18" charset="2"/>
              <a:buChar char="-"/>
              <a:defRPr sz="750"/>
            </a:lvl7pPr>
            <a:lvl8pPr marL="227991" indent="-77997">
              <a:spcBef>
                <a:spcPts val="250"/>
              </a:spcBef>
              <a:buFont typeface="Symbol" pitchFamily="18" charset="2"/>
              <a:buChar char="-"/>
              <a:defRPr sz="750"/>
            </a:lvl8pPr>
            <a:lvl9pPr marL="227991" indent="-77997">
              <a:spcBef>
                <a:spcPts val="250"/>
              </a:spcBef>
              <a:buFont typeface="Symbol" pitchFamily="18" charset="2"/>
              <a:buChar char="-"/>
              <a:defRPr sz="750"/>
            </a:lvl9pPr>
          </a:lstStyle>
          <a:p>
            <a:pPr lvl="0"/>
            <a:r>
              <a:rPr lang="en-US" noProof="0" dirty="0"/>
              <a:t>Click to edit Master text styles</a:t>
            </a:r>
          </a:p>
        </p:txBody>
      </p:sp>
      <p:sp>
        <p:nvSpPr>
          <p:cNvPr id="10" name="Text Placeholder 9"/>
          <p:cNvSpPr>
            <a:spLocks noGrp="1"/>
          </p:cNvSpPr>
          <p:nvPr>
            <p:ph type="body" sz="quarter" idx="14"/>
          </p:nvPr>
        </p:nvSpPr>
        <p:spPr>
          <a:xfrm>
            <a:off x="6858000" y="5121000"/>
            <a:ext cx="1702800" cy="318000"/>
          </a:xfrm>
        </p:spPr>
        <p:txBody>
          <a:bodyPr lIns="0" tIns="0" rIns="0" bIns="0">
            <a:noAutofit/>
          </a:bodyPr>
          <a:lstStyle>
            <a:lvl1pPr marL="0" indent="0">
              <a:lnSpc>
                <a:spcPts val="792"/>
              </a:lnSpc>
              <a:spcBef>
                <a:spcPts val="0"/>
              </a:spcBef>
              <a:buNone/>
              <a:defRPr sz="792" b="1">
                <a:solidFill>
                  <a:schemeClr val="accent5"/>
                </a:solidFill>
              </a:defRPr>
            </a:lvl1pPr>
            <a:lvl2pPr marL="227533" indent="-85987">
              <a:defRPr lang="en-US" sz="792" kern="1200" dirty="0" smtClean="0">
                <a:solidFill>
                  <a:schemeClr val="tx1"/>
                </a:solidFill>
                <a:latin typeface="+mn-lt"/>
                <a:ea typeface="+mn-ea"/>
                <a:cs typeface="+mn-cs"/>
              </a:defRPr>
            </a:lvl2pPr>
            <a:lvl3pPr marL="227533" indent="-78049">
              <a:buFont typeface="Symbol" pitchFamily="18" charset="2"/>
              <a:buNone/>
              <a:defRPr sz="750"/>
            </a:lvl3pPr>
            <a:lvl4pPr marL="227533" indent="-78049">
              <a:defRPr sz="750"/>
            </a:lvl4pPr>
            <a:lvl5pPr marL="227533" indent="-78049">
              <a:buFont typeface="Symbol" pitchFamily="18" charset="2"/>
              <a:buChar char="-"/>
              <a:defRPr sz="750"/>
            </a:lvl5pPr>
            <a:lvl6pPr marL="227991" indent="-77997">
              <a:spcBef>
                <a:spcPts val="250"/>
              </a:spcBef>
              <a:buFont typeface="Symbol" pitchFamily="18" charset="2"/>
              <a:buChar char="-"/>
              <a:defRPr sz="750"/>
            </a:lvl6pPr>
            <a:lvl7pPr marL="227991" indent="-77997">
              <a:spcBef>
                <a:spcPts val="250"/>
              </a:spcBef>
              <a:buFont typeface="Symbol" pitchFamily="18" charset="2"/>
              <a:buChar char="-"/>
              <a:defRPr sz="750"/>
            </a:lvl7pPr>
            <a:lvl8pPr marL="227991" indent="-77997">
              <a:spcBef>
                <a:spcPts val="250"/>
              </a:spcBef>
              <a:buFont typeface="Symbol" pitchFamily="18" charset="2"/>
              <a:buChar char="-"/>
              <a:defRPr sz="750"/>
            </a:lvl8pPr>
            <a:lvl9pPr marL="227991" indent="-77997">
              <a:spcBef>
                <a:spcPts val="250"/>
              </a:spcBef>
              <a:buFont typeface="Symbol" pitchFamily="18" charset="2"/>
              <a:buChar char="-"/>
              <a:defRPr sz="750"/>
            </a:lvl9pPr>
          </a:lstStyle>
          <a:p>
            <a:pPr lvl="0"/>
            <a:r>
              <a:rPr lang="en-US" noProof="0" dirty="0"/>
              <a:t>Click to edit Master text styles</a:t>
            </a:r>
          </a:p>
        </p:txBody>
      </p:sp>
      <p:pic>
        <p:nvPicPr>
          <p:cNvPr id="8" name="Picture 2" descr="D:\My Graphical Design\My Logos\AALTO\Aalto_tunnukset-SoChemTech\17 ...School_of_Chem_Tech\EN\JPG (SCREEN)\RGB\Aalto_EN_Chem-Tech_13_RGB_2.jp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t="29625" r="10731" b="4914"/>
          <a:stretch/>
        </p:blipFill>
        <p:spPr bwMode="auto">
          <a:xfrm>
            <a:off x="189393" y="5105400"/>
            <a:ext cx="2399063" cy="60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909674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Content with marg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fi-FI" noProof="0"/>
          </a:p>
        </p:txBody>
      </p:sp>
      <p:sp>
        <p:nvSpPr>
          <p:cNvPr id="3" name="Content Placeholder 2"/>
          <p:cNvSpPr>
            <a:spLocks noGrp="1"/>
          </p:cNvSpPr>
          <p:nvPr>
            <p:ph idx="1"/>
          </p:nvPr>
        </p:nvSpPr>
        <p:spPr>
          <a:xfrm>
            <a:off x="572400" y="1320000"/>
            <a:ext cx="6285600" cy="13337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4" name="Date Placeholder 3"/>
          <p:cNvSpPr>
            <a:spLocks noGrp="1"/>
          </p:cNvSpPr>
          <p:nvPr>
            <p:ph type="dt" sz="half" idx="10"/>
          </p:nvPr>
        </p:nvSpPr>
        <p:spPr/>
        <p:txBody>
          <a:bodyPr/>
          <a:lstStyle/>
          <a:p>
            <a:fld id="{F48D1944-F3A1-4EB2-8265-944DC75FDAD4}" type="datetime1">
              <a:rPr lang="en-US" smtClean="0">
                <a:solidFill>
                  <a:srgbClr val="000000">
                    <a:tint val="75000"/>
                  </a:srgbClr>
                </a:solidFill>
              </a:rPr>
              <a:pPr/>
              <a:t>8/28/2022</a:t>
            </a:fld>
            <a:endParaRPr lang="fi-FI">
              <a:solidFill>
                <a:srgbClr val="000000">
                  <a:tint val="75000"/>
                </a:srgbClr>
              </a:solidFill>
            </a:endParaRPr>
          </a:p>
        </p:txBody>
      </p:sp>
      <p:sp>
        <p:nvSpPr>
          <p:cNvPr id="5" name="Footer Placeholder 4"/>
          <p:cNvSpPr>
            <a:spLocks noGrp="1"/>
          </p:cNvSpPr>
          <p:nvPr>
            <p:ph type="ftr" sz="quarter" idx="11"/>
          </p:nvPr>
        </p:nvSpPr>
        <p:spPr/>
        <p:txBody>
          <a:bodyPr/>
          <a:lstStyle/>
          <a:p>
            <a:endParaRPr lang="fi-FI">
              <a:solidFill>
                <a:srgbClr val="000000">
                  <a:tint val="75000"/>
                </a:srgbClr>
              </a:solidFill>
            </a:endParaRPr>
          </a:p>
        </p:txBody>
      </p:sp>
      <p:sp>
        <p:nvSpPr>
          <p:cNvPr id="6" name="Slide Number Placeholder 5"/>
          <p:cNvSpPr>
            <a:spLocks noGrp="1"/>
          </p:cNvSpPr>
          <p:nvPr>
            <p:ph type="sldNum" sz="quarter" idx="12"/>
          </p:nvPr>
        </p:nvSpPr>
        <p:spPr/>
        <p:txBody>
          <a:bodyPr/>
          <a:lstStyle/>
          <a:p>
            <a:fld id="{52384017-E4DF-4A7A-8FA6-2DC68C3EB4D0}" type="slidenum">
              <a:rPr lang="fi-FI" smtClean="0">
                <a:solidFill>
                  <a:srgbClr val="000000">
                    <a:tint val="75000"/>
                  </a:srgbClr>
                </a:solidFill>
              </a:rPr>
              <a:pPr/>
              <a:t>‹#›</a:t>
            </a:fld>
            <a:endParaRPr lang="fi-FI">
              <a:solidFill>
                <a:srgbClr val="000000">
                  <a:tint val="75000"/>
                </a:srgbClr>
              </a:solidFill>
            </a:endParaRPr>
          </a:p>
        </p:txBody>
      </p:sp>
      <p:sp>
        <p:nvSpPr>
          <p:cNvPr id="10" name="Text Placeholder 9"/>
          <p:cNvSpPr>
            <a:spLocks noGrp="1"/>
          </p:cNvSpPr>
          <p:nvPr>
            <p:ph type="body" sz="quarter" idx="13"/>
          </p:nvPr>
        </p:nvSpPr>
        <p:spPr>
          <a:xfrm>
            <a:off x="5144400" y="5121000"/>
            <a:ext cx="1537200" cy="318000"/>
          </a:xfrm>
        </p:spPr>
        <p:txBody>
          <a:bodyPr lIns="0" tIns="0" rIns="0" bIns="0">
            <a:noAutofit/>
          </a:bodyPr>
          <a:lstStyle>
            <a:lvl1pPr marL="0" indent="0">
              <a:lnSpc>
                <a:spcPts val="792"/>
              </a:lnSpc>
              <a:spcBef>
                <a:spcPts val="0"/>
              </a:spcBef>
              <a:buNone/>
              <a:defRPr sz="792" b="1">
                <a:solidFill>
                  <a:schemeClr val="accent5"/>
                </a:solidFill>
              </a:defRPr>
            </a:lvl1pPr>
            <a:lvl2pPr marL="227533" indent="-85987">
              <a:defRPr lang="en-US" sz="792" kern="1200" dirty="0" smtClean="0">
                <a:solidFill>
                  <a:schemeClr val="tx1"/>
                </a:solidFill>
                <a:latin typeface="+mn-lt"/>
                <a:ea typeface="+mn-ea"/>
                <a:cs typeface="+mn-cs"/>
              </a:defRPr>
            </a:lvl2pPr>
            <a:lvl3pPr marL="227533" indent="-78049">
              <a:buFont typeface="Symbol" pitchFamily="18" charset="2"/>
              <a:buNone/>
              <a:defRPr sz="750"/>
            </a:lvl3pPr>
            <a:lvl4pPr marL="227533" indent="-78049">
              <a:defRPr sz="750"/>
            </a:lvl4pPr>
            <a:lvl5pPr marL="227533" indent="-78049">
              <a:buFont typeface="Symbol" pitchFamily="18" charset="2"/>
              <a:buChar char="-"/>
              <a:defRPr sz="750"/>
            </a:lvl5pPr>
            <a:lvl6pPr marL="227991" indent="-77997">
              <a:spcBef>
                <a:spcPts val="250"/>
              </a:spcBef>
              <a:buFont typeface="Symbol" pitchFamily="18" charset="2"/>
              <a:buChar char="-"/>
              <a:defRPr sz="750"/>
            </a:lvl6pPr>
            <a:lvl7pPr marL="227991" indent="-77997">
              <a:spcBef>
                <a:spcPts val="250"/>
              </a:spcBef>
              <a:buFont typeface="Symbol" pitchFamily="18" charset="2"/>
              <a:buChar char="-"/>
              <a:defRPr sz="750"/>
            </a:lvl7pPr>
            <a:lvl8pPr marL="227991" indent="-77997">
              <a:spcBef>
                <a:spcPts val="250"/>
              </a:spcBef>
              <a:buFont typeface="Symbol" pitchFamily="18" charset="2"/>
              <a:buChar char="-"/>
              <a:defRPr sz="750"/>
            </a:lvl8pPr>
            <a:lvl9pPr marL="227991" indent="-77997">
              <a:spcBef>
                <a:spcPts val="250"/>
              </a:spcBef>
              <a:buFont typeface="Symbol" pitchFamily="18" charset="2"/>
              <a:buChar char="-"/>
              <a:defRPr sz="750"/>
            </a:lvl9pPr>
          </a:lstStyle>
          <a:p>
            <a:pPr lvl="0"/>
            <a:r>
              <a:rPr lang="en-US" noProof="0" dirty="0"/>
              <a:t>Click to edit Master text styles</a:t>
            </a:r>
          </a:p>
        </p:txBody>
      </p:sp>
      <p:sp>
        <p:nvSpPr>
          <p:cNvPr id="12" name="Text Placeholder 9"/>
          <p:cNvSpPr>
            <a:spLocks noGrp="1"/>
          </p:cNvSpPr>
          <p:nvPr>
            <p:ph type="body" sz="quarter" idx="14"/>
          </p:nvPr>
        </p:nvSpPr>
        <p:spPr>
          <a:xfrm>
            <a:off x="6858000" y="5121000"/>
            <a:ext cx="1702800" cy="318000"/>
          </a:xfrm>
        </p:spPr>
        <p:txBody>
          <a:bodyPr lIns="0" tIns="0" rIns="0" bIns="0">
            <a:noAutofit/>
          </a:bodyPr>
          <a:lstStyle>
            <a:lvl1pPr marL="0" indent="0">
              <a:lnSpc>
                <a:spcPts val="792"/>
              </a:lnSpc>
              <a:spcBef>
                <a:spcPts val="0"/>
              </a:spcBef>
              <a:buNone/>
              <a:defRPr sz="792" b="1">
                <a:solidFill>
                  <a:schemeClr val="accent5"/>
                </a:solidFill>
              </a:defRPr>
            </a:lvl1pPr>
            <a:lvl2pPr marL="227533" indent="-85987">
              <a:defRPr lang="en-US" sz="792" kern="1200" dirty="0" smtClean="0">
                <a:solidFill>
                  <a:schemeClr val="tx1"/>
                </a:solidFill>
                <a:latin typeface="+mn-lt"/>
                <a:ea typeface="+mn-ea"/>
                <a:cs typeface="+mn-cs"/>
              </a:defRPr>
            </a:lvl2pPr>
            <a:lvl3pPr marL="227533" indent="-78049">
              <a:buFont typeface="Symbol" pitchFamily="18" charset="2"/>
              <a:buNone/>
              <a:defRPr sz="750"/>
            </a:lvl3pPr>
            <a:lvl4pPr marL="227533" indent="-78049">
              <a:defRPr sz="750"/>
            </a:lvl4pPr>
            <a:lvl5pPr marL="227533" indent="-78049">
              <a:buFont typeface="Symbol" pitchFamily="18" charset="2"/>
              <a:buChar char="-"/>
              <a:defRPr sz="750"/>
            </a:lvl5pPr>
            <a:lvl6pPr marL="227991" indent="-77997">
              <a:spcBef>
                <a:spcPts val="250"/>
              </a:spcBef>
              <a:buFont typeface="Symbol" pitchFamily="18" charset="2"/>
              <a:buChar char="-"/>
              <a:defRPr sz="750"/>
            </a:lvl6pPr>
            <a:lvl7pPr marL="227991" indent="-77997">
              <a:spcBef>
                <a:spcPts val="250"/>
              </a:spcBef>
              <a:buFont typeface="Symbol" pitchFamily="18" charset="2"/>
              <a:buChar char="-"/>
              <a:defRPr sz="750"/>
            </a:lvl7pPr>
            <a:lvl8pPr marL="227991" indent="-77997">
              <a:spcBef>
                <a:spcPts val="250"/>
              </a:spcBef>
              <a:buFont typeface="Symbol" pitchFamily="18" charset="2"/>
              <a:buChar char="-"/>
              <a:defRPr sz="750"/>
            </a:lvl8pPr>
            <a:lvl9pPr marL="227991" indent="-77997">
              <a:spcBef>
                <a:spcPts val="250"/>
              </a:spcBef>
              <a:buFont typeface="Symbol" pitchFamily="18" charset="2"/>
              <a:buChar char="-"/>
              <a:defRPr sz="750"/>
            </a:lvl9pPr>
          </a:lstStyle>
          <a:p>
            <a:pPr lvl="0"/>
            <a:r>
              <a:rPr lang="en-US" noProof="0" dirty="0"/>
              <a:t>Click to edit Master text styles</a:t>
            </a:r>
          </a:p>
        </p:txBody>
      </p:sp>
    </p:spTree>
    <p:extLst>
      <p:ext uri="{BB962C8B-B14F-4D97-AF65-F5344CB8AC3E}">
        <p14:creationId xmlns:p14="http://schemas.microsoft.com/office/powerpoint/2010/main" val="3821838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rgbClr val="005EB8"/>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25" y="1417340"/>
            <a:ext cx="8207375" cy="2952000"/>
          </a:xfrm>
          <a:prstGeom prst="rect">
            <a:avLst/>
          </a:prstGeom>
        </p:spPr>
        <p:txBody>
          <a:bodyPr lIns="0" tIns="0" rIns="0" bIns="0" anchor="b" anchorCtr="0">
            <a:noAutofit/>
          </a:bodyPr>
          <a:lstStyle>
            <a:lvl1pPr algn="l">
              <a:lnSpc>
                <a:spcPct val="80000"/>
              </a:lnSpc>
              <a:defRPr sz="6000" b="1" spc="-167">
                <a:solidFill>
                  <a:schemeClr val="bg1"/>
                </a:solidFill>
              </a:defRPr>
            </a:lvl1pPr>
          </a:lstStyle>
          <a:p>
            <a:r>
              <a:rPr lang="fi-FI"/>
              <a:t>Click to edit Master title style</a:t>
            </a:r>
            <a:endParaRPr lang="en-US" dirty="0"/>
          </a:p>
        </p:txBody>
      </p:sp>
      <p:sp>
        <p:nvSpPr>
          <p:cNvPr id="6"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333" i="1">
                <a:solidFill>
                  <a:schemeClr val="bg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fi-FI"/>
              <a:t>Click to edit Master subtitle style</a:t>
            </a:r>
            <a:endParaRPr lang="en-US" dirty="0"/>
          </a:p>
        </p:txBody>
      </p:sp>
      <p:pic>
        <p:nvPicPr>
          <p:cNvPr id="7"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12" y="0"/>
            <a:ext cx="1654175" cy="1516063"/>
          </a:xfrm>
          <a:prstGeom prst="rect">
            <a:avLst/>
          </a:prstGeom>
        </p:spPr>
      </p:pic>
    </p:spTree>
    <p:extLst>
      <p:ext uri="{BB962C8B-B14F-4D97-AF65-F5344CB8AC3E}">
        <p14:creationId xmlns:p14="http://schemas.microsoft.com/office/powerpoint/2010/main" val="47066070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Title Slide White 2">
    <p:spTree>
      <p:nvGrpSpPr>
        <p:cNvPr id="1" name=""/>
        <p:cNvGrpSpPr/>
        <p:nvPr/>
      </p:nvGrpSpPr>
      <p:grpSpPr>
        <a:xfrm>
          <a:off x="0" y="0"/>
          <a:ext cx="0" cy="0"/>
          <a:chOff x="0" y="0"/>
          <a:chExt cx="0" cy="0"/>
        </a:xfrm>
      </p:grpSpPr>
      <p:sp>
        <p:nvSpPr>
          <p:cNvPr id="15" name="Rectangle 14"/>
          <p:cNvSpPr/>
          <p:nvPr userDrawn="1"/>
        </p:nvSpPr>
        <p:spPr>
          <a:xfrm>
            <a:off x="0" y="0"/>
            <a:ext cx="9144000" cy="5715000"/>
          </a:xfrm>
          <a:prstGeom prst="rect">
            <a:avLst/>
          </a:prstGeom>
          <a:solidFill>
            <a:srgbClr val="009B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167">
              <a:solidFill>
                <a:srgbClr val="FFFFFF"/>
              </a:solidFill>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5509" b="22234"/>
          <a:stretch/>
        </p:blipFill>
        <p:spPr>
          <a:xfrm>
            <a:off x="3202" y="-1"/>
            <a:ext cx="2429987" cy="1371601"/>
          </a:xfrm>
          <a:prstGeom prst="rect">
            <a:avLst/>
          </a:prstGeom>
        </p:spPr>
      </p:pic>
      <p:sp>
        <p:nvSpPr>
          <p:cNvPr id="2" name="Title 1"/>
          <p:cNvSpPr>
            <a:spLocks noGrp="1"/>
          </p:cNvSpPr>
          <p:nvPr>
            <p:ph type="ctrTitle"/>
          </p:nvPr>
        </p:nvSpPr>
        <p:spPr>
          <a:xfrm>
            <a:off x="572400" y="1583950"/>
            <a:ext cx="7772400" cy="1384994"/>
          </a:xfrm>
        </p:spPr>
        <p:txBody>
          <a:bodyPr/>
          <a:lstStyle>
            <a:lvl1pPr>
              <a:defRPr sz="4500">
                <a:solidFill>
                  <a:schemeClr val="bg1"/>
                </a:solidFill>
              </a:defRPr>
            </a:lvl1pPr>
          </a:lstStyle>
          <a:p>
            <a:r>
              <a:rPr lang="en-US" noProof="0" dirty="0"/>
              <a:t>Click to edit Master title style</a:t>
            </a:r>
            <a:endParaRPr lang="fi-FI" noProof="0" dirty="0"/>
          </a:p>
        </p:txBody>
      </p:sp>
      <p:sp>
        <p:nvSpPr>
          <p:cNvPr id="3" name="Subtitle 2"/>
          <p:cNvSpPr>
            <a:spLocks noGrp="1"/>
          </p:cNvSpPr>
          <p:nvPr>
            <p:ph type="subTitle" idx="1"/>
          </p:nvPr>
        </p:nvSpPr>
        <p:spPr>
          <a:xfrm>
            <a:off x="572400" y="4255477"/>
            <a:ext cx="6285600" cy="313896"/>
          </a:xfrm>
        </p:spPr>
        <p:txBody>
          <a:bodyPr/>
          <a:lstStyle>
            <a:lvl1pPr marL="0" indent="0" algn="l">
              <a:buNone/>
              <a:defRPr>
                <a:solidFill>
                  <a:schemeClr val="bg1"/>
                </a:solidFill>
                <a:latin typeface="Georgia" pitchFamily="18" charset="0"/>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noProof="0" dirty="0"/>
              <a:t>Click to edit Master subtitle style</a:t>
            </a:r>
            <a:endParaRPr lang="fi-FI" noProof="0" dirty="0"/>
          </a:p>
        </p:txBody>
      </p:sp>
      <p:sp>
        <p:nvSpPr>
          <p:cNvPr id="11" name="Date Placeholder 3"/>
          <p:cNvSpPr>
            <a:spLocks noGrp="1"/>
          </p:cNvSpPr>
          <p:nvPr>
            <p:ph type="dt" sz="half" idx="10"/>
          </p:nvPr>
        </p:nvSpPr>
        <p:spPr>
          <a:xfrm>
            <a:off x="2862000" y="4968000"/>
            <a:ext cx="2026800" cy="147000"/>
          </a:xfrm>
        </p:spPr>
        <p:txBody>
          <a:bodyPr wrap="none" lIns="0" tIns="0" rIns="0" bIns="0"/>
          <a:lstStyle>
            <a:lvl1pPr>
              <a:defRPr sz="1000">
                <a:solidFill>
                  <a:schemeClr val="bg1"/>
                </a:solidFill>
              </a:defRPr>
            </a:lvl1pPr>
          </a:lstStyle>
          <a:p>
            <a:fld id="{115E7FC3-E054-4981-ABB1-6939CA2C98CA}" type="datetime1">
              <a:rPr lang="en-US" smtClean="0">
                <a:solidFill>
                  <a:srgbClr val="FFFFFF"/>
                </a:solidFill>
              </a:rPr>
              <a:pPr/>
              <a:t>8/28/2022</a:t>
            </a:fld>
            <a:endParaRPr lang="fi-FI">
              <a:solidFill>
                <a:srgbClr val="FFFFFF"/>
              </a:solidFill>
            </a:endParaRPr>
          </a:p>
        </p:txBody>
      </p:sp>
      <p:sp>
        <p:nvSpPr>
          <p:cNvPr id="12" name="Text Placeholder 9"/>
          <p:cNvSpPr>
            <a:spLocks noGrp="1"/>
          </p:cNvSpPr>
          <p:nvPr>
            <p:ph type="body" sz="quarter" idx="11"/>
          </p:nvPr>
        </p:nvSpPr>
        <p:spPr>
          <a:xfrm>
            <a:off x="5144400" y="4968000"/>
            <a:ext cx="1830629" cy="333425"/>
          </a:xfrm>
        </p:spPr>
        <p:txBody>
          <a:bodyPr wrap="none" lIns="0" tIns="0" rIns="0" bIns="0"/>
          <a:lstStyle>
            <a:lvl1pPr marL="0" indent="0">
              <a:spcBef>
                <a:spcPts val="0"/>
              </a:spcBef>
              <a:buNone/>
              <a:defRPr sz="1000" b="1">
                <a:solidFill>
                  <a:schemeClr val="bg1"/>
                </a:solidFill>
              </a:defRPr>
            </a:lvl1pPr>
            <a:lvl2pPr marL="617975" indent="-236991">
              <a:spcBef>
                <a:spcPts val="240"/>
              </a:spcBef>
              <a:defRPr lang="fi-FI" sz="1000" kern="1200" dirty="0" smtClean="0">
                <a:solidFill>
                  <a:schemeClr val="bg1"/>
                </a:solidFill>
                <a:latin typeface="+mn-lt"/>
                <a:ea typeface="+mn-ea"/>
                <a:cs typeface="+mn-cs"/>
              </a:defRPr>
            </a:lvl2pPr>
            <a:lvl3pPr>
              <a:defRPr sz="1000"/>
            </a:lvl3pPr>
            <a:lvl4pPr>
              <a:defRPr sz="1000"/>
            </a:lvl4pPr>
            <a:lvl5pPr>
              <a:defRPr sz="1000"/>
            </a:lvl5pPr>
          </a:lstStyle>
          <a:p>
            <a:pPr lvl="0"/>
            <a:r>
              <a:rPr lang="en-US" noProof="0" dirty="0"/>
              <a:t>Click to edit Master text styles</a:t>
            </a:r>
          </a:p>
          <a:p>
            <a:pPr lvl="1"/>
            <a:r>
              <a:rPr lang="en-US" noProof="0" dirty="0"/>
              <a:t>Second level</a:t>
            </a:r>
          </a:p>
        </p:txBody>
      </p:sp>
      <p:sp>
        <p:nvSpPr>
          <p:cNvPr id="17" name="Text Placeholder 9"/>
          <p:cNvSpPr>
            <a:spLocks noGrp="1"/>
          </p:cNvSpPr>
          <p:nvPr>
            <p:ph type="body" sz="quarter" idx="12"/>
          </p:nvPr>
        </p:nvSpPr>
        <p:spPr>
          <a:xfrm>
            <a:off x="7426800" y="4968000"/>
            <a:ext cx="1830629" cy="333425"/>
          </a:xfrm>
        </p:spPr>
        <p:txBody>
          <a:bodyPr wrap="none" lIns="0" tIns="0" rIns="0" bIns="0"/>
          <a:lstStyle>
            <a:lvl1pPr marL="0" indent="0">
              <a:spcBef>
                <a:spcPts val="0"/>
              </a:spcBef>
              <a:buNone/>
              <a:defRPr sz="1000" b="1">
                <a:solidFill>
                  <a:schemeClr val="bg1"/>
                </a:solidFill>
              </a:defRPr>
            </a:lvl1pPr>
            <a:lvl2pPr marL="617975" indent="-236991">
              <a:spcBef>
                <a:spcPts val="240"/>
              </a:spcBef>
              <a:defRPr lang="fi-FI" sz="1000" kern="1200" dirty="0" smtClean="0">
                <a:solidFill>
                  <a:schemeClr val="bg1"/>
                </a:solidFill>
                <a:latin typeface="+mn-lt"/>
                <a:ea typeface="+mn-ea"/>
                <a:cs typeface="+mn-cs"/>
              </a:defRPr>
            </a:lvl2pPr>
            <a:lvl3pPr>
              <a:defRPr sz="1000"/>
            </a:lvl3pPr>
            <a:lvl4pPr>
              <a:defRPr sz="1000"/>
            </a:lvl4pPr>
            <a:lvl5pPr>
              <a:defRPr sz="1000"/>
            </a:lvl5pPr>
          </a:lstStyle>
          <a:p>
            <a:pPr lvl="0"/>
            <a:r>
              <a:rPr lang="en-US" noProof="0" dirty="0"/>
              <a:t>Click to edit Master text styles</a:t>
            </a:r>
          </a:p>
          <a:p>
            <a:pPr lvl="1"/>
            <a:r>
              <a:rPr lang="en-US" noProof="0" dirty="0"/>
              <a:t>Second level</a:t>
            </a:r>
          </a:p>
        </p:txBody>
      </p:sp>
      <p:sp>
        <p:nvSpPr>
          <p:cNvPr id="18" name="Text Placeholder 9"/>
          <p:cNvSpPr>
            <a:spLocks noGrp="1"/>
          </p:cNvSpPr>
          <p:nvPr>
            <p:ph type="body" sz="quarter" idx="13"/>
          </p:nvPr>
        </p:nvSpPr>
        <p:spPr>
          <a:xfrm>
            <a:off x="2862000" y="5115000"/>
            <a:ext cx="1830629" cy="333425"/>
          </a:xfrm>
        </p:spPr>
        <p:txBody>
          <a:bodyPr wrap="none" lIns="0" tIns="0" rIns="0" bIns="0"/>
          <a:lstStyle>
            <a:lvl1pPr marL="0" indent="0">
              <a:spcBef>
                <a:spcPts val="0"/>
              </a:spcBef>
              <a:buNone/>
              <a:defRPr sz="1000" b="1">
                <a:solidFill>
                  <a:schemeClr val="bg1"/>
                </a:solidFill>
              </a:defRPr>
            </a:lvl1pPr>
            <a:lvl2pPr marL="617975" indent="-236991">
              <a:spcBef>
                <a:spcPts val="240"/>
              </a:spcBef>
              <a:defRPr lang="fi-FI" sz="1000" kern="1200" dirty="0" smtClean="0">
                <a:solidFill>
                  <a:schemeClr val="bg1"/>
                </a:solidFill>
                <a:latin typeface="+mn-lt"/>
                <a:ea typeface="+mn-ea"/>
                <a:cs typeface="+mn-cs"/>
              </a:defRPr>
            </a:lvl2pPr>
            <a:lvl3pPr>
              <a:defRPr sz="1000"/>
            </a:lvl3pPr>
            <a:lvl4pPr>
              <a:defRPr sz="1000"/>
            </a:lvl4pPr>
            <a:lvl5pPr>
              <a:defRPr sz="1000"/>
            </a:lvl5pPr>
          </a:lstStyle>
          <a:p>
            <a:pPr lvl="0"/>
            <a:r>
              <a:rPr lang="en-US" noProof="0" dirty="0"/>
              <a:t>Click to edit Master text styles</a:t>
            </a:r>
          </a:p>
          <a:p>
            <a:pPr lvl="1"/>
            <a:r>
              <a:rPr lang="en-US" noProof="0" dirty="0"/>
              <a:t>Second level</a:t>
            </a:r>
          </a:p>
        </p:txBody>
      </p:sp>
      <p:sp>
        <p:nvSpPr>
          <p:cNvPr id="19" name="Text Placeholder 9"/>
          <p:cNvSpPr>
            <a:spLocks noGrp="1"/>
          </p:cNvSpPr>
          <p:nvPr>
            <p:ph type="body" sz="quarter" idx="14"/>
          </p:nvPr>
        </p:nvSpPr>
        <p:spPr>
          <a:xfrm>
            <a:off x="572400" y="5115000"/>
            <a:ext cx="1830629" cy="333425"/>
          </a:xfrm>
        </p:spPr>
        <p:txBody>
          <a:bodyPr wrap="none" lIns="0" tIns="0" rIns="0" bIns="0"/>
          <a:lstStyle>
            <a:lvl1pPr marL="0" indent="0">
              <a:spcBef>
                <a:spcPts val="0"/>
              </a:spcBef>
              <a:buNone/>
              <a:defRPr sz="1000" b="1">
                <a:solidFill>
                  <a:schemeClr val="bg1"/>
                </a:solidFill>
              </a:defRPr>
            </a:lvl1pPr>
            <a:lvl2pPr marL="617975" indent="-236991">
              <a:spcBef>
                <a:spcPts val="240"/>
              </a:spcBef>
              <a:defRPr lang="fi-FI" sz="1000" kern="1200" dirty="0" smtClean="0">
                <a:solidFill>
                  <a:schemeClr val="bg1"/>
                </a:solidFill>
                <a:latin typeface="+mn-lt"/>
                <a:ea typeface="+mn-ea"/>
                <a:cs typeface="+mn-cs"/>
              </a:defRPr>
            </a:lvl2pPr>
            <a:lvl3pPr>
              <a:defRPr sz="1000"/>
            </a:lvl3pPr>
            <a:lvl4pPr>
              <a:defRPr sz="1000"/>
            </a:lvl4pPr>
            <a:lvl5pPr>
              <a:defRPr sz="1000"/>
            </a:lvl5pPr>
          </a:lstStyle>
          <a:p>
            <a:pPr lvl="0"/>
            <a:r>
              <a:rPr lang="en-US" noProof="0" dirty="0"/>
              <a:t>Click to edit Master text styles</a:t>
            </a:r>
          </a:p>
          <a:p>
            <a:pPr lvl="1"/>
            <a:r>
              <a:rPr lang="en-US" noProof="0" dirty="0"/>
              <a:t>Second level</a:t>
            </a:r>
          </a:p>
        </p:txBody>
      </p:sp>
      <p:sp>
        <p:nvSpPr>
          <p:cNvPr id="20" name="Text Placeholder 9"/>
          <p:cNvSpPr>
            <a:spLocks noGrp="1"/>
          </p:cNvSpPr>
          <p:nvPr>
            <p:ph type="body" sz="quarter" idx="15"/>
          </p:nvPr>
        </p:nvSpPr>
        <p:spPr>
          <a:xfrm>
            <a:off x="572400" y="4968000"/>
            <a:ext cx="1830629" cy="153888"/>
          </a:xfrm>
        </p:spPr>
        <p:txBody>
          <a:bodyPr wrap="none" lIns="0" tIns="0" rIns="0" bIns="0"/>
          <a:lstStyle>
            <a:lvl1pPr marL="0" indent="0">
              <a:spcBef>
                <a:spcPts val="0"/>
              </a:spcBef>
              <a:buNone/>
              <a:defRPr sz="1000" b="1">
                <a:solidFill>
                  <a:schemeClr val="bg1"/>
                </a:solidFill>
              </a:defRPr>
            </a:lvl1pPr>
            <a:lvl2pPr marL="617975" indent="-236991">
              <a:spcBef>
                <a:spcPts val="240"/>
              </a:spcBef>
              <a:defRPr lang="fi-FI" sz="1000" kern="1200" dirty="0" smtClean="0">
                <a:solidFill>
                  <a:schemeClr val="tx1"/>
                </a:solidFill>
                <a:latin typeface="+mn-lt"/>
                <a:ea typeface="+mn-ea"/>
                <a:cs typeface="+mn-cs"/>
              </a:defRPr>
            </a:lvl2pPr>
            <a:lvl3pPr>
              <a:defRPr sz="1000"/>
            </a:lvl3pPr>
            <a:lvl4pPr>
              <a:defRPr sz="1000"/>
            </a:lvl4pPr>
            <a:lvl5pPr>
              <a:defRPr sz="1000"/>
            </a:lvl5pPr>
          </a:lstStyle>
          <a:p>
            <a:pPr lvl="0"/>
            <a:r>
              <a:rPr lang="en-US" noProof="0"/>
              <a:t>Click to edit Master text styles</a:t>
            </a:r>
          </a:p>
        </p:txBody>
      </p:sp>
    </p:spTree>
    <p:extLst>
      <p:ext uri="{BB962C8B-B14F-4D97-AF65-F5344CB8AC3E}">
        <p14:creationId xmlns:p14="http://schemas.microsoft.com/office/powerpoint/2010/main" val="40270399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spTree>
      <p:nvGrpSpPr>
        <p:cNvPr id="1" name=""/>
        <p:cNvGrpSpPr/>
        <p:nvPr/>
      </p:nvGrpSpPr>
      <p:grpSpPr>
        <a:xfrm>
          <a:off x="0" y="0"/>
          <a:ext cx="0" cy="0"/>
          <a:chOff x="0" y="0"/>
          <a:chExt cx="0" cy="0"/>
        </a:xfrm>
      </p:grpSpPr>
      <p:pic>
        <p:nvPicPr>
          <p:cNvPr id="9218" name="Picture 2" descr="D:\My Graphical Design\My Logos\AALTO\Aalto_tunnukset-SoChemTech\17 ...School_of_Chem_Tech\EN\JPG (SCREEN)\RGB\Aalto_EN_Chem-Tech_21_RGB_2.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71" t="6116" r="-171" b="22018"/>
          <a:stretch/>
        </p:blipFill>
        <p:spPr bwMode="auto">
          <a:xfrm>
            <a:off x="1" y="1"/>
            <a:ext cx="2453689" cy="137746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572400" y="1476000"/>
            <a:ext cx="7772400" cy="512961"/>
          </a:xfrm>
        </p:spPr>
        <p:txBody>
          <a:bodyPr/>
          <a:lstStyle>
            <a:lvl1pPr>
              <a:defRPr sz="3333">
                <a:solidFill>
                  <a:schemeClr val="accent1"/>
                </a:solidFill>
              </a:defRPr>
            </a:lvl1pPr>
          </a:lstStyle>
          <a:p>
            <a:r>
              <a:rPr lang="en-US" noProof="0" dirty="0"/>
              <a:t>Click to edit Master title style</a:t>
            </a:r>
            <a:endParaRPr lang="fi-FI" noProof="0" dirty="0"/>
          </a:p>
        </p:txBody>
      </p:sp>
      <p:sp>
        <p:nvSpPr>
          <p:cNvPr id="3" name="Subtitle 2"/>
          <p:cNvSpPr>
            <a:spLocks noGrp="1"/>
          </p:cNvSpPr>
          <p:nvPr>
            <p:ph type="subTitle" idx="1"/>
          </p:nvPr>
        </p:nvSpPr>
        <p:spPr>
          <a:xfrm>
            <a:off x="572400" y="2619373"/>
            <a:ext cx="6285600" cy="307777"/>
          </a:xfrm>
        </p:spPr>
        <p:txBody>
          <a:bodyPr/>
          <a:lstStyle>
            <a:lvl1pPr marL="0" indent="0" algn="l">
              <a:buNone/>
              <a:defRPr>
                <a:solidFill>
                  <a:srgbClr val="009B3A"/>
                </a:solidFill>
                <a:latin typeface="Georgia" pitchFamily="18" charset="0"/>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noProof="0"/>
              <a:t>Click to edit Master subtitle style</a:t>
            </a:r>
            <a:endParaRPr lang="fi-FI" noProof="0"/>
          </a:p>
        </p:txBody>
      </p:sp>
      <p:sp>
        <p:nvSpPr>
          <p:cNvPr id="11" name="Date Placeholder 3"/>
          <p:cNvSpPr>
            <a:spLocks noGrp="1"/>
          </p:cNvSpPr>
          <p:nvPr>
            <p:ph type="dt" sz="half" idx="10"/>
          </p:nvPr>
        </p:nvSpPr>
        <p:spPr>
          <a:xfrm>
            <a:off x="2862000" y="4968000"/>
            <a:ext cx="2026800" cy="147000"/>
          </a:xfrm>
        </p:spPr>
        <p:txBody>
          <a:bodyPr wrap="none" lIns="0" tIns="0" rIns="0" bIns="0"/>
          <a:lstStyle>
            <a:lvl1pPr>
              <a:defRPr sz="1000">
                <a:solidFill>
                  <a:schemeClr val="bg2"/>
                </a:solidFill>
              </a:defRPr>
            </a:lvl1pPr>
          </a:lstStyle>
          <a:p>
            <a:fld id="{115E7FC3-E054-4981-ABB1-6939CA2C98CA}" type="datetime1">
              <a:rPr lang="en-US" smtClean="0">
                <a:solidFill>
                  <a:srgbClr val="FEA300"/>
                </a:solidFill>
              </a:rPr>
              <a:pPr/>
              <a:t>8/28/2022</a:t>
            </a:fld>
            <a:endParaRPr lang="fi-FI">
              <a:solidFill>
                <a:srgbClr val="FEA300"/>
              </a:solidFill>
            </a:endParaRPr>
          </a:p>
        </p:txBody>
      </p:sp>
      <p:sp>
        <p:nvSpPr>
          <p:cNvPr id="12" name="Text Placeholder 9"/>
          <p:cNvSpPr>
            <a:spLocks noGrp="1"/>
          </p:cNvSpPr>
          <p:nvPr>
            <p:ph type="body" sz="quarter" idx="11"/>
          </p:nvPr>
        </p:nvSpPr>
        <p:spPr>
          <a:xfrm>
            <a:off x="5144400" y="4968000"/>
            <a:ext cx="1830629" cy="333425"/>
          </a:xfrm>
        </p:spPr>
        <p:txBody>
          <a:bodyPr wrap="none" lIns="0" tIns="0" rIns="0" bIns="0"/>
          <a:lstStyle>
            <a:lvl1pPr marL="0" indent="0">
              <a:spcBef>
                <a:spcPts val="0"/>
              </a:spcBef>
              <a:buNone/>
              <a:defRPr sz="1000" b="1">
                <a:solidFill>
                  <a:schemeClr val="accent5"/>
                </a:solidFill>
              </a:defRPr>
            </a:lvl1pPr>
            <a:lvl2pPr marL="617975" indent="-236991">
              <a:spcBef>
                <a:spcPts val="240"/>
              </a:spcBef>
              <a:defRPr lang="fi-FI" sz="1000" kern="1200" dirty="0" smtClean="0">
                <a:solidFill>
                  <a:schemeClr val="tx1"/>
                </a:solidFill>
                <a:latin typeface="+mn-lt"/>
                <a:ea typeface="+mn-ea"/>
                <a:cs typeface="+mn-cs"/>
              </a:defRPr>
            </a:lvl2pPr>
            <a:lvl3pPr>
              <a:defRPr sz="1000"/>
            </a:lvl3pPr>
            <a:lvl4pPr>
              <a:defRPr sz="1000"/>
            </a:lvl4pPr>
            <a:lvl5pPr>
              <a:defRPr sz="1000"/>
            </a:lvl5pPr>
          </a:lstStyle>
          <a:p>
            <a:pPr lvl="0"/>
            <a:r>
              <a:rPr lang="en-US" noProof="0" dirty="0"/>
              <a:t>Click to edit Master text styles</a:t>
            </a:r>
          </a:p>
          <a:p>
            <a:pPr lvl="1"/>
            <a:r>
              <a:rPr lang="en-US" noProof="0" dirty="0"/>
              <a:t>Second level</a:t>
            </a:r>
          </a:p>
        </p:txBody>
      </p:sp>
      <p:sp>
        <p:nvSpPr>
          <p:cNvPr id="17" name="Text Placeholder 9"/>
          <p:cNvSpPr>
            <a:spLocks noGrp="1"/>
          </p:cNvSpPr>
          <p:nvPr>
            <p:ph type="body" sz="quarter" idx="12"/>
          </p:nvPr>
        </p:nvSpPr>
        <p:spPr>
          <a:xfrm>
            <a:off x="7426800" y="4968000"/>
            <a:ext cx="1830629" cy="333425"/>
          </a:xfrm>
        </p:spPr>
        <p:txBody>
          <a:bodyPr wrap="none" lIns="0" tIns="0" rIns="0" bIns="0"/>
          <a:lstStyle>
            <a:lvl1pPr marL="0" indent="0">
              <a:spcBef>
                <a:spcPts val="0"/>
              </a:spcBef>
              <a:buNone/>
              <a:defRPr sz="1000" b="1">
                <a:solidFill>
                  <a:schemeClr val="accent5"/>
                </a:solidFill>
              </a:defRPr>
            </a:lvl1pPr>
            <a:lvl2pPr marL="617975" indent="-236991">
              <a:spcBef>
                <a:spcPts val="240"/>
              </a:spcBef>
              <a:defRPr lang="fi-FI" sz="1000" kern="1200" dirty="0" smtClean="0">
                <a:solidFill>
                  <a:schemeClr val="tx1"/>
                </a:solidFill>
                <a:latin typeface="+mn-lt"/>
                <a:ea typeface="+mn-ea"/>
                <a:cs typeface="+mn-cs"/>
              </a:defRPr>
            </a:lvl2pPr>
            <a:lvl3pPr>
              <a:defRPr sz="1000"/>
            </a:lvl3pPr>
            <a:lvl4pPr>
              <a:defRPr sz="1000"/>
            </a:lvl4pPr>
            <a:lvl5pPr>
              <a:defRPr sz="1000"/>
            </a:lvl5pPr>
          </a:lstStyle>
          <a:p>
            <a:pPr lvl="0"/>
            <a:r>
              <a:rPr lang="en-US" noProof="0" dirty="0"/>
              <a:t>Click to edit Master text styles</a:t>
            </a:r>
          </a:p>
          <a:p>
            <a:pPr lvl="1"/>
            <a:r>
              <a:rPr lang="en-US" noProof="0" dirty="0"/>
              <a:t>Second level</a:t>
            </a:r>
          </a:p>
        </p:txBody>
      </p:sp>
      <p:sp>
        <p:nvSpPr>
          <p:cNvPr id="18" name="Text Placeholder 9"/>
          <p:cNvSpPr>
            <a:spLocks noGrp="1"/>
          </p:cNvSpPr>
          <p:nvPr>
            <p:ph type="body" sz="quarter" idx="13"/>
          </p:nvPr>
        </p:nvSpPr>
        <p:spPr>
          <a:xfrm>
            <a:off x="2862000" y="5115000"/>
            <a:ext cx="1830629" cy="333425"/>
          </a:xfrm>
        </p:spPr>
        <p:txBody>
          <a:bodyPr wrap="none" lIns="0" tIns="0" rIns="0" bIns="0"/>
          <a:lstStyle>
            <a:lvl1pPr marL="0" indent="0">
              <a:spcBef>
                <a:spcPts val="0"/>
              </a:spcBef>
              <a:buNone/>
              <a:defRPr sz="1000" b="1">
                <a:solidFill>
                  <a:schemeClr val="accent5"/>
                </a:solidFill>
              </a:defRPr>
            </a:lvl1pPr>
            <a:lvl2pPr marL="617975" indent="-236991">
              <a:spcBef>
                <a:spcPts val="240"/>
              </a:spcBef>
              <a:defRPr lang="fi-FI" sz="1000" kern="1200" dirty="0" smtClean="0">
                <a:solidFill>
                  <a:schemeClr val="tx1"/>
                </a:solidFill>
                <a:latin typeface="+mn-lt"/>
                <a:ea typeface="+mn-ea"/>
                <a:cs typeface="+mn-cs"/>
              </a:defRPr>
            </a:lvl2pPr>
            <a:lvl3pPr>
              <a:defRPr sz="1000"/>
            </a:lvl3pPr>
            <a:lvl4pPr>
              <a:defRPr sz="1000"/>
            </a:lvl4pPr>
            <a:lvl5pPr>
              <a:defRPr sz="1000"/>
            </a:lvl5pPr>
          </a:lstStyle>
          <a:p>
            <a:pPr lvl="0"/>
            <a:r>
              <a:rPr lang="en-US" noProof="0" dirty="0"/>
              <a:t>Click to edit Master text styles</a:t>
            </a:r>
          </a:p>
          <a:p>
            <a:pPr lvl="1"/>
            <a:r>
              <a:rPr lang="en-US" noProof="0" dirty="0"/>
              <a:t>Second level</a:t>
            </a:r>
          </a:p>
        </p:txBody>
      </p:sp>
      <p:sp>
        <p:nvSpPr>
          <p:cNvPr id="19" name="Text Placeholder 9"/>
          <p:cNvSpPr>
            <a:spLocks noGrp="1"/>
          </p:cNvSpPr>
          <p:nvPr>
            <p:ph type="body" sz="quarter" idx="14"/>
          </p:nvPr>
        </p:nvSpPr>
        <p:spPr>
          <a:xfrm>
            <a:off x="572400" y="5115000"/>
            <a:ext cx="1830629" cy="333425"/>
          </a:xfrm>
        </p:spPr>
        <p:txBody>
          <a:bodyPr wrap="none" lIns="0" tIns="0" rIns="0" bIns="0"/>
          <a:lstStyle>
            <a:lvl1pPr marL="0" indent="0">
              <a:spcBef>
                <a:spcPts val="0"/>
              </a:spcBef>
              <a:buNone/>
              <a:defRPr sz="1000" b="1">
                <a:solidFill>
                  <a:schemeClr val="accent5"/>
                </a:solidFill>
              </a:defRPr>
            </a:lvl1pPr>
            <a:lvl2pPr marL="617975" indent="-236991">
              <a:spcBef>
                <a:spcPts val="240"/>
              </a:spcBef>
              <a:defRPr lang="fi-FI" sz="1000" kern="1200" dirty="0" smtClean="0">
                <a:solidFill>
                  <a:schemeClr val="tx1"/>
                </a:solidFill>
                <a:latin typeface="+mn-lt"/>
                <a:ea typeface="+mn-ea"/>
                <a:cs typeface="+mn-cs"/>
              </a:defRPr>
            </a:lvl2pPr>
            <a:lvl3pPr>
              <a:defRPr sz="1000"/>
            </a:lvl3pPr>
            <a:lvl4pPr>
              <a:defRPr sz="1000"/>
            </a:lvl4pPr>
            <a:lvl5pPr>
              <a:defRPr sz="1000"/>
            </a:lvl5pPr>
          </a:lstStyle>
          <a:p>
            <a:pPr lvl="0"/>
            <a:r>
              <a:rPr lang="en-US" noProof="0" dirty="0"/>
              <a:t>Click to edit Master text styles</a:t>
            </a:r>
          </a:p>
          <a:p>
            <a:pPr lvl="1"/>
            <a:r>
              <a:rPr lang="en-US" noProof="0" dirty="0"/>
              <a:t>Second level</a:t>
            </a:r>
          </a:p>
        </p:txBody>
      </p:sp>
      <p:sp>
        <p:nvSpPr>
          <p:cNvPr id="20" name="Text Placeholder 9"/>
          <p:cNvSpPr>
            <a:spLocks noGrp="1"/>
          </p:cNvSpPr>
          <p:nvPr>
            <p:ph type="body" sz="quarter" idx="15"/>
          </p:nvPr>
        </p:nvSpPr>
        <p:spPr>
          <a:xfrm>
            <a:off x="572400" y="4968000"/>
            <a:ext cx="1830629" cy="153888"/>
          </a:xfrm>
        </p:spPr>
        <p:txBody>
          <a:bodyPr wrap="none" lIns="0" tIns="0" rIns="0" bIns="0"/>
          <a:lstStyle>
            <a:lvl1pPr marL="0" indent="0">
              <a:spcBef>
                <a:spcPts val="0"/>
              </a:spcBef>
              <a:buNone/>
              <a:defRPr sz="1000" b="1">
                <a:solidFill>
                  <a:schemeClr val="tx1"/>
                </a:solidFill>
              </a:defRPr>
            </a:lvl1pPr>
            <a:lvl2pPr marL="617975" indent="-236991">
              <a:spcBef>
                <a:spcPts val="240"/>
              </a:spcBef>
              <a:defRPr lang="fi-FI" sz="1000" kern="1200" dirty="0" smtClean="0">
                <a:solidFill>
                  <a:schemeClr val="tx1"/>
                </a:solidFill>
                <a:latin typeface="+mn-lt"/>
                <a:ea typeface="+mn-ea"/>
                <a:cs typeface="+mn-cs"/>
              </a:defRPr>
            </a:lvl2pPr>
            <a:lvl3pPr>
              <a:defRPr sz="1000"/>
            </a:lvl3pPr>
            <a:lvl4pPr>
              <a:defRPr sz="1000"/>
            </a:lvl4pPr>
            <a:lvl5pPr>
              <a:defRPr sz="1000"/>
            </a:lvl5pPr>
          </a:lstStyle>
          <a:p>
            <a:pPr lvl="0"/>
            <a:r>
              <a:rPr lang="en-US" noProof="0"/>
              <a:t>Click to edit Master text styles</a:t>
            </a:r>
          </a:p>
        </p:txBody>
      </p:sp>
    </p:spTree>
    <p:extLst>
      <p:ext uri="{BB962C8B-B14F-4D97-AF65-F5344CB8AC3E}">
        <p14:creationId xmlns:p14="http://schemas.microsoft.com/office/powerpoint/2010/main" val="157632360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2_Title Slide White 2">
    <p:spTree>
      <p:nvGrpSpPr>
        <p:cNvPr id="1" name=""/>
        <p:cNvGrpSpPr/>
        <p:nvPr/>
      </p:nvGrpSpPr>
      <p:grpSpPr>
        <a:xfrm>
          <a:off x="0" y="0"/>
          <a:ext cx="0" cy="0"/>
          <a:chOff x="0" y="0"/>
          <a:chExt cx="0" cy="0"/>
        </a:xfrm>
      </p:grpSpPr>
      <p:sp>
        <p:nvSpPr>
          <p:cNvPr id="2" name="Title 1"/>
          <p:cNvSpPr>
            <a:spLocks noGrp="1"/>
          </p:cNvSpPr>
          <p:nvPr>
            <p:ph type="ctrTitle"/>
          </p:nvPr>
        </p:nvSpPr>
        <p:spPr>
          <a:xfrm>
            <a:off x="572400" y="1476001"/>
            <a:ext cx="7772400" cy="1384994"/>
          </a:xfrm>
        </p:spPr>
        <p:txBody>
          <a:bodyPr/>
          <a:lstStyle>
            <a:lvl1pPr>
              <a:defRPr sz="4500">
                <a:solidFill>
                  <a:schemeClr val="accent1"/>
                </a:solidFill>
              </a:defRPr>
            </a:lvl1pPr>
          </a:lstStyle>
          <a:p>
            <a:r>
              <a:rPr lang="en-US" noProof="0" dirty="0"/>
              <a:t>Click to edit Master title style</a:t>
            </a:r>
            <a:endParaRPr lang="fi-FI" noProof="0" dirty="0"/>
          </a:p>
        </p:txBody>
      </p:sp>
      <p:sp>
        <p:nvSpPr>
          <p:cNvPr id="3" name="Subtitle 2"/>
          <p:cNvSpPr>
            <a:spLocks noGrp="1"/>
          </p:cNvSpPr>
          <p:nvPr>
            <p:ph type="subTitle" idx="1"/>
          </p:nvPr>
        </p:nvSpPr>
        <p:spPr>
          <a:xfrm>
            <a:off x="572400" y="4255477"/>
            <a:ext cx="6285600" cy="313896"/>
          </a:xfrm>
        </p:spPr>
        <p:txBody>
          <a:bodyPr/>
          <a:lstStyle>
            <a:lvl1pPr marL="0" indent="0" algn="l">
              <a:buNone/>
              <a:defRPr>
                <a:solidFill>
                  <a:srgbClr val="009B3A"/>
                </a:solidFill>
                <a:latin typeface="Georgia" pitchFamily="18" charset="0"/>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noProof="0" dirty="0"/>
              <a:t>Click to edit Master subtitle style</a:t>
            </a:r>
            <a:endParaRPr lang="fi-FI" noProof="0" dirty="0"/>
          </a:p>
        </p:txBody>
      </p:sp>
      <p:sp>
        <p:nvSpPr>
          <p:cNvPr id="11" name="Date Placeholder 3"/>
          <p:cNvSpPr>
            <a:spLocks noGrp="1"/>
          </p:cNvSpPr>
          <p:nvPr>
            <p:ph type="dt" sz="half" idx="10"/>
          </p:nvPr>
        </p:nvSpPr>
        <p:spPr>
          <a:xfrm>
            <a:off x="2862000" y="4968000"/>
            <a:ext cx="2026800" cy="147000"/>
          </a:xfrm>
        </p:spPr>
        <p:txBody>
          <a:bodyPr wrap="none" lIns="0" tIns="0" rIns="0" bIns="0"/>
          <a:lstStyle>
            <a:lvl1pPr>
              <a:defRPr sz="1000">
                <a:solidFill>
                  <a:schemeClr val="accent5"/>
                </a:solidFill>
              </a:defRPr>
            </a:lvl1pPr>
          </a:lstStyle>
          <a:p>
            <a:fld id="{115E7FC3-E054-4981-ABB1-6939CA2C98CA}" type="datetime1">
              <a:rPr lang="en-US" smtClean="0">
                <a:solidFill>
                  <a:srgbClr val="8C857B"/>
                </a:solidFill>
              </a:rPr>
              <a:pPr/>
              <a:t>8/28/2022</a:t>
            </a:fld>
            <a:endParaRPr lang="fi-FI">
              <a:solidFill>
                <a:srgbClr val="8C857B"/>
              </a:solidFill>
            </a:endParaRPr>
          </a:p>
        </p:txBody>
      </p:sp>
      <p:sp>
        <p:nvSpPr>
          <p:cNvPr id="12" name="Text Placeholder 9"/>
          <p:cNvSpPr>
            <a:spLocks noGrp="1"/>
          </p:cNvSpPr>
          <p:nvPr>
            <p:ph type="body" sz="quarter" idx="11"/>
          </p:nvPr>
        </p:nvSpPr>
        <p:spPr>
          <a:xfrm>
            <a:off x="5144400" y="4968000"/>
            <a:ext cx="1830629" cy="333425"/>
          </a:xfrm>
        </p:spPr>
        <p:txBody>
          <a:bodyPr wrap="none" lIns="0" tIns="0" rIns="0" bIns="0"/>
          <a:lstStyle>
            <a:lvl1pPr marL="0" indent="0">
              <a:spcBef>
                <a:spcPts val="0"/>
              </a:spcBef>
              <a:buNone/>
              <a:defRPr sz="1000" b="1">
                <a:solidFill>
                  <a:schemeClr val="accent5"/>
                </a:solidFill>
              </a:defRPr>
            </a:lvl1pPr>
            <a:lvl2pPr marL="617975" indent="-236991">
              <a:spcBef>
                <a:spcPts val="240"/>
              </a:spcBef>
              <a:defRPr lang="fi-FI" sz="1000" kern="1200" dirty="0" smtClean="0">
                <a:solidFill>
                  <a:schemeClr val="tx1"/>
                </a:solidFill>
                <a:latin typeface="+mn-lt"/>
                <a:ea typeface="+mn-ea"/>
                <a:cs typeface="+mn-cs"/>
              </a:defRPr>
            </a:lvl2pPr>
            <a:lvl3pPr>
              <a:defRPr sz="1000"/>
            </a:lvl3pPr>
            <a:lvl4pPr>
              <a:defRPr sz="1000"/>
            </a:lvl4pPr>
            <a:lvl5pPr>
              <a:defRPr sz="1000"/>
            </a:lvl5pPr>
          </a:lstStyle>
          <a:p>
            <a:pPr lvl="0"/>
            <a:r>
              <a:rPr lang="en-US" noProof="0" dirty="0"/>
              <a:t>Click to edit Master text styles</a:t>
            </a:r>
          </a:p>
          <a:p>
            <a:pPr lvl="1"/>
            <a:r>
              <a:rPr lang="en-US" noProof="0" dirty="0"/>
              <a:t>Second level</a:t>
            </a:r>
          </a:p>
        </p:txBody>
      </p:sp>
      <p:sp>
        <p:nvSpPr>
          <p:cNvPr id="17" name="Text Placeholder 9"/>
          <p:cNvSpPr>
            <a:spLocks noGrp="1"/>
          </p:cNvSpPr>
          <p:nvPr>
            <p:ph type="body" sz="quarter" idx="12"/>
          </p:nvPr>
        </p:nvSpPr>
        <p:spPr>
          <a:xfrm>
            <a:off x="7426800" y="4968000"/>
            <a:ext cx="1830629" cy="333425"/>
          </a:xfrm>
        </p:spPr>
        <p:txBody>
          <a:bodyPr wrap="none" lIns="0" tIns="0" rIns="0" bIns="0"/>
          <a:lstStyle>
            <a:lvl1pPr marL="0" indent="0">
              <a:spcBef>
                <a:spcPts val="0"/>
              </a:spcBef>
              <a:buNone/>
              <a:defRPr sz="1000" b="1">
                <a:solidFill>
                  <a:schemeClr val="accent5"/>
                </a:solidFill>
              </a:defRPr>
            </a:lvl1pPr>
            <a:lvl2pPr marL="617975" indent="-236991">
              <a:spcBef>
                <a:spcPts val="240"/>
              </a:spcBef>
              <a:defRPr lang="fi-FI" sz="1000" kern="1200" dirty="0" smtClean="0">
                <a:solidFill>
                  <a:schemeClr val="tx1"/>
                </a:solidFill>
                <a:latin typeface="+mn-lt"/>
                <a:ea typeface="+mn-ea"/>
                <a:cs typeface="+mn-cs"/>
              </a:defRPr>
            </a:lvl2pPr>
            <a:lvl3pPr>
              <a:defRPr sz="1000"/>
            </a:lvl3pPr>
            <a:lvl4pPr>
              <a:defRPr sz="1000"/>
            </a:lvl4pPr>
            <a:lvl5pPr>
              <a:defRPr sz="1000"/>
            </a:lvl5pPr>
          </a:lstStyle>
          <a:p>
            <a:pPr lvl="0"/>
            <a:r>
              <a:rPr lang="en-US" noProof="0" dirty="0"/>
              <a:t>Click to edit Master text styles</a:t>
            </a:r>
          </a:p>
          <a:p>
            <a:pPr lvl="1"/>
            <a:r>
              <a:rPr lang="en-US" noProof="0" dirty="0"/>
              <a:t>Second level</a:t>
            </a:r>
          </a:p>
        </p:txBody>
      </p:sp>
      <p:sp>
        <p:nvSpPr>
          <p:cNvPr id="18" name="Text Placeholder 9"/>
          <p:cNvSpPr>
            <a:spLocks noGrp="1"/>
          </p:cNvSpPr>
          <p:nvPr>
            <p:ph type="body" sz="quarter" idx="13"/>
          </p:nvPr>
        </p:nvSpPr>
        <p:spPr>
          <a:xfrm>
            <a:off x="2862000" y="5115000"/>
            <a:ext cx="1830629" cy="333425"/>
          </a:xfrm>
        </p:spPr>
        <p:txBody>
          <a:bodyPr wrap="none" lIns="0" tIns="0" rIns="0" bIns="0"/>
          <a:lstStyle>
            <a:lvl1pPr marL="0" indent="0">
              <a:spcBef>
                <a:spcPts val="0"/>
              </a:spcBef>
              <a:buNone/>
              <a:defRPr sz="1000" b="1">
                <a:solidFill>
                  <a:schemeClr val="accent5"/>
                </a:solidFill>
              </a:defRPr>
            </a:lvl1pPr>
            <a:lvl2pPr marL="617975" indent="-236991">
              <a:spcBef>
                <a:spcPts val="240"/>
              </a:spcBef>
              <a:defRPr lang="fi-FI" sz="1000" kern="1200" dirty="0" smtClean="0">
                <a:solidFill>
                  <a:schemeClr val="tx1"/>
                </a:solidFill>
                <a:latin typeface="+mn-lt"/>
                <a:ea typeface="+mn-ea"/>
                <a:cs typeface="+mn-cs"/>
              </a:defRPr>
            </a:lvl2pPr>
            <a:lvl3pPr>
              <a:defRPr sz="1000"/>
            </a:lvl3pPr>
            <a:lvl4pPr>
              <a:defRPr sz="1000"/>
            </a:lvl4pPr>
            <a:lvl5pPr>
              <a:defRPr sz="1000"/>
            </a:lvl5pPr>
          </a:lstStyle>
          <a:p>
            <a:pPr lvl="0"/>
            <a:r>
              <a:rPr lang="en-US" noProof="0" dirty="0"/>
              <a:t>Click to edit Master text styles</a:t>
            </a:r>
          </a:p>
          <a:p>
            <a:pPr lvl="1"/>
            <a:r>
              <a:rPr lang="en-US" noProof="0" dirty="0"/>
              <a:t>Second level</a:t>
            </a:r>
          </a:p>
        </p:txBody>
      </p:sp>
      <p:sp>
        <p:nvSpPr>
          <p:cNvPr id="19" name="Text Placeholder 9"/>
          <p:cNvSpPr>
            <a:spLocks noGrp="1"/>
          </p:cNvSpPr>
          <p:nvPr>
            <p:ph type="body" sz="quarter" idx="14"/>
          </p:nvPr>
        </p:nvSpPr>
        <p:spPr>
          <a:xfrm>
            <a:off x="572400" y="5115000"/>
            <a:ext cx="1830629" cy="333425"/>
          </a:xfrm>
        </p:spPr>
        <p:txBody>
          <a:bodyPr wrap="none" lIns="0" tIns="0" rIns="0" bIns="0"/>
          <a:lstStyle>
            <a:lvl1pPr marL="0" indent="0">
              <a:spcBef>
                <a:spcPts val="0"/>
              </a:spcBef>
              <a:buNone/>
              <a:defRPr sz="1000" b="1">
                <a:solidFill>
                  <a:schemeClr val="accent5"/>
                </a:solidFill>
              </a:defRPr>
            </a:lvl1pPr>
            <a:lvl2pPr marL="617975" indent="-236991">
              <a:spcBef>
                <a:spcPts val="240"/>
              </a:spcBef>
              <a:defRPr lang="fi-FI" sz="1000" kern="1200" dirty="0" smtClean="0">
                <a:solidFill>
                  <a:schemeClr val="tx1"/>
                </a:solidFill>
                <a:latin typeface="+mn-lt"/>
                <a:ea typeface="+mn-ea"/>
                <a:cs typeface="+mn-cs"/>
              </a:defRPr>
            </a:lvl2pPr>
            <a:lvl3pPr>
              <a:defRPr sz="1000"/>
            </a:lvl3pPr>
            <a:lvl4pPr>
              <a:defRPr sz="1000"/>
            </a:lvl4pPr>
            <a:lvl5pPr>
              <a:defRPr sz="1000"/>
            </a:lvl5pPr>
          </a:lstStyle>
          <a:p>
            <a:pPr lvl="0"/>
            <a:r>
              <a:rPr lang="en-US" noProof="0" dirty="0"/>
              <a:t>Click to edit Master text styles</a:t>
            </a:r>
          </a:p>
          <a:p>
            <a:pPr lvl="1"/>
            <a:r>
              <a:rPr lang="en-US" noProof="0" dirty="0"/>
              <a:t>Second level</a:t>
            </a:r>
          </a:p>
        </p:txBody>
      </p:sp>
      <p:sp>
        <p:nvSpPr>
          <p:cNvPr id="20" name="Text Placeholder 9"/>
          <p:cNvSpPr>
            <a:spLocks noGrp="1"/>
          </p:cNvSpPr>
          <p:nvPr>
            <p:ph type="body" sz="quarter" idx="15"/>
          </p:nvPr>
        </p:nvSpPr>
        <p:spPr>
          <a:xfrm>
            <a:off x="572400" y="4968000"/>
            <a:ext cx="1830629" cy="153888"/>
          </a:xfrm>
        </p:spPr>
        <p:txBody>
          <a:bodyPr wrap="none" lIns="0" tIns="0" rIns="0" bIns="0"/>
          <a:lstStyle>
            <a:lvl1pPr marL="0" indent="0">
              <a:spcBef>
                <a:spcPts val="0"/>
              </a:spcBef>
              <a:buNone/>
              <a:defRPr sz="1000" b="1">
                <a:solidFill>
                  <a:schemeClr val="tx1"/>
                </a:solidFill>
              </a:defRPr>
            </a:lvl1pPr>
            <a:lvl2pPr marL="617975" indent="-236991">
              <a:spcBef>
                <a:spcPts val="240"/>
              </a:spcBef>
              <a:defRPr lang="fi-FI" sz="1000" kern="1200" dirty="0" smtClean="0">
                <a:solidFill>
                  <a:schemeClr val="tx1"/>
                </a:solidFill>
                <a:latin typeface="+mn-lt"/>
                <a:ea typeface="+mn-ea"/>
                <a:cs typeface="+mn-cs"/>
              </a:defRPr>
            </a:lvl2pPr>
            <a:lvl3pPr>
              <a:defRPr sz="1000"/>
            </a:lvl3pPr>
            <a:lvl4pPr>
              <a:defRPr sz="1000"/>
            </a:lvl4pPr>
            <a:lvl5pPr>
              <a:defRPr sz="1000"/>
            </a:lvl5pPr>
          </a:lstStyle>
          <a:p>
            <a:pPr lvl="0"/>
            <a:r>
              <a:rPr lang="en-US" noProof="0"/>
              <a:t>Click to edit Master text styles</a:t>
            </a:r>
          </a:p>
        </p:txBody>
      </p:sp>
      <p:pic>
        <p:nvPicPr>
          <p:cNvPr id="14" name="Picture 2" descr="D:\My Graphical Design\My Logos\AALTO\Aalto_tunnukset-SoChemTech\17 ...School_of_Chem_Tech\EN\JPG (SCREEN)\RGB\Aalto_EN_Chem-Tech_21_RGB_2.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71" t="6116" r="-171" b="22018"/>
          <a:stretch/>
        </p:blipFill>
        <p:spPr bwMode="auto">
          <a:xfrm>
            <a:off x="1" y="1"/>
            <a:ext cx="2453689" cy="1377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711195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1_Title Slide White 2">
    <p:spTree>
      <p:nvGrpSpPr>
        <p:cNvPr id="1" name=""/>
        <p:cNvGrpSpPr/>
        <p:nvPr/>
      </p:nvGrpSpPr>
      <p:grpSpPr>
        <a:xfrm>
          <a:off x="0" y="0"/>
          <a:ext cx="0" cy="0"/>
          <a:chOff x="0" y="0"/>
          <a:chExt cx="0" cy="0"/>
        </a:xfrm>
      </p:grpSpPr>
      <p:sp>
        <p:nvSpPr>
          <p:cNvPr id="2" name="Title 1"/>
          <p:cNvSpPr>
            <a:spLocks noGrp="1"/>
          </p:cNvSpPr>
          <p:nvPr>
            <p:ph type="ctrTitle"/>
          </p:nvPr>
        </p:nvSpPr>
        <p:spPr>
          <a:xfrm>
            <a:off x="572400" y="481542"/>
            <a:ext cx="7772400" cy="461665"/>
          </a:xfrm>
        </p:spPr>
        <p:txBody>
          <a:bodyPr/>
          <a:lstStyle>
            <a:lvl1pPr>
              <a:defRPr sz="3000">
                <a:solidFill>
                  <a:schemeClr val="accent1"/>
                </a:solidFill>
              </a:defRPr>
            </a:lvl1pPr>
          </a:lstStyle>
          <a:p>
            <a:r>
              <a:rPr lang="en-US" noProof="0" dirty="0"/>
              <a:t>Click to edit Master title style</a:t>
            </a:r>
            <a:endParaRPr lang="fi-FI" noProof="0" dirty="0"/>
          </a:p>
        </p:txBody>
      </p:sp>
      <p:sp>
        <p:nvSpPr>
          <p:cNvPr id="22" name="Date Placeholder 3"/>
          <p:cNvSpPr>
            <a:spLocks noGrp="1"/>
          </p:cNvSpPr>
          <p:nvPr>
            <p:ph type="dt" sz="half" idx="10"/>
          </p:nvPr>
        </p:nvSpPr>
        <p:spPr>
          <a:xfrm>
            <a:off x="3430800" y="5229000"/>
            <a:ext cx="1544400" cy="105000"/>
          </a:xfrm>
        </p:spPr>
        <p:txBody>
          <a:bodyPr/>
          <a:lstStyle/>
          <a:p>
            <a:fld id="{F48D1944-F3A1-4EB2-8265-944DC75FDAD4}" type="datetime1">
              <a:rPr lang="en-US" smtClean="0">
                <a:solidFill>
                  <a:srgbClr val="000000">
                    <a:tint val="75000"/>
                  </a:srgbClr>
                </a:solidFill>
              </a:rPr>
              <a:pPr/>
              <a:t>8/28/2022</a:t>
            </a:fld>
            <a:endParaRPr lang="fi-FI">
              <a:solidFill>
                <a:srgbClr val="000000">
                  <a:tint val="75000"/>
                </a:srgbClr>
              </a:solidFill>
            </a:endParaRPr>
          </a:p>
        </p:txBody>
      </p:sp>
      <p:sp>
        <p:nvSpPr>
          <p:cNvPr id="23" name="Footer Placeholder 4"/>
          <p:cNvSpPr>
            <a:spLocks noGrp="1"/>
          </p:cNvSpPr>
          <p:nvPr>
            <p:ph type="ftr" sz="quarter" idx="11"/>
          </p:nvPr>
        </p:nvSpPr>
        <p:spPr>
          <a:xfrm>
            <a:off x="3430800" y="5121000"/>
            <a:ext cx="1544400" cy="105000"/>
          </a:xfrm>
        </p:spPr>
        <p:txBody>
          <a:bodyPr/>
          <a:lstStyle/>
          <a:p>
            <a:endParaRPr lang="fi-FI">
              <a:solidFill>
                <a:srgbClr val="000000">
                  <a:tint val="75000"/>
                </a:srgbClr>
              </a:solidFill>
            </a:endParaRPr>
          </a:p>
        </p:txBody>
      </p:sp>
      <p:sp>
        <p:nvSpPr>
          <p:cNvPr id="24" name="Slide Number Placeholder 5"/>
          <p:cNvSpPr>
            <a:spLocks noGrp="1"/>
          </p:cNvSpPr>
          <p:nvPr>
            <p:ph type="sldNum" sz="quarter" idx="12"/>
          </p:nvPr>
        </p:nvSpPr>
        <p:spPr>
          <a:xfrm>
            <a:off x="3430800" y="5334000"/>
            <a:ext cx="1544400" cy="105000"/>
          </a:xfrm>
        </p:spPr>
        <p:txBody>
          <a:bodyPr/>
          <a:lstStyle/>
          <a:p>
            <a:fld id="{52384017-E4DF-4A7A-8FA6-2DC68C3EB4D0}" type="slidenum">
              <a:rPr lang="fi-FI" smtClean="0">
                <a:solidFill>
                  <a:srgbClr val="000000">
                    <a:tint val="75000"/>
                  </a:srgbClr>
                </a:solidFill>
              </a:rPr>
              <a:pPr/>
              <a:t>‹#›</a:t>
            </a:fld>
            <a:endParaRPr lang="fi-FI">
              <a:solidFill>
                <a:srgbClr val="000000">
                  <a:tint val="75000"/>
                </a:srgbClr>
              </a:solidFill>
            </a:endParaRPr>
          </a:p>
        </p:txBody>
      </p:sp>
      <p:sp>
        <p:nvSpPr>
          <p:cNvPr id="25" name="Text Placeholder 9"/>
          <p:cNvSpPr>
            <a:spLocks noGrp="1"/>
          </p:cNvSpPr>
          <p:nvPr>
            <p:ph type="body" sz="quarter" idx="13"/>
          </p:nvPr>
        </p:nvSpPr>
        <p:spPr>
          <a:xfrm>
            <a:off x="5144400" y="5121000"/>
            <a:ext cx="1537200" cy="318000"/>
          </a:xfrm>
        </p:spPr>
        <p:txBody>
          <a:bodyPr lIns="0" tIns="0" rIns="0" bIns="0">
            <a:noAutofit/>
          </a:bodyPr>
          <a:lstStyle>
            <a:lvl1pPr marL="0" indent="0">
              <a:lnSpc>
                <a:spcPts val="792"/>
              </a:lnSpc>
              <a:spcBef>
                <a:spcPts val="0"/>
              </a:spcBef>
              <a:buNone/>
              <a:defRPr sz="792" b="1">
                <a:solidFill>
                  <a:schemeClr val="accent5"/>
                </a:solidFill>
              </a:defRPr>
            </a:lvl1pPr>
            <a:lvl2pPr marL="227533" indent="-85987">
              <a:defRPr lang="en-US" sz="792" kern="1200" dirty="0" smtClean="0">
                <a:solidFill>
                  <a:schemeClr val="tx1"/>
                </a:solidFill>
                <a:latin typeface="+mn-lt"/>
                <a:ea typeface="+mn-ea"/>
                <a:cs typeface="+mn-cs"/>
              </a:defRPr>
            </a:lvl2pPr>
            <a:lvl3pPr marL="227533" indent="-78049">
              <a:buFont typeface="Symbol" pitchFamily="18" charset="2"/>
              <a:buNone/>
              <a:defRPr sz="750"/>
            </a:lvl3pPr>
            <a:lvl4pPr marL="227533" indent="-78049">
              <a:defRPr sz="750"/>
            </a:lvl4pPr>
            <a:lvl5pPr marL="227533" indent="-78049">
              <a:buFont typeface="Symbol" pitchFamily="18" charset="2"/>
              <a:buChar char="-"/>
              <a:defRPr sz="750"/>
            </a:lvl5pPr>
            <a:lvl6pPr marL="227991" indent="-77997">
              <a:spcBef>
                <a:spcPts val="250"/>
              </a:spcBef>
              <a:buFont typeface="Symbol" pitchFamily="18" charset="2"/>
              <a:buChar char="-"/>
              <a:defRPr sz="750"/>
            </a:lvl6pPr>
            <a:lvl7pPr marL="227991" indent="-77997">
              <a:spcBef>
                <a:spcPts val="250"/>
              </a:spcBef>
              <a:buFont typeface="Symbol" pitchFamily="18" charset="2"/>
              <a:buChar char="-"/>
              <a:defRPr sz="750"/>
            </a:lvl7pPr>
            <a:lvl8pPr marL="227991" indent="-77997">
              <a:spcBef>
                <a:spcPts val="250"/>
              </a:spcBef>
              <a:buFont typeface="Symbol" pitchFamily="18" charset="2"/>
              <a:buChar char="-"/>
              <a:defRPr sz="750"/>
            </a:lvl8pPr>
            <a:lvl9pPr marL="227991" indent="-77997">
              <a:spcBef>
                <a:spcPts val="250"/>
              </a:spcBef>
              <a:buFont typeface="Symbol" pitchFamily="18" charset="2"/>
              <a:buChar char="-"/>
              <a:defRPr sz="750"/>
            </a:lvl9pPr>
          </a:lstStyle>
          <a:p>
            <a:pPr lvl="0"/>
            <a:r>
              <a:rPr lang="en-US" noProof="0" dirty="0"/>
              <a:t>Click to edit Master text styles</a:t>
            </a:r>
          </a:p>
        </p:txBody>
      </p:sp>
      <p:sp>
        <p:nvSpPr>
          <p:cNvPr id="26" name="Text Placeholder 9"/>
          <p:cNvSpPr>
            <a:spLocks noGrp="1"/>
          </p:cNvSpPr>
          <p:nvPr>
            <p:ph type="body" sz="quarter" idx="14"/>
          </p:nvPr>
        </p:nvSpPr>
        <p:spPr>
          <a:xfrm>
            <a:off x="6858000" y="5121000"/>
            <a:ext cx="1702800" cy="318000"/>
          </a:xfrm>
        </p:spPr>
        <p:txBody>
          <a:bodyPr lIns="0" tIns="0" rIns="0" bIns="0">
            <a:noAutofit/>
          </a:bodyPr>
          <a:lstStyle>
            <a:lvl1pPr marL="0" indent="0">
              <a:lnSpc>
                <a:spcPts val="792"/>
              </a:lnSpc>
              <a:spcBef>
                <a:spcPts val="0"/>
              </a:spcBef>
              <a:buNone/>
              <a:defRPr sz="792" b="1">
                <a:solidFill>
                  <a:schemeClr val="accent5"/>
                </a:solidFill>
              </a:defRPr>
            </a:lvl1pPr>
            <a:lvl2pPr marL="227533" indent="-85987">
              <a:defRPr lang="en-US" sz="792" kern="1200" dirty="0" smtClean="0">
                <a:solidFill>
                  <a:schemeClr val="tx1"/>
                </a:solidFill>
                <a:latin typeface="+mn-lt"/>
                <a:ea typeface="+mn-ea"/>
                <a:cs typeface="+mn-cs"/>
              </a:defRPr>
            </a:lvl2pPr>
            <a:lvl3pPr marL="227533" indent="-78049">
              <a:buFont typeface="Symbol" pitchFamily="18" charset="2"/>
              <a:buNone/>
              <a:defRPr sz="750"/>
            </a:lvl3pPr>
            <a:lvl4pPr marL="227533" indent="-78049">
              <a:defRPr sz="750"/>
            </a:lvl4pPr>
            <a:lvl5pPr marL="227533" indent="-78049">
              <a:buFont typeface="Symbol" pitchFamily="18" charset="2"/>
              <a:buChar char="-"/>
              <a:defRPr sz="750"/>
            </a:lvl5pPr>
            <a:lvl6pPr marL="227991" indent="-77997">
              <a:spcBef>
                <a:spcPts val="250"/>
              </a:spcBef>
              <a:buFont typeface="Symbol" pitchFamily="18" charset="2"/>
              <a:buChar char="-"/>
              <a:defRPr sz="750"/>
            </a:lvl6pPr>
            <a:lvl7pPr marL="227991" indent="-77997">
              <a:spcBef>
                <a:spcPts val="250"/>
              </a:spcBef>
              <a:buFont typeface="Symbol" pitchFamily="18" charset="2"/>
              <a:buChar char="-"/>
              <a:defRPr sz="750"/>
            </a:lvl7pPr>
            <a:lvl8pPr marL="227991" indent="-77997">
              <a:spcBef>
                <a:spcPts val="250"/>
              </a:spcBef>
              <a:buFont typeface="Symbol" pitchFamily="18" charset="2"/>
              <a:buChar char="-"/>
              <a:defRPr sz="750"/>
            </a:lvl8pPr>
            <a:lvl9pPr marL="227991" indent="-77997">
              <a:spcBef>
                <a:spcPts val="250"/>
              </a:spcBef>
              <a:buFont typeface="Symbol" pitchFamily="18" charset="2"/>
              <a:buChar char="-"/>
              <a:defRPr sz="750"/>
            </a:lvl9pPr>
          </a:lstStyle>
          <a:p>
            <a:pPr lvl="0"/>
            <a:r>
              <a:rPr lang="en-US" noProof="0" dirty="0"/>
              <a:t>Click to edit Master text styles</a:t>
            </a:r>
          </a:p>
        </p:txBody>
      </p:sp>
    </p:spTree>
    <p:extLst>
      <p:ext uri="{BB962C8B-B14F-4D97-AF65-F5344CB8AC3E}">
        <p14:creationId xmlns:p14="http://schemas.microsoft.com/office/powerpoint/2010/main" val="17423412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Subtitle Green">
    <p:spTree>
      <p:nvGrpSpPr>
        <p:cNvPr id="1" name=""/>
        <p:cNvGrpSpPr/>
        <p:nvPr/>
      </p:nvGrpSpPr>
      <p:grpSpPr>
        <a:xfrm>
          <a:off x="0" y="0"/>
          <a:ext cx="0" cy="0"/>
          <a:chOff x="0" y="0"/>
          <a:chExt cx="0" cy="0"/>
        </a:xfrm>
      </p:grpSpPr>
      <p:sp>
        <p:nvSpPr>
          <p:cNvPr id="10" name="Rectangle 9"/>
          <p:cNvSpPr/>
          <p:nvPr userDrawn="1"/>
        </p:nvSpPr>
        <p:spPr>
          <a:xfrm>
            <a:off x="406800" y="339000"/>
            <a:ext cx="8326800" cy="4560000"/>
          </a:xfrm>
          <a:prstGeom prst="rect">
            <a:avLst/>
          </a:prstGeom>
          <a:solidFill>
            <a:srgbClr val="009B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167">
              <a:solidFill>
                <a:srgbClr val="FFFFFF"/>
              </a:solidFill>
            </a:endParaRPr>
          </a:p>
        </p:txBody>
      </p:sp>
      <p:sp>
        <p:nvSpPr>
          <p:cNvPr id="2" name="Title 1"/>
          <p:cNvSpPr>
            <a:spLocks noGrp="1"/>
          </p:cNvSpPr>
          <p:nvPr>
            <p:ph type="title"/>
          </p:nvPr>
        </p:nvSpPr>
        <p:spPr>
          <a:xfrm>
            <a:off x="572400" y="456000"/>
            <a:ext cx="7772400" cy="461665"/>
          </a:xfrm>
        </p:spPr>
        <p:txBody>
          <a:bodyPr/>
          <a:lstStyle>
            <a:lvl1pPr>
              <a:defRPr>
                <a:solidFill>
                  <a:schemeClr val="bg1"/>
                </a:solidFill>
              </a:defRPr>
            </a:lvl1pPr>
          </a:lstStyle>
          <a:p>
            <a:r>
              <a:rPr lang="en-US" noProof="0"/>
              <a:t>Click to edit Master title style</a:t>
            </a:r>
            <a:endParaRPr lang="fi-FI" noProof="0"/>
          </a:p>
        </p:txBody>
      </p:sp>
      <p:sp>
        <p:nvSpPr>
          <p:cNvPr id="4" name="Date Placeholder 3"/>
          <p:cNvSpPr>
            <a:spLocks noGrp="1"/>
          </p:cNvSpPr>
          <p:nvPr>
            <p:ph type="dt" sz="half" idx="10"/>
          </p:nvPr>
        </p:nvSpPr>
        <p:spPr/>
        <p:txBody>
          <a:bodyPr/>
          <a:lstStyle/>
          <a:p>
            <a:fld id="{23062CB9-5F79-4C32-958D-F2866C136539}" type="datetime1">
              <a:rPr lang="en-US" smtClean="0">
                <a:solidFill>
                  <a:srgbClr val="000000">
                    <a:tint val="75000"/>
                  </a:srgbClr>
                </a:solidFill>
              </a:rPr>
              <a:pPr/>
              <a:t>8/28/2022</a:t>
            </a:fld>
            <a:endParaRPr lang="fi-FI">
              <a:solidFill>
                <a:srgbClr val="000000">
                  <a:tint val="75000"/>
                </a:srgbClr>
              </a:solidFill>
            </a:endParaRPr>
          </a:p>
        </p:txBody>
      </p:sp>
      <p:sp>
        <p:nvSpPr>
          <p:cNvPr id="5" name="Footer Placeholder 4"/>
          <p:cNvSpPr>
            <a:spLocks noGrp="1"/>
          </p:cNvSpPr>
          <p:nvPr>
            <p:ph type="ftr" sz="quarter" idx="11"/>
          </p:nvPr>
        </p:nvSpPr>
        <p:spPr/>
        <p:txBody>
          <a:bodyPr/>
          <a:lstStyle/>
          <a:p>
            <a:endParaRPr lang="fi-FI">
              <a:solidFill>
                <a:srgbClr val="000000">
                  <a:tint val="75000"/>
                </a:srgbClr>
              </a:solidFill>
            </a:endParaRPr>
          </a:p>
        </p:txBody>
      </p:sp>
      <p:sp>
        <p:nvSpPr>
          <p:cNvPr id="6" name="Slide Number Placeholder 5"/>
          <p:cNvSpPr>
            <a:spLocks noGrp="1"/>
          </p:cNvSpPr>
          <p:nvPr>
            <p:ph type="sldNum" sz="quarter" idx="12"/>
          </p:nvPr>
        </p:nvSpPr>
        <p:spPr/>
        <p:txBody>
          <a:bodyPr/>
          <a:lstStyle/>
          <a:p>
            <a:fld id="{52384017-E4DF-4A7A-8FA6-2DC68C3EB4D0}" type="slidenum">
              <a:rPr lang="fi-FI" smtClean="0">
                <a:solidFill>
                  <a:srgbClr val="000000">
                    <a:tint val="75000"/>
                  </a:srgbClr>
                </a:solidFill>
              </a:rPr>
              <a:pPr/>
              <a:t>‹#›</a:t>
            </a:fld>
            <a:endParaRPr lang="fi-FI">
              <a:solidFill>
                <a:srgbClr val="000000">
                  <a:tint val="75000"/>
                </a:srgbClr>
              </a:solidFill>
            </a:endParaRPr>
          </a:p>
        </p:txBody>
      </p:sp>
      <p:sp>
        <p:nvSpPr>
          <p:cNvPr id="11" name="Text Placeholder 9"/>
          <p:cNvSpPr>
            <a:spLocks noGrp="1"/>
          </p:cNvSpPr>
          <p:nvPr>
            <p:ph type="body" sz="quarter" idx="13"/>
          </p:nvPr>
        </p:nvSpPr>
        <p:spPr>
          <a:xfrm>
            <a:off x="5144400" y="5121000"/>
            <a:ext cx="1537200" cy="318000"/>
          </a:xfrm>
        </p:spPr>
        <p:txBody>
          <a:bodyPr lIns="0" tIns="0" rIns="0" bIns="0">
            <a:noAutofit/>
          </a:bodyPr>
          <a:lstStyle>
            <a:lvl1pPr marL="0" indent="0">
              <a:lnSpc>
                <a:spcPts val="792"/>
              </a:lnSpc>
              <a:spcBef>
                <a:spcPts val="0"/>
              </a:spcBef>
              <a:buNone/>
              <a:defRPr sz="792" b="1">
                <a:solidFill>
                  <a:schemeClr val="accent5"/>
                </a:solidFill>
              </a:defRPr>
            </a:lvl1pPr>
            <a:lvl2pPr marL="227533" indent="-85987">
              <a:defRPr lang="en-US" sz="792" kern="1200" dirty="0" smtClean="0">
                <a:solidFill>
                  <a:schemeClr val="tx1"/>
                </a:solidFill>
                <a:latin typeface="+mn-lt"/>
                <a:ea typeface="+mn-ea"/>
                <a:cs typeface="+mn-cs"/>
              </a:defRPr>
            </a:lvl2pPr>
            <a:lvl3pPr marL="227533" indent="-78049">
              <a:buFont typeface="Symbol" pitchFamily="18" charset="2"/>
              <a:buNone/>
              <a:defRPr sz="750"/>
            </a:lvl3pPr>
            <a:lvl4pPr marL="227533" indent="-78049">
              <a:defRPr sz="750"/>
            </a:lvl4pPr>
            <a:lvl5pPr marL="227533" indent="-78049">
              <a:buFont typeface="Symbol" pitchFamily="18" charset="2"/>
              <a:buChar char="-"/>
              <a:defRPr sz="750"/>
            </a:lvl5pPr>
            <a:lvl6pPr marL="227991" indent="-77997">
              <a:spcBef>
                <a:spcPts val="250"/>
              </a:spcBef>
              <a:buFont typeface="Symbol" pitchFamily="18" charset="2"/>
              <a:buChar char="-"/>
              <a:defRPr sz="750"/>
            </a:lvl6pPr>
            <a:lvl7pPr marL="227991" indent="-77997">
              <a:spcBef>
                <a:spcPts val="250"/>
              </a:spcBef>
              <a:buFont typeface="Symbol" pitchFamily="18" charset="2"/>
              <a:buChar char="-"/>
              <a:defRPr sz="750"/>
            </a:lvl7pPr>
            <a:lvl8pPr marL="227991" indent="-77997">
              <a:spcBef>
                <a:spcPts val="250"/>
              </a:spcBef>
              <a:buFont typeface="Symbol" pitchFamily="18" charset="2"/>
              <a:buChar char="-"/>
              <a:defRPr sz="750"/>
            </a:lvl8pPr>
            <a:lvl9pPr marL="227991" indent="-77997">
              <a:spcBef>
                <a:spcPts val="250"/>
              </a:spcBef>
              <a:buFont typeface="Symbol" pitchFamily="18" charset="2"/>
              <a:buChar char="-"/>
              <a:defRPr sz="750"/>
            </a:lvl9pPr>
          </a:lstStyle>
          <a:p>
            <a:pPr lvl="0"/>
            <a:r>
              <a:rPr lang="en-US" noProof="0" dirty="0"/>
              <a:t>Click to edit Master text styles</a:t>
            </a:r>
          </a:p>
        </p:txBody>
      </p:sp>
      <p:sp>
        <p:nvSpPr>
          <p:cNvPr id="12" name="Text Placeholder 9"/>
          <p:cNvSpPr>
            <a:spLocks noGrp="1"/>
          </p:cNvSpPr>
          <p:nvPr>
            <p:ph type="body" sz="quarter" idx="14"/>
          </p:nvPr>
        </p:nvSpPr>
        <p:spPr>
          <a:xfrm>
            <a:off x="6858000" y="5121000"/>
            <a:ext cx="1702800" cy="318000"/>
          </a:xfrm>
        </p:spPr>
        <p:txBody>
          <a:bodyPr lIns="0" tIns="0" rIns="0" bIns="0">
            <a:noAutofit/>
          </a:bodyPr>
          <a:lstStyle>
            <a:lvl1pPr marL="0" indent="0">
              <a:lnSpc>
                <a:spcPts val="792"/>
              </a:lnSpc>
              <a:spcBef>
                <a:spcPts val="0"/>
              </a:spcBef>
              <a:buNone/>
              <a:defRPr sz="792" b="1">
                <a:solidFill>
                  <a:schemeClr val="accent5"/>
                </a:solidFill>
              </a:defRPr>
            </a:lvl1pPr>
            <a:lvl2pPr marL="227533" indent="-85987">
              <a:defRPr lang="en-US" sz="792" kern="1200" dirty="0" smtClean="0">
                <a:solidFill>
                  <a:schemeClr val="tx1"/>
                </a:solidFill>
                <a:latin typeface="+mn-lt"/>
                <a:ea typeface="+mn-ea"/>
                <a:cs typeface="+mn-cs"/>
              </a:defRPr>
            </a:lvl2pPr>
            <a:lvl3pPr marL="227533" indent="-78049">
              <a:buFont typeface="Symbol" pitchFamily="18" charset="2"/>
              <a:buNone/>
              <a:defRPr sz="750"/>
            </a:lvl3pPr>
            <a:lvl4pPr marL="227533" indent="-78049">
              <a:defRPr sz="750"/>
            </a:lvl4pPr>
            <a:lvl5pPr marL="227533" indent="-78049">
              <a:buFont typeface="Symbol" pitchFamily="18" charset="2"/>
              <a:buChar char="-"/>
              <a:defRPr sz="750"/>
            </a:lvl5pPr>
            <a:lvl6pPr marL="227991" indent="-77997">
              <a:spcBef>
                <a:spcPts val="250"/>
              </a:spcBef>
              <a:buFont typeface="Symbol" pitchFamily="18" charset="2"/>
              <a:buChar char="-"/>
              <a:defRPr sz="750"/>
            </a:lvl6pPr>
            <a:lvl7pPr marL="227991" indent="-77997">
              <a:spcBef>
                <a:spcPts val="250"/>
              </a:spcBef>
              <a:buFont typeface="Symbol" pitchFamily="18" charset="2"/>
              <a:buChar char="-"/>
              <a:defRPr sz="750"/>
            </a:lvl7pPr>
            <a:lvl8pPr marL="227991" indent="-77997">
              <a:spcBef>
                <a:spcPts val="250"/>
              </a:spcBef>
              <a:buFont typeface="Symbol" pitchFamily="18" charset="2"/>
              <a:buChar char="-"/>
              <a:defRPr sz="750"/>
            </a:lvl8pPr>
            <a:lvl9pPr marL="227991" indent="-77997">
              <a:spcBef>
                <a:spcPts val="250"/>
              </a:spcBef>
              <a:buFont typeface="Symbol" pitchFamily="18" charset="2"/>
              <a:buChar char="-"/>
              <a:defRPr sz="750"/>
            </a:lvl9pPr>
          </a:lstStyle>
          <a:p>
            <a:pPr lvl="0"/>
            <a:r>
              <a:rPr lang="en-US" noProof="0" dirty="0"/>
              <a:t>Click to edit Master text styles</a:t>
            </a:r>
          </a:p>
        </p:txBody>
      </p:sp>
    </p:spTree>
    <p:extLst>
      <p:ext uri="{BB962C8B-B14F-4D97-AF65-F5344CB8AC3E}">
        <p14:creationId xmlns:p14="http://schemas.microsoft.com/office/powerpoint/2010/main" val="97036754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42_Title and One Conten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le 1"/>
          <p:cNvSpPr>
            <a:spLocks noGrp="1"/>
          </p:cNvSpPr>
          <p:nvPr>
            <p:ph type="title"/>
          </p:nvPr>
        </p:nvSpPr>
        <p:spPr/>
        <p:txBody>
          <a:bodyPr/>
          <a:lstStyle/>
          <a:p>
            <a:r>
              <a:rPr lang="en-US" noProof="0" dirty="0"/>
              <a:t>Click to edit Master title style</a:t>
            </a:r>
            <a:endParaRPr lang="fi-FI" noProof="0" dirty="0"/>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4" name="Date Placeholder 3"/>
          <p:cNvSpPr>
            <a:spLocks noGrp="1"/>
          </p:cNvSpPr>
          <p:nvPr>
            <p:ph type="dt" sz="half" idx="10"/>
          </p:nvPr>
        </p:nvSpPr>
        <p:spPr/>
        <p:txBody>
          <a:bodyPr/>
          <a:lstStyle/>
          <a:p>
            <a:fld id="{31C9BAAA-DC1B-49F7-BD70-3EB5E77C19D9}" type="datetime1">
              <a:rPr lang="en-US" smtClean="0">
                <a:solidFill>
                  <a:srgbClr val="000000">
                    <a:tint val="75000"/>
                  </a:srgbClr>
                </a:solidFill>
              </a:rPr>
              <a:pPr/>
              <a:t>8/28/2022</a:t>
            </a:fld>
            <a:endParaRPr lang="fi-FI">
              <a:solidFill>
                <a:srgbClr val="000000">
                  <a:tint val="75000"/>
                </a:srgbClr>
              </a:solidFill>
            </a:endParaRPr>
          </a:p>
        </p:txBody>
      </p:sp>
      <p:sp>
        <p:nvSpPr>
          <p:cNvPr id="5" name="Footer Placeholder 4"/>
          <p:cNvSpPr>
            <a:spLocks noGrp="1"/>
          </p:cNvSpPr>
          <p:nvPr>
            <p:ph type="ftr" sz="quarter" idx="11"/>
          </p:nvPr>
        </p:nvSpPr>
        <p:spPr/>
        <p:txBody>
          <a:bodyPr/>
          <a:lstStyle/>
          <a:p>
            <a:endParaRPr lang="fi-FI">
              <a:solidFill>
                <a:srgbClr val="000000">
                  <a:tint val="75000"/>
                </a:srgbClr>
              </a:solidFill>
            </a:endParaRPr>
          </a:p>
        </p:txBody>
      </p:sp>
      <p:sp>
        <p:nvSpPr>
          <p:cNvPr id="6" name="Slide Number Placeholder 5"/>
          <p:cNvSpPr>
            <a:spLocks noGrp="1"/>
          </p:cNvSpPr>
          <p:nvPr>
            <p:ph type="sldNum" sz="quarter" idx="12"/>
          </p:nvPr>
        </p:nvSpPr>
        <p:spPr/>
        <p:txBody>
          <a:bodyPr/>
          <a:lstStyle/>
          <a:p>
            <a:fld id="{52384017-E4DF-4A7A-8FA6-2DC68C3EB4D0}" type="slidenum">
              <a:rPr lang="fi-FI" smtClean="0">
                <a:solidFill>
                  <a:srgbClr val="000000">
                    <a:tint val="75000"/>
                  </a:srgbClr>
                </a:solidFill>
              </a:rPr>
              <a:pPr/>
              <a:t>‹#›</a:t>
            </a:fld>
            <a:endParaRPr lang="fi-FI">
              <a:solidFill>
                <a:srgbClr val="000000">
                  <a:tint val="75000"/>
                </a:srgbClr>
              </a:solidFill>
            </a:endParaRPr>
          </a:p>
        </p:txBody>
      </p:sp>
      <p:sp>
        <p:nvSpPr>
          <p:cNvPr id="11" name="Text Placeholder 9"/>
          <p:cNvSpPr>
            <a:spLocks noGrp="1"/>
          </p:cNvSpPr>
          <p:nvPr>
            <p:ph type="body" sz="quarter" idx="13"/>
          </p:nvPr>
        </p:nvSpPr>
        <p:spPr>
          <a:xfrm>
            <a:off x="5144400" y="5121000"/>
            <a:ext cx="1537200" cy="318000"/>
          </a:xfrm>
        </p:spPr>
        <p:txBody>
          <a:bodyPr lIns="0" tIns="0" rIns="0" bIns="0">
            <a:noAutofit/>
          </a:bodyPr>
          <a:lstStyle>
            <a:lvl1pPr marL="0" indent="0">
              <a:lnSpc>
                <a:spcPts val="792"/>
              </a:lnSpc>
              <a:spcBef>
                <a:spcPts val="0"/>
              </a:spcBef>
              <a:buNone/>
              <a:defRPr sz="792" b="1">
                <a:solidFill>
                  <a:schemeClr val="accent5"/>
                </a:solidFill>
              </a:defRPr>
            </a:lvl1pPr>
            <a:lvl2pPr marL="227533" indent="-85987">
              <a:defRPr lang="en-US" sz="792" kern="1200" dirty="0" smtClean="0">
                <a:solidFill>
                  <a:schemeClr val="tx1"/>
                </a:solidFill>
                <a:latin typeface="+mn-lt"/>
                <a:ea typeface="+mn-ea"/>
                <a:cs typeface="+mn-cs"/>
              </a:defRPr>
            </a:lvl2pPr>
            <a:lvl3pPr marL="227533" indent="-78049">
              <a:buFont typeface="Symbol" pitchFamily="18" charset="2"/>
              <a:buNone/>
              <a:defRPr sz="750"/>
            </a:lvl3pPr>
            <a:lvl4pPr marL="227533" indent="-78049">
              <a:defRPr sz="750"/>
            </a:lvl4pPr>
            <a:lvl5pPr marL="227533" indent="-78049">
              <a:buFont typeface="Symbol" pitchFamily="18" charset="2"/>
              <a:buChar char="-"/>
              <a:defRPr sz="750"/>
            </a:lvl5pPr>
            <a:lvl6pPr marL="227991" indent="-77997">
              <a:spcBef>
                <a:spcPts val="250"/>
              </a:spcBef>
              <a:buFont typeface="Symbol" pitchFamily="18" charset="2"/>
              <a:buChar char="-"/>
              <a:defRPr sz="750"/>
            </a:lvl6pPr>
            <a:lvl7pPr marL="227991" indent="-77997">
              <a:spcBef>
                <a:spcPts val="250"/>
              </a:spcBef>
              <a:buFont typeface="Symbol" pitchFamily="18" charset="2"/>
              <a:buChar char="-"/>
              <a:defRPr sz="750"/>
            </a:lvl7pPr>
            <a:lvl8pPr marL="227991" indent="-77997">
              <a:spcBef>
                <a:spcPts val="250"/>
              </a:spcBef>
              <a:buFont typeface="Symbol" pitchFamily="18" charset="2"/>
              <a:buChar char="-"/>
              <a:defRPr sz="750"/>
            </a:lvl8pPr>
            <a:lvl9pPr marL="227991" indent="-77997">
              <a:spcBef>
                <a:spcPts val="250"/>
              </a:spcBef>
              <a:buFont typeface="Symbol" pitchFamily="18" charset="2"/>
              <a:buChar char="-"/>
              <a:defRPr sz="750"/>
            </a:lvl9pPr>
          </a:lstStyle>
          <a:p>
            <a:pPr lvl="0"/>
            <a:r>
              <a:rPr lang="en-US" noProof="0" dirty="0"/>
              <a:t>Click to edit Master text styles</a:t>
            </a:r>
          </a:p>
        </p:txBody>
      </p:sp>
      <p:sp>
        <p:nvSpPr>
          <p:cNvPr id="12" name="Text Placeholder 9"/>
          <p:cNvSpPr>
            <a:spLocks noGrp="1"/>
          </p:cNvSpPr>
          <p:nvPr>
            <p:ph type="body" sz="quarter" idx="14"/>
          </p:nvPr>
        </p:nvSpPr>
        <p:spPr>
          <a:xfrm>
            <a:off x="6858000" y="5121000"/>
            <a:ext cx="1702800" cy="318000"/>
          </a:xfrm>
        </p:spPr>
        <p:txBody>
          <a:bodyPr lIns="0" tIns="0" rIns="0" bIns="0">
            <a:noAutofit/>
          </a:bodyPr>
          <a:lstStyle>
            <a:lvl1pPr marL="0" indent="0">
              <a:lnSpc>
                <a:spcPts val="792"/>
              </a:lnSpc>
              <a:spcBef>
                <a:spcPts val="0"/>
              </a:spcBef>
              <a:buNone/>
              <a:defRPr sz="792" b="1">
                <a:solidFill>
                  <a:schemeClr val="accent5"/>
                </a:solidFill>
              </a:defRPr>
            </a:lvl1pPr>
            <a:lvl2pPr marL="227533" indent="-85987">
              <a:defRPr lang="en-US" sz="792" kern="1200" dirty="0" smtClean="0">
                <a:solidFill>
                  <a:schemeClr val="tx1"/>
                </a:solidFill>
                <a:latin typeface="+mn-lt"/>
                <a:ea typeface="+mn-ea"/>
                <a:cs typeface="+mn-cs"/>
              </a:defRPr>
            </a:lvl2pPr>
            <a:lvl3pPr marL="227533" indent="-78049">
              <a:buFont typeface="Symbol" pitchFamily="18" charset="2"/>
              <a:buNone/>
              <a:defRPr sz="750"/>
            </a:lvl3pPr>
            <a:lvl4pPr marL="227533" indent="-78049">
              <a:defRPr sz="750"/>
            </a:lvl4pPr>
            <a:lvl5pPr marL="227533" indent="-78049">
              <a:buFont typeface="Symbol" pitchFamily="18" charset="2"/>
              <a:buChar char="-"/>
              <a:defRPr sz="750"/>
            </a:lvl5pPr>
            <a:lvl6pPr marL="227991" indent="-77997">
              <a:spcBef>
                <a:spcPts val="250"/>
              </a:spcBef>
              <a:buFont typeface="Symbol" pitchFamily="18" charset="2"/>
              <a:buChar char="-"/>
              <a:defRPr sz="750"/>
            </a:lvl6pPr>
            <a:lvl7pPr marL="227991" indent="-77997">
              <a:spcBef>
                <a:spcPts val="250"/>
              </a:spcBef>
              <a:buFont typeface="Symbol" pitchFamily="18" charset="2"/>
              <a:buChar char="-"/>
              <a:defRPr sz="750"/>
            </a:lvl7pPr>
            <a:lvl8pPr marL="227991" indent="-77997">
              <a:spcBef>
                <a:spcPts val="250"/>
              </a:spcBef>
              <a:buFont typeface="Symbol" pitchFamily="18" charset="2"/>
              <a:buChar char="-"/>
              <a:defRPr sz="750"/>
            </a:lvl8pPr>
            <a:lvl9pPr marL="227991" indent="-77997">
              <a:spcBef>
                <a:spcPts val="250"/>
              </a:spcBef>
              <a:buFont typeface="Symbol" pitchFamily="18" charset="2"/>
              <a:buChar char="-"/>
              <a:defRPr sz="750"/>
            </a:lvl9pPr>
          </a:lstStyle>
          <a:p>
            <a:pPr lvl="0"/>
            <a:r>
              <a:rPr lang="en-US" noProof="0" dirty="0"/>
              <a:t>Click to edit Master text styles</a:t>
            </a:r>
          </a:p>
        </p:txBody>
      </p:sp>
      <p:pic>
        <p:nvPicPr>
          <p:cNvPr id="13" name="Picture 2" descr="D:\My Graphical Design\My Logos\AALTO\Aalto_tunnukset-SoChemTech\17 ...School_of_Chem_Tech\EN\JPG (SCREEN)\RGB\Aalto_EN_Chem-Tech_13_RGB_2.jp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t="30884" r="12825" b="4914"/>
          <a:stretch/>
        </p:blipFill>
        <p:spPr bwMode="auto">
          <a:xfrm>
            <a:off x="189393" y="5117123"/>
            <a:ext cx="2342793" cy="597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061071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30_Title and One Content">
    <p:spTree>
      <p:nvGrpSpPr>
        <p:cNvPr id="1" name=""/>
        <p:cNvGrpSpPr/>
        <p:nvPr/>
      </p:nvGrpSpPr>
      <p:grpSpPr>
        <a:xfrm>
          <a:off x="0" y="0"/>
          <a:ext cx="0" cy="0"/>
          <a:chOff x="0" y="0"/>
          <a:chExt cx="0" cy="0"/>
        </a:xfrm>
      </p:grpSpPr>
      <p:pic>
        <p:nvPicPr>
          <p:cNvPr id="307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646"/>
            <a:ext cx="9144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noProof="0" dirty="0"/>
              <a:t>Click to edit Master title style</a:t>
            </a:r>
            <a:endParaRPr lang="fi-FI" noProof="0" dirty="0"/>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4" name="Date Placeholder 3"/>
          <p:cNvSpPr>
            <a:spLocks noGrp="1"/>
          </p:cNvSpPr>
          <p:nvPr>
            <p:ph type="dt" sz="half" idx="10"/>
          </p:nvPr>
        </p:nvSpPr>
        <p:spPr/>
        <p:txBody>
          <a:bodyPr/>
          <a:lstStyle/>
          <a:p>
            <a:fld id="{31C9BAAA-DC1B-49F7-BD70-3EB5E77C19D9}" type="datetime1">
              <a:rPr lang="en-US" smtClean="0">
                <a:solidFill>
                  <a:srgbClr val="000000">
                    <a:tint val="75000"/>
                  </a:srgbClr>
                </a:solidFill>
              </a:rPr>
              <a:pPr/>
              <a:t>8/28/2022</a:t>
            </a:fld>
            <a:endParaRPr lang="fi-FI">
              <a:solidFill>
                <a:srgbClr val="000000">
                  <a:tint val="75000"/>
                </a:srgbClr>
              </a:solidFill>
            </a:endParaRPr>
          </a:p>
        </p:txBody>
      </p:sp>
      <p:sp>
        <p:nvSpPr>
          <p:cNvPr id="5" name="Footer Placeholder 4"/>
          <p:cNvSpPr>
            <a:spLocks noGrp="1"/>
          </p:cNvSpPr>
          <p:nvPr>
            <p:ph type="ftr" sz="quarter" idx="11"/>
          </p:nvPr>
        </p:nvSpPr>
        <p:spPr/>
        <p:txBody>
          <a:bodyPr/>
          <a:lstStyle/>
          <a:p>
            <a:endParaRPr lang="fi-FI">
              <a:solidFill>
                <a:srgbClr val="000000">
                  <a:tint val="75000"/>
                </a:srgbClr>
              </a:solidFill>
            </a:endParaRPr>
          </a:p>
        </p:txBody>
      </p:sp>
      <p:sp>
        <p:nvSpPr>
          <p:cNvPr id="6" name="Slide Number Placeholder 5"/>
          <p:cNvSpPr>
            <a:spLocks noGrp="1"/>
          </p:cNvSpPr>
          <p:nvPr>
            <p:ph type="sldNum" sz="quarter" idx="12"/>
          </p:nvPr>
        </p:nvSpPr>
        <p:spPr/>
        <p:txBody>
          <a:bodyPr/>
          <a:lstStyle/>
          <a:p>
            <a:fld id="{52384017-E4DF-4A7A-8FA6-2DC68C3EB4D0}" type="slidenum">
              <a:rPr lang="fi-FI" smtClean="0">
                <a:solidFill>
                  <a:srgbClr val="000000">
                    <a:tint val="75000"/>
                  </a:srgbClr>
                </a:solidFill>
              </a:rPr>
              <a:pPr/>
              <a:t>‹#›</a:t>
            </a:fld>
            <a:endParaRPr lang="fi-FI">
              <a:solidFill>
                <a:srgbClr val="000000">
                  <a:tint val="75000"/>
                </a:srgbClr>
              </a:solidFill>
            </a:endParaRPr>
          </a:p>
        </p:txBody>
      </p:sp>
      <p:sp>
        <p:nvSpPr>
          <p:cNvPr id="11" name="Text Placeholder 9"/>
          <p:cNvSpPr>
            <a:spLocks noGrp="1"/>
          </p:cNvSpPr>
          <p:nvPr>
            <p:ph type="body" sz="quarter" idx="13"/>
          </p:nvPr>
        </p:nvSpPr>
        <p:spPr>
          <a:xfrm>
            <a:off x="5144400" y="5121000"/>
            <a:ext cx="1537200" cy="318000"/>
          </a:xfrm>
        </p:spPr>
        <p:txBody>
          <a:bodyPr lIns="0" tIns="0" rIns="0" bIns="0">
            <a:noAutofit/>
          </a:bodyPr>
          <a:lstStyle>
            <a:lvl1pPr marL="0" indent="0">
              <a:lnSpc>
                <a:spcPts val="792"/>
              </a:lnSpc>
              <a:spcBef>
                <a:spcPts val="0"/>
              </a:spcBef>
              <a:buNone/>
              <a:defRPr sz="792" b="1">
                <a:solidFill>
                  <a:schemeClr val="accent5"/>
                </a:solidFill>
              </a:defRPr>
            </a:lvl1pPr>
            <a:lvl2pPr marL="227533" indent="-85987">
              <a:defRPr lang="en-US" sz="792" kern="1200" dirty="0" smtClean="0">
                <a:solidFill>
                  <a:schemeClr val="tx1"/>
                </a:solidFill>
                <a:latin typeface="+mn-lt"/>
                <a:ea typeface="+mn-ea"/>
                <a:cs typeface="+mn-cs"/>
              </a:defRPr>
            </a:lvl2pPr>
            <a:lvl3pPr marL="227533" indent="-78049">
              <a:buFont typeface="Symbol" pitchFamily="18" charset="2"/>
              <a:buNone/>
              <a:defRPr sz="750"/>
            </a:lvl3pPr>
            <a:lvl4pPr marL="227533" indent="-78049">
              <a:defRPr sz="750"/>
            </a:lvl4pPr>
            <a:lvl5pPr marL="227533" indent="-78049">
              <a:buFont typeface="Symbol" pitchFamily="18" charset="2"/>
              <a:buChar char="-"/>
              <a:defRPr sz="750"/>
            </a:lvl5pPr>
            <a:lvl6pPr marL="227991" indent="-77997">
              <a:spcBef>
                <a:spcPts val="250"/>
              </a:spcBef>
              <a:buFont typeface="Symbol" pitchFamily="18" charset="2"/>
              <a:buChar char="-"/>
              <a:defRPr sz="750"/>
            </a:lvl6pPr>
            <a:lvl7pPr marL="227991" indent="-77997">
              <a:spcBef>
                <a:spcPts val="250"/>
              </a:spcBef>
              <a:buFont typeface="Symbol" pitchFamily="18" charset="2"/>
              <a:buChar char="-"/>
              <a:defRPr sz="750"/>
            </a:lvl7pPr>
            <a:lvl8pPr marL="227991" indent="-77997">
              <a:spcBef>
                <a:spcPts val="250"/>
              </a:spcBef>
              <a:buFont typeface="Symbol" pitchFamily="18" charset="2"/>
              <a:buChar char="-"/>
              <a:defRPr sz="750"/>
            </a:lvl8pPr>
            <a:lvl9pPr marL="227991" indent="-77997">
              <a:spcBef>
                <a:spcPts val="250"/>
              </a:spcBef>
              <a:buFont typeface="Symbol" pitchFamily="18" charset="2"/>
              <a:buChar char="-"/>
              <a:defRPr sz="750"/>
            </a:lvl9pPr>
          </a:lstStyle>
          <a:p>
            <a:pPr lvl="0"/>
            <a:r>
              <a:rPr lang="en-US" noProof="0" dirty="0"/>
              <a:t>Click to edit Master text styles</a:t>
            </a:r>
          </a:p>
        </p:txBody>
      </p:sp>
      <p:sp>
        <p:nvSpPr>
          <p:cNvPr id="12" name="Text Placeholder 9"/>
          <p:cNvSpPr>
            <a:spLocks noGrp="1"/>
          </p:cNvSpPr>
          <p:nvPr>
            <p:ph type="body" sz="quarter" idx="14"/>
          </p:nvPr>
        </p:nvSpPr>
        <p:spPr>
          <a:xfrm>
            <a:off x="6858000" y="5121000"/>
            <a:ext cx="1702800" cy="318000"/>
          </a:xfrm>
        </p:spPr>
        <p:txBody>
          <a:bodyPr lIns="0" tIns="0" rIns="0" bIns="0">
            <a:noAutofit/>
          </a:bodyPr>
          <a:lstStyle>
            <a:lvl1pPr marL="0" indent="0">
              <a:lnSpc>
                <a:spcPts val="792"/>
              </a:lnSpc>
              <a:spcBef>
                <a:spcPts val="0"/>
              </a:spcBef>
              <a:buNone/>
              <a:defRPr sz="792" b="1">
                <a:solidFill>
                  <a:schemeClr val="accent5"/>
                </a:solidFill>
              </a:defRPr>
            </a:lvl1pPr>
            <a:lvl2pPr marL="227533" indent="-85987">
              <a:defRPr lang="en-US" sz="792" kern="1200" dirty="0" smtClean="0">
                <a:solidFill>
                  <a:schemeClr val="tx1"/>
                </a:solidFill>
                <a:latin typeface="+mn-lt"/>
                <a:ea typeface="+mn-ea"/>
                <a:cs typeface="+mn-cs"/>
              </a:defRPr>
            </a:lvl2pPr>
            <a:lvl3pPr marL="227533" indent="-78049">
              <a:buFont typeface="Symbol" pitchFamily="18" charset="2"/>
              <a:buNone/>
              <a:defRPr sz="750"/>
            </a:lvl3pPr>
            <a:lvl4pPr marL="227533" indent="-78049">
              <a:defRPr sz="750"/>
            </a:lvl4pPr>
            <a:lvl5pPr marL="227533" indent="-78049">
              <a:buFont typeface="Symbol" pitchFamily="18" charset="2"/>
              <a:buChar char="-"/>
              <a:defRPr sz="750"/>
            </a:lvl5pPr>
            <a:lvl6pPr marL="227991" indent="-77997">
              <a:spcBef>
                <a:spcPts val="250"/>
              </a:spcBef>
              <a:buFont typeface="Symbol" pitchFamily="18" charset="2"/>
              <a:buChar char="-"/>
              <a:defRPr sz="750"/>
            </a:lvl6pPr>
            <a:lvl7pPr marL="227991" indent="-77997">
              <a:spcBef>
                <a:spcPts val="250"/>
              </a:spcBef>
              <a:buFont typeface="Symbol" pitchFamily="18" charset="2"/>
              <a:buChar char="-"/>
              <a:defRPr sz="750"/>
            </a:lvl7pPr>
            <a:lvl8pPr marL="227991" indent="-77997">
              <a:spcBef>
                <a:spcPts val="250"/>
              </a:spcBef>
              <a:buFont typeface="Symbol" pitchFamily="18" charset="2"/>
              <a:buChar char="-"/>
              <a:defRPr sz="750"/>
            </a:lvl8pPr>
            <a:lvl9pPr marL="227991" indent="-77997">
              <a:spcBef>
                <a:spcPts val="250"/>
              </a:spcBef>
              <a:buFont typeface="Symbol" pitchFamily="18" charset="2"/>
              <a:buChar char="-"/>
              <a:defRPr sz="750"/>
            </a:lvl9pPr>
          </a:lstStyle>
          <a:p>
            <a:pPr lvl="0"/>
            <a:r>
              <a:rPr lang="en-US" noProof="0" dirty="0"/>
              <a:t>Click to edit Master text styles</a:t>
            </a:r>
          </a:p>
        </p:txBody>
      </p:sp>
      <p:pic>
        <p:nvPicPr>
          <p:cNvPr id="13" name="Picture 12"/>
          <p:cNvPicPr>
            <a:picLocks noChangeAspect="1"/>
          </p:cNvPicPr>
          <p:nvPr userDrawn="1"/>
        </p:nvPicPr>
        <p:blipFill rotWithShape="1">
          <a:blip r:embed="rId3" cstate="print">
            <a:extLst>
              <a:ext uri="{28A0092B-C50C-407E-A947-70E740481C1C}">
                <a14:useLocalDpi xmlns:a14="http://schemas.microsoft.com/office/drawing/2010/main" val="0"/>
              </a:ext>
            </a:extLst>
          </a:blip>
          <a:srcRect l="-6015" b="7183"/>
          <a:stretch/>
        </p:blipFill>
        <p:spPr>
          <a:xfrm>
            <a:off x="0" y="4824046"/>
            <a:ext cx="2937008" cy="890954"/>
          </a:xfrm>
          <a:prstGeom prst="rect">
            <a:avLst/>
          </a:prstGeom>
        </p:spPr>
      </p:pic>
    </p:spTree>
    <p:extLst>
      <p:ext uri="{BB962C8B-B14F-4D97-AF65-F5344CB8AC3E}">
        <p14:creationId xmlns:p14="http://schemas.microsoft.com/office/powerpoint/2010/main" val="41712223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6" name="Text Placeholder 10"/>
          <p:cNvSpPr>
            <a:spLocks noGrp="1"/>
          </p:cNvSpPr>
          <p:nvPr>
            <p:ph type="body" sz="quarter" idx="13"/>
          </p:nvPr>
        </p:nvSpPr>
        <p:spPr>
          <a:xfrm>
            <a:off x="572402" y="1248002"/>
            <a:ext cx="6285600" cy="3447000"/>
          </a:xfrm>
        </p:spPr>
        <p:txBody>
          <a:bodyPr lIns="0" tIns="0" rIns="0" bIns="0">
            <a:normAutofit/>
          </a:bodyPr>
          <a:lstStyle>
            <a:lvl1pPr>
              <a:lnSpc>
                <a:spcPts val="1667"/>
              </a:lnSpc>
              <a:buNone/>
              <a:defRPr sz="1333" b="1"/>
            </a:lvl1pPr>
          </a:lstStyle>
          <a:p>
            <a:pPr lvl="0"/>
            <a:r>
              <a:rPr lang="fi-FI" dirty="0" err="1"/>
              <a:t>Click</a:t>
            </a:r>
            <a:r>
              <a:rPr lang="fi-FI" dirty="0"/>
              <a:t> to </a:t>
            </a:r>
            <a:r>
              <a:rPr lang="fi-FI" dirty="0" err="1"/>
              <a:t>edit</a:t>
            </a:r>
            <a:r>
              <a:rPr lang="fi-FI" dirty="0"/>
              <a:t> </a:t>
            </a:r>
            <a:r>
              <a:rPr lang="fi-FI" dirty="0" err="1"/>
              <a:t>Master</a:t>
            </a:r>
            <a:r>
              <a:rPr lang="fi-FI" dirty="0"/>
              <a:t> </a:t>
            </a:r>
            <a:r>
              <a:rPr lang="fi-FI" dirty="0" err="1"/>
              <a:t>text</a:t>
            </a:r>
            <a:r>
              <a:rPr lang="fi-FI" dirty="0"/>
              <a:t> </a:t>
            </a:r>
            <a:r>
              <a:rPr lang="fi-FI" dirty="0" err="1"/>
              <a:t>styles</a:t>
            </a:r>
            <a:endParaRPr lang="fi-FI" dirty="0"/>
          </a:p>
        </p:txBody>
      </p:sp>
      <p:sp>
        <p:nvSpPr>
          <p:cNvPr id="7" name="Title 1"/>
          <p:cNvSpPr>
            <a:spLocks noGrp="1"/>
          </p:cNvSpPr>
          <p:nvPr>
            <p:ph type="ctrTitle"/>
          </p:nvPr>
        </p:nvSpPr>
        <p:spPr>
          <a:xfrm>
            <a:off x="572400" y="406452"/>
            <a:ext cx="7772400" cy="750000"/>
          </a:xfrm>
        </p:spPr>
        <p:txBody>
          <a:bodyPr lIns="0" tIns="0" rIns="0" bIns="0" anchor="t">
            <a:noAutofit/>
          </a:bodyPr>
          <a:lstStyle>
            <a:lvl1pPr algn="l">
              <a:defRPr sz="2667" b="1">
                <a:solidFill>
                  <a:schemeClr val="accent4"/>
                </a:solidFill>
                <a:latin typeface="+mj-lt"/>
              </a:defRPr>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endParaRPr lang="en-US" dirty="0"/>
          </a:p>
        </p:txBody>
      </p:sp>
      <p:sp>
        <p:nvSpPr>
          <p:cNvPr id="4" name="Date Placeholder 3"/>
          <p:cNvSpPr>
            <a:spLocks noGrp="1"/>
          </p:cNvSpPr>
          <p:nvPr>
            <p:ph type="dt" sz="half" idx="14"/>
          </p:nvPr>
        </p:nvSpPr>
        <p:spPr/>
        <p:txBody>
          <a:bodyPr/>
          <a:lstStyle>
            <a:lvl1pPr>
              <a:defRPr/>
            </a:lvl1pPr>
          </a:lstStyle>
          <a:p>
            <a:pPr>
              <a:defRPr/>
            </a:pPr>
            <a:fld id="{B0E3A53E-8355-46D0-AB04-193E7C502B85}" type="datetime1">
              <a:rPr lang="en-US">
                <a:solidFill>
                  <a:srgbClr val="000000">
                    <a:tint val="75000"/>
                  </a:srgbClr>
                </a:solidFill>
              </a:rPr>
              <a:pPr>
                <a:defRPr/>
              </a:pPr>
              <a:t>8/28/2022</a:t>
            </a:fld>
            <a:endParaRPr lang="en-US">
              <a:solidFill>
                <a:srgbClr val="000000">
                  <a:tint val="75000"/>
                </a:srgbClr>
              </a:solidFill>
            </a:endParaRPr>
          </a:p>
        </p:txBody>
      </p:sp>
    </p:spTree>
    <p:extLst>
      <p:ext uri="{BB962C8B-B14F-4D97-AF65-F5344CB8AC3E}">
        <p14:creationId xmlns:p14="http://schemas.microsoft.com/office/powerpoint/2010/main" val="134020052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6" name="Text Placeholder 10"/>
          <p:cNvSpPr>
            <a:spLocks noGrp="1"/>
          </p:cNvSpPr>
          <p:nvPr>
            <p:ph type="body" sz="quarter" idx="13"/>
          </p:nvPr>
        </p:nvSpPr>
        <p:spPr>
          <a:xfrm>
            <a:off x="572402" y="1248002"/>
            <a:ext cx="6285600" cy="3447000"/>
          </a:xfrm>
        </p:spPr>
        <p:txBody>
          <a:bodyPr lIns="0" tIns="0" rIns="0" bIns="0">
            <a:normAutofit/>
          </a:bodyPr>
          <a:lstStyle>
            <a:lvl1pPr>
              <a:lnSpc>
                <a:spcPts val="1667"/>
              </a:lnSpc>
              <a:buNone/>
              <a:defRPr sz="1333" b="1"/>
            </a:lvl1pPr>
          </a:lstStyle>
          <a:p>
            <a:pPr lvl="0"/>
            <a:r>
              <a:rPr lang="fi-FI" dirty="0" err="1"/>
              <a:t>Click</a:t>
            </a:r>
            <a:r>
              <a:rPr lang="fi-FI" dirty="0"/>
              <a:t> to </a:t>
            </a:r>
            <a:r>
              <a:rPr lang="fi-FI" dirty="0" err="1"/>
              <a:t>edit</a:t>
            </a:r>
            <a:r>
              <a:rPr lang="fi-FI" dirty="0"/>
              <a:t> </a:t>
            </a:r>
            <a:r>
              <a:rPr lang="fi-FI" dirty="0" err="1"/>
              <a:t>Master</a:t>
            </a:r>
            <a:r>
              <a:rPr lang="fi-FI" dirty="0"/>
              <a:t> </a:t>
            </a:r>
            <a:r>
              <a:rPr lang="fi-FI" dirty="0" err="1"/>
              <a:t>text</a:t>
            </a:r>
            <a:r>
              <a:rPr lang="fi-FI" dirty="0"/>
              <a:t> </a:t>
            </a:r>
            <a:r>
              <a:rPr lang="fi-FI" dirty="0" err="1"/>
              <a:t>styles</a:t>
            </a:r>
            <a:endParaRPr lang="fi-FI" dirty="0"/>
          </a:p>
        </p:txBody>
      </p:sp>
      <p:sp>
        <p:nvSpPr>
          <p:cNvPr id="7" name="Title 1"/>
          <p:cNvSpPr>
            <a:spLocks noGrp="1"/>
          </p:cNvSpPr>
          <p:nvPr>
            <p:ph type="ctrTitle"/>
          </p:nvPr>
        </p:nvSpPr>
        <p:spPr>
          <a:xfrm>
            <a:off x="572400" y="406452"/>
            <a:ext cx="7772400" cy="750000"/>
          </a:xfrm>
        </p:spPr>
        <p:txBody>
          <a:bodyPr lIns="0" tIns="0" rIns="0" bIns="0" anchor="t">
            <a:noAutofit/>
          </a:bodyPr>
          <a:lstStyle>
            <a:lvl1pPr algn="l">
              <a:defRPr sz="2667" b="1">
                <a:solidFill>
                  <a:schemeClr val="accent4"/>
                </a:solidFill>
                <a:latin typeface="+mj-lt"/>
              </a:defRPr>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endParaRPr lang="en-US" dirty="0"/>
          </a:p>
        </p:txBody>
      </p:sp>
      <p:sp>
        <p:nvSpPr>
          <p:cNvPr id="4" name="Date Placeholder 3"/>
          <p:cNvSpPr>
            <a:spLocks noGrp="1"/>
          </p:cNvSpPr>
          <p:nvPr>
            <p:ph type="dt" sz="half" idx="14"/>
          </p:nvPr>
        </p:nvSpPr>
        <p:spPr/>
        <p:txBody>
          <a:bodyPr/>
          <a:lstStyle>
            <a:lvl1pPr>
              <a:defRPr/>
            </a:lvl1pPr>
          </a:lstStyle>
          <a:p>
            <a:pPr>
              <a:defRPr/>
            </a:pPr>
            <a:fld id="{B0E3A53E-8355-46D0-AB04-193E7C502B85}" type="datetime1">
              <a:rPr lang="en-US">
                <a:solidFill>
                  <a:srgbClr val="000000">
                    <a:tint val="75000"/>
                  </a:srgbClr>
                </a:solidFill>
              </a:rPr>
              <a:pPr>
                <a:defRPr/>
              </a:pPr>
              <a:t>8/28/2022</a:t>
            </a:fld>
            <a:endParaRPr lang="en-US">
              <a:solidFill>
                <a:srgbClr val="000000">
                  <a:tint val="75000"/>
                </a:srgbClr>
              </a:solidFill>
            </a:endParaRPr>
          </a:p>
        </p:txBody>
      </p:sp>
      <p:pic>
        <p:nvPicPr>
          <p:cNvPr id="8" name="Picture 2" descr="D:\My Graphical Design\My Logos\AALTO\Aalto_tunnukset-SoChemTech\17 ...School_of_Chem_Tech\EN\JPG (SCREEN)\RGB\Aalto_EN_Chem-Tech_13_RGB_2.jp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b="4914"/>
          <a:stretch/>
        </p:blipFill>
        <p:spPr bwMode="auto">
          <a:xfrm>
            <a:off x="189392" y="4829521"/>
            <a:ext cx="2687452" cy="885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927435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Sisältö">
    <p:spTree>
      <p:nvGrpSpPr>
        <p:cNvPr id="1" name=""/>
        <p:cNvGrpSpPr/>
        <p:nvPr/>
      </p:nvGrpSpPr>
      <p:grpSpPr>
        <a:xfrm>
          <a:off x="0" y="0"/>
          <a:ext cx="0" cy="0"/>
          <a:chOff x="0" y="0"/>
          <a:chExt cx="0" cy="0"/>
        </a:xfrm>
      </p:grpSpPr>
      <p:cxnSp>
        <p:nvCxnSpPr>
          <p:cNvPr id="5" name="Straight Connector 4"/>
          <p:cNvCxnSpPr/>
          <p:nvPr userDrawn="1"/>
        </p:nvCxnSpPr>
        <p:spPr>
          <a:xfrm>
            <a:off x="539750" y="4804833"/>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40002" y="317500"/>
            <a:ext cx="8085599" cy="996498"/>
          </a:xfrm>
          <a:prstGeom prst="rect">
            <a:avLst/>
          </a:prstGeom>
        </p:spPr>
        <p:txBody>
          <a:bodyPr lIns="0" tIns="0" rIns="0" bIns="0" anchor="t" anchorCtr="0">
            <a:noAutofit/>
          </a:bodyPr>
          <a:lstStyle>
            <a:lvl1pPr algn="l">
              <a:lnSpc>
                <a:spcPct val="85000"/>
              </a:lnSpc>
              <a:defRPr sz="3000" b="1" spc="-83">
                <a:solidFill>
                  <a:schemeClr val="accent1"/>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540002" y="1404730"/>
            <a:ext cx="8085599" cy="1231106"/>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Date Placeholder 7"/>
          <p:cNvSpPr>
            <a:spLocks noGrp="1"/>
          </p:cNvSpPr>
          <p:nvPr>
            <p:ph type="dt" sz="half" idx="15"/>
          </p:nvPr>
        </p:nvSpPr>
        <p:spPr/>
        <p:txBody>
          <a:bodyPr/>
          <a:lstStyle>
            <a:lvl1pPr>
              <a:defRPr/>
            </a:lvl1pPr>
          </a:lstStyle>
          <a:p>
            <a:pPr>
              <a:defRPr/>
            </a:pPr>
            <a:fld id="{0BEE3119-E6E5-D747-90EC-9E9974081F03}" type="datetime1">
              <a:rPr lang="fi-FI">
                <a:solidFill>
                  <a:srgbClr val="000000">
                    <a:tint val="75000"/>
                  </a:srgbClr>
                </a:solidFill>
              </a:rPr>
              <a:pPr>
                <a:defRPr/>
              </a:pPr>
              <a:t>28.8.2022</a:t>
            </a:fld>
            <a:endParaRPr lang="fi-FI">
              <a:solidFill>
                <a:srgbClr val="000000">
                  <a:tint val="75000"/>
                </a:srgbClr>
              </a:solidFill>
            </a:endParaRPr>
          </a:p>
        </p:txBody>
      </p:sp>
      <p:sp>
        <p:nvSpPr>
          <p:cNvPr id="7" name="Footer Placeholder 8"/>
          <p:cNvSpPr>
            <a:spLocks noGrp="1"/>
          </p:cNvSpPr>
          <p:nvPr>
            <p:ph type="ftr" sz="quarter" idx="16"/>
          </p:nvPr>
        </p:nvSpPr>
        <p:spPr/>
        <p:txBody>
          <a:bodyPr/>
          <a:lstStyle>
            <a:lvl1pPr>
              <a:defRPr/>
            </a:lvl1pPr>
          </a:lstStyle>
          <a:p>
            <a:pPr>
              <a:defRPr/>
            </a:pPr>
            <a:r>
              <a:rPr lang="fi-FI">
                <a:solidFill>
                  <a:srgbClr val="000000">
                    <a:tint val="75000"/>
                  </a:srgbClr>
                </a:solidFill>
              </a:rPr>
              <a:t>Laitoksen nimi</a:t>
            </a:r>
          </a:p>
        </p:txBody>
      </p:sp>
      <p:sp>
        <p:nvSpPr>
          <p:cNvPr id="8" name="Slide Number Placeholder 9"/>
          <p:cNvSpPr>
            <a:spLocks noGrp="1"/>
          </p:cNvSpPr>
          <p:nvPr>
            <p:ph type="sldNum" sz="quarter" idx="17"/>
          </p:nvPr>
        </p:nvSpPr>
        <p:spPr/>
        <p:txBody>
          <a:bodyPr/>
          <a:lstStyle>
            <a:lvl1pPr>
              <a:defRPr/>
            </a:lvl1pPr>
          </a:lstStyle>
          <a:p>
            <a:pPr>
              <a:defRPr/>
            </a:pPr>
            <a:fld id="{1C07628F-9402-FB47-93B5-FC3C3BFEEBE0}" type="slidenum">
              <a:rPr lang="fi-FI">
                <a:solidFill>
                  <a:srgbClr val="000000">
                    <a:tint val="75000"/>
                  </a:srgbClr>
                </a:solidFill>
              </a:rPr>
              <a:pPr>
                <a:defRPr/>
              </a:pPr>
              <a:t>‹#›</a:t>
            </a:fld>
            <a:endParaRPr lang="fi-FI">
              <a:solidFill>
                <a:srgbClr val="000000">
                  <a:tint val="75000"/>
                </a:srgbClr>
              </a:solidFill>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852" y="4695494"/>
            <a:ext cx="2647571" cy="936440"/>
          </a:xfrm>
          <a:prstGeom prst="rect">
            <a:avLst/>
          </a:prstGeom>
        </p:spPr>
      </p:pic>
    </p:spTree>
    <p:extLst>
      <p:ext uri="{BB962C8B-B14F-4D97-AF65-F5344CB8AC3E}">
        <p14:creationId xmlns:p14="http://schemas.microsoft.com/office/powerpoint/2010/main" val="2762327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slideLayout" Target="../slideLayouts/slideLayout171.xml"/><Relationship Id="rId18" Type="http://schemas.openxmlformats.org/officeDocument/2006/relationships/slideLayout" Target="../slideLayouts/slideLayout176.xml"/><Relationship Id="rId3" Type="http://schemas.openxmlformats.org/officeDocument/2006/relationships/slideLayout" Target="../slideLayouts/slideLayout161.xml"/><Relationship Id="rId21" Type="http://schemas.openxmlformats.org/officeDocument/2006/relationships/slideLayout" Target="../slideLayouts/slideLayout179.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17" Type="http://schemas.openxmlformats.org/officeDocument/2006/relationships/slideLayout" Target="../slideLayouts/slideLayout175.xml"/><Relationship Id="rId2" Type="http://schemas.openxmlformats.org/officeDocument/2006/relationships/slideLayout" Target="../slideLayouts/slideLayout160.xml"/><Relationship Id="rId16" Type="http://schemas.openxmlformats.org/officeDocument/2006/relationships/slideLayout" Target="../slideLayouts/slideLayout174.xml"/><Relationship Id="rId20" Type="http://schemas.openxmlformats.org/officeDocument/2006/relationships/slideLayout" Target="../slideLayouts/slideLayout178.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24" Type="http://schemas.openxmlformats.org/officeDocument/2006/relationships/theme" Target="../theme/theme10.xml"/><Relationship Id="rId5" Type="http://schemas.openxmlformats.org/officeDocument/2006/relationships/slideLayout" Target="../slideLayouts/slideLayout163.xml"/><Relationship Id="rId15" Type="http://schemas.openxmlformats.org/officeDocument/2006/relationships/slideLayout" Target="../slideLayouts/slideLayout173.xml"/><Relationship Id="rId23" Type="http://schemas.openxmlformats.org/officeDocument/2006/relationships/slideLayout" Target="../slideLayouts/slideLayout181.xml"/><Relationship Id="rId10" Type="http://schemas.openxmlformats.org/officeDocument/2006/relationships/slideLayout" Target="../slideLayouts/slideLayout168.xml"/><Relationship Id="rId19" Type="http://schemas.openxmlformats.org/officeDocument/2006/relationships/slideLayout" Target="../slideLayouts/slideLayout177.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slideLayout" Target="../slideLayouts/slideLayout172.xml"/><Relationship Id="rId22" Type="http://schemas.openxmlformats.org/officeDocument/2006/relationships/slideLayout" Target="../slideLayouts/slideLayout18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slideLayout" Target="../slideLayouts/slideLayout194.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slideLayout" Target="../slideLayouts/slideLayout193.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5" Type="http://schemas.openxmlformats.org/officeDocument/2006/relationships/image" Target="../media/image36.png"/><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slideLayout" Target="../slideLayouts/slideLayout207.xml"/><Relationship Id="rId18" Type="http://schemas.openxmlformats.org/officeDocument/2006/relationships/slideLayout" Target="../slideLayouts/slideLayout212.xml"/><Relationship Id="rId3" Type="http://schemas.openxmlformats.org/officeDocument/2006/relationships/slideLayout" Target="../slideLayouts/slideLayout197.xml"/><Relationship Id="rId21" Type="http://schemas.openxmlformats.org/officeDocument/2006/relationships/slideLayout" Target="../slideLayouts/slideLayout215.xml"/><Relationship Id="rId7" Type="http://schemas.openxmlformats.org/officeDocument/2006/relationships/slideLayout" Target="../slideLayouts/slideLayout201.xml"/><Relationship Id="rId12" Type="http://schemas.openxmlformats.org/officeDocument/2006/relationships/slideLayout" Target="../slideLayouts/slideLayout206.xml"/><Relationship Id="rId17" Type="http://schemas.openxmlformats.org/officeDocument/2006/relationships/slideLayout" Target="../slideLayouts/slideLayout211.xml"/><Relationship Id="rId2" Type="http://schemas.openxmlformats.org/officeDocument/2006/relationships/slideLayout" Target="../slideLayouts/slideLayout196.xml"/><Relationship Id="rId16" Type="http://schemas.openxmlformats.org/officeDocument/2006/relationships/slideLayout" Target="../slideLayouts/slideLayout210.xml"/><Relationship Id="rId20" Type="http://schemas.openxmlformats.org/officeDocument/2006/relationships/slideLayout" Target="../slideLayouts/slideLayout214.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5" Type="http://schemas.openxmlformats.org/officeDocument/2006/relationships/slideLayout" Target="../slideLayouts/slideLayout209.xml"/><Relationship Id="rId10" Type="http://schemas.openxmlformats.org/officeDocument/2006/relationships/slideLayout" Target="../slideLayouts/slideLayout204.xml"/><Relationship Id="rId19" Type="http://schemas.openxmlformats.org/officeDocument/2006/relationships/slideLayout" Target="../slideLayouts/slideLayout213.xml"/><Relationship Id="rId4" Type="http://schemas.openxmlformats.org/officeDocument/2006/relationships/slideLayout" Target="../slideLayouts/slideLayout198.xml"/><Relationship Id="rId9" Type="http://schemas.openxmlformats.org/officeDocument/2006/relationships/slideLayout" Target="../slideLayouts/slideLayout203.xml"/><Relationship Id="rId14" Type="http://schemas.openxmlformats.org/officeDocument/2006/relationships/slideLayout" Target="../slideLayouts/slideLayout208.xml"/><Relationship Id="rId22"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23.xml"/><Relationship Id="rId13" Type="http://schemas.openxmlformats.org/officeDocument/2006/relationships/slideLayout" Target="../slideLayouts/slideLayout228.xml"/><Relationship Id="rId18" Type="http://schemas.openxmlformats.org/officeDocument/2006/relationships/slideLayout" Target="../slideLayouts/slideLayout233.xml"/><Relationship Id="rId3" Type="http://schemas.openxmlformats.org/officeDocument/2006/relationships/slideLayout" Target="../slideLayouts/slideLayout218.xml"/><Relationship Id="rId21" Type="http://schemas.openxmlformats.org/officeDocument/2006/relationships/slideLayout" Target="../slideLayouts/slideLayout236.xml"/><Relationship Id="rId7" Type="http://schemas.openxmlformats.org/officeDocument/2006/relationships/slideLayout" Target="../slideLayouts/slideLayout222.xml"/><Relationship Id="rId12" Type="http://schemas.openxmlformats.org/officeDocument/2006/relationships/slideLayout" Target="../slideLayouts/slideLayout227.xml"/><Relationship Id="rId17" Type="http://schemas.openxmlformats.org/officeDocument/2006/relationships/slideLayout" Target="../slideLayouts/slideLayout232.xml"/><Relationship Id="rId2" Type="http://schemas.openxmlformats.org/officeDocument/2006/relationships/slideLayout" Target="../slideLayouts/slideLayout217.xml"/><Relationship Id="rId16" Type="http://schemas.openxmlformats.org/officeDocument/2006/relationships/slideLayout" Target="../slideLayouts/slideLayout231.xml"/><Relationship Id="rId20" Type="http://schemas.openxmlformats.org/officeDocument/2006/relationships/slideLayout" Target="../slideLayouts/slideLayout235.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5" Type="http://schemas.openxmlformats.org/officeDocument/2006/relationships/slideLayout" Target="../slideLayouts/slideLayout230.xml"/><Relationship Id="rId23" Type="http://schemas.openxmlformats.org/officeDocument/2006/relationships/theme" Target="../theme/theme13.xml"/><Relationship Id="rId10" Type="http://schemas.openxmlformats.org/officeDocument/2006/relationships/slideLayout" Target="../slideLayouts/slideLayout225.xml"/><Relationship Id="rId19" Type="http://schemas.openxmlformats.org/officeDocument/2006/relationships/slideLayout" Target="../slideLayouts/slideLayout234.xml"/><Relationship Id="rId4" Type="http://schemas.openxmlformats.org/officeDocument/2006/relationships/slideLayout" Target="../slideLayouts/slideLayout219.xml"/><Relationship Id="rId9" Type="http://schemas.openxmlformats.org/officeDocument/2006/relationships/slideLayout" Target="../slideLayouts/slideLayout224.xml"/><Relationship Id="rId14" Type="http://schemas.openxmlformats.org/officeDocument/2006/relationships/slideLayout" Target="../slideLayouts/slideLayout229.xml"/><Relationship Id="rId22" Type="http://schemas.openxmlformats.org/officeDocument/2006/relationships/slideLayout" Target="../slideLayouts/slideLayout23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45.xml"/><Relationship Id="rId13" Type="http://schemas.openxmlformats.org/officeDocument/2006/relationships/slideLayout" Target="../slideLayouts/slideLayout250.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slideLayout" Target="../slideLayouts/slideLayout249.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58.xml"/><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theme" Target="../theme/theme15.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69.xml"/><Relationship Id="rId13" Type="http://schemas.openxmlformats.org/officeDocument/2006/relationships/slideLayout" Target="../slideLayouts/slideLayout274.xml"/><Relationship Id="rId18" Type="http://schemas.openxmlformats.org/officeDocument/2006/relationships/slideLayout" Target="../slideLayouts/slideLayout279.xml"/><Relationship Id="rId3" Type="http://schemas.openxmlformats.org/officeDocument/2006/relationships/slideLayout" Target="../slideLayouts/slideLayout264.xml"/><Relationship Id="rId21" Type="http://schemas.openxmlformats.org/officeDocument/2006/relationships/slideLayout" Target="../slideLayouts/slideLayout282.xml"/><Relationship Id="rId7" Type="http://schemas.openxmlformats.org/officeDocument/2006/relationships/slideLayout" Target="../slideLayouts/slideLayout268.xml"/><Relationship Id="rId12" Type="http://schemas.openxmlformats.org/officeDocument/2006/relationships/slideLayout" Target="../slideLayouts/slideLayout273.xml"/><Relationship Id="rId17" Type="http://schemas.openxmlformats.org/officeDocument/2006/relationships/slideLayout" Target="../slideLayouts/slideLayout278.xml"/><Relationship Id="rId2" Type="http://schemas.openxmlformats.org/officeDocument/2006/relationships/slideLayout" Target="../slideLayouts/slideLayout263.xml"/><Relationship Id="rId16" Type="http://schemas.openxmlformats.org/officeDocument/2006/relationships/slideLayout" Target="../slideLayouts/slideLayout277.xml"/><Relationship Id="rId20" Type="http://schemas.openxmlformats.org/officeDocument/2006/relationships/slideLayout" Target="../slideLayouts/slideLayout281.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24" Type="http://schemas.openxmlformats.org/officeDocument/2006/relationships/theme" Target="../theme/theme16.xml"/><Relationship Id="rId5" Type="http://schemas.openxmlformats.org/officeDocument/2006/relationships/slideLayout" Target="../slideLayouts/slideLayout266.xml"/><Relationship Id="rId15" Type="http://schemas.openxmlformats.org/officeDocument/2006/relationships/slideLayout" Target="../slideLayouts/slideLayout276.xml"/><Relationship Id="rId23" Type="http://schemas.openxmlformats.org/officeDocument/2006/relationships/slideLayout" Target="../slideLayouts/slideLayout284.xml"/><Relationship Id="rId10" Type="http://schemas.openxmlformats.org/officeDocument/2006/relationships/slideLayout" Target="../slideLayouts/slideLayout271.xml"/><Relationship Id="rId19" Type="http://schemas.openxmlformats.org/officeDocument/2006/relationships/slideLayout" Target="../slideLayouts/slideLayout280.xml"/><Relationship Id="rId4" Type="http://schemas.openxmlformats.org/officeDocument/2006/relationships/slideLayout" Target="../slideLayouts/slideLayout265.xml"/><Relationship Id="rId9" Type="http://schemas.openxmlformats.org/officeDocument/2006/relationships/slideLayout" Target="../slideLayouts/slideLayout270.xml"/><Relationship Id="rId14" Type="http://schemas.openxmlformats.org/officeDocument/2006/relationships/slideLayout" Target="../slideLayouts/slideLayout275.xml"/><Relationship Id="rId22" Type="http://schemas.openxmlformats.org/officeDocument/2006/relationships/slideLayout" Target="../slideLayouts/slideLayout28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92.xml"/><Relationship Id="rId13" Type="http://schemas.openxmlformats.org/officeDocument/2006/relationships/slideLayout" Target="../slideLayouts/slideLayout297.xml"/><Relationship Id="rId18" Type="http://schemas.openxmlformats.org/officeDocument/2006/relationships/slideLayout" Target="../slideLayouts/slideLayout302.xml"/><Relationship Id="rId3" Type="http://schemas.openxmlformats.org/officeDocument/2006/relationships/slideLayout" Target="../slideLayouts/slideLayout287.xml"/><Relationship Id="rId21" Type="http://schemas.openxmlformats.org/officeDocument/2006/relationships/slideLayout" Target="../slideLayouts/slideLayout305.xml"/><Relationship Id="rId7" Type="http://schemas.openxmlformats.org/officeDocument/2006/relationships/slideLayout" Target="../slideLayouts/slideLayout291.xml"/><Relationship Id="rId12" Type="http://schemas.openxmlformats.org/officeDocument/2006/relationships/slideLayout" Target="../slideLayouts/slideLayout296.xml"/><Relationship Id="rId17" Type="http://schemas.openxmlformats.org/officeDocument/2006/relationships/slideLayout" Target="../slideLayouts/slideLayout301.xml"/><Relationship Id="rId2" Type="http://schemas.openxmlformats.org/officeDocument/2006/relationships/slideLayout" Target="../slideLayouts/slideLayout286.xml"/><Relationship Id="rId16" Type="http://schemas.openxmlformats.org/officeDocument/2006/relationships/slideLayout" Target="../slideLayouts/slideLayout300.xml"/><Relationship Id="rId20" Type="http://schemas.openxmlformats.org/officeDocument/2006/relationships/slideLayout" Target="../slideLayouts/slideLayout304.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5" Type="http://schemas.openxmlformats.org/officeDocument/2006/relationships/slideLayout" Target="../slideLayouts/slideLayout299.xml"/><Relationship Id="rId10" Type="http://schemas.openxmlformats.org/officeDocument/2006/relationships/slideLayout" Target="../slideLayouts/slideLayout294.xml"/><Relationship Id="rId19" Type="http://schemas.openxmlformats.org/officeDocument/2006/relationships/slideLayout" Target="../slideLayouts/slideLayout303.xml"/><Relationship Id="rId4" Type="http://schemas.openxmlformats.org/officeDocument/2006/relationships/slideLayout" Target="../slideLayouts/slideLayout288.xml"/><Relationship Id="rId9" Type="http://schemas.openxmlformats.org/officeDocument/2006/relationships/slideLayout" Target="../slideLayouts/slideLayout293.xml"/><Relationship Id="rId14" Type="http://schemas.openxmlformats.org/officeDocument/2006/relationships/slideLayout" Target="../slideLayouts/slideLayout298.xml"/><Relationship Id="rId22"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theme" Target="../theme/theme18.xml"/><Relationship Id="rId3" Type="http://schemas.openxmlformats.org/officeDocument/2006/relationships/slideLayout" Target="../slideLayouts/slideLayout308.xml"/><Relationship Id="rId7" Type="http://schemas.openxmlformats.org/officeDocument/2006/relationships/slideLayout" Target="../slideLayouts/slideLayout312.xml"/><Relationship Id="rId2" Type="http://schemas.openxmlformats.org/officeDocument/2006/relationships/slideLayout" Target="../slideLayouts/slideLayout307.xml"/><Relationship Id="rId1" Type="http://schemas.openxmlformats.org/officeDocument/2006/relationships/slideLayout" Target="../slideLayouts/slideLayout306.xml"/><Relationship Id="rId6" Type="http://schemas.openxmlformats.org/officeDocument/2006/relationships/slideLayout" Target="../slideLayouts/slideLayout311.xml"/><Relationship Id="rId5" Type="http://schemas.openxmlformats.org/officeDocument/2006/relationships/slideLayout" Target="../slideLayouts/slideLayout310.xml"/><Relationship Id="rId4" Type="http://schemas.openxmlformats.org/officeDocument/2006/relationships/slideLayout" Target="../slideLayouts/slideLayout30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320.xml"/><Relationship Id="rId13" Type="http://schemas.openxmlformats.org/officeDocument/2006/relationships/slideLayout" Target="../slideLayouts/slideLayout325.xml"/><Relationship Id="rId18" Type="http://schemas.openxmlformats.org/officeDocument/2006/relationships/theme" Target="../theme/theme19.xml"/><Relationship Id="rId3" Type="http://schemas.openxmlformats.org/officeDocument/2006/relationships/slideLayout" Target="../slideLayouts/slideLayout315.xml"/><Relationship Id="rId7" Type="http://schemas.openxmlformats.org/officeDocument/2006/relationships/slideLayout" Target="../slideLayouts/slideLayout319.xml"/><Relationship Id="rId12" Type="http://schemas.openxmlformats.org/officeDocument/2006/relationships/slideLayout" Target="../slideLayouts/slideLayout324.xml"/><Relationship Id="rId17" Type="http://schemas.openxmlformats.org/officeDocument/2006/relationships/slideLayout" Target="../slideLayouts/slideLayout329.xml"/><Relationship Id="rId2" Type="http://schemas.openxmlformats.org/officeDocument/2006/relationships/slideLayout" Target="../slideLayouts/slideLayout314.xml"/><Relationship Id="rId16" Type="http://schemas.openxmlformats.org/officeDocument/2006/relationships/slideLayout" Target="../slideLayouts/slideLayout328.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5" Type="http://schemas.openxmlformats.org/officeDocument/2006/relationships/slideLayout" Target="../slideLayouts/slideLayout327.xml"/><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 Id="rId14" Type="http://schemas.openxmlformats.org/officeDocument/2006/relationships/slideLayout" Target="../slideLayouts/slideLayout32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3" Type="http://schemas.openxmlformats.org/officeDocument/2006/relationships/slideLayout" Target="../slideLayouts/slideLayout11.xml"/><Relationship Id="rId21" Type="http://schemas.openxmlformats.org/officeDocument/2006/relationships/slideLayout" Target="../slideLayouts/slideLayout29.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10" Type="http://schemas.openxmlformats.org/officeDocument/2006/relationships/slideLayout" Target="../slideLayouts/slideLayout18.xml"/><Relationship Id="rId19" Type="http://schemas.openxmlformats.org/officeDocument/2006/relationships/slideLayout" Target="../slideLayouts/slideLayout27.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337.xml"/><Relationship Id="rId13" Type="http://schemas.openxmlformats.org/officeDocument/2006/relationships/slideLayout" Target="../slideLayouts/slideLayout342.xml"/><Relationship Id="rId18" Type="http://schemas.openxmlformats.org/officeDocument/2006/relationships/slideLayout" Target="../slideLayouts/slideLayout347.xml"/><Relationship Id="rId3" Type="http://schemas.openxmlformats.org/officeDocument/2006/relationships/slideLayout" Target="../slideLayouts/slideLayout332.xml"/><Relationship Id="rId21" Type="http://schemas.openxmlformats.org/officeDocument/2006/relationships/slideLayout" Target="../slideLayouts/slideLayout350.xml"/><Relationship Id="rId7" Type="http://schemas.openxmlformats.org/officeDocument/2006/relationships/slideLayout" Target="../slideLayouts/slideLayout336.xml"/><Relationship Id="rId12" Type="http://schemas.openxmlformats.org/officeDocument/2006/relationships/slideLayout" Target="../slideLayouts/slideLayout341.xml"/><Relationship Id="rId17" Type="http://schemas.openxmlformats.org/officeDocument/2006/relationships/slideLayout" Target="../slideLayouts/slideLayout346.xml"/><Relationship Id="rId25" Type="http://schemas.openxmlformats.org/officeDocument/2006/relationships/theme" Target="../theme/theme20.xml"/><Relationship Id="rId2" Type="http://schemas.openxmlformats.org/officeDocument/2006/relationships/slideLayout" Target="../slideLayouts/slideLayout331.xml"/><Relationship Id="rId16" Type="http://schemas.openxmlformats.org/officeDocument/2006/relationships/slideLayout" Target="../slideLayouts/slideLayout345.xml"/><Relationship Id="rId20" Type="http://schemas.openxmlformats.org/officeDocument/2006/relationships/slideLayout" Target="../slideLayouts/slideLayout349.xml"/><Relationship Id="rId1" Type="http://schemas.openxmlformats.org/officeDocument/2006/relationships/slideLayout" Target="../slideLayouts/slideLayout330.xml"/><Relationship Id="rId6" Type="http://schemas.openxmlformats.org/officeDocument/2006/relationships/slideLayout" Target="../slideLayouts/slideLayout335.xml"/><Relationship Id="rId11" Type="http://schemas.openxmlformats.org/officeDocument/2006/relationships/slideLayout" Target="../slideLayouts/slideLayout340.xml"/><Relationship Id="rId24" Type="http://schemas.openxmlformats.org/officeDocument/2006/relationships/slideLayout" Target="../slideLayouts/slideLayout353.xml"/><Relationship Id="rId5" Type="http://schemas.openxmlformats.org/officeDocument/2006/relationships/slideLayout" Target="../slideLayouts/slideLayout334.xml"/><Relationship Id="rId15" Type="http://schemas.openxmlformats.org/officeDocument/2006/relationships/slideLayout" Target="../slideLayouts/slideLayout344.xml"/><Relationship Id="rId23" Type="http://schemas.openxmlformats.org/officeDocument/2006/relationships/slideLayout" Target="../slideLayouts/slideLayout352.xml"/><Relationship Id="rId10" Type="http://schemas.openxmlformats.org/officeDocument/2006/relationships/slideLayout" Target="../slideLayouts/slideLayout339.xml"/><Relationship Id="rId19" Type="http://schemas.openxmlformats.org/officeDocument/2006/relationships/slideLayout" Target="../slideLayouts/slideLayout348.xml"/><Relationship Id="rId4" Type="http://schemas.openxmlformats.org/officeDocument/2006/relationships/slideLayout" Target="../slideLayouts/slideLayout333.xml"/><Relationship Id="rId9" Type="http://schemas.openxmlformats.org/officeDocument/2006/relationships/slideLayout" Target="../slideLayouts/slideLayout338.xml"/><Relationship Id="rId14" Type="http://schemas.openxmlformats.org/officeDocument/2006/relationships/slideLayout" Target="../slideLayouts/slideLayout343.xml"/><Relationship Id="rId22" Type="http://schemas.openxmlformats.org/officeDocument/2006/relationships/slideLayout" Target="../slideLayouts/slideLayout351.xml"/></Relationships>
</file>

<file path=ppt/slideMasters/_rels/slideMaster21.xml.rels><?xml version="1.0" encoding="UTF-8" standalone="yes"?>
<Relationships xmlns="http://schemas.openxmlformats.org/package/2006/relationships"><Relationship Id="rId8" Type="http://schemas.openxmlformats.org/officeDocument/2006/relationships/theme" Target="../theme/theme21.xml"/><Relationship Id="rId3" Type="http://schemas.openxmlformats.org/officeDocument/2006/relationships/slideLayout" Target="../slideLayouts/slideLayout356.xml"/><Relationship Id="rId7" Type="http://schemas.openxmlformats.org/officeDocument/2006/relationships/slideLayout" Target="../slideLayouts/slideLayout360.xml"/><Relationship Id="rId2" Type="http://schemas.openxmlformats.org/officeDocument/2006/relationships/slideLayout" Target="../slideLayouts/slideLayout355.xml"/><Relationship Id="rId1" Type="http://schemas.openxmlformats.org/officeDocument/2006/relationships/slideLayout" Target="../slideLayouts/slideLayout354.xml"/><Relationship Id="rId6" Type="http://schemas.openxmlformats.org/officeDocument/2006/relationships/slideLayout" Target="../slideLayouts/slideLayout359.xml"/><Relationship Id="rId5" Type="http://schemas.openxmlformats.org/officeDocument/2006/relationships/slideLayout" Target="../slideLayouts/slideLayout358.xml"/><Relationship Id="rId4" Type="http://schemas.openxmlformats.org/officeDocument/2006/relationships/slideLayout" Target="../slideLayouts/slideLayout35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368.xml"/><Relationship Id="rId13" Type="http://schemas.openxmlformats.org/officeDocument/2006/relationships/slideLayout" Target="../slideLayouts/slideLayout373.xml"/><Relationship Id="rId18" Type="http://schemas.openxmlformats.org/officeDocument/2006/relationships/slideLayout" Target="../slideLayouts/slideLayout378.xml"/><Relationship Id="rId3" Type="http://schemas.openxmlformats.org/officeDocument/2006/relationships/slideLayout" Target="../slideLayouts/slideLayout363.xml"/><Relationship Id="rId21" Type="http://schemas.openxmlformats.org/officeDocument/2006/relationships/slideLayout" Target="../slideLayouts/slideLayout381.xml"/><Relationship Id="rId7" Type="http://schemas.openxmlformats.org/officeDocument/2006/relationships/slideLayout" Target="../slideLayouts/slideLayout367.xml"/><Relationship Id="rId12" Type="http://schemas.openxmlformats.org/officeDocument/2006/relationships/slideLayout" Target="../slideLayouts/slideLayout372.xml"/><Relationship Id="rId17" Type="http://schemas.openxmlformats.org/officeDocument/2006/relationships/slideLayout" Target="../slideLayouts/slideLayout377.xml"/><Relationship Id="rId2" Type="http://schemas.openxmlformats.org/officeDocument/2006/relationships/slideLayout" Target="../slideLayouts/slideLayout362.xml"/><Relationship Id="rId16" Type="http://schemas.openxmlformats.org/officeDocument/2006/relationships/slideLayout" Target="../slideLayouts/slideLayout376.xml"/><Relationship Id="rId20" Type="http://schemas.openxmlformats.org/officeDocument/2006/relationships/slideLayout" Target="../slideLayouts/slideLayout380.xml"/><Relationship Id="rId1" Type="http://schemas.openxmlformats.org/officeDocument/2006/relationships/slideLayout" Target="../slideLayouts/slideLayout361.xml"/><Relationship Id="rId6" Type="http://schemas.openxmlformats.org/officeDocument/2006/relationships/slideLayout" Target="../slideLayouts/slideLayout366.xml"/><Relationship Id="rId11" Type="http://schemas.openxmlformats.org/officeDocument/2006/relationships/slideLayout" Target="../slideLayouts/slideLayout371.xml"/><Relationship Id="rId24" Type="http://schemas.openxmlformats.org/officeDocument/2006/relationships/theme" Target="../theme/theme22.xml"/><Relationship Id="rId5" Type="http://schemas.openxmlformats.org/officeDocument/2006/relationships/slideLayout" Target="../slideLayouts/slideLayout365.xml"/><Relationship Id="rId15" Type="http://schemas.openxmlformats.org/officeDocument/2006/relationships/slideLayout" Target="../slideLayouts/slideLayout375.xml"/><Relationship Id="rId23" Type="http://schemas.openxmlformats.org/officeDocument/2006/relationships/slideLayout" Target="../slideLayouts/slideLayout383.xml"/><Relationship Id="rId10" Type="http://schemas.openxmlformats.org/officeDocument/2006/relationships/slideLayout" Target="../slideLayouts/slideLayout370.xml"/><Relationship Id="rId19" Type="http://schemas.openxmlformats.org/officeDocument/2006/relationships/slideLayout" Target="../slideLayouts/slideLayout379.xml"/><Relationship Id="rId4" Type="http://schemas.openxmlformats.org/officeDocument/2006/relationships/slideLayout" Target="../slideLayouts/slideLayout364.xml"/><Relationship Id="rId9" Type="http://schemas.openxmlformats.org/officeDocument/2006/relationships/slideLayout" Target="../slideLayouts/slideLayout369.xml"/><Relationship Id="rId14" Type="http://schemas.openxmlformats.org/officeDocument/2006/relationships/slideLayout" Target="../slideLayouts/slideLayout374.xml"/><Relationship Id="rId22" Type="http://schemas.openxmlformats.org/officeDocument/2006/relationships/slideLayout" Target="../slideLayouts/slideLayout38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91.xml"/><Relationship Id="rId13" Type="http://schemas.openxmlformats.org/officeDocument/2006/relationships/slideLayout" Target="../slideLayouts/slideLayout396.xml"/><Relationship Id="rId18" Type="http://schemas.openxmlformats.org/officeDocument/2006/relationships/slideLayout" Target="../slideLayouts/slideLayout401.xml"/><Relationship Id="rId26" Type="http://schemas.openxmlformats.org/officeDocument/2006/relationships/slideLayout" Target="../slideLayouts/slideLayout409.xml"/><Relationship Id="rId3" Type="http://schemas.openxmlformats.org/officeDocument/2006/relationships/slideLayout" Target="../slideLayouts/slideLayout386.xml"/><Relationship Id="rId21" Type="http://schemas.openxmlformats.org/officeDocument/2006/relationships/slideLayout" Target="../slideLayouts/slideLayout404.xml"/><Relationship Id="rId7" Type="http://schemas.openxmlformats.org/officeDocument/2006/relationships/slideLayout" Target="../slideLayouts/slideLayout390.xml"/><Relationship Id="rId12" Type="http://schemas.openxmlformats.org/officeDocument/2006/relationships/slideLayout" Target="../slideLayouts/slideLayout395.xml"/><Relationship Id="rId17" Type="http://schemas.openxmlformats.org/officeDocument/2006/relationships/slideLayout" Target="../slideLayouts/slideLayout400.xml"/><Relationship Id="rId25" Type="http://schemas.openxmlformats.org/officeDocument/2006/relationships/slideLayout" Target="../slideLayouts/slideLayout408.xml"/><Relationship Id="rId2" Type="http://schemas.openxmlformats.org/officeDocument/2006/relationships/slideLayout" Target="../slideLayouts/slideLayout385.xml"/><Relationship Id="rId16" Type="http://schemas.openxmlformats.org/officeDocument/2006/relationships/slideLayout" Target="../slideLayouts/slideLayout399.xml"/><Relationship Id="rId20" Type="http://schemas.openxmlformats.org/officeDocument/2006/relationships/slideLayout" Target="../slideLayouts/slideLayout403.xml"/><Relationship Id="rId29" Type="http://schemas.openxmlformats.org/officeDocument/2006/relationships/theme" Target="../theme/theme23.xml"/><Relationship Id="rId1" Type="http://schemas.openxmlformats.org/officeDocument/2006/relationships/slideLayout" Target="../slideLayouts/slideLayout384.xml"/><Relationship Id="rId6" Type="http://schemas.openxmlformats.org/officeDocument/2006/relationships/slideLayout" Target="../slideLayouts/slideLayout389.xml"/><Relationship Id="rId11" Type="http://schemas.openxmlformats.org/officeDocument/2006/relationships/slideLayout" Target="../slideLayouts/slideLayout394.xml"/><Relationship Id="rId24" Type="http://schemas.openxmlformats.org/officeDocument/2006/relationships/slideLayout" Target="../slideLayouts/slideLayout407.xml"/><Relationship Id="rId5" Type="http://schemas.openxmlformats.org/officeDocument/2006/relationships/slideLayout" Target="../slideLayouts/slideLayout388.xml"/><Relationship Id="rId15" Type="http://schemas.openxmlformats.org/officeDocument/2006/relationships/slideLayout" Target="../slideLayouts/slideLayout398.xml"/><Relationship Id="rId23" Type="http://schemas.openxmlformats.org/officeDocument/2006/relationships/slideLayout" Target="../slideLayouts/slideLayout406.xml"/><Relationship Id="rId28" Type="http://schemas.openxmlformats.org/officeDocument/2006/relationships/slideLayout" Target="../slideLayouts/slideLayout411.xml"/><Relationship Id="rId10" Type="http://schemas.openxmlformats.org/officeDocument/2006/relationships/slideLayout" Target="../slideLayouts/slideLayout393.xml"/><Relationship Id="rId19" Type="http://schemas.openxmlformats.org/officeDocument/2006/relationships/slideLayout" Target="../slideLayouts/slideLayout402.xml"/><Relationship Id="rId4" Type="http://schemas.openxmlformats.org/officeDocument/2006/relationships/slideLayout" Target="../slideLayouts/slideLayout387.xml"/><Relationship Id="rId9" Type="http://schemas.openxmlformats.org/officeDocument/2006/relationships/slideLayout" Target="../slideLayouts/slideLayout392.xml"/><Relationship Id="rId14" Type="http://schemas.openxmlformats.org/officeDocument/2006/relationships/slideLayout" Target="../slideLayouts/slideLayout397.xml"/><Relationship Id="rId22" Type="http://schemas.openxmlformats.org/officeDocument/2006/relationships/slideLayout" Target="../slideLayouts/slideLayout405.xml"/><Relationship Id="rId27" Type="http://schemas.openxmlformats.org/officeDocument/2006/relationships/slideLayout" Target="../slideLayouts/slideLayout4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slideLayout" Target="../slideLayouts/slideLayout52.xml"/><Relationship Id="rId1" Type="http://schemas.openxmlformats.org/officeDocument/2006/relationships/slideLayout" Target="../slideLayouts/slideLayout51.xml"/><Relationship Id="rId5" Type="http://schemas.openxmlformats.org/officeDocument/2006/relationships/theme" Target="../theme/theme4.xml"/><Relationship Id="rId4"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theme" Target="../theme/theme5.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26" Type="http://schemas.openxmlformats.org/officeDocument/2006/relationships/slideLayout" Target="../slideLayouts/slideLayout102.xml"/><Relationship Id="rId3" Type="http://schemas.openxmlformats.org/officeDocument/2006/relationships/slideLayout" Target="../slideLayouts/slideLayout79.xml"/><Relationship Id="rId21" Type="http://schemas.openxmlformats.org/officeDocument/2006/relationships/slideLayout" Target="../slideLayouts/slideLayout97.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slideLayout" Target="../slideLayouts/slideLayout101.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29" Type="http://schemas.openxmlformats.org/officeDocument/2006/relationships/image" Target="../media/image21.jpeg"/><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slideLayout" Target="../slideLayouts/slideLayout100.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28" Type="http://schemas.openxmlformats.org/officeDocument/2006/relationships/theme" Target="../theme/theme6.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 Id="rId27" Type="http://schemas.openxmlformats.org/officeDocument/2006/relationships/slideLayout" Target="../slideLayouts/slideLayout10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18" Type="http://schemas.openxmlformats.org/officeDocument/2006/relationships/slideLayout" Target="../slideLayouts/slideLayout121.xml"/><Relationship Id="rId3" Type="http://schemas.openxmlformats.org/officeDocument/2006/relationships/slideLayout" Target="../slideLayouts/slideLayout106.xml"/><Relationship Id="rId21" Type="http://schemas.openxmlformats.org/officeDocument/2006/relationships/slideLayout" Target="../slideLayouts/slideLayout124.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slideLayout" Target="../slideLayouts/slideLayout120.xml"/><Relationship Id="rId2" Type="http://schemas.openxmlformats.org/officeDocument/2006/relationships/slideLayout" Target="../slideLayouts/slideLayout105.xml"/><Relationship Id="rId16" Type="http://schemas.openxmlformats.org/officeDocument/2006/relationships/slideLayout" Target="../slideLayouts/slideLayout119.xml"/><Relationship Id="rId20" Type="http://schemas.openxmlformats.org/officeDocument/2006/relationships/slideLayout" Target="../slideLayouts/slideLayout123.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5" Type="http://schemas.openxmlformats.org/officeDocument/2006/relationships/slideLayout" Target="../slideLayouts/slideLayout118.xml"/><Relationship Id="rId10" Type="http://schemas.openxmlformats.org/officeDocument/2006/relationships/slideLayout" Target="../slideLayouts/slideLayout113.xml"/><Relationship Id="rId19" Type="http://schemas.openxmlformats.org/officeDocument/2006/relationships/slideLayout" Target="../slideLayouts/slideLayout122.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 Id="rId2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image" Target="../media/image36.png"/><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18" Type="http://schemas.openxmlformats.org/officeDocument/2006/relationships/slideLayout" Target="../slideLayouts/slideLayout155.xml"/><Relationship Id="rId3" Type="http://schemas.openxmlformats.org/officeDocument/2006/relationships/slideLayout" Target="../slideLayouts/slideLayout140.xml"/><Relationship Id="rId21" Type="http://schemas.openxmlformats.org/officeDocument/2006/relationships/slideLayout" Target="../slideLayouts/slideLayout158.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17" Type="http://schemas.openxmlformats.org/officeDocument/2006/relationships/slideLayout" Target="../slideLayouts/slideLayout154.xml"/><Relationship Id="rId2" Type="http://schemas.openxmlformats.org/officeDocument/2006/relationships/slideLayout" Target="../slideLayouts/slideLayout139.xml"/><Relationship Id="rId16" Type="http://schemas.openxmlformats.org/officeDocument/2006/relationships/slideLayout" Target="../slideLayouts/slideLayout153.xml"/><Relationship Id="rId20" Type="http://schemas.openxmlformats.org/officeDocument/2006/relationships/slideLayout" Target="../slideLayouts/slideLayout157.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5" Type="http://schemas.openxmlformats.org/officeDocument/2006/relationships/slideLayout" Target="../slideLayouts/slideLayout152.xml"/><Relationship Id="rId10" Type="http://schemas.openxmlformats.org/officeDocument/2006/relationships/slideLayout" Target="../slideLayouts/slideLayout147.xml"/><Relationship Id="rId19" Type="http://schemas.openxmlformats.org/officeDocument/2006/relationships/slideLayout" Target="../slideLayouts/slideLayout156.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slideLayout" Target="../slideLayouts/slideLayout151.xml"/><Relationship Id="rId2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956" y="5017740"/>
            <a:ext cx="3619500" cy="132292"/>
          </a:xfrm>
          <a:prstGeom prst="rect">
            <a:avLst/>
          </a:prstGeom>
        </p:spPr>
        <p:txBody>
          <a:bodyPr vert="horz" lIns="91440" tIns="45720" rIns="0" bIns="45720" rtlCol="0" anchor="ctr"/>
          <a:lstStyle>
            <a:lvl1pPr algn="r">
              <a:defRPr sz="900">
                <a:solidFill>
                  <a:schemeClr val="tx1">
                    <a:tint val="75000"/>
                  </a:schemeClr>
                </a:solidFill>
              </a:defRPr>
            </a:lvl1pPr>
          </a:lstStyle>
          <a:p>
            <a:pPr>
              <a:defRPr/>
            </a:pPr>
            <a:endParaRPr lang="fi-FI" dirty="0"/>
          </a:p>
        </p:txBody>
      </p:sp>
      <p:sp>
        <p:nvSpPr>
          <p:cNvPr id="8" name="Date Placeholder 7"/>
          <p:cNvSpPr>
            <a:spLocks noGrp="1"/>
          </p:cNvSpPr>
          <p:nvPr>
            <p:ph type="dt" sz="half" idx="2"/>
          </p:nvPr>
        </p:nvSpPr>
        <p:spPr>
          <a:xfrm>
            <a:off x="5056956" y="5150032"/>
            <a:ext cx="3619500" cy="154782"/>
          </a:xfrm>
          <a:prstGeom prst="rect">
            <a:avLst/>
          </a:prstGeom>
        </p:spPr>
        <p:txBody>
          <a:bodyPr vert="horz" lIns="91440" tIns="45720" rIns="0" bIns="45720" rtlCol="0" anchor="ctr"/>
          <a:lstStyle>
            <a:lvl1pPr algn="r">
              <a:defRPr sz="900">
                <a:solidFill>
                  <a:schemeClr val="tx1">
                    <a:tint val="75000"/>
                  </a:schemeClr>
                </a:solidFill>
              </a:defRPr>
            </a:lvl1pPr>
          </a:lstStyle>
          <a:p>
            <a:pPr>
              <a:defRPr/>
            </a:pPr>
            <a:fld id="{DF465CE8-81BA-4C51-BB8D-E07F008AA252}" type="datetime1">
              <a:rPr lang="fi-FI" smtClean="0"/>
              <a:pPr>
                <a:defRPr/>
              </a:pPr>
              <a:t>28.8.2022</a:t>
            </a:fld>
            <a:endParaRPr lang="fi-FI" dirty="0"/>
          </a:p>
        </p:txBody>
      </p:sp>
      <p:sp>
        <p:nvSpPr>
          <p:cNvPr id="9" name="Slide Number Placeholder 8"/>
          <p:cNvSpPr>
            <a:spLocks noGrp="1"/>
          </p:cNvSpPr>
          <p:nvPr>
            <p:ph type="sldNum" sz="quarter" idx="4"/>
          </p:nvPr>
        </p:nvSpPr>
        <p:spPr>
          <a:xfrm>
            <a:off x="5056956" y="5304814"/>
            <a:ext cx="3619500" cy="134938"/>
          </a:xfrm>
          <a:prstGeom prst="rect">
            <a:avLst/>
          </a:prstGeom>
        </p:spPr>
        <p:txBody>
          <a:bodyPr vert="horz" lIns="91440" tIns="45720" rIns="0" bIns="45720" rtlCol="0" anchor="ctr"/>
          <a:lstStyle>
            <a:lvl1pPr algn="r">
              <a:defRPr sz="900">
                <a:solidFill>
                  <a:schemeClr val="tx1">
                    <a:tint val="75000"/>
                  </a:schemeClr>
                </a:solidFill>
              </a:defRPr>
            </a:lvl1pPr>
          </a:lstStyle>
          <a:p>
            <a:pPr>
              <a:defRPr/>
            </a:pPr>
            <a:fld id="{805BCDE0-955E-2A43-932A-046BF80DB991}" type="slidenum">
              <a:rPr lang="fi-FI"/>
              <a:pPr>
                <a:defRPr/>
              </a:pPr>
              <a:t>‹#›</a:t>
            </a:fld>
            <a:endParaRPr lang="fi-FI" dirty="0"/>
          </a:p>
        </p:txBody>
      </p:sp>
    </p:spTree>
  </p:cSld>
  <p:clrMap bg1="lt1" tx1="dk1" bg2="lt2" tx2="dk2" accent1="accent1" accent2="accent2" accent3="accent3" accent4="accent4" accent5="accent5" accent6="accent6" hlink="hlink" folHlink="folHlink"/>
  <p:sldLayoutIdLst>
    <p:sldLayoutId id="2147484769" r:id="rId1"/>
    <p:sldLayoutId id="2147484762" r:id="rId2"/>
    <p:sldLayoutId id="2147484768" r:id="rId3"/>
    <p:sldLayoutId id="2147484770" r:id="rId4"/>
    <p:sldLayoutId id="2147485324" r:id="rId5"/>
    <p:sldLayoutId id="2147485325" r:id="rId6"/>
    <p:sldLayoutId id="2147485379" r:id="rId7"/>
    <p:sldLayoutId id="2147485381" r:id="rId8"/>
  </p:sldLayoutIdLst>
  <p:hf hdr="0" ftr="0"/>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MS PGothic" pitchFamily="34" charset="-128"/>
        </a:defRPr>
      </a:lvl1pPr>
      <a:lvl2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4940300" y="4960937"/>
            <a:ext cx="3619500" cy="132292"/>
          </a:xfrm>
          <a:prstGeom prst="rect">
            <a:avLst/>
          </a:prstGeom>
        </p:spPr>
        <p:txBody>
          <a:bodyPr vert="horz" lIns="91440" tIns="45720" rIns="0" bIns="45720" rtlCol="0" anchor="ctr"/>
          <a:lstStyle>
            <a:lvl1pPr algn="r">
              <a:defRPr sz="750">
                <a:solidFill>
                  <a:schemeClr val="tx1">
                    <a:tint val="75000"/>
                  </a:schemeClr>
                </a:solidFill>
              </a:defRPr>
            </a:lvl1pPr>
          </a:lstStyle>
          <a:p>
            <a:pPr defTabSz="380985">
              <a:defRPr/>
            </a:pPr>
            <a:endParaRPr lang="fi-FI">
              <a:solidFill>
                <a:prstClr val="black">
                  <a:tint val="75000"/>
                </a:prstClr>
              </a:solidFill>
              <a:sym typeface="Arial"/>
            </a:endParaRPr>
          </a:p>
        </p:txBody>
      </p:sp>
      <p:sp>
        <p:nvSpPr>
          <p:cNvPr id="8" name="Date Placeholder 7"/>
          <p:cNvSpPr>
            <a:spLocks noGrp="1"/>
          </p:cNvSpPr>
          <p:nvPr>
            <p:ph type="dt" sz="half" idx="2"/>
          </p:nvPr>
        </p:nvSpPr>
        <p:spPr>
          <a:xfrm>
            <a:off x="4940300" y="5093229"/>
            <a:ext cx="3619500" cy="154782"/>
          </a:xfrm>
          <a:prstGeom prst="rect">
            <a:avLst/>
          </a:prstGeom>
        </p:spPr>
        <p:txBody>
          <a:bodyPr vert="horz" lIns="91440" tIns="45720" rIns="0" bIns="45720" rtlCol="0" anchor="ctr"/>
          <a:lstStyle>
            <a:lvl1pPr algn="r">
              <a:defRPr sz="750">
                <a:solidFill>
                  <a:schemeClr val="tx1">
                    <a:tint val="75000"/>
                  </a:schemeClr>
                </a:solidFill>
              </a:defRPr>
            </a:lvl1pPr>
          </a:lstStyle>
          <a:p>
            <a:pPr defTabSz="380985">
              <a:defRPr/>
            </a:pPr>
            <a:fld id="{4E6C4FC2-043E-0E44-BD9B-2431B69F8AA0}" type="datetime1">
              <a:rPr lang="fi-FI" smtClean="0">
                <a:solidFill>
                  <a:prstClr val="black">
                    <a:tint val="75000"/>
                  </a:prstClr>
                </a:solidFill>
                <a:sym typeface="Arial"/>
              </a:rPr>
              <a:pPr defTabSz="380985">
                <a:defRPr/>
              </a:pPr>
              <a:t>28.8.2022</a:t>
            </a:fld>
            <a:endParaRPr lang="fi-FI">
              <a:solidFill>
                <a:prstClr val="black">
                  <a:tint val="75000"/>
                </a:prstClr>
              </a:solidFill>
              <a:sym typeface="Arial"/>
            </a:endParaRPr>
          </a:p>
        </p:txBody>
      </p:sp>
      <p:sp>
        <p:nvSpPr>
          <p:cNvPr id="9" name="Slide Number Placeholder 8"/>
          <p:cNvSpPr>
            <a:spLocks noGrp="1"/>
          </p:cNvSpPr>
          <p:nvPr>
            <p:ph type="sldNum" sz="quarter" idx="4"/>
          </p:nvPr>
        </p:nvSpPr>
        <p:spPr>
          <a:xfrm>
            <a:off x="4940300" y="5248011"/>
            <a:ext cx="3619500" cy="134938"/>
          </a:xfrm>
          <a:prstGeom prst="rect">
            <a:avLst/>
          </a:prstGeom>
        </p:spPr>
        <p:txBody>
          <a:bodyPr vert="horz" lIns="91440" tIns="45720" rIns="0" bIns="45720" rtlCol="0" anchor="ctr"/>
          <a:lstStyle>
            <a:lvl1pPr algn="r">
              <a:defRPr sz="750">
                <a:solidFill>
                  <a:schemeClr val="tx1">
                    <a:tint val="75000"/>
                  </a:schemeClr>
                </a:solidFill>
              </a:defRPr>
            </a:lvl1pPr>
          </a:lstStyle>
          <a:p>
            <a:pPr defTabSz="380985">
              <a:defRPr/>
            </a:pPr>
            <a:fld id="{805BCDE0-955E-2A43-932A-046BF80DB991}" type="slidenum">
              <a:rPr lang="fi-FI" smtClean="0">
                <a:solidFill>
                  <a:prstClr val="black">
                    <a:tint val="75000"/>
                  </a:prstClr>
                </a:solidFill>
                <a:sym typeface="Arial"/>
              </a:rPr>
              <a:pPr defTabSz="380985">
                <a:defRPr/>
              </a:pPr>
              <a:t>‹#›</a:t>
            </a:fld>
            <a:endParaRPr lang="fi-FI">
              <a:solidFill>
                <a:prstClr val="black">
                  <a:tint val="75000"/>
                </a:prstClr>
              </a:solidFill>
              <a:sym typeface="Arial"/>
            </a:endParaRPr>
          </a:p>
        </p:txBody>
      </p:sp>
    </p:spTree>
    <p:extLst>
      <p:ext uri="{BB962C8B-B14F-4D97-AF65-F5344CB8AC3E}">
        <p14:creationId xmlns:p14="http://schemas.microsoft.com/office/powerpoint/2010/main" val="3889713279"/>
      </p:ext>
    </p:extLst>
  </p:cSld>
  <p:clrMap bg1="lt1" tx1="dk1" bg2="lt2" tx2="dk2" accent1="accent1" accent2="accent2" accent3="accent3" accent4="accent4" accent5="accent5" accent6="accent6" hlink="hlink" folHlink="folHlink"/>
  <p:sldLayoutIdLst>
    <p:sldLayoutId id="2147484973" r:id="rId1"/>
    <p:sldLayoutId id="2147484974" r:id="rId2"/>
    <p:sldLayoutId id="2147484975" r:id="rId3"/>
    <p:sldLayoutId id="2147484976" r:id="rId4"/>
    <p:sldLayoutId id="2147484977" r:id="rId5"/>
    <p:sldLayoutId id="2147484978" r:id="rId6"/>
    <p:sldLayoutId id="2147484979" r:id="rId7"/>
    <p:sldLayoutId id="2147484980" r:id="rId8"/>
    <p:sldLayoutId id="2147484981" r:id="rId9"/>
    <p:sldLayoutId id="2147484982" r:id="rId10"/>
    <p:sldLayoutId id="2147484983" r:id="rId11"/>
    <p:sldLayoutId id="2147484984" r:id="rId12"/>
    <p:sldLayoutId id="2147484985" r:id="rId13"/>
    <p:sldLayoutId id="2147484986" r:id="rId14"/>
    <p:sldLayoutId id="2147484987" r:id="rId15"/>
    <p:sldLayoutId id="2147484988" r:id="rId16"/>
    <p:sldLayoutId id="2147484989" r:id="rId17"/>
    <p:sldLayoutId id="2147484990" r:id="rId18"/>
    <p:sldLayoutId id="2147484991" r:id="rId19"/>
    <p:sldLayoutId id="2147484992" r:id="rId20"/>
    <p:sldLayoutId id="2147484993" r:id="rId21"/>
    <p:sldLayoutId id="2147484994" r:id="rId22"/>
    <p:sldLayoutId id="2147484995" r:id="rId23"/>
  </p:sldLayoutIdLst>
  <p:hf hdr="0" ftr="0"/>
  <p:txStyles>
    <p:titleStyle>
      <a:lvl1pPr algn="ctr" defTabSz="380985" rtl="0" eaLnBrk="1" fontAlgn="base" hangingPunct="1">
        <a:spcBef>
          <a:spcPct val="0"/>
        </a:spcBef>
        <a:spcAft>
          <a:spcPct val="0"/>
        </a:spcAft>
        <a:defRPr sz="3667" kern="1200">
          <a:solidFill>
            <a:schemeClr val="tx1"/>
          </a:solidFill>
          <a:latin typeface="+mj-lt"/>
          <a:ea typeface="ＭＳ Ｐゴシック" charset="0"/>
          <a:cs typeface="MS PGothic" pitchFamily="34" charset="-128"/>
        </a:defRPr>
      </a:lvl1pPr>
      <a:lvl2pPr algn="ctr" defTabSz="380985" rtl="0" eaLnBrk="1" fontAlgn="base" hangingPunct="1">
        <a:spcBef>
          <a:spcPct val="0"/>
        </a:spcBef>
        <a:spcAft>
          <a:spcPct val="0"/>
        </a:spcAft>
        <a:defRPr sz="3667">
          <a:solidFill>
            <a:schemeClr val="tx1"/>
          </a:solidFill>
          <a:latin typeface="Arial" pitchFamily="-65" charset="0"/>
          <a:ea typeface="ＭＳ Ｐゴシック" charset="0"/>
          <a:cs typeface="MS PGothic" pitchFamily="34" charset="-128"/>
        </a:defRPr>
      </a:lvl2pPr>
      <a:lvl3pPr algn="ctr" defTabSz="380985" rtl="0" eaLnBrk="1" fontAlgn="base" hangingPunct="1">
        <a:spcBef>
          <a:spcPct val="0"/>
        </a:spcBef>
        <a:spcAft>
          <a:spcPct val="0"/>
        </a:spcAft>
        <a:defRPr sz="3667">
          <a:solidFill>
            <a:schemeClr val="tx1"/>
          </a:solidFill>
          <a:latin typeface="Arial" pitchFamily="-65" charset="0"/>
          <a:ea typeface="ＭＳ Ｐゴシック" charset="0"/>
          <a:cs typeface="MS PGothic" pitchFamily="34" charset="-128"/>
        </a:defRPr>
      </a:lvl3pPr>
      <a:lvl4pPr algn="ctr" defTabSz="380985" rtl="0" eaLnBrk="1" fontAlgn="base" hangingPunct="1">
        <a:spcBef>
          <a:spcPct val="0"/>
        </a:spcBef>
        <a:spcAft>
          <a:spcPct val="0"/>
        </a:spcAft>
        <a:defRPr sz="3667">
          <a:solidFill>
            <a:schemeClr val="tx1"/>
          </a:solidFill>
          <a:latin typeface="Arial" pitchFamily="-65" charset="0"/>
          <a:ea typeface="ＭＳ Ｐゴシック" charset="0"/>
          <a:cs typeface="MS PGothic" pitchFamily="34" charset="-128"/>
        </a:defRPr>
      </a:lvl4pPr>
      <a:lvl5pPr algn="ctr" defTabSz="380985" rtl="0" eaLnBrk="1" fontAlgn="base" hangingPunct="1">
        <a:spcBef>
          <a:spcPct val="0"/>
        </a:spcBef>
        <a:spcAft>
          <a:spcPct val="0"/>
        </a:spcAft>
        <a:defRPr sz="3667">
          <a:solidFill>
            <a:schemeClr val="tx1"/>
          </a:solidFill>
          <a:latin typeface="Arial" pitchFamily="-65" charset="0"/>
          <a:ea typeface="ＭＳ Ｐゴシック" charset="0"/>
          <a:cs typeface="MS PGothic" pitchFamily="34" charset="-128"/>
        </a:defRPr>
      </a:lvl5pPr>
      <a:lvl6pPr marL="380985" algn="ctr" defTabSz="380985" rtl="0" eaLnBrk="1" fontAlgn="base" hangingPunct="1">
        <a:spcBef>
          <a:spcPct val="0"/>
        </a:spcBef>
        <a:spcAft>
          <a:spcPct val="0"/>
        </a:spcAft>
        <a:defRPr sz="3667">
          <a:solidFill>
            <a:schemeClr val="tx1"/>
          </a:solidFill>
          <a:latin typeface="Arial" pitchFamily="-65" charset="0"/>
          <a:ea typeface="ＭＳ Ｐゴシック" pitchFamily="-65" charset="-128"/>
          <a:cs typeface="ＭＳ Ｐゴシック" pitchFamily="-65" charset="-128"/>
        </a:defRPr>
      </a:lvl6pPr>
      <a:lvl7pPr marL="761970" algn="ctr" defTabSz="380985" rtl="0" eaLnBrk="1" fontAlgn="base" hangingPunct="1">
        <a:spcBef>
          <a:spcPct val="0"/>
        </a:spcBef>
        <a:spcAft>
          <a:spcPct val="0"/>
        </a:spcAft>
        <a:defRPr sz="3667">
          <a:solidFill>
            <a:schemeClr val="tx1"/>
          </a:solidFill>
          <a:latin typeface="Arial" pitchFamily="-65" charset="0"/>
          <a:ea typeface="ＭＳ Ｐゴシック" pitchFamily="-65" charset="-128"/>
          <a:cs typeface="ＭＳ Ｐゴシック" pitchFamily="-65" charset="-128"/>
        </a:defRPr>
      </a:lvl7pPr>
      <a:lvl8pPr marL="1142954" algn="ctr" defTabSz="380985" rtl="0" eaLnBrk="1" fontAlgn="base" hangingPunct="1">
        <a:spcBef>
          <a:spcPct val="0"/>
        </a:spcBef>
        <a:spcAft>
          <a:spcPct val="0"/>
        </a:spcAft>
        <a:defRPr sz="3667">
          <a:solidFill>
            <a:schemeClr val="tx1"/>
          </a:solidFill>
          <a:latin typeface="Arial" pitchFamily="-65" charset="0"/>
          <a:ea typeface="ＭＳ Ｐゴシック" pitchFamily="-65" charset="-128"/>
          <a:cs typeface="ＭＳ Ｐゴシック" pitchFamily="-65" charset="-128"/>
        </a:defRPr>
      </a:lvl8pPr>
      <a:lvl9pPr marL="1523939" algn="ctr" defTabSz="380985" rtl="0" eaLnBrk="1" fontAlgn="base" hangingPunct="1">
        <a:spcBef>
          <a:spcPct val="0"/>
        </a:spcBef>
        <a:spcAft>
          <a:spcPct val="0"/>
        </a:spcAft>
        <a:defRPr sz="3667">
          <a:solidFill>
            <a:schemeClr val="tx1"/>
          </a:solidFill>
          <a:latin typeface="Arial" pitchFamily="-65" charset="0"/>
          <a:ea typeface="ＭＳ Ｐゴシック" pitchFamily="-65" charset="-128"/>
          <a:cs typeface="ＭＳ Ｐゴシック" pitchFamily="-65" charset="-128"/>
        </a:defRPr>
      </a:lvl9pPr>
    </p:titleStyle>
    <p:bodyStyle>
      <a:lvl1pPr marL="285739" indent="-285739" algn="l" defTabSz="380985" rtl="0" eaLnBrk="1" fontAlgn="base" hangingPunct="1">
        <a:spcBef>
          <a:spcPct val="20000"/>
        </a:spcBef>
        <a:spcAft>
          <a:spcPct val="0"/>
        </a:spcAft>
        <a:buFont typeface="Arial" charset="0"/>
        <a:buChar char="•"/>
        <a:defRPr sz="2667" kern="1200">
          <a:solidFill>
            <a:schemeClr val="tx1"/>
          </a:solidFill>
          <a:latin typeface="+mn-lt"/>
          <a:ea typeface="ＭＳ Ｐゴシック" charset="0"/>
          <a:cs typeface="MS PGothic" pitchFamily="34" charset="-128"/>
        </a:defRPr>
      </a:lvl1pPr>
      <a:lvl2pPr marL="619100" indent="-238115" algn="l" defTabSz="380985" rtl="0" eaLnBrk="1" fontAlgn="base" hangingPunct="1">
        <a:spcBef>
          <a:spcPct val="20000"/>
        </a:spcBef>
        <a:spcAft>
          <a:spcPct val="0"/>
        </a:spcAft>
        <a:buFont typeface="Arial" charset="0"/>
        <a:buChar char="–"/>
        <a:defRPr sz="2333" kern="1200">
          <a:solidFill>
            <a:schemeClr val="tx1"/>
          </a:solidFill>
          <a:latin typeface="+mn-lt"/>
          <a:ea typeface="MS PGothic" pitchFamily="34" charset="-128"/>
          <a:cs typeface="MS PGothic" charset="0"/>
        </a:defRPr>
      </a:lvl2pPr>
      <a:lvl3pPr marL="952462" indent="-190492" algn="l" defTabSz="380985"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128"/>
        </a:defRPr>
      </a:lvl3pPr>
      <a:lvl4pPr marL="1333447" indent="-190492" algn="l" defTabSz="380985" rtl="0" eaLnBrk="1" fontAlgn="base" hangingPunct="1">
        <a:spcBef>
          <a:spcPct val="20000"/>
        </a:spcBef>
        <a:spcAft>
          <a:spcPct val="0"/>
        </a:spcAft>
        <a:buFont typeface="Arial" charset="0"/>
        <a:buChar char="–"/>
        <a:defRPr sz="1667" kern="1200">
          <a:solidFill>
            <a:schemeClr val="tx1"/>
          </a:solidFill>
          <a:latin typeface="+mn-lt"/>
          <a:ea typeface="ヒラギノ角ゴ Pro W3" charset="-128"/>
          <a:cs typeface="ヒラギノ角ゴ Pro W3" charset="0"/>
        </a:defRPr>
      </a:lvl4pPr>
      <a:lvl5pPr marL="1714431" indent="-190492" algn="l" defTabSz="380985" rtl="0" eaLnBrk="1" fontAlgn="base" hangingPunct="1">
        <a:spcBef>
          <a:spcPct val="20000"/>
        </a:spcBef>
        <a:spcAft>
          <a:spcPct val="0"/>
        </a:spcAft>
        <a:buFont typeface="Arial" charset="0"/>
        <a:buChar char="»"/>
        <a:defRPr sz="1667" kern="1200">
          <a:solidFill>
            <a:schemeClr val="tx1"/>
          </a:solidFill>
          <a:latin typeface="+mn-lt"/>
          <a:ea typeface="ＭＳ Ｐゴシック" charset="0"/>
          <a:cs typeface="MS PGothic" pitchFamily="34" charset="-128"/>
        </a:defRPr>
      </a:lvl5pPr>
      <a:lvl6pPr marL="2095416" indent="-190492" algn="l" defTabSz="380985" rtl="0" eaLnBrk="1" latinLnBrk="0" hangingPunct="1">
        <a:spcBef>
          <a:spcPct val="20000"/>
        </a:spcBef>
        <a:buFont typeface="Arial"/>
        <a:buChar char="•"/>
        <a:defRPr sz="1667" kern="1200">
          <a:solidFill>
            <a:schemeClr val="tx1"/>
          </a:solidFill>
          <a:latin typeface="+mn-lt"/>
          <a:ea typeface="+mn-ea"/>
          <a:cs typeface="+mn-cs"/>
        </a:defRPr>
      </a:lvl6pPr>
      <a:lvl7pPr marL="2476401" indent="-190492" algn="l" defTabSz="380985" rtl="0" eaLnBrk="1" latinLnBrk="0" hangingPunct="1">
        <a:spcBef>
          <a:spcPct val="20000"/>
        </a:spcBef>
        <a:buFont typeface="Arial"/>
        <a:buChar char="•"/>
        <a:defRPr sz="1667" kern="1200">
          <a:solidFill>
            <a:schemeClr val="tx1"/>
          </a:solidFill>
          <a:latin typeface="+mn-lt"/>
          <a:ea typeface="+mn-ea"/>
          <a:cs typeface="+mn-cs"/>
        </a:defRPr>
      </a:lvl7pPr>
      <a:lvl8pPr marL="2857386" indent="-190492" algn="l" defTabSz="380985" rtl="0" eaLnBrk="1" latinLnBrk="0" hangingPunct="1">
        <a:spcBef>
          <a:spcPct val="20000"/>
        </a:spcBef>
        <a:buFont typeface="Arial"/>
        <a:buChar char="•"/>
        <a:defRPr sz="1667" kern="1200">
          <a:solidFill>
            <a:schemeClr val="tx1"/>
          </a:solidFill>
          <a:latin typeface="+mn-lt"/>
          <a:ea typeface="+mn-ea"/>
          <a:cs typeface="+mn-cs"/>
        </a:defRPr>
      </a:lvl8pPr>
      <a:lvl9pPr marL="3238370" indent="-190492" algn="l" defTabSz="380985" rtl="0" eaLnBrk="1" latinLnBrk="0" hangingPunct="1">
        <a:spcBef>
          <a:spcPct val="20000"/>
        </a:spcBef>
        <a:buFont typeface="Arial"/>
        <a:buChar char="•"/>
        <a:defRPr sz="1667" kern="1200">
          <a:solidFill>
            <a:schemeClr val="tx1"/>
          </a:solidFill>
          <a:latin typeface="+mn-lt"/>
          <a:ea typeface="+mn-ea"/>
          <a:cs typeface="+mn-cs"/>
        </a:defRPr>
      </a:lvl9pPr>
    </p:bodyStyle>
    <p:other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573088" y="407458"/>
            <a:ext cx="7988300" cy="900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title style</a:t>
            </a:r>
            <a:endParaRPr lang="fi-FI"/>
          </a:p>
        </p:txBody>
      </p:sp>
      <p:sp>
        <p:nvSpPr>
          <p:cNvPr id="4100" name="Text Placeholder 2"/>
          <p:cNvSpPr>
            <a:spLocks noGrp="1"/>
          </p:cNvSpPr>
          <p:nvPr>
            <p:ph type="body" idx="1"/>
          </p:nvPr>
        </p:nvSpPr>
        <p:spPr bwMode="auto">
          <a:xfrm>
            <a:off x="573088" y="1320271"/>
            <a:ext cx="7988300" cy="3446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p:cNvSpPr>
            <a:spLocks noGrp="1"/>
          </p:cNvSpPr>
          <p:nvPr>
            <p:ph type="dt" sz="half" idx="2"/>
          </p:nvPr>
        </p:nvSpPr>
        <p:spPr>
          <a:xfrm>
            <a:off x="3430589" y="5229490"/>
            <a:ext cx="1544637" cy="104510"/>
          </a:xfrm>
          <a:prstGeom prst="rect">
            <a:avLst/>
          </a:prstGeom>
        </p:spPr>
        <p:txBody>
          <a:bodyPr vert="horz" wrap="square" lIns="0" tIns="0" rIns="0" bIns="0" numCol="1" anchor="ctr" anchorCtr="0" compatLnSpc="1">
            <a:prstTxWarp prst="textNoShape">
              <a:avLst/>
            </a:prstTxWarp>
          </a:bodyPr>
          <a:lstStyle>
            <a:lvl1pPr>
              <a:defRPr sz="750" b="1">
                <a:solidFill>
                  <a:srgbClr val="898989"/>
                </a:solidFill>
                <a:ea typeface="ＭＳ Ｐゴシック" pitchFamily="34" charset="-128"/>
                <a:cs typeface="+mn-cs"/>
              </a:defRPr>
            </a:lvl1pPr>
          </a:lstStyle>
          <a:p>
            <a:pPr defTabSz="379662">
              <a:defRPr/>
            </a:pPr>
            <a:fld id="{4388B297-51CA-42F4-BAA2-B5607DE65915}" type="datetime1">
              <a:rPr lang="en-US" smtClean="0"/>
              <a:pPr defTabSz="379662">
                <a:defRPr/>
              </a:pPr>
              <a:t>8/28/2022</a:t>
            </a:fld>
            <a:endParaRPr lang="fi-FI"/>
          </a:p>
        </p:txBody>
      </p:sp>
      <p:sp>
        <p:nvSpPr>
          <p:cNvPr id="5" name="Footer Placeholder 4"/>
          <p:cNvSpPr>
            <a:spLocks noGrp="1"/>
          </p:cNvSpPr>
          <p:nvPr>
            <p:ph type="ftr" sz="quarter" idx="3"/>
          </p:nvPr>
        </p:nvSpPr>
        <p:spPr>
          <a:xfrm>
            <a:off x="3430589" y="5121011"/>
            <a:ext cx="1544637" cy="104510"/>
          </a:xfrm>
          <a:prstGeom prst="rect">
            <a:avLst/>
          </a:prstGeom>
        </p:spPr>
        <p:txBody>
          <a:bodyPr vert="horz" wrap="square" lIns="0" tIns="0" rIns="0" bIns="0" numCol="1" anchor="ctr" anchorCtr="0" compatLnSpc="1">
            <a:prstTxWarp prst="textNoShape">
              <a:avLst/>
            </a:prstTxWarp>
          </a:bodyPr>
          <a:lstStyle>
            <a:lvl1pPr>
              <a:defRPr sz="750" b="1">
                <a:solidFill>
                  <a:srgbClr val="898989"/>
                </a:solidFill>
                <a:ea typeface="ＭＳ Ｐゴシック" pitchFamily="34" charset="-128"/>
                <a:cs typeface="+mn-cs"/>
              </a:defRPr>
            </a:lvl1pPr>
          </a:lstStyle>
          <a:p>
            <a:pPr defTabSz="379662">
              <a:defRPr/>
            </a:pPr>
            <a:endParaRPr lang="fi-FI"/>
          </a:p>
        </p:txBody>
      </p:sp>
      <p:sp>
        <p:nvSpPr>
          <p:cNvPr id="6" name="Slide Number Placeholder 5"/>
          <p:cNvSpPr>
            <a:spLocks noGrp="1"/>
          </p:cNvSpPr>
          <p:nvPr>
            <p:ph type="sldNum" sz="quarter" idx="4"/>
          </p:nvPr>
        </p:nvSpPr>
        <p:spPr>
          <a:xfrm>
            <a:off x="3430589" y="5334000"/>
            <a:ext cx="1544637" cy="104511"/>
          </a:xfrm>
          <a:prstGeom prst="rect">
            <a:avLst/>
          </a:prstGeom>
        </p:spPr>
        <p:txBody>
          <a:bodyPr vert="horz" wrap="square" lIns="0" tIns="0" rIns="0" bIns="0" numCol="1" anchor="ctr" anchorCtr="0" compatLnSpc="1">
            <a:prstTxWarp prst="textNoShape">
              <a:avLst/>
            </a:prstTxWarp>
          </a:bodyPr>
          <a:lstStyle>
            <a:lvl1pPr>
              <a:defRPr sz="750" b="1">
                <a:solidFill>
                  <a:srgbClr val="898989"/>
                </a:solidFill>
                <a:ea typeface="ＭＳ Ｐゴシック" pitchFamily="34" charset="-128"/>
                <a:cs typeface="+mn-cs"/>
              </a:defRPr>
            </a:lvl1pPr>
          </a:lstStyle>
          <a:p>
            <a:pPr defTabSz="379662">
              <a:defRPr/>
            </a:pPr>
            <a:fld id="{C2595A5B-43C3-4DC9-A676-A4D10FA2AC1F}" type="slidenum">
              <a:rPr lang="fi-FI" smtClean="0"/>
              <a:pPr defTabSz="379662">
                <a:defRPr/>
              </a:pPr>
              <a:t>‹#›</a:t>
            </a:fld>
            <a:endParaRPr lang="fi-FI"/>
          </a:p>
        </p:txBody>
      </p:sp>
      <p:sp>
        <p:nvSpPr>
          <p:cNvPr id="10" name="Rectangle 9"/>
          <p:cNvSpPr/>
          <p:nvPr/>
        </p:nvSpPr>
        <p:spPr>
          <a:xfrm>
            <a:off x="571500" y="4844521"/>
            <a:ext cx="7988300" cy="54240"/>
          </a:xfrm>
          <a:prstGeom prst="rect">
            <a:avLst/>
          </a:prstGeom>
          <a:solidFill>
            <a:srgbClr val="009B3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i-FI" dirty="0">
              <a:solidFill>
                <a:prstClr val="white"/>
              </a:solidFill>
            </a:endParaRPr>
          </a:p>
        </p:txBody>
      </p:sp>
      <p:pic>
        <p:nvPicPr>
          <p:cNvPr id="11" name="Picture 5" descr="Aalto_EN_Chem-Tech_13_RGB_1"/>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95288" y="4898761"/>
            <a:ext cx="2232025" cy="814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5524191"/>
      </p:ext>
    </p:extLst>
  </p:cSld>
  <p:clrMap bg1="lt1" tx1="dk1" bg2="lt2" tx2="dk2" accent1="accent1" accent2="accent2" accent3="accent3" accent4="accent4" accent5="accent5" accent6="accent6" hlink="hlink" folHlink="folHlink"/>
  <p:sldLayoutIdLst>
    <p:sldLayoutId id="2147485007" r:id="rId1"/>
    <p:sldLayoutId id="2147485008" r:id="rId2"/>
    <p:sldLayoutId id="2147485010" r:id="rId3"/>
    <p:sldLayoutId id="2147485011" r:id="rId4"/>
    <p:sldLayoutId id="2147485012" r:id="rId5"/>
    <p:sldLayoutId id="2147485013" r:id="rId6"/>
    <p:sldLayoutId id="2147485014" r:id="rId7"/>
    <p:sldLayoutId id="2147485015" r:id="rId8"/>
    <p:sldLayoutId id="2147485016" r:id="rId9"/>
    <p:sldLayoutId id="2147485018" r:id="rId10"/>
    <p:sldLayoutId id="2147485019" r:id="rId11"/>
    <p:sldLayoutId id="2147485020" r:id="rId12"/>
    <p:sldLayoutId id="2147485021" r:id="rId13"/>
  </p:sldLayoutIdLst>
  <p:hf sldNum="0" hdr="0" ftr="0" dt="0"/>
  <p:txStyles>
    <p:titleStyle>
      <a:lvl1pPr algn="l" rtl="0" eaLnBrk="0" fontAlgn="base" hangingPunct="0">
        <a:spcBef>
          <a:spcPct val="0"/>
        </a:spcBef>
        <a:spcAft>
          <a:spcPct val="0"/>
        </a:spcAft>
        <a:defRPr sz="2667" b="1" kern="1200">
          <a:solidFill>
            <a:srgbClr val="009B3A"/>
          </a:solidFill>
          <a:latin typeface="+mj-lt"/>
          <a:ea typeface="+mj-ea"/>
          <a:cs typeface="+mj-cs"/>
        </a:defRPr>
      </a:lvl1pPr>
      <a:lvl2pPr algn="l" rtl="0" eaLnBrk="0" fontAlgn="base" hangingPunct="0">
        <a:spcBef>
          <a:spcPct val="0"/>
        </a:spcBef>
        <a:spcAft>
          <a:spcPct val="0"/>
        </a:spcAft>
        <a:defRPr sz="2667" b="1">
          <a:solidFill>
            <a:srgbClr val="009B3A"/>
          </a:solidFill>
          <a:latin typeface="Arial" charset="0"/>
        </a:defRPr>
      </a:lvl2pPr>
      <a:lvl3pPr algn="l" rtl="0" eaLnBrk="0" fontAlgn="base" hangingPunct="0">
        <a:spcBef>
          <a:spcPct val="0"/>
        </a:spcBef>
        <a:spcAft>
          <a:spcPct val="0"/>
        </a:spcAft>
        <a:defRPr sz="2667" b="1">
          <a:solidFill>
            <a:srgbClr val="009B3A"/>
          </a:solidFill>
          <a:latin typeface="Arial" charset="0"/>
        </a:defRPr>
      </a:lvl3pPr>
      <a:lvl4pPr algn="l" rtl="0" eaLnBrk="0" fontAlgn="base" hangingPunct="0">
        <a:spcBef>
          <a:spcPct val="0"/>
        </a:spcBef>
        <a:spcAft>
          <a:spcPct val="0"/>
        </a:spcAft>
        <a:defRPr sz="2667" b="1">
          <a:solidFill>
            <a:srgbClr val="009B3A"/>
          </a:solidFill>
          <a:latin typeface="Arial" charset="0"/>
        </a:defRPr>
      </a:lvl4pPr>
      <a:lvl5pPr algn="l" rtl="0" eaLnBrk="0" fontAlgn="base" hangingPunct="0">
        <a:spcBef>
          <a:spcPct val="0"/>
        </a:spcBef>
        <a:spcAft>
          <a:spcPct val="0"/>
        </a:spcAft>
        <a:defRPr sz="2667" b="1">
          <a:solidFill>
            <a:srgbClr val="009B3A"/>
          </a:solidFill>
          <a:latin typeface="Arial" charset="0"/>
        </a:defRPr>
      </a:lvl5pPr>
      <a:lvl6pPr marL="380985" algn="l" rtl="0" fontAlgn="base">
        <a:spcBef>
          <a:spcPct val="0"/>
        </a:spcBef>
        <a:spcAft>
          <a:spcPct val="0"/>
        </a:spcAft>
        <a:defRPr sz="2667" b="1">
          <a:solidFill>
            <a:srgbClr val="009B3A"/>
          </a:solidFill>
          <a:latin typeface="Arial" charset="0"/>
        </a:defRPr>
      </a:lvl6pPr>
      <a:lvl7pPr marL="761970" algn="l" rtl="0" fontAlgn="base">
        <a:spcBef>
          <a:spcPct val="0"/>
        </a:spcBef>
        <a:spcAft>
          <a:spcPct val="0"/>
        </a:spcAft>
        <a:defRPr sz="2667" b="1">
          <a:solidFill>
            <a:srgbClr val="009B3A"/>
          </a:solidFill>
          <a:latin typeface="Arial" charset="0"/>
        </a:defRPr>
      </a:lvl7pPr>
      <a:lvl8pPr marL="1142954" algn="l" rtl="0" fontAlgn="base">
        <a:spcBef>
          <a:spcPct val="0"/>
        </a:spcBef>
        <a:spcAft>
          <a:spcPct val="0"/>
        </a:spcAft>
        <a:defRPr sz="2667" b="1">
          <a:solidFill>
            <a:srgbClr val="009B3A"/>
          </a:solidFill>
          <a:latin typeface="Arial" charset="0"/>
        </a:defRPr>
      </a:lvl8pPr>
      <a:lvl9pPr marL="1523939" algn="l" rtl="0" fontAlgn="base">
        <a:spcBef>
          <a:spcPct val="0"/>
        </a:spcBef>
        <a:spcAft>
          <a:spcPct val="0"/>
        </a:spcAft>
        <a:defRPr sz="2667" b="1">
          <a:solidFill>
            <a:srgbClr val="009B3A"/>
          </a:solidFill>
          <a:latin typeface="Arial" charset="0"/>
        </a:defRPr>
      </a:lvl9pPr>
    </p:titleStyle>
    <p:bodyStyle>
      <a:lvl1pPr marL="285739" indent="-285739" algn="l" rtl="0" eaLnBrk="0" fontAlgn="base" hangingPunct="0">
        <a:spcBef>
          <a:spcPts val="500"/>
        </a:spcBef>
        <a:spcAft>
          <a:spcPct val="0"/>
        </a:spcAft>
        <a:buFont typeface="Arial" charset="0"/>
        <a:buChar char="•"/>
        <a:defRPr sz="2000" kern="1200">
          <a:solidFill>
            <a:schemeClr val="tx1"/>
          </a:solidFill>
          <a:latin typeface="+mn-lt"/>
          <a:ea typeface="+mn-ea"/>
          <a:cs typeface="+mn-cs"/>
        </a:defRPr>
      </a:lvl1pPr>
      <a:lvl2pPr marL="619100" indent="-238115" algn="l" rtl="0" eaLnBrk="0" fontAlgn="base" hangingPunct="0">
        <a:spcBef>
          <a:spcPts val="333"/>
        </a:spcBef>
        <a:spcAft>
          <a:spcPct val="0"/>
        </a:spcAft>
        <a:buFont typeface="Arial" charset="0"/>
        <a:buChar char="–"/>
        <a:defRPr sz="1667" kern="1200">
          <a:solidFill>
            <a:schemeClr val="tx1"/>
          </a:solidFill>
          <a:latin typeface="+mn-lt"/>
          <a:ea typeface="+mn-ea"/>
          <a:cs typeface="+mn-cs"/>
        </a:defRPr>
      </a:lvl2pPr>
      <a:lvl3pPr marL="952462" indent="-190492" algn="l" rtl="0" eaLnBrk="0" fontAlgn="base" hangingPunct="0">
        <a:spcBef>
          <a:spcPts val="333"/>
        </a:spcBef>
        <a:spcAft>
          <a:spcPct val="0"/>
        </a:spcAft>
        <a:buFont typeface="Arial" charset="0"/>
        <a:buChar char="•"/>
        <a:defRPr kern="1200">
          <a:solidFill>
            <a:schemeClr val="tx1"/>
          </a:solidFill>
          <a:latin typeface="+mn-lt"/>
          <a:ea typeface="+mn-ea"/>
          <a:cs typeface="+mn-cs"/>
        </a:defRPr>
      </a:lvl3pPr>
      <a:lvl4pPr marL="1333447" indent="-190492" algn="l" rtl="0" eaLnBrk="0" fontAlgn="base" hangingPunct="0">
        <a:spcBef>
          <a:spcPts val="333"/>
        </a:spcBef>
        <a:spcAft>
          <a:spcPct val="0"/>
        </a:spcAft>
        <a:buFont typeface="Arial" charset="0"/>
        <a:buChar char="–"/>
        <a:defRPr sz="1333" kern="1200">
          <a:solidFill>
            <a:schemeClr val="tx1"/>
          </a:solidFill>
          <a:latin typeface="+mn-lt"/>
          <a:ea typeface="+mn-ea"/>
          <a:cs typeface="+mn-cs"/>
        </a:defRPr>
      </a:lvl4pPr>
      <a:lvl5pPr marL="1714431" indent="-190492" algn="l" rtl="0" eaLnBrk="0" fontAlgn="base" hangingPunct="0">
        <a:spcBef>
          <a:spcPts val="250"/>
        </a:spcBef>
        <a:spcAft>
          <a:spcPct val="0"/>
        </a:spcAft>
        <a:buFont typeface="Arial" charset="0"/>
        <a:buChar char="•"/>
        <a:defRPr sz="1167" kern="1200">
          <a:solidFill>
            <a:schemeClr val="tx1"/>
          </a:solidFill>
          <a:latin typeface="+mn-lt"/>
          <a:ea typeface="+mn-ea"/>
          <a:cs typeface="+mn-cs"/>
        </a:defRPr>
      </a:lvl5pPr>
      <a:lvl6pPr marL="2095416" indent="-190492" algn="l" defTabSz="761970" rtl="0" eaLnBrk="1" latinLnBrk="0" hangingPunct="1">
        <a:spcBef>
          <a:spcPct val="20000"/>
        </a:spcBef>
        <a:buFont typeface="Arial" pitchFamily="34" charset="0"/>
        <a:buChar char="•"/>
        <a:defRPr sz="1167" kern="1200">
          <a:solidFill>
            <a:schemeClr val="tx1"/>
          </a:solidFill>
          <a:latin typeface="+mn-lt"/>
          <a:ea typeface="+mn-ea"/>
          <a:cs typeface="+mn-cs"/>
        </a:defRPr>
      </a:lvl6pPr>
      <a:lvl7pPr marL="2476401" indent="-190492" algn="l" defTabSz="761970" rtl="0" eaLnBrk="1" latinLnBrk="0" hangingPunct="1">
        <a:spcBef>
          <a:spcPct val="20000"/>
        </a:spcBef>
        <a:buFont typeface="Arial" pitchFamily="34" charset="0"/>
        <a:buChar char="•"/>
        <a:defRPr sz="1167" kern="1200">
          <a:solidFill>
            <a:schemeClr val="tx1"/>
          </a:solidFill>
          <a:latin typeface="+mn-lt"/>
          <a:ea typeface="+mn-ea"/>
          <a:cs typeface="+mn-cs"/>
        </a:defRPr>
      </a:lvl7pPr>
      <a:lvl8pPr marL="2857386" indent="-190492" algn="l" defTabSz="761970" rtl="0" eaLnBrk="1" latinLnBrk="0" hangingPunct="1">
        <a:spcBef>
          <a:spcPct val="20000"/>
        </a:spcBef>
        <a:buFont typeface="Arial" pitchFamily="34" charset="0"/>
        <a:buChar char="•"/>
        <a:defRPr sz="1167" kern="1200">
          <a:solidFill>
            <a:schemeClr val="tx1"/>
          </a:solidFill>
          <a:latin typeface="+mn-lt"/>
          <a:ea typeface="+mn-ea"/>
          <a:cs typeface="+mn-cs"/>
        </a:defRPr>
      </a:lvl8pPr>
      <a:lvl9pPr marL="3238370" indent="-190492" algn="l" defTabSz="761970" rtl="0" eaLnBrk="1" latinLnBrk="0" hangingPunct="1">
        <a:spcBef>
          <a:spcPct val="20000"/>
        </a:spcBef>
        <a:buFont typeface="Arial" pitchFamily="34" charset="0"/>
        <a:buChar char="•"/>
        <a:defRPr sz="1167" kern="1200">
          <a:solidFill>
            <a:schemeClr val="tx1"/>
          </a:solidFill>
          <a:latin typeface="+mn-lt"/>
          <a:ea typeface="+mn-ea"/>
          <a:cs typeface="+mn-cs"/>
        </a:defRPr>
      </a:lvl9pPr>
    </p:bodyStyle>
    <p:otherStyle>
      <a:defPPr>
        <a:defRPr lang="fi-FI"/>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956" y="5017740"/>
            <a:ext cx="3619500" cy="132292"/>
          </a:xfrm>
          <a:prstGeom prst="rect">
            <a:avLst/>
          </a:prstGeom>
        </p:spPr>
        <p:txBody>
          <a:bodyPr vert="horz" lIns="91440" tIns="45720" rIns="0" bIns="45720" rtlCol="0" anchor="ctr"/>
          <a:lstStyle>
            <a:lvl1pPr algn="r">
              <a:defRPr sz="750">
                <a:solidFill>
                  <a:schemeClr val="tx1">
                    <a:tint val="75000"/>
                  </a:schemeClr>
                </a:solidFill>
              </a:defRPr>
            </a:lvl1pPr>
          </a:lstStyle>
          <a:p>
            <a:pPr defTabSz="380985">
              <a:defRPr/>
            </a:pPr>
            <a:endParaRPr lang="fi-FI">
              <a:solidFill>
                <a:prstClr val="black">
                  <a:tint val="75000"/>
                </a:prstClr>
              </a:solidFill>
            </a:endParaRPr>
          </a:p>
        </p:txBody>
      </p:sp>
      <p:sp>
        <p:nvSpPr>
          <p:cNvPr id="8" name="Date Placeholder 7"/>
          <p:cNvSpPr>
            <a:spLocks noGrp="1"/>
          </p:cNvSpPr>
          <p:nvPr>
            <p:ph type="dt" sz="half" idx="2"/>
          </p:nvPr>
        </p:nvSpPr>
        <p:spPr>
          <a:xfrm>
            <a:off x="5056956" y="5150032"/>
            <a:ext cx="3619500" cy="154782"/>
          </a:xfrm>
          <a:prstGeom prst="rect">
            <a:avLst/>
          </a:prstGeom>
        </p:spPr>
        <p:txBody>
          <a:bodyPr vert="horz" lIns="91440" tIns="45720" rIns="0" bIns="45720" rtlCol="0" anchor="ctr"/>
          <a:lstStyle>
            <a:lvl1pPr algn="r">
              <a:defRPr sz="750">
                <a:solidFill>
                  <a:schemeClr val="tx1">
                    <a:tint val="75000"/>
                  </a:schemeClr>
                </a:solidFill>
              </a:defRPr>
            </a:lvl1pPr>
          </a:lstStyle>
          <a:p>
            <a:pPr defTabSz="380985">
              <a:defRPr/>
            </a:pPr>
            <a:fld id="{ED520173-7D7F-4FBC-A781-33E654CAA422}" type="datetime1">
              <a:rPr lang="fi-FI" smtClean="0">
                <a:solidFill>
                  <a:prstClr val="black">
                    <a:tint val="75000"/>
                  </a:prstClr>
                </a:solidFill>
              </a:rPr>
              <a:pPr defTabSz="380985">
                <a:defRPr/>
              </a:pPr>
              <a:t>28.8.2022</a:t>
            </a:fld>
            <a:endParaRPr lang="fi-FI">
              <a:solidFill>
                <a:prstClr val="black">
                  <a:tint val="75000"/>
                </a:prstClr>
              </a:solidFill>
            </a:endParaRPr>
          </a:p>
        </p:txBody>
      </p:sp>
      <p:sp>
        <p:nvSpPr>
          <p:cNvPr id="9" name="Slide Number Placeholder 8"/>
          <p:cNvSpPr>
            <a:spLocks noGrp="1"/>
          </p:cNvSpPr>
          <p:nvPr>
            <p:ph type="sldNum" sz="quarter" idx="4"/>
          </p:nvPr>
        </p:nvSpPr>
        <p:spPr>
          <a:xfrm>
            <a:off x="5056956" y="5304814"/>
            <a:ext cx="3619500" cy="134938"/>
          </a:xfrm>
          <a:prstGeom prst="rect">
            <a:avLst/>
          </a:prstGeom>
        </p:spPr>
        <p:txBody>
          <a:bodyPr vert="horz" lIns="91440" tIns="45720" rIns="0" bIns="45720" rtlCol="0" anchor="ctr"/>
          <a:lstStyle>
            <a:lvl1pPr algn="r">
              <a:defRPr sz="750">
                <a:solidFill>
                  <a:schemeClr val="tx1">
                    <a:tint val="75000"/>
                  </a:schemeClr>
                </a:solidFill>
              </a:defRPr>
            </a:lvl1pPr>
          </a:lstStyle>
          <a:p>
            <a:pPr defTabSz="380985">
              <a:defRPr/>
            </a:pPr>
            <a:fld id="{805BCDE0-955E-2A43-932A-046BF80DB991}" type="slidenum">
              <a:rPr lang="fi-FI" smtClean="0">
                <a:solidFill>
                  <a:prstClr val="black">
                    <a:tint val="75000"/>
                  </a:prstClr>
                </a:solidFill>
              </a:rPr>
              <a:pPr defTabSz="380985">
                <a:defRPr/>
              </a:pPr>
              <a:t>‹#›</a:t>
            </a:fld>
            <a:endParaRPr lang="fi-FI">
              <a:solidFill>
                <a:prstClr val="black">
                  <a:tint val="75000"/>
                </a:prstClr>
              </a:solidFill>
            </a:endParaRPr>
          </a:p>
        </p:txBody>
      </p:sp>
    </p:spTree>
    <p:extLst>
      <p:ext uri="{BB962C8B-B14F-4D97-AF65-F5344CB8AC3E}">
        <p14:creationId xmlns:p14="http://schemas.microsoft.com/office/powerpoint/2010/main" val="2210596593"/>
      </p:ext>
    </p:extLst>
  </p:cSld>
  <p:clrMap bg1="lt1" tx1="dk1" bg2="lt2" tx2="dk2" accent1="accent1" accent2="accent2" accent3="accent3" accent4="accent4" accent5="accent5" accent6="accent6" hlink="hlink" folHlink="folHlink"/>
  <p:sldLayoutIdLst>
    <p:sldLayoutId id="2147485023" r:id="rId1"/>
    <p:sldLayoutId id="2147485024" r:id="rId2"/>
    <p:sldLayoutId id="2147485025" r:id="rId3"/>
    <p:sldLayoutId id="2147485026" r:id="rId4"/>
    <p:sldLayoutId id="2147485027" r:id="rId5"/>
    <p:sldLayoutId id="2147485028" r:id="rId6"/>
    <p:sldLayoutId id="2147485029" r:id="rId7"/>
    <p:sldLayoutId id="2147485030" r:id="rId8"/>
    <p:sldLayoutId id="2147485031" r:id="rId9"/>
    <p:sldLayoutId id="2147485032" r:id="rId10"/>
    <p:sldLayoutId id="2147485033" r:id="rId11"/>
    <p:sldLayoutId id="2147485034" r:id="rId12"/>
    <p:sldLayoutId id="2147485035" r:id="rId13"/>
    <p:sldLayoutId id="2147485036" r:id="rId14"/>
    <p:sldLayoutId id="2147485037" r:id="rId15"/>
    <p:sldLayoutId id="2147485038" r:id="rId16"/>
    <p:sldLayoutId id="2147485039" r:id="rId17"/>
    <p:sldLayoutId id="2147485040" r:id="rId18"/>
    <p:sldLayoutId id="2147485041" r:id="rId19"/>
    <p:sldLayoutId id="2147485042" r:id="rId20"/>
    <p:sldLayoutId id="2147485043" r:id="rId21"/>
  </p:sldLayoutIdLst>
  <p:hf hdr="0" ftr="0"/>
  <p:txStyles>
    <p:titleStyle>
      <a:lvl1pPr algn="ctr" defTabSz="380985" rtl="0" eaLnBrk="1" fontAlgn="base" hangingPunct="1">
        <a:spcBef>
          <a:spcPct val="0"/>
        </a:spcBef>
        <a:spcAft>
          <a:spcPct val="0"/>
        </a:spcAft>
        <a:defRPr sz="3667" kern="1200">
          <a:solidFill>
            <a:schemeClr val="tx1"/>
          </a:solidFill>
          <a:latin typeface="+mj-lt"/>
          <a:ea typeface="ＭＳ Ｐゴシック" charset="0"/>
          <a:cs typeface="MS PGothic" pitchFamily="34" charset="-128"/>
        </a:defRPr>
      </a:lvl1pPr>
      <a:lvl2pPr algn="ctr" defTabSz="380985" rtl="0" eaLnBrk="1" fontAlgn="base" hangingPunct="1">
        <a:spcBef>
          <a:spcPct val="0"/>
        </a:spcBef>
        <a:spcAft>
          <a:spcPct val="0"/>
        </a:spcAft>
        <a:defRPr sz="3667">
          <a:solidFill>
            <a:schemeClr val="tx1"/>
          </a:solidFill>
          <a:latin typeface="Arial" pitchFamily="-65" charset="0"/>
          <a:ea typeface="ＭＳ Ｐゴシック" charset="0"/>
          <a:cs typeface="MS PGothic" pitchFamily="34" charset="-128"/>
        </a:defRPr>
      </a:lvl2pPr>
      <a:lvl3pPr algn="ctr" defTabSz="380985" rtl="0" eaLnBrk="1" fontAlgn="base" hangingPunct="1">
        <a:spcBef>
          <a:spcPct val="0"/>
        </a:spcBef>
        <a:spcAft>
          <a:spcPct val="0"/>
        </a:spcAft>
        <a:defRPr sz="3667">
          <a:solidFill>
            <a:schemeClr val="tx1"/>
          </a:solidFill>
          <a:latin typeface="Arial" pitchFamily="-65" charset="0"/>
          <a:ea typeface="ＭＳ Ｐゴシック" charset="0"/>
          <a:cs typeface="MS PGothic" pitchFamily="34" charset="-128"/>
        </a:defRPr>
      </a:lvl3pPr>
      <a:lvl4pPr algn="ctr" defTabSz="380985" rtl="0" eaLnBrk="1" fontAlgn="base" hangingPunct="1">
        <a:spcBef>
          <a:spcPct val="0"/>
        </a:spcBef>
        <a:spcAft>
          <a:spcPct val="0"/>
        </a:spcAft>
        <a:defRPr sz="3667">
          <a:solidFill>
            <a:schemeClr val="tx1"/>
          </a:solidFill>
          <a:latin typeface="Arial" pitchFamily="-65" charset="0"/>
          <a:ea typeface="ＭＳ Ｐゴシック" charset="0"/>
          <a:cs typeface="MS PGothic" pitchFamily="34" charset="-128"/>
        </a:defRPr>
      </a:lvl4pPr>
      <a:lvl5pPr algn="ctr" defTabSz="380985" rtl="0" eaLnBrk="1" fontAlgn="base" hangingPunct="1">
        <a:spcBef>
          <a:spcPct val="0"/>
        </a:spcBef>
        <a:spcAft>
          <a:spcPct val="0"/>
        </a:spcAft>
        <a:defRPr sz="3667">
          <a:solidFill>
            <a:schemeClr val="tx1"/>
          </a:solidFill>
          <a:latin typeface="Arial" pitchFamily="-65" charset="0"/>
          <a:ea typeface="ＭＳ Ｐゴシック" charset="0"/>
          <a:cs typeface="MS PGothic" pitchFamily="34" charset="-128"/>
        </a:defRPr>
      </a:lvl5pPr>
      <a:lvl6pPr marL="380985" algn="ctr" defTabSz="380985" rtl="0" eaLnBrk="1" fontAlgn="base" hangingPunct="1">
        <a:spcBef>
          <a:spcPct val="0"/>
        </a:spcBef>
        <a:spcAft>
          <a:spcPct val="0"/>
        </a:spcAft>
        <a:defRPr sz="3667">
          <a:solidFill>
            <a:schemeClr val="tx1"/>
          </a:solidFill>
          <a:latin typeface="Arial" pitchFamily="-65" charset="0"/>
          <a:ea typeface="ＭＳ Ｐゴシック" pitchFamily="-65" charset="-128"/>
          <a:cs typeface="ＭＳ Ｐゴシック" pitchFamily="-65" charset="-128"/>
        </a:defRPr>
      </a:lvl6pPr>
      <a:lvl7pPr marL="761970" algn="ctr" defTabSz="380985" rtl="0" eaLnBrk="1" fontAlgn="base" hangingPunct="1">
        <a:spcBef>
          <a:spcPct val="0"/>
        </a:spcBef>
        <a:spcAft>
          <a:spcPct val="0"/>
        </a:spcAft>
        <a:defRPr sz="3667">
          <a:solidFill>
            <a:schemeClr val="tx1"/>
          </a:solidFill>
          <a:latin typeface="Arial" pitchFamily="-65" charset="0"/>
          <a:ea typeface="ＭＳ Ｐゴシック" pitchFamily="-65" charset="-128"/>
          <a:cs typeface="ＭＳ Ｐゴシック" pitchFamily="-65" charset="-128"/>
        </a:defRPr>
      </a:lvl7pPr>
      <a:lvl8pPr marL="1142954" algn="ctr" defTabSz="380985" rtl="0" eaLnBrk="1" fontAlgn="base" hangingPunct="1">
        <a:spcBef>
          <a:spcPct val="0"/>
        </a:spcBef>
        <a:spcAft>
          <a:spcPct val="0"/>
        </a:spcAft>
        <a:defRPr sz="3667">
          <a:solidFill>
            <a:schemeClr val="tx1"/>
          </a:solidFill>
          <a:latin typeface="Arial" pitchFamily="-65" charset="0"/>
          <a:ea typeface="ＭＳ Ｐゴシック" pitchFamily="-65" charset="-128"/>
          <a:cs typeface="ＭＳ Ｐゴシック" pitchFamily="-65" charset="-128"/>
        </a:defRPr>
      </a:lvl8pPr>
      <a:lvl9pPr marL="1523939" algn="ctr" defTabSz="380985" rtl="0" eaLnBrk="1" fontAlgn="base" hangingPunct="1">
        <a:spcBef>
          <a:spcPct val="0"/>
        </a:spcBef>
        <a:spcAft>
          <a:spcPct val="0"/>
        </a:spcAft>
        <a:defRPr sz="3667">
          <a:solidFill>
            <a:schemeClr val="tx1"/>
          </a:solidFill>
          <a:latin typeface="Arial" pitchFamily="-65" charset="0"/>
          <a:ea typeface="ＭＳ Ｐゴシック" pitchFamily="-65" charset="-128"/>
          <a:cs typeface="ＭＳ Ｐゴシック" pitchFamily="-65" charset="-128"/>
        </a:defRPr>
      </a:lvl9pPr>
    </p:titleStyle>
    <p:bodyStyle>
      <a:lvl1pPr marL="285739" indent="-285739" algn="l" defTabSz="380985" rtl="0" eaLnBrk="1" fontAlgn="base" hangingPunct="1">
        <a:spcBef>
          <a:spcPct val="20000"/>
        </a:spcBef>
        <a:spcAft>
          <a:spcPct val="0"/>
        </a:spcAft>
        <a:buFont typeface="Arial" charset="0"/>
        <a:buChar char="•"/>
        <a:defRPr sz="2667" kern="1200">
          <a:solidFill>
            <a:schemeClr val="tx1"/>
          </a:solidFill>
          <a:latin typeface="+mn-lt"/>
          <a:ea typeface="ＭＳ Ｐゴシック" charset="0"/>
          <a:cs typeface="MS PGothic" pitchFamily="34" charset="-128"/>
        </a:defRPr>
      </a:lvl1pPr>
      <a:lvl2pPr marL="619100" indent="-238115" algn="l" defTabSz="380985" rtl="0" eaLnBrk="1" fontAlgn="base" hangingPunct="1">
        <a:spcBef>
          <a:spcPct val="20000"/>
        </a:spcBef>
        <a:spcAft>
          <a:spcPct val="0"/>
        </a:spcAft>
        <a:buFont typeface="Arial" charset="0"/>
        <a:buChar char="–"/>
        <a:defRPr sz="2333" kern="1200">
          <a:solidFill>
            <a:schemeClr val="tx1"/>
          </a:solidFill>
          <a:latin typeface="+mn-lt"/>
          <a:ea typeface="MS PGothic" pitchFamily="34" charset="-128"/>
          <a:cs typeface="MS PGothic" charset="0"/>
        </a:defRPr>
      </a:lvl2pPr>
      <a:lvl3pPr marL="952462" indent="-190492" algn="l" defTabSz="380985"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128"/>
        </a:defRPr>
      </a:lvl3pPr>
      <a:lvl4pPr marL="1333447" indent="-190492" algn="l" defTabSz="380985" rtl="0" eaLnBrk="1" fontAlgn="base" hangingPunct="1">
        <a:spcBef>
          <a:spcPct val="20000"/>
        </a:spcBef>
        <a:spcAft>
          <a:spcPct val="0"/>
        </a:spcAft>
        <a:buFont typeface="Arial" charset="0"/>
        <a:buChar char="–"/>
        <a:defRPr sz="1667" kern="1200">
          <a:solidFill>
            <a:schemeClr val="tx1"/>
          </a:solidFill>
          <a:latin typeface="+mn-lt"/>
          <a:ea typeface="ヒラギノ角ゴ Pro W3" charset="-128"/>
          <a:cs typeface="ヒラギノ角ゴ Pro W3" charset="0"/>
        </a:defRPr>
      </a:lvl4pPr>
      <a:lvl5pPr marL="1714431" indent="-190492" algn="l" defTabSz="380985" rtl="0" eaLnBrk="1" fontAlgn="base" hangingPunct="1">
        <a:spcBef>
          <a:spcPct val="20000"/>
        </a:spcBef>
        <a:spcAft>
          <a:spcPct val="0"/>
        </a:spcAft>
        <a:buFont typeface="Arial" charset="0"/>
        <a:buChar char="»"/>
        <a:defRPr sz="1667" kern="1200">
          <a:solidFill>
            <a:schemeClr val="tx1"/>
          </a:solidFill>
          <a:latin typeface="+mn-lt"/>
          <a:ea typeface="ＭＳ Ｐゴシック" charset="0"/>
          <a:cs typeface="MS PGothic" pitchFamily="34" charset="-128"/>
        </a:defRPr>
      </a:lvl5pPr>
      <a:lvl6pPr marL="2095416" indent="-190492" algn="l" defTabSz="380985" rtl="0" eaLnBrk="1" latinLnBrk="0" hangingPunct="1">
        <a:spcBef>
          <a:spcPct val="20000"/>
        </a:spcBef>
        <a:buFont typeface="Arial"/>
        <a:buChar char="•"/>
        <a:defRPr sz="1667" kern="1200">
          <a:solidFill>
            <a:schemeClr val="tx1"/>
          </a:solidFill>
          <a:latin typeface="+mn-lt"/>
          <a:ea typeface="+mn-ea"/>
          <a:cs typeface="+mn-cs"/>
        </a:defRPr>
      </a:lvl6pPr>
      <a:lvl7pPr marL="2476401" indent="-190492" algn="l" defTabSz="380985" rtl="0" eaLnBrk="1" latinLnBrk="0" hangingPunct="1">
        <a:spcBef>
          <a:spcPct val="20000"/>
        </a:spcBef>
        <a:buFont typeface="Arial"/>
        <a:buChar char="•"/>
        <a:defRPr sz="1667" kern="1200">
          <a:solidFill>
            <a:schemeClr val="tx1"/>
          </a:solidFill>
          <a:latin typeface="+mn-lt"/>
          <a:ea typeface="+mn-ea"/>
          <a:cs typeface="+mn-cs"/>
        </a:defRPr>
      </a:lvl7pPr>
      <a:lvl8pPr marL="2857386" indent="-190492" algn="l" defTabSz="380985" rtl="0" eaLnBrk="1" latinLnBrk="0" hangingPunct="1">
        <a:spcBef>
          <a:spcPct val="20000"/>
        </a:spcBef>
        <a:buFont typeface="Arial"/>
        <a:buChar char="•"/>
        <a:defRPr sz="1667" kern="1200">
          <a:solidFill>
            <a:schemeClr val="tx1"/>
          </a:solidFill>
          <a:latin typeface="+mn-lt"/>
          <a:ea typeface="+mn-ea"/>
          <a:cs typeface="+mn-cs"/>
        </a:defRPr>
      </a:lvl8pPr>
      <a:lvl9pPr marL="3238370" indent="-190492" algn="l" defTabSz="380985" rtl="0" eaLnBrk="1" latinLnBrk="0" hangingPunct="1">
        <a:spcBef>
          <a:spcPct val="20000"/>
        </a:spcBef>
        <a:buFont typeface="Arial"/>
        <a:buChar char="•"/>
        <a:defRPr sz="1667" kern="1200">
          <a:solidFill>
            <a:schemeClr val="tx1"/>
          </a:solidFill>
          <a:latin typeface="+mn-lt"/>
          <a:ea typeface="+mn-ea"/>
          <a:cs typeface="+mn-cs"/>
        </a:defRPr>
      </a:lvl9pPr>
    </p:bodyStyle>
    <p:other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956" y="5017740"/>
            <a:ext cx="3619500" cy="132292"/>
          </a:xfrm>
          <a:prstGeom prst="rect">
            <a:avLst/>
          </a:prstGeom>
        </p:spPr>
        <p:txBody>
          <a:bodyPr vert="horz" lIns="91440" tIns="45720" rIns="0" bIns="45720" rtlCol="0" anchor="ctr"/>
          <a:lstStyle>
            <a:lvl1pPr algn="r">
              <a:defRPr sz="750">
                <a:solidFill>
                  <a:schemeClr val="tx1">
                    <a:tint val="75000"/>
                  </a:schemeClr>
                </a:solidFill>
              </a:defRPr>
            </a:lvl1pPr>
          </a:lstStyle>
          <a:p>
            <a:pPr defTabSz="380985">
              <a:defRPr/>
            </a:pPr>
            <a:endParaRPr lang="fi-FI">
              <a:solidFill>
                <a:prstClr val="black">
                  <a:tint val="75000"/>
                </a:prstClr>
              </a:solidFill>
            </a:endParaRPr>
          </a:p>
        </p:txBody>
      </p:sp>
      <p:sp>
        <p:nvSpPr>
          <p:cNvPr id="8" name="Date Placeholder 7"/>
          <p:cNvSpPr>
            <a:spLocks noGrp="1"/>
          </p:cNvSpPr>
          <p:nvPr>
            <p:ph type="dt" sz="half" idx="2"/>
          </p:nvPr>
        </p:nvSpPr>
        <p:spPr>
          <a:xfrm>
            <a:off x="5056956" y="5150032"/>
            <a:ext cx="3619500" cy="154782"/>
          </a:xfrm>
          <a:prstGeom prst="rect">
            <a:avLst/>
          </a:prstGeom>
        </p:spPr>
        <p:txBody>
          <a:bodyPr vert="horz" lIns="91440" tIns="45720" rIns="0" bIns="45720" rtlCol="0" anchor="ctr"/>
          <a:lstStyle>
            <a:lvl1pPr algn="r">
              <a:defRPr sz="750">
                <a:solidFill>
                  <a:schemeClr val="tx1">
                    <a:tint val="75000"/>
                  </a:schemeClr>
                </a:solidFill>
              </a:defRPr>
            </a:lvl1pPr>
          </a:lstStyle>
          <a:p>
            <a:pPr defTabSz="380985">
              <a:defRPr/>
            </a:pPr>
            <a:fld id="{ED520173-7D7F-4FBC-A781-33E654CAA422}" type="datetime1">
              <a:rPr lang="fi-FI" smtClean="0">
                <a:solidFill>
                  <a:prstClr val="black">
                    <a:tint val="75000"/>
                  </a:prstClr>
                </a:solidFill>
              </a:rPr>
              <a:pPr defTabSz="380985">
                <a:defRPr/>
              </a:pPr>
              <a:t>28.8.2022</a:t>
            </a:fld>
            <a:endParaRPr lang="fi-FI">
              <a:solidFill>
                <a:prstClr val="black">
                  <a:tint val="75000"/>
                </a:prstClr>
              </a:solidFill>
            </a:endParaRPr>
          </a:p>
        </p:txBody>
      </p:sp>
      <p:sp>
        <p:nvSpPr>
          <p:cNvPr id="9" name="Slide Number Placeholder 8"/>
          <p:cNvSpPr>
            <a:spLocks noGrp="1"/>
          </p:cNvSpPr>
          <p:nvPr>
            <p:ph type="sldNum" sz="quarter" idx="4"/>
          </p:nvPr>
        </p:nvSpPr>
        <p:spPr>
          <a:xfrm>
            <a:off x="5056956" y="5304814"/>
            <a:ext cx="3619500" cy="134938"/>
          </a:xfrm>
          <a:prstGeom prst="rect">
            <a:avLst/>
          </a:prstGeom>
        </p:spPr>
        <p:txBody>
          <a:bodyPr vert="horz" lIns="91440" tIns="45720" rIns="0" bIns="45720" rtlCol="0" anchor="ctr"/>
          <a:lstStyle>
            <a:lvl1pPr algn="r">
              <a:defRPr sz="750">
                <a:solidFill>
                  <a:schemeClr val="tx1">
                    <a:tint val="75000"/>
                  </a:schemeClr>
                </a:solidFill>
              </a:defRPr>
            </a:lvl1pPr>
          </a:lstStyle>
          <a:p>
            <a:pPr defTabSz="380985">
              <a:defRPr/>
            </a:pPr>
            <a:fld id="{805BCDE0-955E-2A43-932A-046BF80DB991}" type="slidenum">
              <a:rPr lang="fi-FI" smtClean="0">
                <a:solidFill>
                  <a:prstClr val="black">
                    <a:tint val="75000"/>
                  </a:prstClr>
                </a:solidFill>
              </a:rPr>
              <a:pPr defTabSz="380985">
                <a:defRPr/>
              </a:pPr>
              <a:t>‹#›</a:t>
            </a:fld>
            <a:endParaRPr lang="fi-FI">
              <a:solidFill>
                <a:prstClr val="black">
                  <a:tint val="75000"/>
                </a:prstClr>
              </a:solidFill>
            </a:endParaRPr>
          </a:p>
        </p:txBody>
      </p:sp>
    </p:spTree>
    <p:extLst>
      <p:ext uri="{BB962C8B-B14F-4D97-AF65-F5344CB8AC3E}">
        <p14:creationId xmlns:p14="http://schemas.microsoft.com/office/powerpoint/2010/main" val="4016430382"/>
      </p:ext>
    </p:extLst>
  </p:cSld>
  <p:clrMap bg1="lt1" tx1="dk1" bg2="lt2" tx2="dk2" accent1="accent1" accent2="accent2" accent3="accent3" accent4="accent4" accent5="accent5" accent6="accent6" hlink="hlink" folHlink="folHlink"/>
  <p:sldLayoutIdLst>
    <p:sldLayoutId id="2147485045" r:id="rId1"/>
    <p:sldLayoutId id="2147485046" r:id="rId2"/>
    <p:sldLayoutId id="2147485047" r:id="rId3"/>
    <p:sldLayoutId id="2147485048" r:id="rId4"/>
    <p:sldLayoutId id="2147485049" r:id="rId5"/>
    <p:sldLayoutId id="2147485050" r:id="rId6"/>
    <p:sldLayoutId id="2147485051" r:id="rId7"/>
    <p:sldLayoutId id="2147485052" r:id="rId8"/>
    <p:sldLayoutId id="2147485053" r:id="rId9"/>
    <p:sldLayoutId id="2147485054" r:id="rId10"/>
    <p:sldLayoutId id="2147485055" r:id="rId11"/>
    <p:sldLayoutId id="2147485056" r:id="rId12"/>
    <p:sldLayoutId id="2147485057" r:id="rId13"/>
    <p:sldLayoutId id="2147485058" r:id="rId14"/>
    <p:sldLayoutId id="2147485059" r:id="rId15"/>
    <p:sldLayoutId id="2147485060" r:id="rId16"/>
    <p:sldLayoutId id="2147485061" r:id="rId17"/>
    <p:sldLayoutId id="2147485062" r:id="rId18"/>
    <p:sldLayoutId id="2147485063" r:id="rId19"/>
    <p:sldLayoutId id="2147485064" r:id="rId20"/>
    <p:sldLayoutId id="2147485065" r:id="rId21"/>
    <p:sldLayoutId id="2147485295" r:id="rId22"/>
  </p:sldLayoutIdLst>
  <p:hf hdr="0" ftr="0"/>
  <p:txStyles>
    <p:titleStyle>
      <a:lvl1pPr algn="ctr" defTabSz="380985" rtl="0" eaLnBrk="1" fontAlgn="base" hangingPunct="1">
        <a:spcBef>
          <a:spcPct val="0"/>
        </a:spcBef>
        <a:spcAft>
          <a:spcPct val="0"/>
        </a:spcAft>
        <a:defRPr sz="3667" kern="1200">
          <a:solidFill>
            <a:schemeClr val="tx1"/>
          </a:solidFill>
          <a:latin typeface="+mj-lt"/>
          <a:ea typeface="ＭＳ Ｐゴシック" charset="0"/>
          <a:cs typeface="MS PGothic" pitchFamily="34" charset="-128"/>
        </a:defRPr>
      </a:lvl1pPr>
      <a:lvl2pPr algn="ctr" defTabSz="380985" rtl="0" eaLnBrk="1" fontAlgn="base" hangingPunct="1">
        <a:spcBef>
          <a:spcPct val="0"/>
        </a:spcBef>
        <a:spcAft>
          <a:spcPct val="0"/>
        </a:spcAft>
        <a:defRPr sz="3667">
          <a:solidFill>
            <a:schemeClr val="tx1"/>
          </a:solidFill>
          <a:latin typeface="Arial" pitchFamily="-65" charset="0"/>
          <a:ea typeface="ＭＳ Ｐゴシック" charset="0"/>
          <a:cs typeface="MS PGothic" pitchFamily="34" charset="-128"/>
        </a:defRPr>
      </a:lvl2pPr>
      <a:lvl3pPr algn="ctr" defTabSz="380985" rtl="0" eaLnBrk="1" fontAlgn="base" hangingPunct="1">
        <a:spcBef>
          <a:spcPct val="0"/>
        </a:spcBef>
        <a:spcAft>
          <a:spcPct val="0"/>
        </a:spcAft>
        <a:defRPr sz="3667">
          <a:solidFill>
            <a:schemeClr val="tx1"/>
          </a:solidFill>
          <a:latin typeface="Arial" pitchFamily="-65" charset="0"/>
          <a:ea typeface="ＭＳ Ｐゴシック" charset="0"/>
          <a:cs typeface="MS PGothic" pitchFamily="34" charset="-128"/>
        </a:defRPr>
      </a:lvl3pPr>
      <a:lvl4pPr algn="ctr" defTabSz="380985" rtl="0" eaLnBrk="1" fontAlgn="base" hangingPunct="1">
        <a:spcBef>
          <a:spcPct val="0"/>
        </a:spcBef>
        <a:spcAft>
          <a:spcPct val="0"/>
        </a:spcAft>
        <a:defRPr sz="3667">
          <a:solidFill>
            <a:schemeClr val="tx1"/>
          </a:solidFill>
          <a:latin typeface="Arial" pitchFamily="-65" charset="0"/>
          <a:ea typeface="ＭＳ Ｐゴシック" charset="0"/>
          <a:cs typeface="MS PGothic" pitchFamily="34" charset="-128"/>
        </a:defRPr>
      </a:lvl4pPr>
      <a:lvl5pPr algn="ctr" defTabSz="380985" rtl="0" eaLnBrk="1" fontAlgn="base" hangingPunct="1">
        <a:spcBef>
          <a:spcPct val="0"/>
        </a:spcBef>
        <a:spcAft>
          <a:spcPct val="0"/>
        </a:spcAft>
        <a:defRPr sz="3667">
          <a:solidFill>
            <a:schemeClr val="tx1"/>
          </a:solidFill>
          <a:latin typeface="Arial" pitchFamily="-65" charset="0"/>
          <a:ea typeface="ＭＳ Ｐゴシック" charset="0"/>
          <a:cs typeface="MS PGothic" pitchFamily="34" charset="-128"/>
        </a:defRPr>
      </a:lvl5pPr>
      <a:lvl6pPr marL="380985" algn="ctr" defTabSz="380985" rtl="0" eaLnBrk="1" fontAlgn="base" hangingPunct="1">
        <a:spcBef>
          <a:spcPct val="0"/>
        </a:spcBef>
        <a:spcAft>
          <a:spcPct val="0"/>
        </a:spcAft>
        <a:defRPr sz="3667">
          <a:solidFill>
            <a:schemeClr val="tx1"/>
          </a:solidFill>
          <a:latin typeface="Arial" pitchFamily="-65" charset="0"/>
          <a:ea typeface="ＭＳ Ｐゴシック" pitchFamily="-65" charset="-128"/>
          <a:cs typeface="ＭＳ Ｐゴシック" pitchFamily="-65" charset="-128"/>
        </a:defRPr>
      </a:lvl6pPr>
      <a:lvl7pPr marL="761970" algn="ctr" defTabSz="380985" rtl="0" eaLnBrk="1" fontAlgn="base" hangingPunct="1">
        <a:spcBef>
          <a:spcPct val="0"/>
        </a:spcBef>
        <a:spcAft>
          <a:spcPct val="0"/>
        </a:spcAft>
        <a:defRPr sz="3667">
          <a:solidFill>
            <a:schemeClr val="tx1"/>
          </a:solidFill>
          <a:latin typeface="Arial" pitchFamily="-65" charset="0"/>
          <a:ea typeface="ＭＳ Ｐゴシック" pitchFamily="-65" charset="-128"/>
          <a:cs typeface="ＭＳ Ｐゴシック" pitchFamily="-65" charset="-128"/>
        </a:defRPr>
      </a:lvl7pPr>
      <a:lvl8pPr marL="1142954" algn="ctr" defTabSz="380985" rtl="0" eaLnBrk="1" fontAlgn="base" hangingPunct="1">
        <a:spcBef>
          <a:spcPct val="0"/>
        </a:spcBef>
        <a:spcAft>
          <a:spcPct val="0"/>
        </a:spcAft>
        <a:defRPr sz="3667">
          <a:solidFill>
            <a:schemeClr val="tx1"/>
          </a:solidFill>
          <a:latin typeface="Arial" pitchFamily="-65" charset="0"/>
          <a:ea typeface="ＭＳ Ｐゴシック" pitchFamily="-65" charset="-128"/>
          <a:cs typeface="ＭＳ Ｐゴシック" pitchFamily="-65" charset="-128"/>
        </a:defRPr>
      </a:lvl8pPr>
      <a:lvl9pPr marL="1523939" algn="ctr" defTabSz="380985" rtl="0" eaLnBrk="1" fontAlgn="base" hangingPunct="1">
        <a:spcBef>
          <a:spcPct val="0"/>
        </a:spcBef>
        <a:spcAft>
          <a:spcPct val="0"/>
        </a:spcAft>
        <a:defRPr sz="3667">
          <a:solidFill>
            <a:schemeClr val="tx1"/>
          </a:solidFill>
          <a:latin typeface="Arial" pitchFamily="-65" charset="0"/>
          <a:ea typeface="ＭＳ Ｐゴシック" pitchFamily="-65" charset="-128"/>
          <a:cs typeface="ＭＳ Ｐゴシック" pitchFamily="-65" charset="-128"/>
        </a:defRPr>
      </a:lvl9pPr>
    </p:titleStyle>
    <p:bodyStyle>
      <a:lvl1pPr marL="285739" indent="-285739" algn="l" defTabSz="380985" rtl="0" eaLnBrk="1" fontAlgn="base" hangingPunct="1">
        <a:spcBef>
          <a:spcPct val="20000"/>
        </a:spcBef>
        <a:spcAft>
          <a:spcPct val="0"/>
        </a:spcAft>
        <a:buFont typeface="Arial" charset="0"/>
        <a:buChar char="•"/>
        <a:defRPr sz="2667" kern="1200">
          <a:solidFill>
            <a:schemeClr val="tx1"/>
          </a:solidFill>
          <a:latin typeface="+mn-lt"/>
          <a:ea typeface="ＭＳ Ｐゴシック" charset="0"/>
          <a:cs typeface="MS PGothic" pitchFamily="34" charset="-128"/>
        </a:defRPr>
      </a:lvl1pPr>
      <a:lvl2pPr marL="619100" indent="-238115" algn="l" defTabSz="380985" rtl="0" eaLnBrk="1" fontAlgn="base" hangingPunct="1">
        <a:spcBef>
          <a:spcPct val="20000"/>
        </a:spcBef>
        <a:spcAft>
          <a:spcPct val="0"/>
        </a:spcAft>
        <a:buFont typeface="Arial" charset="0"/>
        <a:buChar char="–"/>
        <a:defRPr sz="2333" kern="1200">
          <a:solidFill>
            <a:schemeClr val="tx1"/>
          </a:solidFill>
          <a:latin typeface="+mn-lt"/>
          <a:ea typeface="MS PGothic" pitchFamily="34" charset="-128"/>
          <a:cs typeface="MS PGothic" charset="0"/>
        </a:defRPr>
      </a:lvl2pPr>
      <a:lvl3pPr marL="952462" indent="-190492" algn="l" defTabSz="380985"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128"/>
        </a:defRPr>
      </a:lvl3pPr>
      <a:lvl4pPr marL="1333447" indent="-190492" algn="l" defTabSz="380985" rtl="0" eaLnBrk="1" fontAlgn="base" hangingPunct="1">
        <a:spcBef>
          <a:spcPct val="20000"/>
        </a:spcBef>
        <a:spcAft>
          <a:spcPct val="0"/>
        </a:spcAft>
        <a:buFont typeface="Arial" charset="0"/>
        <a:buChar char="–"/>
        <a:defRPr sz="1667" kern="1200">
          <a:solidFill>
            <a:schemeClr val="tx1"/>
          </a:solidFill>
          <a:latin typeface="+mn-lt"/>
          <a:ea typeface="ヒラギノ角ゴ Pro W3" charset="-128"/>
          <a:cs typeface="ヒラギノ角ゴ Pro W3" charset="0"/>
        </a:defRPr>
      </a:lvl4pPr>
      <a:lvl5pPr marL="1714431" indent="-190492" algn="l" defTabSz="380985" rtl="0" eaLnBrk="1" fontAlgn="base" hangingPunct="1">
        <a:spcBef>
          <a:spcPct val="20000"/>
        </a:spcBef>
        <a:spcAft>
          <a:spcPct val="0"/>
        </a:spcAft>
        <a:buFont typeface="Arial" charset="0"/>
        <a:buChar char="»"/>
        <a:defRPr sz="1667" kern="1200">
          <a:solidFill>
            <a:schemeClr val="tx1"/>
          </a:solidFill>
          <a:latin typeface="+mn-lt"/>
          <a:ea typeface="ＭＳ Ｐゴシック" charset="0"/>
          <a:cs typeface="MS PGothic" pitchFamily="34" charset="-128"/>
        </a:defRPr>
      </a:lvl5pPr>
      <a:lvl6pPr marL="2095416" indent="-190492" algn="l" defTabSz="380985" rtl="0" eaLnBrk="1" latinLnBrk="0" hangingPunct="1">
        <a:spcBef>
          <a:spcPct val="20000"/>
        </a:spcBef>
        <a:buFont typeface="Arial"/>
        <a:buChar char="•"/>
        <a:defRPr sz="1667" kern="1200">
          <a:solidFill>
            <a:schemeClr val="tx1"/>
          </a:solidFill>
          <a:latin typeface="+mn-lt"/>
          <a:ea typeface="+mn-ea"/>
          <a:cs typeface="+mn-cs"/>
        </a:defRPr>
      </a:lvl6pPr>
      <a:lvl7pPr marL="2476401" indent="-190492" algn="l" defTabSz="380985" rtl="0" eaLnBrk="1" latinLnBrk="0" hangingPunct="1">
        <a:spcBef>
          <a:spcPct val="20000"/>
        </a:spcBef>
        <a:buFont typeface="Arial"/>
        <a:buChar char="•"/>
        <a:defRPr sz="1667" kern="1200">
          <a:solidFill>
            <a:schemeClr val="tx1"/>
          </a:solidFill>
          <a:latin typeface="+mn-lt"/>
          <a:ea typeface="+mn-ea"/>
          <a:cs typeface="+mn-cs"/>
        </a:defRPr>
      </a:lvl7pPr>
      <a:lvl8pPr marL="2857386" indent="-190492" algn="l" defTabSz="380985" rtl="0" eaLnBrk="1" latinLnBrk="0" hangingPunct="1">
        <a:spcBef>
          <a:spcPct val="20000"/>
        </a:spcBef>
        <a:buFont typeface="Arial"/>
        <a:buChar char="•"/>
        <a:defRPr sz="1667" kern="1200">
          <a:solidFill>
            <a:schemeClr val="tx1"/>
          </a:solidFill>
          <a:latin typeface="+mn-lt"/>
          <a:ea typeface="+mn-ea"/>
          <a:cs typeface="+mn-cs"/>
        </a:defRPr>
      </a:lvl8pPr>
      <a:lvl9pPr marL="3238370" indent="-190492" algn="l" defTabSz="380985" rtl="0" eaLnBrk="1" latinLnBrk="0" hangingPunct="1">
        <a:spcBef>
          <a:spcPct val="20000"/>
        </a:spcBef>
        <a:buFont typeface="Arial"/>
        <a:buChar char="•"/>
        <a:defRPr sz="1667" kern="1200">
          <a:solidFill>
            <a:schemeClr val="tx1"/>
          </a:solidFill>
          <a:latin typeface="+mn-lt"/>
          <a:ea typeface="+mn-ea"/>
          <a:cs typeface="+mn-cs"/>
        </a:defRPr>
      </a:lvl9pPr>
    </p:bodyStyle>
    <p:other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4940300" y="4960937"/>
            <a:ext cx="3619500" cy="132292"/>
          </a:xfrm>
          <a:prstGeom prst="rect">
            <a:avLst/>
          </a:prstGeom>
        </p:spPr>
        <p:txBody>
          <a:bodyPr vert="horz" lIns="91440" tIns="45720" rIns="0" bIns="45720" rtlCol="0" anchor="ctr"/>
          <a:lstStyle>
            <a:lvl1pPr algn="r">
              <a:defRPr sz="521">
                <a:solidFill>
                  <a:schemeClr val="tx1">
                    <a:tint val="75000"/>
                  </a:schemeClr>
                </a:solidFill>
              </a:defRPr>
            </a:lvl1pPr>
          </a:lstStyle>
          <a:p>
            <a:pPr defTabSz="380985">
              <a:defRPr/>
            </a:pPr>
            <a:r>
              <a:rPr lang="fi-FI">
                <a:solidFill>
                  <a:prstClr val="black">
                    <a:tint val="75000"/>
                  </a:prstClr>
                </a:solidFill>
              </a:rPr>
              <a:t>Laitoksen nimi</a:t>
            </a:r>
          </a:p>
        </p:txBody>
      </p:sp>
      <p:sp>
        <p:nvSpPr>
          <p:cNvPr id="8" name="Date Placeholder 7"/>
          <p:cNvSpPr>
            <a:spLocks noGrp="1"/>
          </p:cNvSpPr>
          <p:nvPr>
            <p:ph type="dt" sz="half" idx="2"/>
          </p:nvPr>
        </p:nvSpPr>
        <p:spPr>
          <a:xfrm>
            <a:off x="4940300" y="5093229"/>
            <a:ext cx="3619500" cy="154782"/>
          </a:xfrm>
          <a:prstGeom prst="rect">
            <a:avLst/>
          </a:prstGeom>
        </p:spPr>
        <p:txBody>
          <a:bodyPr vert="horz" lIns="91440" tIns="45720" rIns="0" bIns="45720" rtlCol="0" anchor="ctr"/>
          <a:lstStyle>
            <a:lvl1pPr algn="r">
              <a:defRPr sz="521">
                <a:solidFill>
                  <a:schemeClr val="tx1">
                    <a:tint val="75000"/>
                  </a:schemeClr>
                </a:solidFill>
              </a:defRPr>
            </a:lvl1pPr>
          </a:lstStyle>
          <a:p>
            <a:pPr defTabSz="380985">
              <a:defRPr/>
            </a:pPr>
            <a:fld id="{E51F4777-05B6-DD4D-BF60-646546755A45}" type="datetime1">
              <a:rPr lang="en-US" smtClean="0">
                <a:solidFill>
                  <a:prstClr val="black">
                    <a:tint val="75000"/>
                  </a:prstClr>
                </a:solidFill>
              </a:rPr>
              <a:pPr defTabSz="380985">
                <a:defRPr/>
              </a:pPr>
              <a:t>8/28/2022</a:t>
            </a:fld>
            <a:endParaRPr lang="fi-FI">
              <a:solidFill>
                <a:prstClr val="black">
                  <a:tint val="75000"/>
                </a:prstClr>
              </a:solidFill>
            </a:endParaRPr>
          </a:p>
        </p:txBody>
      </p:sp>
      <p:sp>
        <p:nvSpPr>
          <p:cNvPr id="9" name="Slide Number Placeholder 8"/>
          <p:cNvSpPr>
            <a:spLocks noGrp="1"/>
          </p:cNvSpPr>
          <p:nvPr>
            <p:ph type="sldNum" sz="quarter" idx="4"/>
          </p:nvPr>
        </p:nvSpPr>
        <p:spPr>
          <a:xfrm>
            <a:off x="4940300" y="5248011"/>
            <a:ext cx="3619500" cy="134938"/>
          </a:xfrm>
          <a:prstGeom prst="rect">
            <a:avLst/>
          </a:prstGeom>
        </p:spPr>
        <p:txBody>
          <a:bodyPr vert="horz" lIns="91440" tIns="45720" rIns="0" bIns="45720" rtlCol="0" anchor="ctr"/>
          <a:lstStyle>
            <a:lvl1pPr algn="r">
              <a:defRPr sz="521">
                <a:solidFill>
                  <a:schemeClr val="tx1">
                    <a:tint val="75000"/>
                  </a:schemeClr>
                </a:solidFill>
              </a:defRPr>
            </a:lvl1pPr>
          </a:lstStyle>
          <a:p>
            <a:pPr defTabSz="380985">
              <a:defRPr/>
            </a:pPr>
            <a:fld id="{865DB13D-24FD-0641-8100-A6CD964B88B6}" type="slidenum">
              <a:rPr lang="fi-FI" smtClean="0">
                <a:solidFill>
                  <a:prstClr val="black">
                    <a:tint val="75000"/>
                  </a:prstClr>
                </a:solidFill>
              </a:rPr>
              <a:pPr defTabSz="380985">
                <a:defRPr/>
              </a:pPr>
              <a:t>‹#›</a:t>
            </a:fld>
            <a:endParaRPr lang="fi-FI">
              <a:solidFill>
                <a:prstClr val="black">
                  <a:tint val="75000"/>
                </a:prstClr>
              </a:solidFill>
            </a:endParaRPr>
          </a:p>
        </p:txBody>
      </p:sp>
    </p:spTree>
    <p:extLst>
      <p:ext uri="{BB962C8B-B14F-4D97-AF65-F5344CB8AC3E}">
        <p14:creationId xmlns:p14="http://schemas.microsoft.com/office/powerpoint/2010/main" val="990917021"/>
      </p:ext>
    </p:extLst>
  </p:cSld>
  <p:clrMap bg1="lt1" tx1="dk1" bg2="lt2" tx2="dk2" accent1="accent1" accent2="accent2" accent3="accent3" accent4="accent4" accent5="accent5" accent6="accent6" hlink="hlink" folHlink="folHlink"/>
  <p:sldLayoutIdLst>
    <p:sldLayoutId id="2147485067" r:id="rId1"/>
    <p:sldLayoutId id="2147485068" r:id="rId2"/>
    <p:sldLayoutId id="2147485069" r:id="rId3"/>
    <p:sldLayoutId id="2147485070" r:id="rId4"/>
    <p:sldLayoutId id="2147485071" r:id="rId5"/>
    <p:sldLayoutId id="2147485072" r:id="rId6"/>
    <p:sldLayoutId id="2147485073" r:id="rId7"/>
    <p:sldLayoutId id="2147485074" r:id="rId8"/>
    <p:sldLayoutId id="2147485075" r:id="rId9"/>
    <p:sldLayoutId id="2147485076" r:id="rId10"/>
    <p:sldLayoutId id="2147485077" r:id="rId11"/>
    <p:sldLayoutId id="2147485078" r:id="rId12"/>
    <p:sldLayoutId id="2147485079" r:id="rId13"/>
  </p:sldLayoutIdLst>
  <p:hf hdr="0"/>
  <p:txStyles>
    <p:titleStyle>
      <a:lvl1pPr algn="ctr" defTabSz="264552" rtl="0" eaLnBrk="1" fontAlgn="base" hangingPunct="1">
        <a:spcBef>
          <a:spcPct val="0"/>
        </a:spcBef>
        <a:spcAft>
          <a:spcPct val="0"/>
        </a:spcAft>
        <a:defRPr sz="2547" kern="1200">
          <a:solidFill>
            <a:schemeClr val="tx1"/>
          </a:solidFill>
          <a:latin typeface="+mj-lt"/>
          <a:ea typeface="ＭＳ Ｐゴシック" charset="0"/>
          <a:cs typeface="MS PGothic" pitchFamily="34" charset="-128"/>
        </a:defRPr>
      </a:lvl1pPr>
      <a:lvl2pPr algn="ctr" defTabSz="264552" rtl="0" eaLnBrk="1" fontAlgn="base" hangingPunct="1">
        <a:spcBef>
          <a:spcPct val="0"/>
        </a:spcBef>
        <a:spcAft>
          <a:spcPct val="0"/>
        </a:spcAft>
        <a:defRPr sz="2547">
          <a:solidFill>
            <a:schemeClr val="tx1"/>
          </a:solidFill>
          <a:latin typeface="Arial" pitchFamily="-65" charset="0"/>
          <a:ea typeface="ＭＳ Ｐゴシック" charset="0"/>
          <a:cs typeface="MS PGothic" pitchFamily="34" charset="-128"/>
        </a:defRPr>
      </a:lvl2pPr>
      <a:lvl3pPr algn="ctr" defTabSz="264552" rtl="0" eaLnBrk="1" fontAlgn="base" hangingPunct="1">
        <a:spcBef>
          <a:spcPct val="0"/>
        </a:spcBef>
        <a:spcAft>
          <a:spcPct val="0"/>
        </a:spcAft>
        <a:defRPr sz="2547">
          <a:solidFill>
            <a:schemeClr val="tx1"/>
          </a:solidFill>
          <a:latin typeface="Arial" pitchFamily="-65" charset="0"/>
          <a:ea typeface="ＭＳ Ｐゴシック" charset="0"/>
          <a:cs typeface="MS PGothic" pitchFamily="34" charset="-128"/>
        </a:defRPr>
      </a:lvl3pPr>
      <a:lvl4pPr algn="ctr" defTabSz="264552" rtl="0" eaLnBrk="1" fontAlgn="base" hangingPunct="1">
        <a:spcBef>
          <a:spcPct val="0"/>
        </a:spcBef>
        <a:spcAft>
          <a:spcPct val="0"/>
        </a:spcAft>
        <a:defRPr sz="2547">
          <a:solidFill>
            <a:schemeClr val="tx1"/>
          </a:solidFill>
          <a:latin typeface="Arial" pitchFamily="-65" charset="0"/>
          <a:ea typeface="ＭＳ Ｐゴシック" charset="0"/>
          <a:cs typeface="MS PGothic" pitchFamily="34" charset="-128"/>
        </a:defRPr>
      </a:lvl4pPr>
      <a:lvl5pPr algn="ctr" defTabSz="264552" rtl="0" eaLnBrk="1" fontAlgn="base" hangingPunct="1">
        <a:spcBef>
          <a:spcPct val="0"/>
        </a:spcBef>
        <a:spcAft>
          <a:spcPct val="0"/>
        </a:spcAft>
        <a:defRPr sz="2547">
          <a:solidFill>
            <a:schemeClr val="tx1"/>
          </a:solidFill>
          <a:latin typeface="Arial" pitchFamily="-65" charset="0"/>
          <a:ea typeface="ＭＳ Ｐゴシック" charset="0"/>
          <a:cs typeface="MS PGothic" pitchFamily="34" charset="-128"/>
        </a:defRPr>
      </a:lvl5pPr>
      <a:lvl6pPr marL="264552" algn="ctr" defTabSz="264552" rtl="0" eaLnBrk="1" fontAlgn="base" hangingPunct="1">
        <a:spcBef>
          <a:spcPct val="0"/>
        </a:spcBef>
        <a:spcAft>
          <a:spcPct val="0"/>
        </a:spcAft>
        <a:defRPr sz="2547">
          <a:solidFill>
            <a:schemeClr val="tx1"/>
          </a:solidFill>
          <a:latin typeface="Arial" pitchFamily="-65" charset="0"/>
          <a:ea typeface="ＭＳ Ｐゴシック" pitchFamily="-65" charset="-128"/>
          <a:cs typeface="ＭＳ Ｐゴシック" pitchFamily="-65" charset="-128"/>
        </a:defRPr>
      </a:lvl6pPr>
      <a:lvl7pPr marL="529104" algn="ctr" defTabSz="264552" rtl="0" eaLnBrk="1" fontAlgn="base" hangingPunct="1">
        <a:spcBef>
          <a:spcPct val="0"/>
        </a:spcBef>
        <a:spcAft>
          <a:spcPct val="0"/>
        </a:spcAft>
        <a:defRPr sz="2547">
          <a:solidFill>
            <a:schemeClr val="tx1"/>
          </a:solidFill>
          <a:latin typeface="Arial" pitchFamily="-65" charset="0"/>
          <a:ea typeface="ＭＳ Ｐゴシック" pitchFamily="-65" charset="-128"/>
          <a:cs typeface="ＭＳ Ｐゴシック" pitchFamily="-65" charset="-128"/>
        </a:defRPr>
      </a:lvl7pPr>
      <a:lvl8pPr marL="793655" algn="ctr" defTabSz="264552" rtl="0" eaLnBrk="1" fontAlgn="base" hangingPunct="1">
        <a:spcBef>
          <a:spcPct val="0"/>
        </a:spcBef>
        <a:spcAft>
          <a:spcPct val="0"/>
        </a:spcAft>
        <a:defRPr sz="2547">
          <a:solidFill>
            <a:schemeClr val="tx1"/>
          </a:solidFill>
          <a:latin typeface="Arial" pitchFamily="-65" charset="0"/>
          <a:ea typeface="ＭＳ Ｐゴシック" pitchFamily="-65" charset="-128"/>
          <a:cs typeface="ＭＳ Ｐゴシック" pitchFamily="-65" charset="-128"/>
        </a:defRPr>
      </a:lvl8pPr>
      <a:lvl9pPr marL="1058206" algn="ctr" defTabSz="264552" rtl="0" eaLnBrk="1" fontAlgn="base" hangingPunct="1">
        <a:spcBef>
          <a:spcPct val="0"/>
        </a:spcBef>
        <a:spcAft>
          <a:spcPct val="0"/>
        </a:spcAft>
        <a:defRPr sz="2547">
          <a:solidFill>
            <a:schemeClr val="tx1"/>
          </a:solidFill>
          <a:latin typeface="Arial" pitchFamily="-65" charset="0"/>
          <a:ea typeface="ＭＳ Ｐゴシック" pitchFamily="-65" charset="-128"/>
          <a:cs typeface="ＭＳ Ｐゴシック" pitchFamily="-65" charset="-128"/>
        </a:defRPr>
      </a:lvl9pPr>
    </p:titleStyle>
    <p:bodyStyle>
      <a:lvl1pPr marL="198414" indent="-198414" algn="l" defTabSz="264552" rtl="0" eaLnBrk="1" fontAlgn="base" hangingPunct="1">
        <a:spcBef>
          <a:spcPct val="20000"/>
        </a:spcBef>
        <a:spcAft>
          <a:spcPct val="0"/>
        </a:spcAft>
        <a:buFont typeface="Arial" charset="0"/>
        <a:buChar char="•"/>
        <a:defRPr sz="1852" kern="1200">
          <a:solidFill>
            <a:schemeClr val="tx1"/>
          </a:solidFill>
          <a:latin typeface="+mn-lt"/>
          <a:ea typeface="ＭＳ Ｐゴシック" charset="0"/>
          <a:cs typeface="MS PGothic" pitchFamily="34" charset="-128"/>
        </a:defRPr>
      </a:lvl1pPr>
      <a:lvl2pPr marL="429896" indent="-165344" algn="l" defTabSz="264552" rtl="0" eaLnBrk="1" fontAlgn="base" hangingPunct="1">
        <a:spcBef>
          <a:spcPct val="20000"/>
        </a:spcBef>
        <a:spcAft>
          <a:spcPct val="0"/>
        </a:spcAft>
        <a:buFont typeface="Arial" charset="0"/>
        <a:buChar char="–"/>
        <a:defRPr sz="1620" kern="1200">
          <a:solidFill>
            <a:schemeClr val="tx1"/>
          </a:solidFill>
          <a:latin typeface="+mn-lt"/>
          <a:ea typeface="MS PGothic" pitchFamily="34" charset="-128"/>
          <a:cs typeface="MS PGothic" charset="0"/>
        </a:defRPr>
      </a:lvl2pPr>
      <a:lvl3pPr marL="661379" indent="-132276" algn="l" defTabSz="264552" rtl="0" eaLnBrk="1" fontAlgn="base" hangingPunct="1">
        <a:spcBef>
          <a:spcPct val="20000"/>
        </a:spcBef>
        <a:spcAft>
          <a:spcPct val="0"/>
        </a:spcAft>
        <a:buFont typeface="Arial" charset="0"/>
        <a:buChar char="•"/>
        <a:defRPr sz="1389" kern="1200">
          <a:solidFill>
            <a:schemeClr val="tx1"/>
          </a:solidFill>
          <a:latin typeface="+mn-lt"/>
          <a:ea typeface="ヒラギノ角ゴ Pro W3" charset="-128"/>
          <a:cs typeface="ヒラギノ角ゴ Pro W3" charset="-128"/>
        </a:defRPr>
      </a:lvl3pPr>
      <a:lvl4pPr marL="925930" indent="-132276" algn="l" defTabSz="264552" rtl="0" eaLnBrk="1" fontAlgn="base" hangingPunct="1">
        <a:spcBef>
          <a:spcPct val="20000"/>
        </a:spcBef>
        <a:spcAft>
          <a:spcPct val="0"/>
        </a:spcAft>
        <a:buFont typeface="Arial" charset="0"/>
        <a:buChar char="–"/>
        <a:defRPr sz="1157" kern="1200">
          <a:solidFill>
            <a:schemeClr val="tx1"/>
          </a:solidFill>
          <a:latin typeface="+mn-lt"/>
          <a:ea typeface="ヒラギノ角ゴ Pro W3" charset="-128"/>
          <a:cs typeface="ヒラギノ角ゴ Pro W3" charset="0"/>
        </a:defRPr>
      </a:lvl4pPr>
      <a:lvl5pPr marL="1190482" indent="-132276" algn="l" defTabSz="264552" rtl="0" eaLnBrk="1" fontAlgn="base" hangingPunct="1">
        <a:spcBef>
          <a:spcPct val="20000"/>
        </a:spcBef>
        <a:spcAft>
          <a:spcPct val="0"/>
        </a:spcAft>
        <a:buFont typeface="Arial" charset="0"/>
        <a:buChar char="»"/>
        <a:defRPr sz="1157" kern="1200">
          <a:solidFill>
            <a:schemeClr val="tx1"/>
          </a:solidFill>
          <a:latin typeface="+mn-lt"/>
          <a:ea typeface="ＭＳ Ｐゴシック" charset="0"/>
          <a:cs typeface="MS PGothic" pitchFamily="34" charset="-128"/>
        </a:defRPr>
      </a:lvl5pPr>
      <a:lvl6pPr marL="1455033" indent="-132276" algn="l" defTabSz="264552" rtl="0" eaLnBrk="1" latinLnBrk="0" hangingPunct="1">
        <a:spcBef>
          <a:spcPct val="20000"/>
        </a:spcBef>
        <a:buFont typeface="Arial"/>
        <a:buChar char="•"/>
        <a:defRPr sz="1157" kern="1200">
          <a:solidFill>
            <a:schemeClr val="tx1"/>
          </a:solidFill>
          <a:latin typeface="+mn-lt"/>
          <a:ea typeface="+mn-ea"/>
          <a:cs typeface="+mn-cs"/>
        </a:defRPr>
      </a:lvl6pPr>
      <a:lvl7pPr marL="1719585" indent="-132276" algn="l" defTabSz="264552" rtl="0" eaLnBrk="1" latinLnBrk="0" hangingPunct="1">
        <a:spcBef>
          <a:spcPct val="20000"/>
        </a:spcBef>
        <a:buFont typeface="Arial"/>
        <a:buChar char="•"/>
        <a:defRPr sz="1157" kern="1200">
          <a:solidFill>
            <a:schemeClr val="tx1"/>
          </a:solidFill>
          <a:latin typeface="+mn-lt"/>
          <a:ea typeface="+mn-ea"/>
          <a:cs typeface="+mn-cs"/>
        </a:defRPr>
      </a:lvl7pPr>
      <a:lvl8pPr marL="1984137" indent="-132276" algn="l" defTabSz="264552" rtl="0" eaLnBrk="1" latinLnBrk="0" hangingPunct="1">
        <a:spcBef>
          <a:spcPct val="20000"/>
        </a:spcBef>
        <a:buFont typeface="Arial"/>
        <a:buChar char="•"/>
        <a:defRPr sz="1157" kern="1200">
          <a:solidFill>
            <a:schemeClr val="tx1"/>
          </a:solidFill>
          <a:latin typeface="+mn-lt"/>
          <a:ea typeface="+mn-ea"/>
          <a:cs typeface="+mn-cs"/>
        </a:defRPr>
      </a:lvl8pPr>
      <a:lvl9pPr marL="2248688" indent="-132276" algn="l" defTabSz="264552" rtl="0" eaLnBrk="1" latinLnBrk="0" hangingPunct="1">
        <a:spcBef>
          <a:spcPct val="20000"/>
        </a:spcBef>
        <a:buFont typeface="Arial"/>
        <a:buChar char="•"/>
        <a:defRPr sz="1157" kern="1200">
          <a:solidFill>
            <a:schemeClr val="tx1"/>
          </a:solidFill>
          <a:latin typeface="+mn-lt"/>
          <a:ea typeface="+mn-ea"/>
          <a:cs typeface="+mn-cs"/>
        </a:defRPr>
      </a:lvl9pPr>
    </p:bodyStyle>
    <p:otherStyle>
      <a:defPPr>
        <a:defRPr lang="en-US"/>
      </a:defPPr>
      <a:lvl1pPr marL="0" algn="l" defTabSz="264552" rtl="0" eaLnBrk="1" latinLnBrk="0" hangingPunct="1">
        <a:defRPr sz="1042" kern="1200">
          <a:solidFill>
            <a:schemeClr val="tx1"/>
          </a:solidFill>
          <a:latin typeface="+mn-lt"/>
          <a:ea typeface="+mn-ea"/>
          <a:cs typeface="+mn-cs"/>
        </a:defRPr>
      </a:lvl1pPr>
      <a:lvl2pPr marL="264552" algn="l" defTabSz="264552" rtl="0" eaLnBrk="1" latinLnBrk="0" hangingPunct="1">
        <a:defRPr sz="1042" kern="1200">
          <a:solidFill>
            <a:schemeClr val="tx1"/>
          </a:solidFill>
          <a:latin typeface="+mn-lt"/>
          <a:ea typeface="+mn-ea"/>
          <a:cs typeface="+mn-cs"/>
        </a:defRPr>
      </a:lvl2pPr>
      <a:lvl3pPr marL="529104" algn="l" defTabSz="264552" rtl="0" eaLnBrk="1" latinLnBrk="0" hangingPunct="1">
        <a:defRPr sz="1042" kern="1200">
          <a:solidFill>
            <a:schemeClr val="tx1"/>
          </a:solidFill>
          <a:latin typeface="+mn-lt"/>
          <a:ea typeface="+mn-ea"/>
          <a:cs typeface="+mn-cs"/>
        </a:defRPr>
      </a:lvl3pPr>
      <a:lvl4pPr marL="793655" algn="l" defTabSz="264552" rtl="0" eaLnBrk="1" latinLnBrk="0" hangingPunct="1">
        <a:defRPr sz="1042" kern="1200">
          <a:solidFill>
            <a:schemeClr val="tx1"/>
          </a:solidFill>
          <a:latin typeface="+mn-lt"/>
          <a:ea typeface="+mn-ea"/>
          <a:cs typeface="+mn-cs"/>
        </a:defRPr>
      </a:lvl4pPr>
      <a:lvl5pPr marL="1058206" algn="l" defTabSz="264552" rtl="0" eaLnBrk="1" latinLnBrk="0" hangingPunct="1">
        <a:defRPr sz="1042" kern="1200">
          <a:solidFill>
            <a:schemeClr val="tx1"/>
          </a:solidFill>
          <a:latin typeface="+mn-lt"/>
          <a:ea typeface="+mn-ea"/>
          <a:cs typeface="+mn-cs"/>
        </a:defRPr>
      </a:lvl5pPr>
      <a:lvl6pPr marL="1322758" algn="l" defTabSz="264552" rtl="0" eaLnBrk="1" latinLnBrk="0" hangingPunct="1">
        <a:defRPr sz="1042" kern="1200">
          <a:solidFill>
            <a:schemeClr val="tx1"/>
          </a:solidFill>
          <a:latin typeface="+mn-lt"/>
          <a:ea typeface="+mn-ea"/>
          <a:cs typeface="+mn-cs"/>
        </a:defRPr>
      </a:lvl6pPr>
      <a:lvl7pPr marL="1587310" algn="l" defTabSz="264552" rtl="0" eaLnBrk="1" latinLnBrk="0" hangingPunct="1">
        <a:defRPr sz="1042" kern="1200">
          <a:solidFill>
            <a:schemeClr val="tx1"/>
          </a:solidFill>
          <a:latin typeface="+mn-lt"/>
          <a:ea typeface="+mn-ea"/>
          <a:cs typeface="+mn-cs"/>
        </a:defRPr>
      </a:lvl7pPr>
      <a:lvl8pPr marL="1851861" algn="l" defTabSz="264552" rtl="0" eaLnBrk="1" latinLnBrk="0" hangingPunct="1">
        <a:defRPr sz="1042" kern="1200">
          <a:solidFill>
            <a:schemeClr val="tx1"/>
          </a:solidFill>
          <a:latin typeface="+mn-lt"/>
          <a:ea typeface="+mn-ea"/>
          <a:cs typeface="+mn-cs"/>
        </a:defRPr>
      </a:lvl8pPr>
      <a:lvl9pPr marL="2116413" algn="l" defTabSz="264552" rtl="0" eaLnBrk="1" latinLnBrk="0" hangingPunct="1">
        <a:defRPr sz="1042"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956" y="5017740"/>
            <a:ext cx="3619500" cy="132292"/>
          </a:xfrm>
          <a:prstGeom prst="rect">
            <a:avLst/>
          </a:prstGeom>
        </p:spPr>
        <p:txBody>
          <a:bodyPr vert="horz" lIns="91440" tIns="45720" rIns="0" bIns="45720" rtlCol="0" anchor="ctr"/>
          <a:lstStyle>
            <a:lvl1pPr algn="r">
              <a:defRPr sz="900">
                <a:solidFill>
                  <a:schemeClr val="tx1">
                    <a:tint val="75000"/>
                  </a:schemeClr>
                </a:solidFill>
              </a:defRPr>
            </a:lvl1pPr>
          </a:lstStyle>
          <a:p>
            <a:pPr>
              <a:defRPr/>
            </a:pPr>
            <a:endParaRPr lang="fi-FI"/>
          </a:p>
        </p:txBody>
      </p:sp>
      <p:sp>
        <p:nvSpPr>
          <p:cNvPr id="8" name="Date Placeholder 7"/>
          <p:cNvSpPr>
            <a:spLocks noGrp="1"/>
          </p:cNvSpPr>
          <p:nvPr>
            <p:ph type="dt" sz="half" idx="2"/>
          </p:nvPr>
        </p:nvSpPr>
        <p:spPr>
          <a:xfrm>
            <a:off x="5056956" y="5150032"/>
            <a:ext cx="3619500" cy="154782"/>
          </a:xfrm>
          <a:prstGeom prst="rect">
            <a:avLst/>
          </a:prstGeom>
        </p:spPr>
        <p:txBody>
          <a:bodyPr vert="horz" lIns="91440" tIns="45720" rIns="0" bIns="45720" rtlCol="0" anchor="ctr"/>
          <a:lstStyle>
            <a:lvl1pPr algn="r">
              <a:defRPr sz="900">
                <a:solidFill>
                  <a:schemeClr val="tx1">
                    <a:tint val="75000"/>
                  </a:schemeClr>
                </a:solidFill>
              </a:defRPr>
            </a:lvl1pPr>
          </a:lstStyle>
          <a:p>
            <a:pPr>
              <a:defRPr/>
            </a:pPr>
            <a:fld id="{ED520173-7D7F-4FBC-A781-33E654CAA422}" type="datetime1">
              <a:rPr lang="fi-FI" smtClean="0"/>
              <a:t>28.8.2022</a:t>
            </a:fld>
            <a:endParaRPr lang="fi-FI"/>
          </a:p>
        </p:txBody>
      </p:sp>
      <p:sp>
        <p:nvSpPr>
          <p:cNvPr id="9" name="Slide Number Placeholder 8"/>
          <p:cNvSpPr>
            <a:spLocks noGrp="1"/>
          </p:cNvSpPr>
          <p:nvPr>
            <p:ph type="sldNum" sz="quarter" idx="4"/>
          </p:nvPr>
        </p:nvSpPr>
        <p:spPr>
          <a:xfrm>
            <a:off x="5056956" y="5304814"/>
            <a:ext cx="3619500" cy="134938"/>
          </a:xfrm>
          <a:prstGeom prst="rect">
            <a:avLst/>
          </a:prstGeom>
        </p:spPr>
        <p:txBody>
          <a:bodyPr vert="horz" lIns="91440" tIns="45720" rIns="0" bIns="45720" rtlCol="0" anchor="ctr"/>
          <a:lstStyle>
            <a:lvl1pPr algn="r">
              <a:defRPr sz="900">
                <a:solidFill>
                  <a:schemeClr val="tx1">
                    <a:tint val="75000"/>
                  </a:schemeClr>
                </a:solidFill>
              </a:defRPr>
            </a:lvl1pPr>
          </a:lstStyle>
          <a:p>
            <a:pPr>
              <a:defRPr/>
            </a:pPr>
            <a:fld id="{805BCDE0-955E-2A43-932A-046BF80DB991}" type="slidenum">
              <a:rPr lang="fi-FI"/>
              <a:pPr>
                <a:defRPr/>
              </a:pPr>
              <a:t>‹#›</a:t>
            </a:fld>
            <a:endParaRPr lang="fi-FI"/>
          </a:p>
        </p:txBody>
      </p:sp>
    </p:spTree>
    <p:extLst>
      <p:ext uri="{BB962C8B-B14F-4D97-AF65-F5344CB8AC3E}">
        <p14:creationId xmlns:p14="http://schemas.microsoft.com/office/powerpoint/2010/main" val="3163202131"/>
      </p:ext>
    </p:extLst>
  </p:cSld>
  <p:clrMap bg1="lt1" tx1="dk1" bg2="lt2" tx2="dk2" accent1="accent1" accent2="accent2" accent3="accent3" accent4="accent4" accent5="accent5" accent6="accent6" hlink="hlink" folHlink="folHlink"/>
  <p:sldLayoutIdLst>
    <p:sldLayoutId id="2147485082" r:id="rId1"/>
    <p:sldLayoutId id="2147485083" r:id="rId2"/>
    <p:sldLayoutId id="2147485084" r:id="rId3"/>
    <p:sldLayoutId id="2147485085" r:id="rId4"/>
    <p:sldLayoutId id="2147485086" r:id="rId5"/>
    <p:sldLayoutId id="2147485087" r:id="rId6"/>
    <p:sldLayoutId id="2147485088" r:id="rId7"/>
    <p:sldLayoutId id="2147485089" r:id="rId8"/>
    <p:sldLayoutId id="2147485090" r:id="rId9"/>
    <p:sldLayoutId id="2147485091" r:id="rId10"/>
    <p:sldLayoutId id="2147485092" r:id="rId11"/>
  </p:sldLayoutIdLst>
  <p:hf hdr="0" ftr="0"/>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MS PGothic" pitchFamily="34" charset="-128"/>
        </a:defRPr>
      </a:lvl1pPr>
      <a:lvl2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956" y="5017740"/>
            <a:ext cx="3619500" cy="132292"/>
          </a:xfrm>
          <a:prstGeom prst="rect">
            <a:avLst/>
          </a:prstGeom>
        </p:spPr>
        <p:txBody>
          <a:bodyPr vert="horz" lIns="91440" tIns="45720" rIns="0" bIns="45720" rtlCol="0" anchor="ctr"/>
          <a:lstStyle>
            <a:lvl1pPr algn="r">
              <a:defRPr sz="900">
                <a:solidFill>
                  <a:schemeClr val="tx1">
                    <a:tint val="75000"/>
                  </a:schemeClr>
                </a:solidFill>
              </a:defRPr>
            </a:lvl1pPr>
          </a:lstStyle>
          <a:p>
            <a:pPr>
              <a:defRPr/>
            </a:pPr>
            <a:endParaRPr lang="fi-FI"/>
          </a:p>
        </p:txBody>
      </p:sp>
      <p:sp>
        <p:nvSpPr>
          <p:cNvPr id="8" name="Date Placeholder 7"/>
          <p:cNvSpPr>
            <a:spLocks noGrp="1"/>
          </p:cNvSpPr>
          <p:nvPr>
            <p:ph type="dt" sz="half" idx="2"/>
          </p:nvPr>
        </p:nvSpPr>
        <p:spPr>
          <a:xfrm>
            <a:off x="5056956" y="5150032"/>
            <a:ext cx="3619500" cy="154782"/>
          </a:xfrm>
          <a:prstGeom prst="rect">
            <a:avLst/>
          </a:prstGeom>
        </p:spPr>
        <p:txBody>
          <a:bodyPr vert="horz" lIns="91440" tIns="45720" rIns="0" bIns="45720" rtlCol="0" anchor="ctr"/>
          <a:lstStyle>
            <a:lvl1pPr algn="r">
              <a:defRPr sz="900">
                <a:solidFill>
                  <a:schemeClr val="tx1">
                    <a:tint val="75000"/>
                  </a:schemeClr>
                </a:solidFill>
              </a:defRPr>
            </a:lvl1pPr>
          </a:lstStyle>
          <a:p>
            <a:pPr>
              <a:defRPr/>
            </a:pPr>
            <a:fld id="{ED520173-7D7F-4FBC-A781-33E654CAA422}" type="datetime1">
              <a:rPr lang="fi-FI" smtClean="0"/>
              <a:t>28.8.2022</a:t>
            </a:fld>
            <a:endParaRPr lang="fi-FI"/>
          </a:p>
        </p:txBody>
      </p:sp>
      <p:sp>
        <p:nvSpPr>
          <p:cNvPr id="9" name="Slide Number Placeholder 8"/>
          <p:cNvSpPr>
            <a:spLocks noGrp="1"/>
          </p:cNvSpPr>
          <p:nvPr>
            <p:ph type="sldNum" sz="quarter" idx="4"/>
          </p:nvPr>
        </p:nvSpPr>
        <p:spPr>
          <a:xfrm>
            <a:off x="5056956" y="5304814"/>
            <a:ext cx="3619500" cy="134938"/>
          </a:xfrm>
          <a:prstGeom prst="rect">
            <a:avLst/>
          </a:prstGeom>
        </p:spPr>
        <p:txBody>
          <a:bodyPr vert="horz" lIns="91440" tIns="45720" rIns="0" bIns="45720" rtlCol="0" anchor="ctr"/>
          <a:lstStyle>
            <a:lvl1pPr algn="r">
              <a:defRPr sz="900">
                <a:solidFill>
                  <a:schemeClr val="tx1">
                    <a:tint val="75000"/>
                  </a:schemeClr>
                </a:solidFill>
              </a:defRPr>
            </a:lvl1pPr>
          </a:lstStyle>
          <a:p>
            <a:pPr>
              <a:defRPr/>
            </a:pPr>
            <a:fld id="{805BCDE0-955E-2A43-932A-046BF80DB991}" type="slidenum">
              <a:rPr lang="fi-FI"/>
              <a:pPr>
                <a:defRPr/>
              </a:pPr>
              <a:t>‹#›</a:t>
            </a:fld>
            <a:endParaRPr lang="fi-FI"/>
          </a:p>
        </p:txBody>
      </p:sp>
    </p:spTree>
    <p:extLst>
      <p:ext uri="{BB962C8B-B14F-4D97-AF65-F5344CB8AC3E}">
        <p14:creationId xmlns:p14="http://schemas.microsoft.com/office/powerpoint/2010/main" val="775572290"/>
      </p:ext>
    </p:extLst>
  </p:cSld>
  <p:clrMap bg1="lt1" tx1="dk1" bg2="lt2" tx2="dk2" accent1="accent1" accent2="accent2" accent3="accent3" accent4="accent4" accent5="accent5" accent6="accent6" hlink="hlink" folHlink="folHlink"/>
  <p:sldLayoutIdLst>
    <p:sldLayoutId id="2147485094" r:id="rId1"/>
    <p:sldLayoutId id="2147485095" r:id="rId2"/>
    <p:sldLayoutId id="2147485096" r:id="rId3"/>
    <p:sldLayoutId id="2147485097" r:id="rId4"/>
    <p:sldLayoutId id="2147485098" r:id="rId5"/>
    <p:sldLayoutId id="2147485099" r:id="rId6"/>
    <p:sldLayoutId id="2147485100" r:id="rId7"/>
    <p:sldLayoutId id="2147485101" r:id="rId8"/>
    <p:sldLayoutId id="2147485102" r:id="rId9"/>
    <p:sldLayoutId id="2147485103" r:id="rId10"/>
    <p:sldLayoutId id="2147485104" r:id="rId11"/>
    <p:sldLayoutId id="2147485105" r:id="rId12"/>
    <p:sldLayoutId id="2147485106" r:id="rId13"/>
    <p:sldLayoutId id="2147485107" r:id="rId14"/>
    <p:sldLayoutId id="2147485108" r:id="rId15"/>
    <p:sldLayoutId id="2147485109" r:id="rId16"/>
    <p:sldLayoutId id="2147485110" r:id="rId17"/>
    <p:sldLayoutId id="2147485111" r:id="rId18"/>
    <p:sldLayoutId id="2147485112" r:id="rId19"/>
    <p:sldLayoutId id="2147485113" r:id="rId20"/>
    <p:sldLayoutId id="2147485114" r:id="rId21"/>
    <p:sldLayoutId id="2147485115" r:id="rId22"/>
    <p:sldLayoutId id="2147485116" r:id="rId23"/>
  </p:sldLayoutIdLst>
  <p:hf hdr="0" ftr="0"/>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MS PGothic" pitchFamily="34" charset="-128"/>
        </a:defRPr>
      </a:lvl1pPr>
      <a:lvl2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956" y="5017740"/>
            <a:ext cx="3619500" cy="132292"/>
          </a:xfrm>
          <a:prstGeom prst="rect">
            <a:avLst/>
          </a:prstGeom>
        </p:spPr>
        <p:txBody>
          <a:bodyPr vert="horz" lIns="91440" tIns="45720" rIns="0" bIns="45720" rtlCol="0" anchor="ctr"/>
          <a:lstStyle>
            <a:lvl1pPr algn="r">
              <a:defRPr sz="750">
                <a:solidFill>
                  <a:schemeClr val="tx1">
                    <a:tint val="75000"/>
                  </a:schemeClr>
                </a:solidFill>
              </a:defRPr>
            </a:lvl1pPr>
          </a:lstStyle>
          <a:p>
            <a:pPr>
              <a:defRPr/>
            </a:pPr>
            <a:endParaRPr lang="fi-FI"/>
          </a:p>
        </p:txBody>
      </p:sp>
      <p:sp>
        <p:nvSpPr>
          <p:cNvPr id="8" name="Date Placeholder 7"/>
          <p:cNvSpPr>
            <a:spLocks noGrp="1"/>
          </p:cNvSpPr>
          <p:nvPr>
            <p:ph type="dt" sz="half" idx="2"/>
          </p:nvPr>
        </p:nvSpPr>
        <p:spPr>
          <a:xfrm>
            <a:off x="5056956" y="5150032"/>
            <a:ext cx="3619500" cy="154782"/>
          </a:xfrm>
          <a:prstGeom prst="rect">
            <a:avLst/>
          </a:prstGeom>
        </p:spPr>
        <p:txBody>
          <a:bodyPr vert="horz" lIns="91440" tIns="45720" rIns="0" bIns="45720" rtlCol="0" anchor="ctr"/>
          <a:lstStyle>
            <a:lvl1pPr algn="r">
              <a:defRPr sz="750">
                <a:solidFill>
                  <a:schemeClr val="tx1">
                    <a:tint val="75000"/>
                  </a:schemeClr>
                </a:solidFill>
              </a:defRPr>
            </a:lvl1pPr>
          </a:lstStyle>
          <a:p>
            <a:pPr>
              <a:defRPr/>
            </a:pPr>
            <a:fld id="{ED520173-7D7F-4FBC-A781-33E654CAA422}" type="datetime1">
              <a:rPr lang="fi-FI" smtClean="0"/>
              <a:t>28.8.2022</a:t>
            </a:fld>
            <a:endParaRPr lang="fi-FI"/>
          </a:p>
        </p:txBody>
      </p:sp>
      <p:sp>
        <p:nvSpPr>
          <p:cNvPr id="9" name="Slide Number Placeholder 8"/>
          <p:cNvSpPr>
            <a:spLocks noGrp="1"/>
          </p:cNvSpPr>
          <p:nvPr>
            <p:ph type="sldNum" sz="quarter" idx="4"/>
          </p:nvPr>
        </p:nvSpPr>
        <p:spPr>
          <a:xfrm>
            <a:off x="5056956" y="5304814"/>
            <a:ext cx="3619500" cy="134938"/>
          </a:xfrm>
          <a:prstGeom prst="rect">
            <a:avLst/>
          </a:prstGeom>
        </p:spPr>
        <p:txBody>
          <a:bodyPr vert="horz" lIns="91440" tIns="45720" rIns="0" bIns="45720" rtlCol="0" anchor="ctr"/>
          <a:lstStyle>
            <a:lvl1pPr algn="r">
              <a:defRPr sz="750">
                <a:solidFill>
                  <a:schemeClr val="tx1">
                    <a:tint val="75000"/>
                  </a:schemeClr>
                </a:solidFill>
              </a:defRPr>
            </a:lvl1pPr>
          </a:lstStyle>
          <a:p>
            <a:pPr>
              <a:defRPr/>
            </a:pPr>
            <a:fld id="{805BCDE0-955E-2A43-932A-046BF80DB991}" type="slidenum">
              <a:rPr lang="fi-FI"/>
              <a:pPr>
                <a:defRPr/>
              </a:pPr>
              <a:t>‹#›</a:t>
            </a:fld>
            <a:endParaRPr lang="fi-FI"/>
          </a:p>
        </p:txBody>
      </p:sp>
    </p:spTree>
    <p:extLst>
      <p:ext uri="{BB962C8B-B14F-4D97-AF65-F5344CB8AC3E}">
        <p14:creationId xmlns:p14="http://schemas.microsoft.com/office/powerpoint/2010/main" val="1899882799"/>
      </p:ext>
    </p:extLst>
  </p:cSld>
  <p:clrMap bg1="lt1" tx1="dk1" bg2="lt2" tx2="dk2" accent1="accent1" accent2="accent2" accent3="accent3" accent4="accent4" accent5="accent5" accent6="accent6" hlink="hlink" folHlink="folHlink"/>
  <p:sldLayoutIdLst>
    <p:sldLayoutId id="2147485130" r:id="rId1"/>
    <p:sldLayoutId id="2147485131" r:id="rId2"/>
    <p:sldLayoutId id="2147485132" r:id="rId3"/>
    <p:sldLayoutId id="2147485133" r:id="rId4"/>
    <p:sldLayoutId id="2147485134" r:id="rId5"/>
    <p:sldLayoutId id="2147485135" r:id="rId6"/>
    <p:sldLayoutId id="2147485136" r:id="rId7"/>
    <p:sldLayoutId id="2147485137" r:id="rId8"/>
    <p:sldLayoutId id="2147485138" r:id="rId9"/>
    <p:sldLayoutId id="2147485139" r:id="rId10"/>
    <p:sldLayoutId id="2147485140" r:id="rId11"/>
    <p:sldLayoutId id="2147485141" r:id="rId12"/>
    <p:sldLayoutId id="2147485142" r:id="rId13"/>
    <p:sldLayoutId id="2147485143" r:id="rId14"/>
    <p:sldLayoutId id="2147485144" r:id="rId15"/>
    <p:sldLayoutId id="2147485145" r:id="rId16"/>
    <p:sldLayoutId id="2147485146" r:id="rId17"/>
    <p:sldLayoutId id="2147485147" r:id="rId18"/>
    <p:sldLayoutId id="2147485148" r:id="rId19"/>
    <p:sldLayoutId id="2147485149" r:id="rId20"/>
    <p:sldLayoutId id="2147485150" r:id="rId21"/>
  </p:sldLayoutIdLst>
  <p:hf hdr="0" ftr="0"/>
  <p:txStyles>
    <p:titleStyle>
      <a:lvl1pPr algn="ctr" defTabSz="380985" rtl="0" eaLnBrk="1" fontAlgn="base" hangingPunct="1">
        <a:spcBef>
          <a:spcPct val="0"/>
        </a:spcBef>
        <a:spcAft>
          <a:spcPct val="0"/>
        </a:spcAft>
        <a:defRPr sz="3667" kern="1200">
          <a:solidFill>
            <a:schemeClr val="tx1"/>
          </a:solidFill>
          <a:latin typeface="+mj-lt"/>
          <a:ea typeface="ＭＳ Ｐゴシック" charset="0"/>
          <a:cs typeface="MS PGothic" pitchFamily="34" charset="-128"/>
        </a:defRPr>
      </a:lvl1pPr>
      <a:lvl2pPr algn="ctr" defTabSz="380985" rtl="0" eaLnBrk="1" fontAlgn="base" hangingPunct="1">
        <a:spcBef>
          <a:spcPct val="0"/>
        </a:spcBef>
        <a:spcAft>
          <a:spcPct val="0"/>
        </a:spcAft>
        <a:defRPr sz="3667">
          <a:solidFill>
            <a:schemeClr val="tx1"/>
          </a:solidFill>
          <a:latin typeface="Arial" pitchFamily="-65" charset="0"/>
          <a:ea typeface="ＭＳ Ｐゴシック" charset="0"/>
          <a:cs typeface="MS PGothic" pitchFamily="34" charset="-128"/>
        </a:defRPr>
      </a:lvl2pPr>
      <a:lvl3pPr algn="ctr" defTabSz="380985" rtl="0" eaLnBrk="1" fontAlgn="base" hangingPunct="1">
        <a:spcBef>
          <a:spcPct val="0"/>
        </a:spcBef>
        <a:spcAft>
          <a:spcPct val="0"/>
        </a:spcAft>
        <a:defRPr sz="3667">
          <a:solidFill>
            <a:schemeClr val="tx1"/>
          </a:solidFill>
          <a:latin typeface="Arial" pitchFamily="-65" charset="0"/>
          <a:ea typeface="ＭＳ Ｐゴシック" charset="0"/>
          <a:cs typeface="MS PGothic" pitchFamily="34" charset="-128"/>
        </a:defRPr>
      </a:lvl3pPr>
      <a:lvl4pPr algn="ctr" defTabSz="380985" rtl="0" eaLnBrk="1" fontAlgn="base" hangingPunct="1">
        <a:spcBef>
          <a:spcPct val="0"/>
        </a:spcBef>
        <a:spcAft>
          <a:spcPct val="0"/>
        </a:spcAft>
        <a:defRPr sz="3667">
          <a:solidFill>
            <a:schemeClr val="tx1"/>
          </a:solidFill>
          <a:latin typeface="Arial" pitchFamily="-65" charset="0"/>
          <a:ea typeface="ＭＳ Ｐゴシック" charset="0"/>
          <a:cs typeface="MS PGothic" pitchFamily="34" charset="-128"/>
        </a:defRPr>
      </a:lvl4pPr>
      <a:lvl5pPr algn="ctr" defTabSz="380985" rtl="0" eaLnBrk="1" fontAlgn="base" hangingPunct="1">
        <a:spcBef>
          <a:spcPct val="0"/>
        </a:spcBef>
        <a:spcAft>
          <a:spcPct val="0"/>
        </a:spcAft>
        <a:defRPr sz="3667">
          <a:solidFill>
            <a:schemeClr val="tx1"/>
          </a:solidFill>
          <a:latin typeface="Arial" pitchFamily="-65" charset="0"/>
          <a:ea typeface="ＭＳ Ｐゴシック" charset="0"/>
          <a:cs typeface="MS PGothic" pitchFamily="34" charset="-128"/>
        </a:defRPr>
      </a:lvl5pPr>
      <a:lvl6pPr marL="380985" algn="ctr" defTabSz="380985" rtl="0" eaLnBrk="1" fontAlgn="base" hangingPunct="1">
        <a:spcBef>
          <a:spcPct val="0"/>
        </a:spcBef>
        <a:spcAft>
          <a:spcPct val="0"/>
        </a:spcAft>
        <a:defRPr sz="3667">
          <a:solidFill>
            <a:schemeClr val="tx1"/>
          </a:solidFill>
          <a:latin typeface="Arial" pitchFamily="-65" charset="0"/>
          <a:ea typeface="ＭＳ Ｐゴシック" pitchFamily="-65" charset="-128"/>
          <a:cs typeface="ＭＳ Ｐゴシック" pitchFamily="-65" charset="-128"/>
        </a:defRPr>
      </a:lvl6pPr>
      <a:lvl7pPr marL="761970" algn="ctr" defTabSz="380985" rtl="0" eaLnBrk="1" fontAlgn="base" hangingPunct="1">
        <a:spcBef>
          <a:spcPct val="0"/>
        </a:spcBef>
        <a:spcAft>
          <a:spcPct val="0"/>
        </a:spcAft>
        <a:defRPr sz="3667">
          <a:solidFill>
            <a:schemeClr val="tx1"/>
          </a:solidFill>
          <a:latin typeface="Arial" pitchFamily="-65" charset="0"/>
          <a:ea typeface="ＭＳ Ｐゴシック" pitchFamily="-65" charset="-128"/>
          <a:cs typeface="ＭＳ Ｐゴシック" pitchFamily="-65" charset="-128"/>
        </a:defRPr>
      </a:lvl7pPr>
      <a:lvl8pPr marL="1142954" algn="ctr" defTabSz="380985" rtl="0" eaLnBrk="1" fontAlgn="base" hangingPunct="1">
        <a:spcBef>
          <a:spcPct val="0"/>
        </a:spcBef>
        <a:spcAft>
          <a:spcPct val="0"/>
        </a:spcAft>
        <a:defRPr sz="3667">
          <a:solidFill>
            <a:schemeClr val="tx1"/>
          </a:solidFill>
          <a:latin typeface="Arial" pitchFamily="-65" charset="0"/>
          <a:ea typeface="ＭＳ Ｐゴシック" pitchFamily="-65" charset="-128"/>
          <a:cs typeface="ＭＳ Ｐゴシック" pitchFamily="-65" charset="-128"/>
        </a:defRPr>
      </a:lvl8pPr>
      <a:lvl9pPr marL="1523939" algn="ctr" defTabSz="380985" rtl="0" eaLnBrk="1" fontAlgn="base" hangingPunct="1">
        <a:spcBef>
          <a:spcPct val="0"/>
        </a:spcBef>
        <a:spcAft>
          <a:spcPct val="0"/>
        </a:spcAft>
        <a:defRPr sz="3667">
          <a:solidFill>
            <a:schemeClr val="tx1"/>
          </a:solidFill>
          <a:latin typeface="Arial" pitchFamily="-65" charset="0"/>
          <a:ea typeface="ＭＳ Ｐゴシック" pitchFamily="-65" charset="-128"/>
          <a:cs typeface="ＭＳ Ｐゴシック" pitchFamily="-65" charset="-128"/>
        </a:defRPr>
      </a:lvl9pPr>
    </p:titleStyle>
    <p:bodyStyle>
      <a:lvl1pPr marL="285739" indent="-285739" algn="l" defTabSz="380985" rtl="0" eaLnBrk="1" fontAlgn="base" hangingPunct="1">
        <a:spcBef>
          <a:spcPct val="20000"/>
        </a:spcBef>
        <a:spcAft>
          <a:spcPct val="0"/>
        </a:spcAft>
        <a:buFont typeface="Arial" charset="0"/>
        <a:buChar char="•"/>
        <a:defRPr sz="2667" kern="1200">
          <a:solidFill>
            <a:schemeClr val="tx1"/>
          </a:solidFill>
          <a:latin typeface="+mn-lt"/>
          <a:ea typeface="ＭＳ Ｐゴシック" charset="0"/>
          <a:cs typeface="MS PGothic" pitchFamily="34" charset="-128"/>
        </a:defRPr>
      </a:lvl1pPr>
      <a:lvl2pPr marL="619100" indent="-238115" algn="l" defTabSz="380985" rtl="0" eaLnBrk="1" fontAlgn="base" hangingPunct="1">
        <a:spcBef>
          <a:spcPct val="20000"/>
        </a:spcBef>
        <a:spcAft>
          <a:spcPct val="0"/>
        </a:spcAft>
        <a:buFont typeface="Arial" charset="0"/>
        <a:buChar char="–"/>
        <a:defRPr sz="2333" kern="1200">
          <a:solidFill>
            <a:schemeClr val="tx1"/>
          </a:solidFill>
          <a:latin typeface="+mn-lt"/>
          <a:ea typeface="MS PGothic" pitchFamily="34" charset="-128"/>
          <a:cs typeface="MS PGothic" charset="0"/>
        </a:defRPr>
      </a:lvl2pPr>
      <a:lvl3pPr marL="952462" indent="-190492" algn="l" defTabSz="380985"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128"/>
        </a:defRPr>
      </a:lvl3pPr>
      <a:lvl4pPr marL="1333447" indent="-190492" algn="l" defTabSz="380985" rtl="0" eaLnBrk="1" fontAlgn="base" hangingPunct="1">
        <a:spcBef>
          <a:spcPct val="20000"/>
        </a:spcBef>
        <a:spcAft>
          <a:spcPct val="0"/>
        </a:spcAft>
        <a:buFont typeface="Arial" charset="0"/>
        <a:buChar char="–"/>
        <a:defRPr sz="1667" kern="1200">
          <a:solidFill>
            <a:schemeClr val="tx1"/>
          </a:solidFill>
          <a:latin typeface="+mn-lt"/>
          <a:ea typeface="ヒラギノ角ゴ Pro W3" charset="-128"/>
          <a:cs typeface="ヒラギノ角ゴ Pro W3" charset="0"/>
        </a:defRPr>
      </a:lvl4pPr>
      <a:lvl5pPr marL="1714431" indent="-190492" algn="l" defTabSz="380985" rtl="0" eaLnBrk="1" fontAlgn="base" hangingPunct="1">
        <a:spcBef>
          <a:spcPct val="20000"/>
        </a:spcBef>
        <a:spcAft>
          <a:spcPct val="0"/>
        </a:spcAft>
        <a:buFont typeface="Arial" charset="0"/>
        <a:buChar char="»"/>
        <a:defRPr sz="1667" kern="1200">
          <a:solidFill>
            <a:schemeClr val="tx1"/>
          </a:solidFill>
          <a:latin typeface="+mn-lt"/>
          <a:ea typeface="ＭＳ Ｐゴシック" charset="0"/>
          <a:cs typeface="MS PGothic" pitchFamily="34" charset="-128"/>
        </a:defRPr>
      </a:lvl5pPr>
      <a:lvl6pPr marL="2095416" indent="-190492" algn="l" defTabSz="380985" rtl="0" eaLnBrk="1" latinLnBrk="0" hangingPunct="1">
        <a:spcBef>
          <a:spcPct val="20000"/>
        </a:spcBef>
        <a:buFont typeface="Arial"/>
        <a:buChar char="•"/>
        <a:defRPr sz="1667" kern="1200">
          <a:solidFill>
            <a:schemeClr val="tx1"/>
          </a:solidFill>
          <a:latin typeface="+mn-lt"/>
          <a:ea typeface="+mn-ea"/>
          <a:cs typeface="+mn-cs"/>
        </a:defRPr>
      </a:lvl6pPr>
      <a:lvl7pPr marL="2476401" indent="-190492" algn="l" defTabSz="380985" rtl="0" eaLnBrk="1" latinLnBrk="0" hangingPunct="1">
        <a:spcBef>
          <a:spcPct val="20000"/>
        </a:spcBef>
        <a:buFont typeface="Arial"/>
        <a:buChar char="•"/>
        <a:defRPr sz="1667" kern="1200">
          <a:solidFill>
            <a:schemeClr val="tx1"/>
          </a:solidFill>
          <a:latin typeface="+mn-lt"/>
          <a:ea typeface="+mn-ea"/>
          <a:cs typeface="+mn-cs"/>
        </a:defRPr>
      </a:lvl7pPr>
      <a:lvl8pPr marL="2857386" indent="-190492" algn="l" defTabSz="380985" rtl="0" eaLnBrk="1" latinLnBrk="0" hangingPunct="1">
        <a:spcBef>
          <a:spcPct val="20000"/>
        </a:spcBef>
        <a:buFont typeface="Arial"/>
        <a:buChar char="•"/>
        <a:defRPr sz="1667" kern="1200">
          <a:solidFill>
            <a:schemeClr val="tx1"/>
          </a:solidFill>
          <a:latin typeface="+mn-lt"/>
          <a:ea typeface="+mn-ea"/>
          <a:cs typeface="+mn-cs"/>
        </a:defRPr>
      </a:lvl8pPr>
      <a:lvl9pPr marL="3238370" indent="-190492" algn="l" defTabSz="380985" rtl="0" eaLnBrk="1" latinLnBrk="0" hangingPunct="1">
        <a:spcBef>
          <a:spcPct val="20000"/>
        </a:spcBef>
        <a:buFont typeface="Arial"/>
        <a:buChar char="•"/>
        <a:defRPr sz="1667" kern="1200">
          <a:solidFill>
            <a:schemeClr val="tx1"/>
          </a:solidFill>
          <a:latin typeface="+mn-lt"/>
          <a:ea typeface="+mn-ea"/>
          <a:cs typeface="+mn-cs"/>
        </a:defRPr>
      </a:lvl9pPr>
    </p:bodyStyle>
    <p:other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956" y="5017740"/>
            <a:ext cx="3619500" cy="132292"/>
          </a:xfrm>
          <a:prstGeom prst="rect">
            <a:avLst/>
          </a:prstGeom>
        </p:spPr>
        <p:txBody>
          <a:bodyPr vert="horz" lIns="91440" tIns="45720" rIns="0" bIns="45720" rtlCol="0" anchor="ctr"/>
          <a:lstStyle>
            <a:lvl1pPr algn="r">
              <a:defRPr sz="750">
                <a:solidFill>
                  <a:schemeClr val="tx1">
                    <a:tint val="75000"/>
                  </a:schemeClr>
                </a:solidFill>
              </a:defRPr>
            </a:lvl1pPr>
          </a:lstStyle>
          <a:p>
            <a:pPr>
              <a:defRPr/>
            </a:pPr>
            <a:endParaRPr lang="fi-FI"/>
          </a:p>
        </p:txBody>
      </p:sp>
      <p:sp>
        <p:nvSpPr>
          <p:cNvPr id="8" name="Date Placeholder 7"/>
          <p:cNvSpPr>
            <a:spLocks noGrp="1"/>
          </p:cNvSpPr>
          <p:nvPr>
            <p:ph type="dt" sz="half" idx="2"/>
          </p:nvPr>
        </p:nvSpPr>
        <p:spPr>
          <a:xfrm>
            <a:off x="5056956" y="5150032"/>
            <a:ext cx="3619500" cy="154782"/>
          </a:xfrm>
          <a:prstGeom prst="rect">
            <a:avLst/>
          </a:prstGeom>
        </p:spPr>
        <p:txBody>
          <a:bodyPr vert="horz" lIns="91440" tIns="45720" rIns="0" bIns="45720" rtlCol="0" anchor="ctr"/>
          <a:lstStyle>
            <a:lvl1pPr algn="r">
              <a:defRPr sz="750">
                <a:solidFill>
                  <a:schemeClr val="tx1">
                    <a:tint val="75000"/>
                  </a:schemeClr>
                </a:solidFill>
              </a:defRPr>
            </a:lvl1pPr>
          </a:lstStyle>
          <a:p>
            <a:pPr>
              <a:defRPr/>
            </a:pPr>
            <a:fld id="{ED520173-7D7F-4FBC-A781-33E654CAA422}" type="datetime1">
              <a:rPr lang="fi-FI" smtClean="0"/>
              <a:t>28.8.2022</a:t>
            </a:fld>
            <a:endParaRPr lang="fi-FI"/>
          </a:p>
        </p:txBody>
      </p:sp>
      <p:sp>
        <p:nvSpPr>
          <p:cNvPr id="9" name="Slide Number Placeholder 8"/>
          <p:cNvSpPr>
            <a:spLocks noGrp="1"/>
          </p:cNvSpPr>
          <p:nvPr>
            <p:ph type="sldNum" sz="quarter" idx="4"/>
          </p:nvPr>
        </p:nvSpPr>
        <p:spPr>
          <a:xfrm>
            <a:off x="5056956" y="5304814"/>
            <a:ext cx="3619500" cy="134938"/>
          </a:xfrm>
          <a:prstGeom prst="rect">
            <a:avLst/>
          </a:prstGeom>
        </p:spPr>
        <p:txBody>
          <a:bodyPr vert="horz" lIns="91440" tIns="45720" rIns="0" bIns="45720" rtlCol="0" anchor="ctr"/>
          <a:lstStyle>
            <a:lvl1pPr algn="r">
              <a:defRPr sz="750">
                <a:solidFill>
                  <a:schemeClr val="tx1">
                    <a:tint val="75000"/>
                  </a:schemeClr>
                </a:solidFill>
              </a:defRPr>
            </a:lvl1pPr>
          </a:lstStyle>
          <a:p>
            <a:pPr>
              <a:defRPr/>
            </a:pPr>
            <a:fld id="{805BCDE0-955E-2A43-932A-046BF80DB991}" type="slidenum">
              <a:rPr lang="fi-FI"/>
              <a:pPr>
                <a:defRPr/>
              </a:pPr>
              <a:t>‹#›</a:t>
            </a:fld>
            <a:endParaRPr lang="fi-FI"/>
          </a:p>
        </p:txBody>
      </p:sp>
    </p:spTree>
    <p:extLst>
      <p:ext uri="{BB962C8B-B14F-4D97-AF65-F5344CB8AC3E}">
        <p14:creationId xmlns:p14="http://schemas.microsoft.com/office/powerpoint/2010/main" val="2606906850"/>
      </p:ext>
    </p:extLst>
  </p:cSld>
  <p:clrMap bg1="lt1" tx1="dk1" bg2="lt2" tx2="dk2" accent1="accent1" accent2="accent2" accent3="accent3" accent4="accent4" accent5="accent5" accent6="accent6" hlink="hlink" folHlink="folHlink"/>
  <p:sldLayoutIdLst>
    <p:sldLayoutId id="2147485152" r:id="rId1"/>
    <p:sldLayoutId id="2147485153" r:id="rId2"/>
    <p:sldLayoutId id="2147485154" r:id="rId3"/>
    <p:sldLayoutId id="2147485155" r:id="rId4"/>
    <p:sldLayoutId id="2147485156" r:id="rId5"/>
    <p:sldLayoutId id="2147485157" r:id="rId6"/>
    <p:sldLayoutId id="2147485158" r:id="rId7"/>
  </p:sldLayoutIdLst>
  <p:hf hdr="0" ftr="0"/>
  <p:txStyles>
    <p:titleStyle>
      <a:lvl1pPr algn="ctr" defTabSz="380985" rtl="0" eaLnBrk="1" fontAlgn="base" hangingPunct="1">
        <a:spcBef>
          <a:spcPct val="0"/>
        </a:spcBef>
        <a:spcAft>
          <a:spcPct val="0"/>
        </a:spcAft>
        <a:defRPr sz="3667" kern="1200">
          <a:solidFill>
            <a:schemeClr val="tx1"/>
          </a:solidFill>
          <a:latin typeface="+mj-lt"/>
          <a:ea typeface="ＭＳ Ｐゴシック" charset="0"/>
          <a:cs typeface="MS PGothic" pitchFamily="34" charset="-128"/>
        </a:defRPr>
      </a:lvl1pPr>
      <a:lvl2pPr algn="ctr" defTabSz="380985" rtl="0" eaLnBrk="1" fontAlgn="base" hangingPunct="1">
        <a:spcBef>
          <a:spcPct val="0"/>
        </a:spcBef>
        <a:spcAft>
          <a:spcPct val="0"/>
        </a:spcAft>
        <a:defRPr sz="3667">
          <a:solidFill>
            <a:schemeClr val="tx1"/>
          </a:solidFill>
          <a:latin typeface="Arial" pitchFamily="-65" charset="0"/>
          <a:ea typeface="ＭＳ Ｐゴシック" charset="0"/>
          <a:cs typeface="MS PGothic" pitchFamily="34" charset="-128"/>
        </a:defRPr>
      </a:lvl2pPr>
      <a:lvl3pPr algn="ctr" defTabSz="380985" rtl="0" eaLnBrk="1" fontAlgn="base" hangingPunct="1">
        <a:spcBef>
          <a:spcPct val="0"/>
        </a:spcBef>
        <a:spcAft>
          <a:spcPct val="0"/>
        </a:spcAft>
        <a:defRPr sz="3667">
          <a:solidFill>
            <a:schemeClr val="tx1"/>
          </a:solidFill>
          <a:latin typeface="Arial" pitchFamily="-65" charset="0"/>
          <a:ea typeface="ＭＳ Ｐゴシック" charset="0"/>
          <a:cs typeface="MS PGothic" pitchFamily="34" charset="-128"/>
        </a:defRPr>
      </a:lvl3pPr>
      <a:lvl4pPr algn="ctr" defTabSz="380985" rtl="0" eaLnBrk="1" fontAlgn="base" hangingPunct="1">
        <a:spcBef>
          <a:spcPct val="0"/>
        </a:spcBef>
        <a:spcAft>
          <a:spcPct val="0"/>
        </a:spcAft>
        <a:defRPr sz="3667">
          <a:solidFill>
            <a:schemeClr val="tx1"/>
          </a:solidFill>
          <a:latin typeface="Arial" pitchFamily="-65" charset="0"/>
          <a:ea typeface="ＭＳ Ｐゴシック" charset="0"/>
          <a:cs typeface="MS PGothic" pitchFamily="34" charset="-128"/>
        </a:defRPr>
      </a:lvl4pPr>
      <a:lvl5pPr algn="ctr" defTabSz="380985" rtl="0" eaLnBrk="1" fontAlgn="base" hangingPunct="1">
        <a:spcBef>
          <a:spcPct val="0"/>
        </a:spcBef>
        <a:spcAft>
          <a:spcPct val="0"/>
        </a:spcAft>
        <a:defRPr sz="3667">
          <a:solidFill>
            <a:schemeClr val="tx1"/>
          </a:solidFill>
          <a:latin typeface="Arial" pitchFamily="-65" charset="0"/>
          <a:ea typeface="ＭＳ Ｐゴシック" charset="0"/>
          <a:cs typeface="MS PGothic" pitchFamily="34" charset="-128"/>
        </a:defRPr>
      </a:lvl5pPr>
      <a:lvl6pPr marL="380985" algn="ctr" defTabSz="380985" rtl="0" eaLnBrk="1" fontAlgn="base" hangingPunct="1">
        <a:spcBef>
          <a:spcPct val="0"/>
        </a:spcBef>
        <a:spcAft>
          <a:spcPct val="0"/>
        </a:spcAft>
        <a:defRPr sz="3667">
          <a:solidFill>
            <a:schemeClr val="tx1"/>
          </a:solidFill>
          <a:latin typeface="Arial" pitchFamily="-65" charset="0"/>
          <a:ea typeface="ＭＳ Ｐゴシック" pitchFamily="-65" charset="-128"/>
          <a:cs typeface="ＭＳ Ｐゴシック" pitchFamily="-65" charset="-128"/>
        </a:defRPr>
      </a:lvl6pPr>
      <a:lvl7pPr marL="761970" algn="ctr" defTabSz="380985" rtl="0" eaLnBrk="1" fontAlgn="base" hangingPunct="1">
        <a:spcBef>
          <a:spcPct val="0"/>
        </a:spcBef>
        <a:spcAft>
          <a:spcPct val="0"/>
        </a:spcAft>
        <a:defRPr sz="3667">
          <a:solidFill>
            <a:schemeClr val="tx1"/>
          </a:solidFill>
          <a:latin typeface="Arial" pitchFamily="-65" charset="0"/>
          <a:ea typeface="ＭＳ Ｐゴシック" pitchFamily="-65" charset="-128"/>
          <a:cs typeface="ＭＳ Ｐゴシック" pitchFamily="-65" charset="-128"/>
        </a:defRPr>
      </a:lvl7pPr>
      <a:lvl8pPr marL="1142954" algn="ctr" defTabSz="380985" rtl="0" eaLnBrk="1" fontAlgn="base" hangingPunct="1">
        <a:spcBef>
          <a:spcPct val="0"/>
        </a:spcBef>
        <a:spcAft>
          <a:spcPct val="0"/>
        </a:spcAft>
        <a:defRPr sz="3667">
          <a:solidFill>
            <a:schemeClr val="tx1"/>
          </a:solidFill>
          <a:latin typeface="Arial" pitchFamily="-65" charset="0"/>
          <a:ea typeface="ＭＳ Ｐゴシック" pitchFamily="-65" charset="-128"/>
          <a:cs typeface="ＭＳ Ｐゴシック" pitchFamily="-65" charset="-128"/>
        </a:defRPr>
      </a:lvl8pPr>
      <a:lvl9pPr marL="1523939" algn="ctr" defTabSz="380985" rtl="0" eaLnBrk="1" fontAlgn="base" hangingPunct="1">
        <a:spcBef>
          <a:spcPct val="0"/>
        </a:spcBef>
        <a:spcAft>
          <a:spcPct val="0"/>
        </a:spcAft>
        <a:defRPr sz="3667">
          <a:solidFill>
            <a:schemeClr val="tx1"/>
          </a:solidFill>
          <a:latin typeface="Arial" pitchFamily="-65" charset="0"/>
          <a:ea typeface="ＭＳ Ｐゴシック" pitchFamily="-65" charset="-128"/>
          <a:cs typeface="ＭＳ Ｐゴシック" pitchFamily="-65" charset="-128"/>
        </a:defRPr>
      </a:lvl9pPr>
    </p:titleStyle>
    <p:bodyStyle>
      <a:lvl1pPr marL="285739" indent="-285739" algn="l" defTabSz="380985" rtl="0" eaLnBrk="1" fontAlgn="base" hangingPunct="1">
        <a:spcBef>
          <a:spcPct val="20000"/>
        </a:spcBef>
        <a:spcAft>
          <a:spcPct val="0"/>
        </a:spcAft>
        <a:buFont typeface="Arial" charset="0"/>
        <a:buChar char="•"/>
        <a:defRPr sz="2667" kern="1200">
          <a:solidFill>
            <a:schemeClr val="tx1"/>
          </a:solidFill>
          <a:latin typeface="+mn-lt"/>
          <a:ea typeface="ＭＳ Ｐゴシック" charset="0"/>
          <a:cs typeface="MS PGothic" pitchFamily="34" charset="-128"/>
        </a:defRPr>
      </a:lvl1pPr>
      <a:lvl2pPr marL="619100" indent="-238115" algn="l" defTabSz="380985" rtl="0" eaLnBrk="1" fontAlgn="base" hangingPunct="1">
        <a:spcBef>
          <a:spcPct val="20000"/>
        </a:spcBef>
        <a:spcAft>
          <a:spcPct val="0"/>
        </a:spcAft>
        <a:buFont typeface="Arial" charset="0"/>
        <a:buChar char="–"/>
        <a:defRPr sz="2333" kern="1200">
          <a:solidFill>
            <a:schemeClr val="tx1"/>
          </a:solidFill>
          <a:latin typeface="+mn-lt"/>
          <a:ea typeface="MS PGothic" pitchFamily="34" charset="-128"/>
          <a:cs typeface="MS PGothic" charset="0"/>
        </a:defRPr>
      </a:lvl2pPr>
      <a:lvl3pPr marL="952462" indent="-190492" algn="l" defTabSz="380985"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128"/>
        </a:defRPr>
      </a:lvl3pPr>
      <a:lvl4pPr marL="1333447" indent="-190492" algn="l" defTabSz="380985" rtl="0" eaLnBrk="1" fontAlgn="base" hangingPunct="1">
        <a:spcBef>
          <a:spcPct val="20000"/>
        </a:spcBef>
        <a:spcAft>
          <a:spcPct val="0"/>
        </a:spcAft>
        <a:buFont typeface="Arial" charset="0"/>
        <a:buChar char="–"/>
        <a:defRPr sz="1667" kern="1200">
          <a:solidFill>
            <a:schemeClr val="tx1"/>
          </a:solidFill>
          <a:latin typeface="+mn-lt"/>
          <a:ea typeface="ヒラギノ角ゴ Pro W3" charset="-128"/>
          <a:cs typeface="ヒラギノ角ゴ Pro W3" charset="0"/>
        </a:defRPr>
      </a:lvl4pPr>
      <a:lvl5pPr marL="1714431" indent="-190492" algn="l" defTabSz="380985" rtl="0" eaLnBrk="1" fontAlgn="base" hangingPunct="1">
        <a:spcBef>
          <a:spcPct val="20000"/>
        </a:spcBef>
        <a:spcAft>
          <a:spcPct val="0"/>
        </a:spcAft>
        <a:buFont typeface="Arial" charset="0"/>
        <a:buChar char="»"/>
        <a:defRPr sz="1667" kern="1200">
          <a:solidFill>
            <a:schemeClr val="tx1"/>
          </a:solidFill>
          <a:latin typeface="+mn-lt"/>
          <a:ea typeface="ＭＳ Ｐゴシック" charset="0"/>
          <a:cs typeface="MS PGothic" pitchFamily="34" charset="-128"/>
        </a:defRPr>
      </a:lvl5pPr>
      <a:lvl6pPr marL="2095416" indent="-190492" algn="l" defTabSz="380985" rtl="0" eaLnBrk="1" latinLnBrk="0" hangingPunct="1">
        <a:spcBef>
          <a:spcPct val="20000"/>
        </a:spcBef>
        <a:buFont typeface="Arial"/>
        <a:buChar char="•"/>
        <a:defRPr sz="1667" kern="1200">
          <a:solidFill>
            <a:schemeClr val="tx1"/>
          </a:solidFill>
          <a:latin typeface="+mn-lt"/>
          <a:ea typeface="+mn-ea"/>
          <a:cs typeface="+mn-cs"/>
        </a:defRPr>
      </a:lvl6pPr>
      <a:lvl7pPr marL="2476401" indent="-190492" algn="l" defTabSz="380985" rtl="0" eaLnBrk="1" latinLnBrk="0" hangingPunct="1">
        <a:spcBef>
          <a:spcPct val="20000"/>
        </a:spcBef>
        <a:buFont typeface="Arial"/>
        <a:buChar char="•"/>
        <a:defRPr sz="1667" kern="1200">
          <a:solidFill>
            <a:schemeClr val="tx1"/>
          </a:solidFill>
          <a:latin typeface="+mn-lt"/>
          <a:ea typeface="+mn-ea"/>
          <a:cs typeface="+mn-cs"/>
        </a:defRPr>
      </a:lvl7pPr>
      <a:lvl8pPr marL="2857386" indent="-190492" algn="l" defTabSz="380985" rtl="0" eaLnBrk="1" latinLnBrk="0" hangingPunct="1">
        <a:spcBef>
          <a:spcPct val="20000"/>
        </a:spcBef>
        <a:buFont typeface="Arial"/>
        <a:buChar char="•"/>
        <a:defRPr sz="1667" kern="1200">
          <a:solidFill>
            <a:schemeClr val="tx1"/>
          </a:solidFill>
          <a:latin typeface="+mn-lt"/>
          <a:ea typeface="+mn-ea"/>
          <a:cs typeface="+mn-cs"/>
        </a:defRPr>
      </a:lvl8pPr>
      <a:lvl9pPr marL="3238370" indent="-190492" algn="l" defTabSz="380985" rtl="0" eaLnBrk="1" latinLnBrk="0" hangingPunct="1">
        <a:spcBef>
          <a:spcPct val="20000"/>
        </a:spcBef>
        <a:buFont typeface="Arial"/>
        <a:buChar char="•"/>
        <a:defRPr sz="1667" kern="1200">
          <a:solidFill>
            <a:schemeClr val="tx1"/>
          </a:solidFill>
          <a:latin typeface="+mn-lt"/>
          <a:ea typeface="+mn-ea"/>
          <a:cs typeface="+mn-cs"/>
        </a:defRPr>
      </a:lvl9pPr>
    </p:bodyStyle>
    <p:other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6678800" y="5387367"/>
            <a:ext cx="2057400" cy="192026"/>
          </a:xfrm>
          <a:prstGeom prst="rect">
            <a:avLst/>
          </a:prstGeom>
        </p:spPr>
        <p:txBody>
          <a:bodyPr vert="horz" lIns="91440" tIns="45720" rIns="91440" bIns="45720" rtlCol="0" anchor="ctr"/>
          <a:lstStyle>
            <a:lvl1pPr algn="r">
              <a:defRPr sz="900" baseline="0">
                <a:solidFill>
                  <a:schemeClr val="bg1"/>
                </a:solidFill>
              </a:defRPr>
            </a:lvl1pPr>
          </a:lstStyle>
          <a:p>
            <a:fld id="{28F7F04C-F568-F649-A2AE-EA61C66B69B4}" type="slidenum">
              <a:rPr lang="en-US" smtClean="0"/>
              <a:pPr/>
              <a:t>‹#›</a:t>
            </a:fld>
            <a:endParaRPr lang="en-US" dirty="0"/>
          </a:p>
        </p:txBody>
      </p:sp>
      <p:sp>
        <p:nvSpPr>
          <p:cNvPr id="4" name="Date Placeholder 3"/>
          <p:cNvSpPr>
            <a:spLocks noGrp="1"/>
          </p:cNvSpPr>
          <p:nvPr>
            <p:ph type="dt" sz="half" idx="2"/>
          </p:nvPr>
        </p:nvSpPr>
        <p:spPr>
          <a:xfrm>
            <a:off x="6678800" y="5191935"/>
            <a:ext cx="2057400" cy="195432"/>
          </a:xfrm>
          <a:prstGeom prst="rect">
            <a:avLst/>
          </a:prstGeom>
        </p:spPr>
        <p:txBody>
          <a:bodyPr vert="horz" lIns="91440" tIns="45720" rIns="91440" bIns="45720" rtlCol="0" anchor="ctr"/>
          <a:lstStyle>
            <a:lvl1pPr algn="r">
              <a:defRPr sz="900" baseline="0">
                <a:solidFill>
                  <a:schemeClr val="bg1"/>
                </a:solidFill>
              </a:defRPr>
            </a:lvl1pPr>
          </a:lstStyle>
          <a:p>
            <a:fld id="{872D864F-ABAF-554D-9789-A85A8B9B2E3D}" type="datetimeFigureOut">
              <a:rPr lang="en-US" smtClean="0"/>
              <a:pPr/>
              <a:t>8/28/2022</a:t>
            </a:fld>
            <a:endParaRPr lang="en-US" dirty="0"/>
          </a:p>
        </p:txBody>
      </p:sp>
    </p:spTree>
    <p:extLst>
      <p:ext uri="{BB962C8B-B14F-4D97-AF65-F5344CB8AC3E}">
        <p14:creationId xmlns:p14="http://schemas.microsoft.com/office/powerpoint/2010/main" val="3374676970"/>
      </p:ext>
    </p:extLst>
  </p:cSld>
  <p:clrMap bg1="lt1" tx1="dk1" bg2="lt2" tx2="dk2" accent1="accent1" accent2="accent2" accent3="accent3" accent4="accent4" accent5="accent5" accent6="accent6" hlink="hlink" folHlink="folHlink"/>
  <p:sldLayoutIdLst>
    <p:sldLayoutId id="2147485241" r:id="rId1"/>
    <p:sldLayoutId id="2147485242" r:id="rId2"/>
    <p:sldLayoutId id="2147485243" r:id="rId3"/>
    <p:sldLayoutId id="2147485244" r:id="rId4"/>
    <p:sldLayoutId id="2147485245" r:id="rId5"/>
    <p:sldLayoutId id="2147485246" r:id="rId6"/>
    <p:sldLayoutId id="2147485247" r:id="rId7"/>
    <p:sldLayoutId id="2147485248" r:id="rId8"/>
    <p:sldLayoutId id="2147485249" r:id="rId9"/>
    <p:sldLayoutId id="2147485250" r:id="rId10"/>
    <p:sldLayoutId id="2147485251" r:id="rId11"/>
    <p:sldLayoutId id="2147485252" r:id="rId12"/>
    <p:sldLayoutId id="2147485253" r:id="rId13"/>
    <p:sldLayoutId id="2147485254" r:id="rId14"/>
    <p:sldLayoutId id="2147485255" r:id="rId15"/>
    <p:sldLayoutId id="2147485256" r:id="rId16"/>
    <p:sldLayoutId id="2147485292" r:id="rId17"/>
  </p:sldLayoutIdLst>
  <p:txStyles>
    <p:titleStyle>
      <a:lvl1pPr algn="l" defTabSz="685793" rtl="0" eaLnBrk="1" latinLnBrk="0" hangingPunct="1">
        <a:lnSpc>
          <a:spcPct val="90000"/>
        </a:lnSpc>
        <a:spcBef>
          <a:spcPct val="0"/>
        </a:spcBef>
        <a:buNone/>
        <a:defRPr sz="3300" kern="1200" baseline="0">
          <a:solidFill>
            <a:schemeClr val="tx1"/>
          </a:solidFill>
          <a:latin typeface="+mj-lt"/>
          <a:ea typeface="+mj-ea"/>
          <a:cs typeface="+mj-cs"/>
        </a:defRPr>
      </a:lvl1pPr>
    </p:titleStyle>
    <p:bodyStyle>
      <a:lvl1pPr marL="171448" indent="-171448" algn="l" defTabSz="685793"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45" indent="-171448" algn="l" defTabSz="685793"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41" indent="-171448" algn="l" defTabSz="685793"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38" indent="-171448" algn="l" defTabSz="685793"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35" indent="-171448" algn="l" defTabSz="685793"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31" indent="-171448" algn="l" defTabSz="68579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28" indent="-171448" algn="l" defTabSz="68579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24" indent="-171448" algn="l" defTabSz="68579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21" indent="-171448" algn="l" defTabSz="685793"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93" rtl="0" eaLnBrk="1" latinLnBrk="0" hangingPunct="1">
        <a:defRPr sz="1350" kern="1200">
          <a:solidFill>
            <a:schemeClr val="tx1"/>
          </a:solidFill>
          <a:latin typeface="+mn-lt"/>
          <a:ea typeface="+mn-ea"/>
          <a:cs typeface="+mn-cs"/>
        </a:defRPr>
      </a:lvl1pPr>
      <a:lvl2pPr marL="342896" algn="l" defTabSz="685793" rtl="0" eaLnBrk="1" latinLnBrk="0" hangingPunct="1">
        <a:defRPr sz="1350" kern="1200">
          <a:solidFill>
            <a:schemeClr val="tx1"/>
          </a:solidFill>
          <a:latin typeface="+mn-lt"/>
          <a:ea typeface="+mn-ea"/>
          <a:cs typeface="+mn-cs"/>
        </a:defRPr>
      </a:lvl2pPr>
      <a:lvl3pPr marL="685793" algn="l" defTabSz="685793" rtl="0" eaLnBrk="1" latinLnBrk="0" hangingPunct="1">
        <a:defRPr sz="1350" kern="1200">
          <a:solidFill>
            <a:schemeClr val="tx1"/>
          </a:solidFill>
          <a:latin typeface="+mn-lt"/>
          <a:ea typeface="+mn-ea"/>
          <a:cs typeface="+mn-cs"/>
        </a:defRPr>
      </a:lvl3pPr>
      <a:lvl4pPr marL="1028690" algn="l" defTabSz="685793" rtl="0" eaLnBrk="1" latinLnBrk="0" hangingPunct="1">
        <a:defRPr sz="1350" kern="1200">
          <a:solidFill>
            <a:schemeClr val="tx1"/>
          </a:solidFill>
          <a:latin typeface="+mn-lt"/>
          <a:ea typeface="+mn-ea"/>
          <a:cs typeface="+mn-cs"/>
        </a:defRPr>
      </a:lvl4pPr>
      <a:lvl5pPr marL="1371587" algn="l" defTabSz="685793" rtl="0" eaLnBrk="1" latinLnBrk="0" hangingPunct="1">
        <a:defRPr sz="1350" kern="1200">
          <a:solidFill>
            <a:schemeClr val="tx1"/>
          </a:solidFill>
          <a:latin typeface="+mn-lt"/>
          <a:ea typeface="+mn-ea"/>
          <a:cs typeface="+mn-cs"/>
        </a:defRPr>
      </a:lvl5pPr>
      <a:lvl6pPr marL="1714483" algn="l" defTabSz="685793" rtl="0" eaLnBrk="1" latinLnBrk="0" hangingPunct="1">
        <a:defRPr sz="1350" kern="1200">
          <a:solidFill>
            <a:schemeClr val="tx1"/>
          </a:solidFill>
          <a:latin typeface="+mn-lt"/>
          <a:ea typeface="+mn-ea"/>
          <a:cs typeface="+mn-cs"/>
        </a:defRPr>
      </a:lvl6pPr>
      <a:lvl7pPr marL="2057379" algn="l" defTabSz="685793" rtl="0" eaLnBrk="1" latinLnBrk="0" hangingPunct="1">
        <a:defRPr sz="1350" kern="1200">
          <a:solidFill>
            <a:schemeClr val="tx1"/>
          </a:solidFill>
          <a:latin typeface="+mn-lt"/>
          <a:ea typeface="+mn-ea"/>
          <a:cs typeface="+mn-cs"/>
        </a:defRPr>
      </a:lvl7pPr>
      <a:lvl8pPr marL="2400276" algn="l" defTabSz="685793" rtl="0" eaLnBrk="1" latinLnBrk="0" hangingPunct="1">
        <a:defRPr sz="1350" kern="1200">
          <a:solidFill>
            <a:schemeClr val="tx1"/>
          </a:solidFill>
          <a:latin typeface="+mn-lt"/>
          <a:ea typeface="+mn-ea"/>
          <a:cs typeface="+mn-cs"/>
        </a:defRPr>
      </a:lvl8pPr>
      <a:lvl9pPr marL="2743173" algn="l" defTabSz="68579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27">
          <p15:clr>
            <a:srgbClr val="F26B43"/>
          </p15:clr>
        </p15:guide>
        <p15:guide id="2" orient="horz" pos="3444">
          <p15:clr>
            <a:srgbClr val="F26B43"/>
          </p15:clr>
        </p15:guide>
        <p15:guide id="3"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956" y="5017740"/>
            <a:ext cx="3619500" cy="132292"/>
          </a:xfrm>
          <a:prstGeom prst="rect">
            <a:avLst/>
          </a:prstGeom>
        </p:spPr>
        <p:txBody>
          <a:bodyPr vert="horz" lIns="91440" tIns="45720" rIns="0" bIns="45720" rtlCol="0" anchor="ctr"/>
          <a:lstStyle>
            <a:lvl1pPr algn="r">
              <a:defRPr sz="750">
                <a:solidFill>
                  <a:schemeClr val="tx1">
                    <a:tint val="75000"/>
                  </a:schemeClr>
                </a:solidFill>
              </a:defRPr>
            </a:lvl1pPr>
          </a:lstStyle>
          <a:p>
            <a:pPr defTabSz="380985">
              <a:defRPr/>
            </a:pPr>
            <a:endParaRPr lang="fi-FI">
              <a:solidFill>
                <a:prstClr val="black">
                  <a:tint val="75000"/>
                </a:prstClr>
              </a:solidFill>
              <a:cs typeface="Arial"/>
              <a:sym typeface="Arial"/>
            </a:endParaRPr>
          </a:p>
        </p:txBody>
      </p:sp>
      <p:sp>
        <p:nvSpPr>
          <p:cNvPr id="8" name="Date Placeholder 7"/>
          <p:cNvSpPr>
            <a:spLocks noGrp="1"/>
          </p:cNvSpPr>
          <p:nvPr>
            <p:ph type="dt" sz="half" idx="2"/>
          </p:nvPr>
        </p:nvSpPr>
        <p:spPr>
          <a:xfrm>
            <a:off x="5056956" y="5150032"/>
            <a:ext cx="3619500" cy="154782"/>
          </a:xfrm>
          <a:prstGeom prst="rect">
            <a:avLst/>
          </a:prstGeom>
        </p:spPr>
        <p:txBody>
          <a:bodyPr vert="horz" lIns="91440" tIns="45720" rIns="0" bIns="45720" rtlCol="0" anchor="ctr"/>
          <a:lstStyle>
            <a:lvl1pPr algn="r">
              <a:defRPr sz="750">
                <a:solidFill>
                  <a:schemeClr val="tx1">
                    <a:tint val="75000"/>
                  </a:schemeClr>
                </a:solidFill>
              </a:defRPr>
            </a:lvl1pPr>
          </a:lstStyle>
          <a:p>
            <a:pPr defTabSz="380985">
              <a:defRPr/>
            </a:pPr>
            <a:fld id="{ED520173-7D7F-4FBC-A781-33E654CAA422}" type="datetime1">
              <a:rPr lang="fi-FI" smtClean="0">
                <a:solidFill>
                  <a:prstClr val="black">
                    <a:tint val="75000"/>
                  </a:prstClr>
                </a:solidFill>
                <a:cs typeface="Arial"/>
                <a:sym typeface="Arial"/>
              </a:rPr>
              <a:pPr defTabSz="380985">
                <a:defRPr/>
              </a:pPr>
              <a:t>28.8.2022</a:t>
            </a:fld>
            <a:endParaRPr lang="fi-FI">
              <a:solidFill>
                <a:prstClr val="black">
                  <a:tint val="75000"/>
                </a:prstClr>
              </a:solidFill>
              <a:cs typeface="Arial"/>
              <a:sym typeface="Arial"/>
            </a:endParaRPr>
          </a:p>
        </p:txBody>
      </p:sp>
      <p:sp>
        <p:nvSpPr>
          <p:cNvPr id="9" name="Slide Number Placeholder 8"/>
          <p:cNvSpPr>
            <a:spLocks noGrp="1"/>
          </p:cNvSpPr>
          <p:nvPr>
            <p:ph type="sldNum" sz="quarter" idx="4"/>
          </p:nvPr>
        </p:nvSpPr>
        <p:spPr>
          <a:xfrm>
            <a:off x="5056956" y="5304814"/>
            <a:ext cx="3619500" cy="134938"/>
          </a:xfrm>
          <a:prstGeom prst="rect">
            <a:avLst/>
          </a:prstGeom>
        </p:spPr>
        <p:txBody>
          <a:bodyPr vert="horz" lIns="91440" tIns="45720" rIns="0" bIns="45720" rtlCol="0" anchor="ctr"/>
          <a:lstStyle>
            <a:lvl1pPr algn="r">
              <a:defRPr sz="750">
                <a:solidFill>
                  <a:schemeClr val="tx1">
                    <a:tint val="75000"/>
                  </a:schemeClr>
                </a:solidFill>
              </a:defRPr>
            </a:lvl1pPr>
          </a:lstStyle>
          <a:p>
            <a:pPr defTabSz="380985">
              <a:defRPr/>
            </a:pPr>
            <a:fld id="{805BCDE0-955E-2A43-932A-046BF80DB991}" type="slidenum">
              <a:rPr lang="fi-FI" smtClean="0">
                <a:solidFill>
                  <a:prstClr val="black">
                    <a:tint val="75000"/>
                  </a:prstClr>
                </a:solidFill>
                <a:cs typeface="Arial"/>
                <a:sym typeface="Arial"/>
              </a:rPr>
              <a:pPr defTabSz="380985">
                <a:defRPr/>
              </a:pPr>
              <a:t>‹#›</a:t>
            </a:fld>
            <a:endParaRPr lang="fi-FI">
              <a:solidFill>
                <a:prstClr val="black">
                  <a:tint val="75000"/>
                </a:prstClr>
              </a:solidFill>
              <a:cs typeface="Arial"/>
              <a:sym typeface="Arial"/>
            </a:endParaRPr>
          </a:p>
        </p:txBody>
      </p:sp>
    </p:spTree>
    <p:extLst>
      <p:ext uri="{BB962C8B-B14F-4D97-AF65-F5344CB8AC3E}">
        <p14:creationId xmlns:p14="http://schemas.microsoft.com/office/powerpoint/2010/main" val="134241249"/>
      </p:ext>
    </p:extLst>
  </p:cSld>
  <p:clrMap bg1="lt1" tx1="dk1" bg2="lt2" tx2="dk2" accent1="accent1" accent2="accent2" accent3="accent3" accent4="accent4" accent5="accent5" accent6="accent6" hlink="hlink" folHlink="folHlink"/>
  <p:sldLayoutIdLst>
    <p:sldLayoutId id="2147484772" r:id="rId1"/>
    <p:sldLayoutId id="2147484773" r:id="rId2"/>
    <p:sldLayoutId id="2147484774" r:id="rId3"/>
    <p:sldLayoutId id="2147484775" r:id="rId4"/>
    <p:sldLayoutId id="2147484776" r:id="rId5"/>
    <p:sldLayoutId id="2147484777" r:id="rId6"/>
    <p:sldLayoutId id="2147484778" r:id="rId7"/>
    <p:sldLayoutId id="2147484779" r:id="rId8"/>
    <p:sldLayoutId id="2147484780" r:id="rId9"/>
    <p:sldLayoutId id="2147484781" r:id="rId10"/>
    <p:sldLayoutId id="2147484782" r:id="rId11"/>
    <p:sldLayoutId id="2147484783" r:id="rId12"/>
    <p:sldLayoutId id="2147484784" r:id="rId13"/>
    <p:sldLayoutId id="2147484785" r:id="rId14"/>
    <p:sldLayoutId id="2147484786" r:id="rId15"/>
    <p:sldLayoutId id="2147484787" r:id="rId16"/>
    <p:sldLayoutId id="2147484788" r:id="rId17"/>
    <p:sldLayoutId id="2147484789" r:id="rId18"/>
    <p:sldLayoutId id="2147484790" r:id="rId19"/>
    <p:sldLayoutId id="2147484791" r:id="rId20"/>
    <p:sldLayoutId id="2147484792" r:id="rId21"/>
  </p:sldLayoutIdLst>
  <p:hf hdr="0" ftr="0"/>
  <p:txStyles>
    <p:titleStyle>
      <a:lvl1pPr algn="ctr" defTabSz="380985" rtl="0" eaLnBrk="1" fontAlgn="base" hangingPunct="1">
        <a:spcBef>
          <a:spcPct val="0"/>
        </a:spcBef>
        <a:spcAft>
          <a:spcPct val="0"/>
        </a:spcAft>
        <a:defRPr sz="3667" kern="1200">
          <a:solidFill>
            <a:schemeClr val="tx1"/>
          </a:solidFill>
          <a:latin typeface="+mj-lt"/>
          <a:ea typeface="ＭＳ Ｐゴシック" charset="0"/>
          <a:cs typeface="MS PGothic" pitchFamily="34" charset="-128"/>
        </a:defRPr>
      </a:lvl1pPr>
      <a:lvl2pPr algn="ctr" defTabSz="380985" rtl="0" eaLnBrk="1" fontAlgn="base" hangingPunct="1">
        <a:spcBef>
          <a:spcPct val="0"/>
        </a:spcBef>
        <a:spcAft>
          <a:spcPct val="0"/>
        </a:spcAft>
        <a:defRPr sz="3667">
          <a:solidFill>
            <a:schemeClr val="tx1"/>
          </a:solidFill>
          <a:latin typeface="Arial" pitchFamily="-65" charset="0"/>
          <a:ea typeface="ＭＳ Ｐゴシック" charset="0"/>
          <a:cs typeface="MS PGothic" pitchFamily="34" charset="-128"/>
        </a:defRPr>
      </a:lvl2pPr>
      <a:lvl3pPr algn="ctr" defTabSz="380985" rtl="0" eaLnBrk="1" fontAlgn="base" hangingPunct="1">
        <a:spcBef>
          <a:spcPct val="0"/>
        </a:spcBef>
        <a:spcAft>
          <a:spcPct val="0"/>
        </a:spcAft>
        <a:defRPr sz="3667">
          <a:solidFill>
            <a:schemeClr val="tx1"/>
          </a:solidFill>
          <a:latin typeface="Arial" pitchFamily="-65" charset="0"/>
          <a:ea typeface="ＭＳ Ｐゴシック" charset="0"/>
          <a:cs typeface="MS PGothic" pitchFamily="34" charset="-128"/>
        </a:defRPr>
      </a:lvl3pPr>
      <a:lvl4pPr algn="ctr" defTabSz="380985" rtl="0" eaLnBrk="1" fontAlgn="base" hangingPunct="1">
        <a:spcBef>
          <a:spcPct val="0"/>
        </a:spcBef>
        <a:spcAft>
          <a:spcPct val="0"/>
        </a:spcAft>
        <a:defRPr sz="3667">
          <a:solidFill>
            <a:schemeClr val="tx1"/>
          </a:solidFill>
          <a:latin typeface="Arial" pitchFamily="-65" charset="0"/>
          <a:ea typeface="ＭＳ Ｐゴシック" charset="0"/>
          <a:cs typeface="MS PGothic" pitchFamily="34" charset="-128"/>
        </a:defRPr>
      </a:lvl4pPr>
      <a:lvl5pPr algn="ctr" defTabSz="380985" rtl="0" eaLnBrk="1" fontAlgn="base" hangingPunct="1">
        <a:spcBef>
          <a:spcPct val="0"/>
        </a:spcBef>
        <a:spcAft>
          <a:spcPct val="0"/>
        </a:spcAft>
        <a:defRPr sz="3667">
          <a:solidFill>
            <a:schemeClr val="tx1"/>
          </a:solidFill>
          <a:latin typeface="Arial" pitchFamily="-65" charset="0"/>
          <a:ea typeface="ＭＳ Ｐゴシック" charset="0"/>
          <a:cs typeface="MS PGothic" pitchFamily="34" charset="-128"/>
        </a:defRPr>
      </a:lvl5pPr>
      <a:lvl6pPr marL="380985" algn="ctr" defTabSz="380985" rtl="0" eaLnBrk="1" fontAlgn="base" hangingPunct="1">
        <a:spcBef>
          <a:spcPct val="0"/>
        </a:spcBef>
        <a:spcAft>
          <a:spcPct val="0"/>
        </a:spcAft>
        <a:defRPr sz="3667">
          <a:solidFill>
            <a:schemeClr val="tx1"/>
          </a:solidFill>
          <a:latin typeface="Arial" pitchFamily="-65" charset="0"/>
          <a:ea typeface="ＭＳ Ｐゴシック" pitchFamily="-65" charset="-128"/>
          <a:cs typeface="ＭＳ Ｐゴシック" pitchFamily="-65" charset="-128"/>
        </a:defRPr>
      </a:lvl6pPr>
      <a:lvl7pPr marL="761970" algn="ctr" defTabSz="380985" rtl="0" eaLnBrk="1" fontAlgn="base" hangingPunct="1">
        <a:spcBef>
          <a:spcPct val="0"/>
        </a:spcBef>
        <a:spcAft>
          <a:spcPct val="0"/>
        </a:spcAft>
        <a:defRPr sz="3667">
          <a:solidFill>
            <a:schemeClr val="tx1"/>
          </a:solidFill>
          <a:latin typeface="Arial" pitchFamily="-65" charset="0"/>
          <a:ea typeface="ＭＳ Ｐゴシック" pitchFamily="-65" charset="-128"/>
          <a:cs typeface="ＭＳ Ｐゴシック" pitchFamily="-65" charset="-128"/>
        </a:defRPr>
      </a:lvl7pPr>
      <a:lvl8pPr marL="1142954" algn="ctr" defTabSz="380985" rtl="0" eaLnBrk="1" fontAlgn="base" hangingPunct="1">
        <a:spcBef>
          <a:spcPct val="0"/>
        </a:spcBef>
        <a:spcAft>
          <a:spcPct val="0"/>
        </a:spcAft>
        <a:defRPr sz="3667">
          <a:solidFill>
            <a:schemeClr val="tx1"/>
          </a:solidFill>
          <a:latin typeface="Arial" pitchFamily="-65" charset="0"/>
          <a:ea typeface="ＭＳ Ｐゴシック" pitchFamily="-65" charset="-128"/>
          <a:cs typeface="ＭＳ Ｐゴシック" pitchFamily="-65" charset="-128"/>
        </a:defRPr>
      </a:lvl8pPr>
      <a:lvl9pPr marL="1523939" algn="ctr" defTabSz="380985" rtl="0" eaLnBrk="1" fontAlgn="base" hangingPunct="1">
        <a:spcBef>
          <a:spcPct val="0"/>
        </a:spcBef>
        <a:spcAft>
          <a:spcPct val="0"/>
        </a:spcAft>
        <a:defRPr sz="3667">
          <a:solidFill>
            <a:schemeClr val="tx1"/>
          </a:solidFill>
          <a:latin typeface="Arial" pitchFamily="-65" charset="0"/>
          <a:ea typeface="ＭＳ Ｐゴシック" pitchFamily="-65" charset="-128"/>
          <a:cs typeface="ＭＳ Ｐゴシック" pitchFamily="-65" charset="-128"/>
        </a:defRPr>
      </a:lvl9pPr>
    </p:titleStyle>
    <p:bodyStyle>
      <a:lvl1pPr marL="285739" indent="-285739" algn="l" defTabSz="380985" rtl="0" eaLnBrk="1" fontAlgn="base" hangingPunct="1">
        <a:spcBef>
          <a:spcPct val="20000"/>
        </a:spcBef>
        <a:spcAft>
          <a:spcPct val="0"/>
        </a:spcAft>
        <a:buFont typeface="Arial" charset="0"/>
        <a:buChar char="•"/>
        <a:defRPr sz="2667" kern="1200">
          <a:solidFill>
            <a:schemeClr val="tx1"/>
          </a:solidFill>
          <a:latin typeface="+mn-lt"/>
          <a:ea typeface="ＭＳ Ｐゴシック" charset="0"/>
          <a:cs typeface="MS PGothic" pitchFamily="34" charset="-128"/>
        </a:defRPr>
      </a:lvl1pPr>
      <a:lvl2pPr marL="619100" indent="-238115" algn="l" defTabSz="380985" rtl="0" eaLnBrk="1" fontAlgn="base" hangingPunct="1">
        <a:spcBef>
          <a:spcPct val="20000"/>
        </a:spcBef>
        <a:spcAft>
          <a:spcPct val="0"/>
        </a:spcAft>
        <a:buFont typeface="Arial" charset="0"/>
        <a:buChar char="–"/>
        <a:defRPr sz="2333" kern="1200">
          <a:solidFill>
            <a:schemeClr val="tx1"/>
          </a:solidFill>
          <a:latin typeface="+mn-lt"/>
          <a:ea typeface="MS PGothic" pitchFamily="34" charset="-128"/>
          <a:cs typeface="MS PGothic" charset="0"/>
        </a:defRPr>
      </a:lvl2pPr>
      <a:lvl3pPr marL="952462" indent="-190492" algn="l" defTabSz="380985"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128"/>
        </a:defRPr>
      </a:lvl3pPr>
      <a:lvl4pPr marL="1333447" indent="-190492" algn="l" defTabSz="380985" rtl="0" eaLnBrk="1" fontAlgn="base" hangingPunct="1">
        <a:spcBef>
          <a:spcPct val="20000"/>
        </a:spcBef>
        <a:spcAft>
          <a:spcPct val="0"/>
        </a:spcAft>
        <a:buFont typeface="Arial" charset="0"/>
        <a:buChar char="–"/>
        <a:defRPr sz="1667" kern="1200">
          <a:solidFill>
            <a:schemeClr val="tx1"/>
          </a:solidFill>
          <a:latin typeface="+mn-lt"/>
          <a:ea typeface="ヒラギノ角ゴ Pro W3" charset="-128"/>
          <a:cs typeface="ヒラギノ角ゴ Pro W3" charset="0"/>
        </a:defRPr>
      </a:lvl4pPr>
      <a:lvl5pPr marL="1714431" indent="-190492" algn="l" defTabSz="380985" rtl="0" eaLnBrk="1" fontAlgn="base" hangingPunct="1">
        <a:spcBef>
          <a:spcPct val="20000"/>
        </a:spcBef>
        <a:spcAft>
          <a:spcPct val="0"/>
        </a:spcAft>
        <a:buFont typeface="Arial" charset="0"/>
        <a:buChar char="»"/>
        <a:defRPr sz="1667" kern="1200">
          <a:solidFill>
            <a:schemeClr val="tx1"/>
          </a:solidFill>
          <a:latin typeface="+mn-lt"/>
          <a:ea typeface="ＭＳ Ｐゴシック" charset="0"/>
          <a:cs typeface="MS PGothic" pitchFamily="34" charset="-128"/>
        </a:defRPr>
      </a:lvl5pPr>
      <a:lvl6pPr marL="2095416" indent="-190492" algn="l" defTabSz="380985" rtl="0" eaLnBrk="1" latinLnBrk="0" hangingPunct="1">
        <a:spcBef>
          <a:spcPct val="20000"/>
        </a:spcBef>
        <a:buFont typeface="Arial"/>
        <a:buChar char="•"/>
        <a:defRPr sz="1667" kern="1200">
          <a:solidFill>
            <a:schemeClr val="tx1"/>
          </a:solidFill>
          <a:latin typeface="+mn-lt"/>
          <a:ea typeface="+mn-ea"/>
          <a:cs typeface="+mn-cs"/>
        </a:defRPr>
      </a:lvl6pPr>
      <a:lvl7pPr marL="2476401" indent="-190492" algn="l" defTabSz="380985" rtl="0" eaLnBrk="1" latinLnBrk="0" hangingPunct="1">
        <a:spcBef>
          <a:spcPct val="20000"/>
        </a:spcBef>
        <a:buFont typeface="Arial"/>
        <a:buChar char="•"/>
        <a:defRPr sz="1667" kern="1200">
          <a:solidFill>
            <a:schemeClr val="tx1"/>
          </a:solidFill>
          <a:latin typeface="+mn-lt"/>
          <a:ea typeface="+mn-ea"/>
          <a:cs typeface="+mn-cs"/>
        </a:defRPr>
      </a:lvl7pPr>
      <a:lvl8pPr marL="2857386" indent="-190492" algn="l" defTabSz="380985" rtl="0" eaLnBrk="1" latinLnBrk="0" hangingPunct="1">
        <a:spcBef>
          <a:spcPct val="20000"/>
        </a:spcBef>
        <a:buFont typeface="Arial"/>
        <a:buChar char="•"/>
        <a:defRPr sz="1667" kern="1200">
          <a:solidFill>
            <a:schemeClr val="tx1"/>
          </a:solidFill>
          <a:latin typeface="+mn-lt"/>
          <a:ea typeface="+mn-ea"/>
          <a:cs typeface="+mn-cs"/>
        </a:defRPr>
      </a:lvl8pPr>
      <a:lvl9pPr marL="3238370" indent="-190492" algn="l" defTabSz="380985" rtl="0" eaLnBrk="1" latinLnBrk="0" hangingPunct="1">
        <a:spcBef>
          <a:spcPct val="20000"/>
        </a:spcBef>
        <a:buFont typeface="Arial"/>
        <a:buChar char="•"/>
        <a:defRPr sz="1667" kern="1200">
          <a:solidFill>
            <a:schemeClr val="tx1"/>
          </a:solidFill>
          <a:latin typeface="+mn-lt"/>
          <a:ea typeface="+mn-ea"/>
          <a:cs typeface="+mn-cs"/>
        </a:defRPr>
      </a:lvl9pPr>
    </p:bodyStyle>
    <p:other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956" y="5017740"/>
            <a:ext cx="3619500" cy="132292"/>
          </a:xfrm>
          <a:prstGeom prst="rect">
            <a:avLst/>
          </a:prstGeom>
        </p:spPr>
        <p:txBody>
          <a:bodyPr vert="horz" lIns="91440" tIns="45720" rIns="0" bIns="45720" rtlCol="0" anchor="ctr"/>
          <a:lstStyle>
            <a:lvl1pPr algn="r">
              <a:defRPr sz="675">
                <a:solidFill>
                  <a:schemeClr val="tx1">
                    <a:tint val="75000"/>
                  </a:schemeClr>
                </a:solidFill>
              </a:defRPr>
            </a:lvl1pPr>
          </a:lstStyle>
          <a:p>
            <a:pPr defTabSz="342887">
              <a:defRPr/>
            </a:pPr>
            <a:endParaRPr lang="fi-FI">
              <a:solidFill>
                <a:prstClr val="black">
                  <a:tint val="75000"/>
                </a:prstClr>
              </a:solidFill>
            </a:endParaRPr>
          </a:p>
        </p:txBody>
      </p:sp>
      <p:sp>
        <p:nvSpPr>
          <p:cNvPr id="8" name="Date Placeholder 7"/>
          <p:cNvSpPr>
            <a:spLocks noGrp="1"/>
          </p:cNvSpPr>
          <p:nvPr>
            <p:ph type="dt" sz="half" idx="2"/>
          </p:nvPr>
        </p:nvSpPr>
        <p:spPr>
          <a:xfrm>
            <a:off x="5056956" y="5150032"/>
            <a:ext cx="3619500" cy="154782"/>
          </a:xfrm>
          <a:prstGeom prst="rect">
            <a:avLst/>
          </a:prstGeom>
        </p:spPr>
        <p:txBody>
          <a:bodyPr vert="horz" lIns="91440" tIns="45720" rIns="0" bIns="45720" rtlCol="0" anchor="ctr"/>
          <a:lstStyle>
            <a:lvl1pPr algn="r">
              <a:defRPr sz="675">
                <a:solidFill>
                  <a:schemeClr val="tx1">
                    <a:tint val="75000"/>
                  </a:schemeClr>
                </a:solidFill>
              </a:defRPr>
            </a:lvl1pPr>
          </a:lstStyle>
          <a:p>
            <a:pPr defTabSz="342887">
              <a:defRPr/>
            </a:pPr>
            <a:fld id="{ED520173-7D7F-4FBC-A781-33E654CAA422}" type="datetime1">
              <a:rPr lang="fi-FI" smtClean="0">
                <a:solidFill>
                  <a:prstClr val="black">
                    <a:tint val="75000"/>
                  </a:prstClr>
                </a:solidFill>
              </a:rPr>
              <a:pPr defTabSz="342887">
                <a:defRPr/>
              </a:pPr>
              <a:t>28.8.2022</a:t>
            </a:fld>
            <a:endParaRPr lang="fi-FI">
              <a:solidFill>
                <a:prstClr val="black">
                  <a:tint val="75000"/>
                </a:prstClr>
              </a:solidFill>
            </a:endParaRPr>
          </a:p>
        </p:txBody>
      </p:sp>
      <p:sp>
        <p:nvSpPr>
          <p:cNvPr id="9" name="Slide Number Placeholder 8"/>
          <p:cNvSpPr>
            <a:spLocks noGrp="1"/>
          </p:cNvSpPr>
          <p:nvPr>
            <p:ph type="sldNum" sz="quarter" idx="4"/>
          </p:nvPr>
        </p:nvSpPr>
        <p:spPr>
          <a:xfrm>
            <a:off x="5056956" y="5304814"/>
            <a:ext cx="3619500" cy="134938"/>
          </a:xfrm>
          <a:prstGeom prst="rect">
            <a:avLst/>
          </a:prstGeom>
        </p:spPr>
        <p:txBody>
          <a:bodyPr vert="horz" lIns="91440" tIns="45720" rIns="0" bIns="45720" rtlCol="0" anchor="ctr"/>
          <a:lstStyle>
            <a:lvl1pPr algn="r">
              <a:defRPr sz="675">
                <a:solidFill>
                  <a:schemeClr val="tx1">
                    <a:tint val="75000"/>
                  </a:schemeClr>
                </a:solidFill>
              </a:defRPr>
            </a:lvl1pPr>
          </a:lstStyle>
          <a:p>
            <a:pPr defTabSz="342887">
              <a:defRPr/>
            </a:pPr>
            <a:fld id="{805BCDE0-955E-2A43-932A-046BF80DB991}" type="slidenum">
              <a:rPr lang="fi-FI" smtClean="0">
                <a:solidFill>
                  <a:prstClr val="black">
                    <a:tint val="75000"/>
                  </a:prstClr>
                </a:solidFill>
              </a:rPr>
              <a:pPr defTabSz="342887">
                <a:defRPr/>
              </a:pPr>
              <a:t>‹#›</a:t>
            </a:fld>
            <a:endParaRPr lang="fi-FI">
              <a:solidFill>
                <a:prstClr val="black">
                  <a:tint val="75000"/>
                </a:prstClr>
              </a:solidFill>
            </a:endParaRPr>
          </a:p>
        </p:txBody>
      </p:sp>
    </p:spTree>
    <p:extLst>
      <p:ext uri="{BB962C8B-B14F-4D97-AF65-F5344CB8AC3E}">
        <p14:creationId xmlns:p14="http://schemas.microsoft.com/office/powerpoint/2010/main" val="434481677"/>
      </p:ext>
    </p:extLst>
  </p:cSld>
  <p:clrMap bg1="lt1" tx1="dk1" bg2="lt2" tx2="dk2" accent1="accent1" accent2="accent2" accent3="accent3" accent4="accent4" accent5="accent5" accent6="accent6" hlink="hlink" folHlink="folHlink"/>
  <p:sldLayoutIdLst>
    <p:sldLayoutId id="2147485258" r:id="rId1"/>
    <p:sldLayoutId id="2147485259" r:id="rId2"/>
    <p:sldLayoutId id="2147485260" r:id="rId3"/>
    <p:sldLayoutId id="2147485261" r:id="rId4"/>
    <p:sldLayoutId id="2147485262" r:id="rId5"/>
    <p:sldLayoutId id="2147485263" r:id="rId6"/>
    <p:sldLayoutId id="2147485264" r:id="rId7"/>
    <p:sldLayoutId id="2147485265" r:id="rId8"/>
    <p:sldLayoutId id="2147485266" r:id="rId9"/>
    <p:sldLayoutId id="2147485267" r:id="rId10"/>
    <p:sldLayoutId id="2147485268" r:id="rId11"/>
    <p:sldLayoutId id="2147485269" r:id="rId12"/>
    <p:sldLayoutId id="2147485270" r:id="rId13"/>
    <p:sldLayoutId id="2147485271" r:id="rId14"/>
    <p:sldLayoutId id="2147485272" r:id="rId15"/>
    <p:sldLayoutId id="2147485273" r:id="rId16"/>
    <p:sldLayoutId id="2147485274" r:id="rId17"/>
    <p:sldLayoutId id="2147485275" r:id="rId18"/>
    <p:sldLayoutId id="2147485276" r:id="rId19"/>
    <p:sldLayoutId id="2147485277" r:id="rId20"/>
    <p:sldLayoutId id="2147485278" r:id="rId21"/>
    <p:sldLayoutId id="2147485280" r:id="rId22"/>
    <p:sldLayoutId id="2147485281" r:id="rId23"/>
    <p:sldLayoutId id="2147485282" r:id="rId24"/>
  </p:sldLayoutIdLst>
  <p:hf hdr="0" ftr="0"/>
  <p:txStyles>
    <p:titleStyle>
      <a:lvl1pPr algn="ctr" defTabSz="342887" rtl="0" eaLnBrk="1" fontAlgn="base" hangingPunct="1">
        <a:spcBef>
          <a:spcPct val="0"/>
        </a:spcBef>
        <a:spcAft>
          <a:spcPct val="0"/>
        </a:spcAft>
        <a:defRPr sz="3300" kern="1200">
          <a:solidFill>
            <a:schemeClr val="tx1"/>
          </a:solidFill>
          <a:latin typeface="+mj-lt"/>
          <a:ea typeface="ＭＳ Ｐゴシック" charset="0"/>
          <a:cs typeface="MS PGothic" pitchFamily="34" charset="-128"/>
        </a:defRPr>
      </a:lvl1pPr>
      <a:lvl2pPr algn="ctr" defTabSz="342887" rtl="0" eaLnBrk="1" fontAlgn="base" hangingPunct="1">
        <a:spcBef>
          <a:spcPct val="0"/>
        </a:spcBef>
        <a:spcAft>
          <a:spcPct val="0"/>
        </a:spcAft>
        <a:defRPr sz="3300">
          <a:solidFill>
            <a:schemeClr val="tx1"/>
          </a:solidFill>
          <a:latin typeface="Arial" pitchFamily="-65" charset="0"/>
          <a:ea typeface="ＭＳ Ｐゴシック" charset="0"/>
          <a:cs typeface="MS PGothic" pitchFamily="34" charset="-128"/>
        </a:defRPr>
      </a:lvl2pPr>
      <a:lvl3pPr algn="ctr" defTabSz="342887" rtl="0" eaLnBrk="1" fontAlgn="base" hangingPunct="1">
        <a:spcBef>
          <a:spcPct val="0"/>
        </a:spcBef>
        <a:spcAft>
          <a:spcPct val="0"/>
        </a:spcAft>
        <a:defRPr sz="3300">
          <a:solidFill>
            <a:schemeClr val="tx1"/>
          </a:solidFill>
          <a:latin typeface="Arial" pitchFamily="-65" charset="0"/>
          <a:ea typeface="ＭＳ Ｐゴシック" charset="0"/>
          <a:cs typeface="MS PGothic" pitchFamily="34" charset="-128"/>
        </a:defRPr>
      </a:lvl3pPr>
      <a:lvl4pPr algn="ctr" defTabSz="342887" rtl="0" eaLnBrk="1" fontAlgn="base" hangingPunct="1">
        <a:spcBef>
          <a:spcPct val="0"/>
        </a:spcBef>
        <a:spcAft>
          <a:spcPct val="0"/>
        </a:spcAft>
        <a:defRPr sz="3300">
          <a:solidFill>
            <a:schemeClr val="tx1"/>
          </a:solidFill>
          <a:latin typeface="Arial" pitchFamily="-65" charset="0"/>
          <a:ea typeface="ＭＳ Ｐゴシック" charset="0"/>
          <a:cs typeface="MS PGothic" pitchFamily="34" charset="-128"/>
        </a:defRPr>
      </a:lvl4pPr>
      <a:lvl5pPr algn="ctr" defTabSz="342887" rtl="0" eaLnBrk="1" fontAlgn="base" hangingPunct="1">
        <a:spcBef>
          <a:spcPct val="0"/>
        </a:spcBef>
        <a:spcAft>
          <a:spcPct val="0"/>
        </a:spcAft>
        <a:defRPr sz="3300">
          <a:solidFill>
            <a:schemeClr val="tx1"/>
          </a:solidFill>
          <a:latin typeface="Arial" pitchFamily="-65" charset="0"/>
          <a:ea typeface="ＭＳ Ｐゴシック" charset="0"/>
          <a:cs typeface="MS PGothic" pitchFamily="34" charset="-128"/>
        </a:defRPr>
      </a:lvl5pPr>
      <a:lvl6pPr marL="342887" algn="ctr" defTabSz="342887" rtl="0" eaLnBrk="1" fontAlgn="base" hangingPunct="1">
        <a:spcBef>
          <a:spcPct val="0"/>
        </a:spcBef>
        <a:spcAft>
          <a:spcPct val="0"/>
        </a:spcAft>
        <a:defRPr sz="3300">
          <a:solidFill>
            <a:schemeClr val="tx1"/>
          </a:solidFill>
          <a:latin typeface="Arial" pitchFamily="-65" charset="0"/>
          <a:ea typeface="ＭＳ Ｐゴシック" pitchFamily="-65" charset="-128"/>
          <a:cs typeface="ＭＳ Ｐゴシック" pitchFamily="-65" charset="-128"/>
        </a:defRPr>
      </a:lvl6pPr>
      <a:lvl7pPr marL="685773" algn="ctr" defTabSz="342887" rtl="0" eaLnBrk="1" fontAlgn="base" hangingPunct="1">
        <a:spcBef>
          <a:spcPct val="0"/>
        </a:spcBef>
        <a:spcAft>
          <a:spcPct val="0"/>
        </a:spcAft>
        <a:defRPr sz="3300">
          <a:solidFill>
            <a:schemeClr val="tx1"/>
          </a:solidFill>
          <a:latin typeface="Arial" pitchFamily="-65" charset="0"/>
          <a:ea typeface="ＭＳ Ｐゴシック" pitchFamily="-65" charset="-128"/>
          <a:cs typeface="ＭＳ Ｐゴシック" pitchFamily="-65" charset="-128"/>
        </a:defRPr>
      </a:lvl7pPr>
      <a:lvl8pPr marL="1028659" algn="ctr" defTabSz="342887" rtl="0" eaLnBrk="1" fontAlgn="base" hangingPunct="1">
        <a:spcBef>
          <a:spcPct val="0"/>
        </a:spcBef>
        <a:spcAft>
          <a:spcPct val="0"/>
        </a:spcAft>
        <a:defRPr sz="3300">
          <a:solidFill>
            <a:schemeClr val="tx1"/>
          </a:solidFill>
          <a:latin typeface="Arial" pitchFamily="-65" charset="0"/>
          <a:ea typeface="ＭＳ Ｐゴシック" pitchFamily="-65" charset="-128"/>
          <a:cs typeface="ＭＳ Ｐゴシック" pitchFamily="-65" charset="-128"/>
        </a:defRPr>
      </a:lvl8pPr>
      <a:lvl9pPr marL="1371545" algn="ctr" defTabSz="342887" rtl="0" eaLnBrk="1" fontAlgn="base" hangingPunct="1">
        <a:spcBef>
          <a:spcPct val="0"/>
        </a:spcBef>
        <a:spcAft>
          <a:spcPct val="0"/>
        </a:spcAft>
        <a:defRPr sz="3300">
          <a:solidFill>
            <a:schemeClr val="tx1"/>
          </a:solidFill>
          <a:latin typeface="Arial" pitchFamily="-65" charset="0"/>
          <a:ea typeface="ＭＳ Ｐゴシック" pitchFamily="-65" charset="-128"/>
          <a:cs typeface="ＭＳ Ｐゴシック" pitchFamily="-65" charset="-128"/>
        </a:defRPr>
      </a:lvl9pPr>
    </p:titleStyle>
    <p:bodyStyle>
      <a:lvl1pPr marL="257165" indent="-257165" algn="l" defTabSz="342887"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S PGothic" pitchFamily="34" charset="-128"/>
        </a:defRPr>
      </a:lvl1pPr>
      <a:lvl2pPr marL="557190" indent="-214304" algn="l" defTabSz="342887" rtl="0" eaLnBrk="1" fontAlgn="base" hangingPunct="1">
        <a:spcBef>
          <a:spcPct val="20000"/>
        </a:spcBef>
        <a:spcAft>
          <a:spcPct val="0"/>
        </a:spcAft>
        <a:buFont typeface="Arial" charset="0"/>
        <a:buChar char="–"/>
        <a:defRPr sz="2100" kern="1200">
          <a:solidFill>
            <a:schemeClr val="tx1"/>
          </a:solidFill>
          <a:latin typeface="+mn-lt"/>
          <a:ea typeface="MS PGothic" pitchFamily="34" charset="-128"/>
          <a:cs typeface="MS PGothic" charset="0"/>
        </a:defRPr>
      </a:lvl2pPr>
      <a:lvl3pPr marL="857216" indent="-171443" algn="l" defTabSz="342887" rtl="0" eaLnBrk="1" fontAlgn="base" hangingPunct="1">
        <a:spcBef>
          <a:spcPct val="20000"/>
        </a:spcBef>
        <a:spcAft>
          <a:spcPct val="0"/>
        </a:spcAft>
        <a:buFont typeface="Arial" charset="0"/>
        <a:buChar char="•"/>
        <a:defRPr sz="1800" kern="1200">
          <a:solidFill>
            <a:schemeClr val="tx1"/>
          </a:solidFill>
          <a:latin typeface="+mn-lt"/>
          <a:ea typeface="ヒラギノ角ゴ Pro W3" charset="-128"/>
          <a:cs typeface="ヒラギノ角ゴ Pro W3" charset="-128"/>
        </a:defRPr>
      </a:lvl3pPr>
      <a:lvl4pPr marL="1200102" indent="-171443" algn="l" defTabSz="342887" rtl="0" eaLnBrk="1" fontAlgn="base" hangingPunct="1">
        <a:spcBef>
          <a:spcPct val="20000"/>
        </a:spcBef>
        <a:spcAft>
          <a:spcPct val="0"/>
        </a:spcAft>
        <a:buFont typeface="Arial" charset="0"/>
        <a:buChar char="–"/>
        <a:defRPr sz="1500" kern="1200">
          <a:solidFill>
            <a:schemeClr val="tx1"/>
          </a:solidFill>
          <a:latin typeface="+mn-lt"/>
          <a:ea typeface="ヒラギノ角ゴ Pro W3" charset="-128"/>
          <a:cs typeface="ヒラギノ角ゴ Pro W3" charset="0"/>
        </a:defRPr>
      </a:lvl4pPr>
      <a:lvl5pPr marL="1542988" indent="-171443" algn="l" defTabSz="342887" rtl="0" eaLnBrk="1" fontAlgn="base" hangingPunct="1">
        <a:spcBef>
          <a:spcPct val="20000"/>
        </a:spcBef>
        <a:spcAft>
          <a:spcPct val="0"/>
        </a:spcAft>
        <a:buFont typeface="Arial" charset="0"/>
        <a:buChar char="»"/>
        <a:defRPr sz="1500" kern="1200">
          <a:solidFill>
            <a:schemeClr val="tx1"/>
          </a:solidFill>
          <a:latin typeface="+mn-lt"/>
          <a:ea typeface="ＭＳ Ｐゴシック" charset="0"/>
          <a:cs typeface="MS PGothic" pitchFamily="34" charset="-128"/>
        </a:defRPr>
      </a:lvl5pPr>
      <a:lvl6pPr marL="1885874" indent="-171443" algn="l" defTabSz="342887" rtl="0" eaLnBrk="1" latinLnBrk="0" hangingPunct="1">
        <a:spcBef>
          <a:spcPct val="20000"/>
        </a:spcBef>
        <a:buFont typeface="Arial"/>
        <a:buChar char="•"/>
        <a:defRPr sz="1500" kern="1200">
          <a:solidFill>
            <a:schemeClr val="tx1"/>
          </a:solidFill>
          <a:latin typeface="+mn-lt"/>
          <a:ea typeface="+mn-ea"/>
          <a:cs typeface="+mn-cs"/>
        </a:defRPr>
      </a:lvl6pPr>
      <a:lvl7pPr marL="2228761" indent="-171443" algn="l" defTabSz="342887" rtl="0" eaLnBrk="1" latinLnBrk="0" hangingPunct="1">
        <a:spcBef>
          <a:spcPct val="20000"/>
        </a:spcBef>
        <a:buFont typeface="Arial"/>
        <a:buChar char="•"/>
        <a:defRPr sz="1500" kern="1200">
          <a:solidFill>
            <a:schemeClr val="tx1"/>
          </a:solidFill>
          <a:latin typeface="+mn-lt"/>
          <a:ea typeface="+mn-ea"/>
          <a:cs typeface="+mn-cs"/>
        </a:defRPr>
      </a:lvl7pPr>
      <a:lvl8pPr marL="2571647" indent="-171443" algn="l" defTabSz="342887" rtl="0" eaLnBrk="1" latinLnBrk="0" hangingPunct="1">
        <a:spcBef>
          <a:spcPct val="20000"/>
        </a:spcBef>
        <a:buFont typeface="Arial"/>
        <a:buChar char="•"/>
        <a:defRPr sz="1500" kern="1200">
          <a:solidFill>
            <a:schemeClr val="tx1"/>
          </a:solidFill>
          <a:latin typeface="+mn-lt"/>
          <a:ea typeface="+mn-ea"/>
          <a:cs typeface="+mn-cs"/>
        </a:defRPr>
      </a:lvl8pPr>
      <a:lvl9pPr marL="2914533" indent="-171443" algn="l" defTabSz="342887"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87" rtl="0" eaLnBrk="1" latinLnBrk="0" hangingPunct="1">
        <a:defRPr sz="1350" kern="1200">
          <a:solidFill>
            <a:schemeClr val="tx1"/>
          </a:solidFill>
          <a:latin typeface="+mn-lt"/>
          <a:ea typeface="+mn-ea"/>
          <a:cs typeface="+mn-cs"/>
        </a:defRPr>
      </a:lvl1pPr>
      <a:lvl2pPr marL="342887" algn="l" defTabSz="342887" rtl="0" eaLnBrk="1" latinLnBrk="0" hangingPunct="1">
        <a:defRPr sz="1350" kern="1200">
          <a:solidFill>
            <a:schemeClr val="tx1"/>
          </a:solidFill>
          <a:latin typeface="+mn-lt"/>
          <a:ea typeface="+mn-ea"/>
          <a:cs typeface="+mn-cs"/>
        </a:defRPr>
      </a:lvl2pPr>
      <a:lvl3pPr marL="685773" algn="l" defTabSz="342887" rtl="0" eaLnBrk="1" latinLnBrk="0" hangingPunct="1">
        <a:defRPr sz="1350" kern="1200">
          <a:solidFill>
            <a:schemeClr val="tx1"/>
          </a:solidFill>
          <a:latin typeface="+mn-lt"/>
          <a:ea typeface="+mn-ea"/>
          <a:cs typeface="+mn-cs"/>
        </a:defRPr>
      </a:lvl3pPr>
      <a:lvl4pPr marL="1028659" algn="l" defTabSz="342887" rtl="0" eaLnBrk="1" latinLnBrk="0" hangingPunct="1">
        <a:defRPr sz="1350" kern="1200">
          <a:solidFill>
            <a:schemeClr val="tx1"/>
          </a:solidFill>
          <a:latin typeface="+mn-lt"/>
          <a:ea typeface="+mn-ea"/>
          <a:cs typeface="+mn-cs"/>
        </a:defRPr>
      </a:lvl4pPr>
      <a:lvl5pPr marL="1371545" algn="l" defTabSz="342887" rtl="0" eaLnBrk="1" latinLnBrk="0" hangingPunct="1">
        <a:defRPr sz="1350" kern="1200">
          <a:solidFill>
            <a:schemeClr val="tx1"/>
          </a:solidFill>
          <a:latin typeface="+mn-lt"/>
          <a:ea typeface="+mn-ea"/>
          <a:cs typeface="+mn-cs"/>
        </a:defRPr>
      </a:lvl5pPr>
      <a:lvl6pPr marL="1714432" algn="l" defTabSz="342887" rtl="0" eaLnBrk="1" latinLnBrk="0" hangingPunct="1">
        <a:defRPr sz="1350" kern="1200">
          <a:solidFill>
            <a:schemeClr val="tx1"/>
          </a:solidFill>
          <a:latin typeface="+mn-lt"/>
          <a:ea typeface="+mn-ea"/>
          <a:cs typeface="+mn-cs"/>
        </a:defRPr>
      </a:lvl6pPr>
      <a:lvl7pPr marL="2057318" algn="l" defTabSz="342887" rtl="0" eaLnBrk="1" latinLnBrk="0" hangingPunct="1">
        <a:defRPr sz="1350" kern="1200">
          <a:solidFill>
            <a:schemeClr val="tx1"/>
          </a:solidFill>
          <a:latin typeface="+mn-lt"/>
          <a:ea typeface="+mn-ea"/>
          <a:cs typeface="+mn-cs"/>
        </a:defRPr>
      </a:lvl7pPr>
      <a:lvl8pPr marL="2400204" algn="l" defTabSz="342887" rtl="0" eaLnBrk="1" latinLnBrk="0" hangingPunct="1">
        <a:defRPr sz="1350" kern="1200">
          <a:solidFill>
            <a:schemeClr val="tx1"/>
          </a:solidFill>
          <a:latin typeface="+mn-lt"/>
          <a:ea typeface="+mn-ea"/>
          <a:cs typeface="+mn-cs"/>
        </a:defRPr>
      </a:lvl8pPr>
      <a:lvl9pPr marL="2743091" algn="l" defTabSz="342887" rtl="0" eaLnBrk="1" latinLnBrk="0" hangingPunct="1">
        <a:defRPr sz="135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956" y="5017740"/>
            <a:ext cx="3619500" cy="132292"/>
          </a:xfrm>
          <a:prstGeom prst="rect">
            <a:avLst/>
          </a:prstGeom>
        </p:spPr>
        <p:txBody>
          <a:bodyPr vert="horz" lIns="91440" tIns="45720" rIns="0" bIns="45720" rtlCol="0" anchor="ctr"/>
          <a:lstStyle>
            <a:lvl1pPr algn="r">
              <a:defRPr sz="900">
                <a:solidFill>
                  <a:schemeClr val="tx1">
                    <a:tint val="75000"/>
                  </a:schemeClr>
                </a:solidFill>
              </a:defRPr>
            </a:lvl1pPr>
          </a:lstStyle>
          <a:p>
            <a:pPr>
              <a:defRPr/>
            </a:pPr>
            <a:endParaRPr lang="fi-FI">
              <a:solidFill>
                <a:prstClr val="black">
                  <a:tint val="75000"/>
                </a:prstClr>
              </a:solidFill>
            </a:endParaRPr>
          </a:p>
        </p:txBody>
      </p:sp>
      <p:sp>
        <p:nvSpPr>
          <p:cNvPr id="8" name="Date Placeholder 7"/>
          <p:cNvSpPr>
            <a:spLocks noGrp="1"/>
          </p:cNvSpPr>
          <p:nvPr>
            <p:ph type="dt" sz="half" idx="2"/>
          </p:nvPr>
        </p:nvSpPr>
        <p:spPr>
          <a:xfrm>
            <a:off x="5056956" y="5150032"/>
            <a:ext cx="3619500" cy="154782"/>
          </a:xfrm>
          <a:prstGeom prst="rect">
            <a:avLst/>
          </a:prstGeom>
        </p:spPr>
        <p:txBody>
          <a:bodyPr vert="horz" lIns="91440" tIns="45720" rIns="0" bIns="45720" rtlCol="0" anchor="ctr"/>
          <a:lstStyle>
            <a:lvl1pPr algn="r">
              <a:defRPr sz="900">
                <a:solidFill>
                  <a:schemeClr val="tx1">
                    <a:tint val="75000"/>
                  </a:schemeClr>
                </a:solidFill>
              </a:defRPr>
            </a:lvl1pPr>
          </a:lstStyle>
          <a:p>
            <a:pPr>
              <a:defRPr/>
            </a:pPr>
            <a:fld id="{1294AF47-6421-4DAB-A654-75C2E0D542D8}" type="datetime1">
              <a:rPr lang="fi-FI" smtClean="0">
                <a:solidFill>
                  <a:prstClr val="black">
                    <a:tint val="75000"/>
                  </a:prstClr>
                </a:solidFill>
              </a:rPr>
              <a:t>28.8.2022</a:t>
            </a:fld>
            <a:endParaRPr lang="fi-FI">
              <a:solidFill>
                <a:prstClr val="black">
                  <a:tint val="75000"/>
                </a:prstClr>
              </a:solidFill>
            </a:endParaRPr>
          </a:p>
        </p:txBody>
      </p:sp>
      <p:sp>
        <p:nvSpPr>
          <p:cNvPr id="9" name="Slide Number Placeholder 8"/>
          <p:cNvSpPr>
            <a:spLocks noGrp="1"/>
          </p:cNvSpPr>
          <p:nvPr>
            <p:ph type="sldNum" sz="quarter" idx="4"/>
          </p:nvPr>
        </p:nvSpPr>
        <p:spPr>
          <a:xfrm>
            <a:off x="5056956" y="5304814"/>
            <a:ext cx="3619500" cy="134938"/>
          </a:xfrm>
          <a:prstGeom prst="rect">
            <a:avLst/>
          </a:prstGeom>
        </p:spPr>
        <p:txBody>
          <a:bodyPr vert="horz" lIns="91440" tIns="45720" rIns="0" bIns="45720" rtlCol="0" anchor="ctr"/>
          <a:lstStyle>
            <a:lvl1pPr algn="r">
              <a:defRPr sz="900">
                <a:solidFill>
                  <a:schemeClr val="tx1">
                    <a:tint val="75000"/>
                  </a:schemeClr>
                </a:solidFill>
              </a:defRPr>
            </a:lvl1pPr>
          </a:lstStyle>
          <a:p>
            <a:pPr>
              <a:defRPr/>
            </a:pPr>
            <a:fld id="{805BCDE0-955E-2A43-932A-046BF80DB991}" type="slidenum">
              <a:rPr lang="fi-FI">
                <a:solidFill>
                  <a:prstClr val="black">
                    <a:tint val="75000"/>
                  </a:prstClr>
                </a:solidFill>
              </a:rPr>
              <a:pPr>
                <a:defRPr/>
              </a:pPr>
              <a:t>‹#›</a:t>
            </a:fld>
            <a:endParaRPr lang="fi-FI">
              <a:solidFill>
                <a:prstClr val="black">
                  <a:tint val="75000"/>
                </a:prstClr>
              </a:solidFill>
            </a:endParaRPr>
          </a:p>
        </p:txBody>
      </p:sp>
    </p:spTree>
    <p:extLst>
      <p:ext uri="{BB962C8B-B14F-4D97-AF65-F5344CB8AC3E}">
        <p14:creationId xmlns:p14="http://schemas.microsoft.com/office/powerpoint/2010/main" val="4135645945"/>
      </p:ext>
    </p:extLst>
  </p:cSld>
  <p:clrMap bg1="lt1" tx1="dk1" bg2="lt2" tx2="dk2" accent1="accent1" accent2="accent2" accent3="accent3" accent4="accent4" accent5="accent5" accent6="accent6" hlink="hlink" folHlink="folHlink"/>
  <p:sldLayoutIdLst>
    <p:sldLayoutId id="2147485284" r:id="rId1"/>
    <p:sldLayoutId id="2147485285" r:id="rId2"/>
    <p:sldLayoutId id="2147485286" r:id="rId3"/>
    <p:sldLayoutId id="2147485287" r:id="rId4"/>
    <p:sldLayoutId id="2147485288" r:id="rId5"/>
    <p:sldLayoutId id="2147485289" r:id="rId6"/>
    <p:sldLayoutId id="2147485290" r:id="rId7"/>
  </p:sldLayoutIdLst>
  <p:hf sldNum="0" hdr="0" ftr="0" dt="0"/>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MS PGothic" pitchFamily="34" charset="-128"/>
        </a:defRPr>
      </a:lvl1pPr>
      <a:lvl2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6678800" y="5387366"/>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4" name="Date Placeholder 3"/>
          <p:cNvSpPr>
            <a:spLocks noGrp="1"/>
          </p:cNvSpPr>
          <p:nvPr>
            <p:ph type="dt" sz="half" idx="2"/>
          </p:nvPr>
        </p:nvSpPr>
        <p:spPr>
          <a:xfrm>
            <a:off x="6678800" y="5191934"/>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2" name="Alatunnisteen paikkamerkki 1">
            <a:extLst>
              <a:ext uri="{FF2B5EF4-FFF2-40B4-BE49-F238E27FC236}">
                <a16:creationId xmlns:a16="http://schemas.microsoft.com/office/drawing/2014/main" id="{1C150BC1-EEBC-48B9-AEAE-962A54F46FC4}"/>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spTree>
    <p:extLst>
      <p:ext uri="{BB962C8B-B14F-4D97-AF65-F5344CB8AC3E}">
        <p14:creationId xmlns:p14="http://schemas.microsoft.com/office/powerpoint/2010/main" val="4260978965"/>
      </p:ext>
    </p:extLst>
  </p:cSld>
  <p:clrMap bg1="lt1" tx1="dk1" bg2="lt2" tx2="dk2" accent1="accent1" accent2="accent2" accent3="accent3" accent4="accent4" accent5="accent5" accent6="accent6" hlink="hlink" folHlink="folHlink"/>
  <p:sldLayoutIdLst>
    <p:sldLayoutId id="2147485298" r:id="rId1"/>
    <p:sldLayoutId id="2147485299" r:id="rId2"/>
    <p:sldLayoutId id="2147485300" r:id="rId3"/>
    <p:sldLayoutId id="2147485301" r:id="rId4"/>
    <p:sldLayoutId id="2147485302" r:id="rId5"/>
    <p:sldLayoutId id="2147485303" r:id="rId6"/>
    <p:sldLayoutId id="2147485304" r:id="rId7"/>
    <p:sldLayoutId id="2147485305" r:id="rId8"/>
    <p:sldLayoutId id="2147485306" r:id="rId9"/>
    <p:sldLayoutId id="2147485307" r:id="rId10"/>
    <p:sldLayoutId id="2147485308" r:id="rId11"/>
    <p:sldLayoutId id="2147485309" r:id="rId12"/>
    <p:sldLayoutId id="2147485310" r:id="rId13"/>
    <p:sldLayoutId id="2147485311" r:id="rId14"/>
    <p:sldLayoutId id="2147485312" r:id="rId15"/>
    <p:sldLayoutId id="2147485313" r:id="rId16"/>
    <p:sldLayoutId id="2147485314" r:id="rId17"/>
    <p:sldLayoutId id="2147485315" r:id="rId18"/>
    <p:sldLayoutId id="2147485316" r:id="rId19"/>
    <p:sldLayoutId id="2147485317" r:id="rId20"/>
    <p:sldLayoutId id="2147485318" r:id="rId21"/>
    <p:sldLayoutId id="2147485319" r:id="rId22"/>
    <p:sldLayoutId id="2147485320" r:id="rId23"/>
  </p:sldLayoutIdLst>
  <p:hf sldNum="0" hdr="0" ftr="0" dt="0"/>
  <p:txStyles>
    <p:titleStyle>
      <a:lvl1pPr algn="l" defTabSz="685800" rtl="0" eaLnBrk="1" latinLnBrk="0" hangingPunct="1">
        <a:lnSpc>
          <a:spcPct val="90000"/>
        </a:lnSpc>
        <a:spcBef>
          <a:spcPct val="0"/>
        </a:spcBef>
        <a:buNone/>
        <a:defRPr sz="3300" kern="1200" baseline="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1">
          <p15:clr>
            <a:srgbClr val="F26B43"/>
          </p15:clr>
        </p15:guide>
        <p15:guide id="3" orient="horz" pos="327">
          <p15:clr>
            <a:srgbClr val="F26B43"/>
          </p15:clr>
        </p15:guide>
      </p15:sldGuideLst>
    </p:ext>
  </p:extLst>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6678800" y="5387366"/>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4" name="Date Placeholder 3"/>
          <p:cNvSpPr>
            <a:spLocks noGrp="1"/>
          </p:cNvSpPr>
          <p:nvPr>
            <p:ph type="dt" sz="half" idx="2"/>
          </p:nvPr>
        </p:nvSpPr>
        <p:spPr>
          <a:xfrm>
            <a:off x="6678800" y="5191934"/>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2" name="Alatunnisteen paikkamerkki 1">
            <a:extLst>
              <a:ext uri="{FF2B5EF4-FFF2-40B4-BE49-F238E27FC236}">
                <a16:creationId xmlns:a16="http://schemas.microsoft.com/office/drawing/2014/main" id="{1C150BC1-EEBC-48B9-AEAE-962A54F46FC4}"/>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spTree>
    <p:extLst>
      <p:ext uri="{BB962C8B-B14F-4D97-AF65-F5344CB8AC3E}">
        <p14:creationId xmlns:p14="http://schemas.microsoft.com/office/powerpoint/2010/main" val="3811398735"/>
      </p:ext>
    </p:extLst>
  </p:cSld>
  <p:clrMap bg1="lt1" tx1="dk1" bg2="lt2" tx2="dk2" accent1="accent1" accent2="accent2" accent3="accent3" accent4="accent4" accent5="accent5" accent6="accent6" hlink="hlink" folHlink="folHlink"/>
  <p:sldLayoutIdLst>
    <p:sldLayoutId id="2147485350" r:id="rId1"/>
    <p:sldLayoutId id="2147485351" r:id="rId2"/>
    <p:sldLayoutId id="2147485352" r:id="rId3"/>
    <p:sldLayoutId id="2147485353" r:id="rId4"/>
    <p:sldLayoutId id="2147485354" r:id="rId5"/>
    <p:sldLayoutId id="2147485355" r:id="rId6"/>
    <p:sldLayoutId id="2147485356" r:id="rId7"/>
    <p:sldLayoutId id="2147485357" r:id="rId8"/>
    <p:sldLayoutId id="2147485358" r:id="rId9"/>
    <p:sldLayoutId id="2147485359" r:id="rId10"/>
    <p:sldLayoutId id="2147485360" r:id="rId11"/>
    <p:sldLayoutId id="2147485361" r:id="rId12"/>
    <p:sldLayoutId id="2147485362" r:id="rId13"/>
    <p:sldLayoutId id="2147485363" r:id="rId14"/>
    <p:sldLayoutId id="2147485364" r:id="rId15"/>
    <p:sldLayoutId id="2147485365" r:id="rId16"/>
    <p:sldLayoutId id="2147485366" r:id="rId17"/>
    <p:sldLayoutId id="2147485367" r:id="rId18"/>
    <p:sldLayoutId id="2147485368" r:id="rId19"/>
    <p:sldLayoutId id="2147485369" r:id="rId20"/>
    <p:sldLayoutId id="2147485370" r:id="rId21"/>
    <p:sldLayoutId id="2147485371" r:id="rId22"/>
    <p:sldLayoutId id="2147485372" r:id="rId23"/>
    <p:sldLayoutId id="2147485373" r:id="rId24"/>
    <p:sldLayoutId id="2147485374" r:id="rId25"/>
    <p:sldLayoutId id="2147485375" r:id="rId26"/>
    <p:sldLayoutId id="2147485376" r:id="rId27"/>
    <p:sldLayoutId id="2147485377" r:id="rId28"/>
  </p:sldLayoutIdLst>
  <p:hf sldNum="0" hdr="0" ftr="0" dt="0"/>
  <p:txStyles>
    <p:titleStyle>
      <a:lvl1pPr algn="l" defTabSz="685800" rtl="0" eaLnBrk="1" latinLnBrk="0" hangingPunct="1">
        <a:lnSpc>
          <a:spcPct val="90000"/>
        </a:lnSpc>
        <a:spcBef>
          <a:spcPct val="0"/>
        </a:spcBef>
        <a:buNone/>
        <a:defRPr sz="3300" kern="1200" baseline="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1">
          <p15:clr>
            <a:srgbClr val="F26B43"/>
          </p15:clr>
        </p15:guide>
        <p15:guide id="3" orient="horz" pos="32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956" y="5017740"/>
            <a:ext cx="3619500" cy="132292"/>
          </a:xfrm>
          <a:prstGeom prst="rect">
            <a:avLst/>
          </a:prstGeom>
        </p:spPr>
        <p:txBody>
          <a:bodyPr vert="horz" lIns="91440" tIns="45720" rIns="0" bIns="45720" rtlCol="0" anchor="ctr"/>
          <a:lstStyle>
            <a:lvl1pPr algn="r">
              <a:defRPr sz="900">
                <a:solidFill>
                  <a:schemeClr val="tx1">
                    <a:tint val="75000"/>
                  </a:schemeClr>
                </a:solidFill>
              </a:defRPr>
            </a:lvl1pPr>
          </a:lstStyle>
          <a:p>
            <a:pPr>
              <a:defRPr/>
            </a:pPr>
            <a:endParaRPr lang="fi-FI">
              <a:solidFill>
                <a:prstClr val="black">
                  <a:tint val="75000"/>
                </a:prstClr>
              </a:solidFill>
            </a:endParaRPr>
          </a:p>
        </p:txBody>
      </p:sp>
      <p:sp>
        <p:nvSpPr>
          <p:cNvPr id="8" name="Date Placeholder 7"/>
          <p:cNvSpPr>
            <a:spLocks noGrp="1"/>
          </p:cNvSpPr>
          <p:nvPr>
            <p:ph type="dt" sz="half" idx="2"/>
          </p:nvPr>
        </p:nvSpPr>
        <p:spPr>
          <a:xfrm>
            <a:off x="5056956" y="5150032"/>
            <a:ext cx="3619500" cy="154782"/>
          </a:xfrm>
          <a:prstGeom prst="rect">
            <a:avLst/>
          </a:prstGeom>
        </p:spPr>
        <p:txBody>
          <a:bodyPr vert="horz" lIns="91440" tIns="45720" rIns="0" bIns="45720" rtlCol="0" anchor="ctr"/>
          <a:lstStyle>
            <a:lvl1pPr algn="r">
              <a:defRPr sz="900">
                <a:solidFill>
                  <a:schemeClr val="tx1">
                    <a:tint val="75000"/>
                  </a:schemeClr>
                </a:solidFill>
              </a:defRPr>
            </a:lvl1pPr>
          </a:lstStyle>
          <a:p>
            <a:pPr>
              <a:defRPr/>
            </a:pPr>
            <a:fld id="{ED520173-7D7F-4FBC-A781-33E654CAA422}" type="datetime1">
              <a:rPr lang="fi-FI" smtClean="0">
                <a:solidFill>
                  <a:prstClr val="black">
                    <a:tint val="75000"/>
                  </a:prstClr>
                </a:solidFill>
              </a:rPr>
              <a:pPr>
                <a:defRPr/>
              </a:pPr>
              <a:t>28.8.2022</a:t>
            </a:fld>
            <a:endParaRPr lang="fi-FI">
              <a:solidFill>
                <a:prstClr val="black">
                  <a:tint val="75000"/>
                </a:prstClr>
              </a:solidFill>
            </a:endParaRPr>
          </a:p>
        </p:txBody>
      </p:sp>
      <p:sp>
        <p:nvSpPr>
          <p:cNvPr id="9" name="Slide Number Placeholder 8"/>
          <p:cNvSpPr>
            <a:spLocks noGrp="1"/>
          </p:cNvSpPr>
          <p:nvPr>
            <p:ph type="sldNum" sz="quarter" idx="4"/>
          </p:nvPr>
        </p:nvSpPr>
        <p:spPr>
          <a:xfrm>
            <a:off x="5056956" y="5304814"/>
            <a:ext cx="3619500" cy="134938"/>
          </a:xfrm>
          <a:prstGeom prst="rect">
            <a:avLst/>
          </a:prstGeom>
        </p:spPr>
        <p:txBody>
          <a:bodyPr vert="horz" lIns="91440" tIns="45720" rIns="0" bIns="45720" rtlCol="0" anchor="ctr"/>
          <a:lstStyle>
            <a:lvl1pPr algn="r">
              <a:defRPr sz="900">
                <a:solidFill>
                  <a:schemeClr val="tx1">
                    <a:tint val="75000"/>
                  </a:schemeClr>
                </a:solidFill>
              </a:defRPr>
            </a:lvl1pPr>
          </a:lstStyle>
          <a:p>
            <a:pPr>
              <a:defRPr/>
            </a:pPr>
            <a:fld id="{805BCDE0-955E-2A43-932A-046BF80DB991}" type="slidenum">
              <a:rPr lang="fi-FI">
                <a:solidFill>
                  <a:prstClr val="black">
                    <a:tint val="75000"/>
                  </a:prstClr>
                </a:solidFill>
              </a:rPr>
              <a:pPr>
                <a:defRPr/>
              </a:pPr>
              <a:t>‹#›</a:t>
            </a:fld>
            <a:endParaRPr lang="fi-FI">
              <a:solidFill>
                <a:prstClr val="black">
                  <a:tint val="75000"/>
                </a:prstClr>
              </a:solidFill>
            </a:endParaRPr>
          </a:p>
        </p:txBody>
      </p:sp>
    </p:spTree>
    <p:extLst>
      <p:ext uri="{BB962C8B-B14F-4D97-AF65-F5344CB8AC3E}">
        <p14:creationId xmlns:p14="http://schemas.microsoft.com/office/powerpoint/2010/main" val="2747251383"/>
      </p:ext>
    </p:extLst>
  </p:cSld>
  <p:clrMap bg1="lt1" tx1="dk1" bg2="lt2" tx2="dk2" accent1="accent1" accent2="accent2" accent3="accent3" accent4="accent4" accent5="accent5" accent6="accent6" hlink="hlink" folHlink="folHlink"/>
  <p:sldLayoutIdLst>
    <p:sldLayoutId id="2147484794" r:id="rId1"/>
    <p:sldLayoutId id="2147484795" r:id="rId2"/>
    <p:sldLayoutId id="2147484796" r:id="rId3"/>
    <p:sldLayoutId id="2147484797" r:id="rId4"/>
    <p:sldLayoutId id="2147484798" r:id="rId5"/>
    <p:sldLayoutId id="2147484799" r:id="rId6"/>
    <p:sldLayoutId id="2147484800" r:id="rId7"/>
    <p:sldLayoutId id="2147484801" r:id="rId8"/>
    <p:sldLayoutId id="2147484802" r:id="rId9"/>
    <p:sldLayoutId id="2147484803" r:id="rId10"/>
    <p:sldLayoutId id="2147484804" r:id="rId11"/>
    <p:sldLayoutId id="2147484805" r:id="rId12"/>
    <p:sldLayoutId id="2147484806" r:id="rId13"/>
    <p:sldLayoutId id="2147484807" r:id="rId14"/>
    <p:sldLayoutId id="2147484808" r:id="rId15"/>
    <p:sldLayoutId id="2147484809" r:id="rId16"/>
    <p:sldLayoutId id="2147484810" r:id="rId17"/>
    <p:sldLayoutId id="2147484811" r:id="rId18"/>
    <p:sldLayoutId id="2147484812" r:id="rId19"/>
    <p:sldLayoutId id="2147484813" r:id="rId20"/>
    <p:sldLayoutId id="2147484814" r:id="rId21"/>
  </p:sldLayoutIdLst>
  <p:hf hdr="0" ftr="0"/>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MS PGothic" pitchFamily="34" charset="-128"/>
        </a:defRPr>
      </a:lvl1pPr>
      <a:lvl2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956" y="5017740"/>
            <a:ext cx="3619500" cy="132292"/>
          </a:xfrm>
          <a:prstGeom prst="rect">
            <a:avLst/>
          </a:prstGeom>
        </p:spPr>
        <p:txBody>
          <a:bodyPr vert="horz" lIns="91440" tIns="45720" rIns="0" bIns="45720" rtlCol="0" anchor="ctr"/>
          <a:lstStyle>
            <a:lvl1pPr algn="r">
              <a:defRPr sz="900">
                <a:solidFill>
                  <a:schemeClr val="tx1">
                    <a:tint val="75000"/>
                  </a:schemeClr>
                </a:solidFill>
              </a:defRPr>
            </a:lvl1pPr>
          </a:lstStyle>
          <a:p>
            <a:pPr>
              <a:defRPr/>
            </a:pPr>
            <a:endParaRPr lang="fi-FI" dirty="0"/>
          </a:p>
        </p:txBody>
      </p:sp>
      <p:sp>
        <p:nvSpPr>
          <p:cNvPr id="8" name="Date Placeholder 7"/>
          <p:cNvSpPr>
            <a:spLocks noGrp="1"/>
          </p:cNvSpPr>
          <p:nvPr>
            <p:ph type="dt" sz="half" idx="2"/>
          </p:nvPr>
        </p:nvSpPr>
        <p:spPr>
          <a:xfrm>
            <a:off x="5056956" y="5150032"/>
            <a:ext cx="3619500" cy="154782"/>
          </a:xfrm>
          <a:prstGeom prst="rect">
            <a:avLst/>
          </a:prstGeom>
        </p:spPr>
        <p:txBody>
          <a:bodyPr vert="horz" lIns="91440" tIns="45720" rIns="0" bIns="45720" rtlCol="0" anchor="ctr"/>
          <a:lstStyle>
            <a:lvl1pPr algn="r">
              <a:defRPr sz="900">
                <a:solidFill>
                  <a:schemeClr val="tx1">
                    <a:tint val="75000"/>
                  </a:schemeClr>
                </a:solidFill>
              </a:defRPr>
            </a:lvl1pPr>
          </a:lstStyle>
          <a:p>
            <a:pPr>
              <a:defRPr/>
            </a:pPr>
            <a:fld id="{DF465CE8-81BA-4C51-BB8D-E07F008AA252}" type="datetime1">
              <a:rPr lang="fi-FI" smtClean="0"/>
              <a:t>28.8.2022</a:t>
            </a:fld>
            <a:endParaRPr lang="fi-FI" dirty="0"/>
          </a:p>
        </p:txBody>
      </p:sp>
      <p:sp>
        <p:nvSpPr>
          <p:cNvPr id="9" name="Slide Number Placeholder 8"/>
          <p:cNvSpPr>
            <a:spLocks noGrp="1"/>
          </p:cNvSpPr>
          <p:nvPr>
            <p:ph type="sldNum" sz="quarter" idx="4"/>
          </p:nvPr>
        </p:nvSpPr>
        <p:spPr>
          <a:xfrm>
            <a:off x="5056956" y="5304814"/>
            <a:ext cx="3619500" cy="134938"/>
          </a:xfrm>
          <a:prstGeom prst="rect">
            <a:avLst/>
          </a:prstGeom>
        </p:spPr>
        <p:txBody>
          <a:bodyPr vert="horz" lIns="91440" tIns="45720" rIns="0" bIns="45720" rtlCol="0" anchor="ctr"/>
          <a:lstStyle>
            <a:lvl1pPr algn="r">
              <a:defRPr sz="900">
                <a:solidFill>
                  <a:schemeClr val="tx1">
                    <a:tint val="75000"/>
                  </a:schemeClr>
                </a:solidFill>
              </a:defRPr>
            </a:lvl1pPr>
          </a:lstStyle>
          <a:p>
            <a:pPr>
              <a:defRPr/>
            </a:pPr>
            <a:fld id="{805BCDE0-955E-2A43-932A-046BF80DB991}" type="slidenum">
              <a:rPr lang="fi-FI"/>
              <a:pPr>
                <a:defRPr/>
              </a:pPr>
              <a:t>‹#›</a:t>
            </a:fld>
            <a:endParaRPr lang="fi-FI" dirty="0"/>
          </a:p>
        </p:txBody>
      </p:sp>
    </p:spTree>
    <p:extLst>
      <p:ext uri="{BB962C8B-B14F-4D97-AF65-F5344CB8AC3E}">
        <p14:creationId xmlns:p14="http://schemas.microsoft.com/office/powerpoint/2010/main" val="543671114"/>
      </p:ext>
    </p:extLst>
  </p:cSld>
  <p:clrMap bg1="lt1" tx1="dk1" bg2="lt2" tx2="dk2" accent1="accent1" accent2="accent2" accent3="accent3" accent4="accent4" accent5="accent5" accent6="accent6" hlink="hlink" folHlink="folHlink"/>
  <p:sldLayoutIdLst>
    <p:sldLayoutId id="2147484816" r:id="rId1"/>
    <p:sldLayoutId id="2147484817" r:id="rId2"/>
    <p:sldLayoutId id="2147484818" r:id="rId3"/>
    <p:sldLayoutId id="2147484819" r:id="rId4"/>
  </p:sldLayoutIdLst>
  <p:hf hdr="0" ftr="0"/>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MS PGothic" pitchFamily="34" charset="-128"/>
        </a:defRPr>
      </a:lvl1pPr>
      <a:lvl2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956" y="5017740"/>
            <a:ext cx="3619500" cy="132292"/>
          </a:xfrm>
          <a:prstGeom prst="rect">
            <a:avLst/>
          </a:prstGeom>
        </p:spPr>
        <p:txBody>
          <a:bodyPr vert="horz" lIns="91440" tIns="45720" rIns="0" bIns="45720" rtlCol="0" anchor="ctr"/>
          <a:lstStyle>
            <a:lvl1pPr algn="r">
              <a:defRPr sz="750">
                <a:solidFill>
                  <a:schemeClr val="tx1">
                    <a:tint val="75000"/>
                  </a:schemeClr>
                </a:solidFill>
              </a:defRPr>
            </a:lvl1pPr>
          </a:lstStyle>
          <a:p>
            <a:pPr defTabSz="380985" fontAlgn="base">
              <a:spcBef>
                <a:spcPct val="0"/>
              </a:spcBef>
              <a:spcAft>
                <a:spcPct val="0"/>
              </a:spcAft>
              <a:defRPr/>
            </a:pPr>
            <a:endParaRPr lang="fi-FI">
              <a:solidFill>
                <a:prstClr val="black">
                  <a:tint val="75000"/>
                </a:prstClr>
              </a:solidFill>
              <a:ea typeface="ＭＳ Ｐゴシック" charset="0"/>
            </a:endParaRPr>
          </a:p>
        </p:txBody>
      </p:sp>
      <p:sp>
        <p:nvSpPr>
          <p:cNvPr id="8" name="Date Placeholder 7"/>
          <p:cNvSpPr>
            <a:spLocks noGrp="1"/>
          </p:cNvSpPr>
          <p:nvPr>
            <p:ph type="dt" sz="half" idx="2"/>
          </p:nvPr>
        </p:nvSpPr>
        <p:spPr>
          <a:xfrm>
            <a:off x="5056956" y="5150032"/>
            <a:ext cx="3619500" cy="154782"/>
          </a:xfrm>
          <a:prstGeom prst="rect">
            <a:avLst/>
          </a:prstGeom>
        </p:spPr>
        <p:txBody>
          <a:bodyPr vert="horz" lIns="91440" tIns="45720" rIns="0" bIns="45720" rtlCol="0" anchor="ctr"/>
          <a:lstStyle>
            <a:lvl1pPr algn="r">
              <a:defRPr sz="750">
                <a:solidFill>
                  <a:schemeClr val="tx1">
                    <a:tint val="75000"/>
                  </a:schemeClr>
                </a:solidFill>
              </a:defRPr>
            </a:lvl1pPr>
          </a:lstStyle>
          <a:p>
            <a:pPr defTabSz="380985" fontAlgn="base">
              <a:spcBef>
                <a:spcPct val="0"/>
              </a:spcBef>
              <a:spcAft>
                <a:spcPct val="0"/>
              </a:spcAft>
              <a:defRPr/>
            </a:pPr>
            <a:fld id="{ED520173-7D7F-4FBC-A781-33E654CAA422}" type="datetime1">
              <a:rPr lang="fi-FI" smtClean="0">
                <a:solidFill>
                  <a:prstClr val="black">
                    <a:tint val="75000"/>
                  </a:prstClr>
                </a:solidFill>
                <a:ea typeface="ＭＳ Ｐゴシック" charset="0"/>
              </a:rPr>
              <a:pPr defTabSz="380985" fontAlgn="base">
                <a:spcBef>
                  <a:spcPct val="0"/>
                </a:spcBef>
                <a:spcAft>
                  <a:spcPct val="0"/>
                </a:spcAft>
                <a:defRPr/>
              </a:pPr>
              <a:t>28.8.2022</a:t>
            </a:fld>
            <a:endParaRPr lang="fi-FI">
              <a:solidFill>
                <a:prstClr val="black">
                  <a:tint val="75000"/>
                </a:prstClr>
              </a:solidFill>
              <a:ea typeface="ＭＳ Ｐゴシック" charset="0"/>
            </a:endParaRPr>
          </a:p>
        </p:txBody>
      </p:sp>
      <p:sp>
        <p:nvSpPr>
          <p:cNvPr id="9" name="Slide Number Placeholder 8"/>
          <p:cNvSpPr>
            <a:spLocks noGrp="1"/>
          </p:cNvSpPr>
          <p:nvPr>
            <p:ph type="sldNum" sz="quarter" idx="4"/>
          </p:nvPr>
        </p:nvSpPr>
        <p:spPr>
          <a:xfrm>
            <a:off x="5056956" y="5304814"/>
            <a:ext cx="3619500" cy="134938"/>
          </a:xfrm>
          <a:prstGeom prst="rect">
            <a:avLst/>
          </a:prstGeom>
        </p:spPr>
        <p:txBody>
          <a:bodyPr vert="horz" lIns="91440" tIns="45720" rIns="0" bIns="45720" rtlCol="0" anchor="ctr"/>
          <a:lstStyle>
            <a:lvl1pPr algn="r">
              <a:defRPr sz="750">
                <a:solidFill>
                  <a:schemeClr val="tx1">
                    <a:tint val="75000"/>
                  </a:schemeClr>
                </a:solidFill>
              </a:defRPr>
            </a:lvl1pPr>
          </a:lstStyle>
          <a:p>
            <a:pPr defTabSz="380985" fontAlgn="base">
              <a:spcBef>
                <a:spcPct val="0"/>
              </a:spcBef>
              <a:spcAft>
                <a:spcPct val="0"/>
              </a:spcAft>
              <a:defRPr/>
            </a:pPr>
            <a:fld id="{805BCDE0-955E-2A43-932A-046BF80DB991}" type="slidenum">
              <a:rPr lang="fi-FI" smtClean="0">
                <a:solidFill>
                  <a:prstClr val="black">
                    <a:tint val="75000"/>
                  </a:prstClr>
                </a:solidFill>
                <a:ea typeface="ＭＳ Ｐゴシック" charset="0"/>
              </a:rPr>
              <a:pPr defTabSz="380985" fontAlgn="base">
                <a:spcBef>
                  <a:spcPct val="0"/>
                </a:spcBef>
                <a:spcAft>
                  <a:spcPct val="0"/>
                </a:spcAft>
                <a:defRPr/>
              </a:pPr>
              <a:t>‹#›</a:t>
            </a:fld>
            <a:endParaRPr lang="fi-FI">
              <a:solidFill>
                <a:prstClr val="black">
                  <a:tint val="75000"/>
                </a:prstClr>
              </a:solidFill>
              <a:ea typeface="ＭＳ Ｐゴシック" charset="0"/>
            </a:endParaRPr>
          </a:p>
        </p:txBody>
      </p:sp>
    </p:spTree>
    <p:extLst>
      <p:ext uri="{BB962C8B-B14F-4D97-AF65-F5344CB8AC3E}">
        <p14:creationId xmlns:p14="http://schemas.microsoft.com/office/powerpoint/2010/main" val="1385221493"/>
      </p:ext>
    </p:extLst>
  </p:cSld>
  <p:clrMap bg1="lt1" tx1="dk1" bg2="lt2" tx2="dk2" accent1="accent1" accent2="accent2" accent3="accent3" accent4="accent4" accent5="accent5" accent6="accent6" hlink="hlink" folHlink="folHlink"/>
  <p:sldLayoutIdLst>
    <p:sldLayoutId id="2147484834" r:id="rId1"/>
    <p:sldLayoutId id="2147484835" r:id="rId2"/>
    <p:sldLayoutId id="2147484836" r:id="rId3"/>
    <p:sldLayoutId id="2147484837" r:id="rId4"/>
    <p:sldLayoutId id="2147484838" r:id="rId5"/>
    <p:sldLayoutId id="2147484839" r:id="rId6"/>
    <p:sldLayoutId id="2147484840" r:id="rId7"/>
    <p:sldLayoutId id="2147484841" r:id="rId8"/>
    <p:sldLayoutId id="2147484842" r:id="rId9"/>
    <p:sldLayoutId id="2147484843" r:id="rId10"/>
    <p:sldLayoutId id="2147484844" r:id="rId11"/>
    <p:sldLayoutId id="2147484845" r:id="rId12"/>
    <p:sldLayoutId id="2147484846" r:id="rId13"/>
    <p:sldLayoutId id="2147484847" r:id="rId14"/>
    <p:sldLayoutId id="2147484848" r:id="rId15"/>
    <p:sldLayoutId id="2147484849" r:id="rId16"/>
    <p:sldLayoutId id="2147484850" r:id="rId17"/>
    <p:sldLayoutId id="2147484851" r:id="rId18"/>
    <p:sldLayoutId id="2147484852" r:id="rId19"/>
    <p:sldLayoutId id="2147484853" r:id="rId20"/>
    <p:sldLayoutId id="2147484854" r:id="rId21"/>
    <p:sldLayoutId id="2147485323" r:id="rId22"/>
  </p:sldLayoutIdLst>
  <p:hf hdr="0" ftr="0"/>
  <p:txStyles>
    <p:titleStyle>
      <a:lvl1pPr algn="ctr" defTabSz="380985" rtl="0" eaLnBrk="1" fontAlgn="base" hangingPunct="1">
        <a:spcBef>
          <a:spcPct val="0"/>
        </a:spcBef>
        <a:spcAft>
          <a:spcPct val="0"/>
        </a:spcAft>
        <a:defRPr sz="3667" kern="1200">
          <a:solidFill>
            <a:schemeClr val="tx1"/>
          </a:solidFill>
          <a:latin typeface="+mj-lt"/>
          <a:ea typeface="ＭＳ Ｐゴシック" charset="0"/>
          <a:cs typeface="MS PGothic" pitchFamily="34" charset="-128"/>
        </a:defRPr>
      </a:lvl1pPr>
      <a:lvl2pPr algn="ctr" defTabSz="380985" rtl="0" eaLnBrk="1" fontAlgn="base" hangingPunct="1">
        <a:spcBef>
          <a:spcPct val="0"/>
        </a:spcBef>
        <a:spcAft>
          <a:spcPct val="0"/>
        </a:spcAft>
        <a:defRPr sz="3667">
          <a:solidFill>
            <a:schemeClr val="tx1"/>
          </a:solidFill>
          <a:latin typeface="Arial" pitchFamily="-65" charset="0"/>
          <a:ea typeface="ＭＳ Ｐゴシック" charset="0"/>
          <a:cs typeface="MS PGothic" pitchFamily="34" charset="-128"/>
        </a:defRPr>
      </a:lvl2pPr>
      <a:lvl3pPr algn="ctr" defTabSz="380985" rtl="0" eaLnBrk="1" fontAlgn="base" hangingPunct="1">
        <a:spcBef>
          <a:spcPct val="0"/>
        </a:spcBef>
        <a:spcAft>
          <a:spcPct val="0"/>
        </a:spcAft>
        <a:defRPr sz="3667">
          <a:solidFill>
            <a:schemeClr val="tx1"/>
          </a:solidFill>
          <a:latin typeface="Arial" pitchFamily="-65" charset="0"/>
          <a:ea typeface="ＭＳ Ｐゴシック" charset="0"/>
          <a:cs typeface="MS PGothic" pitchFamily="34" charset="-128"/>
        </a:defRPr>
      </a:lvl3pPr>
      <a:lvl4pPr algn="ctr" defTabSz="380985" rtl="0" eaLnBrk="1" fontAlgn="base" hangingPunct="1">
        <a:spcBef>
          <a:spcPct val="0"/>
        </a:spcBef>
        <a:spcAft>
          <a:spcPct val="0"/>
        </a:spcAft>
        <a:defRPr sz="3667">
          <a:solidFill>
            <a:schemeClr val="tx1"/>
          </a:solidFill>
          <a:latin typeface="Arial" pitchFamily="-65" charset="0"/>
          <a:ea typeface="ＭＳ Ｐゴシック" charset="0"/>
          <a:cs typeface="MS PGothic" pitchFamily="34" charset="-128"/>
        </a:defRPr>
      </a:lvl4pPr>
      <a:lvl5pPr algn="ctr" defTabSz="380985" rtl="0" eaLnBrk="1" fontAlgn="base" hangingPunct="1">
        <a:spcBef>
          <a:spcPct val="0"/>
        </a:spcBef>
        <a:spcAft>
          <a:spcPct val="0"/>
        </a:spcAft>
        <a:defRPr sz="3667">
          <a:solidFill>
            <a:schemeClr val="tx1"/>
          </a:solidFill>
          <a:latin typeface="Arial" pitchFamily="-65" charset="0"/>
          <a:ea typeface="ＭＳ Ｐゴシック" charset="0"/>
          <a:cs typeface="MS PGothic" pitchFamily="34" charset="-128"/>
        </a:defRPr>
      </a:lvl5pPr>
      <a:lvl6pPr marL="380985" algn="ctr" defTabSz="380985" rtl="0" eaLnBrk="1" fontAlgn="base" hangingPunct="1">
        <a:spcBef>
          <a:spcPct val="0"/>
        </a:spcBef>
        <a:spcAft>
          <a:spcPct val="0"/>
        </a:spcAft>
        <a:defRPr sz="3667">
          <a:solidFill>
            <a:schemeClr val="tx1"/>
          </a:solidFill>
          <a:latin typeface="Arial" pitchFamily="-65" charset="0"/>
          <a:ea typeface="ＭＳ Ｐゴシック" pitchFamily="-65" charset="-128"/>
          <a:cs typeface="ＭＳ Ｐゴシック" pitchFamily="-65" charset="-128"/>
        </a:defRPr>
      </a:lvl6pPr>
      <a:lvl7pPr marL="761970" algn="ctr" defTabSz="380985" rtl="0" eaLnBrk="1" fontAlgn="base" hangingPunct="1">
        <a:spcBef>
          <a:spcPct val="0"/>
        </a:spcBef>
        <a:spcAft>
          <a:spcPct val="0"/>
        </a:spcAft>
        <a:defRPr sz="3667">
          <a:solidFill>
            <a:schemeClr val="tx1"/>
          </a:solidFill>
          <a:latin typeface="Arial" pitchFamily="-65" charset="0"/>
          <a:ea typeface="ＭＳ Ｐゴシック" pitchFamily="-65" charset="-128"/>
          <a:cs typeface="ＭＳ Ｐゴシック" pitchFamily="-65" charset="-128"/>
        </a:defRPr>
      </a:lvl7pPr>
      <a:lvl8pPr marL="1142954" algn="ctr" defTabSz="380985" rtl="0" eaLnBrk="1" fontAlgn="base" hangingPunct="1">
        <a:spcBef>
          <a:spcPct val="0"/>
        </a:spcBef>
        <a:spcAft>
          <a:spcPct val="0"/>
        </a:spcAft>
        <a:defRPr sz="3667">
          <a:solidFill>
            <a:schemeClr val="tx1"/>
          </a:solidFill>
          <a:latin typeface="Arial" pitchFamily="-65" charset="0"/>
          <a:ea typeface="ＭＳ Ｐゴシック" pitchFamily="-65" charset="-128"/>
          <a:cs typeface="ＭＳ Ｐゴシック" pitchFamily="-65" charset="-128"/>
        </a:defRPr>
      </a:lvl8pPr>
      <a:lvl9pPr marL="1523939" algn="ctr" defTabSz="380985" rtl="0" eaLnBrk="1" fontAlgn="base" hangingPunct="1">
        <a:spcBef>
          <a:spcPct val="0"/>
        </a:spcBef>
        <a:spcAft>
          <a:spcPct val="0"/>
        </a:spcAft>
        <a:defRPr sz="3667">
          <a:solidFill>
            <a:schemeClr val="tx1"/>
          </a:solidFill>
          <a:latin typeface="Arial" pitchFamily="-65" charset="0"/>
          <a:ea typeface="ＭＳ Ｐゴシック" pitchFamily="-65" charset="-128"/>
          <a:cs typeface="ＭＳ Ｐゴシック" pitchFamily="-65" charset="-128"/>
        </a:defRPr>
      </a:lvl9pPr>
    </p:titleStyle>
    <p:bodyStyle>
      <a:lvl1pPr marL="285739" indent="-285739" algn="l" defTabSz="380985" rtl="0" eaLnBrk="1" fontAlgn="base" hangingPunct="1">
        <a:spcBef>
          <a:spcPct val="20000"/>
        </a:spcBef>
        <a:spcAft>
          <a:spcPct val="0"/>
        </a:spcAft>
        <a:buFont typeface="Arial" charset="0"/>
        <a:buChar char="•"/>
        <a:defRPr sz="2667" kern="1200">
          <a:solidFill>
            <a:schemeClr val="tx1"/>
          </a:solidFill>
          <a:latin typeface="+mn-lt"/>
          <a:ea typeface="ＭＳ Ｐゴシック" charset="0"/>
          <a:cs typeface="MS PGothic" pitchFamily="34" charset="-128"/>
        </a:defRPr>
      </a:lvl1pPr>
      <a:lvl2pPr marL="619100" indent="-238115" algn="l" defTabSz="380985" rtl="0" eaLnBrk="1" fontAlgn="base" hangingPunct="1">
        <a:spcBef>
          <a:spcPct val="20000"/>
        </a:spcBef>
        <a:spcAft>
          <a:spcPct val="0"/>
        </a:spcAft>
        <a:buFont typeface="Arial" charset="0"/>
        <a:buChar char="–"/>
        <a:defRPr sz="2333" kern="1200">
          <a:solidFill>
            <a:schemeClr val="tx1"/>
          </a:solidFill>
          <a:latin typeface="+mn-lt"/>
          <a:ea typeface="MS PGothic" pitchFamily="34" charset="-128"/>
          <a:cs typeface="MS PGothic" charset="0"/>
        </a:defRPr>
      </a:lvl2pPr>
      <a:lvl3pPr marL="952462" indent="-190492" algn="l" defTabSz="380985"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128"/>
        </a:defRPr>
      </a:lvl3pPr>
      <a:lvl4pPr marL="1333447" indent="-190492" algn="l" defTabSz="380985" rtl="0" eaLnBrk="1" fontAlgn="base" hangingPunct="1">
        <a:spcBef>
          <a:spcPct val="20000"/>
        </a:spcBef>
        <a:spcAft>
          <a:spcPct val="0"/>
        </a:spcAft>
        <a:buFont typeface="Arial" charset="0"/>
        <a:buChar char="–"/>
        <a:defRPr sz="1667" kern="1200">
          <a:solidFill>
            <a:schemeClr val="tx1"/>
          </a:solidFill>
          <a:latin typeface="+mn-lt"/>
          <a:ea typeface="ヒラギノ角ゴ Pro W3" charset="-128"/>
          <a:cs typeface="ヒラギノ角ゴ Pro W3" charset="0"/>
        </a:defRPr>
      </a:lvl4pPr>
      <a:lvl5pPr marL="1714431" indent="-190492" algn="l" defTabSz="380985" rtl="0" eaLnBrk="1" fontAlgn="base" hangingPunct="1">
        <a:spcBef>
          <a:spcPct val="20000"/>
        </a:spcBef>
        <a:spcAft>
          <a:spcPct val="0"/>
        </a:spcAft>
        <a:buFont typeface="Arial" charset="0"/>
        <a:buChar char="»"/>
        <a:defRPr sz="1667" kern="1200">
          <a:solidFill>
            <a:schemeClr val="tx1"/>
          </a:solidFill>
          <a:latin typeface="+mn-lt"/>
          <a:ea typeface="ＭＳ Ｐゴシック" charset="0"/>
          <a:cs typeface="MS PGothic" pitchFamily="34" charset="-128"/>
        </a:defRPr>
      </a:lvl5pPr>
      <a:lvl6pPr marL="2095416" indent="-190492" algn="l" defTabSz="380985" rtl="0" eaLnBrk="1" latinLnBrk="0" hangingPunct="1">
        <a:spcBef>
          <a:spcPct val="20000"/>
        </a:spcBef>
        <a:buFont typeface="Arial"/>
        <a:buChar char="•"/>
        <a:defRPr sz="1667" kern="1200">
          <a:solidFill>
            <a:schemeClr val="tx1"/>
          </a:solidFill>
          <a:latin typeface="+mn-lt"/>
          <a:ea typeface="+mn-ea"/>
          <a:cs typeface="+mn-cs"/>
        </a:defRPr>
      </a:lvl6pPr>
      <a:lvl7pPr marL="2476401" indent="-190492" algn="l" defTabSz="380985" rtl="0" eaLnBrk="1" latinLnBrk="0" hangingPunct="1">
        <a:spcBef>
          <a:spcPct val="20000"/>
        </a:spcBef>
        <a:buFont typeface="Arial"/>
        <a:buChar char="•"/>
        <a:defRPr sz="1667" kern="1200">
          <a:solidFill>
            <a:schemeClr val="tx1"/>
          </a:solidFill>
          <a:latin typeface="+mn-lt"/>
          <a:ea typeface="+mn-ea"/>
          <a:cs typeface="+mn-cs"/>
        </a:defRPr>
      </a:lvl7pPr>
      <a:lvl8pPr marL="2857386" indent="-190492" algn="l" defTabSz="380985" rtl="0" eaLnBrk="1" latinLnBrk="0" hangingPunct="1">
        <a:spcBef>
          <a:spcPct val="20000"/>
        </a:spcBef>
        <a:buFont typeface="Arial"/>
        <a:buChar char="•"/>
        <a:defRPr sz="1667" kern="1200">
          <a:solidFill>
            <a:schemeClr val="tx1"/>
          </a:solidFill>
          <a:latin typeface="+mn-lt"/>
          <a:ea typeface="+mn-ea"/>
          <a:cs typeface="+mn-cs"/>
        </a:defRPr>
      </a:lvl8pPr>
      <a:lvl9pPr marL="3238370" indent="-190492" algn="l" defTabSz="380985" rtl="0" eaLnBrk="1" latinLnBrk="0" hangingPunct="1">
        <a:spcBef>
          <a:spcPct val="20000"/>
        </a:spcBef>
        <a:buFont typeface="Arial"/>
        <a:buChar char="•"/>
        <a:defRPr sz="1667" kern="1200">
          <a:solidFill>
            <a:schemeClr val="tx1"/>
          </a:solidFill>
          <a:latin typeface="+mn-lt"/>
          <a:ea typeface="+mn-ea"/>
          <a:cs typeface="+mn-cs"/>
        </a:defRPr>
      </a:lvl9pPr>
    </p:bodyStyle>
    <p:other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170" name="Picture 2" descr="D:\My Graphical Design\My Logos\AALTO\Aalto_tunnukset-SoChemTech\17 ...School_of_Chem_Tech\EN\JPG (SCREEN)\RGB\Aalto_EN_Chem-Tech_13_RGB_2.jpg"/>
          <p:cNvPicPr>
            <a:picLocks noChangeAspect="1" noChangeArrowheads="1"/>
          </p:cNvPicPr>
          <p:nvPr userDrawn="1"/>
        </p:nvPicPr>
        <p:blipFill rotWithShape="1">
          <a:blip r:embed="rId29" cstate="print">
            <a:extLst>
              <a:ext uri="{28A0092B-C50C-407E-A947-70E740481C1C}">
                <a14:useLocalDpi xmlns:a14="http://schemas.microsoft.com/office/drawing/2010/main" val="0"/>
              </a:ext>
            </a:extLst>
          </a:blip>
          <a:srcRect b="4914"/>
          <a:stretch/>
        </p:blipFill>
        <p:spPr bwMode="auto">
          <a:xfrm>
            <a:off x="189392" y="4829521"/>
            <a:ext cx="2687452" cy="885479"/>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idx="1"/>
          </p:nvPr>
        </p:nvSpPr>
        <p:spPr>
          <a:xfrm>
            <a:off x="660400" y="1869575"/>
            <a:ext cx="7900400" cy="1340111"/>
          </a:xfrm>
          <a:prstGeom prst="rect">
            <a:avLst/>
          </a:prstGeom>
        </p:spPr>
        <p:txBody>
          <a:bodyPr vert="horz" lIns="0" tIns="0" rIns="0" bIns="0" rtlCol="0">
            <a:sp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fi-FI" noProof="0" dirty="0"/>
          </a:p>
        </p:txBody>
      </p:sp>
      <p:sp>
        <p:nvSpPr>
          <p:cNvPr id="4" name="Date Placeholder 3"/>
          <p:cNvSpPr>
            <a:spLocks noGrp="1"/>
          </p:cNvSpPr>
          <p:nvPr>
            <p:ph type="dt" sz="half" idx="2"/>
          </p:nvPr>
        </p:nvSpPr>
        <p:spPr>
          <a:xfrm>
            <a:off x="3430800" y="5229000"/>
            <a:ext cx="1544400" cy="105000"/>
          </a:xfrm>
          <a:prstGeom prst="rect">
            <a:avLst/>
          </a:prstGeom>
        </p:spPr>
        <p:txBody>
          <a:bodyPr vert="horz" lIns="0" tIns="0" rIns="0" bIns="0" rtlCol="0" anchor="ctr"/>
          <a:lstStyle>
            <a:lvl1pPr algn="l">
              <a:defRPr sz="750" b="1">
                <a:solidFill>
                  <a:schemeClr val="tx1">
                    <a:tint val="75000"/>
                  </a:schemeClr>
                </a:solidFill>
                <a:latin typeface="Arial" pitchFamily="34" charset="0"/>
                <a:cs typeface="Arial" pitchFamily="34" charset="0"/>
              </a:defRPr>
            </a:lvl1pPr>
          </a:lstStyle>
          <a:p>
            <a:fld id="{6C98A952-51ED-4AB3-91F4-F3A38B879BE4}" type="datetime1">
              <a:rPr lang="en-US" smtClean="0">
                <a:solidFill>
                  <a:srgbClr val="000000">
                    <a:tint val="75000"/>
                  </a:srgbClr>
                </a:solidFill>
              </a:rPr>
              <a:pPr/>
              <a:t>8/28/2022</a:t>
            </a:fld>
            <a:endParaRPr lang="fi-FI">
              <a:solidFill>
                <a:srgbClr val="000000">
                  <a:tint val="75000"/>
                </a:srgbClr>
              </a:solidFill>
            </a:endParaRPr>
          </a:p>
        </p:txBody>
      </p:sp>
      <p:sp>
        <p:nvSpPr>
          <p:cNvPr id="5" name="Footer Placeholder 4"/>
          <p:cNvSpPr>
            <a:spLocks noGrp="1"/>
          </p:cNvSpPr>
          <p:nvPr>
            <p:ph type="ftr" sz="quarter" idx="3"/>
          </p:nvPr>
        </p:nvSpPr>
        <p:spPr>
          <a:xfrm>
            <a:off x="3430800" y="5121000"/>
            <a:ext cx="1544400" cy="105000"/>
          </a:xfrm>
          <a:prstGeom prst="rect">
            <a:avLst/>
          </a:prstGeom>
        </p:spPr>
        <p:txBody>
          <a:bodyPr vert="horz" lIns="0" tIns="0" rIns="0" bIns="0" rtlCol="0" anchor="ctr"/>
          <a:lstStyle>
            <a:lvl1pPr algn="l">
              <a:defRPr sz="750" b="1">
                <a:solidFill>
                  <a:schemeClr val="tx1">
                    <a:tint val="75000"/>
                  </a:schemeClr>
                </a:solidFill>
                <a:latin typeface="Arial" pitchFamily="34" charset="0"/>
                <a:cs typeface="Arial" pitchFamily="34" charset="0"/>
              </a:defRPr>
            </a:lvl1pPr>
          </a:lstStyle>
          <a:p>
            <a:endParaRPr lang="fi-FI">
              <a:solidFill>
                <a:srgbClr val="000000">
                  <a:tint val="75000"/>
                </a:srgbClr>
              </a:solidFill>
            </a:endParaRPr>
          </a:p>
        </p:txBody>
      </p:sp>
      <p:sp>
        <p:nvSpPr>
          <p:cNvPr id="6" name="Slide Number Placeholder 5"/>
          <p:cNvSpPr>
            <a:spLocks noGrp="1"/>
          </p:cNvSpPr>
          <p:nvPr>
            <p:ph type="sldNum" sz="quarter" idx="4"/>
          </p:nvPr>
        </p:nvSpPr>
        <p:spPr>
          <a:xfrm>
            <a:off x="3430800" y="5334000"/>
            <a:ext cx="1544400" cy="105000"/>
          </a:xfrm>
          <a:prstGeom prst="rect">
            <a:avLst/>
          </a:prstGeom>
        </p:spPr>
        <p:txBody>
          <a:bodyPr vert="horz" lIns="0" tIns="0" rIns="0" bIns="0" rtlCol="0" anchor="ctr"/>
          <a:lstStyle>
            <a:lvl1pPr algn="l">
              <a:defRPr sz="750" b="1">
                <a:solidFill>
                  <a:schemeClr val="tx1">
                    <a:tint val="75000"/>
                  </a:schemeClr>
                </a:solidFill>
                <a:latin typeface="Arial" pitchFamily="34" charset="0"/>
                <a:cs typeface="Arial" pitchFamily="34" charset="0"/>
              </a:defRPr>
            </a:lvl1pPr>
          </a:lstStyle>
          <a:p>
            <a:fld id="{52384017-E4DF-4A7A-8FA6-2DC68C3EB4D0}" type="slidenum">
              <a:rPr lang="fi-FI" smtClean="0">
                <a:solidFill>
                  <a:srgbClr val="000000">
                    <a:tint val="75000"/>
                  </a:srgbClr>
                </a:solidFill>
              </a:rPr>
              <a:pPr/>
              <a:t>‹#›</a:t>
            </a:fld>
            <a:endParaRPr lang="fi-FI">
              <a:solidFill>
                <a:srgbClr val="000000">
                  <a:tint val="75000"/>
                </a:srgbClr>
              </a:solidFill>
            </a:endParaRPr>
          </a:p>
        </p:txBody>
      </p:sp>
      <p:sp>
        <p:nvSpPr>
          <p:cNvPr id="2" name="Title Placeholder 1"/>
          <p:cNvSpPr>
            <a:spLocks noGrp="1"/>
          </p:cNvSpPr>
          <p:nvPr>
            <p:ph type="title"/>
          </p:nvPr>
        </p:nvSpPr>
        <p:spPr>
          <a:xfrm>
            <a:off x="654148" y="481542"/>
            <a:ext cx="7906652" cy="461665"/>
          </a:xfrm>
          <a:prstGeom prst="rect">
            <a:avLst/>
          </a:prstGeom>
          <a:noFill/>
        </p:spPr>
        <p:txBody>
          <a:bodyPr vert="horz" wrap="square" lIns="0" tIns="0" rIns="0" bIns="0" rtlCol="0" anchor="t" anchorCtr="0">
            <a:spAutoFit/>
          </a:bodyPr>
          <a:lstStyle/>
          <a:p>
            <a:r>
              <a:rPr lang="en-US" noProof="0" dirty="0"/>
              <a:t>Click to edit Master title style</a:t>
            </a:r>
            <a:endParaRPr lang="fi-FI" noProof="0" dirty="0"/>
          </a:p>
        </p:txBody>
      </p:sp>
    </p:spTree>
    <p:extLst>
      <p:ext uri="{BB962C8B-B14F-4D97-AF65-F5344CB8AC3E}">
        <p14:creationId xmlns:p14="http://schemas.microsoft.com/office/powerpoint/2010/main" val="3503474264"/>
      </p:ext>
    </p:extLst>
  </p:cSld>
  <p:clrMap bg1="lt1" tx1="dk1" bg2="lt2" tx2="dk2" accent1="accent1" accent2="accent2" accent3="accent3" accent4="accent4" accent5="accent5" accent6="accent6" hlink="hlink" folHlink="folHlink"/>
  <p:sldLayoutIdLst>
    <p:sldLayoutId id="2147484856" r:id="rId1"/>
    <p:sldLayoutId id="2147484857" r:id="rId2"/>
    <p:sldLayoutId id="2147484858" r:id="rId3"/>
    <p:sldLayoutId id="2147484859" r:id="rId4"/>
    <p:sldLayoutId id="2147484860" r:id="rId5"/>
    <p:sldLayoutId id="2147484861" r:id="rId6"/>
    <p:sldLayoutId id="2147484862" r:id="rId7"/>
    <p:sldLayoutId id="2147484864" r:id="rId8"/>
    <p:sldLayoutId id="2147484865" r:id="rId9"/>
    <p:sldLayoutId id="2147484866" r:id="rId10"/>
    <p:sldLayoutId id="2147484867" r:id="rId11"/>
    <p:sldLayoutId id="2147484868" r:id="rId12"/>
    <p:sldLayoutId id="2147484869" r:id="rId13"/>
    <p:sldLayoutId id="2147484870" r:id="rId14"/>
    <p:sldLayoutId id="2147484872" r:id="rId15"/>
    <p:sldLayoutId id="2147484873" r:id="rId16"/>
    <p:sldLayoutId id="2147484874" r:id="rId17"/>
    <p:sldLayoutId id="2147484875" r:id="rId18"/>
    <p:sldLayoutId id="2147484876" r:id="rId19"/>
    <p:sldLayoutId id="2147484877" r:id="rId20"/>
    <p:sldLayoutId id="2147484878" r:id="rId21"/>
    <p:sldLayoutId id="2147484879" r:id="rId22"/>
    <p:sldLayoutId id="2147484880" r:id="rId23"/>
    <p:sldLayoutId id="2147484881" r:id="rId24"/>
    <p:sldLayoutId id="2147484882" r:id="rId25"/>
    <p:sldLayoutId id="2147485378" r:id="rId26"/>
    <p:sldLayoutId id="2147485380" r:id="rId27"/>
  </p:sldLayoutIdLst>
  <p:hf sldNum="0" hdr="0" ftr="0" dt="0"/>
  <p:txStyles>
    <p:titleStyle>
      <a:lvl1pPr algn="l" defTabSz="761970" rtl="0" eaLnBrk="1" latinLnBrk="0" hangingPunct="1">
        <a:spcBef>
          <a:spcPct val="0"/>
        </a:spcBef>
        <a:buNone/>
        <a:defRPr sz="3000" b="1" kern="1200">
          <a:solidFill>
            <a:schemeClr val="accent1"/>
          </a:solidFill>
          <a:latin typeface="+mj-lt"/>
          <a:ea typeface="+mj-ea"/>
          <a:cs typeface="+mj-cs"/>
        </a:defRPr>
      </a:lvl1pPr>
    </p:titleStyle>
    <p:bodyStyle>
      <a:lvl1pPr marL="215991" indent="-215991" algn="l" defTabSz="761970" rtl="0" eaLnBrk="1" latinLnBrk="0" hangingPunct="1">
        <a:spcBef>
          <a:spcPts val="500"/>
        </a:spcBef>
        <a:buFont typeface="Arial" pitchFamily="34" charset="0"/>
        <a:buChar char="•"/>
        <a:defRPr sz="2000" kern="1200">
          <a:solidFill>
            <a:schemeClr val="accent1"/>
          </a:solidFill>
          <a:latin typeface="+mn-lt"/>
          <a:ea typeface="+mn-ea"/>
          <a:cs typeface="+mn-cs"/>
        </a:defRPr>
      </a:lvl1pPr>
      <a:lvl2pPr marL="449982" indent="-215991" algn="l" defTabSz="761970" rtl="0" eaLnBrk="1" latinLnBrk="0" hangingPunct="1">
        <a:spcBef>
          <a:spcPts val="333"/>
        </a:spcBef>
        <a:buFont typeface="Arial" pitchFamily="34" charset="0"/>
        <a:buChar char="–"/>
        <a:defRPr sz="1667" kern="1200">
          <a:solidFill>
            <a:schemeClr val="accent1"/>
          </a:solidFill>
          <a:latin typeface="+mn-lt"/>
          <a:ea typeface="+mn-ea"/>
          <a:cs typeface="+mn-cs"/>
        </a:defRPr>
      </a:lvl2pPr>
      <a:lvl3pPr marL="644974" indent="-190492" algn="l" defTabSz="761970" rtl="0" eaLnBrk="1" latinLnBrk="0" hangingPunct="1">
        <a:spcBef>
          <a:spcPts val="333"/>
        </a:spcBef>
        <a:buFont typeface="Arial" pitchFamily="34" charset="0"/>
        <a:buChar char="•"/>
        <a:defRPr sz="1500" kern="1200">
          <a:solidFill>
            <a:schemeClr val="accent1"/>
          </a:solidFill>
          <a:latin typeface="+mn-lt"/>
          <a:ea typeface="+mn-ea"/>
          <a:cs typeface="+mn-cs"/>
        </a:defRPr>
      </a:lvl3pPr>
      <a:lvl4pPr marL="839966" indent="-190492" algn="l" defTabSz="761970" rtl="0" eaLnBrk="1" latinLnBrk="0" hangingPunct="1">
        <a:spcBef>
          <a:spcPts val="333"/>
        </a:spcBef>
        <a:buFont typeface="Arial" pitchFamily="34" charset="0"/>
        <a:buChar char="–"/>
        <a:defRPr sz="1333" kern="1200">
          <a:solidFill>
            <a:schemeClr val="accent1"/>
          </a:solidFill>
          <a:latin typeface="+mn-lt"/>
          <a:ea typeface="+mn-ea"/>
          <a:cs typeface="+mn-cs"/>
        </a:defRPr>
      </a:lvl4pPr>
      <a:lvl5pPr marL="989960" indent="-149994" algn="l" defTabSz="761970" rtl="0" eaLnBrk="1" latinLnBrk="0" hangingPunct="1">
        <a:spcBef>
          <a:spcPts val="250"/>
        </a:spcBef>
        <a:buFont typeface="Arial" pitchFamily="34" charset="0"/>
        <a:buChar char="•"/>
        <a:defRPr sz="1167" kern="1200">
          <a:solidFill>
            <a:schemeClr val="accent1"/>
          </a:solidFill>
          <a:latin typeface="+mn-lt"/>
          <a:ea typeface="+mn-ea"/>
          <a:cs typeface="+mn-cs"/>
        </a:defRPr>
      </a:lvl5pPr>
      <a:lvl6pPr marL="2095416" indent="-190492" algn="l" defTabSz="761970" rtl="0" eaLnBrk="1" latinLnBrk="0" hangingPunct="1">
        <a:spcBef>
          <a:spcPct val="20000"/>
        </a:spcBef>
        <a:buFont typeface="Arial" pitchFamily="34" charset="0"/>
        <a:buChar char="•"/>
        <a:defRPr sz="1167" kern="1200">
          <a:solidFill>
            <a:schemeClr val="tx1"/>
          </a:solidFill>
          <a:latin typeface="+mn-lt"/>
          <a:ea typeface="+mn-ea"/>
          <a:cs typeface="+mn-cs"/>
        </a:defRPr>
      </a:lvl6pPr>
      <a:lvl7pPr marL="2476401" indent="-190492" algn="l" defTabSz="761970" rtl="0" eaLnBrk="1" latinLnBrk="0" hangingPunct="1">
        <a:spcBef>
          <a:spcPct val="20000"/>
        </a:spcBef>
        <a:buFont typeface="Arial" pitchFamily="34" charset="0"/>
        <a:buChar char="•"/>
        <a:defRPr sz="1167" kern="1200">
          <a:solidFill>
            <a:schemeClr val="tx1"/>
          </a:solidFill>
          <a:latin typeface="+mn-lt"/>
          <a:ea typeface="+mn-ea"/>
          <a:cs typeface="+mn-cs"/>
        </a:defRPr>
      </a:lvl7pPr>
      <a:lvl8pPr marL="2857386" indent="-190492" algn="l" defTabSz="761970" rtl="0" eaLnBrk="1" latinLnBrk="0" hangingPunct="1">
        <a:spcBef>
          <a:spcPct val="20000"/>
        </a:spcBef>
        <a:buFont typeface="Arial" pitchFamily="34" charset="0"/>
        <a:buChar char="•"/>
        <a:defRPr sz="1167" kern="1200">
          <a:solidFill>
            <a:schemeClr val="tx1"/>
          </a:solidFill>
          <a:latin typeface="+mn-lt"/>
          <a:ea typeface="+mn-ea"/>
          <a:cs typeface="+mn-cs"/>
        </a:defRPr>
      </a:lvl8pPr>
      <a:lvl9pPr marL="3238370" indent="-190492" algn="l" defTabSz="761970" rtl="0" eaLnBrk="1" latinLnBrk="0" hangingPunct="1">
        <a:spcBef>
          <a:spcPct val="20000"/>
        </a:spcBef>
        <a:buFont typeface="Arial" pitchFamily="34" charset="0"/>
        <a:buChar char="•"/>
        <a:defRPr sz="1167" kern="1200">
          <a:solidFill>
            <a:schemeClr val="tx1"/>
          </a:solidFill>
          <a:latin typeface="+mn-lt"/>
          <a:ea typeface="+mn-ea"/>
          <a:cs typeface="+mn-cs"/>
        </a:defRPr>
      </a:lvl9pPr>
    </p:bodyStyle>
    <p:otherStyle>
      <a:defPPr>
        <a:defRPr lang="fi-FI"/>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956" y="5017740"/>
            <a:ext cx="3619500" cy="132292"/>
          </a:xfrm>
          <a:prstGeom prst="rect">
            <a:avLst/>
          </a:prstGeom>
        </p:spPr>
        <p:txBody>
          <a:bodyPr vert="horz" lIns="91440" tIns="45720" rIns="0" bIns="45720" rtlCol="0" anchor="ctr"/>
          <a:lstStyle>
            <a:lvl1pPr algn="r">
              <a:defRPr sz="750">
                <a:solidFill>
                  <a:schemeClr val="tx1">
                    <a:tint val="75000"/>
                  </a:schemeClr>
                </a:solidFill>
              </a:defRPr>
            </a:lvl1pPr>
          </a:lstStyle>
          <a:p>
            <a:pPr defTabSz="380985" fontAlgn="base">
              <a:spcBef>
                <a:spcPct val="0"/>
              </a:spcBef>
              <a:spcAft>
                <a:spcPct val="0"/>
              </a:spcAft>
              <a:defRPr/>
            </a:pPr>
            <a:endParaRPr lang="fi-FI">
              <a:solidFill>
                <a:prstClr val="black">
                  <a:tint val="75000"/>
                </a:prstClr>
              </a:solidFill>
              <a:ea typeface="ＭＳ Ｐゴシック" charset="0"/>
            </a:endParaRPr>
          </a:p>
        </p:txBody>
      </p:sp>
      <p:sp>
        <p:nvSpPr>
          <p:cNvPr id="8" name="Date Placeholder 7"/>
          <p:cNvSpPr>
            <a:spLocks noGrp="1"/>
          </p:cNvSpPr>
          <p:nvPr>
            <p:ph type="dt" sz="half" idx="2"/>
          </p:nvPr>
        </p:nvSpPr>
        <p:spPr>
          <a:xfrm>
            <a:off x="5056956" y="5150032"/>
            <a:ext cx="3619500" cy="154782"/>
          </a:xfrm>
          <a:prstGeom prst="rect">
            <a:avLst/>
          </a:prstGeom>
        </p:spPr>
        <p:txBody>
          <a:bodyPr vert="horz" lIns="91440" tIns="45720" rIns="0" bIns="45720" rtlCol="0" anchor="ctr"/>
          <a:lstStyle>
            <a:lvl1pPr algn="r">
              <a:defRPr sz="750">
                <a:solidFill>
                  <a:schemeClr val="tx1">
                    <a:tint val="75000"/>
                  </a:schemeClr>
                </a:solidFill>
              </a:defRPr>
            </a:lvl1pPr>
          </a:lstStyle>
          <a:p>
            <a:pPr defTabSz="380985" fontAlgn="base">
              <a:spcBef>
                <a:spcPct val="0"/>
              </a:spcBef>
              <a:spcAft>
                <a:spcPct val="0"/>
              </a:spcAft>
              <a:defRPr/>
            </a:pPr>
            <a:fld id="{ED520173-7D7F-4FBC-A781-33E654CAA422}" type="datetime1">
              <a:rPr lang="fi-FI" smtClean="0">
                <a:solidFill>
                  <a:prstClr val="black">
                    <a:tint val="75000"/>
                  </a:prstClr>
                </a:solidFill>
                <a:ea typeface="ＭＳ Ｐゴシック" charset="0"/>
              </a:rPr>
              <a:pPr defTabSz="380985" fontAlgn="base">
                <a:spcBef>
                  <a:spcPct val="0"/>
                </a:spcBef>
                <a:spcAft>
                  <a:spcPct val="0"/>
                </a:spcAft>
                <a:defRPr/>
              </a:pPr>
              <a:t>28.8.2022</a:t>
            </a:fld>
            <a:endParaRPr lang="fi-FI">
              <a:solidFill>
                <a:prstClr val="black">
                  <a:tint val="75000"/>
                </a:prstClr>
              </a:solidFill>
              <a:ea typeface="ＭＳ Ｐゴシック" charset="0"/>
            </a:endParaRPr>
          </a:p>
        </p:txBody>
      </p:sp>
      <p:sp>
        <p:nvSpPr>
          <p:cNvPr id="9" name="Slide Number Placeholder 8"/>
          <p:cNvSpPr>
            <a:spLocks noGrp="1"/>
          </p:cNvSpPr>
          <p:nvPr>
            <p:ph type="sldNum" sz="quarter" idx="4"/>
          </p:nvPr>
        </p:nvSpPr>
        <p:spPr>
          <a:xfrm>
            <a:off x="5056956" y="5304814"/>
            <a:ext cx="3619500" cy="134938"/>
          </a:xfrm>
          <a:prstGeom prst="rect">
            <a:avLst/>
          </a:prstGeom>
        </p:spPr>
        <p:txBody>
          <a:bodyPr vert="horz" lIns="91440" tIns="45720" rIns="0" bIns="45720" rtlCol="0" anchor="ctr"/>
          <a:lstStyle>
            <a:lvl1pPr algn="r">
              <a:defRPr sz="750">
                <a:solidFill>
                  <a:schemeClr val="tx1">
                    <a:tint val="75000"/>
                  </a:schemeClr>
                </a:solidFill>
              </a:defRPr>
            </a:lvl1pPr>
          </a:lstStyle>
          <a:p>
            <a:pPr defTabSz="380985" fontAlgn="base">
              <a:spcBef>
                <a:spcPct val="0"/>
              </a:spcBef>
              <a:spcAft>
                <a:spcPct val="0"/>
              </a:spcAft>
              <a:defRPr/>
            </a:pPr>
            <a:fld id="{805BCDE0-955E-2A43-932A-046BF80DB991}" type="slidenum">
              <a:rPr lang="fi-FI" smtClean="0">
                <a:solidFill>
                  <a:prstClr val="black">
                    <a:tint val="75000"/>
                  </a:prstClr>
                </a:solidFill>
                <a:ea typeface="ＭＳ Ｐゴシック" charset="0"/>
              </a:rPr>
              <a:pPr defTabSz="380985" fontAlgn="base">
                <a:spcBef>
                  <a:spcPct val="0"/>
                </a:spcBef>
                <a:spcAft>
                  <a:spcPct val="0"/>
                </a:spcAft>
                <a:defRPr/>
              </a:pPr>
              <a:t>‹#›</a:t>
            </a:fld>
            <a:endParaRPr lang="fi-FI">
              <a:solidFill>
                <a:prstClr val="black">
                  <a:tint val="75000"/>
                </a:prstClr>
              </a:solidFill>
              <a:ea typeface="ＭＳ Ｐゴシック" charset="0"/>
            </a:endParaRPr>
          </a:p>
        </p:txBody>
      </p:sp>
    </p:spTree>
    <p:extLst>
      <p:ext uri="{BB962C8B-B14F-4D97-AF65-F5344CB8AC3E}">
        <p14:creationId xmlns:p14="http://schemas.microsoft.com/office/powerpoint/2010/main" val="3256692393"/>
      </p:ext>
    </p:extLst>
  </p:cSld>
  <p:clrMap bg1="lt1" tx1="dk1" bg2="lt2" tx2="dk2" accent1="accent1" accent2="accent2" accent3="accent3" accent4="accent4" accent5="accent5" accent6="accent6" hlink="hlink" folHlink="folHlink"/>
  <p:sldLayoutIdLst>
    <p:sldLayoutId id="2147484895" r:id="rId1"/>
    <p:sldLayoutId id="2147484896" r:id="rId2"/>
    <p:sldLayoutId id="2147484897" r:id="rId3"/>
    <p:sldLayoutId id="2147484898" r:id="rId4"/>
    <p:sldLayoutId id="2147484899" r:id="rId5"/>
    <p:sldLayoutId id="2147484900" r:id="rId6"/>
    <p:sldLayoutId id="2147484901" r:id="rId7"/>
    <p:sldLayoutId id="2147484902" r:id="rId8"/>
    <p:sldLayoutId id="2147484903" r:id="rId9"/>
    <p:sldLayoutId id="2147484904" r:id="rId10"/>
    <p:sldLayoutId id="2147484905" r:id="rId11"/>
    <p:sldLayoutId id="2147484906" r:id="rId12"/>
    <p:sldLayoutId id="2147484907" r:id="rId13"/>
    <p:sldLayoutId id="2147484908" r:id="rId14"/>
    <p:sldLayoutId id="2147484909" r:id="rId15"/>
    <p:sldLayoutId id="2147484910" r:id="rId16"/>
    <p:sldLayoutId id="2147484911" r:id="rId17"/>
    <p:sldLayoutId id="2147484912" r:id="rId18"/>
    <p:sldLayoutId id="2147484913" r:id="rId19"/>
    <p:sldLayoutId id="2147484914" r:id="rId20"/>
    <p:sldLayoutId id="2147484915" r:id="rId21"/>
  </p:sldLayoutIdLst>
  <p:hf hdr="0" ftr="0"/>
  <p:txStyles>
    <p:titleStyle>
      <a:lvl1pPr algn="ctr" defTabSz="380985" rtl="0" eaLnBrk="1" fontAlgn="base" hangingPunct="1">
        <a:spcBef>
          <a:spcPct val="0"/>
        </a:spcBef>
        <a:spcAft>
          <a:spcPct val="0"/>
        </a:spcAft>
        <a:defRPr sz="3667" kern="1200">
          <a:solidFill>
            <a:schemeClr val="tx1"/>
          </a:solidFill>
          <a:latin typeface="+mj-lt"/>
          <a:ea typeface="ＭＳ Ｐゴシック" charset="0"/>
          <a:cs typeface="MS PGothic" pitchFamily="34" charset="-128"/>
        </a:defRPr>
      </a:lvl1pPr>
      <a:lvl2pPr algn="ctr" defTabSz="380985" rtl="0" eaLnBrk="1" fontAlgn="base" hangingPunct="1">
        <a:spcBef>
          <a:spcPct val="0"/>
        </a:spcBef>
        <a:spcAft>
          <a:spcPct val="0"/>
        </a:spcAft>
        <a:defRPr sz="3667">
          <a:solidFill>
            <a:schemeClr val="tx1"/>
          </a:solidFill>
          <a:latin typeface="Arial" pitchFamily="-65" charset="0"/>
          <a:ea typeface="ＭＳ Ｐゴシック" charset="0"/>
          <a:cs typeface="MS PGothic" pitchFamily="34" charset="-128"/>
        </a:defRPr>
      </a:lvl2pPr>
      <a:lvl3pPr algn="ctr" defTabSz="380985" rtl="0" eaLnBrk="1" fontAlgn="base" hangingPunct="1">
        <a:spcBef>
          <a:spcPct val="0"/>
        </a:spcBef>
        <a:spcAft>
          <a:spcPct val="0"/>
        </a:spcAft>
        <a:defRPr sz="3667">
          <a:solidFill>
            <a:schemeClr val="tx1"/>
          </a:solidFill>
          <a:latin typeface="Arial" pitchFamily="-65" charset="0"/>
          <a:ea typeface="ＭＳ Ｐゴシック" charset="0"/>
          <a:cs typeface="MS PGothic" pitchFamily="34" charset="-128"/>
        </a:defRPr>
      </a:lvl3pPr>
      <a:lvl4pPr algn="ctr" defTabSz="380985" rtl="0" eaLnBrk="1" fontAlgn="base" hangingPunct="1">
        <a:spcBef>
          <a:spcPct val="0"/>
        </a:spcBef>
        <a:spcAft>
          <a:spcPct val="0"/>
        </a:spcAft>
        <a:defRPr sz="3667">
          <a:solidFill>
            <a:schemeClr val="tx1"/>
          </a:solidFill>
          <a:latin typeface="Arial" pitchFamily="-65" charset="0"/>
          <a:ea typeface="ＭＳ Ｐゴシック" charset="0"/>
          <a:cs typeface="MS PGothic" pitchFamily="34" charset="-128"/>
        </a:defRPr>
      </a:lvl4pPr>
      <a:lvl5pPr algn="ctr" defTabSz="380985" rtl="0" eaLnBrk="1" fontAlgn="base" hangingPunct="1">
        <a:spcBef>
          <a:spcPct val="0"/>
        </a:spcBef>
        <a:spcAft>
          <a:spcPct val="0"/>
        </a:spcAft>
        <a:defRPr sz="3667">
          <a:solidFill>
            <a:schemeClr val="tx1"/>
          </a:solidFill>
          <a:latin typeface="Arial" pitchFamily="-65" charset="0"/>
          <a:ea typeface="ＭＳ Ｐゴシック" charset="0"/>
          <a:cs typeface="MS PGothic" pitchFamily="34" charset="-128"/>
        </a:defRPr>
      </a:lvl5pPr>
      <a:lvl6pPr marL="380985" algn="ctr" defTabSz="380985" rtl="0" eaLnBrk="1" fontAlgn="base" hangingPunct="1">
        <a:spcBef>
          <a:spcPct val="0"/>
        </a:spcBef>
        <a:spcAft>
          <a:spcPct val="0"/>
        </a:spcAft>
        <a:defRPr sz="3667">
          <a:solidFill>
            <a:schemeClr val="tx1"/>
          </a:solidFill>
          <a:latin typeface="Arial" pitchFamily="-65" charset="0"/>
          <a:ea typeface="ＭＳ Ｐゴシック" pitchFamily="-65" charset="-128"/>
          <a:cs typeface="ＭＳ Ｐゴシック" pitchFamily="-65" charset="-128"/>
        </a:defRPr>
      </a:lvl6pPr>
      <a:lvl7pPr marL="761970" algn="ctr" defTabSz="380985" rtl="0" eaLnBrk="1" fontAlgn="base" hangingPunct="1">
        <a:spcBef>
          <a:spcPct val="0"/>
        </a:spcBef>
        <a:spcAft>
          <a:spcPct val="0"/>
        </a:spcAft>
        <a:defRPr sz="3667">
          <a:solidFill>
            <a:schemeClr val="tx1"/>
          </a:solidFill>
          <a:latin typeface="Arial" pitchFamily="-65" charset="0"/>
          <a:ea typeface="ＭＳ Ｐゴシック" pitchFamily="-65" charset="-128"/>
          <a:cs typeface="ＭＳ Ｐゴシック" pitchFamily="-65" charset="-128"/>
        </a:defRPr>
      </a:lvl7pPr>
      <a:lvl8pPr marL="1142954" algn="ctr" defTabSz="380985" rtl="0" eaLnBrk="1" fontAlgn="base" hangingPunct="1">
        <a:spcBef>
          <a:spcPct val="0"/>
        </a:spcBef>
        <a:spcAft>
          <a:spcPct val="0"/>
        </a:spcAft>
        <a:defRPr sz="3667">
          <a:solidFill>
            <a:schemeClr val="tx1"/>
          </a:solidFill>
          <a:latin typeface="Arial" pitchFamily="-65" charset="0"/>
          <a:ea typeface="ＭＳ Ｐゴシック" pitchFamily="-65" charset="-128"/>
          <a:cs typeface="ＭＳ Ｐゴシック" pitchFamily="-65" charset="-128"/>
        </a:defRPr>
      </a:lvl8pPr>
      <a:lvl9pPr marL="1523939" algn="ctr" defTabSz="380985" rtl="0" eaLnBrk="1" fontAlgn="base" hangingPunct="1">
        <a:spcBef>
          <a:spcPct val="0"/>
        </a:spcBef>
        <a:spcAft>
          <a:spcPct val="0"/>
        </a:spcAft>
        <a:defRPr sz="3667">
          <a:solidFill>
            <a:schemeClr val="tx1"/>
          </a:solidFill>
          <a:latin typeface="Arial" pitchFamily="-65" charset="0"/>
          <a:ea typeface="ＭＳ Ｐゴシック" pitchFamily="-65" charset="-128"/>
          <a:cs typeface="ＭＳ Ｐゴシック" pitchFamily="-65" charset="-128"/>
        </a:defRPr>
      </a:lvl9pPr>
    </p:titleStyle>
    <p:bodyStyle>
      <a:lvl1pPr marL="285739" indent="-285739" algn="l" defTabSz="380985" rtl="0" eaLnBrk="1" fontAlgn="base" hangingPunct="1">
        <a:spcBef>
          <a:spcPct val="20000"/>
        </a:spcBef>
        <a:spcAft>
          <a:spcPct val="0"/>
        </a:spcAft>
        <a:buFont typeface="Arial" charset="0"/>
        <a:buChar char="•"/>
        <a:defRPr sz="2667" kern="1200">
          <a:solidFill>
            <a:schemeClr val="tx1"/>
          </a:solidFill>
          <a:latin typeface="+mn-lt"/>
          <a:ea typeface="ＭＳ Ｐゴシック" charset="0"/>
          <a:cs typeface="MS PGothic" pitchFamily="34" charset="-128"/>
        </a:defRPr>
      </a:lvl1pPr>
      <a:lvl2pPr marL="619100" indent="-238115" algn="l" defTabSz="380985" rtl="0" eaLnBrk="1" fontAlgn="base" hangingPunct="1">
        <a:spcBef>
          <a:spcPct val="20000"/>
        </a:spcBef>
        <a:spcAft>
          <a:spcPct val="0"/>
        </a:spcAft>
        <a:buFont typeface="Arial" charset="0"/>
        <a:buChar char="–"/>
        <a:defRPr sz="2333" kern="1200">
          <a:solidFill>
            <a:schemeClr val="tx1"/>
          </a:solidFill>
          <a:latin typeface="+mn-lt"/>
          <a:ea typeface="MS PGothic" pitchFamily="34" charset="-128"/>
          <a:cs typeface="MS PGothic" charset="0"/>
        </a:defRPr>
      </a:lvl2pPr>
      <a:lvl3pPr marL="952462" indent="-190492" algn="l" defTabSz="380985"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128"/>
        </a:defRPr>
      </a:lvl3pPr>
      <a:lvl4pPr marL="1333447" indent="-190492" algn="l" defTabSz="380985" rtl="0" eaLnBrk="1" fontAlgn="base" hangingPunct="1">
        <a:spcBef>
          <a:spcPct val="20000"/>
        </a:spcBef>
        <a:spcAft>
          <a:spcPct val="0"/>
        </a:spcAft>
        <a:buFont typeface="Arial" charset="0"/>
        <a:buChar char="–"/>
        <a:defRPr sz="1667" kern="1200">
          <a:solidFill>
            <a:schemeClr val="tx1"/>
          </a:solidFill>
          <a:latin typeface="+mn-lt"/>
          <a:ea typeface="ヒラギノ角ゴ Pro W3" charset="-128"/>
          <a:cs typeface="ヒラギノ角ゴ Pro W3" charset="0"/>
        </a:defRPr>
      </a:lvl4pPr>
      <a:lvl5pPr marL="1714431" indent="-190492" algn="l" defTabSz="380985" rtl="0" eaLnBrk="1" fontAlgn="base" hangingPunct="1">
        <a:spcBef>
          <a:spcPct val="20000"/>
        </a:spcBef>
        <a:spcAft>
          <a:spcPct val="0"/>
        </a:spcAft>
        <a:buFont typeface="Arial" charset="0"/>
        <a:buChar char="»"/>
        <a:defRPr sz="1667" kern="1200">
          <a:solidFill>
            <a:schemeClr val="tx1"/>
          </a:solidFill>
          <a:latin typeface="+mn-lt"/>
          <a:ea typeface="ＭＳ Ｐゴシック" charset="0"/>
          <a:cs typeface="MS PGothic" pitchFamily="34" charset="-128"/>
        </a:defRPr>
      </a:lvl5pPr>
      <a:lvl6pPr marL="2095416" indent="-190492" algn="l" defTabSz="380985" rtl="0" eaLnBrk="1" latinLnBrk="0" hangingPunct="1">
        <a:spcBef>
          <a:spcPct val="20000"/>
        </a:spcBef>
        <a:buFont typeface="Arial"/>
        <a:buChar char="•"/>
        <a:defRPr sz="1667" kern="1200">
          <a:solidFill>
            <a:schemeClr val="tx1"/>
          </a:solidFill>
          <a:latin typeface="+mn-lt"/>
          <a:ea typeface="+mn-ea"/>
          <a:cs typeface="+mn-cs"/>
        </a:defRPr>
      </a:lvl6pPr>
      <a:lvl7pPr marL="2476401" indent="-190492" algn="l" defTabSz="380985" rtl="0" eaLnBrk="1" latinLnBrk="0" hangingPunct="1">
        <a:spcBef>
          <a:spcPct val="20000"/>
        </a:spcBef>
        <a:buFont typeface="Arial"/>
        <a:buChar char="•"/>
        <a:defRPr sz="1667" kern="1200">
          <a:solidFill>
            <a:schemeClr val="tx1"/>
          </a:solidFill>
          <a:latin typeface="+mn-lt"/>
          <a:ea typeface="+mn-ea"/>
          <a:cs typeface="+mn-cs"/>
        </a:defRPr>
      </a:lvl7pPr>
      <a:lvl8pPr marL="2857386" indent="-190492" algn="l" defTabSz="380985" rtl="0" eaLnBrk="1" latinLnBrk="0" hangingPunct="1">
        <a:spcBef>
          <a:spcPct val="20000"/>
        </a:spcBef>
        <a:buFont typeface="Arial"/>
        <a:buChar char="•"/>
        <a:defRPr sz="1667" kern="1200">
          <a:solidFill>
            <a:schemeClr val="tx1"/>
          </a:solidFill>
          <a:latin typeface="+mn-lt"/>
          <a:ea typeface="+mn-ea"/>
          <a:cs typeface="+mn-cs"/>
        </a:defRPr>
      </a:lvl8pPr>
      <a:lvl9pPr marL="3238370" indent="-190492" algn="l" defTabSz="380985" rtl="0" eaLnBrk="1" latinLnBrk="0" hangingPunct="1">
        <a:spcBef>
          <a:spcPct val="20000"/>
        </a:spcBef>
        <a:buFont typeface="Arial"/>
        <a:buChar char="•"/>
        <a:defRPr sz="1667" kern="1200">
          <a:solidFill>
            <a:schemeClr val="tx1"/>
          </a:solidFill>
          <a:latin typeface="+mn-lt"/>
          <a:ea typeface="+mn-ea"/>
          <a:cs typeface="+mn-cs"/>
        </a:defRPr>
      </a:lvl9pPr>
    </p:bodyStyle>
    <p:other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573088" y="407458"/>
            <a:ext cx="7988300" cy="900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title style</a:t>
            </a:r>
            <a:endParaRPr lang="fi-FI"/>
          </a:p>
        </p:txBody>
      </p:sp>
      <p:sp>
        <p:nvSpPr>
          <p:cNvPr id="4100" name="Text Placeholder 2"/>
          <p:cNvSpPr>
            <a:spLocks noGrp="1"/>
          </p:cNvSpPr>
          <p:nvPr>
            <p:ph type="body" idx="1"/>
          </p:nvPr>
        </p:nvSpPr>
        <p:spPr bwMode="auto">
          <a:xfrm>
            <a:off x="573088" y="1320271"/>
            <a:ext cx="7988300" cy="3446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p:cNvSpPr>
            <a:spLocks noGrp="1"/>
          </p:cNvSpPr>
          <p:nvPr>
            <p:ph type="dt" sz="half" idx="2"/>
          </p:nvPr>
        </p:nvSpPr>
        <p:spPr>
          <a:xfrm>
            <a:off x="3430589" y="5229490"/>
            <a:ext cx="1544637" cy="104510"/>
          </a:xfrm>
          <a:prstGeom prst="rect">
            <a:avLst/>
          </a:prstGeom>
        </p:spPr>
        <p:txBody>
          <a:bodyPr vert="horz" wrap="square" lIns="0" tIns="0" rIns="0" bIns="0" numCol="1" anchor="ctr" anchorCtr="0" compatLnSpc="1">
            <a:prstTxWarp prst="textNoShape">
              <a:avLst/>
            </a:prstTxWarp>
          </a:bodyPr>
          <a:lstStyle>
            <a:lvl1pPr>
              <a:defRPr sz="750" b="1">
                <a:solidFill>
                  <a:srgbClr val="898989"/>
                </a:solidFill>
                <a:ea typeface="ＭＳ Ｐゴシック" pitchFamily="34" charset="-128"/>
                <a:cs typeface="+mn-cs"/>
              </a:defRPr>
            </a:lvl1pPr>
          </a:lstStyle>
          <a:p>
            <a:pPr defTabSz="379662" fontAlgn="base">
              <a:spcBef>
                <a:spcPct val="0"/>
              </a:spcBef>
              <a:spcAft>
                <a:spcPct val="0"/>
              </a:spcAft>
              <a:defRPr/>
            </a:pPr>
            <a:fld id="{4388B297-51CA-42F4-BAA2-B5607DE65915}" type="datetime1">
              <a:rPr lang="en-US" smtClean="0"/>
              <a:pPr defTabSz="379662" fontAlgn="base">
                <a:spcBef>
                  <a:spcPct val="0"/>
                </a:spcBef>
                <a:spcAft>
                  <a:spcPct val="0"/>
                </a:spcAft>
                <a:defRPr/>
              </a:pPr>
              <a:t>8/28/2022</a:t>
            </a:fld>
            <a:endParaRPr lang="fi-FI"/>
          </a:p>
        </p:txBody>
      </p:sp>
      <p:sp>
        <p:nvSpPr>
          <p:cNvPr id="5" name="Footer Placeholder 4"/>
          <p:cNvSpPr>
            <a:spLocks noGrp="1"/>
          </p:cNvSpPr>
          <p:nvPr>
            <p:ph type="ftr" sz="quarter" idx="3"/>
          </p:nvPr>
        </p:nvSpPr>
        <p:spPr>
          <a:xfrm>
            <a:off x="3430589" y="5121011"/>
            <a:ext cx="1544637" cy="104510"/>
          </a:xfrm>
          <a:prstGeom prst="rect">
            <a:avLst/>
          </a:prstGeom>
        </p:spPr>
        <p:txBody>
          <a:bodyPr vert="horz" wrap="square" lIns="0" tIns="0" rIns="0" bIns="0" numCol="1" anchor="ctr" anchorCtr="0" compatLnSpc="1">
            <a:prstTxWarp prst="textNoShape">
              <a:avLst/>
            </a:prstTxWarp>
          </a:bodyPr>
          <a:lstStyle>
            <a:lvl1pPr>
              <a:defRPr sz="750" b="1">
                <a:solidFill>
                  <a:srgbClr val="898989"/>
                </a:solidFill>
                <a:ea typeface="ＭＳ Ｐゴシック" pitchFamily="34" charset="-128"/>
                <a:cs typeface="+mn-cs"/>
              </a:defRPr>
            </a:lvl1pPr>
          </a:lstStyle>
          <a:p>
            <a:pPr defTabSz="379662" fontAlgn="base">
              <a:spcBef>
                <a:spcPct val="0"/>
              </a:spcBef>
              <a:spcAft>
                <a:spcPct val="0"/>
              </a:spcAft>
              <a:defRPr/>
            </a:pPr>
            <a:endParaRPr lang="fi-FI"/>
          </a:p>
        </p:txBody>
      </p:sp>
      <p:sp>
        <p:nvSpPr>
          <p:cNvPr id="6" name="Slide Number Placeholder 5"/>
          <p:cNvSpPr>
            <a:spLocks noGrp="1"/>
          </p:cNvSpPr>
          <p:nvPr>
            <p:ph type="sldNum" sz="quarter" idx="4"/>
          </p:nvPr>
        </p:nvSpPr>
        <p:spPr>
          <a:xfrm>
            <a:off x="3430589" y="5334000"/>
            <a:ext cx="1544637" cy="104511"/>
          </a:xfrm>
          <a:prstGeom prst="rect">
            <a:avLst/>
          </a:prstGeom>
        </p:spPr>
        <p:txBody>
          <a:bodyPr vert="horz" wrap="square" lIns="0" tIns="0" rIns="0" bIns="0" numCol="1" anchor="ctr" anchorCtr="0" compatLnSpc="1">
            <a:prstTxWarp prst="textNoShape">
              <a:avLst/>
            </a:prstTxWarp>
          </a:bodyPr>
          <a:lstStyle>
            <a:lvl1pPr>
              <a:defRPr sz="750" b="1">
                <a:solidFill>
                  <a:srgbClr val="898989"/>
                </a:solidFill>
                <a:ea typeface="ＭＳ Ｐゴシック" pitchFamily="34" charset="-128"/>
                <a:cs typeface="+mn-cs"/>
              </a:defRPr>
            </a:lvl1pPr>
          </a:lstStyle>
          <a:p>
            <a:pPr defTabSz="379662" fontAlgn="base">
              <a:spcBef>
                <a:spcPct val="0"/>
              </a:spcBef>
              <a:spcAft>
                <a:spcPct val="0"/>
              </a:spcAft>
              <a:defRPr/>
            </a:pPr>
            <a:fld id="{C2595A5B-43C3-4DC9-A676-A4D10FA2AC1F}" type="slidenum">
              <a:rPr lang="fi-FI" smtClean="0"/>
              <a:pPr defTabSz="379662" fontAlgn="base">
                <a:spcBef>
                  <a:spcPct val="0"/>
                </a:spcBef>
                <a:spcAft>
                  <a:spcPct val="0"/>
                </a:spcAft>
                <a:defRPr/>
              </a:pPr>
              <a:t>‹#›</a:t>
            </a:fld>
            <a:endParaRPr lang="fi-FI"/>
          </a:p>
        </p:txBody>
      </p:sp>
      <p:sp>
        <p:nvSpPr>
          <p:cNvPr id="10" name="Rectangle 9"/>
          <p:cNvSpPr/>
          <p:nvPr/>
        </p:nvSpPr>
        <p:spPr>
          <a:xfrm>
            <a:off x="571500" y="4844521"/>
            <a:ext cx="7988300" cy="54240"/>
          </a:xfrm>
          <a:prstGeom prst="rect">
            <a:avLst/>
          </a:prstGeom>
          <a:solidFill>
            <a:srgbClr val="009B3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i-FI" sz="1167" dirty="0">
              <a:solidFill>
                <a:prstClr val="white"/>
              </a:solidFill>
            </a:endParaRPr>
          </a:p>
        </p:txBody>
      </p:sp>
      <p:pic>
        <p:nvPicPr>
          <p:cNvPr id="11" name="Picture 5" descr="Aalto_EN_Chem-Tech_13_RGB_1"/>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95288" y="4898761"/>
            <a:ext cx="2232025" cy="814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7312139"/>
      </p:ext>
    </p:extLst>
  </p:cSld>
  <p:clrMap bg1="lt1" tx1="dk1" bg2="lt2" tx2="dk2" accent1="accent1" accent2="accent2" accent3="accent3" accent4="accent4" accent5="accent5" accent6="accent6" hlink="hlink" folHlink="folHlink"/>
  <p:sldLayoutIdLst>
    <p:sldLayoutId id="2147484935" r:id="rId1"/>
    <p:sldLayoutId id="2147484936" r:id="rId2"/>
    <p:sldLayoutId id="2147484938" r:id="rId3"/>
    <p:sldLayoutId id="2147484939" r:id="rId4"/>
    <p:sldLayoutId id="2147484940" r:id="rId5"/>
    <p:sldLayoutId id="2147484941" r:id="rId6"/>
    <p:sldLayoutId id="2147484942" r:id="rId7"/>
    <p:sldLayoutId id="2147484943" r:id="rId8"/>
    <p:sldLayoutId id="2147484944" r:id="rId9"/>
    <p:sldLayoutId id="2147484945" r:id="rId10"/>
    <p:sldLayoutId id="2147484946" r:id="rId11"/>
    <p:sldLayoutId id="2147484947" r:id="rId12"/>
    <p:sldLayoutId id="2147484948" r:id="rId13"/>
  </p:sldLayoutIdLst>
  <p:hf sldNum="0" hdr="0" ftr="0" dt="0"/>
  <p:txStyles>
    <p:titleStyle>
      <a:lvl1pPr algn="l" rtl="0" eaLnBrk="0" fontAlgn="base" hangingPunct="0">
        <a:spcBef>
          <a:spcPct val="0"/>
        </a:spcBef>
        <a:spcAft>
          <a:spcPct val="0"/>
        </a:spcAft>
        <a:defRPr sz="2667" b="1" kern="1200">
          <a:solidFill>
            <a:srgbClr val="009B3A"/>
          </a:solidFill>
          <a:latin typeface="+mj-lt"/>
          <a:ea typeface="+mj-ea"/>
          <a:cs typeface="+mj-cs"/>
        </a:defRPr>
      </a:lvl1pPr>
      <a:lvl2pPr algn="l" rtl="0" eaLnBrk="0" fontAlgn="base" hangingPunct="0">
        <a:spcBef>
          <a:spcPct val="0"/>
        </a:spcBef>
        <a:spcAft>
          <a:spcPct val="0"/>
        </a:spcAft>
        <a:defRPr sz="2667" b="1">
          <a:solidFill>
            <a:srgbClr val="009B3A"/>
          </a:solidFill>
          <a:latin typeface="Arial" charset="0"/>
        </a:defRPr>
      </a:lvl2pPr>
      <a:lvl3pPr algn="l" rtl="0" eaLnBrk="0" fontAlgn="base" hangingPunct="0">
        <a:spcBef>
          <a:spcPct val="0"/>
        </a:spcBef>
        <a:spcAft>
          <a:spcPct val="0"/>
        </a:spcAft>
        <a:defRPr sz="2667" b="1">
          <a:solidFill>
            <a:srgbClr val="009B3A"/>
          </a:solidFill>
          <a:latin typeface="Arial" charset="0"/>
        </a:defRPr>
      </a:lvl3pPr>
      <a:lvl4pPr algn="l" rtl="0" eaLnBrk="0" fontAlgn="base" hangingPunct="0">
        <a:spcBef>
          <a:spcPct val="0"/>
        </a:spcBef>
        <a:spcAft>
          <a:spcPct val="0"/>
        </a:spcAft>
        <a:defRPr sz="2667" b="1">
          <a:solidFill>
            <a:srgbClr val="009B3A"/>
          </a:solidFill>
          <a:latin typeface="Arial" charset="0"/>
        </a:defRPr>
      </a:lvl4pPr>
      <a:lvl5pPr algn="l" rtl="0" eaLnBrk="0" fontAlgn="base" hangingPunct="0">
        <a:spcBef>
          <a:spcPct val="0"/>
        </a:spcBef>
        <a:spcAft>
          <a:spcPct val="0"/>
        </a:spcAft>
        <a:defRPr sz="2667" b="1">
          <a:solidFill>
            <a:srgbClr val="009B3A"/>
          </a:solidFill>
          <a:latin typeface="Arial" charset="0"/>
        </a:defRPr>
      </a:lvl5pPr>
      <a:lvl6pPr marL="380985" algn="l" rtl="0" fontAlgn="base">
        <a:spcBef>
          <a:spcPct val="0"/>
        </a:spcBef>
        <a:spcAft>
          <a:spcPct val="0"/>
        </a:spcAft>
        <a:defRPr sz="2667" b="1">
          <a:solidFill>
            <a:srgbClr val="009B3A"/>
          </a:solidFill>
          <a:latin typeface="Arial" charset="0"/>
        </a:defRPr>
      </a:lvl6pPr>
      <a:lvl7pPr marL="761970" algn="l" rtl="0" fontAlgn="base">
        <a:spcBef>
          <a:spcPct val="0"/>
        </a:spcBef>
        <a:spcAft>
          <a:spcPct val="0"/>
        </a:spcAft>
        <a:defRPr sz="2667" b="1">
          <a:solidFill>
            <a:srgbClr val="009B3A"/>
          </a:solidFill>
          <a:latin typeface="Arial" charset="0"/>
        </a:defRPr>
      </a:lvl7pPr>
      <a:lvl8pPr marL="1142954" algn="l" rtl="0" fontAlgn="base">
        <a:spcBef>
          <a:spcPct val="0"/>
        </a:spcBef>
        <a:spcAft>
          <a:spcPct val="0"/>
        </a:spcAft>
        <a:defRPr sz="2667" b="1">
          <a:solidFill>
            <a:srgbClr val="009B3A"/>
          </a:solidFill>
          <a:latin typeface="Arial" charset="0"/>
        </a:defRPr>
      </a:lvl8pPr>
      <a:lvl9pPr marL="1523939" algn="l" rtl="0" fontAlgn="base">
        <a:spcBef>
          <a:spcPct val="0"/>
        </a:spcBef>
        <a:spcAft>
          <a:spcPct val="0"/>
        </a:spcAft>
        <a:defRPr sz="2667" b="1">
          <a:solidFill>
            <a:srgbClr val="009B3A"/>
          </a:solidFill>
          <a:latin typeface="Arial" charset="0"/>
        </a:defRPr>
      </a:lvl9pPr>
    </p:titleStyle>
    <p:bodyStyle>
      <a:lvl1pPr marL="285739" indent="-285739" algn="l" rtl="0" eaLnBrk="0" fontAlgn="base" hangingPunct="0">
        <a:spcBef>
          <a:spcPts val="500"/>
        </a:spcBef>
        <a:spcAft>
          <a:spcPct val="0"/>
        </a:spcAft>
        <a:buFont typeface="Arial" charset="0"/>
        <a:buChar char="•"/>
        <a:defRPr sz="2000" kern="1200">
          <a:solidFill>
            <a:schemeClr val="tx1"/>
          </a:solidFill>
          <a:latin typeface="+mn-lt"/>
          <a:ea typeface="+mn-ea"/>
          <a:cs typeface="+mn-cs"/>
        </a:defRPr>
      </a:lvl1pPr>
      <a:lvl2pPr marL="619100" indent="-238115" algn="l" rtl="0" eaLnBrk="0" fontAlgn="base" hangingPunct="0">
        <a:spcBef>
          <a:spcPts val="333"/>
        </a:spcBef>
        <a:spcAft>
          <a:spcPct val="0"/>
        </a:spcAft>
        <a:buFont typeface="Arial" charset="0"/>
        <a:buChar char="–"/>
        <a:defRPr sz="1667" kern="1200">
          <a:solidFill>
            <a:schemeClr val="tx1"/>
          </a:solidFill>
          <a:latin typeface="+mn-lt"/>
          <a:ea typeface="+mn-ea"/>
          <a:cs typeface="+mn-cs"/>
        </a:defRPr>
      </a:lvl2pPr>
      <a:lvl3pPr marL="952462" indent="-190492" algn="l" rtl="0" eaLnBrk="0" fontAlgn="base" hangingPunct="0">
        <a:spcBef>
          <a:spcPts val="333"/>
        </a:spcBef>
        <a:spcAft>
          <a:spcPct val="0"/>
        </a:spcAft>
        <a:buFont typeface="Arial" charset="0"/>
        <a:buChar char="•"/>
        <a:defRPr kern="1200">
          <a:solidFill>
            <a:schemeClr val="tx1"/>
          </a:solidFill>
          <a:latin typeface="+mn-lt"/>
          <a:ea typeface="+mn-ea"/>
          <a:cs typeface="+mn-cs"/>
        </a:defRPr>
      </a:lvl3pPr>
      <a:lvl4pPr marL="1333447" indent="-190492" algn="l" rtl="0" eaLnBrk="0" fontAlgn="base" hangingPunct="0">
        <a:spcBef>
          <a:spcPts val="333"/>
        </a:spcBef>
        <a:spcAft>
          <a:spcPct val="0"/>
        </a:spcAft>
        <a:buFont typeface="Arial" charset="0"/>
        <a:buChar char="–"/>
        <a:defRPr sz="1333" kern="1200">
          <a:solidFill>
            <a:schemeClr val="tx1"/>
          </a:solidFill>
          <a:latin typeface="+mn-lt"/>
          <a:ea typeface="+mn-ea"/>
          <a:cs typeface="+mn-cs"/>
        </a:defRPr>
      </a:lvl4pPr>
      <a:lvl5pPr marL="1714431" indent="-190492" algn="l" rtl="0" eaLnBrk="0" fontAlgn="base" hangingPunct="0">
        <a:spcBef>
          <a:spcPts val="250"/>
        </a:spcBef>
        <a:spcAft>
          <a:spcPct val="0"/>
        </a:spcAft>
        <a:buFont typeface="Arial" charset="0"/>
        <a:buChar char="•"/>
        <a:defRPr sz="1167" kern="1200">
          <a:solidFill>
            <a:schemeClr val="tx1"/>
          </a:solidFill>
          <a:latin typeface="+mn-lt"/>
          <a:ea typeface="+mn-ea"/>
          <a:cs typeface="+mn-cs"/>
        </a:defRPr>
      </a:lvl5pPr>
      <a:lvl6pPr marL="2095416" indent="-190492" algn="l" defTabSz="761970" rtl="0" eaLnBrk="1" latinLnBrk="0" hangingPunct="1">
        <a:spcBef>
          <a:spcPct val="20000"/>
        </a:spcBef>
        <a:buFont typeface="Arial" pitchFamily="34" charset="0"/>
        <a:buChar char="•"/>
        <a:defRPr sz="1167" kern="1200">
          <a:solidFill>
            <a:schemeClr val="tx1"/>
          </a:solidFill>
          <a:latin typeface="+mn-lt"/>
          <a:ea typeface="+mn-ea"/>
          <a:cs typeface="+mn-cs"/>
        </a:defRPr>
      </a:lvl6pPr>
      <a:lvl7pPr marL="2476401" indent="-190492" algn="l" defTabSz="761970" rtl="0" eaLnBrk="1" latinLnBrk="0" hangingPunct="1">
        <a:spcBef>
          <a:spcPct val="20000"/>
        </a:spcBef>
        <a:buFont typeface="Arial" pitchFamily="34" charset="0"/>
        <a:buChar char="•"/>
        <a:defRPr sz="1167" kern="1200">
          <a:solidFill>
            <a:schemeClr val="tx1"/>
          </a:solidFill>
          <a:latin typeface="+mn-lt"/>
          <a:ea typeface="+mn-ea"/>
          <a:cs typeface="+mn-cs"/>
        </a:defRPr>
      </a:lvl7pPr>
      <a:lvl8pPr marL="2857386" indent="-190492" algn="l" defTabSz="761970" rtl="0" eaLnBrk="1" latinLnBrk="0" hangingPunct="1">
        <a:spcBef>
          <a:spcPct val="20000"/>
        </a:spcBef>
        <a:buFont typeface="Arial" pitchFamily="34" charset="0"/>
        <a:buChar char="•"/>
        <a:defRPr sz="1167" kern="1200">
          <a:solidFill>
            <a:schemeClr val="tx1"/>
          </a:solidFill>
          <a:latin typeface="+mn-lt"/>
          <a:ea typeface="+mn-ea"/>
          <a:cs typeface="+mn-cs"/>
        </a:defRPr>
      </a:lvl8pPr>
      <a:lvl9pPr marL="3238370" indent="-190492" algn="l" defTabSz="761970" rtl="0" eaLnBrk="1" latinLnBrk="0" hangingPunct="1">
        <a:spcBef>
          <a:spcPct val="20000"/>
        </a:spcBef>
        <a:buFont typeface="Arial" pitchFamily="34" charset="0"/>
        <a:buChar char="•"/>
        <a:defRPr sz="1167" kern="1200">
          <a:solidFill>
            <a:schemeClr val="tx1"/>
          </a:solidFill>
          <a:latin typeface="+mn-lt"/>
          <a:ea typeface="+mn-ea"/>
          <a:cs typeface="+mn-cs"/>
        </a:defRPr>
      </a:lvl9pPr>
    </p:bodyStyle>
    <p:otherStyle>
      <a:defPPr>
        <a:defRPr lang="fi-FI"/>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4940300" y="4960937"/>
            <a:ext cx="3619500" cy="132292"/>
          </a:xfrm>
          <a:prstGeom prst="rect">
            <a:avLst/>
          </a:prstGeom>
        </p:spPr>
        <p:txBody>
          <a:bodyPr vert="horz" lIns="91440" tIns="45720" rIns="0" bIns="45720" rtlCol="0" anchor="ctr"/>
          <a:lstStyle>
            <a:lvl1pPr algn="r">
              <a:defRPr sz="750">
                <a:solidFill>
                  <a:schemeClr val="tx1">
                    <a:tint val="75000"/>
                  </a:schemeClr>
                </a:solidFill>
              </a:defRPr>
            </a:lvl1pPr>
          </a:lstStyle>
          <a:p>
            <a:pPr defTabSz="380985">
              <a:defRPr/>
            </a:pPr>
            <a:r>
              <a:rPr lang="fi-FI">
                <a:solidFill>
                  <a:prstClr val="black">
                    <a:tint val="75000"/>
                  </a:prstClr>
                </a:solidFill>
              </a:rPr>
              <a:t>Laitoksen nimi</a:t>
            </a:r>
          </a:p>
        </p:txBody>
      </p:sp>
      <p:sp>
        <p:nvSpPr>
          <p:cNvPr id="8" name="Date Placeholder 7"/>
          <p:cNvSpPr>
            <a:spLocks noGrp="1"/>
          </p:cNvSpPr>
          <p:nvPr>
            <p:ph type="dt" sz="half" idx="2"/>
          </p:nvPr>
        </p:nvSpPr>
        <p:spPr>
          <a:xfrm>
            <a:off x="4940300" y="5093229"/>
            <a:ext cx="3619500" cy="154782"/>
          </a:xfrm>
          <a:prstGeom prst="rect">
            <a:avLst/>
          </a:prstGeom>
        </p:spPr>
        <p:txBody>
          <a:bodyPr vert="horz" lIns="91440" tIns="45720" rIns="0" bIns="45720" rtlCol="0" anchor="ctr"/>
          <a:lstStyle>
            <a:lvl1pPr algn="r">
              <a:defRPr sz="750">
                <a:solidFill>
                  <a:schemeClr val="tx1">
                    <a:tint val="75000"/>
                  </a:schemeClr>
                </a:solidFill>
              </a:defRPr>
            </a:lvl1pPr>
          </a:lstStyle>
          <a:p>
            <a:pPr defTabSz="380985">
              <a:defRPr/>
            </a:pPr>
            <a:fld id="{E51F4777-05B6-DD4D-BF60-646546755A45}" type="datetime1">
              <a:rPr lang="fi-FI" smtClean="0">
                <a:solidFill>
                  <a:prstClr val="black">
                    <a:tint val="75000"/>
                  </a:prstClr>
                </a:solidFill>
              </a:rPr>
              <a:pPr defTabSz="380985">
                <a:defRPr/>
              </a:pPr>
              <a:t>28.8.2022</a:t>
            </a:fld>
            <a:endParaRPr lang="fi-FI">
              <a:solidFill>
                <a:prstClr val="black">
                  <a:tint val="75000"/>
                </a:prstClr>
              </a:solidFill>
            </a:endParaRPr>
          </a:p>
        </p:txBody>
      </p:sp>
      <p:sp>
        <p:nvSpPr>
          <p:cNvPr id="9" name="Slide Number Placeholder 8"/>
          <p:cNvSpPr>
            <a:spLocks noGrp="1"/>
          </p:cNvSpPr>
          <p:nvPr>
            <p:ph type="sldNum" sz="quarter" idx="4"/>
          </p:nvPr>
        </p:nvSpPr>
        <p:spPr>
          <a:xfrm>
            <a:off x="4940300" y="5248011"/>
            <a:ext cx="3619500" cy="134938"/>
          </a:xfrm>
          <a:prstGeom prst="rect">
            <a:avLst/>
          </a:prstGeom>
        </p:spPr>
        <p:txBody>
          <a:bodyPr vert="horz" lIns="91440" tIns="45720" rIns="0" bIns="45720" rtlCol="0" anchor="ctr"/>
          <a:lstStyle>
            <a:lvl1pPr algn="r">
              <a:defRPr sz="750">
                <a:solidFill>
                  <a:schemeClr val="tx1">
                    <a:tint val="75000"/>
                  </a:schemeClr>
                </a:solidFill>
              </a:defRPr>
            </a:lvl1pPr>
          </a:lstStyle>
          <a:p>
            <a:pPr defTabSz="380985">
              <a:defRPr/>
            </a:pPr>
            <a:fld id="{865DB13D-24FD-0641-8100-A6CD964B88B6}" type="slidenum">
              <a:rPr lang="fi-FI" smtClean="0">
                <a:solidFill>
                  <a:prstClr val="black">
                    <a:tint val="75000"/>
                  </a:prstClr>
                </a:solidFill>
              </a:rPr>
              <a:pPr defTabSz="380985">
                <a:defRPr/>
              </a:pPr>
              <a:t>‹#›</a:t>
            </a:fld>
            <a:endParaRPr lang="fi-FI">
              <a:solidFill>
                <a:prstClr val="black">
                  <a:tint val="75000"/>
                </a:prstClr>
              </a:solidFill>
            </a:endParaRPr>
          </a:p>
        </p:txBody>
      </p:sp>
    </p:spTree>
    <p:extLst>
      <p:ext uri="{BB962C8B-B14F-4D97-AF65-F5344CB8AC3E}">
        <p14:creationId xmlns:p14="http://schemas.microsoft.com/office/powerpoint/2010/main" val="2609569909"/>
      </p:ext>
    </p:extLst>
  </p:cSld>
  <p:clrMap bg1="lt1" tx1="dk1" bg2="lt2" tx2="dk2" accent1="accent1" accent2="accent2" accent3="accent3" accent4="accent4" accent5="accent5" accent6="accent6" hlink="hlink" folHlink="folHlink"/>
  <p:sldLayoutIdLst>
    <p:sldLayoutId id="2147484950" r:id="rId1"/>
    <p:sldLayoutId id="2147484951" r:id="rId2"/>
    <p:sldLayoutId id="2147484952" r:id="rId3"/>
    <p:sldLayoutId id="2147484953" r:id="rId4"/>
    <p:sldLayoutId id="2147484954" r:id="rId5"/>
    <p:sldLayoutId id="2147484955" r:id="rId6"/>
    <p:sldLayoutId id="2147484956" r:id="rId7"/>
    <p:sldLayoutId id="2147484957" r:id="rId8"/>
    <p:sldLayoutId id="2147484958" r:id="rId9"/>
    <p:sldLayoutId id="2147484959" r:id="rId10"/>
    <p:sldLayoutId id="2147484960" r:id="rId11"/>
    <p:sldLayoutId id="2147484961" r:id="rId12"/>
    <p:sldLayoutId id="2147484962" r:id="rId13"/>
    <p:sldLayoutId id="2147484963" r:id="rId14"/>
    <p:sldLayoutId id="2147484964" r:id="rId15"/>
    <p:sldLayoutId id="2147484965" r:id="rId16"/>
    <p:sldLayoutId id="2147484966" r:id="rId17"/>
    <p:sldLayoutId id="2147484967" r:id="rId18"/>
    <p:sldLayoutId id="2147484968" r:id="rId19"/>
    <p:sldLayoutId id="2147484969" r:id="rId20"/>
    <p:sldLayoutId id="2147484970" r:id="rId21"/>
  </p:sldLayoutIdLst>
  <p:hf hdr="0"/>
  <p:txStyles>
    <p:titleStyle>
      <a:lvl1pPr algn="ctr" defTabSz="380985" rtl="0" eaLnBrk="1" fontAlgn="base" hangingPunct="1">
        <a:spcBef>
          <a:spcPct val="0"/>
        </a:spcBef>
        <a:spcAft>
          <a:spcPct val="0"/>
        </a:spcAft>
        <a:defRPr sz="3667" kern="1200">
          <a:solidFill>
            <a:schemeClr val="tx1"/>
          </a:solidFill>
          <a:latin typeface="+mj-lt"/>
          <a:ea typeface="ＭＳ Ｐゴシック" charset="0"/>
          <a:cs typeface="MS PGothic" pitchFamily="34" charset="-128"/>
        </a:defRPr>
      </a:lvl1pPr>
      <a:lvl2pPr algn="ctr" defTabSz="380985" rtl="0" eaLnBrk="1" fontAlgn="base" hangingPunct="1">
        <a:spcBef>
          <a:spcPct val="0"/>
        </a:spcBef>
        <a:spcAft>
          <a:spcPct val="0"/>
        </a:spcAft>
        <a:defRPr sz="3667">
          <a:solidFill>
            <a:schemeClr val="tx1"/>
          </a:solidFill>
          <a:latin typeface="Arial" pitchFamily="-65" charset="0"/>
          <a:ea typeface="ＭＳ Ｐゴシック" charset="0"/>
          <a:cs typeface="MS PGothic" pitchFamily="34" charset="-128"/>
        </a:defRPr>
      </a:lvl2pPr>
      <a:lvl3pPr algn="ctr" defTabSz="380985" rtl="0" eaLnBrk="1" fontAlgn="base" hangingPunct="1">
        <a:spcBef>
          <a:spcPct val="0"/>
        </a:spcBef>
        <a:spcAft>
          <a:spcPct val="0"/>
        </a:spcAft>
        <a:defRPr sz="3667">
          <a:solidFill>
            <a:schemeClr val="tx1"/>
          </a:solidFill>
          <a:latin typeface="Arial" pitchFamily="-65" charset="0"/>
          <a:ea typeface="ＭＳ Ｐゴシック" charset="0"/>
          <a:cs typeface="MS PGothic" pitchFamily="34" charset="-128"/>
        </a:defRPr>
      </a:lvl3pPr>
      <a:lvl4pPr algn="ctr" defTabSz="380985" rtl="0" eaLnBrk="1" fontAlgn="base" hangingPunct="1">
        <a:spcBef>
          <a:spcPct val="0"/>
        </a:spcBef>
        <a:spcAft>
          <a:spcPct val="0"/>
        </a:spcAft>
        <a:defRPr sz="3667">
          <a:solidFill>
            <a:schemeClr val="tx1"/>
          </a:solidFill>
          <a:latin typeface="Arial" pitchFamily="-65" charset="0"/>
          <a:ea typeface="ＭＳ Ｐゴシック" charset="0"/>
          <a:cs typeface="MS PGothic" pitchFamily="34" charset="-128"/>
        </a:defRPr>
      </a:lvl4pPr>
      <a:lvl5pPr algn="ctr" defTabSz="380985" rtl="0" eaLnBrk="1" fontAlgn="base" hangingPunct="1">
        <a:spcBef>
          <a:spcPct val="0"/>
        </a:spcBef>
        <a:spcAft>
          <a:spcPct val="0"/>
        </a:spcAft>
        <a:defRPr sz="3667">
          <a:solidFill>
            <a:schemeClr val="tx1"/>
          </a:solidFill>
          <a:latin typeface="Arial" pitchFamily="-65" charset="0"/>
          <a:ea typeface="ＭＳ Ｐゴシック" charset="0"/>
          <a:cs typeface="MS PGothic" pitchFamily="34" charset="-128"/>
        </a:defRPr>
      </a:lvl5pPr>
      <a:lvl6pPr marL="380985" algn="ctr" defTabSz="380985" rtl="0" eaLnBrk="1" fontAlgn="base" hangingPunct="1">
        <a:spcBef>
          <a:spcPct val="0"/>
        </a:spcBef>
        <a:spcAft>
          <a:spcPct val="0"/>
        </a:spcAft>
        <a:defRPr sz="3667">
          <a:solidFill>
            <a:schemeClr val="tx1"/>
          </a:solidFill>
          <a:latin typeface="Arial" pitchFamily="-65" charset="0"/>
          <a:ea typeface="ＭＳ Ｐゴシック" pitchFamily="-65" charset="-128"/>
          <a:cs typeface="ＭＳ Ｐゴシック" pitchFamily="-65" charset="-128"/>
        </a:defRPr>
      </a:lvl6pPr>
      <a:lvl7pPr marL="761970" algn="ctr" defTabSz="380985" rtl="0" eaLnBrk="1" fontAlgn="base" hangingPunct="1">
        <a:spcBef>
          <a:spcPct val="0"/>
        </a:spcBef>
        <a:spcAft>
          <a:spcPct val="0"/>
        </a:spcAft>
        <a:defRPr sz="3667">
          <a:solidFill>
            <a:schemeClr val="tx1"/>
          </a:solidFill>
          <a:latin typeface="Arial" pitchFamily="-65" charset="0"/>
          <a:ea typeface="ＭＳ Ｐゴシック" pitchFamily="-65" charset="-128"/>
          <a:cs typeface="ＭＳ Ｐゴシック" pitchFamily="-65" charset="-128"/>
        </a:defRPr>
      </a:lvl7pPr>
      <a:lvl8pPr marL="1142954" algn="ctr" defTabSz="380985" rtl="0" eaLnBrk="1" fontAlgn="base" hangingPunct="1">
        <a:spcBef>
          <a:spcPct val="0"/>
        </a:spcBef>
        <a:spcAft>
          <a:spcPct val="0"/>
        </a:spcAft>
        <a:defRPr sz="3667">
          <a:solidFill>
            <a:schemeClr val="tx1"/>
          </a:solidFill>
          <a:latin typeface="Arial" pitchFamily="-65" charset="0"/>
          <a:ea typeface="ＭＳ Ｐゴシック" pitchFamily="-65" charset="-128"/>
          <a:cs typeface="ＭＳ Ｐゴシック" pitchFamily="-65" charset="-128"/>
        </a:defRPr>
      </a:lvl8pPr>
      <a:lvl9pPr marL="1523939" algn="ctr" defTabSz="380985" rtl="0" eaLnBrk="1" fontAlgn="base" hangingPunct="1">
        <a:spcBef>
          <a:spcPct val="0"/>
        </a:spcBef>
        <a:spcAft>
          <a:spcPct val="0"/>
        </a:spcAft>
        <a:defRPr sz="3667">
          <a:solidFill>
            <a:schemeClr val="tx1"/>
          </a:solidFill>
          <a:latin typeface="Arial" pitchFamily="-65" charset="0"/>
          <a:ea typeface="ＭＳ Ｐゴシック" pitchFamily="-65" charset="-128"/>
          <a:cs typeface="ＭＳ Ｐゴシック" pitchFamily="-65" charset="-128"/>
        </a:defRPr>
      </a:lvl9pPr>
    </p:titleStyle>
    <p:bodyStyle>
      <a:lvl1pPr marL="285739" indent="-285739" algn="l" defTabSz="380985" rtl="0" eaLnBrk="1" fontAlgn="base" hangingPunct="1">
        <a:spcBef>
          <a:spcPct val="20000"/>
        </a:spcBef>
        <a:spcAft>
          <a:spcPct val="0"/>
        </a:spcAft>
        <a:buFont typeface="Arial" charset="0"/>
        <a:buChar char="•"/>
        <a:defRPr sz="2667" kern="1200">
          <a:solidFill>
            <a:schemeClr val="tx1"/>
          </a:solidFill>
          <a:latin typeface="+mn-lt"/>
          <a:ea typeface="ＭＳ Ｐゴシック" charset="0"/>
          <a:cs typeface="MS PGothic" pitchFamily="34" charset="-128"/>
        </a:defRPr>
      </a:lvl1pPr>
      <a:lvl2pPr marL="619100" indent="-238115" algn="l" defTabSz="380985" rtl="0" eaLnBrk="1" fontAlgn="base" hangingPunct="1">
        <a:spcBef>
          <a:spcPct val="20000"/>
        </a:spcBef>
        <a:spcAft>
          <a:spcPct val="0"/>
        </a:spcAft>
        <a:buFont typeface="Arial" charset="0"/>
        <a:buChar char="–"/>
        <a:defRPr sz="2333" kern="1200">
          <a:solidFill>
            <a:schemeClr val="tx1"/>
          </a:solidFill>
          <a:latin typeface="+mn-lt"/>
          <a:ea typeface="MS PGothic" pitchFamily="34" charset="-128"/>
          <a:cs typeface="MS PGothic" charset="0"/>
        </a:defRPr>
      </a:lvl2pPr>
      <a:lvl3pPr marL="952462" indent="-190492" algn="l" defTabSz="380985"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128"/>
        </a:defRPr>
      </a:lvl3pPr>
      <a:lvl4pPr marL="1333447" indent="-190492" algn="l" defTabSz="380985" rtl="0" eaLnBrk="1" fontAlgn="base" hangingPunct="1">
        <a:spcBef>
          <a:spcPct val="20000"/>
        </a:spcBef>
        <a:spcAft>
          <a:spcPct val="0"/>
        </a:spcAft>
        <a:buFont typeface="Arial" charset="0"/>
        <a:buChar char="–"/>
        <a:defRPr sz="1667" kern="1200">
          <a:solidFill>
            <a:schemeClr val="tx1"/>
          </a:solidFill>
          <a:latin typeface="+mn-lt"/>
          <a:ea typeface="ヒラギノ角ゴ Pro W3" charset="-128"/>
          <a:cs typeface="ヒラギノ角ゴ Pro W3" charset="0"/>
        </a:defRPr>
      </a:lvl4pPr>
      <a:lvl5pPr marL="1714431" indent="-190492" algn="l" defTabSz="380985" rtl="0" eaLnBrk="1" fontAlgn="base" hangingPunct="1">
        <a:spcBef>
          <a:spcPct val="20000"/>
        </a:spcBef>
        <a:spcAft>
          <a:spcPct val="0"/>
        </a:spcAft>
        <a:buFont typeface="Arial" charset="0"/>
        <a:buChar char="»"/>
        <a:defRPr sz="1667" kern="1200">
          <a:solidFill>
            <a:schemeClr val="tx1"/>
          </a:solidFill>
          <a:latin typeface="+mn-lt"/>
          <a:ea typeface="ＭＳ Ｐゴシック" charset="0"/>
          <a:cs typeface="MS PGothic" pitchFamily="34" charset="-128"/>
        </a:defRPr>
      </a:lvl5pPr>
      <a:lvl6pPr marL="2095416" indent="-190492" algn="l" defTabSz="380985" rtl="0" eaLnBrk="1" latinLnBrk="0" hangingPunct="1">
        <a:spcBef>
          <a:spcPct val="20000"/>
        </a:spcBef>
        <a:buFont typeface="Arial"/>
        <a:buChar char="•"/>
        <a:defRPr sz="1667" kern="1200">
          <a:solidFill>
            <a:schemeClr val="tx1"/>
          </a:solidFill>
          <a:latin typeface="+mn-lt"/>
          <a:ea typeface="+mn-ea"/>
          <a:cs typeface="+mn-cs"/>
        </a:defRPr>
      </a:lvl6pPr>
      <a:lvl7pPr marL="2476401" indent="-190492" algn="l" defTabSz="380985" rtl="0" eaLnBrk="1" latinLnBrk="0" hangingPunct="1">
        <a:spcBef>
          <a:spcPct val="20000"/>
        </a:spcBef>
        <a:buFont typeface="Arial"/>
        <a:buChar char="•"/>
        <a:defRPr sz="1667" kern="1200">
          <a:solidFill>
            <a:schemeClr val="tx1"/>
          </a:solidFill>
          <a:latin typeface="+mn-lt"/>
          <a:ea typeface="+mn-ea"/>
          <a:cs typeface="+mn-cs"/>
        </a:defRPr>
      </a:lvl7pPr>
      <a:lvl8pPr marL="2857386" indent="-190492" algn="l" defTabSz="380985" rtl="0" eaLnBrk="1" latinLnBrk="0" hangingPunct="1">
        <a:spcBef>
          <a:spcPct val="20000"/>
        </a:spcBef>
        <a:buFont typeface="Arial"/>
        <a:buChar char="•"/>
        <a:defRPr sz="1667" kern="1200">
          <a:solidFill>
            <a:schemeClr val="tx1"/>
          </a:solidFill>
          <a:latin typeface="+mn-lt"/>
          <a:ea typeface="+mn-ea"/>
          <a:cs typeface="+mn-cs"/>
        </a:defRPr>
      </a:lvl8pPr>
      <a:lvl9pPr marL="3238370" indent="-190492" algn="l" defTabSz="380985" rtl="0" eaLnBrk="1" latinLnBrk="0" hangingPunct="1">
        <a:spcBef>
          <a:spcPct val="20000"/>
        </a:spcBef>
        <a:buFont typeface="Arial"/>
        <a:buChar char="•"/>
        <a:defRPr sz="1667" kern="1200">
          <a:solidFill>
            <a:schemeClr val="tx1"/>
          </a:solidFill>
          <a:latin typeface="+mn-lt"/>
          <a:ea typeface="+mn-ea"/>
          <a:cs typeface="+mn-cs"/>
        </a:defRPr>
      </a:lvl9pPr>
    </p:bodyStyle>
    <p:other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xml"/><Relationship Id="rId1" Type="http://schemas.openxmlformats.org/officeDocument/2006/relationships/slideLayout" Target="../slideLayouts/slideLayout61.xml"/><Relationship Id="rId4" Type="http://schemas.openxmlformats.org/officeDocument/2006/relationships/image" Target="../media/image8.wmf"/></Relationships>
</file>

<file path=ppt/slides/_rels/slide1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1.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03.jpeg"/><Relationship Id="rId7" Type="http://schemas.openxmlformats.org/officeDocument/2006/relationships/image" Target="../media/image96.png"/><Relationship Id="rId2" Type="http://schemas.openxmlformats.org/officeDocument/2006/relationships/image" Target="../media/image102.jpeg"/><Relationship Id="rId1" Type="http://schemas.openxmlformats.org/officeDocument/2006/relationships/slideLayout" Target="../slideLayouts/slideLayout7.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13.xml.rels><?xml version="1.0" encoding="UTF-8" standalone="yes"?>
<Relationships xmlns="http://schemas.openxmlformats.org/package/2006/relationships"><Relationship Id="rId3" Type="http://schemas.openxmlformats.org/officeDocument/2006/relationships/image" Target="../media/image107.jpeg"/><Relationship Id="rId7" Type="http://schemas.openxmlformats.org/officeDocument/2006/relationships/image" Target="../media/image111.jpe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14.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22.png"/><Relationship Id="rId3" Type="http://schemas.openxmlformats.org/officeDocument/2006/relationships/image" Target="../media/image112.jpeg"/><Relationship Id="rId7" Type="http://schemas.openxmlformats.org/officeDocument/2006/relationships/image" Target="../media/image116.png"/><Relationship Id="rId12" Type="http://schemas.openxmlformats.org/officeDocument/2006/relationships/image" Target="../media/image121.png"/><Relationship Id="rId2" Type="http://schemas.openxmlformats.org/officeDocument/2006/relationships/notesSlide" Target="../notesSlides/notesSlide6.xml"/><Relationship Id="rId16" Type="http://schemas.openxmlformats.org/officeDocument/2006/relationships/image" Target="../media/image5.png"/><Relationship Id="rId1" Type="http://schemas.openxmlformats.org/officeDocument/2006/relationships/slideLayout" Target="../slideLayouts/slideLayout103.xml"/><Relationship Id="rId6" Type="http://schemas.openxmlformats.org/officeDocument/2006/relationships/image" Target="../media/image115.png"/><Relationship Id="rId11" Type="http://schemas.openxmlformats.org/officeDocument/2006/relationships/image" Target="../media/image120.png"/><Relationship Id="rId5" Type="http://schemas.openxmlformats.org/officeDocument/2006/relationships/image" Target="../media/image114.png"/><Relationship Id="rId15" Type="http://schemas.openxmlformats.org/officeDocument/2006/relationships/image" Target="../media/image124.png"/><Relationship Id="rId10" Type="http://schemas.openxmlformats.org/officeDocument/2006/relationships/image" Target="../media/image119.png"/><Relationship Id="rId4" Type="http://schemas.openxmlformats.org/officeDocument/2006/relationships/image" Target="../media/image113.png"/><Relationship Id="rId9" Type="http://schemas.openxmlformats.org/officeDocument/2006/relationships/image" Target="../media/image118.png"/><Relationship Id="rId14" Type="http://schemas.openxmlformats.org/officeDocument/2006/relationships/image" Target="../media/image123.png"/></Relationships>
</file>

<file path=ppt/slides/_rels/slide15.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401.xml"/></Relationships>
</file>

<file path=ppt/slides/_rels/slide16.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7.xml"/><Relationship Id="rId1" Type="http://schemas.openxmlformats.org/officeDocument/2006/relationships/slideLayout" Target="../slideLayouts/slideLayout329.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36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2.xml"/></Relationships>
</file>

<file path=ppt/slides/_rels/slide19.xml.rels><?xml version="1.0" encoding="UTF-8" standalone="yes"?>
<Relationships xmlns="http://schemas.openxmlformats.org/package/2006/relationships"><Relationship Id="rId13" Type="http://schemas.openxmlformats.org/officeDocument/2006/relationships/image" Target="../media/image138.png"/><Relationship Id="rId18" Type="http://schemas.openxmlformats.org/officeDocument/2006/relationships/image" Target="../media/image143.jpeg"/><Relationship Id="rId26" Type="http://schemas.openxmlformats.org/officeDocument/2006/relationships/image" Target="../media/image151.png"/><Relationship Id="rId39" Type="http://schemas.openxmlformats.org/officeDocument/2006/relationships/image" Target="../media/image164.png"/><Relationship Id="rId21" Type="http://schemas.openxmlformats.org/officeDocument/2006/relationships/image" Target="../media/image146.png"/><Relationship Id="rId34" Type="http://schemas.openxmlformats.org/officeDocument/2006/relationships/image" Target="../media/image159.png"/><Relationship Id="rId7" Type="http://schemas.openxmlformats.org/officeDocument/2006/relationships/image" Target="../media/image132.png"/><Relationship Id="rId12" Type="http://schemas.openxmlformats.org/officeDocument/2006/relationships/image" Target="../media/image137.png"/><Relationship Id="rId17" Type="http://schemas.openxmlformats.org/officeDocument/2006/relationships/image" Target="../media/image142.jpeg"/><Relationship Id="rId25" Type="http://schemas.openxmlformats.org/officeDocument/2006/relationships/image" Target="../media/image150.jpeg"/><Relationship Id="rId33" Type="http://schemas.openxmlformats.org/officeDocument/2006/relationships/image" Target="../media/image158.png"/><Relationship Id="rId38" Type="http://schemas.openxmlformats.org/officeDocument/2006/relationships/image" Target="../media/image163.png"/><Relationship Id="rId2" Type="http://schemas.openxmlformats.org/officeDocument/2006/relationships/image" Target="../media/image127.png"/><Relationship Id="rId16" Type="http://schemas.openxmlformats.org/officeDocument/2006/relationships/image" Target="../media/image141.png"/><Relationship Id="rId20" Type="http://schemas.openxmlformats.org/officeDocument/2006/relationships/image" Target="../media/image145.jpeg"/><Relationship Id="rId29" Type="http://schemas.openxmlformats.org/officeDocument/2006/relationships/image" Target="../media/image154.png"/><Relationship Id="rId1" Type="http://schemas.openxmlformats.org/officeDocument/2006/relationships/slideLayout" Target="../slideLayouts/slideLayout383.xml"/><Relationship Id="rId6" Type="http://schemas.openxmlformats.org/officeDocument/2006/relationships/image" Target="../media/image131.png"/><Relationship Id="rId11" Type="http://schemas.openxmlformats.org/officeDocument/2006/relationships/image" Target="../media/image136.jpeg"/><Relationship Id="rId24" Type="http://schemas.openxmlformats.org/officeDocument/2006/relationships/image" Target="../media/image149.png"/><Relationship Id="rId32" Type="http://schemas.openxmlformats.org/officeDocument/2006/relationships/image" Target="../media/image157.png"/><Relationship Id="rId37" Type="http://schemas.openxmlformats.org/officeDocument/2006/relationships/image" Target="../media/image162.png"/><Relationship Id="rId40" Type="http://schemas.openxmlformats.org/officeDocument/2006/relationships/image" Target="../media/image165.png"/><Relationship Id="rId5" Type="http://schemas.openxmlformats.org/officeDocument/2006/relationships/image" Target="../media/image130.jpeg"/><Relationship Id="rId15" Type="http://schemas.openxmlformats.org/officeDocument/2006/relationships/image" Target="../media/image140.png"/><Relationship Id="rId23" Type="http://schemas.openxmlformats.org/officeDocument/2006/relationships/image" Target="../media/image148.png"/><Relationship Id="rId28" Type="http://schemas.openxmlformats.org/officeDocument/2006/relationships/image" Target="../media/image153.png"/><Relationship Id="rId36" Type="http://schemas.openxmlformats.org/officeDocument/2006/relationships/image" Target="../media/image161.png"/><Relationship Id="rId10" Type="http://schemas.openxmlformats.org/officeDocument/2006/relationships/image" Target="../media/image135.png"/><Relationship Id="rId19" Type="http://schemas.openxmlformats.org/officeDocument/2006/relationships/image" Target="../media/image144.png"/><Relationship Id="rId31" Type="http://schemas.openxmlformats.org/officeDocument/2006/relationships/image" Target="../media/image156.png"/><Relationship Id="rId4" Type="http://schemas.openxmlformats.org/officeDocument/2006/relationships/image" Target="../media/image129.png"/><Relationship Id="rId9" Type="http://schemas.openxmlformats.org/officeDocument/2006/relationships/image" Target="../media/image134.png"/><Relationship Id="rId14" Type="http://schemas.openxmlformats.org/officeDocument/2006/relationships/image" Target="../media/image139.png"/><Relationship Id="rId22" Type="http://schemas.openxmlformats.org/officeDocument/2006/relationships/image" Target="../media/image147.png"/><Relationship Id="rId27" Type="http://schemas.openxmlformats.org/officeDocument/2006/relationships/image" Target="../media/image152.png"/><Relationship Id="rId30" Type="http://schemas.openxmlformats.org/officeDocument/2006/relationships/image" Target="../media/image155.png"/><Relationship Id="rId35" Type="http://schemas.openxmlformats.org/officeDocument/2006/relationships/image" Target="../media/image160.png"/><Relationship Id="rId8" Type="http://schemas.openxmlformats.org/officeDocument/2006/relationships/image" Target="../media/image133.png"/><Relationship Id="rId3" Type="http://schemas.openxmlformats.org/officeDocument/2006/relationships/image" Target="../media/image128.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9.jpeg"/><Relationship Id="rId1" Type="http://schemas.openxmlformats.org/officeDocument/2006/relationships/slideLayout" Target="../slideLayouts/slideLayout76.xml"/></Relationships>
</file>

<file path=ppt/slides/_rels/slide2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363.xml"/></Relationships>
</file>

<file path=ppt/slides/_rels/slide21.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image" Target="../media/image169.png"/><Relationship Id="rId7" Type="http://schemas.openxmlformats.org/officeDocument/2006/relationships/image" Target="../media/image173.png"/><Relationship Id="rId2" Type="http://schemas.openxmlformats.org/officeDocument/2006/relationships/image" Target="../media/image168.jpeg"/><Relationship Id="rId1" Type="http://schemas.openxmlformats.org/officeDocument/2006/relationships/slideLayout" Target="../slideLayouts/slideLayout237.xml"/><Relationship Id="rId6" Type="http://schemas.openxmlformats.org/officeDocument/2006/relationships/image" Target="../media/image172.png"/><Relationship Id="rId5" Type="http://schemas.openxmlformats.org/officeDocument/2006/relationships/image" Target="../media/image171.png"/><Relationship Id="rId10" Type="http://schemas.openxmlformats.org/officeDocument/2006/relationships/image" Target="../media/image175.png"/><Relationship Id="rId4" Type="http://schemas.openxmlformats.org/officeDocument/2006/relationships/image" Target="../media/image170.png"/><Relationship Id="rId9" Type="http://schemas.openxmlformats.org/officeDocument/2006/relationships/hyperlink" Target="http://biz.aalto.fi/"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91.jpeg"/></Relationships>
</file>

<file path=ppt/slides/_rels/slide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3.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4.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4489"/>
            <a:ext cx="9144000" cy="57150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9204" y="-124321"/>
            <a:ext cx="1378479" cy="12633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itle 1"/>
          <p:cNvSpPr>
            <a:spLocks noGrp="1"/>
          </p:cNvSpPr>
          <p:nvPr>
            <p:ph type="ctrTitle"/>
          </p:nvPr>
        </p:nvSpPr>
        <p:spPr>
          <a:xfrm>
            <a:off x="526200" y="1251133"/>
            <a:ext cx="8098537" cy="2650152"/>
          </a:xfrm>
        </p:spPr>
        <p:txBody>
          <a:bodyPr anchor="ctr"/>
          <a:lstStyle/>
          <a:p>
            <a:pPr algn="ctr"/>
            <a:r>
              <a:rPr lang="en-GB" sz="2400" spc="-143" dirty="0" err="1">
                <a:solidFill>
                  <a:srgbClr val="FFFFFF"/>
                </a:solidFill>
                <a:ea typeface="ＭＳ Ｐゴシック"/>
                <a:cs typeface="Arial"/>
              </a:rPr>
              <a:t>Tervetuloa</a:t>
            </a:r>
            <a:r>
              <a:rPr lang="en-GB" sz="2400" spc="-143" dirty="0">
                <a:solidFill>
                  <a:srgbClr val="FFFFFF"/>
                </a:solidFill>
                <a:ea typeface="ＭＳ Ｐゴシック"/>
                <a:cs typeface="Arial"/>
              </a:rPr>
              <a:t> Aalto-</a:t>
            </a:r>
            <a:r>
              <a:rPr lang="en-GB" sz="2400" spc="-143" dirty="0" err="1">
                <a:solidFill>
                  <a:srgbClr val="FFFFFF"/>
                </a:solidFill>
                <a:ea typeface="ＭＳ Ｐゴシック"/>
                <a:cs typeface="Arial"/>
              </a:rPr>
              <a:t>yliopiston</a:t>
            </a:r>
            <a:r>
              <a:rPr lang="en-GB" sz="2400" spc="-143" dirty="0">
                <a:solidFill>
                  <a:srgbClr val="FFFFFF"/>
                </a:solidFill>
                <a:ea typeface="ＭＳ Ｐゴシック"/>
                <a:cs typeface="Arial"/>
              </a:rPr>
              <a:t> </a:t>
            </a:r>
            <a:r>
              <a:rPr lang="en-GB" sz="2400" spc="-143" dirty="0" err="1">
                <a:solidFill>
                  <a:srgbClr val="FFFFFF"/>
                </a:solidFill>
                <a:ea typeface="ＭＳ Ｐゴシック"/>
                <a:cs typeface="Arial"/>
              </a:rPr>
              <a:t>kemian</a:t>
            </a:r>
            <a:r>
              <a:rPr lang="en-GB" sz="2400" spc="-143" dirty="0">
                <a:solidFill>
                  <a:srgbClr val="FFFFFF"/>
                </a:solidFill>
                <a:ea typeface="ＭＳ Ｐゴシック"/>
                <a:cs typeface="Arial"/>
              </a:rPr>
              <a:t> </a:t>
            </a:r>
            <a:r>
              <a:rPr lang="en-GB" sz="2400" spc="-143" dirty="0" err="1">
                <a:solidFill>
                  <a:srgbClr val="FFFFFF"/>
                </a:solidFill>
                <a:ea typeface="ＭＳ Ｐゴシック"/>
                <a:cs typeface="Arial"/>
              </a:rPr>
              <a:t>tekniikan</a:t>
            </a:r>
            <a:r>
              <a:rPr lang="en-GB" sz="2400" spc="-143" dirty="0">
                <a:solidFill>
                  <a:srgbClr val="FFFFFF"/>
                </a:solidFill>
                <a:ea typeface="ＭＳ Ｐゴシック"/>
                <a:cs typeface="Arial"/>
              </a:rPr>
              <a:t> </a:t>
            </a:r>
            <a:r>
              <a:rPr lang="en-GB" sz="2400" spc="-143" dirty="0" err="1">
                <a:solidFill>
                  <a:srgbClr val="FFFFFF"/>
                </a:solidFill>
                <a:ea typeface="ＭＳ Ｐゴシック"/>
                <a:cs typeface="Arial"/>
              </a:rPr>
              <a:t>korkeakouluun</a:t>
            </a:r>
            <a:r>
              <a:rPr lang="en-GB" sz="2400" spc="-143" dirty="0">
                <a:solidFill>
                  <a:srgbClr val="FFFFFF"/>
                </a:solidFill>
                <a:ea typeface="ＭＳ Ｐゴシック"/>
                <a:cs typeface="Arial"/>
              </a:rPr>
              <a:t>!</a:t>
            </a:r>
            <a:br>
              <a:rPr lang="en-GB" sz="2400" spc="-143" dirty="0">
                <a:cs typeface="Arial"/>
              </a:rPr>
            </a:br>
            <a:br>
              <a:rPr lang="en-GB" sz="2400" spc="-143" dirty="0">
                <a:cs typeface="Arial"/>
              </a:rPr>
            </a:br>
            <a:br>
              <a:rPr lang="en-GB" sz="2400" spc="-143" dirty="0">
                <a:cs typeface="Arial"/>
              </a:rPr>
            </a:br>
            <a:r>
              <a:rPr lang="en-GB" sz="2400" spc="-143" dirty="0" err="1">
                <a:solidFill>
                  <a:srgbClr val="FFFFFF"/>
                </a:solidFill>
                <a:ea typeface="ＭＳ Ｐゴシック"/>
                <a:cs typeface="Arial"/>
              </a:rPr>
              <a:t>Välkommen</a:t>
            </a:r>
            <a:r>
              <a:rPr lang="en-GB" sz="2400" spc="-143" dirty="0">
                <a:solidFill>
                  <a:srgbClr val="FFFFFF"/>
                </a:solidFill>
                <a:ea typeface="ＭＳ Ｐゴシック"/>
                <a:cs typeface="Arial"/>
              </a:rPr>
              <a:t> till Aalto-</a:t>
            </a:r>
            <a:r>
              <a:rPr lang="en-GB" sz="2400" spc="-143" dirty="0" err="1">
                <a:solidFill>
                  <a:srgbClr val="FFFFFF"/>
                </a:solidFill>
                <a:ea typeface="ＭＳ Ｐゴシック"/>
                <a:cs typeface="Arial"/>
              </a:rPr>
              <a:t>universitetet</a:t>
            </a:r>
            <a:r>
              <a:rPr lang="en-GB" sz="2400" spc="-143" dirty="0">
                <a:solidFill>
                  <a:srgbClr val="FFFFFF"/>
                </a:solidFill>
                <a:ea typeface="ＭＳ Ｐゴシック"/>
                <a:cs typeface="Arial"/>
              </a:rPr>
              <a:t>, </a:t>
            </a:r>
            <a:r>
              <a:rPr lang="en-GB" sz="2400" spc="-143" dirty="0" err="1">
                <a:solidFill>
                  <a:srgbClr val="FFFFFF"/>
                </a:solidFill>
                <a:ea typeface="ＭＳ Ｐゴシック"/>
                <a:cs typeface="Arial"/>
              </a:rPr>
              <a:t>Högskolan</a:t>
            </a:r>
            <a:r>
              <a:rPr lang="en-GB" sz="2400" spc="-143" dirty="0">
                <a:solidFill>
                  <a:srgbClr val="FFFFFF"/>
                </a:solidFill>
                <a:ea typeface="ＭＳ Ｐゴシック"/>
                <a:cs typeface="Arial"/>
              </a:rPr>
              <a:t> för </a:t>
            </a:r>
            <a:r>
              <a:rPr lang="en-GB" sz="2400" spc="-143" dirty="0" err="1">
                <a:solidFill>
                  <a:srgbClr val="FFFFFF"/>
                </a:solidFill>
                <a:ea typeface="ＭＳ Ｐゴシック"/>
                <a:cs typeface="Arial"/>
              </a:rPr>
              <a:t>kemiteknik</a:t>
            </a:r>
            <a:r>
              <a:rPr lang="en-GB" sz="2400" spc="-143" dirty="0">
                <a:solidFill>
                  <a:srgbClr val="FFFFFF"/>
                </a:solidFill>
                <a:ea typeface="ＭＳ Ｐゴシック"/>
                <a:cs typeface="Arial"/>
              </a:rPr>
              <a:t>!</a:t>
            </a:r>
            <a:br>
              <a:rPr lang="en-GB" sz="2400" spc="-143" dirty="0">
                <a:cs typeface="Arial"/>
              </a:rPr>
            </a:br>
            <a:br>
              <a:rPr lang="en-GB" sz="2400" spc="-143" dirty="0">
                <a:cs typeface="Arial"/>
              </a:rPr>
            </a:br>
            <a:br>
              <a:rPr lang="en-GB" sz="2400" spc="-143" dirty="0">
                <a:cs typeface="Arial"/>
              </a:rPr>
            </a:br>
            <a:r>
              <a:rPr lang="en-GB" sz="2400" spc="-143" dirty="0">
                <a:solidFill>
                  <a:srgbClr val="FFFFFF"/>
                </a:solidFill>
                <a:ea typeface="ＭＳ Ｐゴシック"/>
                <a:cs typeface="Arial"/>
              </a:rPr>
              <a:t>Welcome to Aalto University, School of Chemical Engineering!</a:t>
            </a:r>
            <a:br>
              <a:rPr lang="en-GB" sz="2400" spc="-143" dirty="0">
                <a:cs typeface="Arial"/>
              </a:rPr>
            </a:br>
            <a:endParaRPr lang="fi-FI" sz="2400" i="1" dirty="0">
              <a:solidFill>
                <a:schemeClr val="bg1"/>
              </a:solidFill>
              <a:latin typeface="Georgia" panose="02040502050405020303" pitchFamily="18" charset="0"/>
            </a:endParaRPr>
          </a:p>
        </p:txBody>
      </p:sp>
      <p:sp>
        <p:nvSpPr>
          <p:cNvPr id="3" name="Subtitle 2"/>
          <p:cNvSpPr>
            <a:spLocks noGrp="1"/>
          </p:cNvSpPr>
          <p:nvPr>
            <p:ph type="subTitle" idx="1"/>
          </p:nvPr>
        </p:nvSpPr>
        <p:spPr>
          <a:xfrm>
            <a:off x="512529" y="4378080"/>
            <a:ext cx="8129991" cy="1000366"/>
          </a:xfrm>
        </p:spPr>
        <p:txBody>
          <a:bodyPr>
            <a:noAutofit/>
          </a:bodyPr>
          <a:lstStyle/>
          <a:p>
            <a:pPr algn="ctr"/>
            <a:r>
              <a:rPr lang="fi-FI" sz="2650" b="1" i="0" dirty="0">
                <a:solidFill>
                  <a:schemeClr val="bg1"/>
                </a:solidFill>
                <a:latin typeface="Arial"/>
                <a:ea typeface="ＭＳ Ｐゴシック"/>
                <a:cs typeface="Arial"/>
              </a:rPr>
              <a:t>Dekaani Kristiina </a:t>
            </a:r>
            <a:r>
              <a:rPr lang="fi-FI" sz="2650" b="1" i="0" dirty="0" err="1">
                <a:solidFill>
                  <a:schemeClr val="bg1"/>
                </a:solidFill>
                <a:latin typeface="Arial"/>
                <a:ea typeface="ＭＳ Ｐゴシック"/>
                <a:cs typeface="Arial"/>
              </a:rPr>
              <a:t>Kruus</a:t>
            </a:r>
            <a:endParaRPr lang="fi-FI" sz="2650" b="1" i="0">
              <a:solidFill>
                <a:schemeClr val="bg1"/>
              </a:solidFill>
              <a:latin typeface="Arial"/>
              <a:ea typeface="ＭＳ Ｐゴシック"/>
              <a:cs typeface="Arial"/>
            </a:endParaRPr>
          </a:p>
          <a:p>
            <a:pPr algn="ctr"/>
            <a:r>
              <a:rPr lang="en-US" sz="2650" b="1" i="0" dirty="0">
                <a:solidFill>
                  <a:schemeClr val="bg1"/>
                </a:solidFill>
                <a:latin typeface="Arial"/>
                <a:ea typeface="ＭＳ Ｐゴシック"/>
                <a:cs typeface="Arial"/>
              </a:rPr>
              <a:t>29.8.2022</a:t>
            </a:r>
            <a:endParaRPr lang="en-US" sz="2650" b="1" i="0" dirty="0">
              <a:solidFill>
                <a:schemeClr val="bg1"/>
              </a:solidFill>
              <a:latin typeface="Arial"/>
              <a:cs typeface="Arial"/>
            </a:endParaRPr>
          </a:p>
        </p:txBody>
      </p:sp>
    </p:spTree>
    <p:extLst>
      <p:ext uri="{BB962C8B-B14F-4D97-AF65-F5344CB8AC3E}">
        <p14:creationId xmlns:p14="http://schemas.microsoft.com/office/powerpoint/2010/main" val="11691451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8A30E41-DEC8-A146-82F6-0717A6DB363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0532" r="20241"/>
          <a:stretch/>
        </p:blipFill>
        <p:spPr>
          <a:xfrm>
            <a:off x="-1" y="0"/>
            <a:ext cx="4572001" cy="5715000"/>
          </a:xfrm>
          <a:prstGeom prst="rect">
            <a:avLst/>
          </a:prstGeom>
        </p:spPr>
      </p:pic>
      <p:sp>
        <p:nvSpPr>
          <p:cNvPr id="17" name="Text Placeholder 2">
            <a:extLst>
              <a:ext uri="{FF2B5EF4-FFF2-40B4-BE49-F238E27FC236}">
                <a16:creationId xmlns:a16="http://schemas.microsoft.com/office/drawing/2014/main" id="{033EC353-12BD-2E43-9021-4ACD2C1C0B46}"/>
              </a:ext>
            </a:extLst>
          </p:cNvPr>
          <p:cNvSpPr>
            <a:spLocks noGrp="1"/>
          </p:cNvSpPr>
          <p:nvPr>
            <p:ph type="body" sz="half" idx="10"/>
          </p:nvPr>
        </p:nvSpPr>
        <p:spPr>
          <a:xfrm>
            <a:off x="5022397" y="703929"/>
            <a:ext cx="3897888" cy="1883619"/>
          </a:xfrm>
          <a:noFill/>
          <a:ln>
            <a:noFill/>
          </a:ln>
        </p:spPr>
        <p:txBody>
          <a:bodyPr/>
          <a:lstStyle/>
          <a:p>
            <a:pPr>
              <a:lnSpc>
                <a:spcPts val="4200"/>
              </a:lnSpc>
            </a:pPr>
            <a:r>
              <a:rPr lang="en-US" err="1">
                <a:ln w="12700">
                  <a:noFill/>
                </a:ln>
              </a:rPr>
              <a:t>Yhteisömme</a:t>
            </a:r>
            <a:r>
              <a:rPr lang="en-US">
                <a:ln w="12700">
                  <a:noFill/>
                </a:ln>
              </a:rPr>
              <a:t> </a:t>
            </a:r>
            <a:r>
              <a:rPr lang="en-US" err="1">
                <a:ln w="12700">
                  <a:noFill/>
                </a:ln>
              </a:rPr>
              <a:t>lukuina</a:t>
            </a:r>
            <a:endParaRPr lang="en-FI">
              <a:solidFill>
                <a:schemeClr val="tx1"/>
              </a:solidFill>
            </a:endParaRPr>
          </a:p>
        </p:txBody>
      </p:sp>
      <p:sp>
        <p:nvSpPr>
          <p:cNvPr id="18" name="Text Placeholder 2">
            <a:extLst>
              <a:ext uri="{FF2B5EF4-FFF2-40B4-BE49-F238E27FC236}">
                <a16:creationId xmlns:a16="http://schemas.microsoft.com/office/drawing/2014/main" id="{155EBC69-D43F-6549-830A-7E1816E8C2C0}"/>
              </a:ext>
            </a:extLst>
          </p:cNvPr>
          <p:cNvSpPr txBox="1">
            <a:spLocks/>
          </p:cNvSpPr>
          <p:nvPr/>
        </p:nvSpPr>
        <p:spPr>
          <a:xfrm>
            <a:off x="5115362" y="2282266"/>
            <a:ext cx="2803055" cy="1883619"/>
          </a:xfrm>
          <a:prstGeom prst="rect">
            <a:avLst/>
          </a:prstGeom>
          <a:noFill/>
          <a:ln>
            <a:noFill/>
          </a:ln>
        </p:spPr>
        <p:txBody>
          <a:bodyPr lIns="0" tIns="0" rIns="0" bIns="0"/>
          <a:lstStyle>
            <a:lvl1pPr marL="0" indent="0" algn="l" defTabSz="685800" rtl="0" eaLnBrk="1" latinLnBrk="0" hangingPunct="1">
              <a:lnSpc>
                <a:spcPct val="100000"/>
              </a:lnSpc>
              <a:spcBef>
                <a:spcPts val="750"/>
              </a:spcBef>
              <a:buFont typeface="Arial"/>
              <a:buNone/>
              <a:defRPr sz="4000" b="1" kern="1200" baseline="0">
                <a:solidFill>
                  <a:schemeClr val="bg1"/>
                </a:solidFill>
                <a:latin typeface="+mn-lt"/>
                <a:ea typeface="+mn-ea"/>
                <a:cs typeface="+mn-cs"/>
              </a:defRPr>
            </a:lvl1pPr>
            <a:lvl2pPr marL="342900" indent="0" algn="l" defTabSz="685800" rtl="0" eaLnBrk="1" latinLnBrk="0" hangingPunct="1">
              <a:lnSpc>
                <a:spcPct val="90000"/>
              </a:lnSpc>
              <a:spcBef>
                <a:spcPts val="375"/>
              </a:spcBef>
              <a:buFont typeface="Arial"/>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9pPr>
          </a:lstStyle>
          <a:p>
            <a:pPr>
              <a:lnSpc>
                <a:spcPts val="1800"/>
              </a:lnSpc>
            </a:pPr>
            <a:r>
              <a:rPr lang="en-GB" sz="1400" b="0" err="1">
                <a:ln w="12700">
                  <a:noFill/>
                </a:ln>
                <a:solidFill>
                  <a:schemeClr val="tx1"/>
                </a:solidFill>
              </a:rPr>
              <a:t>Meiltä</a:t>
            </a:r>
            <a:r>
              <a:rPr lang="en-GB" sz="1400" b="0">
                <a:ln w="12700">
                  <a:noFill/>
                </a:ln>
                <a:solidFill>
                  <a:schemeClr val="tx1"/>
                </a:solidFill>
              </a:rPr>
              <a:t> </a:t>
            </a:r>
            <a:r>
              <a:rPr lang="en-GB" sz="1400" b="0" err="1">
                <a:ln w="12700">
                  <a:noFill/>
                </a:ln>
                <a:solidFill>
                  <a:schemeClr val="tx1"/>
                </a:solidFill>
              </a:rPr>
              <a:t>valmistuu</a:t>
            </a:r>
            <a:r>
              <a:rPr lang="en-GB" sz="1400" b="0">
                <a:ln w="12700">
                  <a:noFill/>
                </a:ln>
                <a:solidFill>
                  <a:schemeClr val="tx1"/>
                </a:solidFill>
              </a:rPr>
              <a:t> </a:t>
            </a:r>
            <a:r>
              <a:rPr lang="en-GB" sz="1400" b="0" err="1">
                <a:ln w="12700">
                  <a:noFill/>
                </a:ln>
                <a:solidFill>
                  <a:schemeClr val="tx1"/>
                </a:solidFill>
              </a:rPr>
              <a:t>vuosittain</a:t>
            </a:r>
            <a:r>
              <a:rPr lang="en-GB" sz="1400" b="0">
                <a:ln w="12700">
                  <a:noFill/>
                </a:ln>
                <a:solidFill>
                  <a:schemeClr val="tx1"/>
                </a:solidFill>
              </a:rPr>
              <a:t> </a:t>
            </a:r>
            <a:r>
              <a:rPr lang="en-GB" sz="1400" b="0" err="1">
                <a:ln w="12700">
                  <a:noFill/>
                </a:ln>
                <a:solidFill>
                  <a:schemeClr val="tx1"/>
                </a:solidFill>
              </a:rPr>
              <a:t>noin</a:t>
            </a:r>
            <a:r>
              <a:rPr lang="en-GB" sz="1400" b="0">
                <a:ln w="12700">
                  <a:noFill/>
                </a:ln>
                <a:solidFill>
                  <a:schemeClr val="tx1"/>
                </a:solidFill>
              </a:rPr>
              <a:t>  </a:t>
            </a:r>
          </a:p>
          <a:p>
            <a:pPr>
              <a:lnSpc>
                <a:spcPts val="1800"/>
              </a:lnSpc>
            </a:pPr>
            <a:r>
              <a:rPr lang="en-GB" sz="1400">
                <a:ln w="12700">
                  <a:noFill/>
                </a:ln>
                <a:solidFill>
                  <a:schemeClr val="tx1"/>
                </a:solidFill>
              </a:rPr>
              <a:t>250</a:t>
            </a:r>
            <a:r>
              <a:rPr lang="en-GB" sz="1400" b="0">
                <a:ln w="12700">
                  <a:noFill/>
                </a:ln>
                <a:solidFill>
                  <a:schemeClr val="tx1"/>
                </a:solidFill>
              </a:rPr>
              <a:t> </a:t>
            </a:r>
            <a:r>
              <a:rPr lang="en-GB" sz="1400" b="0" err="1">
                <a:ln w="12700">
                  <a:noFill/>
                </a:ln>
                <a:solidFill>
                  <a:schemeClr val="tx1"/>
                </a:solidFill>
              </a:rPr>
              <a:t>tohtoria</a:t>
            </a:r>
            <a:r>
              <a:rPr lang="en-GB" sz="1400" b="0">
                <a:ln w="12700">
                  <a:noFill/>
                </a:ln>
                <a:solidFill>
                  <a:schemeClr val="tx1"/>
                </a:solidFill>
              </a:rPr>
              <a:t>,</a:t>
            </a:r>
          </a:p>
          <a:p>
            <a:pPr>
              <a:lnSpc>
                <a:spcPts val="1800"/>
              </a:lnSpc>
            </a:pPr>
            <a:r>
              <a:rPr lang="en-GB" sz="1400">
                <a:ln w="12700">
                  <a:noFill/>
                </a:ln>
                <a:solidFill>
                  <a:schemeClr val="tx1"/>
                </a:solidFill>
              </a:rPr>
              <a:t>1 800</a:t>
            </a:r>
            <a:r>
              <a:rPr lang="en-GB" sz="1400" b="0">
                <a:ln w="12700">
                  <a:noFill/>
                </a:ln>
                <a:solidFill>
                  <a:schemeClr val="tx1"/>
                </a:solidFill>
              </a:rPr>
              <a:t> </a:t>
            </a:r>
            <a:r>
              <a:rPr lang="en-GB" sz="1400" b="0" err="1">
                <a:ln w="12700">
                  <a:noFill/>
                </a:ln>
                <a:solidFill>
                  <a:schemeClr val="tx1"/>
                </a:solidFill>
              </a:rPr>
              <a:t>maisteria</a:t>
            </a:r>
            <a:r>
              <a:rPr lang="en-GB" sz="1400" b="0">
                <a:ln w="12700">
                  <a:noFill/>
                </a:ln>
                <a:solidFill>
                  <a:schemeClr val="tx1"/>
                </a:solidFill>
              </a:rPr>
              <a:t>, </a:t>
            </a:r>
          </a:p>
          <a:p>
            <a:pPr>
              <a:lnSpc>
                <a:spcPts val="1800"/>
              </a:lnSpc>
            </a:pPr>
            <a:r>
              <a:rPr lang="en-GB" sz="1400">
                <a:ln w="12700">
                  <a:noFill/>
                </a:ln>
                <a:solidFill>
                  <a:schemeClr val="tx1"/>
                </a:solidFill>
              </a:rPr>
              <a:t>1 300</a:t>
            </a:r>
            <a:r>
              <a:rPr lang="en-GB" sz="1400" b="0">
                <a:ln w="12700">
                  <a:noFill/>
                </a:ln>
                <a:solidFill>
                  <a:schemeClr val="tx1"/>
                </a:solidFill>
              </a:rPr>
              <a:t> </a:t>
            </a:r>
            <a:r>
              <a:rPr lang="en-GB" sz="1400" b="0" err="1">
                <a:ln w="12700">
                  <a:noFill/>
                </a:ln>
                <a:solidFill>
                  <a:schemeClr val="tx1"/>
                </a:solidFill>
              </a:rPr>
              <a:t>kandidaattia</a:t>
            </a:r>
            <a:r>
              <a:rPr lang="en-GB" sz="1400" b="0">
                <a:ln w="12700">
                  <a:noFill/>
                </a:ln>
                <a:solidFill>
                  <a:schemeClr val="tx1"/>
                </a:solidFill>
              </a:rPr>
              <a:t> </a:t>
            </a:r>
            <a:r>
              <a:rPr lang="en-GB" sz="1400" b="0" err="1">
                <a:ln w="12700">
                  <a:noFill/>
                </a:ln>
                <a:solidFill>
                  <a:schemeClr val="tx1"/>
                </a:solidFill>
              </a:rPr>
              <a:t>sekä</a:t>
            </a:r>
            <a:endParaRPr lang="en-GB" sz="1400" b="0">
              <a:ln w="12700">
                <a:noFill/>
              </a:ln>
              <a:solidFill>
                <a:schemeClr val="tx1"/>
              </a:solidFill>
            </a:endParaRPr>
          </a:p>
          <a:p>
            <a:pPr>
              <a:lnSpc>
                <a:spcPts val="1800"/>
              </a:lnSpc>
            </a:pPr>
            <a:r>
              <a:rPr lang="en-GB" sz="1400">
                <a:ln w="12700">
                  <a:noFill/>
                </a:ln>
                <a:solidFill>
                  <a:schemeClr val="tx1"/>
                </a:solidFill>
              </a:rPr>
              <a:t>300</a:t>
            </a:r>
            <a:r>
              <a:rPr lang="en-GB" sz="1400" b="0">
                <a:ln w="12700">
                  <a:noFill/>
                </a:ln>
                <a:solidFill>
                  <a:schemeClr val="tx1"/>
                </a:solidFill>
              </a:rPr>
              <a:t> MBA- tai EMBA-</a:t>
            </a:r>
            <a:r>
              <a:rPr lang="en-GB" sz="1400" b="0" err="1">
                <a:ln w="12700">
                  <a:noFill/>
                </a:ln>
                <a:solidFill>
                  <a:schemeClr val="tx1"/>
                </a:solidFill>
              </a:rPr>
              <a:t>tutkinnon</a:t>
            </a:r>
            <a:r>
              <a:rPr lang="en-GB" sz="1400" b="0">
                <a:ln w="12700">
                  <a:noFill/>
                </a:ln>
                <a:solidFill>
                  <a:schemeClr val="tx1"/>
                </a:solidFill>
              </a:rPr>
              <a:t> </a:t>
            </a:r>
            <a:r>
              <a:rPr lang="en-GB" sz="1400" b="0" err="1">
                <a:ln w="12700">
                  <a:noFill/>
                </a:ln>
                <a:solidFill>
                  <a:schemeClr val="tx1"/>
                </a:solidFill>
              </a:rPr>
              <a:t>suorittanutta</a:t>
            </a:r>
            <a:r>
              <a:rPr lang="en-GB" sz="1400" b="0">
                <a:ln w="12700">
                  <a:noFill/>
                </a:ln>
                <a:solidFill>
                  <a:schemeClr val="tx1"/>
                </a:solidFill>
              </a:rPr>
              <a:t>.</a:t>
            </a:r>
          </a:p>
          <a:p>
            <a:pPr>
              <a:lnSpc>
                <a:spcPts val="1800"/>
              </a:lnSpc>
            </a:pPr>
            <a:endParaRPr lang="en-GB" sz="1400" b="0">
              <a:ln w="12700">
                <a:noFill/>
              </a:ln>
              <a:solidFill>
                <a:schemeClr val="tx1"/>
              </a:solidFill>
            </a:endParaRPr>
          </a:p>
          <a:p>
            <a:pPr>
              <a:lnSpc>
                <a:spcPts val="1800"/>
              </a:lnSpc>
            </a:pPr>
            <a:r>
              <a:rPr lang="en-GB" sz="1400" b="0">
                <a:ln w="12700">
                  <a:noFill/>
                </a:ln>
                <a:solidFill>
                  <a:schemeClr val="tx1"/>
                </a:solidFill>
              </a:rPr>
              <a:t>​</a:t>
            </a:r>
          </a:p>
          <a:p>
            <a:pPr>
              <a:lnSpc>
                <a:spcPts val="1800"/>
              </a:lnSpc>
            </a:pPr>
            <a:endParaRPr lang="en-GB" sz="1400" b="0">
              <a:ln w="12700">
                <a:noFill/>
              </a:ln>
              <a:solidFill>
                <a:schemeClr val="tx1"/>
              </a:solidFill>
            </a:endParaRPr>
          </a:p>
          <a:p>
            <a:pPr>
              <a:lnSpc>
                <a:spcPts val="1800"/>
              </a:lnSpc>
            </a:pPr>
            <a:r>
              <a:rPr lang="en-GB" sz="1400" b="0">
                <a:ln w="12700">
                  <a:noFill/>
                </a:ln>
                <a:solidFill>
                  <a:schemeClr val="tx1"/>
                </a:solidFill>
              </a:rPr>
              <a:t>​</a:t>
            </a:r>
          </a:p>
          <a:p>
            <a:pPr>
              <a:lnSpc>
                <a:spcPts val="1800"/>
              </a:lnSpc>
            </a:pPr>
            <a:endParaRPr lang="en-GB" sz="1400" b="0">
              <a:ln w="12700">
                <a:noFill/>
              </a:ln>
              <a:solidFill>
                <a:schemeClr val="tx1"/>
              </a:solidFill>
            </a:endParaRPr>
          </a:p>
          <a:p>
            <a:pPr>
              <a:lnSpc>
                <a:spcPts val="1800"/>
              </a:lnSpc>
            </a:pPr>
            <a:endParaRPr lang="en-GB" sz="1400" b="0">
              <a:ln w="12700">
                <a:noFill/>
              </a:ln>
              <a:solidFill>
                <a:schemeClr val="tx1"/>
              </a:solidFill>
            </a:endParaRPr>
          </a:p>
        </p:txBody>
      </p:sp>
      <p:sp>
        <p:nvSpPr>
          <p:cNvPr id="9" name="Rectangle 11">
            <a:extLst>
              <a:ext uri="{FF2B5EF4-FFF2-40B4-BE49-F238E27FC236}">
                <a16:creationId xmlns:a16="http://schemas.microsoft.com/office/drawing/2014/main" id="{688816DD-379E-FA41-AC2B-3B107A956E2A}"/>
              </a:ext>
            </a:extLst>
          </p:cNvPr>
          <p:cNvSpPr/>
          <p:nvPr/>
        </p:nvSpPr>
        <p:spPr>
          <a:xfrm>
            <a:off x="1123655" y="849244"/>
            <a:ext cx="2455886" cy="1697941"/>
          </a:xfrm>
          <a:prstGeom prst="rect">
            <a:avLst/>
          </a:pr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370">
              <a:solidFill>
                <a:schemeClr val="tx1"/>
              </a:solidFill>
            </a:endParaRPr>
          </a:p>
        </p:txBody>
      </p:sp>
      <p:sp>
        <p:nvSpPr>
          <p:cNvPr id="10" name="Text Placeholder 6">
            <a:extLst>
              <a:ext uri="{FF2B5EF4-FFF2-40B4-BE49-F238E27FC236}">
                <a16:creationId xmlns:a16="http://schemas.microsoft.com/office/drawing/2014/main" id="{CE898318-A297-F44F-872C-0FFDCE0BA641}"/>
              </a:ext>
            </a:extLst>
          </p:cNvPr>
          <p:cNvSpPr txBox="1">
            <a:spLocks/>
          </p:cNvSpPr>
          <p:nvPr/>
        </p:nvSpPr>
        <p:spPr>
          <a:xfrm>
            <a:off x="1224693" y="1333608"/>
            <a:ext cx="2145488" cy="966695"/>
          </a:xfrm>
          <a:prstGeom prst="rect">
            <a:avLst/>
          </a:prstGeom>
        </p:spPr>
        <p:txBody>
          <a:bodyPr lIns="91440" tIns="45720" rIns="0" bIns="45720" anchor="t"/>
          <a:lstStyle>
            <a:lvl1pPr marL="0" indent="0" algn="l" defTabSz="685800" rtl="0" eaLnBrk="1" latinLnBrk="0" hangingPunct="1">
              <a:lnSpc>
                <a:spcPct val="90000"/>
              </a:lnSpc>
              <a:spcBef>
                <a:spcPts val="750"/>
              </a:spcBef>
              <a:buFont typeface="Arial"/>
              <a:buNone/>
              <a:defRPr sz="1350" b="1"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a:lnSpc>
                <a:spcPts val="2100"/>
              </a:lnSpc>
            </a:pPr>
            <a:r>
              <a:rPr lang="en-GB" sz="4200">
                <a:solidFill>
                  <a:schemeClr val="tx1"/>
                </a:solidFill>
              </a:rPr>
              <a:t>12 000</a:t>
            </a:r>
          </a:p>
          <a:p>
            <a:pPr>
              <a:lnSpc>
                <a:spcPts val="2100"/>
              </a:lnSpc>
            </a:pPr>
            <a:r>
              <a:rPr lang="en-GB" sz="1400" b="0" err="1">
                <a:solidFill>
                  <a:schemeClr val="tx1"/>
                </a:solidFill>
              </a:rPr>
              <a:t>Tutkinto-opiskelijaa</a:t>
            </a:r>
            <a:r>
              <a:rPr lang="en-GB" sz="1400" b="0">
                <a:solidFill>
                  <a:schemeClr val="tx1"/>
                </a:solidFill>
              </a:rPr>
              <a:t> (</a:t>
            </a:r>
            <a:r>
              <a:rPr lang="en-GB" sz="1400" b="0" err="1">
                <a:solidFill>
                  <a:schemeClr val="tx1"/>
                </a:solidFill>
              </a:rPr>
              <a:t>laskennallinen</a:t>
            </a:r>
            <a:r>
              <a:rPr lang="en-GB" sz="1400" b="0">
                <a:solidFill>
                  <a:schemeClr val="tx1"/>
                </a:solidFill>
              </a:rPr>
              <a:t> FTE-</a:t>
            </a:r>
            <a:r>
              <a:rPr lang="en-GB" sz="1400" b="0" err="1">
                <a:solidFill>
                  <a:schemeClr val="tx1"/>
                </a:solidFill>
              </a:rPr>
              <a:t>luku</a:t>
            </a:r>
            <a:r>
              <a:rPr lang="en-GB" sz="1400" b="0">
                <a:solidFill>
                  <a:schemeClr val="tx1"/>
                </a:solidFill>
              </a:rPr>
              <a:t>)</a:t>
            </a:r>
            <a:endParaRPr lang="en-GB" sz="1400" b="0">
              <a:solidFill>
                <a:schemeClr val="tx1"/>
              </a:solidFill>
              <a:cs typeface="Arial"/>
            </a:endParaRPr>
          </a:p>
        </p:txBody>
      </p:sp>
      <p:sp>
        <p:nvSpPr>
          <p:cNvPr id="11" name="Rectangle 11">
            <a:extLst>
              <a:ext uri="{FF2B5EF4-FFF2-40B4-BE49-F238E27FC236}">
                <a16:creationId xmlns:a16="http://schemas.microsoft.com/office/drawing/2014/main" id="{9D927F27-B888-E244-BD8A-B34F2A17346C}"/>
              </a:ext>
            </a:extLst>
          </p:cNvPr>
          <p:cNvSpPr/>
          <p:nvPr/>
        </p:nvSpPr>
        <p:spPr>
          <a:xfrm>
            <a:off x="1123655" y="2759988"/>
            <a:ext cx="2455886" cy="1622270"/>
          </a:xfrm>
          <a:prstGeom prst="rect">
            <a:avLst/>
          </a:pr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370">
              <a:solidFill>
                <a:schemeClr val="tx1"/>
              </a:solidFill>
            </a:endParaRPr>
          </a:p>
        </p:txBody>
      </p:sp>
      <p:sp>
        <p:nvSpPr>
          <p:cNvPr id="12" name="Text Placeholder 6">
            <a:extLst>
              <a:ext uri="{FF2B5EF4-FFF2-40B4-BE49-F238E27FC236}">
                <a16:creationId xmlns:a16="http://schemas.microsoft.com/office/drawing/2014/main" id="{3419238B-D95C-434D-9C44-C20D79DD20B9}"/>
              </a:ext>
            </a:extLst>
          </p:cNvPr>
          <p:cNvSpPr txBox="1">
            <a:spLocks/>
          </p:cNvSpPr>
          <p:nvPr/>
        </p:nvSpPr>
        <p:spPr>
          <a:xfrm>
            <a:off x="1224694" y="2851755"/>
            <a:ext cx="2299093" cy="960050"/>
          </a:xfrm>
          <a:prstGeom prst="rect">
            <a:avLst/>
          </a:prstGeom>
        </p:spPr>
        <p:txBody>
          <a:bodyPr lIns="91440" tIns="45720" rIns="0" bIns="45720" anchor="t"/>
          <a:lstStyle>
            <a:lvl1pPr marL="0" indent="0" algn="l" defTabSz="685800" rtl="0" eaLnBrk="1" latinLnBrk="0" hangingPunct="1">
              <a:lnSpc>
                <a:spcPct val="90000"/>
              </a:lnSpc>
              <a:spcBef>
                <a:spcPts val="750"/>
              </a:spcBef>
              <a:buFont typeface="Arial"/>
              <a:buNone/>
              <a:defRPr sz="1350" b="1"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a:lnSpc>
                <a:spcPts val="2100"/>
              </a:lnSpc>
            </a:pPr>
            <a:r>
              <a:rPr lang="en-GB" sz="1400" b="0" err="1">
                <a:solidFill>
                  <a:schemeClr val="tx1"/>
                </a:solidFill>
              </a:rPr>
              <a:t>Henkilöstöä</a:t>
            </a:r>
            <a:r>
              <a:rPr lang="en-GB" sz="1400" b="0">
                <a:solidFill>
                  <a:schemeClr val="tx1"/>
                </a:solidFill>
              </a:rPr>
              <a:t> </a:t>
            </a:r>
            <a:r>
              <a:rPr lang="en-GB" sz="1400" b="0" err="1">
                <a:solidFill>
                  <a:schemeClr val="tx1"/>
                </a:solidFill>
              </a:rPr>
              <a:t>noin</a:t>
            </a:r>
            <a:r>
              <a:rPr lang="en-GB" sz="1400" b="0">
                <a:solidFill>
                  <a:schemeClr val="tx1"/>
                </a:solidFill>
              </a:rPr>
              <a:t> </a:t>
            </a:r>
            <a:r>
              <a:rPr lang="en-GB" sz="1400">
                <a:solidFill>
                  <a:schemeClr val="tx1"/>
                </a:solidFill>
              </a:rPr>
              <a:t>4</a:t>
            </a:r>
            <a:r>
              <a:rPr lang="en-GB" sz="1400" spc="-200">
                <a:solidFill>
                  <a:schemeClr val="tx1"/>
                </a:solidFill>
              </a:rPr>
              <a:t> </a:t>
            </a:r>
            <a:r>
              <a:rPr lang="en-GB" sz="1400">
                <a:solidFill>
                  <a:schemeClr val="tx1"/>
                </a:solidFill>
              </a:rPr>
              <a:t>000</a:t>
            </a:r>
            <a:r>
              <a:rPr lang="en-GB" sz="1400" b="0">
                <a:solidFill>
                  <a:schemeClr val="tx1"/>
                </a:solidFill>
              </a:rPr>
              <a:t>, </a:t>
            </a:r>
            <a:br>
              <a:rPr lang="en-GB" sz="1400" b="0"/>
            </a:br>
            <a:r>
              <a:rPr lang="en-GB" sz="1400" b="0" err="1">
                <a:solidFill>
                  <a:schemeClr val="tx1"/>
                </a:solidFill>
              </a:rPr>
              <a:t>joista</a:t>
            </a:r>
            <a:r>
              <a:rPr lang="en-GB" sz="1400" b="0">
                <a:solidFill>
                  <a:schemeClr val="tx1"/>
                </a:solidFill>
              </a:rPr>
              <a:t> </a:t>
            </a:r>
            <a:r>
              <a:rPr lang="en-GB" sz="1400" b="0" err="1">
                <a:solidFill>
                  <a:schemeClr val="tx1"/>
                </a:solidFill>
              </a:rPr>
              <a:t>lähes</a:t>
            </a:r>
            <a:r>
              <a:rPr lang="en-GB" sz="1400" b="0">
                <a:solidFill>
                  <a:schemeClr val="tx1"/>
                </a:solidFill>
              </a:rPr>
              <a:t> </a:t>
            </a:r>
            <a:r>
              <a:rPr lang="en-GB" sz="1400">
                <a:solidFill>
                  <a:schemeClr val="tx1"/>
                </a:solidFill>
              </a:rPr>
              <a:t>400</a:t>
            </a:r>
            <a:r>
              <a:rPr lang="en-GB" sz="1400" b="0">
                <a:solidFill>
                  <a:schemeClr val="tx1"/>
                </a:solidFill>
              </a:rPr>
              <a:t> on </a:t>
            </a:r>
            <a:r>
              <a:rPr lang="en-GB" sz="1400" b="0" err="1">
                <a:solidFill>
                  <a:schemeClr val="tx1"/>
                </a:solidFill>
              </a:rPr>
              <a:t>professoreita</a:t>
            </a:r>
            <a:r>
              <a:rPr lang="en-GB" sz="1400" b="0">
                <a:solidFill>
                  <a:schemeClr val="tx1"/>
                </a:solidFill>
              </a:rPr>
              <a:t>. </a:t>
            </a:r>
            <a:r>
              <a:rPr lang="en-GB" sz="1400" b="0" err="1">
                <a:solidFill>
                  <a:schemeClr val="tx1"/>
                </a:solidFill>
              </a:rPr>
              <a:t>Kansain-välisen</a:t>
            </a:r>
            <a:r>
              <a:rPr lang="en-GB" sz="1400" b="0">
                <a:solidFill>
                  <a:schemeClr val="tx1"/>
                </a:solidFill>
              </a:rPr>
              <a:t> </a:t>
            </a:r>
            <a:r>
              <a:rPr lang="en-GB" sz="1400" b="0" err="1">
                <a:solidFill>
                  <a:schemeClr val="tx1"/>
                </a:solidFill>
              </a:rPr>
              <a:t>akateemisen</a:t>
            </a:r>
            <a:r>
              <a:rPr lang="en-GB" sz="1400" b="0">
                <a:solidFill>
                  <a:schemeClr val="tx1"/>
                </a:solidFill>
              </a:rPr>
              <a:t> </a:t>
            </a:r>
            <a:r>
              <a:rPr lang="en-GB" sz="1400" b="0" err="1">
                <a:solidFill>
                  <a:schemeClr val="tx1"/>
                </a:solidFill>
              </a:rPr>
              <a:t>henkilöstön</a:t>
            </a:r>
            <a:r>
              <a:rPr lang="en-GB" sz="1400" b="0">
                <a:solidFill>
                  <a:schemeClr val="tx1"/>
                </a:solidFill>
              </a:rPr>
              <a:t> </a:t>
            </a:r>
            <a:r>
              <a:rPr lang="en-GB" sz="1400" b="0" err="1">
                <a:solidFill>
                  <a:schemeClr val="tx1"/>
                </a:solidFill>
              </a:rPr>
              <a:t>osuus</a:t>
            </a:r>
            <a:r>
              <a:rPr lang="en-GB" sz="1400" b="0">
                <a:solidFill>
                  <a:schemeClr val="tx1"/>
                </a:solidFill>
              </a:rPr>
              <a:t> on </a:t>
            </a:r>
            <a:r>
              <a:rPr lang="en-GB" sz="1400">
                <a:solidFill>
                  <a:schemeClr val="tx1"/>
                </a:solidFill>
              </a:rPr>
              <a:t>40 %</a:t>
            </a:r>
            <a:r>
              <a:rPr lang="en-GB" sz="1400" b="0">
                <a:solidFill>
                  <a:schemeClr val="tx1"/>
                </a:solidFill>
              </a:rPr>
              <a:t>.</a:t>
            </a:r>
          </a:p>
        </p:txBody>
      </p:sp>
      <p:pic>
        <p:nvPicPr>
          <p:cNvPr id="13" name="Kuva 9">
            <a:extLst>
              <a:ext uri="{FF2B5EF4-FFF2-40B4-BE49-F238E27FC236}">
                <a16:creationId xmlns:a16="http://schemas.microsoft.com/office/drawing/2014/main" id="{0A41DC12-F141-1544-B28A-50D0566C637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4570710"/>
            <a:ext cx="1969868" cy="856800"/>
          </a:xfrm>
          <a:prstGeom prst="rect">
            <a:avLst/>
          </a:prstGeom>
        </p:spPr>
      </p:pic>
    </p:spTree>
    <p:extLst>
      <p:ext uri="{BB962C8B-B14F-4D97-AF65-F5344CB8AC3E}">
        <p14:creationId xmlns:p14="http://schemas.microsoft.com/office/powerpoint/2010/main" val="2433682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Kuva 8">
            <a:extLst>
              <a:ext uri="{FF2B5EF4-FFF2-40B4-BE49-F238E27FC236}">
                <a16:creationId xmlns:a16="http://schemas.microsoft.com/office/drawing/2014/main" id="{D0D4014F-8224-8A47-9AA6-71EA8C87156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5715000"/>
          </a:xfrm>
          <a:prstGeom prst="rect">
            <a:avLst/>
          </a:prstGeom>
        </p:spPr>
      </p:pic>
      <p:sp>
        <p:nvSpPr>
          <p:cNvPr id="7" name="Line 7">
            <a:extLst>
              <a:ext uri="{FF2B5EF4-FFF2-40B4-BE49-F238E27FC236}">
                <a16:creationId xmlns:a16="http://schemas.microsoft.com/office/drawing/2014/main" id="{04D9BC83-9169-4E4C-81E0-CCBF1F263AD6}"/>
              </a:ext>
            </a:extLst>
          </p:cNvPr>
          <p:cNvSpPr>
            <a:spLocks noChangeShapeType="1"/>
          </p:cNvSpPr>
          <p:nvPr/>
        </p:nvSpPr>
        <p:spPr bwMode="auto">
          <a:xfrm flipV="1">
            <a:off x="3859817" y="1817843"/>
            <a:ext cx="0" cy="653679"/>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wrap="none" lIns="74042" tIns="37022" rIns="74042" bIns="37022" anchor="ctr"/>
          <a:lstStyle/>
          <a:p>
            <a:pPr defTabSz="740412">
              <a:defRPr/>
            </a:pPr>
            <a:endParaRPr lang="fi-FI" sz="1458">
              <a:solidFill>
                <a:srgbClr val="000000"/>
              </a:solidFill>
              <a:latin typeface="Arial"/>
              <a:cs typeface="+mn-cs"/>
            </a:endParaRPr>
          </a:p>
        </p:txBody>
      </p:sp>
      <p:sp>
        <p:nvSpPr>
          <p:cNvPr id="8" name="Line 8">
            <a:extLst>
              <a:ext uri="{FF2B5EF4-FFF2-40B4-BE49-F238E27FC236}">
                <a16:creationId xmlns:a16="http://schemas.microsoft.com/office/drawing/2014/main" id="{64AEE97D-0955-734B-87EF-C477BDAA7609}"/>
              </a:ext>
            </a:extLst>
          </p:cNvPr>
          <p:cNvSpPr>
            <a:spLocks noChangeShapeType="1"/>
          </p:cNvSpPr>
          <p:nvPr/>
        </p:nvSpPr>
        <p:spPr bwMode="auto">
          <a:xfrm flipH="1" flipV="1">
            <a:off x="3345284" y="3316329"/>
            <a:ext cx="0" cy="1129166"/>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wrap="none" lIns="74042" tIns="37022" rIns="74042" bIns="37022" anchor="ctr"/>
          <a:lstStyle/>
          <a:p>
            <a:pPr defTabSz="740412">
              <a:defRPr/>
            </a:pPr>
            <a:endParaRPr lang="fi-FI" sz="1458">
              <a:solidFill>
                <a:srgbClr val="000000"/>
              </a:solidFill>
              <a:latin typeface="Arial"/>
              <a:cs typeface="+mn-cs"/>
            </a:endParaRPr>
          </a:p>
        </p:txBody>
      </p:sp>
      <p:sp>
        <p:nvSpPr>
          <p:cNvPr id="9" name="Text Box 9">
            <a:extLst>
              <a:ext uri="{FF2B5EF4-FFF2-40B4-BE49-F238E27FC236}">
                <a16:creationId xmlns:a16="http://schemas.microsoft.com/office/drawing/2014/main" id="{40E9571A-85EF-D14A-98D0-9EFE015351CC}"/>
              </a:ext>
            </a:extLst>
          </p:cNvPr>
          <p:cNvSpPr txBox="1">
            <a:spLocks noChangeArrowheads="1"/>
          </p:cNvSpPr>
          <p:nvPr/>
        </p:nvSpPr>
        <p:spPr bwMode="auto">
          <a:xfrm>
            <a:off x="3312471" y="1439392"/>
            <a:ext cx="1172718" cy="370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74042" tIns="37022" rIns="74042" bIns="37022">
            <a:spAutoFit/>
          </a:bodyPr>
          <a:lstStyle/>
          <a:p>
            <a:pPr defTabSz="740412">
              <a:lnSpc>
                <a:spcPct val="80000"/>
              </a:lnSpc>
              <a:spcBef>
                <a:spcPct val="50000"/>
              </a:spcBef>
              <a:defRPr/>
            </a:pPr>
            <a:r>
              <a:rPr lang="en-US" sz="1200" b="1">
                <a:solidFill>
                  <a:srgbClr val="FFFFFF"/>
                </a:solidFill>
                <a:latin typeface="Arial"/>
              </a:rPr>
              <a:t>H</a:t>
            </a:r>
            <a:r>
              <a:rPr lang="fi-FI" sz="1200" b="1" err="1">
                <a:solidFill>
                  <a:srgbClr val="FFFFFF"/>
                </a:solidFill>
                <a:latin typeface="Arial"/>
              </a:rPr>
              <a:t>elsingin</a:t>
            </a:r>
            <a:r>
              <a:rPr lang="fi-FI" sz="1200" b="1">
                <a:solidFill>
                  <a:srgbClr val="FFFFFF"/>
                </a:solidFill>
                <a:latin typeface="Arial"/>
              </a:rPr>
              <a:t> yliopisto</a:t>
            </a:r>
            <a:endParaRPr lang="fi-FI" sz="1200" b="1">
              <a:solidFill>
                <a:srgbClr val="FFFFFF"/>
              </a:solidFill>
              <a:latin typeface="Arial"/>
              <a:cs typeface="+mn-cs"/>
            </a:endParaRPr>
          </a:p>
        </p:txBody>
      </p:sp>
      <p:sp>
        <p:nvSpPr>
          <p:cNvPr id="10" name="Text Box 10">
            <a:extLst>
              <a:ext uri="{FF2B5EF4-FFF2-40B4-BE49-F238E27FC236}">
                <a16:creationId xmlns:a16="http://schemas.microsoft.com/office/drawing/2014/main" id="{469CAE5D-B9D0-CC4D-93E5-92D6301F425B}"/>
              </a:ext>
            </a:extLst>
          </p:cNvPr>
          <p:cNvSpPr txBox="1">
            <a:spLocks noChangeArrowheads="1"/>
          </p:cNvSpPr>
          <p:nvPr/>
        </p:nvSpPr>
        <p:spPr bwMode="auto">
          <a:xfrm>
            <a:off x="2758415" y="3066233"/>
            <a:ext cx="1324501" cy="354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74042" tIns="37022" rIns="74042" bIns="37022">
            <a:spAutoFit/>
          </a:bodyPr>
          <a:lstStyle/>
          <a:p>
            <a:pPr defTabSz="740412">
              <a:lnSpc>
                <a:spcPct val="80000"/>
              </a:lnSpc>
              <a:defRPr/>
            </a:pPr>
            <a:r>
              <a:rPr lang="fi-FI" sz="1200" b="1" dirty="0">
                <a:solidFill>
                  <a:srgbClr val="FFFFFF"/>
                </a:solidFill>
                <a:latin typeface="Arial"/>
              </a:rPr>
              <a:t>Aalto-yliopisto </a:t>
            </a:r>
          </a:p>
          <a:p>
            <a:pPr algn="ctr" defTabSz="740412">
              <a:lnSpc>
                <a:spcPct val="70000"/>
              </a:lnSpc>
              <a:defRPr/>
            </a:pPr>
            <a:endParaRPr lang="fi-FI" sz="1200" dirty="0">
              <a:solidFill>
                <a:srgbClr val="FFFFFF"/>
              </a:solidFill>
              <a:latin typeface="Arial"/>
            </a:endParaRPr>
          </a:p>
        </p:txBody>
      </p:sp>
      <p:sp>
        <p:nvSpPr>
          <p:cNvPr id="11" name="Text Box 11">
            <a:extLst>
              <a:ext uri="{FF2B5EF4-FFF2-40B4-BE49-F238E27FC236}">
                <a16:creationId xmlns:a16="http://schemas.microsoft.com/office/drawing/2014/main" id="{48DB7E05-56D2-9A47-B71C-8028227B4263}"/>
              </a:ext>
            </a:extLst>
          </p:cNvPr>
          <p:cNvSpPr txBox="1">
            <a:spLocks noChangeArrowheads="1"/>
          </p:cNvSpPr>
          <p:nvPr/>
        </p:nvSpPr>
        <p:spPr bwMode="auto">
          <a:xfrm>
            <a:off x="5584578" y="3112965"/>
            <a:ext cx="1564415" cy="22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74042" tIns="37022" rIns="74042" bIns="37022">
            <a:spAutoFit/>
          </a:bodyPr>
          <a:lstStyle/>
          <a:p>
            <a:pPr defTabSz="740412">
              <a:lnSpc>
                <a:spcPct val="80000"/>
              </a:lnSpc>
              <a:spcBef>
                <a:spcPct val="50000"/>
              </a:spcBef>
              <a:defRPr/>
            </a:pPr>
            <a:r>
              <a:rPr lang="fi-FI" sz="1200" b="1">
                <a:solidFill>
                  <a:srgbClr val="FFFFFF"/>
                </a:solidFill>
                <a:latin typeface="Arial"/>
                <a:cs typeface="+mn-cs"/>
              </a:rPr>
              <a:t>Keilaniemi</a:t>
            </a:r>
          </a:p>
        </p:txBody>
      </p:sp>
      <p:sp>
        <p:nvSpPr>
          <p:cNvPr id="12" name="Line 12">
            <a:extLst>
              <a:ext uri="{FF2B5EF4-FFF2-40B4-BE49-F238E27FC236}">
                <a16:creationId xmlns:a16="http://schemas.microsoft.com/office/drawing/2014/main" id="{50651680-85B7-D248-BF93-622464E07579}"/>
              </a:ext>
            </a:extLst>
          </p:cNvPr>
          <p:cNvSpPr>
            <a:spLocks noChangeShapeType="1"/>
          </p:cNvSpPr>
          <p:nvPr/>
        </p:nvSpPr>
        <p:spPr bwMode="auto">
          <a:xfrm flipV="1">
            <a:off x="6137268" y="3371851"/>
            <a:ext cx="0" cy="977265"/>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wrap="none" lIns="74042" tIns="37022" rIns="74042" bIns="37022" anchor="ctr"/>
          <a:lstStyle/>
          <a:p>
            <a:pPr defTabSz="740412">
              <a:defRPr/>
            </a:pPr>
            <a:endParaRPr lang="fi-FI" sz="1458">
              <a:solidFill>
                <a:srgbClr val="000000"/>
              </a:solidFill>
              <a:latin typeface="Arial"/>
              <a:cs typeface="+mn-cs"/>
            </a:endParaRPr>
          </a:p>
        </p:txBody>
      </p:sp>
      <p:sp>
        <p:nvSpPr>
          <p:cNvPr id="14" name="Line 7">
            <a:extLst>
              <a:ext uri="{FF2B5EF4-FFF2-40B4-BE49-F238E27FC236}">
                <a16:creationId xmlns:a16="http://schemas.microsoft.com/office/drawing/2014/main" id="{434D4CB8-329A-CC43-A509-538B5A810A29}"/>
              </a:ext>
            </a:extLst>
          </p:cNvPr>
          <p:cNvSpPr>
            <a:spLocks noChangeShapeType="1"/>
          </p:cNvSpPr>
          <p:nvPr/>
        </p:nvSpPr>
        <p:spPr bwMode="auto">
          <a:xfrm flipV="1">
            <a:off x="1174095" y="2073123"/>
            <a:ext cx="0" cy="977265"/>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wrap="none" lIns="74042" tIns="37022" rIns="74042" bIns="37022" anchor="ctr"/>
          <a:lstStyle/>
          <a:p>
            <a:pPr defTabSz="740412">
              <a:defRPr/>
            </a:pPr>
            <a:endParaRPr lang="fi-FI" sz="1458">
              <a:solidFill>
                <a:srgbClr val="000000"/>
              </a:solidFill>
              <a:latin typeface="Arial"/>
              <a:cs typeface="+mn-cs"/>
            </a:endParaRPr>
          </a:p>
        </p:txBody>
      </p:sp>
      <p:sp>
        <p:nvSpPr>
          <p:cNvPr id="15" name="Text Box 9">
            <a:extLst>
              <a:ext uri="{FF2B5EF4-FFF2-40B4-BE49-F238E27FC236}">
                <a16:creationId xmlns:a16="http://schemas.microsoft.com/office/drawing/2014/main" id="{3E3B8D74-1B02-5245-8750-25C414FDEBFB}"/>
              </a:ext>
            </a:extLst>
          </p:cNvPr>
          <p:cNvSpPr txBox="1">
            <a:spLocks noChangeArrowheads="1"/>
          </p:cNvSpPr>
          <p:nvPr/>
        </p:nvSpPr>
        <p:spPr bwMode="auto">
          <a:xfrm>
            <a:off x="854506" y="1806531"/>
            <a:ext cx="1115362" cy="22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74042" tIns="37022" rIns="74042" bIns="37022">
            <a:spAutoFit/>
          </a:bodyPr>
          <a:lstStyle/>
          <a:p>
            <a:pPr defTabSz="740412">
              <a:lnSpc>
                <a:spcPct val="80000"/>
              </a:lnSpc>
              <a:spcBef>
                <a:spcPct val="50000"/>
              </a:spcBef>
              <a:defRPr/>
            </a:pPr>
            <a:r>
              <a:rPr lang="fi-FI" sz="1200" b="1">
                <a:solidFill>
                  <a:srgbClr val="FFFFFF"/>
                </a:solidFill>
                <a:latin typeface="Arial"/>
                <a:cs typeface="+mn-cs"/>
              </a:rPr>
              <a:t>Meilahti </a:t>
            </a:r>
          </a:p>
        </p:txBody>
      </p:sp>
      <p:sp>
        <p:nvSpPr>
          <p:cNvPr id="16" name="Text Box 10">
            <a:extLst>
              <a:ext uri="{FF2B5EF4-FFF2-40B4-BE49-F238E27FC236}">
                <a16:creationId xmlns:a16="http://schemas.microsoft.com/office/drawing/2014/main" id="{CD1C6146-95CE-8A4C-96D2-832436606274}"/>
              </a:ext>
            </a:extLst>
          </p:cNvPr>
          <p:cNvSpPr txBox="1">
            <a:spLocks noChangeArrowheads="1"/>
          </p:cNvSpPr>
          <p:nvPr/>
        </p:nvSpPr>
        <p:spPr bwMode="auto">
          <a:xfrm>
            <a:off x="3898765" y="3625528"/>
            <a:ext cx="1964577" cy="206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74042" tIns="37022" rIns="74042" bIns="37022" anchor="t">
            <a:spAutoFit/>
          </a:bodyPr>
          <a:lstStyle/>
          <a:p>
            <a:pPr defTabSz="740412">
              <a:lnSpc>
                <a:spcPct val="70000"/>
              </a:lnSpc>
              <a:spcBef>
                <a:spcPct val="50000"/>
              </a:spcBef>
              <a:defRPr/>
            </a:pPr>
            <a:r>
              <a:rPr lang="en-US" sz="1200" b="1" err="1">
                <a:solidFill>
                  <a:srgbClr val="FFFFFF"/>
                </a:solidFill>
                <a:latin typeface="Arial"/>
                <a:ea typeface="ＭＳ Ｐゴシック"/>
                <a:cs typeface="Arial"/>
              </a:rPr>
              <a:t>Otaniemi</a:t>
            </a:r>
            <a:endParaRPr lang="en-US" sz="1200" b="1" err="1">
              <a:solidFill>
                <a:srgbClr val="FFFFFF"/>
              </a:solidFill>
              <a:latin typeface="Arial"/>
              <a:cs typeface="Arial"/>
            </a:endParaRPr>
          </a:p>
        </p:txBody>
      </p:sp>
      <p:sp>
        <p:nvSpPr>
          <p:cNvPr id="17" name="Text Box 11">
            <a:extLst>
              <a:ext uri="{FF2B5EF4-FFF2-40B4-BE49-F238E27FC236}">
                <a16:creationId xmlns:a16="http://schemas.microsoft.com/office/drawing/2014/main" id="{06E3AAD7-9BD7-8445-88AD-9E9B4AECD84C}"/>
              </a:ext>
            </a:extLst>
          </p:cNvPr>
          <p:cNvSpPr txBox="1">
            <a:spLocks noChangeArrowheads="1"/>
          </p:cNvSpPr>
          <p:nvPr/>
        </p:nvSpPr>
        <p:spPr bwMode="auto">
          <a:xfrm>
            <a:off x="5241376" y="1949350"/>
            <a:ext cx="1172718" cy="370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74042" tIns="37022" rIns="74042" bIns="37022">
            <a:spAutoFit/>
          </a:bodyPr>
          <a:lstStyle/>
          <a:p>
            <a:pPr defTabSz="740412">
              <a:lnSpc>
                <a:spcPct val="80000"/>
              </a:lnSpc>
              <a:defRPr/>
            </a:pPr>
            <a:r>
              <a:rPr lang="fi-FI" sz="1200" b="1">
                <a:solidFill>
                  <a:srgbClr val="FFFFFF"/>
                </a:solidFill>
                <a:latin typeface="Arial"/>
                <a:cs typeface="+mn-cs"/>
              </a:rPr>
              <a:t>Ruoholahti </a:t>
            </a:r>
          </a:p>
          <a:p>
            <a:pPr defTabSz="740412">
              <a:lnSpc>
                <a:spcPct val="80000"/>
              </a:lnSpc>
              <a:defRPr/>
            </a:pPr>
            <a:endParaRPr lang="fi-FI" sz="1200" b="1">
              <a:solidFill>
                <a:srgbClr val="FFFFFF"/>
              </a:solidFill>
              <a:latin typeface="Arial"/>
              <a:cs typeface="+mn-cs"/>
            </a:endParaRPr>
          </a:p>
        </p:txBody>
      </p:sp>
      <p:sp>
        <p:nvSpPr>
          <p:cNvPr id="18" name="Line 12">
            <a:extLst>
              <a:ext uri="{FF2B5EF4-FFF2-40B4-BE49-F238E27FC236}">
                <a16:creationId xmlns:a16="http://schemas.microsoft.com/office/drawing/2014/main" id="{CFABC853-B714-7E48-B98D-60DE7AD31529}"/>
              </a:ext>
            </a:extLst>
          </p:cNvPr>
          <p:cNvSpPr>
            <a:spLocks noChangeShapeType="1"/>
          </p:cNvSpPr>
          <p:nvPr/>
        </p:nvSpPr>
        <p:spPr bwMode="auto">
          <a:xfrm flipH="1" flipV="1">
            <a:off x="5562558" y="2182004"/>
            <a:ext cx="1" cy="710735"/>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wrap="none" lIns="74042" tIns="37022" rIns="74042" bIns="37022" anchor="ctr"/>
          <a:lstStyle/>
          <a:p>
            <a:pPr defTabSz="740412">
              <a:defRPr/>
            </a:pPr>
            <a:endParaRPr lang="fi-FI" sz="1458">
              <a:solidFill>
                <a:srgbClr val="000000"/>
              </a:solidFill>
              <a:latin typeface="Arial"/>
              <a:cs typeface="+mn-cs"/>
            </a:endParaRPr>
          </a:p>
        </p:txBody>
      </p:sp>
      <p:sp>
        <p:nvSpPr>
          <p:cNvPr id="19" name="Text Box 11">
            <a:extLst>
              <a:ext uri="{FF2B5EF4-FFF2-40B4-BE49-F238E27FC236}">
                <a16:creationId xmlns:a16="http://schemas.microsoft.com/office/drawing/2014/main" id="{A0196B26-93F0-A14E-B27C-BE9E68DDC563}"/>
              </a:ext>
            </a:extLst>
          </p:cNvPr>
          <p:cNvSpPr txBox="1">
            <a:spLocks noChangeArrowheads="1"/>
          </p:cNvSpPr>
          <p:nvPr/>
        </p:nvSpPr>
        <p:spPr bwMode="auto">
          <a:xfrm>
            <a:off x="4437062" y="1559200"/>
            <a:ext cx="2285949" cy="22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74042" tIns="37022" rIns="74042" bIns="37022">
            <a:spAutoFit/>
          </a:bodyPr>
          <a:lstStyle/>
          <a:p>
            <a:pPr defTabSz="740412">
              <a:lnSpc>
                <a:spcPct val="80000"/>
              </a:lnSpc>
              <a:defRPr/>
            </a:pPr>
            <a:r>
              <a:rPr lang="fi-FI" sz="1200" b="1">
                <a:solidFill>
                  <a:srgbClr val="FFFFFF"/>
                </a:solidFill>
                <a:latin typeface="Arial"/>
                <a:cs typeface="+mn-cs"/>
              </a:rPr>
              <a:t>Maria 01 -</a:t>
            </a:r>
            <a:r>
              <a:rPr lang="fi-FI" sz="1200" b="1">
                <a:solidFill>
                  <a:srgbClr val="FFFFFF"/>
                </a:solidFill>
                <a:latin typeface="Arial"/>
              </a:rPr>
              <a:t>kasvuyrityskeskus</a:t>
            </a:r>
            <a:endParaRPr lang="fi-FI" sz="1200" b="1">
              <a:solidFill>
                <a:srgbClr val="FFFFFF"/>
              </a:solidFill>
              <a:latin typeface="Arial"/>
              <a:cs typeface="+mn-cs"/>
            </a:endParaRPr>
          </a:p>
        </p:txBody>
      </p:sp>
      <p:sp>
        <p:nvSpPr>
          <p:cNvPr id="20" name="Line 12">
            <a:extLst>
              <a:ext uri="{FF2B5EF4-FFF2-40B4-BE49-F238E27FC236}">
                <a16:creationId xmlns:a16="http://schemas.microsoft.com/office/drawing/2014/main" id="{D4D0CCA2-D5E4-F64E-9659-D57ABE2A294D}"/>
              </a:ext>
            </a:extLst>
          </p:cNvPr>
          <p:cNvSpPr>
            <a:spLocks noChangeShapeType="1"/>
          </p:cNvSpPr>
          <p:nvPr/>
        </p:nvSpPr>
        <p:spPr bwMode="auto">
          <a:xfrm flipV="1">
            <a:off x="5096939" y="1817886"/>
            <a:ext cx="0" cy="816485"/>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wrap="none" lIns="74042" tIns="37022" rIns="74042" bIns="37022" anchor="ctr"/>
          <a:lstStyle/>
          <a:p>
            <a:pPr defTabSz="740412">
              <a:defRPr/>
            </a:pPr>
            <a:endParaRPr lang="fi-FI" sz="1458">
              <a:solidFill>
                <a:srgbClr val="000000"/>
              </a:solidFill>
              <a:latin typeface="Arial"/>
              <a:cs typeface="+mn-cs"/>
            </a:endParaRPr>
          </a:p>
        </p:txBody>
      </p:sp>
      <p:sp>
        <p:nvSpPr>
          <p:cNvPr id="21" name="Oval 11">
            <a:extLst>
              <a:ext uri="{FF2B5EF4-FFF2-40B4-BE49-F238E27FC236}">
                <a16:creationId xmlns:a16="http://schemas.microsoft.com/office/drawing/2014/main" id="{E98CA7D2-C74E-2B4E-8746-F14D5997895A}"/>
              </a:ext>
            </a:extLst>
          </p:cNvPr>
          <p:cNvSpPr/>
          <p:nvPr/>
        </p:nvSpPr>
        <p:spPr>
          <a:xfrm>
            <a:off x="2136508" y="4126557"/>
            <a:ext cx="2916324" cy="874897"/>
          </a:xfrm>
          <a:prstGeom prst="ellipse">
            <a:avLst/>
          </a:prstGeom>
          <a:solidFill>
            <a:srgbClr val="FFFFFF">
              <a:alpha val="51000"/>
            </a:srgbClr>
          </a:solidFill>
          <a:ln>
            <a:noFill/>
          </a:ln>
        </p:spPr>
        <p:style>
          <a:lnRef idx="1">
            <a:schemeClr val="accent1"/>
          </a:lnRef>
          <a:fillRef idx="3">
            <a:schemeClr val="accent1"/>
          </a:fillRef>
          <a:effectRef idx="2">
            <a:schemeClr val="accent1"/>
          </a:effectRef>
          <a:fontRef idx="minor">
            <a:schemeClr val="lt1"/>
          </a:fontRef>
        </p:style>
        <p:txBody>
          <a:bodyPr lIns="74042" tIns="37022" rIns="74042" bIns="37022" rtlCol="0" anchor="ctr"/>
          <a:lstStyle/>
          <a:p>
            <a:pPr algn="ctr" defTabSz="370206">
              <a:defRPr/>
            </a:pPr>
            <a:endParaRPr lang="fi-FI" sz="1458">
              <a:solidFill>
                <a:srgbClr val="656565"/>
              </a:solidFill>
              <a:latin typeface="Arial"/>
            </a:endParaRPr>
          </a:p>
        </p:txBody>
      </p:sp>
      <p:sp>
        <p:nvSpPr>
          <p:cNvPr id="22" name="Oval 1">
            <a:extLst>
              <a:ext uri="{FF2B5EF4-FFF2-40B4-BE49-F238E27FC236}">
                <a16:creationId xmlns:a16="http://schemas.microsoft.com/office/drawing/2014/main" id="{7CC1FC09-67EA-CD46-B4E1-009573D152C9}"/>
              </a:ext>
            </a:extLst>
          </p:cNvPr>
          <p:cNvSpPr/>
          <p:nvPr/>
        </p:nvSpPr>
        <p:spPr>
          <a:xfrm>
            <a:off x="2757693" y="4352754"/>
            <a:ext cx="1283182" cy="450303"/>
          </a:xfrm>
          <a:prstGeom prst="ellipse">
            <a:avLst/>
          </a:prstGeom>
          <a:solidFill>
            <a:srgbClr val="FFFFFF">
              <a:alpha val="51000"/>
            </a:srgbClr>
          </a:solidFill>
          <a:ln>
            <a:noFill/>
          </a:ln>
        </p:spPr>
        <p:style>
          <a:lnRef idx="1">
            <a:schemeClr val="accent1"/>
          </a:lnRef>
          <a:fillRef idx="3">
            <a:schemeClr val="accent1"/>
          </a:fillRef>
          <a:effectRef idx="2">
            <a:schemeClr val="accent1"/>
          </a:effectRef>
          <a:fontRef idx="minor">
            <a:schemeClr val="lt1"/>
          </a:fontRef>
        </p:style>
        <p:txBody>
          <a:bodyPr lIns="74042" tIns="37022" rIns="74042" bIns="37022" rtlCol="0" anchor="ctr"/>
          <a:lstStyle/>
          <a:p>
            <a:pPr algn="ctr" defTabSz="370206">
              <a:defRPr/>
            </a:pPr>
            <a:endParaRPr lang="fi-FI" sz="1458">
              <a:solidFill>
                <a:srgbClr val="656565"/>
              </a:solidFill>
              <a:latin typeface="Arial"/>
            </a:endParaRPr>
          </a:p>
        </p:txBody>
      </p:sp>
      <p:pic>
        <p:nvPicPr>
          <p:cNvPr id="23" name="Kuva 9">
            <a:extLst>
              <a:ext uri="{FF2B5EF4-FFF2-40B4-BE49-F238E27FC236}">
                <a16:creationId xmlns:a16="http://schemas.microsoft.com/office/drawing/2014/main" id="{E5243EDC-6BCB-5B4B-B5F6-92E81DAEC62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4572450"/>
            <a:ext cx="1969868" cy="856800"/>
          </a:xfrm>
          <a:prstGeom prst="rect">
            <a:avLst/>
          </a:prstGeom>
        </p:spPr>
      </p:pic>
      <p:sp>
        <p:nvSpPr>
          <p:cNvPr id="25" name="Text Placeholder 2">
            <a:extLst>
              <a:ext uri="{FF2B5EF4-FFF2-40B4-BE49-F238E27FC236}">
                <a16:creationId xmlns:a16="http://schemas.microsoft.com/office/drawing/2014/main" id="{6561F644-55BE-9748-8B34-59F19D8DB7D0}"/>
              </a:ext>
            </a:extLst>
          </p:cNvPr>
          <p:cNvSpPr txBox="1">
            <a:spLocks/>
          </p:cNvSpPr>
          <p:nvPr/>
        </p:nvSpPr>
        <p:spPr>
          <a:xfrm>
            <a:off x="468313" y="740656"/>
            <a:ext cx="7228852" cy="449906"/>
          </a:xfrm>
          <a:prstGeom prst="rect">
            <a:avLst/>
          </a:prstGeom>
          <a:noFill/>
          <a:ln>
            <a:noFill/>
          </a:ln>
        </p:spPr>
        <p:txBody>
          <a:bodyPr lIns="0" tIns="0" rIns="0" bIns="0"/>
          <a:lstStyle>
            <a:lvl1pPr marL="0" indent="0" algn="l" defTabSz="685800" rtl="0" eaLnBrk="1" latinLnBrk="0" hangingPunct="1">
              <a:lnSpc>
                <a:spcPct val="100000"/>
              </a:lnSpc>
              <a:spcBef>
                <a:spcPts val="750"/>
              </a:spcBef>
              <a:buFont typeface="Arial"/>
              <a:buNone/>
              <a:defRPr sz="4000" b="1" kern="1200" baseline="0">
                <a:solidFill>
                  <a:schemeClr val="bg1"/>
                </a:solidFill>
                <a:latin typeface="+mn-lt"/>
                <a:ea typeface="+mn-ea"/>
                <a:cs typeface="+mn-cs"/>
              </a:defRPr>
            </a:lvl1pPr>
            <a:lvl2pPr marL="342900" indent="0" algn="l" defTabSz="685800" rtl="0" eaLnBrk="1" latinLnBrk="0" hangingPunct="1">
              <a:lnSpc>
                <a:spcPct val="90000"/>
              </a:lnSpc>
              <a:spcBef>
                <a:spcPts val="375"/>
              </a:spcBef>
              <a:buFont typeface="Arial"/>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9pPr>
          </a:lstStyle>
          <a:p>
            <a:pPr>
              <a:lnSpc>
                <a:spcPts val="3600"/>
              </a:lnSpc>
              <a:tabLst>
                <a:tab pos="7243763" algn="l"/>
              </a:tabLst>
            </a:pPr>
            <a:r>
              <a:rPr lang="en-GB" err="1">
                <a:ln w="12700">
                  <a:noFill/>
                </a:ln>
              </a:rPr>
              <a:t>Ainutlaatuista</a:t>
            </a:r>
            <a:r>
              <a:rPr lang="en-GB">
                <a:ln w="12700">
                  <a:noFill/>
                </a:ln>
              </a:rPr>
              <a:t> </a:t>
            </a:r>
            <a:r>
              <a:rPr lang="en-GB" err="1">
                <a:ln w="12700">
                  <a:noFill/>
                </a:ln>
              </a:rPr>
              <a:t>yhteistyötä</a:t>
            </a:r>
            <a:endParaRPr lang="en-GB">
              <a:ln w="12700">
                <a:noFill/>
              </a:ln>
            </a:endParaRPr>
          </a:p>
        </p:txBody>
      </p:sp>
      <p:sp>
        <p:nvSpPr>
          <p:cNvPr id="24" name="Line 12">
            <a:extLst>
              <a:ext uri="{FF2B5EF4-FFF2-40B4-BE49-F238E27FC236}">
                <a16:creationId xmlns:a16="http://schemas.microsoft.com/office/drawing/2014/main" id="{79C1DB12-4997-4910-967D-C3F594195501}"/>
              </a:ext>
            </a:extLst>
          </p:cNvPr>
          <p:cNvSpPr>
            <a:spLocks noChangeShapeType="1"/>
          </p:cNvSpPr>
          <p:nvPr/>
        </p:nvSpPr>
        <p:spPr bwMode="auto">
          <a:xfrm flipV="1">
            <a:off x="4306681" y="3862984"/>
            <a:ext cx="0" cy="977265"/>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wrap="none" lIns="74042" tIns="37022" rIns="74042" bIns="37022" anchor="ctr"/>
          <a:lstStyle/>
          <a:p>
            <a:pPr defTabSz="740412">
              <a:defRPr/>
            </a:pPr>
            <a:endParaRPr lang="fi-FI" sz="1458">
              <a:solidFill>
                <a:srgbClr val="000000"/>
              </a:solidFill>
              <a:latin typeface="Arial"/>
              <a:cs typeface="+mn-cs"/>
            </a:endParaRPr>
          </a:p>
        </p:txBody>
      </p:sp>
    </p:spTree>
    <p:extLst>
      <p:ext uri="{BB962C8B-B14F-4D97-AF65-F5344CB8AC3E}">
        <p14:creationId xmlns:p14="http://schemas.microsoft.com/office/powerpoint/2010/main" val="20433758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10"/>
          <p:cNvSpPr/>
          <p:nvPr/>
        </p:nvSpPr>
        <p:spPr>
          <a:xfrm>
            <a:off x="-5442" y="-3561"/>
            <a:ext cx="4585394" cy="5722122"/>
          </a:xfrm>
          <a:prstGeom prst="rect">
            <a:avLst/>
          </a:prstGeom>
          <a:solidFill>
            <a:srgbClr val="005E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Title 1"/>
          <p:cNvSpPr txBox="1">
            <a:spLocks/>
          </p:cNvSpPr>
          <p:nvPr/>
        </p:nvSpPr>
        <p:spPr>
          <a:xfrm>
            <a:off x="168008" y="250723"/>
            <a:ext cx="8207375" cy="1230827"/>
          </a:xfrm>
          <a:prstGeom prst="rect">
            <a:avLst/>
          </a:prstGeom>
        </p:spPr>
        <p:txBody>
          <a:bodyPr anchor="ctr"/>
          <a:lstStyle>
            <a:lvl1pPr algn="l" defTabSz="685733" rtl="0" eaLnBrk="1" latinLnBrk="0" hangingPunct="1">
              <a:lnSpc>
                <a:spcPct val="90000"/>
              </a:lnSpc>
              <a:spcBef>
                <a:spcPct val="0"/>
              </a:spcBef>
              <a:buNone/>
              <a:defRPr sz="3300" kern="1200" baseline="0">
                <a:solidFill>
                  <a:schemeClr val="tx1"/>
                </a:solidFill>
                <a:latin typeface="+mj-lt"/>
                <a:ea typeface="+mj-ea"/>
                <a:cs typeface="+mj-cs"/>
              </a:defRPr>
            </a:lvl1pPr>
          </a:lstStyle>
          <a:p>
            <a:pPr>
              <a:lnSpc>
                <a:spcPct val="80000"/>
              </a:lnSpc>
            </a:pPr>
            <a:r>
              <a:rPr lang="fi-FI" sz="4800" b="1">
                <a:solidFill>
                  <a:schemeClr val="bg1"/>
                </a:solidFill>
              </a:rPr>
              <a:t>Kehittyvä kampus</a:t>
            </a:r>
            <a:endParaRPr lang="en-US" sz="4800" b="1">
              <a:solidFill>
                <a:schemeClr val="bg1"/>
              </a:solidFill>
            </a:endParaRPr>
          </a:p>
        </p:txBody>
      </p:sp>
      <p:sp>
        <p:nvSpPr>
          <p:cNvPr id="21" name="TextBox 25"/>
          <p:cNvSpPr txBox="1"/>
          <p:nvPr/>
        </p:nvSpPr>
        <p:spPr>
          <a:xfrm>
            <a:off x="274177" y="3669486"/>
            <a:ext cx="1641254" cy="923330"/>
          </a:xfrm>
          <a:prstGeom prst="rect">
            <a:avLst/>
          </a:prstGeom>
          <a:noFill/>
        </p:spPr>
        <p:txBody>
          <a:bodyPr wrap="square" lIns="0" tIns="0" rIns="0" bIns="0" rtlCol="0" anchor="t">
            <a:spAutoFit/>
          </a:bodyPr>
          <a:lstStyle/>
          <a:p>
            <a:pPr algn="ctr" defTabSz="685880">
              <a:lnSpc>
                <a:spcPts val="1200"/>
              </a:lnSpc>
            </a:pPr>
            <a:r>
              <a:rPr lang="fi-FI" sz="1000" b="1">
                <a:solidFill>
                  <a:schemeClr val="bg1"/>
                </a:solidFill>
              </a:rPr>
              <a:t>Taiteiden ja suunnittelun korkeakoulun Väre-rakennus, kauppakeskus A </a:t>
            </a:r>
            <a:r>
              <a:rPr lang="fi-FI" sz="1000" b="1" err="1">
                <a:solidFill>
                  <a:schemeClr val="bg1"/>
                </a:solidFill>
              </a:rPr>
              <a:t>Bloc</a:t>
            </a:r>
            <a:r>
              <a:rPr lang="fi-FI" sz="1000" b="1">
                <a:solidFill>
                  <a:schemeClr val="bg1"/>
                </a:solidFill>
              </a:rPr>
              <a:t> ja </a:t>
            </a:r>
            <a:br>
              <a:rPr lang="fi-FI" sz="1000" b="1">
                <a:solidFill>
                  <a:schemeClr val="bg1"/>
                </a:solidFill>
              </a:rPr>
            </a:br>
            <a:r>
              <a:rPr lang="fi-FI" sz="1000" b="1" err="1">
                <a:solidFill>
                  <a:schemeClr val="bg1"/>
                </a:solidFill>
              </a:rPr>
              <a:t>startup</a:t>
            </a:r>
            <a:r>
              <a:rPr lang="fi-FI" sz="1000" b="1">
                <a:solidFill>
                  <a:schemeClr val="bg1"/>
                </a:solidFill>
              </a:rPr>
              <a:t>-keskittymä A Grid avautuivat. </a:t>
            </a:r>
            <a:r>
              <a:rPr lang="fi-FI" sz="1000">
                <a:solidFill>
                  <a:schemeClr val="bg1"/>
                </a:solidFill>
              </a:rPr>
              <a:t>​</a:t>
            </a:r>
            <a:endParaRPr lang="fi-FI" sz="1000" b="1">
              <a:solidFill>
                <a:schemeClr val="bg1"/>
              </a:solidFill>
              <a:ea typeface="Arial" charset="0"/>
              <a:cs typeface="Arial" panose="020B0604020202020204" pitchFamily="34" charset="0"/>
            </a:endParaRPr>
          </a:p>
        </p:txBody>
      </p:sp>
      <p:sp>
        <p:nvSpPr>
          <p:cNvPr id="22" name="TextBox 27"/>
          <p:cNvSpPr txBox="1"/>
          <p:nvPr/>
        </p:nvSpPr>
        <p:spPr>
          <a:xfrm>
            <a:off x="2014503" y="3669486"/>
            <a:ext cx="1600958" cy="461665"/>
          </a:xfrm>
          <a:prstGeom prst="rect">
            <a:avLst/>
          </a:prstGeom>
          <a:noFill/>
        </p:spPr>
        <p:txBody>
          <a:bodyPr wrap="square" lIns="0" tIns="0" rIns="0" bIns="0" rtlCol="0" anchor="t">
            <a:spAutoFit/>
          </a:bodyPr>
          <a:lstStyle/>
          <a:p>
            <a:pPr algn="ctr" fontAlgn="base"/>
            <a:r>
              <a:rPr lang="fi-FI" sz="1000" b="1">
                <a:solidFill>
                  <a:schemeClr val="bg1"/>
                </a:solidFill>
              </a:rPr>
              <a:t>Kauppakorkeakoulun uusi rakennus avautui. </a:t>
            </a:r>
            <a:br>
              <a:rPr lang="fi-FI" sz="1000" b="1">
                <a:solidFill>
                  <a:schemeClr val="bg1"/>
                </a:solidFill>
              </a:rPr>
            </a:br>
            <a:endParaRPr lang="en-US" sz="1000">
              <a:solidFill>
                <a:schemeClr val="bg1"/>
              </a:solidFill>
              <a:cs typeface="Arial"/>
            </a:endParaRPr>
          </a:p>
        </p:txBody>
      </p:sp>
      <p:sp>
        <p:nvSpPr>
          <p:cNvPr id="23" name="TextBox 28"/>
          <p:cNvSpPr txBox="1"/>
          <p:nvPr/>
        </p:nvSpPr>
        <p:spPr>
          <a:xfrm>
            <a:off x="3871566" y="3669486"/>
            <a:ext cx="1476000" cy="1231106"/>
          </a:xfrm>
          <a:prstGeom prst="rect">
            <a:avLst/>
          </a:prstGeom>
          <a:noFill/>
        </p:spPr>
        <p:txBody>
          <a:bodyPr wrap="square" lIns="0" tIns="0" rIns="0" bIns="0" rtlCol="0" anchor="t">
            <a:spAutoFit/>
          </a:bodyPr>
          <a:lstStyle/>
          <a:p>
            <a:pPr algn="ctr" fontAlgn="base"/>
            <a:r>
              <a:rPr lang="fi-FI" sz="1000" b="1">
                <a:solidFill>
                  <a:schemeClr val="bg1"/>
                </a:solidFill>
              </a:rPr>
              <a:t>Aalto-yliopisto Töölön peruskorjaus valmistui. Otaniemen vanhan </a:t>
            </a:r>
            <a:br>
              <a:rPr lang="fi-FI" sz="1000" b="1">
                <a:solidFill>
                  <a:schemeClr val="bg1"/>
                </a:solidFill>
              </a:rPr>
            </a:br>
            <a:r>
              <a:rPr lang="fi-FI" sz="1000" b="1">
                <a:solidFill>
                  <a:schemeClr val="bg1"/>
                </a:solidFill>
              </a:rPr>
              <a:t>ostoskeskuksen peruskorjaus. </a:t>
            </a:r>
            <a:br>
              <a:rPr lang="fi-FI" sz="1000" b="1">
                <a:solidFill>
                  <a:schemeClr val="bg1"/>
                </a:solidFill>
              </a:rPr>
            </a:br>
            <a:r>
              <a:rPr lang="fi-FI" sz="1000" b="1">
                <a:solidFill>
                  <a:schemeClr val="bg1"/>
                </a:solidFill>
              </a:rPr>
              <a:t>Viheralueiden </a:t>
            </a:r>
            <a:br>
              <a:rPr lang="fi-FI" sz="1000" b="1">
                <a:solidFill>
                  <a:schemeClr val="bg1"/>
                </a:solidFill>
              </a:rPr>
            </a:br>
            <a:r>
              <a:rPr lang="fi-FI" sz="1000" b="1">
                <a:solidFill>
                  <a:schemeClr val="bg1"/>
                </a:solidFill>
              </a:rPr>
              <a:t>parantaminen alkoi. </a:t>
            </a:r>
            <a:r>
              <a:rPr lang="en-US" sz="1000">
                <a:solidFill>
                  <a:schemeClr val="bg1"/>
                </a:solidFill>
              </a:rPr>
              <a:t>​</a:t>
            </a:r>
          </a:p>
          <a:p>
            <a:pPr algn="ctr" fontAlgn="base"/>
            <a:r>
              <a:rPr lang="fi-FI" sz="1000">
                <a:solidFill>
                  <a:schemeClr val="bg1"/>
                </a:solidFill>
              </a:rPr>
              <a:t>​</a:t>
            </a:r>
          </a:p>
        </p:txBody>
      </p:sp>
      <p:sp>
        <p:nvSpPr>
          <p:cNvPr id="24" name="TextBox 52"/>
          <p:cNvSpPr txBox="1"/>
          <p:nvPr/>
        </p:nvSpPr>
        <p:spPr>
          <a:xfrm>
            <a:off x="5547451" y="3669486"/>
            <a:ext cx="1576523" cy="769441"/>
          </a:xfrm>
          <a:prstGeom prst="rect">
            <a:avLst/>
          </a:prstGeom>
          <a:noFill/>
        </p:spPr>
        <p:txBody>
          <a:bodyPr wrap="square" lIns="0" tIns="0" rIns="0" bIns="0" rtlCol="0" anchor="t">
            <a:spAutoFit/>
          </a:bodyPr>
          <a:lstStyle/>
          <a:p>
            <a:pPr algn="ctr" fontAlgn="base"/>
            <a:r>
              <a:rPr lang="fi-FI" sz="1000" b="1">
                <a:solidFill>
                  <a:schemeClr val="bg1"/>
                </a:solidFill>
              </a:rPr>
              <a:t>Aalto Works, </a:t>
            </a:r>
            <a:r>
              <a:rPr lang="en-US" sz="1000">
                <a:solidFill>
                  <a:schemeClr val="bg1"/>
                </a:solidFill>
              </a:rPr>
              <a:t>​</a:t>
            </a:r>
          </a:p>
          <a:p>
            <a:pPr algn="ctr" fontAlgn="base"/>
            <a:r>
              <a:rPr lang="fi-FI" sz="1000" b="1" err="1">
                <a:solidFill>
                  <a:schemeClr val="bg1"/>
                </a:solidFill>
              </a:rPr>
              <a:t>Otakaari</a:t>
            </a:r>
            <a:r>
              <a:rPr lang="fi-FI" sz="1000" b="1">
                <a:solidFill>
                  <a:schemeClr val="bg1"/>
                </a:solidFill>
              </a:rPr>
              <a:t> 2 &amp; 5L ja opiskelijakeskus </a:t>
            </a:r>
            <a:br>
              <a:rPr lang="fi-FI" sz="1000" b="1">
                <a:solidFill>
                  <a:schemeClr val="bg1"/>
                </a:solidFill>
              </a:rPr>
            </a:br>
            <a:r>
              <a:rPr lang="fi-FI" sz="1000" b="1">
                <a:solidFill>
                  <a:schemeClr val="bg1"/>
                </a:solidFill>
              </a:rPr>
              <a:t>valmistuvat. Uusia asuinrakennuksia. </a:t>
            </a:r>
            <a:r>
              <a:rPr lang="en-US" sz="1000">
                <a:solidFill>
                  <a:schemeClr val="bg1"/>
                </a:solidFill>
              </a:rPr>
              <a:t>​</a:t>
            </a:r>
          </a:p>
        </p:txBody>
      </p:sp>
      <p:sp>
        <p:nvSpPr>
          <p:cNvPr id="25" name="TextBox 53"/>
          <p:cNvSpPr txBox="1"/>
          <p:nvPr/>
        </p:nvSpPr>
        <p:spPr>
          <a:xfrm>
            <a:off x="7324404" y="3669486"/>
            <a:ext cx="1473166" cy="923330"/>
          </a:xfrm>
          <a:prstGeom prst="rect">
            <a:avLst/>
          </a:prstGeom>
          <a:noFill/>
        </p:spPr>
        <p:txBody>
          <a:bodyPr wrap="square" lIns="0" tIns="0" rIns="0" bIns="0" rtlCol="0">
            <a:spAutoFit/>
          </a:bodyPr>
          <a:lstStyle/>
          <a:p>
            <a:pPr algn="ctr" fontAlgn="base"/>
            <a:r>
              <a:rPr lang="fi-FI" sz="1000" b="1">
                <a:solidFill>
                  <a:schemeClr val="bg1"/>
                </a:solidFill>
              </a:rPr>
              <a:t>Kemistin, Biologin, Meritekniikan ja Kivimiehen kortteleiden </a:t>
            </a:r>
            <a:br>
              <a:rPr lang="fi-FI" sz="1000" b="1">
                <a:solidFill>
                  <a:schemeClr val="bg1"/>
                </a:solidFill>
              </a:rPr>
            </a:br>
            <a:r>
              <a:rPr lang="fi-FI" sz="1000" b="1">
                <a:solidFill>
                  <a:schemeClr val="bg1"/>
                </a:solidFill>
              </a:rPr>
              <a:t>kehittäminen. Uusia asuinrakennuksia</a:t>
            </a:r>
            <a:r>
              <a:rPr lang="en-US" sz="1000">
                <a:solidFill>
                  <a:schemeClr val="bg1"/>
                </a:solidFill>
              </a:rPr>
              <a:t>​</a:t>
            </a:r>
          </a:p>
        </p:txBody>
      </p:sp>
      <p:sp>
        <p:nvSpPr>
          <p:cNvPr id="2" name="AutoShape 2" descr="data:image/png;base64,%20iVBORw0KGgoAAAANSUhEUgAAAQ4AAAEPCAYAAACz7SoAAAAAAXNSR0IArs4c6QAAAARnQU1BAACxjwv8YQUAAAAJcEhZcwAADsMAAA7DAcdvqGQAAP+lSURBVHhe7P1nlKTZdR2I7vDeR2RGeu/LV3V1ta1ueAIgCYIgCYkc0TySS+LwzZAcuSdpLSzMjCSKBEdmJEo0GogaUiQFciiKwMB2o31Xu+rq8lXpfUZGZHhv3943oT9a855AEABhOhqBqsoM83333rPP3ueec64Fbz++ox8f/CuX4wG3Yz4a9Nk94bB7fuZk0ukMolioJyvVnrvRhMvj9icTiQSikWAym0m5r1592X10dJB02e1IxPsPHHZn3WF31x0O9wEsVsT7Egcen68xOD5ar9VLB5/61H9ApZI+sKFZ77XL9eHp0ZX/7eO/n/nKJbz9+A58vA0c3wGPj33ssv3+fnN6amp2vt20TC/f353LHeVP2Oz26Uq5GLc7ujh1Yglj45P44Ad+EGOj02i1bSjka9jaOUSlXIeFgGCxWtCoV5EtpJE/OoTdbkXIH0Qs1odoOIog/+4PBOByuWC12+Bw27CyvoJP/NqvoFjM4NLFU0gk/Gi36ohFoplILLKys7N/c2fn4F48klgZGZu6G3ANrjz55JPtr1z6249v08fbwPFt9Pi5n/shf9NVP2Fp1054vI65RF9o2mF3zO/tHU3XGl372MgsjdaKvd00Nje3kMtn4XTaEAh4MDs3h2goive99wM4sXgGVosH3Z4Dm9t72NtLo93tokvwGBoaRDgSxMraGmrVCtweN98Xgd8XQMDtBrEEll6H/9eBk+BxkDnA7/7e72FjZwMPPHAWo+ND2NxYRtDngsdtx/2V+yiVyzh75jyBJ0yAcrST8eEVh8t79+gws9IXi9/rG0jefPrpP735wz/88+Wv3Orbj2/xx9vA8S38WFxc9Dfa6UftNsflnhVPdLq9Cz1L026x1jEyksDc3DjZQJyG7CQIOGGzBNBpOwyDaLUbGBoehM/vRrVagM1Gi+9Z8PCDj5N9nCVr8BIonNhY30EqTeDg7zp8JpJJAk0It++voFAsoEtA4RfC63Yi4vchEvIgGSXrcFrgdNiwf3CAz37+C1jb2IDVaUcoFkajVkLQ60Cv18D27iaBaZeAYUMs2ofpqQXMz5xCf2IQrWYb3Y5AqIuNjfvtze311/cP088c7qWetdujL3zqU596G0i+RR9vA8e30OPyj192tzfyl2jiT/S6jXd6/b5LTqfD7nS50Wx1sEV2IECIJYKYnh7BzPQY3C4fbFYXwaLLZwfWngs2u5PGH6CxtlCvl1Gtl9BoVskQXFhcOIV3veO9ZBUJgo0VG1vHwNHsdNEkSAwOj8Hl9eHmjTvI5vLEGis/kxfXacFt7yESdGNuYhB9sSB8HgfWyEz+zW/+Bm7duQ+Xz4++oQF4vW6MDvYjHvUjmz1CsVyilCkZsAoF4vyMPrKPKIHOig6/0+dzYng4ie2dTaSO0rDb3LzOE+0LFy5c2d7ceura9WvPlMvtKz/5kz9ZPx6ptx9/2Y+3geMv8XH58mV7qrRyIRaJvmtidPydudzRpaNs1t1utWmUbrz7ve/B6OgIMpkMypUqCoUKvD4vxidGEPArltA2wKHnyvIGdrcP0Gh0yQR8sNvtWF6+i9ThNpxuGGPu70viJNnG933oI/z7MNqdHtY3trCX2idotNBudzA+NYVgJIKXX7qCdObIyBcBh4XA0iIADSQimB4bQMhPltOtkSms4bVX30CrC0QTCQzxevP5PBmHFy6HnSBmQ7VWR6VaBbpW7O4cYGBgDEvzJxCLxA3wpFJ7eOyxS2QtqyjXqxgZncT05ByBxo397V1kj1IEF2/d7fRc4b0+5Xb5vxQbjr1usVjejpX8JT3eBo5v8uPyZdhjI+/4IGn6j66vrL2vXq/6BwYGaExJlMtl1GsNvspKj7uEH/mRj2JyehLFQh53l+8THNbQo4E6KAmazS4cVg/pfz/lQwSDfH+v28ZBKoPUQRZHmTzyxSLsDqBQOsTWzio/u4kzZx7AT/3U38DQ0ChatPbVdQLOwS4ZTQM9/uf2OHFElvDqa6+RLWRQKldw5tQ5XDx7DreuX0M04Eco7ObCaVFm1JE5yiCR6MPFBx8kONTw9NNfNvIjSPbRbXcN+xFADQ6PYGx0AjsEglAoivHxScQjUb7+S7j6xut4z3vehb7+fticNuRLFQJFhIwlhh4/y+0keNmIXgQeq5U31LGgi16ZmPa5brf9e3av69Nvg8g39/E2cHyTHh/96PdcCIT8P+rxu3/M6ujFm40af0pDdTrgpzHa6ZnLNNJGo0dZ0cP83Cka0/fQ63ropbdx9+5d7OzuU5bYEAnHKEWiiEb64aeBHqUzBJ4YxighQpQorbYFpVIDR0dZypEObty+ik9/9j8RVFI4feoCfvEX/hZGCRyNRht376/iMJMmqFT42jauvfUaXnr5eX5GnXImDK/Hh0cuPowHH3gIe+vb/FzKFwJUF22CghXJwQHMzMxgeGgIuWwe16+9ae4lGjp+r43yKBiOUKpUCHZtgkaEf9bJbsiqyJ4ymRSK+QKBZAJxMpaWpYdXXn8DffEkxkYm0OZrA3432U0DVrEfi52qyaJwjfl3k9fCv2bsNtsfdNq13/GFw68fj/jbj2/k423g+AY+fvqnf3R4fnHxx+KJ8I/S4E6EwiH0JxOUALvY299Eo16DjZ7UbrWCiACXk166Z6eX79Io3JQgQb6ma7ZKw3yv4hbhUAgeGqQVkgo2Shovnn3mKTz19GcQCDnxgx/+MN71ru8hK/FibWUDm3vb2Emt497KXQLQDhw2vuYHfgRPXH4SPrcPt2/dwx4ZR61WRS6fxhtXX0H66ACPPXoJT77jScRCMdgtTrhtNF6ynC5ZSofG2iLI9GwWNMkqwgQGr9dDhtGCnfftpkRpNRuGQVmsTn5egSCWI/txYGFhnvclFkKDt/LeCJ7ECjgcThNPKTcaePHKqxgdHsPU5BQ/s87XtAlGAgoLx8rB+7bCYrMRgJpkIvy3GW0yIIILAeluvVb/PbvT8u/i8ZEd86u3H1/3x9vA8XV+fOxjP+5udgY/4vG6f5zr/InRkWH7hQfO0+h9BIAugkEfjaaG6/Tsb7zxigledjtd1BsddAgGPT4ddh/c7hCCgQSlSMLkT3i8BAt+YI+uttfrGfqv6evRcK9dfwM3b7xBj58hSwjhwgMX4PH5kDo8Qr5cBO2eVkcwoqHvb+9ggkb5V3/kRzAyOIwb12/h9u3bKBSKZudlYLgPif4opcUARoaG4aCHt7StqGQrsFIibGxsKmOMr+lHjbppmyzI4XRiYnzcxDQKR2msrywTOOo4ODiAPxjGyuomFpdOYHBkGD6/n4wpxPtzma1doYbAo0aZs8fX54plXLt2AxcvPITZuSmUyXDCQS9BpkfQImA1WwTTFoGrR8kU5pjp/TYyG8IH7/HWrdvY3yeLKVTI1nxfunvrzu8dpPf+6Nd//dff3qH5Oj7eBo6v0+OXP/G/PEo3+P+y2VwfITPwRyMxRKIRk0Qlbyyj3dpYh8ftxOLCFBe6hfLjBnK5DAr5Eil7AXZXAKFgH0KRPvgCYRqWjRNkpc6HofZ6in10aTT+QBCddgfrq2uUGgfG23c79MBkLxPTU5iZmyOLseAon8X2wR6sDgvZiQs33rqK5Zs3MdjXh/NnTlHiDJg4RJjSwufzEGwy2NjeoKEvYX5mDh4nr53S581X30A2lcHB/gGZAa+K7CFM8Ij1J2m8wNzMFKWJG61aHUe8np6ulQbdJihW+LMAP397dxcvv/wyzp49g0QijngkAqfTjnargeWV+9jb3UPmqGikypOPP4kzp05SFjURDHkoydxkZC7eo7aNO2RlBVTrDUzzPiWHOnwdZSBljK7Ght//D5/C+toOWgQbrzdQ5z3+EQH3dz7+8b/9JTNhbz/+Qo+3geMv+PiHn/jEh/wez/9Iuv5ESLqeIGGzibBbuGhb6HRauH//Ht54/RUcHh6ivy+BH/0rH8VDDz2IJmm5PGmn3cPa+g5KVRo/HKT/Wvw9Mg8bWUQW+3u7qBRLBjhclCZhGtzE1BSWTpwgELmRTh1gk0ygTrkRIuNwk50UKBO6Fhsi8RhqlETpbBqtRhUrd6+jmE3hzIl5LC1Mo0JGYrPayQSCBhDefPMmXnz5Ci4+eAk//IM/TDnjRZdsaIMAlTtIG3akDNMW2Yab4BWMxbGzt0/55MHYqGIsXrODY+tZee9kRdIYJAO3797DxuYWdsh4nASdcTKUBN9LxEOjUeMYNODivRyksvjsZz+PxcV5PPjAAyCuEDxaKBZz5rv1GpfXaYB3dWMVTo5HpVLHwGASp06f4Zi5OU7guBU55m9hdW0d5SLZEu+tTXBtddrXLN3ux//xr/6v/8lM4NuPr+nxNnB8jY/f+4M/+BBF/scC/tCZbrdD71c3INFqNam9W0ZOWGlgtVoFmcM0sgSAw9S+WcA//CM/iCeevEwuYaNdOQxw3Lh9F/upI1jp/S00ZIfTgVEaIn+J1eVl7NDoHGQroXAEEQKHPxgiiHgQ5d9jsTCNomGkQZset0GGsLa+i3UaqY1eOhaNwU3GgV6Dhu1GwEsmkt7mXdSQ2t/md1px4uRJXmMJR0dl3LhxD7MzC/jBD3+EMiECiwCA92gnEJHy8JJa/FwndndTWN3cwebOjgG1WCyEE0szGCATcZOptHhfx0KEjImfsUNGIeBQyvrczCxivHYbpUqlXOJnNvkqC0qVKp5/6SVkMxnMz08jFgrx/W3YKaO0m9RqNuH0cdxcdhOTee7FF7C9s092tIjHHn0C42PTHHfKPZub80DA47i99eZb2N7ahN3Bz3A4CVxOSiXPtVAw+M/DieDvvp0C/+d/vA0cf47Hl7/8ZXtyxPtjfv/A3ynlGvN7O4eGCmvhH+WO6M0aXLA2Ixe0syAjU1aknUDg93tR5uuuUSqcPLmACxceIJAckYVk+HMFJkm9aw0yhDhZQ5RMwoeTJxYwOTZCMGiikCvSENuw0Vs7XAo4ZnHt+g1UqiUDMKOjSXrWPNlFm4bmwd17u7i/skNJQRkS8MBpUzSghUiIBr9zD898+TM0dKWij9OQ7egfGES5VEWp0ETuqEo5cRHf/30fMVu9rbokkDJFHQQfggHZRqdrRaPVxf5+Bn/8f/0p7t65hWarive+91183wfhJhNQtmjHMA++nuixtrqKlwgK4UAIC/PzvLcxAoINBwSeAsevyfvL1cqoNWsYSGrHSNvNIYJXkN/PoVRMxMa7aNdwb+U27q/eRaHEceF1NCotXDh9CZcuPkoG5TTj4PP6ea28zmoVu3scC06HGEsoSBlIwLZb+HRaV2gF/9Dmtv3u21u6X/2Dq/vtx3/r8clPftI9uzT8E6+/eeX3c0eVn6pV2/FspkDvuYcsF3xyoB8PPXwRp04tkWLPYmhowOwqVOk9m3XS7ELR7FoEggEaRRVrG+sgU6H3c1FibPF3DUTDYRrLAKVMv9HyzUadBu0wdN7nstHwRT66aNPzd2i4xVIFa/Smmcwh8kUliB0hmz80aeINelrFTPb2Dwk6ZD8EtEoph3q1gDJfs7m5TG9cQHK4D8mhJEBPvLe/h3KthhLBrUJp4yabmaQc8ikDld6+QRalDFAxK9opQYgAxutXzOX2zTvIZdIoUU4tLsxjfnaWcs1Jg+7QWAmkfI1iHemjNDLpAwLGMEZHkpRfeQO0sWgY8XgEgbAXkUQYngCBMbeP2/eu4+Bwh4jRIZj6UW0VcGflBg7ze7hx5xrKBM0HKGei4RBW7i8TEEKIEXg9BByTYU+QU06Jh0AbIRgHeS8Bn5ffaSXbI3Mimtlstmi31/5Qt9v92Y/9vX/Q+fg//F+uffzjH38bQP4bj7cZx/+fR6+37q5Ww3/9ymtX/s6v/dr/lizmSzh//iIXaJSLTi+g2KDWHqHHv3jxnPkzFPDhKJOlvn4TeztpekoaDnV+MBwgW7DgmReewdU338RHKAM+8gMfocQ/JvPy5k4aoj7z7vKqCRDW6lUszE5jYngQLsoJB72lxenmSxzYPUjjhStXCBZpLv4mvXCBcqFKIxUr8KJWtVK6lOD1BRCPBgg8NBILJQYaZEZF1Ft52DxUIGRENiWUNVpoEsDEbNyeAPyBGE4vnsX46Ax8viC2t7dI93cIQhYaohdej59030tgJBsiWzq1tEDAs5sAqfJSxienYKWBdsk0xBS6XGmvvPI61tfv49KFU4iSRbTECvjZHrIxBXYVGuo4Lbh17xYlyFNYWbnHewFGhofR39+HRq+Gg/SWiacoA7XbsODJJ55EvVLCZz7zRd6fGyeXTuHxxy9jaWGJ/7bz6eBnk/U0Ncr8sF7H5La4lcZf5yTy903KPG0dV0oEzUrloFKr/lqmmP3tH/iBH8gfr4S3H//1423g+H940FPZG+X8z9PK/g7pa/L1N6/il3/5Vwxz+Ks/+t/h9KmTfJHF0F0PKXm1VsFrr76MMMHhoYcu6gPIDigNujYatcvEJXwElMzRIX7jt38Tf/qfP40LFx/AX/+Zv44Ti0sGOHpczDZ652ajYyTIq2+8ZVK+7ZII5OmjQ0N44NKDBKAwaOrY2TvAU888g73UDvxBO5lAliBUI6uoIJUqUvo0acghDA6MYoCMyEM50uvU0KjlCRwlGnIN5UbZBGwbZCXKVlUKu7Y6E/3DiIT7KCliBJ0E5mbmeK92FHM5GleVhtgjSPHJ19fIUkZGh2nAT9Cj+/j9ZaQOUgQyGiVBsEfksDodqJJBpVL7mJ0dx/BgHB01AiFQ2h0eAgvplJV35eC4WRq4ev1VfP6pz2FtfRUeL+VKPEbDLlJW9ChtOFpEoVKxjsx+mZ83bwKsJjjM+/C4HZRBs3jk4YewQPCoU8J4XGQanihB3G4S11xOp0mLv37tLplWxtQBVSs1tBttgt1xfkixVMjzu34NTnyCDOTtGpn/6vG2VPmvHs1q8dFWq/ZnVkv3rwFtv3YQlHr9xhuvkZZ38I53PGnAYWCAND8Zp0xJwEkAee7ZZ/Dlp7+EeqNKKt/EUU4Lsk6KXqcH9tGovCY787XXXzMG4bA7MT4+iuHREX6uWAeBhuChyH/XSJEyn/wsLuJ6nVKjWiMYlCiNcvzcNhd+Acv37pt0dIFLp9WgoftNDYvYkMvhRl+sT30xCEgKTh4bjDfgRq6YpSFWjHza200hkyqgWmzw2qla7H5+ZoNAESC974eFxq9U8QfPP4gzp05jaX4O8/PzlGQLlGYnceLkkim9VzGbx+s226t2Pt8kqxKzWl1bxX1e5/LqKnLZNKKxINmGj/KHMoL33OT4tM1/2vHg/bZKBLNt3Lp1zTCBeH+cr2ma+JDkh1iRtWNHPlPjfRF4+GyQ9TQ4Tu1ui2PZJbh6TbB1de2eiW0IFMMEXJGxZrtuJE6J7OLKy69i54BykyBSLJQ5zm0Cd9cAo81md/PW39HudD76Yz/2V+98+tOfXjteIW8/9HgbOL7yKBaL8b/9N3/hN4qV/D9Dr9nX7tHrlAvkAh0aVBm5Qob0exxnz55ENBrhAm+QaZQJEFlU+OcBF+C1a1dRosd1umwmt6LerCNbyCLH14Sp4x2UI9ffehPrqytkIX4snVjC+Nio2Wnp0rCtZCrK+yiWimQbh6aiVItYxV4deu7DdNrsTGxubphdAhMHsdsIOE3jdfW0kRm47G4CVRgxSiqnjRKI8iaWiGNkbMIkb13ldeqztE2az5bIQjr0xm5+Txh+b5QMgBoGDpqbgwyihbGRUcxPTyNIduV2OE3MwEd5YZr6ECxyxQL+7DOfRvowQzAdMPGR0bFxTEyMk1GdwKmTp3Du7FmcWJqjzHMR9A55zVWOXx6NdoWMp4JCKW3iLnqubcrgN3h5XXj9ATKYDPbJsIguBJ04djf3eW1O+N1hEz8RqxEI+j3KtG1SLinvw8txFEBUsb+fxh7fr5T97e1tU/UbjorF1Di/Ft6317BH7bi43C4jZZoEHofLQRZkjza7rb/25Lsen7/wyAOvvPjsi8XjFfPd/fiulyraKbF6XT+dP8r842o5H3bYe9S/1MWWlknOUku9YWrs/dQeVlfWMT83T/A4h5XlZbzwwksmYWp4aJRGk8ZLL72IsfFhnDi1YFgD9bKp35igwX7g/d8Lp8OO3/33/ydu3LhBQ07i0iOPmtRvj9tjWIHkTfaI7ObNtxAIhkm5T3Fhq6+FBTXSgVZD270ELMoR9cloc3F3Og2TAt4guNXrFTIU/r3V5Ws5uT35BcopfpYvFDI5Jrv72/jd3/u32N1dRiTkI9ZoV6hJT+2iG3GZdPaBwWHEonEDWtQceN+73433vvMJtOo1MpgAnG4nWVUHHTKderOFVcqE3/6t3yagbeH8mdOUCY/gkUcfMrtJ2nLu8XPMrozbilu33yDAvkSmFoHVbiHz4I1TqjgIcGJNzVaZDCCFI+0Q8bOXVzdRrjQJDC1scvyH+gcQD/XBS/mRPswb5ja/qEpaJw4OUwQ0jxmffOGIc9AzoNmg/LMTGN///vebmhjteqmPSTAQ4RxVxS4IohorK++5wzEmQvF6FRNRLUyerO6pZ59DoZgqd7r5j3u60X/23R5A/a5mHH/vl3/t0urW7h/fvbP8s2QObpdHXsdGWVDA+tYytnfXUG9X0ROIkN5vba/DF3CSUVjx1ltv4dpb15BOHR5T/r1d0/cCNsqNXsvQbFWaBoN+E/tQTcrB4R4Nd4MMpUAe08bw2BCm6MklVY6OjrBFFvHaG6+Tpt8wlaGnTp3g+4PweX0EsAifUfT3RzEykqRHH6CBxzE6MoTJiQlq/RnMzy7hxMIpevYzOH3qvGma43RKFqjRD7U7gUm7Lutry7weoK8/xp9bTI6Fsi9NMJP/qbAMlEwdGlU8HEKCbOlgZwv53JFJYFPNiZ0Gq63hNr39rTt38OKLL1NipHH/7jLiZDfnL5zhODkVizQBYlWltAh0GYKxDPGQ96scjCrBsFbvEgRy2CezUAm+SvGV96L0cu1cqT5F29OlXMnUzUR9MYwOjCJ/VEK9UifgtMnOyigQpMuFGn/W4byU0KxTZuYqBhjRddAh+OkMysQEfkYkAa+P0k6siYCuRkXqWObzuSnnXGRTx0HeUCRM4HbgS196jtd45Mzn8+/xx7offu/7z9748hfe2PrKUvque3xXAsf3//iPh0+evfRPyQb+Zb3RHta2obIXa9Ui7aVGz9gjxT3CXmoblYbK07M0EhA0PPRsNhPk3CLlzVEb1xqKB9gMsBTKOY4oTY/SQZWmSlgSePTR2Jr83EJJr+HnpncNcCg2ICPcovR44/XXceXVl7Gyep+vbWBicoyGP20WtTxnh1JGksRKYLLY2gSpvKlife755+ghm6a3hYxL8Q0bDc2h9GwaayqdpZzKEzSo38lOCgLAnRW+pmsMtFLTLkvXxCWcZFpOlwWjyT7MSmoMDWJydBgeh9WAyR7BIxqjBCIwUP+TlR0neKly9/7yXf6ga7I8FxbmcOb0CUomDlqbbIP/EZ8MkNzl65578Xm8deMtE/dIHWWxubNPebKHna0Dc+0TZAXaiq7Wy2Y7ORgKw23zoEP7D3mDsHasSIQSqBAEeAEEsyTZlqqNKTkpTex2H6+DDIavU2Cj07HATjY1O7uABy9eImjEUcgXjazz+jwmjmTuhNcomaIEN0nUjrZzu1YcpXP43Gc+TxnV4ucQZK31vh7qP/XYE0vT77x84eVnn33ru64O5rsOOL7nIx/5aXrzP43G44/TE1qrtZqpzgyFglyAUXocOxdQk1qXq4gGqih8gbQ3lT5EvVHn3/OUEwSTfAFH2RwNgkBh5TJq1gguVkTjYSToyVX3USTdVu5Dm3S30qigVKWHbFbRIiNRIE+9LG5cv4EvP/M0bty5RRsjmHhVJdo2gdNRGm2pVKTZUYeTCXVapOBF7YJU0OjUcOW1KwSPl+CwOjE9PQ+3k1pd1aO8H5owX9PGJgHuMJs2wNWzCLxSWFu7TTmQoXTx8Zpd/Lw2pYe0TQsuawcnZmdx8dQZJENReGhcdsquJu9vc2sNiQGynOkJONwOWEj527TmN15/DdeuvmHApY/s5CSBY36GoEemYyNi8O0G/JR4+tpVAiSvez/D8exwHLRX63CabdlwKGZk3dBAPz+3xuuqGUNukJWkUwTpPFkcCACjU5ibnMIWJVKXLGqEIBeiFFMNy/bOHvx+lfFX+X2UeZJKHA/tCUdiYlhAKnWAO/fuEvgJ5IUCWUmB7G2IoMB75XtcTt4b3+ng/SnwvXL/PhnVi6bYbmZ6BIODId5rCdVS5RQB6qf/8A/+qPC93/vha7/zO7/DO/3ueHzXAMfJi9PDsYG+z/T1R35+ZHTA2+qS0jZKXKxBjI8NY2RIuyNKUtomxS1QK9OgaOSKzovCK1vSxkXVJK2WB1pd3eACTFNGBKi3vSbZSxYSCgZM8FA7BlqvcmNb6qdx7z6/jxqeC107JsqXUDqltgiL5TKNpIFgJEAv3iTl38fQUB9GhgdpCFu8LiuptB3LK7fwzLNPUULtIByPmq1D5R/4/AFMTUyZKlrFJbQT1KFnrLTLWN9eRiZ7QK/L+21RDqTWsLFx1xSJKRgYDEePr4uMy0aQDHplmOOIeQKwNLv07rxvfl6lUsD1m9fgC/sxNJak9peXlv4/wpe//BQO9/ZMItb5M2cRpRE3KxWEPF5THastVLUOcHjs+PwX/m+89MLTBvy8Xjsi0SC9vgMD/Qk8+tBF3seYKY8vlChp+Fzb3MT+XhrVYhPp7UMUDo/g4ZgO9fXhMLWHQrWKE2cv4OyDl8jmKri3QjkZDJkYTLutuhqBgRMd/lu5Ktr92dnZMQlvAuV79+5RmtY5Fi6TDp8jA2rW64p2cDqbhoFub64Z5vOedz9JCTiPgN9O2Zbi67cQ8IXdjz/2xAetsL0nlhh76tlnn/quyP34rgCOU5em3tfttj8fiQXmJyYGkegLUWvvyifj/NkTWFqYhI8UvdepoF2Xbi7QABtcIF7Mzc+Zgq/FhZP06AEumIrxfhublCpHOUSCEUT8YQRoaI89+BCeeOxRk0rd4OIrZCl9CBRpyoUdesLDgyPDVoqi2G2yHE+QlNxj5E6xUkS1qiSkPA2njvm5KYyNj5ApVM11SFrcuPE6bt68jjIXutvv5581s6OhRLFJempR9g61irY2rU6yoE4Rq1t3yGz26Glr/F2FUuWQgLeFMEFqeHjUFIWVCGQqkLOSoicjUSyMTyHspva32GGlixaF1y7RysYyP7lJY9X9r2JnbwvLy/dMXYkyXzv1pqlrcVht2FlbQ1CNfIiejZoaFJUpqWq4f/c6DbOEhblxzE2NoC8RJNgSwHxuspUIvJR2anIs4Dgk4O3u7/P7XfC5g3BQepyancdIgozO40C2UES2TMDzhFCst7GznyYLzBKsAmRIDbI6ssGuxcRYtPOi/idqRKQSAeWfZA4zZudKc/P6a6/htVdfM5Jxg9cu0HC5rHxdgdKna7agVcQnvdRqEvQIgupK1tfXjzNnznMcXcPry2s/cWLp5D2yQOq27+zHdzRwqE1f/9TJf9jXF/k3c3OT3ocuPYCp6TEuCLXeq5hS7Vn+22lt42BvnWuijIG+BOlvE5ub65THVr7WbVK4y5UGvT9p/soWtjZ3jXyYm5rBQKyPDL+HR85dwEe+73uxsLSIRqGE27du0xjrfLZQq9I7tyxwWJyIeMM4f+Icvu89H8DDDzyM4aERsoAU9vhUHkciEsL05JgJ0hXyOdNjo0XDKxVyNNL7hlaXKnUcpA6N15QEqVZKvBcfF7OLEstpsknLjQJZQRl7BxvY292k0dYNIFXKOXPtgwODCATC9KQ9I7sa5SqclBUzvJ5ZgpCTr+rw2iUF+Fd+zjZ2DsR0IhgmQ5O82dzaJnvZRmr/kOCRQ6fRQTKehM/pxL0b1/ktQI6SZGd7AxvrK9jnnx3KmYmRYUwMD5gyfwcBUVJIsmCARujz+ZE+PESaoKGaFbuyaZVI17XCZ3fisQsX8D3vepxGPII7y2vYPSojlBhDbHAcPQHW3i7cLhfnV9vT/J+JsRA8eDFKvW/XCWCqxuVnqzpZY1sp5gjmBBFKl2w6hXKpgGDAYwLRXUsDB+kDkyUraac4h86ecTotJuYl+TUxMUd5o6rlmDvZn/zoj3z0r4R/5md+5qnvZOmiuf2OfMw9ODceCwV/f3Jy8FIg4ObCOe5cpRt2ut2IxyJIkB47SKOr9FwFMgGv00fJMoRM+pCLhVo5HESZhrlLoyZpNwlH2hasFGroTyRw7vRplMkm8geHODu3YCRPz9LBvbVVLO9u0RuWsZ3KmEUX9IXQbTYxmOjHB977AZw9cdLECF5+/RX860/+NnaODjA1M4HzpxYxnIyjXi/i8ChNHU5Db1vQH1df0jEEwjGypRJefPUK2cQqhkcGjKGU8hUa3iC+9wPfjwNKnc2dFTgoAdTdS0cgdJo9evoawaMN9QrRLkrqUMzKgXKe3pee3Wvp4eGzp3Ca3nWEn+V2uOntbWh1WvjCl7+Il998He/7vg9g8expXLl6FXdX16n1O0a6NQk8pxdO4cLJU2jTMO+SGZ0+edKkhyveIlBUIpfb7SBgUe5QGqZye7i/eR9Ov5tySnGGMQwOTxgGlcpsU8LlyTwKOCBTq+VqCIJAPzSKCwsLNNoQ/u8vX8Eby3uIT51BcmjcBLeXl2/y+ytEjA6BrAsP70H9T8eG+7kGVIHbJoAQVHrKmaGEaR1fk/JnZOXtDlcI5Y3mcWphAg6vzeR+hEN9uHDhEj+7Sda5T8uhNLUJwA9w6eK7yLiGsbtzhH2CqOJGHk/gdX8g8kMLCxMbWo/faY/vSMZx8fL5D/n9rs9Go75pNdat1Uhps2mjSbVlKBmhJCEHF0uOxpkmUChqRr+GweQgZqZnMUjPa1cilzxRJU9ZoP4WbZMdOT0zham5ab6lhWq5iKCX/rlTQz4rFrCDff7ZsVuwk8miTMpssdn5vYc0sgbGBweQ9IfQpMw53NzCzVu3aCRpo7NV0PaOhy8jTo1eIrNIRKMYpfdfmJvHA+cvYWnpDNzeACk5NfrhFnKFNIJhnzFOFZhtUItnuKiP8ruk+Jtc4FmsrW3wqT4Y+ybwF6LBVdXblB45RwBK7ZLRVJo4u3iSUusBLE7z+2ZnMDU+RhoeRSiuIrcuXnz5ZTKuAxp4GTdvr+P6jVWkM1WUyy1Sd1DqeTFFiabs1Q49ubY71MRYqep2h542s9XtsDsQIdMJUk4UOHaZ3BHaZDTZUgU379znz2P09JQEvTaZ0i7u3bsDK5mQaV1IOdImcK+ubHA8s2j2bNjlPcDjN2X+xVLOxFM6BKh2vWV2ddoEocLRPj+uhDMnJ5FM+HmNLo61n/LHgqFYEJfOzGN+chSjnJvJiWlE4/24dvM2GlwT1+7cRlE1PKWaKfSTY0kORilBKxzjLcP+XK4Q11cJV994k2CcNlvehUJxcGtj+yc+/AM/vPknf/pHN49X5nfO4zuKcei4gZH55K8ODMR+odmi17E3uIgU+KvT49Iz0pAVaFODnampSRrlMD1q22jgJo1nb+MQkVAU586fxdjECHbSO1jZpIanTNAOiLIYNWTqtD0xPmU+M7t/AAslibPdRiToIdg4UOnQx7p9WKWhBWMJY/hqgdcoFpH0htBnC6BVKpsMy7coP+7s7sBKqTE9PYOHzp9DjtQ4nzvE1OwU/Op+5fXC7w+TRWTwnz/zOaSyu5icGzOp7aqAtfB64tE4X6ft2DI9XpeLnDScjjWb5QLfy1BKlNAfJcPivabIoJT16XZTqjS78Np8eOTCGZwkGPaF/GYnpcd7oOPl/VigRsOvvPyGOfGt0bKiTK9cp7UX6H0zypwlACSCflwkWxkb7EOFlF9A6eN122w2E5hUr1UBXK/bhV8l9/Ye2VwRKYJftl5CmqzvMMPx6R8xBh8MOXjte6gS9D0OL8q8D3fHjcuUd6fnF3ntHnzm+ZfxhStvwhEfwuDIhMmi1XfnUnumAbLL4SBr4tiEvdhau4kHzy/hBz/0PoR4rRYL76Hc4L3bYO+2zOftpo7w7/7wPyHHe6x1KI1iUSzvrBngnJmdNQWH82SF1UoKh6l1jkuRbCRFILZw3fQTnBTsjZHVUX7ZKMOcHgIgGZbf92+szt4v/uR30Lkw3zGMY3hxeNrp6X52dKTvw3Z7B+vrN6n196h7m4jEAiYD1EPJoBRl9e/UgiYCwOpycnK5UKpdFHL0TsUaJUIOGztbSNMoGvSeFXobVVdy/UONcvg2s8uyu7NHw+XC4WssbjssHgdK9HbZWhklGRVlhvSyqLCCk0e5A4LXIQ4P9rC6uYxqtwFfPIRhevcLly7hne9+D05RBugoAXX20jaxMjuLNK67927ipVdewv3V+5QOdS7QMD+zR5axRy+XM30mVOBlc3VIs5tml0bPQMgHH0EpRymWI3hkD0tc+Grqq8K245J7CwHI77TixPQUAmRUW5vbBAleJ8GyQCZg55gNxKM02FmcO7FIz72EeRpR+nAPrVoVS/PTOLkwi2kyjiiZhLIv1b1MvTDENJTGrUQr7SAF/EGz66Nt3CyN+/a9FTQIcMVah99XoRG2yBDrJBFKWqub3QwHjdDv8sEFOwr7RwSHAllNy7x/bWsfLl8UYQK0dkN6fLYqVY6btrwpS/hd2jIvZbOoFXOUmXmOwQFCfh/iZH5ujoKdhu6AsnbJPAkSY+Pj6JNkJZgp/b/RriLZF+R6qaFSS3FdUIaWUgZQl+9t8Xcj+PD3fwRegk+IjHB4YAhOp4sySDtrFuXKXPD5ox/8wIc/8tSf/ckfZc2C/TZ/fEcAR3ws8lGPz/aZxcXp8XDYQ2+3yckuodkuo68/Sj09wkns0njKpgpSNDoY4kKgR9XZIwqfKUhYrbToqbvYo3S5v8YFTcML0xDEMoq5vKmeDPg9JglKGvng4NDsiDg8TgQiQapn6mq+tktJkC3QQElxzXEG9HDKg6hRe5ss0VwO1XYdQV5bgABQqpSRJyOJxSOocdG//PKreOnFV0jT71MiFen5uyaDtd5umozUaqNGL2g1iVt6qq+EitgyR5QSR3tweuxm4Tq1kMMROFwuk9fQaVIqWF0GNJTJSjlndjUc1h4G6V0fOnfOHNegAjCVpFcpDe5SPmgMEpEIBhJRank/ohFKA2uX3naDxmLD4uyEics4CKbdZp1Mw22yXPv4VCwpzvHyeNzwUk6ok5e2rdUzQ4dMXXntdWwfZOAJRAkUdtSrlIPKR6EBq7u5anhKBig6GO4bModgNynrcgSAHtnEDllCz+GjhCOL0MlRZJc9ypNGpWTiKpUaGdf2NmXIoGEMCmxqN6VZa5LZ5QgiGYJdiEAHvraEWF8MS6eX0KOMff7KC8hVMhgaT2BiJkmHIxA4IoBQMilO0rFjfW2PoHkW5889iEFKLO2+nD51FnNkmSdPn6KsGcKnP/NpJPoGkyMj4z917uLF9S989tPf9tLl2x44Tj8y9w/CYe+/SvSHnJMzAzSQNL1cFyNjg4jEw/DS09mtTpN/kc+SGh+m6P28CFBWlCqk1OkMNjZ2SIu1DaognsVo8ig9rBZ/LMoF2aMHb5RNYFFEReeJKLCpmgbRcHWxkmGoRuKInp2fQNDoki6XTIWqjkVQLoTyCHIEqj2yDouHXlSgQXaiBjdbm5vY3FjD+uqqAaQ8pcxe6hDZShGlZgmVFg1fhkm78weD8NKY9e8M2ZFo98jIANmFmz9rIJlMmh6ihbxki5uyp2S6e7UalCUEk8GBfpyirj9H6j7YF4ePBjgUjcLNa6wTNHRqmxKy9g/SBsDyBLrh4SHeoxO1ZgU1SotOl16Y4zs9MYQ4r8Wnw60FoF4CFseoR5CzE0YHkjHSeOW6kMbzdU5eq8ZfAd2d3V28ef0GtvczyOn6ejYCuAVuu1L1nZQ0DlQ5Xmpn4LTZ8a53vgsPXXoIcwuLmF1cQrZcxY17q3D4ImQcUX5pC12OZ5zgphaJ2qHy8X5LfH+MAPqed70H73n3e3HpoUdw+/Yyfv8//BFee/2a2YEZoWzVDlW9U0NiIIZlStQ767cQHw1hanGUPy/jILNLBlY0c58/KvKpLd0SLl14hGDah73tfSP9dF5No9Xk2NtM1vEf/fEfm9jU0PCIc3cv9ZHFExc6r1559rmvLOFvy8e3NXA8/M7Ff7q0NPf3Tp9ZwPBoP8HAReNuctFz8dJzKqVYbfJ3d1KkvypPp2yJBDA1NQpfwA5VwDbpfd0uL1mEFh6Nm9RYbCSWoIcdIAWmPva4rfTOHpNRaHPZTI0D0YHspGoki7yituWUcKTyd9WHkKRDRzfqOkI0HLUQNGntzQaslBSDYyNw0useaAcntc/vCaK/P0Epkya4kcnwuqw0LgFGqSG6XDdsQ0lfPhqgm/LDtOQjcHlorFECXJSSLJlMcJG6kcsXCYpZk7TWqDeQSafR4LWpwvfEiVkk+sMGYGsECj+NKxaI0EvXCJQJTE7O0PP2my3fA0qxXEFNglqmgE/1Lcq18Hud6IsG0B8LoT8aMjkYKoBLxINkGhHKmzZuvvUGnHaLSSpzkg1YKAmITXxd2HRDe/7ll3BnZZ2AwdEiUOkMlgS/973vfScZQp+RDuoS1heJ4YGz51Cl0b525Qru3LqJldUVw7aW19eNHFGbAx3c1CFreOSBc3j80YdxlrJPge41yrvdrQ2zpZ3PaucjxfevY2OX64JMdPdwH0UyO2+Eso5sqkO2c0BZ2ba3MDw9TBmVQ6lcNAWLTTIih8WDHtlbPltBgc9HH34CJUrcLTqgTCZH+XqAlbVlpI4oa+gk7i+vYGZ2nuPtpWMpEOwL7xgbWwjfvfPG57+ylL/tHt+WwKH8jKHphT8cHk3+lNWqCtGqafJC7kjvIQOj0dFDleiRdncP+HOLOf0sSg+vVvs9aucajVEJPGonp0h/sj9pAoaizyqpVrv9eqNAsAC8pPR5LroSF6U8fViJSl4PAUe1KCoOU1MfKwHFZzSt2uapczhIlW32Hq+Nnrxa5mdSItCQejImAoX+XuKCVe5FPBEz+SVH+SNziFKNMslBAOhZBQwyqJjZpQhRMqgobT91QGZyQNZURKGQMWAZp8HqnhqNptQAWVQOOUosq4WfoTgLx8VDL64iPuM9C0c4pBF1ycYCnjA9fIhXTy/fbCFfqaBSr5uApmTBdRprnkYsJibGQO0Hm7a3+Zk2pZMTwCz0+PouJU8p2zUc8puMV/UL6RL0JNPevPYGx0dVsXY89/LLyBRLcFEqBMIJuOSVB5KYmh5FgPejrmdjpPoPPXARJ+bneGX82nqNksdOJqF6HCuN8NCAkSqaBU7a2Urv75It7ULn0m6srSJ1sIcpAnWyL2ryNA4zZJ2RKGVIHXVQ7nHMBBaDk4Owex3YPtxFjvOSLmRRJthrvNU86GDnCBv3d2Bru8iwwihmlRtjMwVzkj9GMhIcVZpwXKGbM3Gofq0tfwRH2QK2yEq021Wtly7NLsycGOzv+5PNzc1vu3yPbzvgWFxc9AeS4382Oz/+wXDEYxZqm7RZFami7mroooQri0V1CnYao4uLMEimESabaCCV2jGg4OLCU79MBUYLeb6/reYtThoHDZyTHScNV0MYNzW8JIqhnk63WfBiCeqJUaEHVNcrna7mkEgmDdfp68pGVMeq5GCCICO20SaZaZOF8DtoPOq/IfpuPrdZw/AIZRXBqEwQyJVyoAXwvX1mR0VgF1b8pN02bCZLJqFtQckqbSProKfpyQnKoaDJiFQtjSpexbYUhHTTcNX0V9ukfj+lAg0smlBvEB2naIW6gedIt9XbIhyIk500kS+XcUSW4Qt6TZLTneW7UL1Yl5+n2httpSZiMVpx1+y+iHVpKC0OC+eiCZ1SrcrZGF8TIgsJBX28l4DJ6Hzm+WfRoIH1jwxRDmygzHF1UVbZvRxrn9eMUzq9Q6lXRqNWI8soI+gnm+J7kwTXxZkJLExNYGZyFH2cowl+zsLcFEYpuUYScYJgBSv3b1H6ETD2VTi3RipYp6wK4dL5U3jisYdM86GhsVHcoSzsuKyIUE7Nn1pEbDCKAiXpUSmPTKGEfYLBvfvr6E8Mo5JvEDR2cbCVQbtsQa1MmZjJ4+GHH8XUxAzno2vkl2SpiuQEkgbAOeveQJjj2sbdu/dw5ZUrvLcS12uJ67GwOHti5OGHzs//yWuv3VaSybfN49sKOC5ffiA5NBf/0/GpkScUoGo0yDS4WCUjvH6vqZDUae1+AoVSjdXlygRDCQTqTKV+FYry6zjFcqmC7Z1detkIvWqAgJJFPl8yfS8U54hQH9vJCBoNvsdu4/ucBjRK1aqpPSnQm3e56LWo1XVLyVr7h/Tecn/8PgGH22On0ft4bQ7TJ0Jt+WVotGwuJxmbWBL/ruxJetdyjTqfnlxnhEgSHLMYlwEnbSGLDWkxmia7/J6+/j4Tr0jQoFTyvrKyysXYRn9fnzFkGz9f8sWcX0LLd7sot8hiFDSVdCnmywj5ovDaaZTRIbPjIV3e4/uypSyyZCQW4mGBC90dJHug8Uq2bG1tmzGOEey0O2UhSHT4ngYlW5t3RAwmy/KYay3VKscMULsMVgUcr9DbR+AikBzwmqu8LzeloU7IF2MTQxN7kvzb3d7hd+2YjNjRkQHKhAIXbAsOMTmCrp1OYzjZj2GylKFEFEOxMIaScRryEM6cOYmlhVmcPbOEmalxbG+tYm9nzQTLdVLdEUH/zbu34PA70eZacvopXe0dZAgam3s7BHClyYPvO+CcUfKmy9jfSqNebpvS/WAwyvG14YMf+CDOnztPUEuaviCLfI5PjGN0bAyDI2O4cuVVzrsf8wsL+OJTX+T9bJAV0sl1yxgeS6ovyWQTjcd94d5nN5f5Jd8mj28b4Hj/D11Ojk2Mftnv955TM5utrS3Tw0J6Xv08daaJCs1kVGqkq6YyqysrRH8aUlKJSHKJoPcjIBgp4aaXJVOweVGrtAkGB/R0Ob6EnloBUr4+QImgvAeuURNYFBjpUCBtFyYTCXq7EbINehOuMPXUDNAAklzEqrQVfkgeDJB1uDxOwxIK9GKFXMl4eXl7xTxE52PRqGEQOk3e6/XTk/bTyAlUli50ylmNMkcBW225qu+EqkLVCf3E4qIJyqqhz97OHl/bxtTUtNlRSadSJiEqRPkV8NOTZqsExiplmZPg0kWZmnxjbYseuoN+Uu3+SJySQpgnb9kxdH55YwXqBeT0+mjgTaQyGdMJXTGCjY0NEwtSnGYnfYDlrU3sHWVI84+wqx4lzQ6ZSwlblA2SI2IZR5UyblHvdwnEO9T+Mt5CvUqQI92Pxwih6v1ZMp3ItQ0rKXZIVuX1uzE0mkQ2l+JKIGhwcDWvqrzVfx2llxOI260qAdqJQY55MqkT/OMYGEggTqDYO9pHrV2jBCugSydySFDMEohcAQf8YQGqdqnq2NjeRL5UgMfnh8clwO5h9d662ZIH539ychrvePc7sbCwSFmUwyMPPYwEr139PFQwqQRBH9ldLJYgq3Pj05/+gtmGnp6dxRe/8DmTEawCPxUIqqygSkfUrDdGCbUfJFf+40Kak/1t8Pi2AI73vOfy/PTk7Ms2WMeLuQInyUdjCJvAn7pVqyVfPpunwdswkBwkFaybkvdEX4JAEUCFi1Fl7vq3TjsvFatkHGQWHYvJ2NROSLctdkGj4WLUaeztZhV9sZAp8tpY3zTbucqOVI6ChR5PskMLXPkWNQKAelvoFDWlV3e7ArGKiY3ESaHVpu/e/WV6+Aq1v4fygcDBxV8mDVeSkunavbtvmhOHghEurgZy/DutwwQI1TxX7ELBVwV4df7qAHWz3icD03eZ7/N4yT4GeC/U+sWC6ZyuIqxGpYuD3SxZhjQ3pRkBTEVeLo6fTpVfmJnFwvyM2T4NhX3oUvNv0oCaXNxOgrICtRklwVGb61iGKCVIk+OgPJUc5dV2eh9re9tY3d1FuiCZo6rcHcMuivU6DjgX1+8tY/cwbbq0KwvqMJ9HVVm1LruRY51eG7ksGUi1YmSbqdMpZDk/vK+QFy6fZGQG9VbNtA6QbNPB0xpLxRXUTczqthCMskjnVTKwD/V/dQe8OMhncHeDbIyvyfFnOa6HndQuSF1QqhNIenU6IJupAM4WMqbfiOJeqnHxkKXJ4zgJuAvqs0oGc+LUkikFOCSwPf7YY/B7PXRYOmrSR9C2mWpjJRXu7B7imWdfpBQdJ0Px4YUXn+V3HJFZ6TBfEAhzx1vzxTqdQyeOpvXHIqHYZ+gQM+YF38KPb3ng+Nmf/clHBxOjnwl4wkk/vXF/NAmvM8BF7yWABM1Wnc4zVVxDYKK6EC0qHydTC7JB+l/h4lYwMxgKcUEWDBBsb+6YSlWlajeaCpFxEdGbK07QI3vxue1I0ugV5Ou16eX4n5NMRUlGFv5eOReDg/0YGRk2yVjabanTo1Vq9CiUTNq2HR4a4PW4TAs8N8EuHObnUSYEFAyk7tVJ6xYCmQ4vKvA6dPJYKKTTzSzIkDHwkpDs7zcHMIlFqIRe27YOC+VWMIy11XVzYLR2b2LxBEGj3yxYZUGGAkG4nbzeRsd0xEql1D9VB0W5aJx1I7FisQhKNM6xsUFMTg2jRQNSh65sMU/DzsJGNtOiVi9R4inJTQbUPzhg/qTbJ8XvYnl7layhDAcNtETWVeL4iG2k03kCCAGb10mhQoMuUdK4aRs2AhFlSOoADq8CugkTi8lns7zGA5TKeRMMVrqHgqhHOYINgSzeF0NZ7ITXnxgahjccwc37d/D6rWvI8D17uUNskflsEGhvLt/DS6++is2DXdxYvo+X37yK9cNd9LwEyv4EWROZX7Vk6njUErKP8ka7X2WBL9eJGvt0CchiNTqMW5Krb6CPLMRtdleOsmlTFeyh03rwwgOcS78ZdwGH4mY6GU89TNe5xp5/7mWT02EhaH3pqc9xDjgavDc9KIBh7dnpQPh9lJIEeL/V6vjI+NDIK/up/W/p7mLf0sDxv//jjz0RcHg/47bao1Z6FQvpMgUzrK0OJYQdXpfDGPXG2gYNLWu2utKkypIUDi4wUfc6qaAeqpOQh1buhXIaipQMyqtQpynFFBTI03GNAg6+lFo5gcnxYSwtzZHyDlBOxAgEQyYQOT46aHZEClywbbIP6ZICPXKtVjbSQCnNyu3wkZHII7ZodPWqeoMe53+oH+k6jX5ldc2AVY+LrUIGIKahLE/lLAT9PlLguAE2FZrpWMNKpWZer/oPl9NDECwZYxMDmZ6eNqCjlPqjo6wJ0lbKKqU/bstHrDPJYE6CgTqGKwaj3ZF2p4HdvU2USdvvry7jrds3sbG3hzrf16QsUNKZhWxKjCrMz1cM5ZBGXiGYVOi91cQoGAvzdS2OhYWem7JGJe7a6iRoRQgMRUpIsRzFQrRNrHiGOpKp36fOwa1xjtIptRzImjmIxZUwJq/cI6ByjPnZiiOVOYbKTxmfnkOHhnrt9nUymhIZTAPpKh0IpY+ufU/xGzqMHIH2xr27/G0X8eEBSi43GrwfHdQkQFd18UAyiSHOa5sMypzZy7nwEKQ9Lhf8SjartZDntffpWEsCvArwTL4OGWHEFybjeIJzI26iZlDH2bzaItc4vPHmddy+u4Jz5y4QoHbwyqsv8lV0QooL8W/qPKeAvEoYKiX1BHHqevxj4yM//PDFB55/49q1b1nw+JYFjvddPv/oibnFz0SDQX+3UTG5APGQG4mwF4OJACZH+jFIL9Ql3c2kj2gcBXoMtcYTbedSIXioUa7KtOXV4rGoCYzKyLRVqkY6bYKQMhijkbD5uRrhiO6PjY6aYJzDpWQwgkIph+39bZOopXyMHhdGmbS2KDnKBVynh9JOjBajDKxFzysJ0qKnUlp6Np2lkRfNayRPsmQIklfDwyPGcDxeL4FLmZakyAQNff5x4yCd8aHtTRvfXz7e+aEnK+TyZudG7Eq0XrkZOk82lc5gm5JH4OIhO1OrPp2DInmkOJCOa1CFcDqdIlj1yJZG+DoyEIGA5F2R1yhmxffmaaT1FsGO/0nySBIK/FRKry3etvZ7ee9+sjgfQe6Qc1Dn/Xp5Lwou1+sdAkOdtFzb3wQhenCNu4BHhlWi5BFVV3KetjqPyFCUYyEQ0aFWc3Oz9Pwd7JPuq0kzv4xAL16o5LomcsUcUtkUOnZKSMqrOiXlfkZSo0zm1IPHH6Dnd2BkbIxshTKPUsLH+1K3NB/Zn/qZSn4MDAya+dPRE5KwFo61cllUh+R1B/gME/QIcKEEcczC9cZ74foqH5UwMTaFsyfOGMakpshihUIEvozrxoOrV2/g7t1lc9rc8tp9XL/+pmnRqAB5m8CpokPJa53Qp4bJKqC7dOki19+QMxB0//DDDz7w/PMvvvwtCR7fksDx4Q+/Z94B52dGh4ajg/1x6nAfZidGMEXqPyqJQA8XCXhoZD3kMllsb++bAqV6QzsU2j1R5WeZC/EYHNRdXHRSrKNA41BwU41u0bFhemaekmOUE640bR+i4QQiNAYPQcBilY5PkSKX6FlpQD6XKfw6PJI3Jd0nDa/W2qZqVItZAUsLF22NHknXUaYB58mCRGHVV0LHPqr/Zq1cNae1T9LgFdTV2bAq0GqTmWxvqoL30PQrVZBNcQ0BYqUi43FwQXcJjFWykT5jsMoBUd6JYhora+vY3to1SVQK0sq2lRGrM2cVwLXyOxyUVHrP0PCQASbVwvQnB7mgXZQFRcMWHByH45yEr4wdWVA+WyBo7KBM7xsgo9IxCxpLP69BNUDlUg2xcIxAVaGRgvdeN4xOOy9K/S5TqugYSFUmq6+ojnuo1xoEah/niEa/k+JYlU3WqABVxztol0tbnkqu0jhILoZ8QQNgmnd1CaIpI1sqYHV1k/OlIynpzSkF+pJ9iKnhD4GrRdDQtXRbNHqyIB2L4KRsMnPEucgRwO7cvkfJ2uX1qru7xQBWvdJFX3yc9x/j3Pq4bjhX9Rb8ngAZRw6Lc0uYm50XfnLMCK5ktErQ61Jq6mq//OzzJn72yCOP4IWXnuc1rvA7LbxGC5myadTA7xL+OjgXVjz26EP4hV/8fxOQRggeY86hgaHv+8EPvf/Pfv8//l/fcjGPbzng+Jt/8+eSHmfw+UQsOWjhyi/mjyhJ6NkoKdqknnUaCK0ALupf0gqTzbdNWpziRNqp7V0eModglGATh05aV8qx+lAo6i7GIc3abVuRTIxiZHCKQJHk7xz8tdCff1JrSgIo6Njq0kNbGtT6aqrXhltbqh6XKa6Sl7TZ3Fhd38btOytmgQQDQcTjCfhoDGocLLmkng/K8+jrSxqvpMzChmIMwQA9bpZ0tcpJ6JhEqja9oI5Z1On3I6MjZmu0zgWf5fWsre2SaVQMvVXS2sBgv/Hk6jOi3Ap5by3FSEQ7CYNkKjpqoEnKr2zFrDFaN9mFtq6jMUoF/r7Ez1UgNaWam2qLFFyn2evke14PjS9AUNBOB7/CdDPL8doVI+pL9uPUmVPG08pbarehTYMMERgFOGT9ZoxazbrJiK1wzioEGYGQJGaEkkmxgDS/1+P2c8zJOCinHASUoUQ/xofH+Lly3TYCi+JBIVMHEud8EroJSkUTh1JbBKHjNlmQOrMl+4ZQq1Swu7tFsHZwLPwEmYoBqOV7q8gQmHR+zCHvQ93DSpR+qpxWr1FV046OTJIBJsgIC9jbySAeGcTMxBKZSpTA4SeAhDDQT9nK19QqTczMSMYOmR00AamYo3JozGY7x0CBUTmxpZOn8YUvfJbfT/snsCm4q5P/jaS2iaVYeL1uXLx4Ae944jGTD6KExNGREe/ExMxHfvFv/q0//JVf+ZVvqfNcvqWA42Mf+1jYY/M+7/MEJl00MvVVkDfVSWp37tzBzRu3aKR3TTu5MheDTkIvkw5X6k1E+wYwMTmLiYkpTIxPc/GNYoLGN8JF7rIrYadg2ICFwDAQH8ZI3zgBiANAR+4kPbXKTZJq22lgDk5oimC0urZh0pmjfQm4KHkMk+HiU/ObUDBBcOlxweYpGUiJyYaUZKYWdYpZKJaiBC8dpSDLU0KUdnrU7j9AgFGClnpeagtPDXGL9PbK9NT7hkaGqPPjptjMSQDSAkuRUeXIkiqk8i63nbo8aRabafRDbyX24PUGCFxqWKNMVb6OLEfGKHmgJDgdUqQV3SRjqZA5NOhBaxw/bV2rP4kOvRad1wn6VRqG+nAKzBRj0M6ODtAWcxkZHTIJZ8oFEaupEXCUfq9kr3LtWIIo5qNmzcpR0fER6pMxSiahe1e1bJNjLaBTINfP61YtyTSl00g/54s8osnr99KA4hwfFeD1EWhjZG4RAl886ud7XPz+A4SjUcPIrHyXdsiW1+7C7upienbCGKDAU+fbyKCdTgI/n0XKHK/PTfZFZ0ELmNHh2pxfOyXd4d4R/JQoI8kR9MX6OUba8dAOHOhk4pS8fRxXL8bHJiltVUDoNjktir04tevGKzGlDuU6nn76Gc6fG1OTU/jc5z5LJ5cVRpg10uHaUWBcP3Dw9X2JPnzg/d/D104aadYj+ipG1+11/U6b7f1/75f+pz/+R5/4xLfMVu23DHAQNPy2lvUznNpzFg6ajhdweeihnPT2NOrdvX3cX11HkZO4e5jF6s4+tkhv9w7SxrBOnTlrPL6Fk6IT0WSvHlJZl7VHeusixW9ic22Lni3PxdiHs4vnYKVmbimZh6wgRPqe5MIfJUiM9Q2ixe+5fuM2jYiLjAs7QgajYxJLR2I7IT59SKd0GlqXkz2K4ZEkGY0dNRqXPFm9XiUdp3FY6BmVpUrDPiS9VqNiBdEUBJWBy0PrmEUllylNXpmH8f4EvbPLfJZKt9VHVO8v8L3qDTo41Gda54n+7+3v0vjchtkYsCUd10n5AqMu2YAWqViFPi9A9lGk5KiRuakxjkf9IqDUeBtGCLQ6rkGHSGvbtlZuEox06lrexEXEWBRnUaxjaHjQeHbRbb1XW7vNNscx5EWFHrxNNqCMXZ0FM5hM0CsnDNCoV4WToKHcE51ZElb+gy9grqOfkqafP4vw9zEC3AjHYGygD8P8jHF+xmg8iumBfkyPJTE5NmiyRl99/TVjtHIiRxmyJ95NIOrGwskpJOkwdLK/4gmSVNrJUhtItVi0WpX3QTbGdTE2NmquR/k1B3tpZPaP8I7L78KTj18mmHIOeJ92ARmlaN6Ae5EApfR5mwGKXb7nDtlMvqDkQt0XZS7Xi3JdvvTU07z3EeMEnnvuBa4JdZKn0UlO8VN1PQrKX7r0oAm+z07PmgC0zUrw0efT2UiyUt7EO+g8+gu/9Lf+8BOf+MS3RIbptwRw6DS13bvLv++A9T3okEm0GjSQkqGZVdJwbYsp0Uel4U1S2I7FAZ1WliHV3j88osepYmFmGnMTo/BZ2hihRxpNhLjoQuaMEAUBk5zAQIAL1+Gjodr5+kWMJYeRIL2eoJcbS8Yw1BdFP8EjTuZQqZbNwcmDQ/xMdwi2Lg2z64HPHobX7idzkQ7ewd7etqnCTZJxtAlYu3uHJrFKoKAcAFF7UXniC6+5YzyunmpyU6fe3yN7kpRRxzHlkSobkZKcBq8Cth7SGZ14r96nTpOqrASjUWrgAD2kmiUrwKYT09L8u7YNlUovQ5YsUEBSjEiMQd+n5LUcF/7+bsaMQSiU4Hc6KYe6/HyfSWfPERwUhNTZs4qhKE1fYy+PbOu5CByKA8UNE6kTIJVqrWvp74vzd/xMGmgkEuMNgEDuNcVnOjS6R8ahc11Ug+MNeqDjMXWkhLY/VRwQJ9OZ4TwtEBAnKcOGOB8DMUq8kB+JgIfz5EaQ3sBHNelyWAygXb1+Aw6CYZrSYnt3D+PjYxgZSxCggnQ8NnMerMvhNHEHAZaYmZLyOl3Fe0ghyAQVOE+lDrGzuUtP3yGTCZmzV05TXijOsjC7iPmFRcNkBa4KYm+Y5MM8Tp4+jzffvIE/+/TnsLm9S+a2aQrcFJRNkY29eOUKpqfmeC3W4/YEdBhqFCVw0JxLIj146RL++5/77wk0e7i/vIztzW1sKl1gZ9tUcouFiuX1er1h3svD/+RXf/X3Pv7xjwsj/1If3xLA8Td+5If/bebg4KN1yolSUSe0c1xoPUq06nCBct3Si4IAUaN34YKlASoTsUoqV+fCVRftEDXtpTOL9FpO9PntiHqs8HMh0+q4QLsg80aLEqNLpOcyouYmpeaCocLEQCIGrieuozq9Mw2FbEUNbEShZ6bmyWCoR6sduPh+Dz21k/9WZykPqa6OiWy06qYfx2EmYwKI2noMBQkwpP/5I9JTEWl6Jyf/rUI6v5+euawS/KwJdCoHQIFTbccp2q6MyQqZhaSPkpi0/ae8FNWleMiMFITVZ+tzTTCYHlcJS5IAAphSUc2DlI9wnIvQr1wQMpKV5Q3sbacIDD0kYgNkBIMcay/BWAE6bQva6ZmDNJiQSfLSLo+6oasJj/phgMAR8sdMH0/NjTI4I+EwP0eVxW3KrCblBaUV58Z8N5mKgIcvRJkgubbJ7z9U4x1eY1XnxDZRIAtTm8QsPXSQ9z9FoPG7bAQpXhQBz6bv0Vog6MipCPy0a7NLtvfmW7fhCxGUeN3aBh0Y7ON9U3YSiPYJ4Grlp3HVEZ6qn7Hy2eYcS6PaCUJeAps5bLrcQMArMCfg0CE9ePEhGjjBr2ulLOrjGEQ5FxE6nwHEyXpeffU1rK2t48IDl/D662/i3v0V+DhuaoUgGb1OYLl56w4O9g9x4sRJfkfVpAxIzohlqCAvEg7g/IUL+PCHP0QpVcatW7eMNNW2sDrVHaZS5rxcNVW6f38Vt2/dVQB3/N7d+4v/wy/8D3/yl90I+S8dOP7gt37rV4f6Yj+X2lojjU6RWtKLcbG1SXm1ADSQbo90vhVHNHb1mYxQZ4b5jPcnESLFLZYKXGANzI72I+ojtWtWYO00jcGtbO3i1vouDrIV5OqUQAQNG41IsQLVtkh/b3NBv/XWNVy9+iZu37mH/VSWOl3JQH7Mz87DJR3K6+in3h4myIz09WOQRuWijFJFq/p+KnMxlTk0FZEhLiJt/yo1XqAXp8f1kCKrZkNJTTKqCuUC7YuM6jiFW9uhYiIKGuzrBPWjI/NaNQ4SGOg0uOHRYf7MbiL62t2Q11JsY5feVtuyg4MDx9/Jh4KLMjKxHXlS7Voc7BAobbqnJQwNjfG9akZsJ5gFaeQdcxqdgoqmrob302iXOVaUemQeSocv5uumjZ/OSIlGAwgTyLR1qtPNigXlz7QIunazk6O+FYqR1DjGLreXiohSq6wt6Y7Z2dF4KZ+iSoqvWFPugGOeOiDLCFO6WJFJZTg3OiXPRcBXo+MuHUYbRTqORtuGVLaM1a19BCgh1eNETEyHYalhkr5D3eV3Nw9MZarGpk2HoGpaLi7YHJRv/MyEToDj65TTI52jHSEb2eyliw+b5tAmqZBSyrBAXquioMoufubZ51Di/J08cwYvvfIK5+vAnM1rEvr4VL3TgTnOsgGfJ0C5mzbgrtont8OKU6cW8eCD5/HAxXNGlrxx9TWOmebbZsBXyWOSnpLoyl1RbE07PornFXLFxfXV9eCzLzzzl1qS/5cKHL/8j375F04vzf7PAY/dNJTNHqW4kI+32Di1RuMJNFr0AjYuvmhiACOjE0j0DxA8IqZbk8naJOVsV/NYnBpDlIu+Sy+tAi87vXKNgHNIxK+0epQ4StShJdOAleTlpn6k8DGTZhroHGbUKwHru0T6nT3S0jjOnT5pksF0fqrOTdVWrbIuBQQlyqgWF6mqTavU+Oq9oArdRF8fX0svb/b2dehx22x3Ktil4jr1x6jVlS1oMbkDOlFdcQ/RYG0buz0Oan8XMaRtxkHnxyq1XZRVDXzv312hbCvQ08eMNhb46QhDJX2p7kO5Eaq72VzbNNuNLpu0egPD/SOYmphGmHJCATnJBNXRaIdFOxHa4elLRgkcTrInzgeB3Ef9r90T3iZZWh1lSpkqjaafun1+foa2pFPeqvTGfSb1XqxQKfbamdJ16+xcXZ8+Qzky2rL0U3ao6FA7MepvkT3IoVXj32nEId57Ih41YFPguBxx7sp8XTpXxB1KwCzZQavroANxwKbt87gyT20YImgqZZ6DYNaLemWoe3uUTCEaDfH71CiZDoCGe1ycGDDSUXJQ4Lq1sU0Jt4dk/xAefvAxszMm4FVeipL5JHf0PemjDJ5//gU4KUNn5mbx9LPPIFcocswCnAGuLT7VJ6TCcRfWaM5VDqCM0amJcbz7PU9gaWGakmqA4N4kCH2J7GWZ13XcP8bNdaJYmd6n8gcBkQBYMRH9XDk+lKCXHrz0kOXlKy8+c2xJ3/zHXxpw/MZv/PaHHrxw8pPRkAdZLlItXO2eKIFK25HKeFR2pLQlrc4MoMfnpafi4Ckpia+Tx1chmttO4KgVTL+FvqhoM82Ng64KTS8lg7pVK8NTmaYuBUz1d77XQ8+jz1ASmKlZUTYp9WiV3L1A4wAl08TEiAmiZQt55OgxD0mrd/Yzhiqncnnkq0Vsp/aRKebhJ/2MJ5NcaMrybJJuHmFjYw+7O2qi06aWJ0WnQSlL1EljVk6BvKqqUtXER8lSqqQtlnNcHFWTtGWjgalkXyfZy5PJ4ykXQEYoY1FOhmIxykXI89q01aechb3dfbKfPDweemzez9zELD6g09qVIk/mpF2JCqXh/ZW7vJ4CwY9sx6bdkxIBT0V+miXJjaYJMIpxFOjlRe2VpHVASq5aDaXzKwdBiU3ablQy1cbGlpmj6ZkJAksPGXVxJw03ae4cI8UdJBib1RbSexl+ThYtelVlhyoFXsaxeOoMnUWQDIP3TYBtOzwoU24KSCgaOSd+gnnCxGEkI3p0Bj0am5cG7bR7sbtB9neUNyUCal8otqF8GXIOMrUgx5SSj6/VuTEyVm2iqnRByV8PP/ywCS6L8akORaChbXEv2YO6oj311JdNUFPZpE8/95xhFqo8VisHogu/w2YC1wpqy8C8HOuHL13EO598jKCtLVuyS5+bwKS+Lx0TsNX2v5ympKpKICQtFT9SnEr2oEpq7bjpaAflgdgdzicuX37H5nPPf/maZuqb/fhLAY5P/ut/Oj49NfzZYIBiudc03Zyefe4FonnWpDc3OOCivNplUBanm5OsGgHlLahalE7DxCTcHEz1WlCpdX8iQtCIEQCauL+6iY3tA3qpEg0iYWIDHR1IRM9HC+CyU/p6nQutwUVKWUTpoGzIFBdahQupzYXS4SRWCApOURMuoDXq1i16pMNMAZl8/jhPgYu1Tuq7tbeFJq9hbHKChqMkrj16uzp0YnpGGa30fK0quXDLQsNsmRiC5NI+jVuLYHAgCbUy9Hjo1WyUU7wmF7V6TB6UC/r+yqppu68ENlFvBdUU41BBnAKiqmHRCWZqIyB5Zap1KdOSA3EDSBxSjAxS1kXUpLmL06cX6DFhelaIVfjVE7Wtc2kzcNLj+0NkeVzAq9TxUQKx4jXqJpbPlsg26PEJRC2yKBWlKU08HA7zMyhnCGxqnFwiuETDUZwjlVd5fObgkJKkbLqX69Bo8TwX779GEFAmpnZ4lNvx8EOXcPGB8xgeGeEMqamRpI0NFX5ui6wgqApeOgN1SNNhSvLSHCyTIk4s5TRZCWQNXlcJg/1jmByb5Jg6OYKUUgRJxVwUC1JGrWSBOsFrfHWQeFLjE4qYXa6BgSHDSBSUluxUroo5nZ/Oa2VlDU8//RQmJidNXOPW7Ttmd8VJCafdMc2vWIdKGQTOETLJd7/zSTz04AXj7LQOFeMSN4mT0Z4+fdpU2iresbiwZKqbhwcH+RplMZOZ8R7FOiVBFaPhcjG7VsqEpdR71+OX3/FnL7zw7CE/7pv6+KYDx8c+9jH74ljo83Z7fdLlol/qNHD79n288sqbNMo8PQw9G6mdGAdt13jI0aEkapQFTgE6B81tIePoEXmpZ3uUCOrLoAOS3PQIX3r2Vbz82nXcXt7E7v6hCd71kaoW04dolApwaPEQwa3SkvSmVn6OAKlIo9ujEdTJVjqiplyJ+k87BidPnjL69YgeXY1/zFaZ3Qqfz4loLEhwisJNeq/OT6W8muEW6EULZBkEwDYZQY1aXjS/qBPZSgTBillkyi9QhurQUD8XrWIFHeggICcXsnqGaGdFOyQm1ZxgKWmi4yDV0LjV4HLq2mjQGQN82jFQu37RYw+l38TUCGbl8e0demVKH16fGuQUSuqY1cRBapfMadssShdZiTqRqT2hDEi5CGJM+UKBC9hPkHNgX0csHJVI7y0mDtBrH8dq9NR3Fsh4VDzXaVlNZucgAW4o2W96hnYJMk6OmY3MIUYQioUoyVw+DMSSJt9maW4RpxYXCXIKxlJ68vt0GLTiCGJNCh6vb6xTBpVN7CgWDqIu+s+5VFar1olyVlQ2oC5mIX8CY0OTmKERzsxOE0zVi1UZt3XTz1UZuZIfTXOwdYVsVKzPZ3aSxEKymSwOdlOGOQ4NDps/tWOmQrgbt67jueefM0HPjoK0ZCB+j6Qkx4mA7nGTNZKlJOIRk2sjtmPhGlMJvmqEBAYRgqrAaH19Czeu3zL1O9oyVkZtJBLFKNf87PQMlk4s4cTJBczNTmJyatzEsFQeoVYSYpp0JORRlscvP/HY//nss89+U7dpv+nA8dGHZ3+tf6Tvw/FkzBwp+MbV67hx4x7SmRLlQZMLmMbHhadFonNUYyE/JoYG6Z0yKOdoJLUyOjqpq1UjANCL02toV7xCL3h7ZQPru1l0HPQWXJiijer3meRiqxYLZvvQdKwiWouySg8Lwnuc8BLpZlbbi0R4B3WtPFJTOxs01IvnzxG8+gkyLcRp4BNDCUyPJzEyHEMk7kPP3sZeZpeLvGhODWuQXheOytTwujxSbbICk0TFp9G/NHwtFnk7FXSp05jP56AXIUjQsygeICai5j1K6ZY31/t1nzRbvs1Gr1rG2uoWwaOHifExGs3x6fgerx2zc5PwB1woU4Lo0Cjlw+SLacoegYqN7CRlGJxosQJvVidBj56w3qiZnAMda6COVQI5xUAElKp2rfO+rJRb6tGquhP1KvES+KKUH0R63nsQg/FBJMLHvUoiNOSgL4Dh5ACl0gzHbIognkBUCVNkCSHOUZASJOBy867kVev83iqfFX5+18RX+miA8ty3rl/n/JUJRn2UpBHEI0HKjDqlmRKodDYstT/lhGIB8v46YU7b3YpnCHiCYSXU1U1rA51kZzJqc0dkMIot0BmQXXA6QFuk5CvhxWdf5vw4cOnSQ/LslAaKc/S4Xl/Fq69ewfnz501ejdohKAahXBoddhUj4Cc4p2q5oABzh4ugSPmVPjwwsbTUwb4BxV5XO2IObG/v4tq1G7h187bpcbK6so6V5VXskN2qul7xJK1FbWkPDg2YZLLFxQV1wqNjmMX4xGjf8NDI4Cf/3Sf/VEv6m/X4pgLHl/7F//yhdKn4z0rtJm7cv4unn38RV6/fxv6+2t3RM9Mj6UzSNhdRraHsxiz66F0WJkfRrpbosXNmS05njdo5maqYVQm6agPKBI59GmtehVACDaebE20xnbV1VqmorTyOKiD1PcruFG7Ia3T59xIN5YjA0eYC0knnYhTJeBQLM2NYmB6jQQSRCDgxQLqfDNHQPT0yHAJWq4j7W/ewndqByt9VJp1OqSmu8k9EK+XTO3BQAri81NX07tLDWgyi0V7+TMxFXa/UREeyQ95QuRm6ftFq9XpQirrqOjrq4dcjA9g9QoayqY9SZJLXp+Qr9VP16zxTGl2WRmGjplOPUC9/li8eoU0JpM5mSipSDEjVunaCgMPtM93QRN0lhZQ4pjyPGpmRpIYohTJPFeRVZTFvyICYGhQ/dPEczp5YwBD1/sTQMOYnZzHc34dEKAgXWZCXQOyXYdEgTWSDQGengfIK4OVYewnaAYJI2E8AIignyA51BINYYiISwEA8xM+wk2GVMTYyiKmxYZTpRCK81xA9OxHi+Hs4vgrG8qNNwpsaI8vTy0Es0xA3N/Z57U1sb9HQ7R6OxfHRGDJ4tR9QIFK7T6pStbQ1h3mEQzE8+OAlswNUqah3xiFu3blJCXcfFy89yDVaoZxVUpyLc8axpixRm0bJFNOzhewxwvWrvJv5uRmcOnUCKjQUOGyQbShw7SRoKkCrtSjmViRY5yiFUwcpvmYDyg3Z3NzGzVu3sbq6hl3OU9rs0hynyofIqJPJ/jN////z9zf/ya/8k29avENS65vy+Pd/9xen944yr21kD8M5eoo6F7eqGFVY5neFqHndnHSrOYtzY2uFo9hA2GHB4+dO4QeefCeKmYzp+tWgF5bR25RbIfbAW2hxAdYoJTYO89hMFdDiIhWz6NaKODU5jHc/cpGe5ojyIU1D5oIy3oUGbWaLwMF/79EL3ODE6NgCnRI/Pz2OmdEkBsIeJMkIggpCkmo2CS56NCgBDusEDQLGldvXsZ3Nwh9K8A5IdfdL2F5PEai4cEVfyRq8ZAAKeCoVXJkGyoGQ948nQkgOKMNSHbBIafNZI1UCXHBhGo9S7tVOUMlk5UIdO5sZfoYWWIOLaB+BoBvnzp1EOKYFSw1N0BO9V15DhKAhCZNOH2BtfZkj1cWJuSXjGcWKitkqJZrKxmv0dutGQ586cYJXx1cSoPZ3tw2Nj4Yj9MxeMgFQihFcaxaESc0Xpidx+dEHECbw6ShNbdMqOKs51NasdrYUl3FwbtxkAdrJUSawjfOq3+moBKeFP6M04XSqXIhjoFXAWeW8qO+IAKpB+dps8bOU6cqpe/X1V03gVc2M1PBH9S9dzrnNG6D8sGBvP2POs1VRnzJY0wTAF169iu39PbQ4Bg4PeZPLiiYqGBpNkKVRkpLZdpvqCUugbtqwt5UhWEbxS//TL5G1+rGydptgnDHHdb585TUsLZ42LLXdtuLRR96JXb7+7q1lOgtV4XopUwZw+tSiacCkALWLYK2t1nv37uLlF1817R+0NlSKoN2aDNlIs662CmQqdHra5lfWrxyJeq+qnaOMVbs8LgKd8oEUg/EHuLb4M4/HUyYzPfv93//9NJ5v/OObAhw/fvmyu14uvVzt9c4EkgnEx4bQ4OJw6YYVHyX8K86gLboajUtJQp1uHbMjQ7g4Pw8fPV0xc2QCmDXSzyZfr/NEdflce6phRpVgcm87hfs7h3B6QyYBKkDkHyWtHRtIoEXKqPZ9ikyrwEo7AQrMybtqC6FQraBOzTx/Zgmj40PwcIHbLTV4LQ3ESPWDijDyuztkJmrMc0hQunu4he0iFxO9zhG9h90ZIKB5sL+exsYqPXidBk+6rkXpC6pLFKUYjVo7Keo5Kr0rltBPA1dDX3WgKpdziCXoRQb7CQYBE2EXlVYjoIO9LD/3gJ9BGu+NYG/vgKzHjjNnFuH1W0mFCYz0tC7duz8Iu9sBtd47Okrx/VbDWlT92aZ00u5Iq24lUFWRUdMdLmQnGc7i7DT6qLPNgUwEOe2OqNGNcj16FgffV6Omp7xyBVGj/PNyWBZnRxH0u+nlOybWoApYeVztGii4p65rhAf+qdR6GgBBV97YwnGUDFL8qEF20CBAdi1q8ku5RqJDOviVM1bCUG0HIZ+yyo5nnvuy6e85NTEGHZnQJdtsdilSyIq89Pqqs1HiXZeAoi3OrtWDP/v8s/gSGa6b85EcSlK2EeTI+GpkjMXKIaWe06wFMUYn5VM2U8STT7wD3/d9H+T1dfDCy89iX13DyAbv3Vsh8LnQ4eLr7xvCL/2Pf5eSyIm15W1cfeMa7hMcxGRm56YxPDxoxtHsehHkSpUSGlXJJ22vEikJhOl0lqx73yR7SZKokC4UChFFu2QZlC07mwYAFUjVelcAvsE1xEGGmjGpz4x2cIiU19xu20Mf//jHv+FHTX5TpErIbvnfyx18UDsWVlIzVZAGSLsdRGurFg8XjI1A4bDJqLmA6OUI/KRhAYyPjGKTlO35566gSt2qMzisqsngIpJXFTXtEXn5K/5e3sRPxjBpqhaVS6FU43K9iTIHtmFEvh8dei5FDJqi6/yiFhHfQq2bGEiaYwvKXIxmm5GTqqBZmIvNwUWvegXtYjQ4ofvUn5upFNLaXaGX8ymJSu0Hiy1UqaMrRdUj9Uw+hoo4BRRRAkg4opJ0bTkTtOhRRofH8eADD2FhbhGTk5OYnhqnhlegl8SeFLlaqxgKq0pbnRFzlNFpdC2CRwXFknpyuM3ujs51zWgB7mX4uzqvE0gRDFSk1T+gM0e0DerhdeismZI54jEYitBYLCarUS0ZT8wt4IFTZxDm3PQFohhNDphepEECvKpqm6TmDYKkxkOFcmv37tNY7pKBFGlwDbKOfc5KA3HtEHFOPARbPZ0cZzsNW60DbN0mAYZyUzNIoFZsRJ5YOx5q9FxutLC6sY3b95Zx88YdGlSasiRCoPRxnJXAB9xfW6PxDxvPriCptlLVn1U5OR7KM4+DUtaiGa4TeHTIUwvX3rpmZMWp0ycwp6ZHBFbRHB1Y5SKb2ttJY3tzn4DmxPjoGB55+GEsLs2T9fkoCffx+tUrlLDq25EzDkhXohhKkEB1/uwFAmcI8VjCFKkptyZLBrq9vWkKJbe2VNlcRo5grT4lVTIIdW1Lp9VF/R6lyA7SR0f8/JYpEBSjUKyJQ0hG6TO5SqptmpmZ5nPKZMKqOjqRiMu8uFbVUJsgabMnex1r/PkXnvmM+cU38PENB46//sPv++hRqfbL9EEmMq2gnM4nXZyYMF48THo9RB070h+i8TlJ/wo40Gnv9FiZwywX5haW729QvqSwl6H2yxZMS7oOPZUQW5K/xsXWtlAn9yURjQksfCbRSFtjai7TldehV6tx1TUU+JOM4UK20TvaieREaq4hLjPqT9UG6DyO5Xv3sMWJV0dzpYcryKe9dRIWCgoaH/VwodpCmZRfn9Wod1GjfGjz3/Ioqv4UJZfs8NAt+wNuehGCJqVJJE7wcKv/B/U/qWacC016vMhFWSjozI0yTUHNXppm0StzVHkHKuQSMLRaXPCUBFaOgc6yVSKZWEy5rBqfDhc3WRtlmRKxpJ/F5JQVqQyDduv43pWdqPRnaeVSvkz2UMXizDzGk8MIcVys9L5lnRJHY1Vqvc6YrRFMW3x9Zj+F3bV1uOj9TsxNYWlh6njHiyOjQ5lsvPoer5u4x/fx7xxvxZhajZqJv+jcFQUNeSFcIcbszXw2+M9tXvfyxg6N7hC7eykaqU6u03ZvlHNEZsm5thMs1UVcLQYUeFYJQpv3KaalcTJFea0a77bD++Q9k5GIZUraKElM8ZBYhJ6d91qrts2chsN98PvCZkzUK2V+YZYSQEdScr1lD3hdkm2Ud+UCv0MSw0YgqmBmYgoXLzxk4irksSZwPDwywPfPmfjD/r56tdRNTKXDcVcB5Dol8cbmOiWdEh6thpHIO6jIUEWO2snSEQs6ykI/V3d85ao0qBXNbhMdm+5dc6j7lWQxo0/n6XR7Lzz22HvvPffcF7+hx0x+Q4HjY7/4kelSo/WZaqvjLJRLvDWqV9LXfnrdpXEuUHsL0wMxJPx2ega9o03QyCDLwVFnpBJp8d6ejEmLw0pQoaEqQFepI6205ioXBz2xjZPVI4uw0KO2SYubXKxktgZYNMEKBGqC3PQs0u80OdMPQR5QdE/Bx+N4h/mn2QbUgct5evQjak8FqHIEKwXPVjf2cfPWBt66zcnfpmGS2qohEBoWeB1+VMuc3JK6UNHgvVZ6xigX0Tim50YQipHpdCsm1sH5Nv/2BW0Eijw9zR7vl16HxiU2ol0lQ9l5QdoxUdXrDqXY7s4R6b00MBkbvaVSoUv8vh6vQ2XhFv5OyUpiRgIJ1UFwxfJeXcZDkhrQMx2nNGvBKgEq7CODINhFKfE8XBLzNJyZwQEkY9ra9CCsvI5mDQ1+lovj5uVrAmIU/KwogaKvL4xCMctxy5PZ+DmXSp46btajBCZl5K5sbJqU/DYBUj1NdPYtp4LXrUxL0m8CepnXUm4BLoJ0LDaAiakFTE7Nkw0GkFOyWK6Io2KJcy7AJcPjtfDD4I/38zVBstkQ5ZQLRwRO2rEJtAsktcU6QoaiYHc07DW7QGIE6cM857hO4CCQ8nMikYSRj3u7dBhb93l5lE404BrlogLMsPLiyIq1U6WtctUELS2cxOL8ksnsVcaqqXgmSqj3yfDIMMekgjffvGYCoWqXqOQ5pePLqYklidE+dOkS51K9R3yGdYopa5tejsFNEFe1rWJOx02I+F46CSUCqrmRlm2HjkM9Ziy8dx1nye953+KZM59687Ur37ADrr9hwPGxj122l0qeL+artdEcabuKnHSjCny5OWAjCWozelUftaYqObVFWSai7nKRbe0fUlfqbNcmKvSgRAbYyCLsHnW79sMT8FKrkgGQ0ikYpYf6QWqnQnkWCjYpsKQAm/bW1SJOP5eR8KtpeGZTU36Ri4MUl/9W2zclmqlv6GFq3+RPSN9Lc9PtwseFoe2zl195g6BxHxnKgTw9vHpBqN4hncpyURw3w8kVcnD63BgaH8LJMwuUTgNG19caBBQdG6nqTGWwEi2tdtJqXp4wzEljDEdCJrNR58Q43Upe6tDzKf1ZPTmKODwsGDotw5dUU6GYJI9K/62ERPXeEEC0OS7aZUj296GYVZo4vb2Ckza36YepLFQbX69YhvJA1E4vzXEvZrLGwEYHKSfdNFA+XZwjPxeyU3Eh3muAIGTkGz8vFKHB8vc63FkyWzkeOp5CBWLaOylykd9ZWcOd+6umCEzJfS5lABP0lNRVI2rolFlwvjXPDgKihZJShuLgnLQ5b3qdgED3qXC4WiRkyTzFFKo01vjgBJyBOMHawdfZcevWHVN45uR1eCVJODJqs6gELLEi7Swpi1UVrWpQbHJ2CATKPCVB5L3aOJd50++jWqvSAfA6VIZP1ijGVOccKo1ewUxJzfm5Jc4JWQgNVw2etJ2uuXFz/l577Q3cXV4xuSkKyqsqWIyhzvWl7eYnnniM8nSK60a9VtWVP8T544hwLWuNmromgo2YhcVmMW0PFCuRpNnX1i5tS0WFivvJWSiG12g35Kgfj4f9//YbdUqcru0b8liYO/+3yTR+bC+dR46gIJqmU9NlnB4tOE5oj4NC/4cCvfROKoP71LbbqSM0uUhCfTQ2egqd8NU3OIixqUnMLM2azMZmRym5MjI/TizO4dID59GvjubUsOpBqgOPxSpom5xM7WEoEHqsp61aIPqT3lIt7ZQpqCImeRAdRbBDCpnPkkmQ6sJ6/DoVTsmYtQXn8QWxtbvPRUrPQlDSolZNiiRPi5OnSkq3tgnpCqSJDzIHKOr8DhqgR8EwfTfRS6nSbt6bgrQK4Jlr4GJTh/SjPPVv/hA6clFeWwcV1evq1EUPSW9qF5DyuyUDJAHk5eyK09BW9XkKlLU5Dqp7ScSSlBjqJVExvT20JV2vtHife9TdOuJSn3UshdTdO3Wwiz6O5QRBT4WC2jbVmOmYiKBiH+E4mUiS9+M1MqHC9yg4HeR9W8l47GRdDoeXhmgnI7BjL32Etc192MkiIokBAn6EgBggM3SgRL2fI/AWKBfEINVsWnkWyotQUFW1L+qNKs+sGJGNIKqmTC4ZlXYkOO4tGuvG/hH8ZAvBsM6n6ZiCQJXdLy+vIRxNYnR6lkZnN9vNYly0awN4U9Pj9B4EXs5viPJZOTvJaMhsAc9QCg0PJekoXsMK10Q0mSCjoSxucgyVGkBWGo8d9xOZI3A47ARDAQeBTrsl6tchJvDc8y9hj4BsXBTXm8DmkAYvwnXu7CnoZP91SmOdmWOkJ52bjv9QNfTY6DDXlo3OoEYWWeXncq1Q/g7QHrRTI8amMo17y8tkv9tcLwXOA4HS3qOcTyc5erXt5eUXvmKSX9fHNwQ4Ll8+Pe4PRH6/Um859w8ODdvQ+R5qBtxrUXbQK+uoA/V+lNzQGZ7Xbi9jbecAXS6amRMn8P4PfQhnLl7EmQcu4uKDF03CzdKJBSQ4gdqiDJBuLs7PmkKrQS6UAD2inbSYFgZt7CpD1KLMUPmoVt38XWeLShI56TWI3URqPonQKuve2dqkDNgyi0LJR8q9MPRET75XpdAnF+ZNRp/OPFG/BJu2FuUF6H2sXBQOApXK9KMBggKBTZmY1VbFHDeggjhzuDO1tYDA4aJhKShMiqrkI4GGtoalV4284qLQClcfDDXoPToqIZtWZqjDsA/+0HhgfYbea+pFaFACDwUbFbtQYZt2GNSsuE7jrBRJ4fneMsFHFaECnoA/bA6SEuVVc2UVd02Nj2J8eIhyTtKS46Ah0O9p6NoNaJAy6/VOGo1TIEngU0dzZbK2SA1aLentHrZ3D0wAOpEc5HPU1A2p2VCdr1Wz4grZiA59lreUVFRMxKGx4D0FtOPk03mwXUTo6eNBNxJBDwaU48G5V6JVkN5ZRYY7+wdcWwS1qB8dsbpGBWMjo+gREF96/S3UCWK+aJxyQ012ODe8BrFN7eQpLd9JcBqMRzCkZkL8XIGI6pp8ZHG6B32HP0Q519WZsGXTDkHFhv3JgWMm27GTeUwa8NABTpKaqt3RrtrTzzxnUuTFQjRpTQKAgsyPP/YoPvKDP8C5J+uqlDgmDc4lB5XzqofK7h975GGu/QdM4yQfQU1b7UILsUztrsTIDMcoKzUOh5m0AdlgNIgqwU3tJD1e+6ULjz74+7feeCt//Klfv8c3BDgSA/FPcoJOqTAqzUFTSbF2OaR/tVh1QlZYJ11xEiVBenzWaSlrO/sYHBvH9374B7F45jRipNmqCBRLsXOkNCGRWJQMJGlSpO/dvWMKqMqFPMq5IwTFaDjJegZp1F5asqVbo5dqw+/qwQnS8zalQouTVykYzV7WNhm9YrFQ4AJoUN7IAMhOuGC1DUrkoTHUzWLSVuUcr0/fUy4XDONRRml/LAg/PWSE1LSPEzzaH8dgso+gWEBJZd68djVI1mlgijUorVi1BseHEnOR0fCUX6JYjPGk/CztBoneOsi6tJuyt31ITS0gdBivpixJLXwBjWIhqttQESC1G9RhXcbebuj+HUZK6alsT+Up6OnkdSgQaJrwkCKfOnES506ewQNnLxCI+8i4JHl07GSDtLhM4Kt95VmnpGyaALMaPNtdZJBkTpInAjkfwURn1JZ5v7fu3OVrbAQ0nWSngKiu12ZyN3Td2inwEHjUXCdCsI2QISn5S42og2SWEb8bMb8HcT79lHNhSggP54WjxXESE4Gh7UWyi+nxYTSKGVQL9O5kKqL3ki2v3biHXL2N8MAgWUbcXAv5GdSrdndvC5nDA5IO1S8R7Hh/xSwlZ7mCQqlk5qNHeSpWkUqlaOBlGrZaPRw3AFIbBDWpPjzM4sypC+az84WiYXxK7KrRKX7u81/gNWbNuqqWi/yzjVOnlvC9H3gvzp05iZmpCTILNZnyc931jASSPFIbAMkXE9QdSGJ2bhbTZE4CF5XpmwZLx/7DxIzu3r9LpecwuT9qM6FziF0upzOZ7Bt/48VX//DYMr9+j687cEwtJt7HAfhf/aLh/HeQzGJk4DhVVoU7Otl7eGgEoTA9byhEKeKHhbTXHYgY/SuZorNFN3d3OGFeehbt4bdM6rAUrkbKUHwi9drGOt5667rpR7q1vk5v04CPQOMiW7DQ2FUAZ7e24XGqkKpFFkKqStCQpGmo3oPspEeNLRmjw591mryobItMRAFT5RUoQp/si9GoTuDk9DRiXBCxYABjw/1IxANIkBoukfWcW5rHWf55fmkBCzOT9MROrGxt4DCXp7dRJiGZAj1tMV/k9/J7aPRq1iMNK2puMqC0UMkIFOxUJymdTqf6CS1ISYy28eR6K70ODVul12IbSk1XTEexIkku7bRIgjVpMEr8RNtKgAhx7PvoyUjpgzFeez9GSHkXOC+TQ0OYHB7GGME9SZnSotEdEfB1VGSH3lqnrznIlhQbCdAjB8IRqEWeL6AtXtexLOQqblO/dygHanVtIfdMbkqUziJKAwuTEejg6DDnVIxMVbJhMokwQSHG14UUT/HorByCg8NqTqS3tNt0GhRLnHthuMbMnIvCvytpT4Asg87lsqbnq4zS5VSMQS+2Yz+rM2+jOH3hAhmPmhmRkdHwzLwr3oUW77UCD5masmBVkKb+Iaa8ncxLGcUBsqTV5Q3kyDI0Jhrf8fEJGmiCDMZntmYlUc1hTFw7165dJYAT7PoTZKVb+NznPs3rUw/XIuJkNY888iCZxCWMjw2bGIiqh9UJXl3qRkboXDkWKmhTz9Ydyo+NjTVKmQ1kjnKG6SjF3Zytw2tWYp0YiKTOxtY6rYOOlfOnw70UzUnG+/hdj8x/9K/80Ct//B//+OuaGPZ1BY7Ll8fclWb3z7h8oyODA3jsoYe5SLhgQ1GTDWejl7OqQEqelQvOYteBv1ZUaVAtLvwkvYJay1157QpukU0oo3CUC9oUMhExzAlbxstaTFlzPNEHHYK8t7dHr1zE3tYWytR5Dv7eT6qrXRo9bRZqfi5m1bmYHhc0NAXbZKQmmETAUZp5k1ZmDuYRUHHhJ/r78QCp4hOPPoLTi/Poo6H4jMe0cNJA1pHD1jblDRE+KsOg15BkUlCzSG9ze3WD2r1IT6LFbzVVoFyrhnU4nYoptM09qVK2zZ9rr39jYxvrBEGdMSIvpNwAmqUBAu2ciAU0am2IFCkuYtrx85r1VOqzGIvS1aWxtasiKxMbkEx0EqAVz+CtEYybZFFe9KtoiuNVVh3F9iaJVsewJZ/HY6i61x8yAK4DqHRMow5oUt6AdmSqlBttMosuGYiKD520V7tNp7bbzJyF+fkNUmb1EO2nA1DvV9MGwWUl4GgMKe84Pw7OD+/CGL7qiCRbJJt0f5I+Pd6LYkld/mnlPWpLqsenEseUEKjtSo2n2jDev7+MDKXn2NQ8EkOjmFpYQpwyWc2SlS+k63Txfn300qqBcUlS8n5K+QIZSQShaOwrnjtKtuc2bE/p8nFef4I/O0pnOJeUozTKcr0MndqmMd/a2cSbb76Kta0VKTdMTo5hZWUZTz/9BX53D488fBHvf+87MTkxbtoZuKmZJUcUmCbUcd21oLN4B8mmlbmsUwQVr1H1sQLBRwSOnZ3dr4AG55c2pFiamPLNm7eQ0znB/DyBaoXMSW0XtM2vPjLlbPrS3/nbP/pbv/M7fyqD+Lo8vq7AsXBm4WONWv1DakSjw5TfdflJeN1+pDP0slwAbWpgrm8aAu9OHItfr14SWsgKHin4I8qtjla7O9ucpCwXrA2jo6PUmAGzw6EBFrLqHTrMSGfFlrmI1Z9RCUKHHOj9zBFKChqS5ovq1zk5oo3SkabaVGSXi7LExamiM3WXKtEAyvQ+in4oweaJJy7jne98B06fOGUqMpX2qybI2nYTypfpWbfo7TZ5rQrsCQyVUKUDga7dvofl7QMT/GtQ/9JGCWaUHaToFo6DgsNmD5IL0O+LoF5umq1WHUkpY5jg4jpzZgkT1K9KBhLbMM+qUpz5NgKt8jYUR9Bev7StHvJ62lnSv7RvpLGWEdJmyAS0TSfvSOMk6kTo2dRjdWZ02LC0Lu+vmM0QPHYwNjJMw7bj8ICATG9eK+Z5D1XOmkC4yzGwG6ML+twGLA2D4OcFCAzKfQgSKNTHokWDTJM5Kl0/HFApuQ5japlYgepm1OtD27w66U4Art2EWkPRJStaHKsjyqIDMjR/rI+sh0bSaOPgqIANStr7ZAFvvnUDt0xLPT7v36c8qcNFBuvyh03wdWufMpbjJmZk5T2LhaqbpACqS3Zk6VH68X6026K2BTqhrkrGUaiUTNPlFkFSW58C0QgZSEy5FByntZVNrqmmqQOSBTX5uc1WheBW5Rqt8z5KmJyeIFO5i3RqHw/R+ajwTUHR+5QURUpr1a/ECUSKGSlF4PhICk4UTUMFcv3JJCZMgHbEzKuO9VBvXe2s6EXaZlbgXPkgOwd0Xq2yCfiac3Q5dmrcbYLxlDzBgCc6OjzW+bf/x+9/3Rr/fN2A4yM/dnm61er8LheDXYOr/e8HLzyI06cvQK3ii5Wm2Roz24hc0Co/lt7VKtcWmyigtOH6xoaJBwjVhbI6pa3Bz5JsUHxD9QdKjJK+V7xEgaHhkTFU6lUcpA9NVqkyTPdphGq2k6XH6HBCBDWlWgUSPEHq0w4N8oAyQuX0OT6rBJehkQm88x3vwnvf/R4sUFMq6cZD5iI9eUhvpsbBqaMjZJSEw4W1lTo0241VgoDOdVlZ28aNO/dxmwtrjcCxny4gl6+QmVRNnoSta8VgLI5pLgj9fZ2MRN25jNFU20ZLK+CmOowZyp0I9aqOgMzTG8oo6jScekUMqWfiDoreqy+pGsXI40oeqCpUTEPMSRLGVNWSciumIGBWQpp2pBIRSg1KgoDLiaXZGXjJAHUGzRHHcHXlHobo+SJBgkLQa4rN4mHKTI51kDRcR0dqN8DDz9IWrYKaijn0OGnaZhZr0NZyhZo+k05RIkV4b55jRqddDHsP5QbHnAanrVcxKYfNY+phWhyXIllVmvO2vL2Ha7fuYWVzC6++fhWvvvEGpelbpieGjmCU/lcK/TjHc3JqijPbRT/l18DIOF6/ftMENgOUw32JGBkW12DhSHBKB0AkJ3jpeuW55Zm1nS8nEpSHrpZMHk+d60XrmAxaO/IEHSflxBjXp5oVbZocH4+f4+DRdn8L/rALpUqOElSnwhUM6KrBtAoztejHCRaLs9qeHzKZn2JUJoGPACA5KocolqGngvoqvtMZNmOj4xghwBNfzDasnKDYkGTatkCjqQPDmtDZLnayrzClqLq8helsYwST+dlpsvPopZ/5mY/+4W/+5u9+XXI7vm7AMXNy4veobec1IEtzMxhNjpgo89ERF0+uQuPv0sBHsTC/RDaxQ1QkVaXnFcpyqDhpXHSUJurarYi7CQBqz5p6X4VFB1yAfBMnbtjsSLTlOWkoJshGHa0+EiqA2zlIGa/jlEYlmpdo9LkKjYzUtI+6MjzQB7vfhWytYM4S9ZAequlx/8AwLj38GC6cp3egcWtgdAJYXiXRR4fY3d/F+vYGdo/SWCfLeOPOLSxTGtWI/DpBrlCsmdPktnczSB8WeQ9iMxYaORcDAU678gka0Di17NjQ8Y7F7pbqWeomMa1GryuPokKqUkmduzwmeUt79VqoXNMcDzKNqs5CIZDSuNQ1W0c4altZi09tCXM5te+vwR8McCxNDicNjEKPAG1az/G1nU4dtTJBU0da8h77I1FzLq60to6lyHPBy9hUoaomwW06gg5BS56RU8WHsnEI3HytqT2hthdASd4J6Az/4XcrwHhAau8jzfeSRis+odT+DsFmdW8XebKBAh1K5qhCyZfBzXvrePn163jt5m1cu3kXW5xLt89vWgv0J+JYmB7H+VMn8MjFc7h4/gxOLMxgbnYC4+ODpP1uso+3DH33hUOGtZx94AHMzy2Q9XpMIpUOiFI5gQxd2biSiYoNiQ2rFaDSx82xDZwnOXYlZ0VogDpfVo2JEvGEcXhqQiyZrJ6vN27cMA5Q4F1vUgoTYVTxrG5jCtxGyLzlttQwSePKy6JzSBh2oJ4s6j6mok3Nj5ijxk7bthwivk9eVePbJbuJYJoAMDE1DrWt3Ds4wPL6CtduEXYP4A44DHAoYC15K7A2LQnIAgeH+uVYpF9nf/M3/v3vaXr+oo+vC3B8+Kcuf6hWqf0DDV6IHmqKiD89Ok2tvos9or68unSojia8cP6s8XyrK6tm4iQ9lFFnIxgIOLxcKKFIjIxDXlVdrco0Er6OVPM4cGU1gSSBznF/Cy5YDrgOexYwKcNS7d26XLg26mGX4iOk1mUagCPgwcAEkZvflS9lEYqHaGD0pLEYHrj4CEaoibMEqVdeeglPf/FzeO6Zp/HSS89j+e4dFIuadC4yMp39/BE9Yt4AjpEDPWpvSpHjbVJ6wVCM3ltxBS68WFhvM9etbdcK2cqtazdMfOChhx7Co488yoUaxyb1q0lGIotQKnOG1FlnmCjfQ5RU/TEqRRU3KX27ZxK4xIa8BER5KOVhqJGOunApZVmST+nWdjI0ySgDxBwbBfIkDZTQNkUPOKluW5wHFd/lCSSSDmoWpEBnhbpZOwECvrWVLRpCCZlsEfeWVwzouuhtFRtSk5wmPefx2alcUhx7Ze/qPFePqnwJQkQxA+BVvr5Mo1LbxVSeTuEwi3t3N2h0QDDSR1DepcywkgXWaAheLC3O48ypk2SA4wS3Phqij0ZOSUu2I9Bq9XQwlwoYCbqUVNG+PiSTQ5iem+d88t4oAQ51EDUlWElMsZiDhUxDp+MfkpFqnPe397GzuUOpeMRxsyNEZ6JKX1mzzulRJ/oKASdNOXxIlqmDotR3pY8MeJAMceXeipESXv9xEx+dal8tqQraxjUgAFdfmCDWN1dx+86d467wBIVXrryMA4Kj5tHPcZKMUwm/apT0H6/AALLsRSCtHwTJMMcnJ03w/KUrz6PZq8Ltt9Bu3BwPSkiyeh0UNcBxGOiPm3KBkeEhzovWgGX6vR9851v/8ff/5K4x3L/A4y8MHD/0c5f9qe2DzyTiUUpebQO24La7ce7keQSc1GbUpNqb57qh961ycdkwS0aijkc6JJlTYwzfarwhHaCRMV6zk6LJUB5Bi8aggJx2IFQV6KFBicIp30GUXA9pOx27ODk5ZViIagQ0OV1q2gY/v8U/M+UCynUap9tGuu0zg60sy12C2907d3H31h3ceOMq3nr9FbRIV7XtFw666XFI/Uj7tFjpf1Ehi6kbGUBKTg+qZKU8pUqJ8shFEAnQiOP0NB0a4Sw9YqIvhiMyCaUZK7NSFFTsIn2UNTsrxapk1gEXP1kUx8O0qiMQDdEA5mYW+d0x0v4GipkqPZmyB9W6j9KHblEJatq2U2qzQEMxDgGHpIvJLKVBu5wBMpMIHO4gTGm6dnB47QqE2undEly0Clx6PQQ9ypJkf5TeKmq6kIUJ4sFgHJH4AHb2j3itTaxsbSLcF0eQhmPjvFl5/6YxM+ddml39PYhtyPOa7NTrVrfLFAbyQpDj/abJIrOSiMWKASM1CdL28NjYJKXM8fk55rBo01SohVdffZYO5IjX41FyKdq2DuqUG+V2DSo3s3FemjTw/sERGpaCihojtW48QOaAoLG5jTSBucA5aNH5ZA8pMckG6iZ2dBy7knEb+cuniwaonZyttXUCyyHBU4WFlBwcK6/bCQ+dd4xjHKGRDvYPwO8N44tfeppOrEOG5KTjCxk5XsqVzH3JyeUJWDrlTutGFbJvUnapilbp6GJ5UzPTBgjVeZ9LwMhLySjVowgwlCLQI/MwxZF0AldefgV3lm/CGyRzIoO0U3b2Oios9JApUg5PTnANUbpxnrQ5ITMhliMQjj/63o++77c+9TufIlR/7Y+/MHCcOj3ycerq99OCTXZhW8ElGtDZk2cwKyPmjY5QHqjnpRJfUpzMGG9mZm6O9P+AC6JCxPWZKk+Tk1Cro0nPqZoB7Y4ILIS+ki0qHJOnrZKKK7YxODBg0Fjbkhps7cKoN8Mgda7S0RWPUHKRRXSQEkg7KWpCrDoQL+WKtr40QUfKblzZIHXPmjqNdz56CRdPL5AWz+Pk/CTvY5QLhOBBeqljDFL0VuSP1PnS+vQoNHIdqdilfBgg3V3kpD10/hQNMETZkSNDGjRSw6RJN+mZSXf1NNWRy6uml6lklRoBCQz76S1G6S2nJ6fhcwW4iC2kuUVT6n3MOCgRuJjUJEYZqRo31ShoG1dHHoYoUxQ0Va6I2g5WKW+8PjWZ0U5BgO910BhKaHIs3Pyc6ZEhzIwPE0DI9gim2gJVJqrySPhN5qmO4nXewwTn7fylBzBGyqytWeWC+Hz00EoXd7jFrLFJ765T7aenpwloZXzqU5/Crfu3MDI1gQ7vL10gk2nQMZBVaO4kuSbGxjHJsR9MDuI+x8RD761t3c3dNeymN+GL0GCj1PWFQ9QpB1LK3yDgKkip+ITqOVTkd5TJm/nMUE5k02mUsnkaTYsk025SvBUwdHOcvVwfEbLUPsooVf7Kkfh47zJQGcVgP6WI5B6hXF3k4gRSUX/lmyT4b6Xj+zjGSphbX9/Bm9dvokzHmBweNIHNw4NDvPXmLTitbjK4kHEKumdta+g4hY31VcMmVIuk82DOcb00WjU89fQXsbq6TgYdQZBPAZA8qml8TO/7X6qkn/7yl3FwSMmvSmACjgDF1uXcETjmpudM20h6LgwTTA1Z4frSDllscCRYtwes//5f/vpTst+v9fEXAo6P/cqPJ5022x+UC0V7Lp3FCNFX++QqKR8fGcPCzAxGBwYx3J9A2Ocx0fwqKWUqe4ShUS6SgWEjZQQK2mISNfsv3aVd9ORKGBPzEOMwyTH0EPLaVVLtBr2+gpcyMm3P6rg/ZdapeE1t4RRkVMPjfRNcJXI7vAQJF+WCKlw7BJSG0bmKmHuofzMKdPKpzMGFyWH47ET2eo7MQ88Sr40AxAtUo+I870+p2kIr7dhInigXxEFI95ISgkzD7ezizOl5Gm/dSK5k/yCNSAVO6nHZNXkROvu2QSCpEhDrvB/FVBSHCNOTNegJMwdZpPbSWL6/Ss9X5LjWTDaoYhZqMOzyyBsdeyHdv7aVVbujA5TM7g8vmL+CTlm3cUF5/VEuNI0BwYaLsV0j2NUoRSpkdvUyvRXoPdURS7kjOvmMP+BiVcZliPp+aGICflLlMKm2OpnpmEuBVY7GqkOoxJT0fXfv3MMhncLk6Bh0Gl82l0aS4FnkWKzt72BbSVccO8VgFERUZu/Y8ABmCUbaBXrr+jWysRQNsYCjSgbx4SjOPHwGkYEYVvY2sUnDy1EK9MicwmGyoWCCBh0nGBDcuEa0c+Uja9V5tEEaura1xZ78nGsv51y5KnFK1Kb6rPLeG3RolUoBxVKea039XOsm6BukzFWzarUAdFEeqdpWOzG2rup8umjw3vNHOVy9eoPAuEzp2jT3KcmuQ5h04n0iptyMGFTBXa41sUd5pJyQMK9Lmc8KhM/OThsA2N7dwutkIpLx/YkhjI9NmeCpgsCKI2ne7VYXdAbxl770JRTLWVPnZJg1X6fOZu987B24eO6Ciafp+gUk+aOiCQuodKNGVnhjffPC3OXL//alP/3Tst79tTz+QsDx8z//Q3/fbnM8IQ2/RE906sQSZqYmzfmo2kLSnrVqKdQKTeeVZKlpK1zEpns1F8g0gSXISd3Z2jKSQwagc09le7pRBZ2UiajMU+UxqEhOqdRmwZKpyLtGqZ/jZDDabTk2nOMUbDs9YbwvweVpwS49oErdPQ4FqpTqDRM7Uc6Hmuv00XNPDY/gNCdyZnQQERpPmDpfNRtKZ9f+vWl4y8UimSIKrgpeVc/qBDSdmSLSo8QuHWOgIFydYKNI+NT0BDa2dogtDnOQVIbavkKg0Faq6j1U3drsKv1dCVvqU6GCMi9aHKf9gwx2dvYNla+Wasp8h9ru6z7VBd3qkMQj2yDgKG9DmaHadhUwCNhUpSMwlYHZbB6OJRkHAVRsIsj7UcZrMh4yQVB5WxXFiQl1+X6uc5R4PUVKqiKNUcHtHo2p1dEBQUXUqmRPBIUCF3GeTqOh7W6OqcrZfaTzQ3QWypdQvsvA6AB6vN71gx0ckClsbG7xM0uG0qt8IFfMcI0QXDmPovsvvPw8HF4rgSKMSDJMpjKE/pF+2AlWDY7v1vYBDTmI+bmTmBqfQ8jD6+Y1K+nQw/u2ciy106PkKvUxrRMg1K9UIGYl+1AvW20ruyR1uzWCLB2I34loxG9YV4Dfo1wdtTmscR41nxayHJ2D4tDPOUuWDgGV7E0tCXZUVkGwGRofNRmepnNXtkRJxO+xqVQ+TsBQQ6WcAVYdh3D2xAk8+ugjdJ6DZJkWVCShyMRKvE7Fts6fPWvOrlGg1ASi+Z9sRmCucoenn/kimSRB3wS76SzIfL7v/R/E4w8/DB1/IQduuuRxHnXYtcvrQZRrfJnO6O7Ort3pcLef+dQffs2s42sGjo997MfDpIq/m8uk3YOUIhcunEUyqaizi9Rtg57zONCpo+tW17ZJOdM4lNck31Uqr9rbiUIuzM8ZT75BPakBUGRZyUzK/tPrVBKt5DH11RDyKkCqA43UWDdfJpLyM+IJ6jh6Qs6YoX8aZMpcUlgXBgb6ibpkHtu7qJXrXEyKeIvuq38FvQ0Xhp8LR5R1jNJnksaulviqBzhMZfg6IblO6OLk0mPukz0UCFzK3chkcqSxOkjZT/nTMJWKRWp2Ze0NJPuxdGIRs/OLcJNBbO/q1LGYSXrL0OMoPqJV5OZ4SVeb8z0cvI5IjHJLhz1XTLTfwr+rsa22np0EKYXM1E8UZEShaMAYs+5VAKZcEcWAFP/QoUy6Zn6yMTYbAcMrA+PrPGRzaqYz2BfBA6TIMzPj5hgEpbqL/eS1O8N7kazTVrHk3vLamslBUPJJg+NWVd8QdeYmCCsA5yH196n5EL1I0E8QIv132Hv8TD69dhyUjpAu5tHgPeucV8WW+ilfLQQ+tSBIZ1LGQBVJzlaPMLM0ifhQBNV2Gek8vTTXixo82+1kk3000KkTGB+apmQI0ZhtBMzjgjw3WYwOii7kj+hkCOxWjSsdkNdp+sCoQ/oy72NjcxVz85SCAa0vXj/plhLYjuM+MAFQMWBVsaohsh7KjrVwLpT2323ze4p1E9tRf5CB0VHML50ks0yaY0IPdw5Mq0odP6pgr3Zrkv39WJidxaULFzExymv3Bg07tjs8qHM9vHr1dYLijmHRI0NDdA5Oyigf7YAASCBQJqv6xd6+cwNffv4LXEPqJAcMJ4fwPe99H0HjkmGSXbLgJp2YmtXIUaoWKU4m1OQ9vbW9hzztx++wn/j7/+gf/sbv/PN//jV1C/uagSM5Gfy7DrvtfWrCOjScpCGXsbJ6D7v7e7xYmL6WQ9RX9++vI5XS+amKwCtAehzgVPWmdg9U56B+BqqDUDqtTmVXdF6H9gi5pd0Vr1AAUiXJauCrjlc6fUyfUya7Ucu3/ljC1FxoWkX5hdLqqKQqQmXj+Tho+/va/qxpV9c8BTA6OjAYOj6VLUtm5A0Ezfkqr795G9fvLOMW9fb24R4aXIBdl7Z36bG043NUxsH+EVkLPRrZgRhDlMBw6sQpGuMFc1aGpJJKt1VNu761i5X1TV4DKbiCvpQzOp7B51WTXT/HQt29SYN57x5eg2IeCqSJkehazURx/LQFGKTGbvLeVGQngNZT+RvKMNW4tTnGah6jgJnKwVu8Nn4KdP6Hqcal9yyXD1EppDA+GKen5qebXANKJf5VvUs9vC4lbYmZxMP0rMUsbt18k9er7N8etre3DQPUKfA+GoWqlu3a6SCl71nb6Nj5tB7n3zT5emUIp8hOMsWSSZ1WCfgAgVpOo1gqUu5oG5pAHA0iMRRFpC8Iu09nzlboLOjxCYT98WHMT5+gBD5DoB+iSbgpS3hf9MJ02tTyx1v0KgjTAdhKZ4/z8wK8ZrEKnUWjwPSrb7xmmhwtnlygE1ESGL05/7QQwBWQVDxBFaqaU6UGmNJ2BXJzRa7lQxwcHGFrZwdHmTQZ5JHJZvUFI7xOzlejTdDk9/M7t1X2zjWaJAicVi3Q6TOYHp+gBI8gEiUL69q5jopI9I+aGFS51ubaqJlT81977XXa07rZKVHPWsWRHARosd5X3nwFL7z0DJmLFydPnsDlxx7HuVNnyDJkG20j6e2UJDXalM6xDcVi8NG5b5Gt3uE1aUENBILuE8m+xr/8tV/7mpLCvibg+Lmf+yF/vlT8w8VT826Xx4Jbt6/jzt1bvEkubGorHUOgg5onqdHCoTjUOFaL3m+KoDzGE6oGRPJCjW8CgbA5EVwptaLiJjmMACLAIPgboNBiUMVhkVROW5vyWIorSB4Us0UDGOrVqH4WZtuTrECDbLZ7+VR7+0z6kLT/0ACbSphNzQcNRt3GxHAUu1C24epOCisbKWSLNRQJNE0aWpQD7++P0zC8RH7KAIuHhkWZFEmY742qSxUXm2Sb9P2d27fx2iuv4pVXXsGNG7dIVVMGBHXS3NmFGTx0ZgmXL13A5UcucnGHsMkJrpLu8krMvWuLU4tAunooGTcGIJalArmYUp8Jcj0ugABBRCnr6g6lA7o1Hjp3RYE0X0Dp75QvvL/jnQ/FZTq8Dp3Iluai3UJMhXoDcWpi7ayoIvWYOXhpeE6nhfqekopW6fPbMaz6nP4or6OO2/fvkyn0KCGGUCUI3l27h9dvXiXNs8IdUWMl6iq+v8fv7RAEnWRdyuFQfKkvkaDMmMPoyIgBSz3ULvH8hXMYnxqFGiRnyVDa/M/ONdCkd7dZPZgYnjGg4XWGKEU8pOIKhhOsyARMgptcAcdf46dCNC4zsytHJDCMTVnBkok3797DJCXF4DCvnQArViVJW+T8K1s5z/WkNow6okDnqxwd8mfKfubYivE5yTAUKNd5OjGy3fhA0sTdPv+5p8hQa5iaGEEf18vKxgbv41hSe2nIQ31J6Cxaj8vPtUcAe+1N2s4q7t3bQqHQIEiHsbh0GivLy7jyyutkWAWs0dnoTGNJc94Y8mRTL7z8glkLFx44T6k2gZMLSwT/474jZa5ZlVIoJljn94qpDygo7fXjFp3Ybi5n2jkuDQ8j6XGf+emf/Ml/9eu//ut/7h2Wrwk4nnz3O38uloh+SA2FD+mNQ/SYs6Rg2gpVzsDW+pYJUo3x4mbGxhGhB52ZnMDc9BSmpibNlpVqTBRY1HahYiIDyQEupllsU/+qS5KyG7UroBwFBf5k/DrjQ/EPJU1J05pOSNLf/FMt3UR7BylN5P3Um2CfxlooHZ9wr8xQ7eLIQLkMeZ123onav9UIJuq/QUMlk9g7yJGmy0vb6QVCmFucx9mLZ+Ch191TNzDq2YzOTOFrlcGnnhalwzTyqSMU0kc44u9rovC8ZgXApql7Ty0t4tEHL3HRT2MkGcXi2ACCNMhqlt5raw3pgz0TCFa2aKfVwB69mRiZtv20NTozM0Td6qEBtYy+1Ta2tnF1Jogqa1VGLwPR4he1NkyOTMvjp2G5ea80KnUFU1qzjjtQzkazJt1fMmnmJWpvr2RSNEJDFKhKnkkmkTVYBLxV9OwdBCWNKD0OcmlsHRLkO01s7m3hxVdfxCs3XkfbRS1OltB1EzDclIP8nLYYDjU7qQ7nxWNa/s1MTprCRyXajQ4NY3piCtMzsxgikLjJErSz1CAbU7xIXcQDgQhGBicxmJykcVHKWbwE6OO6HJ38Z+FaEXAo+kBvZEr8taYUIzPd3yj3dAyElQar/dyJ2SWcPnuR98Xr5Oslh9XcGV2uB53lSwBp1Mk6PD7j+JLxAQz1D/M5YGISiiGofsftIzPm9aqb2e7eAV5746puEyeW5gkMXXNWitawDrBWnGxp8STHeMBI5WeffREb63tc0yE6UUrp3QxRTmUCPTzz3HP8PNpVNMzXtsx837m/jJeuvI5nXnjZMPep6TkMDw7jFD9zMNGPelUV0ARa2oWaFil/h7OHvpF++OIxpBtd3Fjf5v1bEfP6cI7z0C0V3M5KKf0vfvO3rhxb9lf/+HMDxyc/+Un3Y49f+lQsFvZvbq9BjV/GxoZ5E6OmCYs6YWmLzeOghyIYJEIRJEMqcFKyErWhKhLJNqT1FR3W4cvyEopbTE5MmEQZ9fxUboJkibLhxojg8wvzeOSxRzBN8FHn5yLRWLsP7Tr9Eo2sTEPIUteqs3eS0ilISq8WfmoQq7NjVXXrIxuRJ5ecUh9KBRE1wdrzVycsq0XbcdT/IMUlkzhzYgmz02M02Brub9Az0INsULsWieo6VLlCyeHTdqTTA5fqA8iUEpRoCzNTeNflR/H4g+cJnCMY0C4EV5QCdDkCba2cg4Lh4WAQ4yPjWFxYwLnzpLFT40Zfy/svTk+SacQwMT4AqjkuULIHGrca2+ap9dVEh+sMYRq7OmAfH1JMyi26zsWnknVJsP9yXKAKnzTGonBdGiXXD/U6gZnv0/Z2iuCp4KFiIvV2HbVWnYbPsbURtAkAxyDQRVWVw5QjHQX0WgQUBx06wcROdqNmN9QCKNRLlFLaOSLF9kfNVq66calZsgrw1FrQyje6ydy8dj/vLwidwmflWLrVoZ4MVNmPkXCcklc5CYtYmDqF/ugQ3DY/PaZ2yJTnwNshQCsbVpnINoKEShrkmU1gnR5cEsJriiwDZAqUVcEYQpE+vkeA4yCD47/5fR5eW5gSIpkYILvrQzzeh4hSt7l21R3NMBt+X4VgK4bV49pUbESxhxbv9S4l7es33sIoQfEkZYM8vtoLLC6eQjAQMIVy5lBtOqPnCRq3btylLI7QtOnAOA5jBE81P1pfXzPZt4oVqjBPOcc6AtNKqRbvVyKXikU9ZJU1zM8sYJbvU5+UNhe4Gk8r70MgKpYuB+ojU7VTTl5b3cIBbUFn0CyNck3SsbToAHY37p75ib/xff/qz1sA9+cGjpmF/p/nzX1EWW7aZquUlYsPbC4rlpE2i8NLQ9Ii1j65qiId0o46paypVHKxjDbSmRzKVZWvk0JwkMUy1GlrcXHOFHmNjo3i8cuP44knqd/On8Pc3IxJO1bg9O7du8bg52fmaCRt0rw81KszW8pywdcwNj2O4dFhTliQ+rTLgZeRkUEEA9R7BBsufvVIkK5VQZCCj+qVoXNQAt4IHnnwEZw/uYTlW1fx+kvPmrRdRaWVzdimvKFdcrrpCUlZl2bnEA/HkKcc65D2WsgYrJRJPmsX9q5StRUs7ZhtPW0fqwN7hFTdG1CnMJ2YDpMmf+vODVy/9iZSO5so6UiD/R0UcynKC9JvR4eGTfm0ts1xy1OmEfQIzPJ62ha1GQnQMN5JtF2ZjtqV0lGBWsDKOG3Xu0Z/a6xNSjMXpVL3rXxvlx5b3cW3Dg+xsruNe3vb2OP42IM+k8BVIcDUOYcNTpUEYM9phSdCYErw+ntNerYW+ocG+H0+4w0V7FObw61Nro+q8k36aRQO0v5DstFt3L+zhreu3sKrL7zBn2Vp4DRsdwRtyQ9PlAbXZ3bAwp4YBmMjiPuTBGZqfEkTQi6JEFmHVfFhU9mr+EaX8qnLsVdgVP00lMlrem+QYdgJXIQxY3CdDo1KhsaxMj1ZyRizB0fI7KWRpjSpEpS1ndusNszaLtE5qChNEjqXz1CSkME2q7hx5zYdVRGBsHJjXEjx985wBBPziyQuLsocssn9jGHMds7J6t07Jphco8OZGJ0kA2xjZXObTMiH5BAlGw3/1SuvmMzU0ZExnFxaIsMiUJAZ0xdQdtBJxAYIxDHem52SJ0TmNoUQAbnZVGc01X7R6ckBEjgU66HOBMiaNmhra7xHDhfCnO+To6Pw0Tm0cocEs6x/PB49+me/+Qd/LtbBIf/qHx/78sfs7S8fLm/v7o7H+/pw9txJbG6sYPX+XSKpB+fPn4WLSJkmXa+T7g1HY3jsgQvwcpJVnah76ZA2HuTqePH1m9hNF7lYiMQcREWQY6Rm58+dx8WHHjIBJ21RqZW8dmB0LN9RJmMGVrs28rAuLowSJ+zqq6+bpiw9MmJP3I/3fODdeOKdj2GAtFLbvPdWNgkoHHmOo7bjyjSKG69fx33qS7lMNfnV2S4a2QA938n5WTx6dgnN3C621m5AlYcFGmaaAFQnnRUlrnFB1XNFeqLj09u0+Rl0uBCgph+nHDkxN0b9SWPy2JHlWKS4YG4R9dXlLFMo0THLa9rMQUba6lP1ZDwWMgxN26PBgBfOIJmEy4JtAvTVO8vUzGnS25RZ/GofJ40txSV2UFW6OheoAEN5FVyvUAd1JZXpGokVBNgydASBqLVX2aUEHzXY0batgoaqGnVT2nAKcfr0PB68eNbsLqg/hOlOzg9R3KFH5qFzV8vVPLa2NqEzUfsSg2QsHc5RybCENlFm+d4qQa5CR+JGg1pfuSnqgyI24HF4EXAFKENiBAsykkgYVbKgEUpandg2SzmnbXGPhZSGnpT+wYCeOqYrZV6f0yHrEjMtl/OoUqpqC1xb2lpnfl8Qif5B0zdEmZbqUK8SdrHLpuJWjSoaBAENjLZuSccof8Va1LZBW/9NOKjbTOIVf6/G1qYuh/PrJCve3NvHn376izhx8gw+8AMfwL2dLdxY28Taxo6RNsoYFYj5/WQKCUpAjlskGOb9JsiKg/jyq2/hlVt3cObhRymXnASNN8w9jQ8PkplroersnONT+RVLUnC5Ricox6E+HA+cO42HLpyBjXPfoGzVOUPKuBajNBXkfL+L19mm83z53l3skX0rq3iczvOk2iYobwc1zoN6udQ3YinXjOXJJ79q1vHnYhx/9yf+u7+2e7D3E+oREOSEi4bxGs1WqmhbKrVvtNko6be8sF43TjSVbpYOJ/yayVepvbLpMooLUHK4nDZSQp+ZHNULSMLsHugsizdxhSh85eXXcPX1q1yIy+ZgG6VTqwGxMkAPaXimElSB0laH89+EDiBqamD4xeo/6qWhuLnyrOUi3DSUMCehn5OoKt4sDdpKhqQMULc7YHRzKcv7Iwg9eHYOi1ODnPggqXcbeS7S47gMqX++bKLY2qdX70un5/iELWUm2sjGOvRK6kvh9Dhxi9e9cZAxZeHXlzeRyhEMqUmpSE3zIgvfJ4q7sLCExbk5Gg6NJkzg0PkDji4OCJj3xDZyFUPl5+cXKEOCx8co8CUCWOVraA70UHMdHUrdpBfzEgiVVCd2pW5bSpyTzNE2ouRBz+qGw0M6y3vvcgGHqZcD1MSjavAzs0hmRkPka3o2Lwr0wvTxvC4fopxf5czkKQ+1tS15lDvM4/5ba3jjxRtIbR1hbmYefrIQP8dGpfYTXAtnT5zGIxcfxmMXH8E7H30S58+cJxhuo0BQkZEoJySzvYsoxyRMx1DhGsnvpZAlG9hfX8XWvVvYX7mDFP+epbGWMgd0xxUyPGCARjFGVjpCRjdICeLjOKzeX8byjZvo1gj6hQKdQRY9yg2r5odAqcPL7ZxbD2mL06q4BoHTrUY+TjI6N9el4h8u+Phz1aCoRsfC+1Gf05deuwUrxy40kKCMIEuiplTdT4zGOjo8hNEhdb1zU7LHKbNCRp4qobFBpnN3ZR0dOx0O2eyLL71oWOLowACBRfk2Xn6vjklQhzSOdaIPsb4EHVARGdqG2m4OJwcp2Y6Dw2pqpRiXCkS1tS/g6OmzKdN2yZLv09l2KDldBJPTlClu3rsHtAsHbYIOgFATLrmq65/4N3/4VR8h+VUDh06Zj8bcf0j9FU2lVAGah85IrZSbuHd/1QSjkiPDSNDLJ3ijfdSIJXpW6etETOeGWExgTsFTFRJpQcnjqex3ZpreeWIEHnpHFf2o+erO/j69pYdyiFSRTxcHyUtElbbVNmCDhqBqyzz1oKLPOmNVwKG0dC+1sp2C9EjdygkWFu3KiLmR4rvI+TyUJh7FWI5ylABHRnoosUayRSnrxDFKjhq4XuChVHC56cm5qHK1Mqm4ch4t/J4WjZMemO+tcbFot0AVrwreqnOVQFI7R95wiNKkz0x6MBaHlZ52P8PFK1pJAFOEXk2JdXDPCj3W5uYegbPA7yFFUPyA96Hy/1Uak5PgdvrsOXpPOza31ujxi6YoSrJRoKBKYwG0dm/Uz1XFcfq5MmSpFTjb9Fz8mRau3x+l1k9y3EJGNzucx7EGaf886buS8cQEr75JQ01lzYFPq2RMOgxKTYG0tSmmoW1ssR0lp1k7DtTL9NBkCB4C0zueeBgPXDxjdmpGaDyPPXARp+bmzfGRZY5BiU4in+GiJgsIkHHyC+Hg00tWYaFxl/YOkN3aQYnrrcExstK7hgjGcbKxIbKtwXgcwwSK/mjUbL0qgtYjMLZqyuPIURrktbFDFumEm+Nkp0x2E4h9Hit8biXa2fh00FhdBGIdQ0AH47VRPvD6CRIKOJmDniwtshD1CemBYhQdSrHr99ZxbXkLY5QmoNSL98WwQNCXNI+R6alPiRjNn336zxCJRrgeLChRjnfJsPc5vz2u7YXTJyhZ/QZwJrj+vVwL2po3p7N9ZT61VX1ImXp/+R6d8s7xRgEdRUbZs3QoKi9QmwOddayICL+IzsSGJtdWiYvxrtpBcH6cdKLjvMZpqgAaLefpiLfXIOjoPVQETs+Jf/KDP/WvP/47vyNF8998fNXAsXAi8cPtdvtnVQF669Zt6jeygh1OettqtlLPXrjA15wkrbLg5q0bxhPOTE9he2ubF2c1LQC1A8C7M8al6HOCFG54qB8D/FMFcqLZaouvClQlLZ04fRZT0zPY29lHjzpOUW4lgak/h4raZHg6QU3bkmXSNSUw+fmaoeQAokTsA7KWYu6IOjaPSjoHL5dWzBPmAtd5qgSNw4zRqQpwaadFJ5Xr2kgpTJ4FHQ/XMoGrrt6hJVQIJkqGUjWvGvYWOCHazjPbnZo4Drl6dWr+ZLTletVIJNVoqBWddm+iXOxV3meOUofjeXwP6tFZbaJQquMwU8Dq1j7WtvdM28Em783GheXkAgvSQFRBXCPTCAS9GBlN8p4FFg3FA3ktOhC6a4y+IllAJuDjIpb3VCGhGhmJMal+RVmk0cggWVGIRsGRIasgjJmcGOn6Ch3B/u4BQUGnrR93SHc5fKbzmgBcRwdIpqj0X4CtLcBGuUVjrdIJTFJyLnEuK3QcfNZLyOzt4pCafuX6DVx9+WWs3bmNzO4WmgQIH4066HJgmHJtgp51ZpBrgsaQ8PMeKYnVSFiHWB+3GHQS/3ro8l6aHPsyAblEgDDzTCNT/wudW6NjG3UqoJhCiF7fr9qkgAMev3JUxB504LcOpZIE0fzx9Q5JAs6tkWP8Dq4FATGXHBcs16WcFmUtKDVswTj6xufQVQIYf6eOZ5FgEDVeQzZ9iCol9BHZsdXuRt/QKEKxPgQpYcpcHncJhla+r06WEKDhq5/I+NgoJifGTDHn5z//ORwcHtCxaX1mzP3ki1ky5AqvQyfIVcz3nT65hGGOlZuejpfAeRU7JLDRCTY5ngf8rB06VZ2t7HfasUTH3uAaDPKeb15/w7Q0jHA+JYG4LKLloPfOP/3X/8dXdZDTVw0c73nikV/dXNuYVmBOXZUqFVL+UAwXzl/EwMAwcpzA6zfvYm1ti5TdjqnJMUPX1FdCyULK4kxnj7Cb2kW1wRunNKF50dDU/7FF2q/tpDp299PGsFSWHSTYLJ0gKhOddUq30ofFNHSilkZKBVZKzw1wwtStSQtI+Qs6d1P9EsQ+UvRaSohRyru2Zms0mg16z3UaZpUeVWX1KqGulitmR0LnmzplhVw8jUaZ11LmQqqi3KqY8nxl+JnT7jl06jdh56SJUipBTaChjD3lEFQogwQaKujTNrUazua4uGvU0uFY1CQSqVReelxdvwQsNRqttgwdZANtq8ccHZChlwr0RQgcPhS5cAaHBnDmzGmEwwECQYXsom62L5WqrUQlgbS2XVVMp8Ccukmpca6MW/EiNUniS8kwyEQUW6DscJH9KfNUr1Ng06bkOyK8ekUo5+L8uQuYm1vANO/jeE61I5YxnbUV7a9W1cOjgtxRkX9mcfHSeUzPjOIgvYsNMqM6x0lByDyZy0A0QWAf5OeMYJGSa3SIf+dzjM8+gQOpeojaXuftqMFvk0bSINNTz85iMUeGQ1Arlwne/B3HW+XmytFxEHxMdmiIkpFsIhBQgx07f+bgfam9gNLz6WzI4iz8O1eeYcPaZbPSoakNQ41rUH1MO5wPHQta4fxxRFGoEzy5VnI0sBLB9dZWCg3Oz+jsAgZHxtDPtSYnsKqDu4pltPkZ4TjBb2wKpx54DGNzJyn/+tAgm7t65x7l6XHbgKzKMCg9dAB1LpMj24iabmavvvYq77VggJ/Cw+yu1Dn3NTowzXmN4ChHe5aMZXRsmBJVOU8CD4GbBTW6gDLBY5NjXuZaVGwqThk7qNovfm4he0gHoHwcHR2awvLqNu7c3VTfHP8f/efPfFX9Or4q4PiByxeHgw73v6A3sm6QQQRCcS5Ymj2Nu1qumsNy1ze2sbd7aAKNiUiYRljjxHe50Ae5uICrb13F2sYqNre3OHM9GlIfdCKWcuqV/y+9oH6k2mHYIyo63C4zqUrJnp2ZpZFVTam83ewEqEGNqIHVBIrUpEVZdGoLqJoHHcqrLUp1dlLa+ObmlvGyVT5TSqcu8/fUiRMTU5ifn+VndcmgUga4JKeUYi4QKZULsFKm+KIeehouNU5gk5/R5sTrEGgxD8VcTPyA16n3yjAVc1HPynPnL+DBhy4ZVBdwqpJSWaSqUvSR7h+k0mQmYgh0YqSpNur6Gg3C7ePvw3HTAb7GMRBo9SiZ1AFbcZRkoh8FspFbt2+apkhatEoW00limhMd0KzWAzqGwfRv4TQLpGRgWkRKUjKHVnFilCQntuQJBGhYKtEm++L96zhFGfcAgW9uZsa0E9QBz+nDfd5fA6sb62RJDbKeKc6bByv317GysmqYz9ziNBrdGnYPBfY0Vm0T9hzoi/bh/OnzmByfIWDzHgnwbl6jzjupFmhwZEnlQs4sbJUD6HAsVchqa1HMTAmDVsouC6/NQ6bp4JzrYC59ZyDsN/dnUayCgKFkRD3NdjRnmFiPrnIbSM27BBnV46gOtkZmWKi1OMZtgkMLR3QyBYLEoTq712i2NhdsBHJ7OIG2O4Q3721idZ8Sq9rCNp2cOo7LaezTEewQABZOn8HCqbOm3+nAyBTXThJNrlMdiv2fPv1ZEygv8j5rlJNOrltl9Go3JBiKcvzWOa6bX1mHHb5GQdwaHZTiepwjyierRVvpZB10KGo7MDk9SaeYxr3797F7sIcCx9IWSSDHT96nM5fkJY/EJIEiyHvvEXT2d4/bcpboSHX2TCpdJAOuYTtdGH/P5cc/+eyLLxaPLf//9+OrAo5f+aW//rMDifj7qjU1Er7GSXCSEWiL8JAAQk3q01aQ0N1vchqUH3CwtcGfWXhzIXjoBbZ4sZWGzvXoIkLdr8Ns1IpN/RDK+QoHwwkHDUvNd1RAVuGAqelMnoapYNHSiSVTo3FATaw8EEW7RTxMkIGTIoNSHwr1TtBJWfKuKnqa4aIv5/Mm1VvuRsFcdc9S/EXbbBkCTZp6WOxmYmqS99M0uzjaebCTzqpAyxf1klZyskWP6bkLOaWH99DiAstmjoxEKBDJuQaRJCM4eeoUHnn0EZzhnwl6bO1sKKahHqhNep1tLjxtEeeVBMf36nzWJj2KQ/SYRin2JOOV4Su63rY2SLEJKtWaAUI11blx/RY21jZNPOP/y9h/ANm6Zud52Ore3Tvn7t05h9Mn53DPuXHu5AAikABIBQKiaZMEIVNli6JsVRmkpCqWaYoWimRZNF2iKJGWLRJG4oAcYDAzd9LNJ8fOOe2cQ/fe7ef9egYqCsHuOz3nnO69//3/37fWu961vhUiCJ1Kyv1+/GW/yvz9CJrfuV1SHDEqpVXr+mpio0JCuY2i4Pq9kuvU2Vvd1lWprLVVZeXw4ADsYBCqrwFLR/b82QN79eoxCl2FRe46FpfJQskPi9wbTArGIIOALlgZoC+zByquqxSbVi8d2ejghOsvImbV1jEw6+GNxHm9D7bI+qK0ijEpgUmncxq3EA5F+Lum+KHAyFkPLltvPGnBFMAaUhHcoIsxlBUg5nlV66R0fImGAoQNbuYI4yLLmwPocpWG5ficgyL0vw4L03kH1+/ghsUGxyyGO9Grafx9I9Y3MmaB+LB149bVunz24aMlW8I97+DaqX+u+sCqsbVKGcQkP//lL9ncwoJzmUswiqfPX9i3vvtd++Tjj11h3dz0lC0tLsPCNi2aSDiX1oe+DI6MuoRItWtYl/tXKZuri8GwKn1BQO3H3epW/AKAk0usWOHoxKRjvb/7zW+6TmQffvqpffT0qR3BINusVQ7QVdbvUDRgIzAwH8bci6uTxQ16/OCZOy7WECkdU3vVq8UX6q52TvZ++IPv/dAp/p/w9f8XcPzv/v2f+4ehcGxIPS0q+PYa0xhB0WThR/GxZMVUgac4gYpqlFuhEQNSqCzUVZPJlJilSfBKlVVhWi4rS91BAV6AeuvumEmBx5m5WRRcvRVzUDSsIq+VC5JCUKZxfza2t1z6rZRUPRtdP01er8pBleKrBb4CSoouy11RRmapVHaUUEqGBku6UNCO+7k2q44iJfv67eLFS66zueoYVCMhPzeEJRsaTvF5Hagjz4Ww6btVazvA0+T3Y8BmanravvSVL9mXvvQlO7dwFioZcD0nV5eW7ZNPP7EffvC+ffO99+yHH34MU3hh2zA3VV4GuV8VhA33xW1+eszi0SBW7AAhcX2/uV3ABB9cYKLj1nq5cRp7QGBUKn7u/AUnRJrvUUUplEav6LqeUbEPFf0FUFDtjCbwK4dFJ0diPMo/cGMWoDw6InVJVazlEZZXNRzHSjxineJqRBz2wRxatr+77fpJqB2A5tQGEDhlV8qd+dxnPut8dXUf28WNUV/UXLpiW+v7uCOz9tl3vuQSwmrIxwaA+2h51Z6hSIgUzOU0DqTiPFdqAICUUfQMz9sdgFkkE9athD+UPM2zfvpy0R5C65e31KsjbhEYXhXWVcBaN3n2Ms91gBXN8Np8s2M1GE+XDFtqGICYsGj/qHMJWzCKQ/ZxcWPHNnFr4wCHAthrm7tuju3K3qGtIe8f3H9qm/ypmhm5dcpTEvMb6k+wD2GXuFjGaGmUwfs//KGtra3Awl7aq2ePrQPQljIHrtju7p07KHvJtna3nGHQgOvd/T2X5axGyYptKG6jId9yCXthvGGur2RId5zMmnTQm26M7tYe7zuE5XNdBdHVH+XqvdctgFtcYt8FqN3thvXhog2HMUTdbQx7l0VYz/5YyuWz1GuKasMwAZtWR/HF7oH3f/Dtf/Qj1f9jvxCTP/nr7/zFv3i12XX8oMVCbWLtowODuBJYaRRRQUFfr2o81CMzhKKO4k9GbBBLVSymEeIqwBLnwaBLvhP76lc/b4uvntiqOlIXapYI9tvS4xUQ1OO6FN26jqV+8567K7GCOkK7tr1vy+s71jc4YnffeBuWk7ff+vq/cbUBclNUCAffd3+X0KtMW5Z8fX2dz1Sk3Gc7sJ29/R0WX1WKcZhIzDTdTPkNKszqYTGjKIeU8NyF884ifOe9b+OvAl74w8ODCbt4dtISEdwnhKBartnKyo6z8ppIro3VcB7FV9RmP7NzYJV82Vq4RZr1osIy9MA0uFhjCpNQ9iSClmSj+2IIfThk6iylCP6Dx0/s9773vrW6Q9YVSrjoeK6WscZR0fwIj4/v/lQcyz2NBZu2Jgzow48+ZV0K7Adg4VwWGIQCZABam9/LlfNifeXZq1CwiqUMoIQ6gsXvQ2GTPEeKP2OAEHQeV0cWLxHw28Uzs3bt4jzrw/uPYRqba5YBbNuA+sTEjGv9J398fFSDkvG1FTs4adiz1edY4rRFYAWpSMpi/oTVCxU3Aa0JcERTSds+EAjt2kAiaTfPXbA3rt60/M627bD+6oQl8Ajg0vhhPOlS3rbTB3wuTLDXb4+ePnEnO+rp2ZeMuJR+HesfOgWsIIMjruJX/VgqYkMJuYsh02jIvd1DN8hLDE5FZGIOqpIWM1PSooL9qgXqV8s9QKyX/VleXuZ9uzCnissA1SS5d9952+V+fPrJxy7GpMI3NbQWm1albT9GIA57GsXd07gCP8BVZj++/dFHtpMv2Re+8jV7/nLJXjxbhH37Ydol297dxNXymB/XVEfDgaDXJfi5FHrgv5I9fZ4IQKpj8/5UnwV5biX+TZ45Y9df/5w9BwgPYfK9vex4ft/qWy/NW8ra5akJu3Ie4wiL6joJYjyVKrBoD548xfUCoAFMJWRipK793b/7t/7Eo9n/n4yjniv/jZcr669tsSGaecLaWgyE14h+9X9QlaMCVSMT49Adn6nvpfIEVNQlAR0bUW3CrE1PT7oNzZbSlq8WrFytuRb36TQK1sLP5xohXIOp6VEWovtU0IUJCLLGCO7sHwAmLTvPg0dCURfvUPaolFXop2xI/UVT0lVdq9MXtSdUAExZlkOg8NCQupAd4Vue5iL4lAat1FsUTOxmMDXkBEyBzTVRRke1fc6SN0oNmxmdtBn8/l7uR9W4iqHs7+ziOiy7E4Y6Fkf3dIRAxhGSmclJu3jhgl2+dMGuXjxr965fs+uXL9rc5CibBwXnnnVkmN7btY2VRdvcWMTSNGxubtouXL6CBVDHMlUEa5xgy5rQXynHWZT50qUF3EB1vSpaGmHSPtQANcVrvL4elF85F4oBna6jXC/1AFG3dLUAEHtSvU4omLBEYgCAhLKynzrUUzKYyrovX7zoFLNczcE6lF/gNfXVVIq6kr1GRqZcKwFNpFOj4zj7orRvJV/19bHWEDxVDx8c5J1frzYES/jxXd4eC8diNoYgn+cz3nnnHbt45Qo+fMj+xa//Bsap30Zmz9jqwaGtpzOWBoBXsfwbuJuKV4SicTsLwIvlReMJGwAkJmfmrDcYtVLt2F7gyj18umgVLaA3gjX2wVTT9q3v/AC2twQLLrjAoOILSoHXcfXw8KjL2Bwdm7JsrmB5FLUDC4ujnAMDA85Vvnz+vOs3Iwa2t7Vp02ODNjM+7ABdGb8+gH8KOZsc4vUzuGWA6QyMJAJr7MF9UiMrtYXQyVaoL2kZ3HA171FSm+qHDg52MGIGUGJoYAn+oNzJ04I1ZcEqG1QgrROzQCCKwcGF7FbZQNWuXDlvN2AzVRR0C6MFebDeriOrptctt/bMYj0du4XsKTnNg2vYgDUvr6zbC5ib2idoZg3Yxz12KZms8YP3v/0NBwB/zNefCBxvQ3aKkb7/9qS7OxxAGGP42Zq3quItdRzSPJNoMsVCHLuqVbVdax2hZLJ07Jm6c2vosdrBFcuq9Fu0QiXvaHcOy7y2vgm9a0DBWDj8uh6o1O3rF7FcOnJsWREaBVO1BqtQ4HVqM6j270pLV8LXBqyCR3VMQsRD+R0qyw+itOpYraBaJgO9RJhVezAzNetiAGIManSjPhKqdcjnMpbBPXGpu6CuJoYrc1CBL9EYXw8gw89H+gdxLXz20Q/et4/e/8DGAaIxBCUZi9jVyxdsdnba5aJcvHDRbt244RrGKp5wAC3dB1iUSl482LXD7XWrYJk0GEoNWIYGhmwON+zs2Tk7szBp03NT+MBxhGofwMwAXgAddFKtFFWyrSa0AzppUbErglOpFXmGLKxGc03C3LKCoBICWA6WTvELCYWARCnzrg0ALO+k0wsInBZH4Ze5kxcFqZXaf+HCWRseSQFKuwjYU1gE/nJAWQLq7eGz1MAwexFw7uC4YgE8t1wbHQVr3OcAv987SNvK2hbvPXGzV2dYn2vXLtm9e3ftzs2bAOpFF4NSG0gNXW4D9r/9u//GpmF+d9/9jJ0gB3JFPBikcUBmbn7GXn/jnt24dtnOn11gXzv28tkrpwRDA2O4vJv29OkrlAw3EcFRA6KV5XXLHBRs+dWKPXv8FBevbil1dR8Z5h77XNu+SYBcTZ80jKmKzO4eZh1oq1pbcSQxjZ3Nbfbh1EhphIRqsdRSMuzrspG+hM2PDVsS1yKlE6ET3MPjusVwdbtrJYBF69rGOCo9/8TShbLLIM7CMHRyUhSLKBccU+v2AgSepo2Op1zLSc2q1RGt6qqOeW2tUTIV/yk4r6FjZ2ZG7d237yI3M25q3RLgWkKOT7qOrQ1TtfKedcqHdh2De+nMJWeI9/dzdv/hc/vk/hOMQoN1V1EEbjF6ov9gXlPvfv6tX33vvfdYhT/6608Ejqkzs18YGh78y2emRu387DjfYzY3MWrD/UlLsMhrG7suNVx1IGrjr/H/qb6YE9QA1lx9B5RElD7I8KA+Gx7tt3zh0Pnt8pGLWKMmwNA+0s16nNWSdZY7sbuftfc/eWKPnq9AaVlUBF71GHVVfrqg5wIuUsnlasjK6ihSJxRSDhf74J7UcVq+uuIbaoqr+MaQ2hsCBqo9UJOXCuxHx6SapaFEJh31VQE5TdsqwgbUREVBxzaSpBaG0+OjNoZF7GITe7Dq0wjMAgwhFgu6Y8NiIYMFzrlTh/sPP7VnL56a5ucOASKXz563c3NzKNCMjWDRE31cxxswTSnLYOXSgFwFa3I6HbXHFteg8vjVonlKQBoZTtnnPvOWvfH6azwbinqsCtC2aaSCSsIV/FUnc6XjIwPIKn6u+8Jq8f9iY44hYm0FFOpfqVZ0zUYHtlSDHVRMc3jdzBRcp7X1Vdy1rCX6w/j/ywAGyoTbtwYYnHR5rVbBLVSCHq6hiqeU0KfjbIHX0PCYTU1MY8HHYAQDLkh87sI5U/8WBcfFzPQ+ZQ5ruFSlVIWm71qNNb0ACKunaWpkxKbEVmdn7TxgfIa1i+Ma+gB8DKprMq0Ewf7kkHPV7j967KyxSvE1TyUWS9jGGsDB+i++euXe9+6779hrr9228clxBxhhgDiSjLtEwmy+wppv4kqdOHnB62Plut3aKimvzD3e/+RTW3zxAqVVA6YmRrEfC42S1muWhwVX87hxML+I3DYMqSbh6zmrjYYVFPMrVu0Fn6F8ji4WtAD7qfD7Y3Sn1izBumCU56d53nlYoMGs91xioTqsQWwwnqpVqtvIoIowF+ydt26zPtO4UzHbLjRsp1izYx1lt3GpMltWPdi0ORjZtfPXkd8ue/5ilXV6YVsYpHYXjMbrR9aQFQyomI+GhSms0l1vvP/tD77/x46N/BOB4z/7S7/wX9y7duniLW7wwvy4LQAgC7gcovyyWLXGMTSnBq2S38lWQr11kqHgmhRYSVJKHFI7OjXWPW5D05psCJZWBV6tZhc+acEFaFSuvHB23tw8CBhKi+vvp5VSjkJA09woBCVgNXWNJq/B2k9MutR00TdZA6Wi67RAAKLEHQU0JcwqNZdSSEDVi3MSoelAHdOZfQccR53TzlPt9mlhU6t5qpAN1TPAnuT6KE7RQZL6EfpbgJt6aoS0sVurVs6ncQmwxD2AIYxK9FMFd+H+uA1PT7gRDbL+yjTd3t2zMuC3iXvy3gcf2oePntrTV6v4muv4u2u2uo6V24aZsCbr0PMs4KWJ6peunLPX7lx3g6LCIQDxWEd2DbAQ+suayHJI0NuAkPBTgqD9EEdQTwZZE/n0Ao3TClroJIIrS6aKSinIj9PWT5v3Bl0cYGl51YrVPHutNngGmKzDQDZRyB1XCZ3P5GBjPbg0EbfWii2tr22w333WB0NTLECnYVm+B7DqSo1WR/kHDx+5RMKXz1/Zg/uP7CP8/qXFJQyO34J8tpL9YrBG1V/I3dK9qt+skr7SmUPb2tqGEcKyEH41fX728jkKgFuKdslKy6VWTokCzZsbuEcA7+07N2E7r1lf6rQVpHqR7h3sO6DQyM5P2Ys6hk6BZqXkK1dHCX8+3FqNsBBILr58aRqZcPfuHeTyxJ0uOncQFqDh17VyxbEItU6q4o6rvaTYS+UY88Y1a8ddtonrpklzOs7Ocu8CnWajjDFJ2e271+zq9fPuOXZ2tl1Sm/KcdEjQQf7z2QOMUJ997csaHPamJTHUKgmonPjt2W7BcnyYWiCcNPJW3l6xEMJwbvIsbNBjH378xMlXg3vp8oZw7cK4KCwUgCT1VZ+OqA4YlFtVL/f8/icf/ZoDgj/i648Fjn/wK78Unugb/G9bjUqPUmFVvapGq/uHeb6L9hQhD+JrFvn5PoguYZNAqqBJ/rX8MtV/qOuUhvCqYGhnR7NU1OMRWtrqsmKuanvbUCtch1AsYBcvnUOwawiN3wZUMxGOWhE/UGnj/t4ufMugSy3WGbYslYb/qo+HZseqXkIJYWIbSvVVYpQy7QQomrmi7D79J4FRnUeT32/jQhypxNzX7Y47ZVF1HHrcrKLoUjCBDyDIorqGyICRdZqOcSSCvTbAPQ+mYli8MIDpRfF0lAn4NJQwhoUIYc1RXPn321t7trWxh+Jt2xZ00o9CbePzr+zsWhm3qxt3qIlLVsFH39g9sBer63aIFVT59rlLZ+2NN+5YP+6LKi1Vm9BBkATEJyK/oEAZtqRUcmWsKs7Ey1wWqPI65NYpIn8aywEA2yqlx+3jgXWMrdMa/RkD3N3c2JAfRTtxJefCnwoMLBT2s897sIwGgjuOy5TAdY1D+QF5nlc1KyoOE2irY1cBGq4O3tr3IhZVJwXKeVlaWnajG9c3tm1jexdGo5OtrOtnoZiSTrvS+2kASWM1fM7NzLJOSgBUO4WHjx7Yo8eP7PHjx07pzsDelG6t+pLT+bMd7i3sTvk++eQT52b42PN3PvdZe/fzn3VNnnX0ubK8bA8BL6XXFwEEnSrlVBMEm1DrRbkCYpvK94nDrrd3dgC4B8jGaTOlL3/1J2zh4kXLwdDUva7VBB1Yz0AkZo8BxkVYWTdGtCcYsyPk8tgbtFrHa7lq2/ZhLwpka6i4ihwlZ2dxNVSYef7SeZiIHAYzjcdQ7G1zcxVL0EKOgy4g+8UvvANw3eAePS4b4cQXs41Cy3bqMHmxbWS3IVeYz4l4wtbC9m5tZQFwBUC5F5i3XBMFwTsY8S6+e7gHH5/RBWvu5g3eo+bc116b+9Xf+fg5Qv+Hv/5Y4Egc2Z9vVMs/o2HO7/3gA3uMj/gxFOeTpy9saXXHDjKnTXcHh4ddDwE1Uwngtmi2hzvPHxly8Q2V+SKFaF4Ha44wIVyajKVWd3keTFZwcAghTIRsGMuqWRD5bMaGsU79+L7qjt4XC9n8zLidwXoP4ibJZdhD4ZQhqexDTerSPcjN0IqLfg6jAOfPn7XbN65jqW+5oy29RpPNlWor10Tvd23Z+GxIDYzhxNFD5TzIUkvwhfwKrqptm/JFNQxatS+jIH0cyqH7RVr5xodFgbt7Pebj80uNKoCA/8gF1dlLVtHfG7BLF66cNisG3YcmJiyLhdIRt043unpOGwX3BIIuManb22NelFgNe0ZYs6HUgGmwtDpdKb1Y8SQ1W9aaqtBNTYkUkFZ7RuUHgA98CWh4Bwrp64Xis+Oaki7WJwblOmhz/3IV5Z7oW4qoOhuxkLDKtrm2hFtM8uKFSzbAvqr6U3GXLBZdFdKKEymTVMftqrxd21yz7/3gu6bRmTp63tzYhL0s28bmNmuIe1OuunT//sEhG9F4hrNn3GmGwC5zmAMUCjCXTdva3LUnj5/a46ePXROmHa6XL+Sdhdcs17ffvIMLM+H6pmjaex/gury0aI8ePjxNy75yBdD4HOB7wWUuv4AxSHZUiVorlm0dllNkbzo84+TYqFvjNdxMtXKM96XYD5VQPLXV5SWbm5mxa1cvc69nXXB3F7YiV+LVy2VcdZ3UFNn3Y0sMjNhWOmv3ny/aCkaiftKDOzRk0dSYZatNO0znHZvd3NhA64/tdYzC5z7/rsWQqZW1FVvUETWMU7E/scEz8/OmQWf37t62t99+nX/PsGcyGMo0Dlmu3WtrhbqlJUfIv4+9quzsmR8wa1XkEqp+iT11ugi8/khke5AxL9foQU59yhXBGIltePmz3az1NMrNtW8+e3VfUvS//PpjgeOX/+zP/FeDI0NTuXLdvvfxI9vnw4ssSoEHUjaarLsUVf6wgEKLKOuv9v5iEGosq9R07s1O532cDhoO+k9zLSSIBSh+FKt97fpFGx5LsZjVU2uIu6BCsbHBQUti6fri6jge47OwAjy1ru2D2ejzu1kIVYuqkG4Mwbl566bdvn3bbgIYVy9ddJ3U1T1b+QeLi6+goD0ubV0Ja+qE3o2lhd2b6hTEOPix89P1M5XhK6Vcw6LcGEE+U9aopJwV2IXKn5V12eTZdKKh3hbqXO4PRfVG15hXeRJiaxrW1IXVv3fzussLefbsMZQ5ZYlkP5au4AKzvbxftQhqMCEGJrYhN8cFmhtHpka4yYTS65WfITp86orIp9eJyS5Curef5WfqRaFeHKprUId4XBDWXRPCJFmuWBCgUFxI4KmcBLEpJc8pW1OsULGOOm5mHZ9cQ4w0oEgxKLmSdWXfwgLWVlcAgbQ7MhRoKq9HVF8nFjqpUGD6ANdMSXzqSqZObaoo1giLYazp9avXbBRl1bQ6MR41GhoaGeffMRT/sS3iJmUwLgp+u6Q/ngc9lm4AZk3Xee7i+QWnVH6AXdm7Xiz013/zN+2N1+6hZG86xdNnb25vOSUvAG7H1bJ5YEVTGKEhQH4ilbA5Gbq4psdrdk/Dbr5214HNFspdwV1UU+e79+5YJBZ2+UmLAMkyCr6jAH+hzNrV3GFAnTX1c//nrlyzVQAqi6tS5ufPl9dx18pY/j0AM4fB7bfkQNzuvH7Lbty6bOs7a3YfNvXg/kPbgJkqhX9n6xDG5nMtDvu414mpMVPd0crakq0DzAHYTE+k3zbQzQ3NjwEN/OxDbRNAApx7jjB1MHtPj+bdaBypxo36XBwjzHdUTI3nDWAIA3JT+bMbAJHbJBloHjWj33m5+k9Z7j/09UcCx4N/8n+Nn7t07r9ROvA2Puzi2q5r9KKU5FhUU7s1nTxo85MjzvrOzEy5gI1SsBXo03FXmvepWa/SaiWUyvmQ+6DRBgoEaX7pHJZibmES+ijlhYHgI+7uH9j+1r4T6nPQUFVNKqdAKeaq+tPxZIaNkiXQKYAosYrELl87LYgbHdMc0aij8wqKrmJ9XuBLq1pScywkqKtr6wiThj7hHyp+wr21NQwZiieKL4U9QQCVtKbUbGeZeS4dVamHhmpS9gCiIuxF1LcK4D18/sQV5iVR7qOOx6UfZwsV5zYIbBrlivUCilfOn7fr1y45P30Z6j0xMQ0b0L0q8xTLD0ipwXC7W/fUOU20wodVjZAsfxAgDYUBATCGO0Xx+Tmv0ZT3Az4zjxVVFq4CocpqlBujEwuVZ6vnqKtn4OeqZXFjJ6CrXMZZ8F6e2/WrADzUeE4MUsfK6rBWqxURul7X3nFyYtJGVUYuduLrceuhgLjKvcV0ZC1ee+2Oe/2zx0+c8up0R82Jh/hemJ221+/exa312tLKEm6OXBGxEmVNVlAU2CVWXQxFx/4qalSekI6URV7lel6FSajhk5pHbe1s80zHuLYRgCFjH7z/A3sX0Dh3Zg4lqLkh2prfEsPITQ8P2dzwoM2PDlo/9z6CQeqLnmY7KyVA/TaqyN5BNmcVgHAY4zU8MOiSDw8P9lwdSTp94MCUjbV4JGopALUPt04ujYLC4WjCVnGtFNw9e+my3boDCJ294PJScii0+tb82X/35+0nfvqr9tY7b9qjZw/t99/7lq1vb7IVPVYtNwCjOnurilrcThR8DzfxybNH9sEH79v61qpFcXWHJ+atagFbyeEqoguq/p3GbT7Xl7ReQOJ0+DtWB8Mh8FXbih4ZfeQsIjbN2nTjRge7OtaLUT+qVZCXI6s0KqxB0/qGhqb+xl/9C7/6T3/zG3+oE/ofCRx/9afe+lIlX/izuyyeklI0IXtqAgtx+Zy9ceeivXHzPN8X7fLCtN24eg6fL2KrbPrW3r4LuCjS0mCzFY1W41x3usG/ZZWruAjdat3UfYRwTNvISJ81jqqm1nW1hs6u+9lkNZfptQvnzkGVQ6YmwnvZMn7/ri1tHtouVE/gpHwR5YOoRaByHZQB+vzFM3v//R/ad77znj1/+szFQ2SF5CvqJOUASlkC+WuVJvfQ6wCiFxR3VZIoi3icOoufuGy80yCjm9MBbQ9AC6UgYlui/WpPmOyPW6aSt/1CxroCPCfXfPpixT749JEbtj0xNm3TKNqVs+ftNuCmdRwdHXGdwV++WnaB4anJOdd2UY12PDAiZQm6ebAourJddcwKZtnm1oaVixlAoMfFYASOXtwfJTYp+Kl2B6pkVe9UMSrVeagITBWTsjhK6RZ7+fGcWw378aLo6lPZyzoI4KAWgAiAAsirTP3ypXMAxZiNj+FSoHTjI8NOIOUOTE6M2yWAcGZ6xgGSWuVNT87AAC+49RYiRWMJgGDElRAcZrPsf9EJsEZM6rhRNTxVBFbFeFcvXXEFfOfOn8N9HbBP7n/ickRUAqBkPpWQJ/hWAFXZl00UPJEaBkyT/LthDx48giGsw4rCduGs+pP24HpE3RiIFAA/wLem40RZ3wgy2HtU49kBUdgjxtmOAdtXaxu4E3VL9CvNoG2Hh4enuUDI1+rqGp/xKSARcSdpI0ODGKkwbDdpYxikadZBMb3DtLKlS8hWt5t6r3IHuT59/f32xhtv2Sjr9o1vf9Oev3ppG9sb9v7H71u2mEMO1RbQh5uiGqiyA+Eg1y9WS7xuHVd7kX08sqnZSTt34YIlRqZtK9+01Rxut4x0s2xXR/vtAs88N9Zv0zCUkI99rp121desGB+GpBuW0Quz6EFfPLi6HQyf2loqo1uB+y704cqt27Zw5aqVm40P/5+/9bt/aNbsHwkcv/K//nf+aqHUuv2P/tk/t1Id2nb9BpTwjF06O2fTIwPWH/NbkMX3g4Rqiadg5A6uyuLKpnVBg9VjoAUa6wQkgPD3o1wwV+ePy0KFwgGEX/0a8f2huhUWxqfhNtWW7eyo+7ZSbtt24cwZqHzSDTn+7vuf2PpuBuqnua0d6LpyRrDMWAmVtm/iRz959MhevXjqeno08PeVQ5E9TNt3AZHvfuc7+OKbLgimlvc5NkajCJSMdIyylNk41bSgTS5OoaMyXsxNY47xHX1YfTW+0ZjDZD9u0ciYC8I12Ej131QWXwNFebm8hdBoZuxle+ftz9qVy1ft7OyCzQIear6iocCqd9EU9lqtaYuvVhCoAcAVXxUGo2nqot1oPAosH/e0S5fcEW4GJcridvB5WEkV1wmQBQCy6jo9SWeyjjIrKKr/NKzbMRKo/YnolKNU3e49Ddwffu2CpK43igZQwQiUI3FTCnzuDD/v5fOxaCW1IdhzR8uTU9Pcb9C+9933WPd1riGgP8H6xhD6qqsD2oRKb2ysWQHFOYRdqXlyJOS1YvrQnSIc4S64QDVKOD09jStwC0GftX7cNxVzyb3519/4N+4kLKkkL5RukN+p+EvBW52gadzE/cdPuT5sjn1J6+gaxRga7LcZ1Rh5VQChg238fNZll/s5RoHDMCEvFlendGoFWGQNq8cngH/V1vfSKGqTe4i6lINd/h1OJB3YPn/2zEaHhuzdt14HjPpsFOBTtfLMzAw6cOxOUZZXV1HyHcfO07i0klOte5q91ZGvigiX19bso0/u28vFF/Zy6SXKWoat4yKwJzyeY6CqGVLrxzBueqnOezEYvYDAuQvztgAbO3f+qpXavbZ8ULYsbNNlvSKB0wm/pRAfX/cx8tptUyMpmx4fcrEfZTE32BuFARBZd1Ss6uM6zEPywZ3ayNSkXbtzx1JDw7a9v6+Dj8y/+s77//oUGf7nrz8SOP7Sz/+Zv9fxxvsfLLIIuwduM7//3nu2+PKpbSMoGnsnf1XxBdWHILWWhgo+wYJ2e/08YAAr6YHy1izOg8cjAShj1eaUAHT9ijs1KSKIClLuwwDUgyOAUqpZjGZ/OvRDAGdA5pmpCaxzzJ1/64iy1xvk2l4e/Me1FeryhRLwegUopQA61dEYvxMWSKMWxFrkMggDdASmhip1lE5Fdx2dBOCmlEs567CACryKwjcVaUZYkmGENjHgOlUr70L1BfLHXW0MLsDswrxr0ptFETRDY3B8xu689rYtzF/CsgYcszkB6JShqN6m2zsH9q++/rv2re98zw0+UgxIIxsO9nedAmoeiA8hUJOaDm6DX8DGf6ogVeNmBR9bKHIiGXG+vUrPdUJUQ/h2oeyK/h+3Tk9XXMUteyMQUXWpYhs6QVEei8Dix8e0Ap1TtjAFaJx1ll3uhxLuKqxrVadT7OcIbGN4bAKFDwMwYyhL03Vsk2Wbw10tZnmO3U3LpfdRuE1kpOb2SM8UBIwjAOK5adjX/KxLw1bf19/71jdhp21k4wwsDjDkvpvs297unj178tTULFiu0fjomGOM6nAvMPWzrxoLwUtNQ7Fy+SJs4AGsa980if8sn6HZrh1AQZ3wlbSljnSSGzVPUl5FGYNT6+qxwnG3LSJ7VQC1l/2OJgcxKn5cyS2bO3fBWuy15tmqIvnm1ct259oVB04JjEULZrizu2MeLKMqn1fXttx7NSpURZpKSBRbRGhtcHgUuTq2jz++j7FE1jBYyvxV7MnDtwyKJvFJBhXD6vJ0uMc87nkaRneMuzSBPozbxYvXLBgbtZWDmm0WYc7IvBhE7Lhs52Hw/g4MopZnz1V9DiPPqPZJht5n9/XZMHSXs4S8l2EjdRhVKJGwKzdv2sTsnGlEqU6edMLV290b/bVvfucfniLD//ylR/q3vn7lF94e6u87t9c8CdqnL19ygYKdnz/juiq9evbE/LghwoowGxcB+RWJHoO2bYLoX//eB9bqDVkolgRZwS8EWo1UQiF8ZSzLW6+/xWL02Af4iRu7qxaJqJipxU1wo5mS8+P9MI9qoWgzwwP2JtT+9tWrbNII7knJvvP+A8uXW85lELVWtaBOBOSm6JRAFaqssIsVKO9C5fHqRCWr+uTJCzceoYtFrrPZFcVkUEi1/NMowmNoXqdetn7YkgYee0MxF5j0enywKx1b+gDIgIgA3ywod+31YGXxKf2RHlyoZUef++PD1nPcY/ndQzcVTBWOOq1RlKaMMKlHqo5CFTRVlyc3awZr7FrF8XkaZB1HiVU5/NEnH9k6qO8DRDIoaafXB4gGAeScTY314fpcdh3R5fcrt0XJYk9fLtnOdhpuAlCxQgIcV8iGEKizuyaHydVq1hFSfGg3UtM1aY642TCaWqZ6jVkUfFisKoZrEPbxHp+zSDq12dnS1LWWDQ72WT63Dzi07LUbV6wPV+DZwyewqGXWCqBiDZXG3uF9ygkZTCbsAgodZQ/4ke3hhvzLb3zDbr31WXv33a9Y5jCPldt2zEst8jLprHsGWX4F2NVWQIxJ7Q/V50XBeFTOMhiydSy9slfvXL9khcNNgAlFgCF7MY1HGAqV/EuRZQwUx1B7hrHxMdc34xnK/uj5KzdCo4UR6/GGMRKp05wO1nV1fdUZs7deu4M8XrImrqmO3esAvWp//IEwMtdxg5QODrKuqbSOc8VMj/X0aNnY2Bif37YPf/ihC+ye4B6VyspWLgHa2ld1HFP8DLDAzSmVCq5vyHHvEXLYa/OzEwDoqJ0/M2c37nzG9ovd9mS3aFm1LPDAIKpZG+4U7Yu3Llk1vWOZ/R0XV4pFovYU2S9X1ALjxD7+8CnApObgGFqMjhpB6XDh3mt3Mcpe1lwNljGa3LOMjNa5byA0fOfnfnn/RxDhvv4Q4/hf/cQXvvbbv/f9P7O0tWcdFEZNTuq4EMPD485ClurH1oa2V4/M8qWGrW/t2yrfu7kiVA/lh/IdAQATQ6P27mfetlF8LWwIVr/XKY4G7naAYBW16ZhRNNyNGqjUYTIoL5vbhqaNDqRsuK/PZXH2Y+mjEmoeTIsai4S4cSwtVlY+c8DfYxfPLZjG3wlQlJot1qEIuVrNK9Yif7iCkig1rYxPV2lVcFO6eD7FLpQpCQhC0z9z7571YcF6u3yAw2khnJKMNCAahBJUuc3VWAEF3lyFLaD5Ena2sgKV3y/aBu7KyotF2AoCGArY/s6W1ZQLAfXUmMz56Qnu94ydmZ11zWlH+FkqHrIg2KRqxkb+0CqZXTdSQqnoI1DiTCFv3X6vDY4O8vmnrePCvEGnScqcVUxEwdAc9FhBanUKY98REAVAcb9Q1EI+K1x1jE/CoRIBUWlZctVQCIGGcKeuXrkOFb6E4A+gGB0XsNYISCWDKQ1e7SJ7vSGXS7O7u4VrkrbpiUEXS1A3t2QsZIlwyPa3t2wZKr65s2lbMJEin9+NglVwQ2oo8xbs4MXKmvWqxgWAVmXp/QefYLWXsZjIDAB6/tx5p5wl2I+YiGK5Pfj+CXX8BuzkBq2vrwC6ftjAJXv93h2XKn7/Uw0xqgF6MSsgW/tqlJNM2Wuf+YxFUoPIa8HW9tM2cea8Xb1x1+bOnHUsqhdWptwIdbJTfdTO1oZp6PRn3rhj169d5NlL3HudNTs9qXn86LFLehOb0UCs+Zl5Jx+aVqcGyZqyJ9DQQO5PuSe1kVD8R4Ou89l9DKWGWwdxtXrYG5Xqw4ZhAwImr7/b+gbjdvb8vI0Op2wAMLtx4zUzb9w20ke2h/6piXEQ/equHFq/t2Njqbht4RUcHB7gi3RZDXf0hx89sHS2gLFs2RZGRetS5hlUezY5PWXXb92C4XQwvLjvCIhiIdhE5LHHzU4+2N759J//7nf/rc5gfwg4/vb//i/91bWN/ZtKv3VDdlHGNuikuv5INGRb3JBqRzQD9ugExe+o5wECikB0eHgNqFHAS4lEl69esPkzs7gk+I24JsVyzhUTvfvZzzmh2NrccQ8oOq20bgGKyoY1te32rRs2MJC0XTanT9PL1L8DP1Z5DPK7VSKuLtsnP0qMmYXGqcrUj9VRMx1F0dWT4rQ7lxfQK1oGC9dEYTTkWe6JGu7oBEJUXXNPBqBrC1A1NftV0LLTBPEbGmIEXKBwGh+puIlX9F7BS9l1GI8yJ9WSvoAiObcARVbymZLVrl1asLNzEzYOtVXD2qTfZwEPGi3GA0M5xoVr1SrO/dC8k0iwx2bGBu0sfv8C9H9yYkKnq7aK4iVRzP6+BJ9nUNYRlLwf1qbZp6fbqE+WVRMNZjtAIXMxIAX2xBh0hK1TG623cjRk9Y9RRrl7DYSqCSNJDQy4mMshgv/k2XMHGIeZfUDptGguGuEesNI60s6gtKLZGjIdBnxHsLABBK+LNSoeZqH3L62Ipa50mlbALdQUsu3DQ1vZ2LYnL5dtkT93dKy7vYtgF92x49nzZ9yRp4Laqn79qZ/8GTu7cM5lCatnigxZItHv7nt3d9uWlhYB0IB98Qufh4H04ZMf2P7BoVsL1VIpnlVCUTI6XmYfU5MTNrFw1vowhL/x9W/a1Ow5m5qZcdXNUvArly9jZf32wQ+/b4lowCYGkzYHcCtbU4FXTVbb2tjCtYS9to9wp0ctDFPowoikkMNxFG1uahK3ftHF3m7evoGrUbL7Dx861qRAq2qySpUDdOKQvWNNkXcFsQX4Hf6salgWTGQYt+Pi1XMw7iSf1bab129aX2rCMjCHFfVAQYxUdR5sF612sGoTKc0GPmJ9l5xs6yhesTyVy7vud7UjlzqfwdD5/L08+5R9/vPvAoweKwHmOr0U42y36laF8ahV4/Ur5+xwfzvzT37nva87IfvR1x8Cjv/il37xv253upNri2su+UqUb25sCCs5jvLG2eQdK0jI2pq2hd/KJgbxQ70IcAK004mJynlrdR4GpdDx6OjoEFZrxx21KaO0zJ/PX7zAwqy5BxwZGTFVRurYcx7FvXXnls3OT2EBO+gX/nw0gUXuR2xVpKXciCaLWwb1NZFMLKVhQ6l+5w7JcuokQqnVYi8quFPUvFBVo5SMC4SqeY18eDWNScAuJkbGLQUddlmvYibq94HiNeog9Oa2o8iqiBSzCQAwcdhJBIAK47cro1Xd7H0IQKmcZ6OgnzCCeAIXxI8/3dNmM2FHfL7mrQTZnBhMq4+1HUYgJkYGbRoaOjQ6AgypnV3TFZlFoZk9/KcTHnVX38Cyq5lLmG89r2a96GhcNUCiFjo2VgGgsiwXoeUOPNhPsTQdZcrKiIqq2ZHovWIbrgcHzyPgVLBRgraLO6ej9FpDMSG4DOulBDP12HD9RrlWtpCD2aiGRqc3SC97mAMoajA7scTjOgBbazjWU0MR0k2AEWYnxS0DyNkSFrt14vpdQIqt7o6TlcMxYBoErVOcfkBIdUVzsLLBwSH393lc5mmUfHt7w773vW+7I20d9fcn+lwAVAl+a+sbyEDD9RpRqUEJNqWgpBopqSRfvUA0oEuduAJq1IxSKcenl/1jYXAZorb88rk9/OQD+8kvf8YWJofctL2l58/t8CDtSvA1qzaJUUiEemwcnZgEzMf7YzauDGJc+fTBgTuNmV9YgNV67Icfvg87zzttE9Oo1FTSnz89Uu9qA8YB9kGtbmvssRdmFHR5TeN8tt/XhfugWSvjsMBrGO2QLe8XLIucypUJdDetvLtircI2DHbUAZHiPKVK2a2FN4ALmhyGJemkpuJGl0xMjFsMF/TNN+7ZO2+94fQ8BFgKCIvZDM+IQQM8Aty7gt4Hh3vxf/7ND/6+A4gfff1bwPFP/tovTA2mUv/5DPQ4ngjZ+bOTdvX8nJ2ZHgONhxGUrh+lSB/ZCdRSXYMikTiUMewi4arvKFXSdnRUsKN2mYU5gaWo2zNUClSTlUhzY1uAj4bNXL96A+GP4qJAr7FGPZjJq5dOG7BqgHWG146pGEwZpDAUmVGlN2t2aa0KvUY5QlgbNSZWcpRiGko9VyKRGIMG9QZhHOJd+WLONUyRa6QAlLqmX5hfwA++BLImnY8vqqgkJiVOQTOwzJqOrwInaB8KIEoZBTTACUmAO7rsQKPbx00XnRarElj2w5RU6ar6CP3uzOykTQEM0yPDuENDgHGS1yQsnOTefB4Y27FlAZb9LD5yNosQB6zL47fHL1YsD6Xs4dnLWGwvTE6JXAoq6zkHBgZdsFZT7SEWtrK6aR/ff+gSwU7ZhdcBtYYnqzeHch0EDqLKjhpjvcWUxKiUWap1E+CKOeWh8ppfcv7COVjjnDMaOlJU/wzFTQRCso5K5lMBmyp8FQBWevphOmsH3EMW4T1ECItcR3nLqv3o5rkUW9EoRiWtqbL6NCHPbA7jJCD1KZAKcE6oyjbV58BNSq396OH7ve++Z+urK27vxUbV47aAi6bpZop1iZEq50NNnPr6ofhDwy7HogcwkewtLa3Y+uKy1bm/IIypkD2w+x9/6OIqal/w9PEjqxaydnFhyvrCvTacjKprNUzTYCD9FsJYxGGGc6MpS/D3EMqPg2NBD6wbuWnzMI0TD89fscWtVVvfXXPGRA2Uj45UEYubjJFQUtc4IDmo2cADcb5jfEetj7/3pWLmD/ayTzAS5Pvenddh84O2lm7YZrFuDZhuD5/XVL+N7LZdhNWqd6taLOwAWls7e+xrlyUTAxiOmG2uY7gLVZ7pvF2/fMUmZNCHhsyHTosdz8LEcgDx5hqEIRI2tVZQEmASQzA+PJq8MzXyT3/tB58WJPr6+reAYz4e/ykA4Kem5ydQIpSijWIqyQc0V/hfpxKr3NBeoWxewEKnG1F8SFUd9rKAVVyHrq4mD9oLinqd8qmPwPlzFwGAMaeU6vQ9NjbujnhVxKTZq1l+loLGTwFOqgDdxifWpCyN87tw7gJK7nOt7LSIZQRTzEW+onpBqBy+mCtZH4KRgMpKcFXFqLJ9TYs7hJapObKOvHYP9lzikyLrERTrMn7tDa5/0qyDyGJDLbAJqw8YeFAK5XYkYTE6tVDwTcqQU2MYxXJgNnqtgkiqb8FxsxivHcbXj8YjAChAAMsS7R3Aem7yfo2M7EtoHAEWFhdrp5i2D548tE9ePLU8z6Ty5h5/yBrHHnu+tG0PXyxZMDlg/ugpcHT9yCqKNVy4cNEmpuccaKysrNvLxSVbgUarECyOMqnhsAKiAlNlhwowBByl0mkpt9wAMRW5dWrqLNdFTZHk4ojZyeVS8WBfXxKLn4IBar7rnHs2+cN6/igCpraOUlgF1Vaw+Otbm+6EQb6dxkYcIHwVrq88khpgrgCljofVxU2ukVLb1YxXZ0eKgXSxluPDAwC5n4XtuP1tsDfKE9E8VHWWe4RiK8PYg/JoxrBm54j4CNAHEPSxkdNMyzDsQcluYqHqhqZnPgGk1l69sg4s0g/we0/4PJiOYhIffPiJK54Tgzp/ZtpSsMZu3KyBvoiNpwaUrmqby69sbfGFBf1dbg6wH1bs4T4VCNcA8zrv3QGAVvYzgGbV1JqyWMq5RlEn7TqMQDHQbtf7Y0Gd4li/LgxuN/o2Pg5r7gtbJI57HUQ1MTzKQbpy8boNj85aqe2z5TSuF8CLqCjqa7ltFB0DcBGm7vcFXXB2G1ahdhUBDLuC4Gur28hzLwTgLEZrmMvCknHHu5AL7bEadesErJf70nF3BYamKmqX78O+ZXEjG+3Oo1/77od/0Nzn3wKOty5c/GsLl89dHZ8csQ8//dA++fgja0Fxk9Gg8+N1znxYUDOeugWx0mroIwvgZxGTWM+rV87brZvXEezTWR7T0/M2OzPLBoD6KLZSxpN9UZuaGnWzIh48uI+/GrNLF8/bMIChlv8lFF9NjTWERqP61eQn7ON6fL6fb8UYVItRq+ML1gCpKOiMX66EoSD0vaaUaYSlgpsRhKmkBgcspLNwgGNrexuZ6FgMJhJGoaaGUnbrMj41OlStZnFfECYWL4ZlT7ChmscRxhU4QTkP9jIIdtUKxYorbFIQUinVCpYpTbwHC+SP+F1TYWXJZnJZgCtjYaiiDyVWJWgOBjWA2xfqi9lBo2SPN9dtnetsqXFsA8rQE+TPE9ySnKXxSaOpUYtB0dMwmQLPFYJeKolI1cMR3Dcd7ekIWxmj6tOpnqkT+Nc6yajWm7hcp1PTdMTZA70W+5AbJvQJw7Dc4B6BBc+n6mH1KVF+B8bQxUIuXbiMy5CCwezaflozc2tYxAE7e/4SrlLUVnGJdGT6/PlLaxw1XOB2fGYC645BwI0UeO/ConT8fQKQCHDkIgk4XIEdRinKnocCCuQe2d3b1+028qN2/ypWC4phQee1xod8fjorhSi7ehINF58YGwOYfTBIWBTQrclz/ciTpvqpF6yK19RJTi6wBmx3tIYo6QRye2Fy3G4szLhCxbCvB1mOwpyGYcAxO8LA6ZTt4vwkz4lRBBzUnGlrfc2ePHqIq6EZORgADJniNgpcP1p6ZY+XluwFMraKou0gJzU+VzKi0wmBljJtNURMTZJu3rhprwCwpy+fsr5rls7tsmd5PKem5cs52BViBRgOpUbs7LnL1uXHoGZbtlfB7UXx1XKyns9bHWD1H3dbdi/r+roCpbYDcOwDIO22h7U7AXwiGOZhwFgd/U9jhDKgbfZdxkRBdcWDXKEoBlWdz/sBmJu37trWftra6OHNNz9T+NX/7n/4zVOk+F8Ax9/+W/+n/3r+7Fw8i6C+Wl52FYuKHkehhDrGU1PZnUzJ0oWGK8iKJZOuMcsXPv+2Xbh4zs6dxQfVmfv4NK6DcjDmrS8+wMaAooAGJsTRyr39bfyvZQR+nwUN2sKZediEB6Eouc5b+xkJW91RbqVvampYmUVSObkCnsoUrTbx2fBfNbhJATF/0Gdj48NWbRTZzJKz4IqKb+3tsCn7sA4Nw4FqTkyhzGEXkLx6Yc4unFF2XRsFqstr4Fn9UFGvuR45WDWlIasOYWfnAPCBWejoF8OvVnEN/EBXwu3rtiBWIoqfW8Uq7fFcZZRMiTxqU6jUeJ2+9Hh9bmjVLoL2ZH3TKvjXNTY3DfX0+RIWiQ3AFCKwjrgFIn0Ikc9KCKa6tndBbUahtWfOLlh/aoi1atrm1j7+/q47UtVICKV0qzerBgBJSd0RJsJwaj16uNcawFrjnjSQOuZcAIGwTp3aCJKUWsWHWuNrV6/bKAIuEPaz7mKbCjrKounEQ0VdH32Ehd5Ul3WdVenQVbEDZRtneN0ebtchAF4F1NS96jQQq+CtTnp0v8ooFkj0xcN2/fpFu3fvho3hCih3pRswVsJgHSVVsDwcUaV1L89Ust/89X9pv/2bv+FOiV67ecMmAZAK7tsUwHV+fsa6cQ9VXKfTOW9Xj9vTqeF+51pMpxI2M9RnKdyAnjZWmT3XCdxLXBfMPGAWcgqk8YqjGBYdWSptX1m1ig9UWT+dbq3u4vJsbtqL1TV7zHtXkbU063sA+1JqwjbGoAjzVVWwC37y7GKoqjQXK1Sl79bOFixFsSCYRbAbQ6vWm9wQe11Hrrzs2Y2rt6x/cBr20m1Le7hj7Z5TtsC6VhUELqPsRz2whx4rZmu45Mpn6sXdrNniyw1kt+Mm/CfRQ+XJuLwS5E4nhd1yAQFwsQoxQX11n3RDAvqxHR5b3ty1LljMpdt3LIwv9V/93/6bX3Uv4usPgOPFt//11PjC3N/89Mlj+8Z730bh0i7SjYFGeFq4C8qcxJJwX4e5lk3OnLMvf/Vr9vpbt7H4MZd661ryeaBZvjiWZBjqEwaUfQ44elzmAzfmEq405+TARY/D0F3Vj8iSP3+5aLuHOy6pBqPnhF3+eYibb2FBlf8QikWtAgWu8p3G8vdi5QfHBgAxKZvfpa/XEZy0UnhhDSNTIzYIFRWwqEGvkoZUht/b07YrF2ZtcjiGRWmA1nmr5XOGltoRQKHg3rFStNlkVZ3u4jcW2Kwm9Fjfqm85gUqqtVzf4BD31LQSFq0XoeItCBy+f2IE2jzNRgzCoIZsYHQc4M3Zx89eAG7HMJRBXq9NHceF0ZFdLy6YqlL9WFw12fECqD4XAJ2amYZlxKGNJVte2bZPPn1oDx4+hZ1t4topyg+ANBBqFll/ilXE4jHcAY3FbCL8J4CTeluozsWPi6KfqXzbYypKk4HQqVY8joLNz7uWBjqZ0LBtdwqDq6AJffJ5S9WaPX+qYOEB9yya3Q2YyV8fdUFTnVhNTvPs7EsCSy7FE4PR8buK9fR6MUdQivUZsD/1k1+0z3z2Hp8N9cNlEWVW/1XNQylWCrYD+GvotoCngVJ/9OFHAHPJzkP1R2Ga/fEof4fZQh3DXrkQ/TaE2xoCqKPBoDVKBWuVszYS91sfCtp7XEcesc4Ak7I62zp1iiVxM2dtXjkNd1/HwIy6imjJC09omyiReqk00YcN2GQBo1Ll7yUUpHQEnUdefLAdtUhQsFeun+a5Kn6gJkc68lfPULnReVwZuc9KAFNLh1AUoL5xyUZGhgDtXufequR+YnQSV/0W9xezV3u49HygQKOCYWpoPXCZw91ct8nT1PSJPgcAwvEERmhoCCOJEUofFh3gq8mRgsQngIPaL6qQQq0YuvAOlAsl9qFj4y5eU8TwaXrgHsYnOjqkGqz4f/TL/+E//dV/+A9dnOMPgOM//c/+w89VW5Wfe6ip6S+e29qWxhkcWWIgZSpF7x8ask6Pz1a3Dqwb+j06NYP1hEpjZVWtW4UCHzeUK1Cz1Y19lwSjkujeLqy3jjyhqgq4yMooGq9pVF6UbBR/9Lh1YjubB67Zaw+0VdmYai+oPImpsUmbx5cX3dNRrBJyMORWBJFFC9TIplDKIsxFdPWIze62HMKmZKUGG1NpKEdEU9OAIu5haW3dKZqG9UwMI+xDCTcmUNZJU8qVg9JECBQsVFWp4gQ1gHMzfWiH+INque/Baqhju7qMq8BO7fPOLJxzvS9VyKT5MOr8nUqO8bxq/49jy7fchzUstAby+ENxXIowApWAwib4PPVIrdrG+jbuRAMrBRBiAeViqPBMk9JVH/LD9z/AWq2ZOl/ppER2QrkoNSiw4j86cXKT3ADZYlEjIJQBiIjgmunYVZW/AhXFNcRKemFXLZ5ZpwVxlGd2Zs4xJH2r2a/2SCksGkuoKtbDzIEtLi66Ew2VCgiozi3MAcLnbGNNcaAtu33jml2+fNadjKkQrY2S6XRDJz+qMVLG7RxAqIK527euQd1T3IcycZWDo0hF2x3puwI93MVgKOwCoyX2cXtn2zECKfy5c5pNi1FpNnArMQwoXRu56GINktyrEr8++sH3bXtl2QU052GkXgDjuKWhRnV3suLF5Zs5f9Were4A6IuwUlxOrim2I9DwBkJ8rppTr7sZvuswjSyGpAuj1ACMawCFTorUzFszX+Q+KiirvKAg/w5isNSJTXVIeQ2l4k9/SNWquFDIrjfUbZcuL+CCxlhLjKqSyni+vsSA3bjxhgViI7a8W7T9iuJBGAMFM9mDJoa3Czn1oAw+jLNYhFiRqyDGOPTiESRiKQw47KpvEN0JmBLqtG/qgSLW3gHQemFYiocpm1g5HAqOHyh/BXYlkLz52mt28fpVfgewVKo/+Pv/+B8/F178AXB86U9d/5mt9Oa7i2srzp/NABbdPLwqZDWIaBifMMdG5KFqYzP40ghYsi9pR2zuFkj8amnDnj9bsaVXG7axs4tvtAt6Yi2hvV0IrpKUdHSnYJBqFJQOrd8f43JUoFUTWGYdhY2wuciX7e1tu8CXxv1rE9ZWV21oeMR1XFpaXba99K6VdeR7hO/aA8RCbRWQ3EFwtw52rAibaeM3d7B+sqph/Lu9vQxCv4rCtGBIAZucGLAB/N0wFI6LQA/bLjNS5+8SgGPuV30zaghFhc33R6M2OTuLwJ632Wm5Yym7gNW7dPEqG5QwdUSTJe/tDaL0MYSgB4BU/oc6kolpYd0RNE08Ux/TOO6IAMNNRIc26oRCgVk1qFELfNXC6AREwTQP66z2K0qh7kD7NXdFa6FZolpdBcsUBCyXdaJ1fEpDeXKBif7UcaurawEsxD7Eoip8q2xA7R01I2Z0eNy+Aot84/XXTX1DVVGpOSVx1kgp0Zs767a6uoRPf8AzsqoYgHDIC/jhb+NCDAAub929ZxfPzls4DKX2q1VhHbDIuyNcBbPVx+LeG2/YV778ZTfCcGggaVFcIfU1gYg4t0bp7QrgVgABZXgGofoB1mJxZdW++a3fd8fNAjDlUpSrZZSx4Ny1QrZgH/3wh1aEESSjIf7EfYCtRLHgfTDVMIZHVdJycfdh01V8ztjotO3XOvb+k1cw6ZJt4h4/efoMoFh17Ogx7PB//J/+pQO9ZufYNg93LcMad8Eg5EZq0JdiNqqNUud65RGdnu7BWNkHzYdRi8scgKluYqg/+8eOqUtXdwNjE7Xh0STXb7s11WiRDob07MIVG528aPkjry2nUfQma40Ld2duyhZwtQYBHx97ww45edBn8Q+YnebxwP5hl0dcRzErsTudQA0MD6JjEcAOxo9BSWdzMCCV0KM/3JPCAZsYVs1ijsSTduvuXbt565YzDkXcr5WXL578j7/5W98VXvwBcExeDP+V3czeRQWf1LBFM0N7oEVINCzAz476LANo1LnJxIAodsB28LGUqvvpo+fQ5w387UMWUGm6LCjuSD/AEgMoYgm1aYN69/KQXdBDQEQPqkj/y5evbGlpid+H7cyZOZCwZIswHi38gOoB1OIe10JdrBS8UqKOkoBQGZdZJ5ah3Aelgav8WF2hPfjNwWjAWTAFghKRJAJTt6ePX7kzfTGk4aGkDQ4kFLjm0SIu1bhYkbDipqCkKoBronAdQKWD1QnGUzY4OmGDg8OWggZrnkYI+t0GLDL7OVvf2kU5NKJPwaYO9y+B4v1c1x2Xsm46xVCdh/a4gOCKBWhD3bGuahM6LdbL56htGjrawiqqoCsa9KJcXjeeIYVyit0dCly4ZIdrCihkkQXMatCsjlvKYVBfTxbb1AZPay2qr9tARlhPBOpIdN0AqKgTME2f1+nXT3zta9D1OzYzO8l1zfZRvuWVRedeqjCsXIXRcb+aKKYYxGAqbp95+zVA45YN9+t43uuOEn2wR8lQgD1rcSsd9m1m/ozLy3Al3wi0sl/Vo0VDkZWApNMPgYAAs62YAMxBFnEJRf7Od79nmqujWihJMzvuAnsTsBpR8GWM1+NHT12+hfrI6uFF/Z0cakwor0V3keeIhQdGLT48ZenGiX3r48eWUQd5FM7VWEGdNZx7Y3PLfuM3f9sWV1ccgKqNY0ZH4Vy5hvHRCZQqWAVYOpVQu8VoLOwyXPV+Be8VQ5JLWOdPAb2HZ9Xk+O4ejR/ttZGxPpiBUhlwUZWUiAs+mhq3i1fuWdvX705RDip8Fu9Nsa7zybAlocgTuGOzrvl2yGXzajRpD66VG1YOAmtdtN/qP6vndsPI2V9NCwzjUsVwVeQyqlWmWixub264k0O5taq2dqBx547Tw221g4S15XLZw9/+/W+5doJ/ABxvf/XCf1ptNEaU/q3BwaVM0UJqOKzkrlDE2nxgiZs4VKrt7oGtQrnXN3Zt77CAsh1ZHYuqQzWhV38qBlU9YxfOL9iZ+Ukobg8LicvQyLCYmv+hyj0QUddDQRRgzOUO2fglO9zVWD0NmemB6s5B7/k8NlD9JJT6nstxX9xPIhkFBDIoe54FaToLKxquBdNJggJqmjKnSffZdMmWXq5zXVAfpVacZQI3axjGUMzx2dmq6/O5fZixkrJkYTgTMAtPMGIZdQE/6UVBNdEdf5+18iHgE659YMCKhznHMkBSqJ8H+qkKGqAf6uhTsA3Fkf+IVDirrQzOWDjGhrYQ8H3uuWMRwELT0+OARByASPXhf4reIvzRsF6voj6sAr65GuMeptMo0LYLIIuyKz9BwUMJvYBDuQxKI5ewqdmNjjHVWlDsQl9KkJMLpPiE5EwW0hUJ8g8BlgoZxQImx0esXMzbg4efmJpR8zJYVYV18LgYhIryNHfm2pWzdvH8nMt6DeIqys3oRchVIq75tMfsyyt1C89mcW/qdsD+7u/tOuuqjm46elWbAiUbqY5DKfI6StWe60heU9E++OgTFHjNKb4XQyYglqVtAY7zuImaAvjoyQuu34IxtmCX+66fRmo45YrRZGmVQh9P4XJ7I9YT67OtXN0eLG7AKLsdo5HLp6NyWX4VFKo94frGJv/muXBf1LZBrEPxrRr3qX4lvQBWS/Ew1l35O/5o0L1GpxuNusoidCwaZl9UtQJgwM56A12AH8Z6csjGxzHCShDp4GLqWB89unH9rkUHZ22r1AE4SnaE66sOXQP+HhuNsteIU4u9VyhgaXnTChj5Gq52mz3pgZWou50MqFimdlwNI5TAJx0RAKr8QocRAX6fiicAb+RaxoR7dGyV58W2OdYnGc2xlmox2NPT1fj13/v9fywZ+gPg+OwXb/69UrrsPSqDbJEUijFuZ6bOQD9V8h0BIEq4B4BKC4Fry6dSfgAWH9/dg1X2SkmgR+OTY/bm63fsxrWrzmqUSmroI2tXsnRuB+DI8Wkd536oW7maHB+xKIeZXZd0NNCngOIUP/c731q1EHsHe5aFKinvQ/ED9TfQEGfVfaggTe6PwEKUXCcOOg1QVaYmrlfLTddJKQNy1+ui6d0g9ZS9ee8ef864bLpP7z+xpbUtFySMJZLuKNgPOLXwiItNrGCXZnyiNWI1sINGJWceLK/a4kdgEKqkVdMdPBEXEVfzWgXGlC/SC5DoaNH1B8WiqC+C0tU1NPgEYamimF1slo6BT3A1VPatkm9F1ZWQo/RklYcrv0HBPCUYqXRe/raXDR+GISgZS9WOmtuh6L0AIIqlHh8bwwqGnFsiF0U9LZTkppJtHb3qz15YgBrudP/IFUrGw3ZNSXgoXLNextXJuT4gVR1nolQtnkP7JwBUzEpNmXb5/eBgHEUYMZ8AA8tXRHk1cf8lTEEKvQlQqNGREvAEbAKN4VS/jY/qmFCZk8pk7UIuTgvqPB61UkS7untcLdCjJ09xoTPmR8GVGap4kRRBlrxYVG2HwRB2kDf1IOly++jBnRCYD7IOXmTtsFCylW2YYbNlO+miPVhaczNjNQ/ohGc7alWsgiHShD0d/yoBUTZAX7LkGvNY4/MU+hT46ohVIFeHAYrl9g0mXcW1cmDkwnS3YRoYYR/yoEZB3TBuFXWeoA9jE4Mw7EnXakAd9QXyXQjQ2TNXAMLr3GOPraVrlqmqShvWD6OZSMZsBEazu7Ftn3z80J7IvcqWxb0BaY1lVco610F+VGYvwFP4243V5F4V3mqwdt2ArZo0eHmmbu5fhlCtKfWVzmXc6E5lEK9vrDt5i/OZWAmuZNH/zzd//2/rdQ44/s7f+aWhgAX+j/2hARtNjtpgtN/G+kcsGYyiLr326NETyxdr+NExhDTOjfm4iW6nsKLboomaEaqNxLg52raxtobS7zirNKREmQCKXM1hEeRzA28Cdy0I79EZyn56l9eEXTn6ADTy4DBtu9s7CEnF9e64eOm8zc2etWfPXrmjzQBWSqDjxzJ48Sur1YodKMqPGVKquTu7R3iVn99q6TH9WLGkfe7zX7Sf+ek/bal+tezLssDQOwRalFoWyc8zy6oVAZxcHaFAD9VFWqt+1KhZz0nTgr0d1zEpgVIODgygpx2YjypzOygmH8XGICMIDveBlWofVc0LFe1BaHwIaAxhUd3KGD6n+k6savAvG5WFYlfx1+UyKNXeJQ5Bf5PxiAMf9U1QZah6lgZjMVs4f96GR0bwSfNOeQUaqokNQf8vXTxnZ8/OsyesO9eSXy02qACdprtpLKSAULcr0FATXjVpVo8VDRkawOXogxZvb64CrB+7o3OdImnyndL2VR3bAKzUFlH5Blc0VwZXU+znJXt/Hxf26atlV5ei+SFqzivQUpMiMaDZqXG7euUCrG8AmQKyYFKSTCV6KRCncRjqIKfgTZMNUWPjNaw/P8bQKKqjlpRVrCJgybWVTKZGRbKaAhblm9y4cxfGMWKvAK/ny0u2C/Bostute2/YlduvWQBDpMZJyvgtFNKseQkDs2tlwEMneAoWKh9JzW0UC9DJk/pWyC1Q4LaLfRZ46rnYaRfIlcuomwtg+Eqw4xbvVS3IEWyx0wXYeduux+7snHJQuvnMMut/Ym1c27HBKbv12mcwWGHbKbVsMw8goqJeuXmlkvUC9Nsra/bo04cYjxJyH8W9ivPJKkaVIRLrVwWwRBA3hf0GQ9w+u2A4sqgiwx7JJ4zWBygEgJ0wbETNlVZwybKKF/FzHduOqnHT2DDGxW2NZMv71dff/Ee/+d57FQccv/gTf+q1YMf752OekEVQJDWGl/+OfmC5Yra/s2caechy8LARlLUXCxMBxUEhLhpPDiKIAhQQrYrAIyjKH1A3cbkcimALIDS82FFirOcRgqreGSEsiG5SkWAVUGmG5UEm5xRZ6cbTM2Ogc8oNz1EdRiSirlspC0EJt7bVzHYDalZ1OQoa/ajxfmqALDcL/QNhdZqinJNBe/vdL9j5cxdgINv28JOHWIOyDUMvdfSmtGkAm3tto5j8CZvCi+fedFSlnWALoYKeExYcIa8Vso4t6DhwCOGXtVcre+UEnPDdbkAHWbEQihbHFRkZiAPErC3goS7STVw2pXSrt4ky8+pN4JMNdb1CWg2sh5LYYB8Ipor0XFcy7kO0P5Lst6n5eTciQhmPa0tqblvh3k6sHxfu1o1rdvXqRYtGNcm9271GHcZ1zKbEKx25iY1xURdXUIo3UuXyWMZhcbNTI1jAOi7cgT1//tjlZISiIQMuLF8uuG7oum690oBg9djM7JxdvXbDJd09ebFiD58v2XY6z6u7XK8N5QkosUjiF8bYnJmZsju3r7uq4C6P4gG8ks+WjKt2Sf9gpfn5iWmw0oPHT+3Zi1e4mcc/ihmcuDYE1bKaKMvdOj010oT9IwBdLpsKy1Ijw3bv7XdsZv4s1+52iU0q2R8cGsYNnrFr1y7Y9RtXcKlxdXj4tbUl5zYrwMhVHWWXq6xenVXcJR14do67uKJT7P4AAP/0SURBVK/TGJ0MRFBBSNxfHZurH6vrhI/BqPN6ucoCxBMMyrGC9J62Tc+O2oWL8xgoJcQpf8fHGnoxtsd27+a7uFVTlm112/J+1sqAol9dtAHEPbW7BIgKByVAAMYeZg/4TPVUYcX4XMmnkr0AYT5XzE0grD4cWnc50IoMhgFCH7Iawx0L8foo+usVCPK9trXpsn09fq+b/XNex/J+dJP9UeMixSuhxd/4f33j26sOOP6Dn/rJr3TXjr4SZsNUDh3nBUl8woQ7EvQ7FF9d37Kp2TOgnAdhqIDoXtA3y2J0ubL4nZ1D/OGa85d1xCffW813BSD6UzUFSaxsFwspGq5gp7I4e3BxxDRESdXn8NXisqsnmJ6ctYsXz1siEcYVOsHarNuT589ZQwVtcVcQZjc+j8VQPEPro2iyjp00u1NWQHTRpZj3hgAGaDSgt4kF3Ac4Al6fs6hHzSJCfWKjWCjlipTLKh7y4Z7IH8T/lzkFgdTPMYRlVG3Dieg5oKUgrjqCT4+PmIrgjpRkhsLLZ0xGw5aIhVxeAf4H7k3emtW8dRpYGIDTh4sgpVMD21wB4YTWqmRc7pkqjEWIBRwC0jhAqVGHYSxkgH3p4r0KjiqXQh3EKwXFfQJ26/oV3MTXbGpijGcS6EH9EUwdpbp5M6zvUb3h2IsKtVwvWBXkca/TuJhf+uI79uUvfs7m5qctNZCAwqv/Zt1mzy3YxOwkNBarDOtRUpxiN0F8d31LIfcPM7ZzWLDF9T0r1drW4HmqKLr6xP44yUinQ9MT43YBJjTQnwAa2D35zvxcRkeKKDaiUzA1tVGgWbkGSg349P59rnF6RO4m6gN+sSiuYijqmIaaSasRtQZVqXSgCRBmslkLIBPqon7mzLwbaXlawq62C3UrQstdQWI0ChMu2+LSC3cyF4lFHIgrWU7BwUZN9UgoF/clQVNatjiPWG2CPdGJlNZSyY0aAK1HEfNQKkATcOjqxa2JeO3s+TmMoeqnlHyFuqPAQeT1CCC4ePYmrO11Kze6bO0gb7mKmJzHyrDQImyrDXP2dGBjGDRsGKyL9TluYmCUxq+iztPSAa2hD11SzMgdtSO7iluoo3kPf3az/1HPiQX5bB/v96KPshsyunInj2AgCwtnbG5qzBIwVzW36rTKGH0/cu6aKX3833/99z5ywPGf/7Vf+nM+a73Wp+zHAEjFJtdLbAZoqmy9IEoRiIS5SXUkKoLqZUsNSaGP7QBfUIGzaCQK/U+ZxubLt4rhK8/MzrqZm5rPWsI6K2lHcYr2kRKAtPRqqOK3GgK9fbhnD588wmXZZiGPbHRkzOXz5woF+wShWYVZdOHHqRsZHNGWFl9w5+pbOusyRjFDLkKs6LkG/6h1fqqvH3AYZH+6rVRoWP6wBDVsoOyixPjGJfzd7JY745/CbYigBKrlqMKGJIQAr6N0Acijv+cY9tCD4PldGb9iG4e7uBe4VCqtTiUjDtHbsA1NdKuX8wicejSUoIctNgerBLOSz6mOZXIX1J7wMFtwvSLU/+EYRZf9UNVjJIE/Oz4Oszjj2vTXeY+SoFZWl1zHqX1VQOYLgE+3zU7P2c/97M/aO++8aSNjmtDvQ6CVdGfc36EFAe4ge1LG2sYAtUtYWA0Lj0T89tab9+wrX/6CvfnGLVs4N3faXR2w6/i6zAvwjc/NWhvJev/jj122qJpPd1rIQU6nb1JiHTDCKo8BalaqqztiJ5oRc8Leaqg1lP34BEURgxwaRHnP28TIAMCJFQQIJIACIh0zO+sMe1CAUHECZbCq6ZD2RCdvqnNSSrhSp9vIj6vmhQ2rh6so9RFurVzDocFBe/3uLXvttRswrwtuPVSwBeLb3NyknZmfchZUTankfir/5Nd/69dsY2vdnUy4ptuAnhRRtF/H4mrApHwUuXzdPG83Suy8EgyKmkiDd4C3D9bTC2jWrYSeVJoFXKiyjU8M2NmFKVx2derHgitxEJ1SoaW6viQi/bCfu9ZEd7BbtrN34BhObnPX6vtpC7JKaKL1KCKMDiqGoYbCOhJ0s2X5scoMFFvrhaEoB0n3zhIiY2po5XHuSQh0BhIthpx14ZYptU0xjBNAZieTcXU159UnZnocnQCky2lec2TXL19ycu8GjRWLi//TN7//DQccv/yLP/cfHVWLc8dHKBfCqBkdH378iX3nW99FkQ+xgCGXrfm73/omQnFiyVQcwVZ1pAZMVx0ldrQY4ReraEHF1zYW3YnJEddU9aEK1Pr62HQspiLlos3KWtva3rOPP/kUNvECJMalwJ9X7ERpr4V8xR49fIKSqHcjG4h1AW3s8ODQ9U7QIGnlZGjkohiA2sopyDOhTDcstAuaKoaCdTpC2DUVTH5bKKgRlV02MdZvc7MA1MigRRFstRhUpFlFbQoU+rtPrC/UCwPrdanJSCUAlLFcJs3GHLlqW41yUNduNfNV1ybNxVAFrx92As6g2FIrqCoPIPaj7FplEeJAuwzZDO7SQbFsVSxIhw2O4mqoGa3mrCaSyhTN2PLqskt8Kin+gXIFea7pqWmU/U03p2UOV0Ep3GIdQa4tFqTzfbk4os/K3lS+yhTW/srFSzbO+miw9Wt3btqZhVmXfKT+lkifHUFvOwBNG9bVRAiLrPvzlVWYkYrjjrm2D7bSy70geCj2CcxOLfi6YXW9gRjrHXTxCY0JEO1VMEtsQ20T1IleXcDVBU7H3Upa6pycMsPTfBTFOtANKQeKIJdELsHDR49Y1zWsOffDWskNVQGW1lOujdzMINS8pg5wKPLM9Ih94Qu4KJOjwDQWGSYYYQ99KIPK2Y+Pqo5pidoLFPhYN9FNsg5Rcs+khEG5vNorgZk+F93jHmFOitXwZEdcp6tLPVTkuicB+kFABxDRUvpxRQCqMwvTNjczjryx322YJb9XZq2M6LHWDeC4duN1iw9jJBsntoWrrWeJwRCP8xnrge14YRgKaKqlpI6tJQNik0pB4PGRZ7V8CHIvMkwaWanpij3uNcohEfA6eeAavaIryHcPxtcd3/PzOt/LGqKNe/LnfvZPwzKqlt5ctwbuuHrUnMF4qE+LgD8Ujxf+wT/7tX/ugOMnP//6f1nKZ+Jbuwgni6Wy4Ei8D6qMW4AyofV8+2wTC6vJ1qoChTNZvV5GeHSWjg/IzelItXOsQrBd29x8gTKvYZ39rtHxOQRUPRQ1E+L+w/t2/9ETe/b8pW0CHJpsr/Prhfk5lGDSLYSYwYtnS5ZLl1HmqCWiSRhECkuDtSsqcAUdYKG2sRIH+9unvjMUe3pigt+Jiioz8sjKlQK377HJqXGUZcZSg33QRa41GHWtA/z8Tk1cwUP391DAy1Z2YAUN8yNYOgUpZAEI9dPg3/IFWW9Ygcd1xlL9wXmebwAr52auIGDyLbWjSuaStMkK6GgWaEcY1Zm9ilXC5w10W4FN2sEFaKMoSqdP4FbIzdjb5rn2NrGUGRecUpu+efzy69dv2O3X7tqNG7dsbuEsgB1zJygKKLpZsPynsY7qPqU4hJpD67lUph6PxF2ClQJ6OqYNQEU9CCI3aMcowwlA0PL4rQJ7yLe6bBsXagu/WiFXBZkVv3LZiVIfmVjepxwfdZo/gvmozsOrkwYJNMqh/BTlaWjtp2fmAAu/6x2bQa6U0NRSaT3fXYCpgnvKKzjGKmpyuuIICoS+/+HH9uu//TvuRMbrQxa7YASAUq1exyrXHJAp50gdusW2Ll6cs7Nn1IG8j9tTJbT8flhcp8Z3C1em2zEN0MCOARQFm7//4Qf27OUrV8KgLlk6CtZ6al5KDjbYaOiIW6ihrvLoAgLQg2HoS4bs1o3zuHhvA/RjpiI1b8Tj2iUk+qI2PT3pcpH8sBDX74Ml66g/iw/ZBZCD3oBdvnrbxuYuWo4139RAJ/RvAsZ8+8yMnRkAjGDuOoUT+Kn9pDKqdTCh+xMGeLrUiCoAMPRgONsucdGH+yN3tlfxDFxVgWsWt21fw6xgnYrzqN9KCYJQ57bUiGtpZcVuAOyv33nNNhaXbB+Xfmpyivu7bAmAWW50CRBb2zns+e9/43d+1fP25KS/03Pydy9AIZUOrLZsoj5jWKexmWk35rEX1O0giHVuah+6qPNipRuHY0Hnkkg41UH8AODZ3Fg2v69tC3OjPEzLKWC+kLZtFOHTBx/Yez/4tr1afuFokc7DWQ2Esop+HVt/f7+dO3se4CnZyvoGVkA9Jz387BzAs+AQdmdnB8Xw4cpMuDZteo9yMnSCMIhrIhRVIFaLrN3pBdh0KqO6B7kKqrjUJko5FY9Yw5KtLK+4qLKCP/zYilmd6GwAKFgEAQWLe4oFUHOosP4UUm9pbi3ANI/1FlWWn6kpdMrUk9KqkbNSeU8b8HasgXtyzNq1cXta3fjFoJUGEecqDawcFpjlUAn5MYAcwyeeGh2wy5cX7ObtK3bz1g27cOECVm3Kkn2DCIvYlA/QiPI5qh72oyRY6WMUD6FUzkYXCtLN3mgejI6hWRlWU817YBT8vq1IPMrY0twWrpVHmfdLTds8LLjS8CKCJYVUl68aLmPuYBcFUhNotQ6UZVOnqgaCjBHj2dV1XQ2Ic5ktDH/RkjEAeyyO66BkIwk1/j6gXuG1at+YLhRdhzDFrdxQccDzGCA44dlaMJHf/vo37B/8g/+7bWzsWCic4LPagETdJdEpqLuvk6gMn3eo+phj+9qf+rJ9/nNvwyQHcS27XHBacRS5pjoKl4sgINe+Sz5Uzi/g1AjKZ68WnYsi+qGiQAXbxdiUgyF5U/WxcjnCsYhLbpNcjYwm7Sd/+st2/doVQK7Fc8jNVXAVpsmaqFWkqqt7YK5qhtTuOj1MUDvK0dQ0e/q6jc1etELbZ2u4flvpvJPdSQxzCmxJIbOjsEEx6H7YZxfsVQxMyVxaa/U/kZEQkMq1Up2UTok0vEoujEay6hRLmdrqZSs3rIMsKv8nzX7u5kq2mynYIWwyX6paHLKgvq1rK+s2MT1jd+7ChFID6H3bdjDuz5ZWbWV3P3777c//nz1TU6MXDw4O/vJFKKxKpSv4Vjoe0rl2GLchWy6yKFooBJun3tzctr3DA3zauvUPJW1mbgLhYqEr6qzccMGpq1fm8btTXE/WoASorNri8nM7yGgaeRXrhCPXe7ppyuFQEEoGbGhoGAYTBv0XbX17m9XvcQVqA1jbTEbpw3INataXSNmd23exwGeh7JMwkT7HMJwfymIph0MbgKqj5Ag2z6KkL4GKmg57pTDgihuqvLRoeQRH5+iKC0T8KFG96npu6FpSev2pzVAOgipipUyyjKqERd/cfJCREcVeTrubKfqv4JqATlZTBXnqqt1EuGswslIb2s8aoILWQYjS2bKlUVY1GPJynxfOTNmXPvuGvXb7ms2fnbah0UFH9XtV3Ygf3O6o10a3FQsVW1/dcsqkRkReOLJAAmlBSHEDWFTYr9V5rYKVXQIn1OkYK3XUHQAsgpY96rLdYstN6tvJlpwQNXAVTgAG0fxOs2zNYtrqMJ8jlZOjNK7Rbgng5/nlP3sRVtf/tZy1I5Qn0NPC/QvbzDgukLfFfkCdcWvFAMR0tFaqdJb/rX3QAKRsueamBCoNvM39VWvH9t5772NwNK4ThoJgi80d7mfcMWOFv/+4eY/6dCrr+N3PvWODWGkhcA/745EF5H+n4x9OGdjpyEuBKyxEjBKZUEboB5/eZ928FnSutMrRy0AITC2SYK3V/FpxGuS1c3qsqozlaCxk6limJkdeP4YnGcYtVL8SGJDYJkquI1DFHpQ/wQfiTuKKjp+zixfuWiw1Ywc1s2c84x7uBXbDICw2P5CwAQDf26riDyno2o3LGbeJyTHX20WESad2OjLWdVWbpKNyJ5fssBiNC97y+Qo+K+6mUyKl7qu4TQ2aAzB4Db4u1o+sVG25BuP5ctVWNjYde5w4s2DBeBJW0rTFjQ17ubrmkj9bEIiRicFf80wl+t4J+L1/ZmocKg+dzKczrpxXAR+14lOGYKMsMNHowICzKEqOGZ0Y4gZFldpO2eSqKI14RL01B+KWg94PglayRqo5aHaajqppTF0H6yP3Ri35VMDFNoKcKrAB2fayMJSKfgLz0YmJz5LxEKg7CItZsH7clb5EH4A1jd8oS4DvyiIra1S+qOIZ+vsxLo2E0g0twvIrqNeLYgV8MCSnYB2Xaqv8BN0LBpivE4AvwHM0cH/SWEEUDgFT3oQqbvUMLXxo9NC6+dxgPGj9apeIEPVgHRRILoDkSlt34xfYsCIUswxYtHDTOl4sD/5vb0jJTZglUCdXrNvWtob+mBPEibGUvfPWHbty+azra+IO0jr4q138/URHmhIKjW88dvkf68uruCAIO5S0UIat8LwnuA91NrjCdwll2K9w73xwxxuz+knAuSF71SPbKjZtO1+zdOUImq0AJc8vlsRzlrJYc1hicU++bs51rFffWTE1NfGR0g+Pqi2kApMjNjyUsrGRfjs7N2mv3bpsl87NON9+enLYBY/juFOK7A/hig0gpAkUSI5VSdPuqljL3jDr3Wvbu2lY4A4g1MLFWbBr129Z38AIa8xzs5+Cs0qxYhpGrriR3Jvbd2/bX/mlv2xT09Mun0fAoAY46gEi90hNtjVYrAfW0AZUNQtYiqRApxK6Prz/GIMpFhVx1ltyIJdEyXHKFdFRtmS11kLGT8qWGAjZ5MyQDQ7DAlgr9ZdRMt/SqxfIj8/Fj9SxvgL4VEsqblPORcgGhift3OXbNnv2pjW7E7Z8ULWlNNYeJiX3L8L6pgCt6UTU/MicB6FQCoDyRZQrBIlyjaBdfsUIRhYEEcDVARjpmQcWJFnX4YRiGsoH0owel+DHm3VGpRjSCbIXjvVZhO+oOoSpix/fHtan1ARscGUXt3ZseWffdfzbwcuosHeeYMimz5+zyTPzv9/1l77ylV8cnxz5J+cWZuzs/BnbwUXQSYGap0b6QpbE2u+tp7kZdSUK2St+/xu/+3XrDntseDJlPaEuGxrudznusoA6EfH5QVhoqReg6QLp1Zuiiu/Y5OHVyEQNXJwUsCB6EjWSUequyvY9+NjK+gtFwgjHIWLScJWXd27ctMH+MV4LKLC3ApWDDMINQI0AKgMDmgBXdNZGTVtUWXuipTrBOuBYKE/E51Wrw35cbywyDELNbp+/fITSqjaCpYYZTMF6goj02uIGz4CQ1lumORM9AQSuhw3katol1V208OF7PDowPLa+aNTGh0asmClZBhdL1ZI6Um3z+xM2zfOjzUOmEXYxBpU0d9nLl9vQwCyWKOLO2C8uTNiXP/8WVFZ9NMUSoJcATPtEisN9AzAK3LlEJyinEti8+LRrO5tY7YoNz8xYdGDAjtj8OgagxDMpgUld2QXObfZJXb/UIu9Ilor/lLOTCARsKBG0KNatXNizne0VSx9sWb1cgK6zN3yHYAsKjEpZe2A/WlMlX6lxkWaBuD4aPLdaOfbyrNpn1Qsp2HlaG6NxDCeWAaz29/O2vZe3dBlQAwijyX5XWKV8lSbPxQa5GEAMOdB+ZmGc9UrRNc6uAAJF2EYcJbr7xmt2+84N5049eHjf5WEoYW4UEOtDAZWw9f3vft9lgWr85N17N20So6cCPdkKtR34xu991374g0d8NnuKG6YMz2NYtIoGj5u4C6OT9vjZU+vCBR+fS1lqULlEUZfh22Ytv/TuZ3GTU/bg/qe2iOvbP5xyAWudHO5s7rIGMRscnbbEyJgdAYDZqrqENfjzyNV+9cDEQr3Iam7PUsjal2/cspiYI0ZHTYTMDZgWEGqtARJ0pBvjV2twnXQORrBpq+vbVmave3xB1l55P/BFdFH7ISDVOFP5UK4GjT+7kD9RHD8GVUCq5EKNF9Ec5Gwha1l3VN3EWPQ4g3bn9Tu4LncsCruqtRr/gecXf+arN5Ox4J8SBmvjNazl1cslhApbx0V1xBoLQeGxYgkER69ZWVvEantcAx4VYrk8faiUHzdFJwA7+/sY05DlSmrI2uv6MMT7ktw01IqFlu658m5QTKiuHhH6mWaEimppsO4JD9CPP3njymWbHp9wSqQjTKXWqgZCLFT1Fkqn3t7dccGyvr5+d1yn5rwJ/LWwamyUsAMLQXud79+C4gkklHnabtexBhlH9TA3IPexmxm6f6i5oceWxrLtF8rG6uG2xQBOvwPCHgBR32gOb0M5AmGUomO5nGZ/oKAoshtmjUVoimXhZ6qGRQGmY1yGNgyiBXjtojwKDivmIAWZn52yt9+8a1NKmT8RjefN0PZjgEwl1V0IgwK9YjdKrFOvjB4seQ3rehwOW3RqxrqSfVbBpcwhNPnKMW6AWZkP1lyWDOuXBjDUR0KMJwJLGeA5xvB/p6IhG9K5Pa5WB+of4PeIFICOKwJwKUN1dGgMORBT6LX9nUN7/vi5Gw/w6sUr2wGE2wBpBCEbGh507qDyYloCKdzfBi7Fs0fP7MHHD13d0OryjpVhPC1cEg33KsHUCukDU0+UjgARpZalzWPtVOGrPApVVCuTU71ClPmbGki5EvW9w1373ve/5+pf1DVfTYvXtzdse3/Xnr14ZkvL0Gx8eXWAUzxOgdpu5Fjl8p88eGLf++EDW13dcbVMsuxisBoilYZZL5w5a3/9P/kbdvv2DWcgu7sVYBUbQRkxrt0YKvXIGGJtNON3A6Za63gsEBuElVywkaEz5g8PwVZDtpNv22q6BtOrWgEll8xBMiyA61PbX7Pi+nObjAZtgf33ysI7FwmjgxioDF/ZqupVIqOuwDMq6EByYnTYxmF+yYi6l8GMKqdJa6pM1vM4vZKBhoeoPcWPkgJ+xFKQS4yKXHFQBl1VgaJGiho61UR+mhYZTFk0NYgKafIhuunt+XrXP/6Vv/43QZVfwS44RVQOvmibJoar81MI9qCKR5l5Wal0Lmu7OXxeFNyL0GbwdR+9emjjM6MWAeHvP35gFbChCYvI8zp1OL94+YKFUehXL5ZQlF2nbIpBKAdB5ciqWwn7w644qIFfJpTz4TtcvXDZvvS5LwAGakaSRjFzPLBck1N/XlWyGotXqRbcJsvn1gLOTE25E4BsVuf+Ib6DUFgtJu4Syqc0dW2GrJP6VeTLJdeAWZZ5dWnNtlc3EHb1yVSeSdAuXDiLsE0KutgAnCjAy7EmrRm7p8YrvTyLMw6guAK9yvx0AUDWp4EV00YomKWTj0qp7iaDbaxtm9rW62j57bfetJvXLrvjL+y4O+Vha/FbT2A27DCKqKCrq9spFswP0PSNjrs6mhrfFolCo9WLRKMW2qwPVke8lHV8urpo++W8paC4ym8Jcq9J7nsUwe3nKXxNwKJWhjFmTdXRyu5VJF6GIBQ5PZ5W4leFa++yf1ozZSwqU7MXprKX3rNcOWMjY4N2Sanns9M2lhp27KYG+KqcXb1Unj19ad/9zgdWqLTZuxiAyBpiPfV4GlUp4FFQT4xG/+k9ik9IwuXi6ufokSvIUiNoBTlPurCqKLHiV37kQazq6KThShtk0HR0r1iFJvqp3H5+Yc6+9KXPmho/PXj4yD75VGNDV2Fvup4M2jGuxqipFaaCkL/4F/6K3X3tLfbiBBe0YA+ffmjvff/3scw1nqsHwI/gmo/alWu3cE2RRQxIp1eNmDwwpCNkaZt93sNlRTiCEetNJswb95k3oPZ/vdZkzQu7K24uykwyaG9du2ILQ9PWBvR5VL6UO3LsTnG4BXePMpqutgd9PcEgniCnYiEnfGcLVdjnti2vb9nW/oE7JfLqqFbyADboqF4MRN86udIJjE5YVKelZEG1E/Rg7FW+oBOnfLVkx2xTN+unXjP9qX6bmBz5W11//2/9H/5mp3n0K4rmry4vO2v81htvg/I1N3BGdHBYTUYQfqTJLaAmxeus/0ToAzv4+MmntpXechmGS6A9uMgGKnEnh4WE6iFQCejr9u6ui6CLJUgplCar7LaAEB5aeswCFaGlymycGhvHV37LQj5QtAVI8TAaaqQ8hQjU7/HD567K8va9266ORanGuztbtrT0Epekx/V60GwXryRNdw1au4w/FF9JOwpkptMZNwRIpx11NFvRdRXQFTJ5LF0R4QNoEES1kldvVc1yVRRbJxRcwFl/9g4g7DG1hFOL+dM/gy6VPoJwqk/oMddWG79itoAg79nB3p6V+LdqRxbOnrd3P/t51ytU2ZyIgaPQAonTYzcPzKFuq/ia67y3CzAfnoT2DuO29QYtB+3F0bIazKoJUGiODHpkO2sr9uzxQxfMTmEpL1+76qh6gM8I8ByhoyPzAgTKFagX1DW9AsPEGqF8OrWIA9Zh9tanwiwUsMFavPfd79qDR09sFAZ45txZ64XxqJVB87gBy9yyzd1VgFzZk9BbmEkMY1CH/o5grd56/XWXkPfwwSP7znc+tMNszQVt5YaJ/XRAXf3HT2T4kAmP/eRXv8J9tdzJl9pAKgtZAMGv2ePTrEix089+/vO2sHCetT2wnZ0NN6C5VD7tCauAvWo4FOxWPE2FahpFkeRe1NDGB/Ad5vO2t8XaopSK0yyckZFo2RXY7uc+9zWYaxKmrIxlD6CkAjDYzO4mIoDyh2LcTNCOkeMa9L+Ea1urHdnBTtq2ljesAHtVRbajB6GQ+SJB6x8KWzLabbXsvmvIMwiQXJ6fsImhpA3wGj9stAcDJ8BT2j0a59ZF+SPq0qb8ltNg/2mwV7omFiv3V6dloAxMAVc8k0UfN21zBwDBJZTcnrDOXNqBsU5g3IQ/nlutC+TWKIbUxWcqw1i3LNZ8BOM+ZB3LStoEH/w+z9/q+iv//r/z90v58i8XdbYLSnu58OfeesfUik7NbDXjYiDhtx6u7sM/00i4Huii6HtFEMbGvdhYtV//N//KzrHQRYS8ysJpnqf8yP39Tadcs7MzbOo2SqrOR0pOwTdXPr2sCTdfq5WcMmuu5yi0eLB/yEq5mh3uawhzyE2uPzc/xYLH8H29WI+iaxCjwjRNjFe5sIJlGtS0sb5ie7sbWPIhu3zhPBsfhtlhmWS1WAxH9diOQr5or54vuQYx25lDlE9Hjz0Im8r3C6Y2b2pim0j0OaFTt3XV6jQbuDQIsgrUlLA2PAo1xyIopRspdZZChXP6W4fNcslNyI6O0PQXBdDkUikn4/KlS06IJRCnm8j70AwFbNVMKVuGAXC7vdGERaGkPbiEDQQqyz2WhOWAhtoaVKQgAIKK5F7B+o7KBTeWYWFuxvqTSZelWK8CFABWV62G/1IxD7Q2CMyHYU86sg7FwrAIBZGx8lqi47qynPizw/N07IOPPrX9TM4GJ8YtikukILGeRdS9gT+ezR+eNlLa2TFllaoxrphTpZC3mfER+4kvf8kW5me5jyNbW1fl7LqtbGxZpqihQaew0YXwdrB0Y0Mp+9/8hT+P0Uo5Jqlu9UuA4RqWdN8FtNWhy2dvvPWWXbtywzyA9QkuGneKf8/aARpraxsA55YVcnn37BlYqwyDul4FWX8pmWRQRYABFOf29at8X7aVpWe2t79hP/MzP438z2JwcBdZBhkP5SKp9kQJYb/19W/Y+u6Btbw+iwyPWAD3WHES9WfJbh9YNVcCjNBK5A7hsw6L4WW9RkdiNjset0RPx/qifp4xAovSKM6cJQHtJECk5lfKzVCimwMKZENuh55ZeqlDC53WSOahAvxcMScfDJWP88Li0Cu2gGfU6VvNXjxfgeWuWom914mZWgQofqaqcs1jVq2N0hXarHUQHWiij6p96tb6oKub6EKtC9YrHbL2P+h65+7df8LD/mKrijgCuR6sx92rF21mZACrE8CCdiFYUD1QrAtJkQXUWXwNWrmEclbY8CMW/Td/9/cskFCrOdAXypZK9oPup4VS6jyuCLwUQf5UtyK/AIRTKJkPlFgZnkI7JUqpWY8bBdnqhl2gMMG4TU+N253bV9jIQYSgaIuvXricjiFARnMzdrYPnaJfhGnI/1Q5+FGrZoOpJP8GTREpZQqq05JyEdTPlN103b2VNbh5sM1i8nNeq9MZHb8ppbnMves1Os67joB2Qa9fADZ7uzu4cQE7e2HeJqfHeb2yEnGHABhX84L/rA5b5TICgT8rxqPni8ejbiqZBjwrqU32U4KgDvItwCbHM6ziixdxDbz4rOpyPjA5Yye+sGUVt2D9SrwOJuuOMeXLCnx19NjEhajhno2zD+MDfYAFwtqqmwfX5Vj3BKNqsyZBFCACg4sBwBoMpY7v8umlsIrEu8Ay9yR3QRZfU950LFeuH1mLdfHGYCOxqMtKVayrVwwORd4TaGhKPczyMF+FPcIQuLcTQKVUSFsqFrSvfeld+8y9N12Sn1innncFVrQEIKysbwPGZee6DiYi9ud//k+7UwStnU4LYNGn9BlQ14jHE2TmKi6C5rSe6KgaNtrGWIm9uNiAlIw3aai3BnJvbG5yj2nkERoOUJcB22q97rIyvSi2+oIkwsq9adpnP/eWvf7GG8iojvZxPVDijqw/96L/POz9sxfr9v/45//C6ljhsbMLsCfcoWzJMrCXE9YryM9FeFWX0q00fhnaTgu58dgArtBIX8imJlM22BfndWqeVTBPm9/znhAuRCQUhQUouHzi5vkowKzkONcCUmwD/ZFrJndOFcECAnmncuGPuFcdNJyyYxhMd8DSANnq3rY9evncClVNduOznL5JDj3OdVfrBg9rHIbxaUi4PKz9RtuWc2WrICfdAeQm7P/vuu7euvE/tOon/56ClFpANXadGe6zn/7iuzY9GMdvVHFPy4Gm/CsF8lSzcoSiLEPZPnz61PII9ObhaYahBjVLWNRtW2XmKh5SbEJNVcBCF6gMh6OnhUSyroiPfCevNp6bD/giLFLQnQIEexCgeL9r0zc7M2WBMEQelFb2p45Rf/873zJNZ9cIhrNnLoGYARsZGWWDFUR19t6xHhXqydI3G0UWqwi6QpiUXcf9qrmOghPHSlaDesp9EGAIIEWF1Rpgc2sbsMEfVBxGx1VY+lRfwmamp1zVrtwxxTtEKZXXoA7SEjJHUdk4baaO/pRwpAxJWVb0EksuQVTfygbuiJJxspapNMyP5RqYmEZ6wlaBV9axYiUBBftT4WIN1kYJZUqC6hWD4eMTWIaQGIAYAgDWKOWtgWunVv84A+bnHjSGQPEezfGVVelFCXoArC7c0GMAQvkqArFjfi5BVBcxlau3uAcP+6pz/WAsYeGoBFr33zI/99DNOilZTl3MHj1+Yrny6eyPlW18+1LJUd6jthpAF0wHyn8WS/7G7VsoBv/S+3EBWry+VGnak0ea8IdBKmbtz/+5n4MtRZzFlp+v41VXRAnzff7suQO0CzA2xVsaLHWN9UFEHYtwEQLFR/g+bbaMK8e6qX2hSvR3dk+P/UvFissNaiKnR9U88nJk9+7dtC9++XOWHEjhnvgwgKyRTjVYB9F8Sa1rE+CL2ns/+NQeLS6ZNxy3NXWB2884luXSwxWMQa6cYeQZNF5RgckjgTm8UV3dJkZTNo57pGSyZAyZ7LBOlaJ1dCLCa4OBuEUjEZNHUFCTLdjl1NSsK2SrwJjV2qBfM2TCSvVvoyMhXoMxwdABF05nXQMn2MIx8nHi87l8DbVI3FjfsQIueRODICGVsdAexmCgIUCvp6OGzF22jpuzfwRD5xki/VH76hff+Wee6ZHB/+1RszHFqjhk0OyHY3zJCAg/0QeDgFkoMq6jKamHQEOZZC3YSQmKl0Y4N1isal09P9UJ6fi0h0QK376rAbPA/4Z5NLBIvSCgcvP7Y/18Y60k0ICDBjxbx8vfoy693NvmNf6ILWBtL0GLxxUnAI0//fiH9gAavrm3Z2UWdhkq+ujJE9cxbFIDbubPOnqs0wgJ/AnWwsO1g/4Y96RmsGwawi5rpHZ6iiHoWBd7zIpKOFBpBEOBRVF7r04wsM7yq1WzEAqEXDm3BkHPzkLXYWTgC7KPQCG0opKKobg/WSt9yTLoXN0lpEnoJNwAhuo0Glg+jVwoonQlfu7B7Ro6f8mik2esyjoccFuHQH4arcjxHtWN1Nlg0csAShRjc4ewCjEA2IeCdliH9uGBHe3vm7dWtjAI189+jkZCsJC4jffD3iBagQ7+erPCxcp2gmunURGKwJfrVfz+kmviq0bVimFF+vosjsvXNzLI35Nu7bq5rmalonXWxiVqFXNWx+BUCjnzo6hqehwMxFxBogYRaY11WuYLItwIcRVL5zpWocgnyJdGWsrJSLHPNRhHdnsHm9N2zaDENH6cSKd96CB73YDmAa/pZd0HEjHYQof96caFRWExAmJZGrykPq1iUWKYim8piKoRmiqKnJ6asJGBIZhxnztKD+u4mbWcnxm3e3dvAT5eFzSUSy0LfiILz3rLkssN4GYcm1EwPr13aK8ePrXCftYVosFZHOVXOQIvcyCrxDyV5LOo/IzvrtPvMICj4P8JRkZlFyqkC+CqqCO/2E61cWQrGK5/861v2w8/vW8//Og+rkfD0vt5e/DJY3v04CkMvG5JDGwgGHABYfW5EehICAVUAm4FkXWsq9oxJWkOpvpsamzMtcH0KDBdqZoX0EjidvkBEA+v08Am2b4MzDGPi5Poi9k7b96xhK8r5xkd7P9FkHxKZ/RiASqWUgxASUWaUKUp3BtbO7aNMOagwgKOIv7P06WX+NhYJVZF+fW+YNRCWEgpio6zVH3ZC/TqJpVvcIzb0XPix0L5rZ9FuXfths2OTlpfpJ/NH4IaRc2n0Qos5hlA4ObCvM0kY5ZCcX1Y0SYA9fL5C/v++x/aIhZpaX2D+1DvijqAVXYR+DNzZ1F2gAPh8orSSdpk8Xl4+X/y3wUEAgmVRAsMxTXEOvSfypg1zkFjCaTlrv0awqRkHiWdjeDHjgwNusQ4xUK4unteXij0cEJmsA15gfpTwCQrKSCRkLXboquADFZALpv8+m6u7WHzenQKER8ALLrxJ1u2U2/ZId8l6KkGeqt6VmwvBKDFEeAB7nmUdR7HlfSWAO61RevNZ8yP5fTxXEl+Nz85YqMpLBZK4NMzVwoofNW6AAp1GqtjmXLlih3wnUNJKqxTmzWKpgYsNTLm6m9iuCSqBtZw7WPAqM1anwAsx4WCHZeUVVoCf3DL5APj7tZhZDrKV22TLGUKeVKLAaVe60jVFxB4dFsWWTrMp2EBMD3WSTEerU25UnclDjOz8zYwPHSqoEJgPh/tc9RfrqhqlHRiFuXa2gLNuFVqdwCwd8O7vGJUrC9ulObjyJVq63gSmVXcRuNGY1hnVcmOjiRtaAAFDnttIKVxov0WRJ7EXHW06eqA+LdyZwQiClhq35V9qqHl6jr/6NNH3OKp2yDZwmQ543BaBe4Ol50iu1oT9xynQUjJnCtEFJMLqs2Dmi1VnMIGQjE3Ge77H3xsnzx+jmuqdPEWbDtnWxu7tr+bsSOAJX+oKukuUxarhMu5xayx3BiBiDjBMevw485gcnFOkD+t5QBu0pxGQeBCVXDZvdyfOLHY+jFufRn5O2CvYuji63evwRxK9viT7617+lPR/7g3GBiIJuOub4FSZycnJ+3KlSuWPszYp/ef2orKfBGIKFQ1omE/3MyHD+/bMZvTo0Qt/Gf5V6L5Si5RxWELNqLcEFFiTwcEhFGEA0kLoJgqE7558YqdxXcX20iG+vBpBy0Z0agC3JxQ0OaHUxZCGLwK4KF0EdyXUCju/LQsmykAU82M5qkqUqyzalXLjiD0vSj8CcKhRkFuXoQUgm+XUwJwyIKpic4xlk6MyIOwaaO7cQnEiERJVWko+iEBUc8E+eRKV3f9FviVQ3P5lLJAXFt9J7QGXVBCnYuoIlSfqU1TfEx5Hi3ongBEQNODz6rAcprn2wXRs3z2Hqx2u3psOTarjFAq5iGxC2H5ldEZ4X193P9YoMcmgz02rG5SPezLMWxjf8uCjQqvObEwFLkXK9wHwEXCAccGmrhCbUClCaMoQXHz0N48QtdQOYFyX/r7LT4ybH1DQxZNsk8oPjfrEq5EnVvFvHXKZQCDa/B9pBIDKL5yc5TyLncGx8e5nQp+6zF1GiNBTPKcAwCQKLXiXGWsWR1BLtYrvB5/f3jUNC6iDA3vhgmq/0goHnO5L27wtWNZAnytO6wRw7a8umRx7jMCW9B6ap1ciTkg4RSSl7ocCWQggMnFZeffXEebIbcMoDw5UqIZrqEfNtSrpjw9bj6Q4mH6POVMaANVyqC6I50WqbcFtwA4oPy8UoF9jT54+nzR7b3cUjEM1bfIFRb/aLP36klj3RiDzLYd7m3iYhR0ERdbSqUSrhlUEBlXdrN626ofSRWmv71/YA+ePrd0USnpPTA5WBmutMZXqL2AenRUuT9dZ3paXcVgSGIYPL+CDAIs3a9kWQcIWhsX04EBS/7V59QPgmS3Ny2P29/VUotK5I6H0GDTfeRFMclr1y5as5axbHqNa1QqntmzY/9JYiAVF+PQYOZcIesSeDSbdGP7wB4/X3a5Ah4fVqNvECGL40t2W5kF640mrY2AZYr4tFgcjRys8xDSlCQbOpEatNnBCRuNjwEgYctmSiy2NtHrfh/o4bpSaL4RU4AlgLAeua5TbazbDEDQDTIqoqynVx/QbpRX09s0X0UWXUxByVwKiKlJqyxQCkqOi+dcEP1cFFNNYFg9x0zkskjZewO4Tiwga+mQX8FABaIUbFQNg7JL5RYoiKfX6E9JxY83wn3xWjEB1ZCoHypoZuj7KcOQoQMsXINkAExHfzqRarOxVa5W4Lle7O7b0mHealgureuPO1z5ua8ooBvneaMAUgrAmoj4bDreayOBjkVPyuapHlqnuGvBVtUGERhVUqYAcvW2UI9QVY/qAKlYLFge5qiiNA1TOgaIvFg5Jfb0K7cDhY7jIyto6pViwURahRIgUYFh4GayvzXAoiofG39Xk9gEhGok01HDIBiCAkfHLEyvVyMdcEKlvIBGAmCPiHmiubGYkrV2TKMclVwUxn2cmZ7DYE1aBKA4xv098bBrJzCtWsFZfK218g0QA24LIANgddxfw33zY5FVf4NNc7GM00bRcnowBo79sY9SFPZeYSh1xxLEqPZD7KRH1I97bIlxHe6zby03SlQ1VG7yn1wNlEoSIPBwaegqjmR/1DpRVlmytLa6aU+fveTnkiGdhJzGQ9BK7kNC0uI6R5bObMLgAY1GwcXaSlXV4WQwZhiA4STuhjrmncq00hSCGOBnL17gjj/jUXotCbg3NfkNWVU8WkWNEkydOvUlo3b50lkn9xJTAS43gnJJdXCdkWUxDOVOSfhdOj43d+pm4/a/emGlbMYBrp5bCWF1jK/WPtGPF9LTgCXuwjwAr7in5rl888x/fNLVFVW6qWZgKh6hVnNZVc4dlLAQdYCDD/AGrRsq1fb47RCELbWOYR49CM+J+4AKlkcZoIloxHXHvrpwzuYHxiwJYCTw1zURXgVKarSrfpeq6DzY3XWvD4No8gkdUwAVs+lDW1t8ZRMjI9DHiGMHjnbxkArMqf38zv6eEyptklLCFanIA3o1/PYwAhqCduroTJmComfyzZWYJcGRm6FAkhrD6L4Vv1AjFK24BEGMAk+Zf/IBfMnuO9hhofXtdoZravGlJN34raw9G4Bg8mZZIQVYVU0sYfbhmvVgSesgSQErksGV0KjAfb5rfO4J4KAaCgm4+n70YaGTsLmUTj0AnFF1X+oL2WBv03qqB9ZIb1g9vYlSI3S4ahEUIhkKuHm36iymeiKBRAtqW0PxVQSm5De5CaMzMzALXEOYY0g9VHTKhBt4AtCEZN3LVWvmCrATMYq6FbN5LJp6cbSclTuSqyWmBZC1EdIuf7e1QH5ZN9WTtFmD9EEWV2LTirm0izeopkIGt9lp2Kvll8hUxs6dP2dvv/2OXbp02fpSSacQZZSpXEcG+T7i38Jh9QlRSj1bbnW+2wDF0QnsK5lCmbzsI0CNjjT5VrOjkx6v5UtKn66gfKpJkvVH0WR82EUlQAkIVA0tmVCT6E4dpsP7NVXwiDfotEaFYkrDPgUP5IVr66hcbpRcFlW7CqDRSfvkkwe2vrmLnOkUB0Ol41EnOrqu3DOPlcpYa9hGdxfPBRtkCZEfjJ/Ge5xUrV5VqTvMBsavoeJKktQo0U/vP8Ag414iuS6BkQurLWFF9WMskAyeTsKGRlJ27fp57lugJfaFi6eAp0Cj65h7k2vELaE0YlOSf7Xs1BrUAMWVpUWr5gvuCFZuodII1IRb1b7+iAdZLtrgeNL4ZJhIveK5+9bNv6eyZUWYdQ6u/AtMCBvYtkZHhVx9FsQyhHBTpHbyTRUULVcqzpJrqJLERlRMzWfPn5mHFtdsLNlvo8GEdZUQHKyuIs3agNXVVdfARuitNGVt6MT4mNs4fgzVksXqsbW1FdfsRD06tNE6t9cBCHphQZRElFfdwRSokgK3AAUlIuWKWLNG0RLJsNswHS/1cnERafXSUOMfX1Cl9fxOgMwza16qXA71qhTkim0g/w4wdM8CLHaC58Wa8abTJBz5ivz7GAt0JAsG68EKq9eBuqT1KC+iL4Lke62IC5dR1i3+6T6WNqsItSw211ftgQJ7YRaoWTi0RubAhni+cZR6GBYxGu6xPgTMWwcwcisoudrI5WESFdfVqRutCfWqugYAAigEpG7oNnsgQVclqf7NRzm2NQAljisIiftRB2gb3G+nULSjIkwRtlPHKBT5d4FvDaZqQVlw6lAm1IAN6EDXG6wjnqf1JrxWaldtfX/TalhgxcCWl1ZhjM9d/KIIIO0e7DgW640EABpApVywW2/ctc996YsuGxf9YE1hNQio+lns7Os4d9XRUE1/L/F67bU+N55KuQZDxXrdtg/TuK15SwOS2we7WMiOhWIwEMBLgUgBurrvs4HOrVUqtbqrq0DPixApcCm6fgRobK6suxSABG5ui/2QIRJ7kuEQs2qz123+rrkoajuhUxqRFfSf/W/b7/zO79rOzr4DDlcHIgCWC+QTmGrqf871wjhqii1wbRVg6h559jGYxtTkoIVDHjs42LatjVXX6U2VrOVqxT76+BMnazp21yaqEFHHI+6IWPE07rMJOKup9/TshEvDlxEUeCiwrDaKzljyn1w+fgFYINxIt+5FQJpjLVdwtTRyQZxMJ4JyybARfNSReULoZRTZGUvBCluqZYl6xiYH/6YmsYvTyC9rAt0nKEQEhqB+oKouVLmuitNkRcV9j49qlknv8xEIDx+so6BkIuqO/rbWN6ycy2E1I3ZxasYF0LrxaZVcEsBy6pjPVaQiaMrqU6LO+OiYm3shQUf0uV7EIeHK8qLrCqa0dddAB3CQCQmFQg5Rt6H5Cj7J0p02LoEmerFAHXlnR/iO+Or+XqujyKpe1DGsAqGKMKudoeIdBViWmtOEuDdXhAbIqGirg6DwUXzeKatQPANRcaChZCi5ILKCOqZV8FdFVJoqFoqHLJyKg8xt20M5d0HzA6W/s3YFOHURplZnDcWsFLQLY42T3GMfDvkI750fGbBUCAbULFsQaOkF6Y+K23ZU3jPPUQl9wmLxfhWbBf3qD5uwsA8gKFTdRH01OTrBEp123+pysZk4bonGOaphsGvDz28KmRwgAZPAxWwquJmvWA2QrwAWTe5LiT4Ydjvqxlwg1J5wL8yox2q4Ed6o33yxgGUrWXu1sWSv1pZs93APcFcugvprqKtZzvI8v45G5y6e5VqsNazytXfetPNXLlqxWgRYCi5xTPNxNB7jxauntrGzZsPjg7ghPgAnZ5rSprqTAobKH41ZBjB6+OSpPX35whZXFm1x/ZVjKnJxdCKhrm/+cIh9Zs9gBwpYK+5ycJixldV1dz3FupQqvrW5aeqdqlMML2ysLWBEjsQUkTbYhzJFxXKw6mItyIBYtRLt5G7f//AT18n897/9bVsFfOrKc8HACTh6YLtiFoq9qDu62M/IyJj19/U7Y6vB3Qo6z89O4qJwz8iuSvCV3i/mvAljU3vI/X2MCXuiYKfrIVrBTWy2XS2WuuQF8ALUsOdzX/isa9MpcOCWkVtxFMVpMGwIquq89H6xDblCrikVYNuDfO9sbNkGBl1HvHLDdAKm2JPSzY96j23i3LgNjA+7CvES+ysw9qT6Yr8cDcWDvu7TLkInHWiaLJgPmEFJ6vUKH4LfjeWeGh22ezev2GhfzOanRm1ieBCGcYZF7LLdrXUr4xdLudRRS8OKbl+9hHtXd2fkCjRpszRAWaMTuG8bSA26VF6N0ps5M4eVhxcIrVHcUCzoBGtja80mJ8fYXG4WAHN9FvgU9TVQPEDDdB2Quo3VxyuoVHHxGs3/jEZ1IqAejAK+CkpfY3NP6WIPyrqNUB6kcZlcQ98uW19fc+P/lAQWj/Y7K6IxjYr469mQGSugaOnDvOXzZSgx1BqFDsUDMIyglUD4PZ73kHtLw2RygEWNTaxh4VSLI9dbhYrqu5DknoexCoNY0/6gl5+1Lcpzope4LChvHUZQBhwbedYUhseH+9WJPtRn/YkRSyWGAY6kBb0hS+8c2urymisTD4Xj5ge45R4p70HZhRpMpY5WFcWjYBfqaVlxyWkAJczSPDACD4ZD7I1HPYEyCzCOfNx3z5EV2zU7KGXtoJC2aqsKw6iixAAVILGb3XenTxNTYzY2Omj9g/2WZe/KUP3hiREbm52yIxheE1DWpIqPHn1q3//gBwD/lnMt9w8O7P6j+3YI+E7PT1tyIAFo8MwItgZO7+G65gChHdjYi6VX9uDZQzvI7sE2AKt2xVIjcRS1DYDkLJ48LUZ0jBElqaDMz18uu45zKpnX4OyBvj7L4aYWoeYxjFAYowcSw6TrKA2GBwVSfVALSesAEA3WXWxbSYOq4u5FT9Zfrdo3futfu6P15y9eIouaTHhaUVsuIhO1Et815DSGDPZhwOJO2YMA+fTEjL352us2OXrabsAFOHGtlOEs4FPH9QbseXsHdw+gVAMhGdlEJI5OIougmWbxit1oVs74xLi98cZbvF/jSgAH/pO0ilW5/jTo3mlcTwxUzBs2govDkiFTJ7b5asX1z9VrxTCPeDMab9H+pF24ecn6J/pdIFunSQrYBwORjOfq+flfGkwOxweTAy5/QbEE9ZJUtmUH9OQZnKUGWmwcgXj39ddsHtdiLNVvU8NDLvMs7A/ivyl+kXf9QffFBJp1u3LxnE3pqIebiKl2AzdE4aMjwGKgL2XjYxMAlBdw2HQFciqNF53zsolSYhX2vHr1AgbdsIXZOVPzEvlgHiia0FPKsZ/OImQlVzMhOt3RWTX2Qv+ph4IKd1L9MZ6rAyBB2eXr8YyibNVaxV4uvgQ8tvhnBwu0ZYdYpoHUsA0OjbEeQYeuLi9DlofXlHnPAYJcwO/3SMm5drg/bi3uVRWoWWhono/JNwAwNliWy7lyuFhhXBI/1C8EkKVAj2Eszgh+dT+sKsj9tWplO26WEJIsPm+G5y3zvIAlz+XTEOHwoPXFR2BnfVwviHsnQdbpB1YNwavptAChriPoZYRYiT5q9agu4KK7agSEV44rh/vCv11uAs8nKNYsWlkiMT2xLrWE9Mm35b98Ne+a3YhBaASjmsdokrtGb4q5ReM8P342l7LRsSE3flMtBQXMfp4tEIUh+nucW/GDD9635dUV6HvFCoCZgH8NiyfXd/rMjJ29MAewFWx7a9eNYHzw+DHKA4tCacWVMuq0DkvRtbtxZwJRrw242aswLPbeetqAGkLOFm/t7dvjpy9Q7FeAdcDOzJ+xyZFxXnZk+f09G0oqY1O5SVIYdgnZqPA75a9IeeRSK14l90+rFJTFBoS3FpftW1//hh0g5zppW8UQai6sTuJcQ2q5uhgJAYH7GYZYWZzHKKYX9+XWzcv21r1bzmXs4vohmNHe9iEuu7rLj1gQt6mBzGuanIY+6ThY+Rcu5Rxg16S8waFBm5udsXGYwO2bN61PxXPorUIAaggl9qdkPie4Ag2McRduk2s5yHMpPtPDvbUqDedaihVpCHULXe0g14mRfjtz5YKNzU/ZMWut4duSEQX948n+Q88v/Omf+uXZycnk5Pg4ioYVAdVF53UjI/19dnF+3m5dvWifxS996+5rNjnUb3trq7YFtalicSv5KkAAHqPMG1i9PNZY4x1ZOx7ah8LPINgoM8J7DPq3620L9Pgd4KioS92j0pm0mxamtuxqXw8xlAEAafFnEdanT5/Z+PCYDUDN2iCmmNBpA1yNPfRCkw9cPoeKtPQtl0gVfqoXEXFTe8O4ejdCQ5UgoxoXNdvVCUovCqwUeqFOKBCz6emzuEYz/BzqyporPqBKyDRWdW1z1dVieAI9NjYzweIOwCY6f1CynmGfsnhzFaS2pSNo3q+GxyFoaxjAiOn4NOKzkWjYhmBf/bh4OjNXALEBYNRxT1pHMDxeq4lxot5igaFAHKDl86ICs6i1GieWPsDao3hVXMFtFO8QABXFZnlZC9wnBfNAHOVMKDbTzXrwYx6TTxR95T8ujjq0XaKUsgRVp+TnXtWRPai5vChjrp6zJuClQj01l64iaOViBSD2YL373JoqPrSzs8d9a096ATCoueI2sRD3dYgCbztgKWA9VWEd8EVRApSzoTRn7oR7PH/pgl24tMDzqSXgrm1xvYN0DnBvWYq9n5zS1PvTgLaS6aSYckcFUvE+3NzOaf+VLj9PBOvcPdi19773PdjtphumfeXCZUBjhP3otsONVYsgd4kQhhLqq+uqubIYyhFroryZJut/mo9x4lLHfTx/I5fHOr+0Rx9+ZDvr6859jcfiGJ9XTj8V/3KnOCiqZgKfmZt3pRVuFKbfy/UxmCNRm5zQCFCVRJSRtWGbHJux+fnzyJtqfmDBe2l7tbhkE5PjAPEoDFIhhLoDJHkA6eyBK3P44hfetRvXLiHbp5W8cplPh4spaU1Hw+wZ4HGaDQwg8mw6UtaXcjqUriDj+eLlInpWw1VDTiJ+G1uYgGUMuaD3QQkvolsNq4ZNx8TqEFgoljOef/cnv/ozXZ2TKRXMKNipbkdi5VNTk/YLP/9n7Z17t+3KpfM2hpKoZ4Q6Eh1jcfY2d1FiFgmrh0yYB3+bf7qousZBRqHL6rMQZuFS0YQ7DlTymnLvvS6Woiw5zVxRIKdji8tLVoJKq+ehmsJoZJ5KofsHhqBs8vUO7NqVK24zFVAVM1IrOB1ZiR7uaYobiyGF4BWOUukUQJFo/bRvoA9BDvN8BXv48LEtLa6xIWGbmZsB4cM8C66Dxk+Oz7PA6kS1yz29hEFt2O7+JkK8Z14UfRJwGxifxF/v2PPNPdvIFq3U9ri29hWhPM/SJYFm0WNYvyguRxwwUwZnlDX2oa8qp1aiUgtGkc8fsmlpaHSNxdHpkYARwENJuQzWCNCIjeK64JqVjy2Di7S/d+BY3d72LpZ52wq5smMRqPwpQ0JwxarcSRGCrIi6RjKIorqhUlxf9SV+Pgs9d2Dh70GQ5JdzzyfdstwI3UnDshUNVmItuS1lMmp4lAKviUTcza+RzCgBT6c4yv9RvYMCeWItDf4syk/GGusYWsO31QVdmbxdJz4LeJVwqKa+YzY1PYIww5JgFDo+VmIVt+x6ZkjxJiYnXIc5nbBJVtVuUmx1eESd6ABF/G+dhKg8f3WVPWN98tzr6MA47vVdmxkdB8A9lt3fxngVkUlYEAqlE4ma5IQP4/GsA3OVDLEsbp8i/LsbhSzv71tmg+surVkedq2iR7W5VF+W5eVV1p03a70FNBg8nSwqa1ZdwFpql9lWy8mizc6nANsyhvKp7e1tsD1yX3sc63qB+/P99+/b+sY+LEUNqDXas+KeT3No+lIx5P10BIM6z6mEQE2o1K0viLFUgqNOSzSgTIFczcL1hXzoBT/D1VWdjzJfu1lPndroQGFje9OeLb9yHerCg3EbYi9CqYSLZx3z+er9Ktc3Eo2YigE1TQ+gfOy5vjD3i7FofEp0TEFH1Wto6rrSgT9z745jHS7bDnVsi/rwezX6KOcrWB5NGoMh9OJTCq2gSjoGa6FUIdwIFero/F9zPFTLcAyFUh+NLral2Wry0C0QkIeDjslKPn36HMaTtd0dFEIty9h8CY4mzG9v79kCCD42PGwNmJEYjQJ96uKsvhD7+ayVqhq2KxvBL7EVKgaq8bka4aCWgJoMp/4ZGFj829MjxlgSC461ef5iGSWuskhJQCJr9x98zM8+tWoja6Go3+bOnbXJM+esDKq+2Ny2xb2cldVPAiU47dB1aqljWLykl004qVqkq8k3bgnPNwJbiglcq8qy1HyXMnSUzTxW23214kNpuUY3bEoZr0qM8wMWfgtbNde0zZUd21zbtt09LPHBvhMotoTPVOI+zqD8NKgn4gs4swJ6SIFFBwCCuaiAUf1MUS0U6MTCaIbG/7kCNQDCxbEAjDb3UUXIGx4U6qRpBQUe+QR/MMz1fTAIjaLYtWwu6zI0dUqjQLfyGqS47hm0OXypQZKGTGvwdBg/X4pWLADkaoUIk9Kwq2QiBFgD6mFZ07wLugvsED+UIWo5QFE1M9q7/r6E6w6mnIoKMqHov7JT1dJSPUI87O0hTGx7Ywe3OG7n5y/Z67feYu2HzCfu0KhZ9mAbt1ud3nkc7lX5PV0+ZBh3Qe0XBUZh/h5GsaI8XxyGdoTRy29u2hGf26hUkfuSc59CkYSVq00My6GLz4nlutEe8ahpGJcGhqdd0Bg3AJfv6ChvsQRA1IObVtxhbfJ2CJPV4PRsoQCbzbDOcRsZngNIF2x9fdO2tjcwzFXWOcrnAbZBJYjJrUT0cGVWYP8b22voSUHLhi74dQIAQCiBEJ1jf9Uf2HXeQ2+PYcJKRNzY2bbvfvAD+xA5rxzVbWhWDDplvZGANTDAmG7Y3KD194+4ivjllUX79P6ngN2e1n3dM55Ifa0vNXg+gHvRAxIJ5Xf301g2HgIpvHD+DOiPbLHAeAfYnhMWV0dB3ba3i5WHAWDSHOIq8Klp6Wqeok3RsZ7asY+PDNoolkHugRudx6b0AiolUFst2k940EAojg9dtUoDHxULlQMwDhGGHR27oeRqTqN7mJ+fRrmwFFhoJUlJbdTBWX0Udw72ALwW4CFKpgw6/E3FPXh9g9erM3fcpVADaiyG/EdRa1XFHmSzlitiuV2+QgNL6LOBoagNDCetb3jEjv1Re7WdtWdYgxKczxONw+Dw5RV/gNJHeo6tD2sdw4pHWCWxi/5QDD865XqRwMABTwQIC2EnGg8owUdh2VjFklRG7YqSWt3WKLfx/wHMNGtwkLeDndPTEg1YlkCIsupIUGsuwJeVc414BRaiTgiMWIVKr9VzVdPQvQAay8GeSmVlUZEy/qxoxCGg4cEy7Zeytri1as+3ll1WsAcrVsR6qYo0Eo9jcVoARx4Bh33h209MjDuBrPIaKZyst47KxfJOqza9lmdNfazdMT7A+ppaEVT4uwAlb0PDUbt+4wyWVAl8arwreSmYH0VW4LkOi1IFsZ9rN9k/1QOFUG5VzypYKACpYag0Q0cZrBurm7CBvCVjKXvz7jt29/obNhgbht0FLQCLlAscxUqHg4oZKIGwy6L9/a7wK4Syq2RCIzd9/DzI/oVYWx9spJLOWF25Lc1jyxcADei64kfheD/r07JtgMPD+6RgGmPhZuoAwDqOVcVrIZ/GjSjgliRteDgGQBZYo5oDLQXyfWoArW0E3NT7tVJpWwmXX5XWs7NjuPATzsjq3+o/Wyo2YGZV3LaCPXv+ynU2k4tSBExdo2z+HoHtYDVcc+3nr57bBx8/BLxTNjg0aRu7W/aDj9+3p4tPLQ1oDYyN2fDMnMvV2sFwq+P5+OQcQD2K0S7ah5+8b/cffWJqtXEa8I184rl39epX2I+rGmqjNNdAMGI5nRawUDtba7gpZ/Fl9TsEEoslpdSRjQq+iii2XBDlP6gBkNia6ghaRyxKFw+AlcsXsyxGybWQV3xBx4RyBfJs/Mb+nu1lcigrvjnA0MLSZrHI6sOoKhKlMR/hCslOCrBKPITf67HzZ+fYRBUyHbn0WQVtPChxDjcrg0uhzlBqiKzotPqfajKazrnZWxsaUG+Kbgv5sQwotIKBOvbbhLJl2GAlHE1ODmPJQHb5+dDChgdfvdplhWNYFevTFfC6WEr7uAaj2jU//vVoBFoLQHmU9o2VGoj0I/QJ6L/fUewSSlkt5xCAOuuE4qL3SkxTHEQBLZ2z1xCI9D5rmqtZo6pjXiyv6pq16AizNF/BTOgDAiQ2wV5oDVgdAZAm2vt47rCCWR4VLPa4EgIP/lGxUYDel5xl0snRLuDegLE1camq7FMNN+HVzrqtHe5agfuVn69q5xIWVc2aXZ8QQFrDwDW4WjN8p6emnJuYg+2d1jgpBlJBFpQafeoPSyN0MpxJlzBGBUCjDYMo2dz8iH3xy29YaijEfaFY/EynP6r10OlEs4F7A8MRe1D3t2Q85jp8q7Vl+iAN82hYEIarWTkahqXkQRUmzs/O27WL1+3CwiXrjw2xJj6uo2QRhalhvCKJvm7W9rRVgjqY+SIwQQya4hPSX8fYuBevABklLPB5DYBCSVc5lTygoEWYT3xwxJZgBVX2IInbpkHX+pwAMhoFdPu551vXb7j701T6Ju6CWj38OC1eAKpBZhrtoEkBVZQyB+utVo5cOwPN/zl/YcqS/WF3+uRHsUeHz7A2Htawi3UpYRSCduXyFTt//qINpQYBxZBr3dDutGwfXdjaAyTe/8AePV1GT2GvtSP7+MEDWFa3zZyZshFcwCFAIpNv2JPnK/b85SqGrt8uX7qOB/DCPvjofdtRng5sXu7uzNScXb5y9SPPT//ET3xteXXl+ujIqAt0KQ1VySnqYVBAINr4jrdv3XE0UOm3OuJBPhxdUtWnum6d4ILwTtwQrAxoG0r4oDsAQDcLXcMnz+y7SVAXzp23rc1de7G8Zsvr21YEMKQXOgFQ7wrVm+gYCE5iHgWVsDy9/ogF8LFUzaqCqAoCNjk5Yqm+uNWVhMZrlbDlge3U8F1VCXn92kWbGBsBObOAEq4Tz+AHRMahYlP4ngF8RlfxjIH2qPkJroomwyPvlkxGLJFUk5djgAK63hOw/AkgaUE7wj/3oJQ9JxVIw4EdFbesUz6wDtaTmzE/Cp5i0VPxAQsHNHXuBABmHQuHpwwD6q9AlY7wdOytegduHhyQ++a1bEYtCGrclxocBdw+gBowvTZrwqoANHiKIhgId7f1Inw+wSqgEQQwor0dmE8H6yqXkPe0q3bc3bS2/9hWdtdsG0a2vL5hD549t8eLi3ZQ455ww44CHSt3KoBit0v9jidSdoCLsLK+58rPGz+KEynvZaA/hZWXta/yeDqHOY3YJ5OJUz9YxXONJkwONoYi9+CaKgbTxDLnDw9dLGVmMmU3ry7YuQsTWDDoOu6JMi41RFqtEpUjo0B1q95h7WBEMJ1EPMkz+XCRCi4w3GTPNEvn3bffsIG+KO6Kx+Zmp3Fn53hvGFaZYo8DrJeAG6bEZ3fBrEIwzC7WSyNJdXIoN/mYvdZAaPl+rsMYVF1p52yfw+uDnT2rCTgqWHr+PIQVZXnOWF+KNT08nesLI5NehJWdi6xHuO65+XkbTg3YyNCwzcxM8dxTzq2q4eLv76qpUI77iboYh5i6GKV64oYxTkODsKY3b+A+tVxSnEZz7OxkLegbAQDjtrWRBfjCGPZr9vrdN220f9hSsLM+MWGeQ7101ZVtcXXFDVIrlDA0FnLDsySDYxMjUmKMKnLGzzc3YffbOcBu0G7fuGOPHz62Tz762BnrKEA0P3PGbly9aefOXLB4NPGJ5+e/9pUb21vb7yi+oa5UWill0RVYHFlpBZnOnF3A1Rh2CSpypCQQikQru02vy2cLvA1ryCK32ZxOb8sKRzmr4rtXoErKQNQEe1ngF6+W7cGTZ5ZFSNTopVJtOUXSoOaEmsOwAQrzyTT4oPq9gQjMIQxIKUGr21FWBRA1BEmWVoqlI8FuEDSdzbgOYEpnHpsYtV0ASw+uyPWtm9ft6qULrgeExj8oVdfni1kYFymhJseABeTGyk1cCVyfbgV35ZMfea2KAGoeKsQAy7NnmZ1n1spvme8YGi4gYDN6O902NjQG6o86qi2rUi7luZ88gKSuX17nXihNuBthFjjouNfnZd35rP6+AQAN61tSA1/A+QgXQ68HDI5ZTxlNlQOoiY36wqqxkoAq6FWjJWAHgED8XMxCAbNqq+Lmv1ZNyWcFa/S2Ab4u3EHAFjdRox578cMHpobN3xfUQH9YolL0YQoA+dbmIRRY6ynaXLI+1kelAvlsydHlFi6lmkGrdV+jUeXZFJDV0f3pBHW5sup54k5CcHs319dRrBbPpCDssQ2PxABoTXo/ncimxe8ApnKkVB1arcBC68cWDSZwidO2j4L6cY/EPMbGRm12atJmp8cdaPTAlqIuCRF5gZFpzGYcAPchN0r/ViWyTiXEwJTAqL8rmVGMQ8fFHdwKsSUgwwGHK01HlnW02qzWbXfztKOZ3C65zWkYR76OOxYMm2bX+FB0sSxlos6oUBS5nBkft9mxcRfIV9RNbSbFLPsAwKmJCZuenuF++3RCATjvsLc17rNte/sHzmW9dPEsAK5euTnXOU+TArKZum1vF217q4Dc99rYyJjdfe2epZJJl5TWhcxp8n8B0MiWMpbHTdpDB/KKCdUw7siaTsPUNzSkAwHuTe0xNzcyAGkL0Bm0m9dv2SRGNx6OusMJeRsjg8M2BDCNDk6yByEYz9Fve372K19+56jRekdRevmsilkIaWV+M7kMQgRtBjBu3bkJWmKdQUWxEuXEyQLKt1tZ22DTsTwstlyUpqdhBfxVzRQtga4V/LVjhFGnJqozWeOzamwERoPFxjeUArBTfZGIpRIgNx+fZ8NADoQfXw2BEasI+k9zS8oVTRQPuCY6mhQnS6Hp5BqtuLUHrR0cMj/X0snK/JkFe+PeW9bPJnF3CIPKpZXaDmAkhllA5SC0TXNQOrCarnif1QMJO2wFrNwOIQJq64a71Chb+XDFmoUV85/kLdSlnhaAHi7FQHzErl2+ZcMDoy5gq6KjTOaQ9UMgUGANxJEixcID1pcYswh/JuJ8djDlLGNAacy8z6fzMh6nlkeRuMcutenvxQp1N1D+vBWgi6oD2XENYw5s72CHtcgi+Ly+h/vHalbwg7ezWdvM4Rah1DXeX+05tnBfzA6yafzzqnWjQBrbILCN9oXMG0C5Ok13OqL8Ds1tzaAgu/s5FEwNjIJ2duECaxZBNnx8/oGp4fJprxLxw6YNy7f3eR1IyB1RVqviLwIdnbIo3Vs5DxofOjM/ZhcvL6BwuEKlEiABWEI9Rb/39wvIDMq6k3E9J/a5h4N99URV1nLbpifH7TNvvmZzM2OWiMBIXW6CTo1OM2rlMmuOiGRYPWCdO8J3GHdE5QzVaoN1S9vW1pYFQ2HXvd5VIesN7lgFw4hRkQvoQaCPYSv7rHerfmS7h3nbyxZtDzmu6zXIEpQAQAQMeevkyKDB32x+fNCunpvFAOBKYGyUiMivgQMZA7nyddZ314YwaOd1YgkAalKcq4HBsGTSWdy6A1t89dKWYYbKSk0fKlaUQC3D7n4TsYgtnJl14z0/+vh9PqNp0UQY17JglWbJCrWCY80aOemGqrFNEQy3DhL0rQOIFuyu1TyxCi5yOBjDGM/ZJAY3xD6K3Y0NTeHaj8MeY6xl1BkVFWz6fL73PD/z7mcvIgBfUYqrSpRDILcG1ipLTCMOlZ25D8UdQhnnpidRIgBCPhrWSU5FEKaigJbSedsoP/YORUf42cjDTI6bAnjkhtSaIBUCwmYo+KKOzGozKGo3AMsYHei3OIKguZ5en99aCHCDz3LdlfF7dXykZiwSkgr+njpLqX+IiroENMcIcU2JCij/2Mws4DFo45PT0NkLFgMMWoqjcB9KgQ7BqOQbqg1bGUaUhZU0+XutO2CFTi9WOsC/gwiTAmVeG+Zzoh6o9s4rOy6nrQcg6EXQAjCGmbEzdv3KbWc95KfncweWxzWpA5xdchm8yiTBh+Xz1b4tFFSWY9hdWx3L5E+rlsaD0LewvAc7By7DU3EZ61WbQBhdM8s95tyRIf9D6PdscWmRf1ctMQy4eZtWw32qAlh72Zzdf/HSHq0sWREw8OJ6+WW5uOc8rE8drfzqZAZqH2QAAAU2AZjTdgFKzU47Sh6AQitxqYbC6Fi3xv6prd8m7sv21o4rM5iaHkaZm4Agr+M6FYEEe6whSzqxUiMkMS2cD8dM1AhG813vvnHbWX/lxOzti7JnrFio24P7z1CWTRgG7shhjp9V8PmLLmAZgx3Nzk3atavnYBMwJNZLR8tyJdR8Ssf4YmiKA4g5SFZKlRLrDNsL6yQCRsPPXAEZxmoNY/fpg0cw6VHXgV8xfpeSL6dbCYZ8K827jqXXYHTJ7G6maIcAr0oHvKwPVJg1gx+ACirJV2B6a+WlXViYxRW7ACPrRQHZW1xN5cvI7T86glmc1JG7kutro2yUZZ2MbG7ye8OQ4GrAvDLpPO5Ry4qwrxLsXHNh1fxIoKFwgHI3+vtjrHnOtnbWLN4ftdRwH8bm2BpH6BcstwuQUga16nNUgKk11YnKPsZ1fUNtGk+Pyuuw/unJGbtz+zXHyMW2FHqQ6yWWLMOhcg7JsX7XPD76Nc+f/tIXzvv8vp9STYiEQScjOj55ubTExqa5ERD1uNsKmYzdunbNovhu+Cynm8ZDq68lV7R/+Wu/jgvyxPahSb0hXAc2am93DyEqOBqn2Ihclgq+7tGxlpGFRll1XKhO6v0JmAVg0+baip8o4Kmh1wppKclLDVRUcKYZLao/0GQu9ahMpxFWQCY5OmlT5y7Z2SvXbXB8AvBjAbAIPTAWFe9hHq1/MCEVtsWVV7aGr3+E0sryVniATNNjuWMv1l1WFSFEaNT9TPUjc0NJG4HhKOOzjcVSIDMeSNr5M5ftwoUrjoIWyxlo5761Ozph4NHkN+O2aWCTqkNZJYRGRUURmEcKsABdsdQ6CvXieolmKiswpmYuLZ3DQ/9DgGQLupmFXcAWDlEiHZVrAnm5WbGZhUkbnRu0luc0u9PDHjahzgVZyyiAgquyldllDRXINQQEq6RTCpQLummHWF7lGcTknytewTqpr6ViK6peVvqyqmt1Oqajd53GV/HxmwB3CybVi5D292k8QD/va3L9Gv6vZsWmXAHb8Gi/DQ312yDfkWjQ5X6MTQy7dVFjY0Xs61j0jY1de/x40Q4OirANQLDKLrFWYizqZi6lH8WKf/5zb9kUrlUPyqigt05ZnPCxuHqtAEHMVwxDx+MK1tcaJXeCo/0IAGKuv0ogZBPjU9bXP8T+aLqfqoS9dnzisZcvV1zWaqpfs2H8sIxDW8c6q1DxQKChID7XUO3KaZUsysW3mv8oQLu2it5srttwf8KmR4eg/Fw/oFQHjB/MTrGUXA1GUUtjDLKORSovhg1gnQvIRoJ7xXDCvjTdrseDIVd2MHrgDWDUxOSRNQ1411DyKHJ57cYFmz0zhVHm/gCSVlvhAWSkXLBDmGkN4FEJSbZYsQyuZrki/cUoIgeaTzOKS3UV3Y7DvtyMIdZT9WmiBorpqUSjjTlVL5Ei9+wP+v6F5xe+9vmrCPdPKcFLsQPlW6gBrTLR1BVZVkhdkJTXP9SPspxdgMIduyh+D4olaRL6vwJovvuD77mMuwGsSguFUARceRc6fy/hFyono97ArWhhZdkUVSnKj/SCyL1cR01W/ChhLw+lmAbyz2sRezYJ5AA0sIx+nbcHrQfq1HLt6FVl6rPw0Kj1j0/j3SAECI5a7itxSAVwQkzlcaj4bXXtpW3vbrgZmqr4bXAfJYCiqExGaLgUTM8XxJJWWKhm4cCGoxEbCILoIZQikXIuydjIhCWTmlnbZDOUb5JmwU+BwvkZLLra2StvRAIsq61WcSEAx+eNnQaaT1rQ9Iw7bdEAJPnnHt6vVO5yC4tzjEXCzcjVUDA+RwCo4PIm1knjIecXpi0+AHVV9Sxg3Qvwa2iOB3BXsM4XCuBmNpxrqS/5+/L/w26AVNs1oNHITOXC9CtfB2VTPYWyZQ/Tae7b46i9gpZtpc9j7dSKr68vaq/dvYo/fNHOn5u3cay2OtNPTUza3OyszUxP2MBg0llFxWh05Njj9aBAPgSvwPO1kKsuV2+Bw4TiQOUBeaVlC5x0tKsuVlq7EM8pQ6L5waOjKQwbzAF509R9UW5lQipIr+D9aZm4LKPAREqK2Ch+gblQ0xplreqrhzXwwBYHYNGRaL8tL2/ao6evbD9XtA8+um8PHz3HsrMWyX5YWc5ebW5bJxi0obl5S05OWjcyVgAk92BncrXKVdglii/gV+nFHq8X+1LAWKnx3iD3pbAWa1Fjr3bzB1bC9dXxqVw4Mfh4ImrD6EqV6+bEBFgHV3kNfRdL1Twe5VgNp5JuHGobplwp5W17e5l1zPJ+H/eRhR2tsr4qVixzrQog1I3it2FMGB2eT2stV1L7eQKYjguQP/82AB/HVazwoXLb0DmdkrJ+CssfHVcwjPu2s7/KdYtcv/1rnj/39i1/p938i0c67uGFETYtyAbreCmdz7s4xs7WtotCq27lOj6ZmtxWcxnL725DrTUycg80OrQnr567/gyJ4RjuhY6lepw1UpKXZqkUi6rcRIFAd50oKKtUHcJOGlUL8TnTYxMoG7+Xi8LeK3uwAdKrWrOjp8ACdrphHD34aSxmMDFogcSwHUH98XBRFM0ySfL7bidAcnmUm+JqUxCgRlM9R/ZNtRP9I2PWwl/cq8A2qh58f42ObBpGwZK+jh2Vt21v9YmdoLQTfcMWBvkLeyUXj0ihZCqXruNPahJ/rVFAUNUhHGQG/LqgeQoWC7n1pXtR3EDWLRxSdWSY35+w0Tno4zbXqVoUpnGar1C3XPkQRpGHGiOAxzU3i0Odzurlpm3DslRXIOswNTOOxQm6HBUNz5IVTOPmrK5tugxBFUepJUCtVkZRurg+0otFFq6p0U0ilkRAT+sakHvcC56fz1GOgfIcdDTagiE2WRcleSk9e2pyzD732bfs9s1LgEW/+QB68akQ968OViohkB+vAO0RrElKW+XzVeGpHAPFUQRKfWpmzfvkAgnch0fG3exXra0mpnVUhYvAsR3OVWkj0Btb607ONGdF83k1iDuM29nhvpQfpPicXqejYzEOGb/TQOdpWwaNRNRkPwWkPVhbw5I/e7Fsv/Fb/9o+fPDYlpFzuBogHLbdnX0rYOh2DnETofqRcXz/oUGL8D04DtObmrLkEOyH9dIpheYNb2zgbrRVy5FyAeJXy4u2vAGDSe9YBfehiALu5NEVdKnBvcoVkDu0ubGGWz3GvcIMAETN3Cmxx5IXlSgfKT+hA2PGpbpz9YrduXHN5t1axSwSkXHk2WCAR3xGBoYpo6RTGuUxyT3V/CCNs1B/DhlitZJww6wwjnIgxsZxj7oblkGP8ZNgPZFTI4EMqcl0NodbU9mzWkugof3q/b94fv6r71b6ouH/NMIm+BAUVyTDA6kyMYAFGxkfZ6OzCLiOFOvWH49akBs72BJg7FutWID6wCZAymeLLy2ATz0+PYaSn7iO2rLIii1ooYR8OgJTSXibhY151UawY8mA367On7EJNqVdr+EaYRmQZDENFchX9QBYZCTI1RPIZVEu/omoqSg/1kYnQKpriSFIUir5u0Jyve0EJtXpalmdRcirXVw4ZmXYRa6Fi9HywKy27MWT5xYFcM6NDcIwvFY4WLf09polQzGbHZu1UG+UjYERBQC6bo0/UBOgDIrRQoDxAxFylbTJB9T/taDuOp8XeKiWw9PVaz5YUijUxxqH2JBj3l9xgVofDIodc8KGJKEUFUtDCcsosBeLW2MN9/ZhNSp9x3XQceMElk/xKD1boymBgy2xcesASwNWpxMPKbssmkBOndgFIro3VcYe4TOftPGBswWUt87rdSzHtQDxCEAVjYQcO8FGWA6rC9WwC+cX7Gd/9ift9XvXrA/XUl3bveyH69XKQrvkKfbmtJs7wo4QCoB0oibhVZJSQMl6PK2a5uh1ipEpECdrra/+/rD1w6KGAQ+BnU6SHOPUOgIIGa6jitFMDubC9SLI44+Pil1WMC8US1YPDj2v3IkjgTluyDEW3B+MAcJ8Ax6LKxv2L3/913FF9tBPr1W5XhnwlPukdVJGqCpEr917zXoiEdgCxoINU8pAKBq1oVHAbm7G5mDhSdyzsFouwk5Vji8DpwZXOXRjO43SwbI6eBwt5HBxYxW2UXOMVcCto211/g8iHxqrsbG1xdrzYhS93dCRey+G1WfXzl+0y3Nzrr2myulTQwOuL6vYVlntITEgchk3Ntd47hOeNYI7qpoYrqHTSR29djyuf26qLwkzHIVhYoi7kAdAoVIp4MaeFo/qu4h7qhqy/cMtd+ihWJVynnoigb/u+X9/473Gv/eVz/5ytdoMasEUkKpo8RpNR3V7EUhVxq2tr2E58HP2d93JRqOicvsuGILcAmg+G/b41St8wJpNnpl2qbESQtFIdVLSsCEVpqk/ZQcW4WFRo74em8b/vXpm3ubGR3BbwAYE7gjkDYr5QHU1GzWHQlWRtmMEQoFvlQkjc6e0lGuquXIQhdbU9DFosxOwzAF/gqjya70oC2xgD4ErAUgFNiJ37LPSsUrOT6yWg01BY6/PzZqP1+2uvnJZnvVSxUZSozY/ddZ1SQ/yTEcnVaikqjkP2dcqog4bEiPCvXHlyyiSo8wCNgRa/R80vEcFUFEYUiyasiafqc5VyuGoKceAzV1bXbM1Nml9e9P+v8z9B5ita3bXB67KYVfOOZ46Odx8+97OrdQEybKJsgmWMFiWEQg8Yx6MNR49eMY4PJY0bYTEALaMHqKFDRaoQaBWq7vV6YZz7r0nx8q5alfOVfP7rd2N0SjQklph364+51TV3t/3ve9a//Vf611hmjX2RKoS96qqrj7W8VVXVldTkAxSj4yN54nAs8lnXK8sC61kCroWgptsQtAwKJ1zTzyybWpId2kVEFiaX4nN4l4sLqzG7Mx8zocZwqKCtbFVXE2GqAtpz4iVxRUUvDyLqT74oVf5vS7YIFYHSthoZW9HZ8Y1Eqi1+H7pb4gDPKKg5vPvY+mc6SvA+f0kgfyfSV/OmfWY0HkuO7vsRd1ZdHe2ptW0SbAv2YrraUq3NUZse7oJBljX1rxnXZXyZLSl/q+VLJcgAlgAzIgsz7vO/VWwhiMxM7scf/cf/mTMzC+gOMov2+ECwDgEGjNRPR37xm/5lrhw5XIUcCXqWUOD6ybfObj7kGetgCFU1lRFR29XDIyNxhB704/LZsNnaE0cQCvGLk7w72aYYy0yfBzLq+t89nF08Ts22zHl4emzqejCBTY1wYzYfVzE1aV1mO9e1MI6Blu74vLYGCzdArYKjAl3DLh86dateITs2BdUJurarGAMTORsamxnv7f4/hFuzQG6u4YR2ECOynAxL8W3feu3xNXr4zwL7tXSFGuLCwfgNbV0sodV2dXsEezOTMPixmrpuXcPVr7/z/8vfxlVjfim1175tv39syFjBlpxu1SbBo6p4gG1Em0xN7+YQ6R1WaZnp+Lhoyfx8PHTuPd4KibnVvDbtmKuiGICOqYnd4LAeUKDgMhIFGSj9QqWM1Mq+XMQqvXhV16MUXxXz/fLa0HJlppoaW+Ilk57nDZGNdZv0Uw9PtfCG4fkmnl4gI9oJaXzTW308+LzN7ILuQ117t27w3UOoL9sDD+f3ViLmyomNH4L33bbPASExWO3VgTrAu7UK+cvRjdW5Om9+4negmJDrZl/r2YLAJsXbe0s4eMBGKdbACJWDvQygCh4ZcovlnVn74CF5h6ht49Z9Ln5OZTnGKoHVUXQZ7BuFu3J6uZQ4LffeZcNmkQQdqHx6/HO3Xfj3bu3Y7W4CUgCQijVlsd6CEtra1vpxAuttM3jMmAiLe+C9psNa0uCrFZFqKxnQbcyFrC1s4lFw300ixOmYY7GJm5jHXTdmg+D3PasNGS9urIAA6qEgRQAl40ooHQf+uBrsIyXo72jkc+2r8luFlbZlMk4li5BIxa5hX2v4D6MW4iLzuudRzEFNAsJlQErW01N97RDsLA7uhmUZQizLRAqqs4S7O33aoxAhmIJP7+agbrBYdwDPmOtuII8GV/Yznwir3XvzsNs7iQY25dEV9U+GXbn8sRmYW49RocvoQDV8c9++l/G3XsPeWaZqaIO0LPnArEJbRqxD3/o/fH6+17KaxuQdbxmA/fTjhFpRUEtHjzC0Gjl9a0tsDPzuIn7bu3sxKXpj06MmWHGGpijBwYrq4tRLOraVuS+6a8ssEZz0/PIcy1A3JN7tLu1HzWOUV3diBrka2KkN168fh7v6hTXHUMKOENGosZRFDAIj9E9MFhd34zKWrvwF2JhYSOWF7cA9u5YW7Vdw2l0tHXHSy+/L156Eb0bGeS+zVhdA2T3kGncLmSkp3c8HjzAiE3NY3TwEGBjClMdnkFLc/Nbn/ynX/yfEzj+vW/+xlfKKmpfKoOaotJJDfWTWEFuoCYptu355udnQWO7HHHTbPYyCLeG3/3UwqKlNUADwcAiaN3cbK2AvpJBmiLUTJQFvECtnXAS/SBs4+rEGNSpgc/biwPQeLvsgEXZBU1Pc6GPsSJzKLzXspDObk/TU49R0lXe1xLPP/d8NjJZxm3y3NuuTg2NdXHh8kTUNNXEPWjb5957N1a08oWmOITynWKVlJZmlLG3tjIGEIgeXBwpoIHcJvsk8N9FwGSwry9Bo1hczACR7on+e6ngrxSMs+5G31Fqu7C0CBPA9XnwIP+tS+V6quQzc/Pc33S2wlvEz7eIyT9tilNejRTw/BY8LSwvwjoW8rTDddzHfatkLVrbWrh3QAng9U/jRh6Nrq0sY6E7cj1st2iKu9bMEwlbABpEtBhxcX41imsAkmvB/Z7A/AoI+tUrF+LcuUHAohLhAIhhf53t7QBmV1yChpupK7OyiK9QX4Pi4nqxLyqw8QOlyjwLI/LNtvlHqbTamb+BgXBY9RMYa61H6yBmC7/TApDZIsFYkG6Tk/hNV7d2qA7Lt27R4tYm1s9eKmXxFHrP5eIC1rsFd1jgsbFwK0paYP9MkHr6dDb7wcwtreTQJYctTT6bji9/8VbMAZbnz12LC3z93M99Nt6+9R4iAPijLPry9s3IoU987sHeNoo6FN/6e74ZJgugHJXmvnjy5aAlUwAaVCLkvL21Of8uAOgq7e0BhMYXALngyzyR+lbcBNZ5DzZujU0D7q/7UVtXl2z1AQDWa7ykAhYM4zfH6PS4PJYxLAcAfEdLY3zb7/oY4F6H4cJVgF0fAm5mH5QBtrWwT7NXe2Dbre09iCVsYXox3ruNnsAsbcVQV98ajc0dcWHieoxNWEbSy7MCdA1VGDv76Mzy78poax+CWXfG4tJGVlybycrWZKzScainp4f/7J/+k8/90wSO//gP/75Lxb2Db0atw2YeanepVyfvgLppESwAspWZvTNYQn4POozfvo0Q2nvCeZWNrQiE5b4NtXlub0TXVFlzJqS0ZhLak6GARRmCDfT1tMfAAGjI9z5/8+14Z+pZzB1sxfQa18GXckD1Lv7Z8obl2dhZrN8WwmW8RZ96oJ+HZBMeP34Gus5zvYiLl87FtRtXMLUV8c7TR3ETgTtz+FNbJ2YDi4aQ1JedRA/318dmdvOZrbX1pRR0m/1gdQ3KWa8iXTYAurY6h/CvZfBKoeCXsIhlrEsJWI+PbTCzjjXxTH0uJ/LnxHjWRJfEs/IdE9p4fRVU12UMayuwuLWYmsUNPNjAPzbnEODc33bZE3hZ6hRsg3+6jQ24JbYu8Da2UZZNgKATi1OLVTAn5hCXSzDD7Mf05FS6Q40NpmvXxQas0O+5dpcuXIwPfPD9MImXYmykH6BxfEEL7E13qjTesbWlKU9vBAdPJ1RgmYCnLxoWpIA/ZRgGH0v1FSYLWr9iwpVxDBXDLlXGI2QXtjE0iGoGrEeCZQirymTWrAEVrbvg1dBkPoaux1mCiNH99g5zSzxBKQtnvtTzvKvI4yxrrk++s3sMAykNezL/aG7eYs0ibvURgHElPvDaR+Ldm+/GF7/wxQRNYwPmdqS7zbPZCbzS9H6A/NKF0QwAV5YBArhmZ0e4Zyia5xxGUnRqBJMqgKQFoOxqa89m0c182UvFHi6WCRxhDE5YKwP8ykMTDKGpuZPnMzB9hhE9zPhPAdfi3LmJzBy9d/dJLC9w3xtoJO7pDox5dLgbHSyP3l7YfBfgbMAcY2OQM1Mj2BPdMgPGnd39MTpxKUbHLkQ7f9/B5dw/9FgVF2fvBGO1gUs8A2tdCTuomTTmMKdTXKK2lgFcmp3Ywb2x6127vYMHelMfBvizoqz87/+dn/ipX0jg+Avf+yfb5hYX/30nUeeJhGApfiB8QofHoC6snZcc4luJAB/pS/L9uiYQFwttdNlekTZjsf384ycWzNxjYx0a7XFoY9YZ1GGxLqHcExPDeTyqVb51517cxTLM49sdwAAOWQj9toePJ2Nqfj3WNxHWKvxUA1xYNS2bwTwj+pZcu2gK/NWrWM6J0agqVMezlcV4glCVt7RFWUMjD8JzISzlWO8e7n9Idwoq28K9VbA51rPYaUwlsdS7tq4cQV9BaOexIqXWh54G2UrQRjSt7d15nLePgM7MzfJsK2yQk9A22MDyaMdaV1ZbP7MPtT9MJbImQaWTqjs13SDoBs+8d7ANmCCAuAKV1WVJ0S/igxYKjfi+k5mtq2A5EsJsP93bLXzfxXlcp83t6HUCXGd3sjkV1BYE9i9pxKobeLUXptmHcwiLWZXXrl6Jj3zkQ3EFpjE6PABAAQg8u/1Z7S7lF8uFegikFhEKXlhilMf+rPni54KoPTKNU+RpEkrkUa4BURsrWUjmTdk1fw62ZdZuSzMgB3CsLRdjla/jg9NwkJPVyl6xo9tuXjbWYV957yHGw4rb/v4+LOIZvrYVtPj+MBluDYA+yEruQ8yvLohukvENcx9Oj3HzNo4yb6a9iTVqtVZpMIeNCQ4HBuK5b5kH/xc2j7KO5YSfvfzijTgP66g41b3CJWbv7K97ACiaVcom5j5aSZs9YmDT9ciT2aqdbc3RARPReAq27nmpwU/pZM3AqSGBRts+8tXVPYAbu80aWvVciKXFDeS6LNPt1cHz58bi+tWLAHkjAN+eYFGLnDRh+DowRK0wbAgpv+t1eBaMhWvtiZMyava0w7MbG1rSkJUqnrcxWquxf7yLMThMGamuasF9bY/1VRPPDjAgbTHq6U0XLihGVd0tNFZ/4q//tb/3IIHjP//u/6B8eWPlTztb0+uyQ9nE1HL0tCYskgFGu2XZ/EMfuwZkdU7l2NgwNElrAVqjbJXVfEDlKQuBwuOfHewdZ0LP5OQMfvci7KOcmxlMYZyDwZhcM7e6HTtHUG828JhNYv24zhmKgqBYKXhWA9WzbsWeEKA3vrXZlvY98Mtq2VdeuhpDQ71xjI9cRHAXrEiFY53hN/qQpofXI2TDLPS5rp5oQXirjH4jBJ78HLJ4tTxfE+6NDWVWlqaha1O5qB5j1tQ0AlbtAEI/lq8vbObsmMQHjx/GnfvvxuqGTEyrYsJSdQkgWExrgJzaZR6MdL4R62QA1ei/8YgW2IIl6ouwqKnJZ0nnDX6ac7AOm6hC0B49nIq1NZgaIC0gmYexvLCc3a028V099TDRx6Quj2DbOzqMo6aFX1spRnF1PSfWXzp/LsZGhwHXkRTsctbYGgoTsxQ6T4Hcb1mEroidw6tM92c/slM6inx0fIg8eFLDz6U9XEf2kQlXWBuzGg2cWuJv4lD2uTw6icePnvG8pjLX56mOhVxz05Zp28KgGYDdjnoUoB0h3cYC2trAjFava0c5TxnMShWsPFVqBwQEQoHz8kXjFmVZ8i/TMCP4+LiS96JAZfXhwK9Kfn5uaCiuXRxHEYfjxpWLOc3fCXNoPve4F4cYiDKZNs870NsVw/29WUEtqLg+xpOUBfNzTGg0d0MwM2nR3iTGlpyS5ufV8qyN7EUHhstj1Hru3xoUg7e6rrrLZfb5LYeFNHRFb98ormkfLp7GBYYGq/So2hPIbuS1u7MnA8u9XV3ZWqCGZ6xGX6rYsxqu18xatSPbLa6V7AmWmy2J0GHjNrbN6MDADAMEDi5rwn3a3N4AQLbSRTL+eHZSG1NPV2NlcZv17eO9ZnE7lRHuV+Ex977Zp3/57/7EP15J4Pjhv/V3V773u/69/xLLgAxABQENGFtaG/6a3YGcnrXLZtoG35qQSui8w49a2wtcUAu6g9WWnh1lsZm1DLVY5i3cDPPhVQQFTUsuglXiSuzz7zXo9jq/s4flgbnxZc1FCTwcrKz7VFlbwD9r4732QjXH45BNO4yJ8ZF4/f1Q7fMjcQw0z26sxjxoOlksxgqWPlPVMZ2NKGozEj7KJo62d2RxWDmaVYYgGFC0Z0EBltLYWA1rWMU/vIeP/Bgrtpf5/d1dYwgQYFHfFeUAEZ5bLK2txRe//KV49PRBMjETrbh9BKOC+2zkfS24J7tpoS2dzmnrBtF4eTLgsxg0tCu1AmKHcl0dO2L19nZn8aAVlB4j2a7P2RpaEDV1F3dtq7gRqwur6aIM9vZmBqBxja8qmW0PVM4xBOUiFscxE6MjAzFuC/3Otq8IP+tt8Bs253AkG0fbQUogkB0p4CxRMoblteV0E0rtE+yjicKBKCZnCQ4e5XoaYxxC0MzF0MWCAZlg1t3VGwUrnbm/jeJm3H7vTkxPzeQ1dXOOsdoOEzc+dWbbAeNbKiJ75ymRbq7s0pMhGYt/bm1uxaANf1Hu+bmVWFxY4168tMDM3pvk1dYPoyyPK+MT8dpLz7FeKBRMtzQxvhnQOR+XL1+IIVzmFlkhitbGfq162sK9mzZgxzG7cJkBXckzZ99P1oKlQPYBCb5/wr0lcAgmPLcMTXcG1QE0MEgYkA6YZAufnUmB+tWsrUl5HtebIV3H/nbgWoyfvxKDI+dyop1ura0u7z9+kuxzbXk1K42tji7g+vhVw6I7rrWCNSywbg7lslm4A7Ya+LdxGahdAvkJblc17LYVwzE0OoQhak8gt7+HjG1z8wBWZ1B7MdMFDnCbD/Zk0X5/4fj3f9v3/FllmLsvvW5/+m+9+947j6/u7XATIQqbVosy83UMi9gDkZfwNVdWt2IWiiz6NgMcjQ2gFRu4jZIIMpa328h3q7jLzZZFT3tPBsdWEbyTs30AoDJGJrrz1EVhsWHN7NRq4BLyQplrTliwZgS3AtbitPWTaKxtw9fqj6bGNq7ZjPDVZa7B1edYYBjPk/n5uPt0LvZRonKViz+Nw9SxYDYDHtKdYnPKoJn+xD4YUmyDQ06zz3hMHOA6LMdycTpmFp7GKv4fBCEGey7EK89/JLpaB1CyU1jGTrxz92b83M//q3j07B7PUw1rKHBJU7bL83y+Hhejt6cvXZxNmFdLs/1Oy2JtdQnFaMmg5woswSPC3Z1T3L9lQMLr7eCijMT1G5fDTuR2La/AIpm5aWB6aFQlaYji2iqMASCFndjbcnz0PFR+IH1oA3wyRmt63F2rjlX4w2OUzvoFANYO7lmJ6iApft2ASmdnB4C4n4B5WnbAl9mGWyjjCnu3kCcqppLzZqxgDYqAG1Rt0NXerlh5PshZNWqDYGT8QiPkPdi/RVdCEFKxZY3mBhm4tDn0Psaosbk+BgZ7YC0AWcHAehm++CJrWcgYhOMOPAI1LV4mZid+c1DsItYOfX/0aJavGe7bXimCcj0uSkc0V7eGEwW/6QOvxIXhHvZ/l6c9zL0vzTZh72F+5n44J8eY0ec+8/kEC6t27TXb1dsZg0MD0QdAt8HOdPcER4+Tk33xPPZx1cjZEf1A3eF7gl4CBAjjY3tqUwGI+rs7GBFPftQbn2t9exP3zEZNrKEJjlV1sJaaOPGI2mD6zGwsTk3GxswUTAO5Zc2721vjRWTl4oWx6OpqQzYslAMguAeD07JtG1ztst9FPmcDZuSYzR325xAwdZhaJYBsPYo1aMadVldgbXuH7DtujAwPRlKPTl6/NsCqFd/7/v/sx66VJOYrr7/4Z/7AN+NLXyyyGZmvx0Me4u/tnuyxuBUwgZNMurG+wbZx0hxHDDQjyOmz8/DHCMeS4wq4KS9uslI31EqLY72DC21uh5SrCj/aY0pDTAYSj1lEKby1KKJsQ2MpUm0RmP5vtRFqBMrqvav4e5eun4+zusp48+G9eLS8HPsoUVVzC6ChQiCh+5uAxWEOrm7HYlXihtWgNBnKY1EN7ZnGW8B/PjxyYt0MmzcX61uzAOQiSrMZjhmsrGzk3vdR7gXurTIDmf/on/zDjPILph5ddqFQ+7gJ09OL0DyPvQQk/GyAxN6UHqWaZ6GPnPkOXNtKTfMaFFYVYRV3QhRv5RlqAQBb8degAO6Hw6FtD7BVXAcoamNibCwuXZzIAN7ICK5Tu5PND/KIUj+0VJNxyuegDIIx61HHmlsMZnaqwUkpt124GxtgQ3zPnqB2PzNpyTTnNYDfnilziyvpe6uwxhcslEL8eW67XpcmpSkrHq36zOYhpCXle1rdUiatrg5Ci0GROntP3V2dMTYyDn12BAUsEjeogWczGGrPCjhv3pcgaHDYz/f4V2tuFyrBympbno772ub3zWM44HrGIrDuzQNRx59NPOvLzz8XE7CtWnDMXhUGQY3ZCajZ9OnkIE9M7BDmHNU5XMZLF85jpBpxZVEyFMh6kiKW39aBspBGmJMgqguj8eEXYSTwHDTKNAEDqLo8ui6nKKwjJxNgWIcz9Mo8mXpAy8/R3W5pakqwUj50M3RrnWane9hgQRvuxdD4eAzAIKsx2CtbW3H3yeP44ltvxxfffCueeVqH0vMGZKgVdgzgaiS4nuUhiES0YuTbkcM2ZN4m2jVSJu5NsLEc39hWa0drfvXaJBndrsZ9N/Y3vzQr8/mFd994+Pe5yP8FHN/7Jz7+XHVl5QeygzXLa+Tang7La0uwDBv6CAorpT6gG5vQqyMEvxrK05qbK1pJt3e33QREA4ExPVXLbkxC/1RfS99YamrSjL64R2Zn+ChSel0jLs2mWpC1yQIeR3dHW9y4fj1efvnFuPH89Zgwmaa9OWZhMDcfP45FACpwCypZeByrnFd6vI4CHW3HuEEqruP34JEIChZGf41nq0Xo7S+hwm1sAxTbs7F/sh6bu2uxYNXojqXwdYDlTnzuF74UP/fpT/E7a7hURdyZZT7DQiDuD2vkMamJczNTNj/aiY21bSglCsa6NLc0cl19boER4QEcBdlaFG9/5yhBYws/vbgGcCB/brp9NJ0QZiKQhU+2ahwbGYkrly7Eyy++iIs2hvtTKp6CXGWnsjXctIWlee7JdUQxLKnmuQVqj0UzYLnnKMi9vL6KnH/f3wpntW7zd3utnqCA67iZTyfnEZjg/tujua2ddauM5uz6NZaVlLqOJfFhPXkms1b9O2KBopeUUm9FdyY7a/E7WnnjAdkfAxdFl6cN5mR/CssT1paXMi/EIjUVqIBS6a6Yzm1CXQtsTfYicKysLAMYW+m32wRpf4/P3D9G4cqipb4H0GzCRSjEqy++EM9haJobawAkZAH587MF5rTKqeAoOotfKShBzyefPQX8HSO5Dos2NQGFlpnwLIL3DEpq7EOjoxxkNzZTyGR7gJJd46sBbkd5mNFqTZbFnB71Gi9RrjNZjj1wni2Ll0e8bbipTboZDbiOaLpgc5wM4hCd4YvPrud3uocGY+jS+Rg+fy7aAJR9Pvve42fx+S+/nTU31phZVSwItyB/sk7bgGo8KwDCJp6lme81YUgKdeXZG9V7t+LdtAjByoC01edtMNHObtYYFxx29H+88+X3/pXb+q+B47v+0IcHGxoav92A5tT0dGblOXgns0XZJHPeZ+ZQKBDXwidT023uY13LHou8BnDYBVkwkLKbvyEI2OLfIqsmz4BZLI/rDBoqVAYFrdg0wGUquv0DLPwyZtKDQFw5f5lNfz6eu/F8jJybiHaoYhGAeefp03gMszktNEVNS2eUaaGg1mWHu3Gytha9tbVxpW8gelHAFF8swWHZfqztrELRcCVYKIOYx2yGAZ/VzYW4dffLMT33JKyxsU1Atm87KodFzOWJhMVZ9TCe1tb6aGmry0CiJzzGK7S0zi7Z3XZ0QCmhyfPvbRR/DSZhUZfWqx2AMR1eH91JYMsoqpWYh4AfS5XMbaO4mpmQnhYIyL09PfHa+16Nj33kQ3EeQcnuZQilIFiLNNTw721Adh7WZZaq92XGrO1mjSdV4p6UABt5wOE2DuHnemKipbHnmg1tN1CYNVyTR09nYn4B8MRIONHeTuW7uzw77G6ovze7WLU3d2T8RLdRxReEbG7d2FDq22k8orzchkWmM/ult1/JvdTAEjxmVRl1k1AMBFmQNHemC3Zql3jdNGNosgz/LlgY+C3UN8AC99NFMkZjmb/l4saAjmCHZye8p6wWkGiLyxeuxOuvvhbnxoYAHNgoa8AHcQ9VPL680xhFyVWxbspYk/fnCY+ZnbqcBjBtX2nqgQOljfmYrPUMg3Xh8sXo6OTZWUMjFDlLFgCQgrmXxi4EGgsXS9Pz+Y/n8PgWxyvKAERWBqZtQyFjSdI0CbOJcNUJHO0YQ/vV1sHCnXVr4mSuhYYXoLWQsdumQJcvx/DEhegYGEw35Pb9x/HmO+/E2zdvx33+XsSoOUiqUN8UjbjRIF32f7HmrAWQLrAObbA9T2ka+QLzAU7eoyHny/YX3d19znz5mz/9j/7JTb75fwHHd/4H3yh1/m67N2c/Si0UAmEz28n5eaj8On/fQwlYSH5fiyLN9JjSdvZWNGauAX/ajk3XRJTMmhcpEL6hdIi1TApqtDzrJPh8g0O+jAPoolxnIV57+f1xA9AYGR2PuqbWWAJcvnTndrzz5GnsIXQ1bV1RiZ9t/1IntR1vrcUZyj3e1hZX+odgGrg3npqwqXtHWzG/Zhv4d1jUWzE3N8vVWDwW6AAle/zsfrz19pfwBz0L1/c75pmkptsIqDGcXRQIAeH+rcU1Z1+2UVzjGTHLWX6+WwJALaZxA1QV5dcVO8P6VURHVyvKx++hoBZiCaxmbho0NlioJexob8sEtIH+nuxwdhm67JiKPhTKLEPjOubXHHlUCcDZJr8SV2kWYX7ybDozJK178GTDsnPncVgz4hGdGZ0ec0IGUkjtgH2kT8EaGFlfxDg8fPQkHj16hgFwJGYTVhyrC5Ox6e5AXztg3o5iRuxu7cYh7pMtFy2MM3PSrEJPkIw/6ZoKIvYoaWzwuRuiHqXPIVqAvAzK1v8Z+NRks1pCWS2APwQwNQOuNrPJFgqwAROlGjASgmw2hTKgCxVXEbYAltmpOfZiOzSWntpMjF0AaL+BtRtA4QAELK+4ocHPTvtVdXntHNfAn1lYKbIK5itFWPYmhqYyds1REuRwGZWJ+aXFuPfgQUzPzMKkzZAGKDFO3ncaSD5HFziHOPH+JBisve6Oqf/l/L3K4DnXstG2/2Zb8unNqnVIkuurLGReEftktXhbQ0O0oPDtLa3IEnvKmhhjFECsyUGhohaQ6eztixED4VevRUt7d2zB8u88eBpfgIm8+fY7GMCnGIfNNNgWstULSD4fz2aAtRbWY9DXvJQeQAm7AyPCRdy1nwfy1lD/A//47/zDBe6Me/43Xp//F59Yf/J0puWdm3egqjNht64tEN5hwtX1WtpObhi3BFbiICCzyQb6etIdcabJJmzECV3VNQ0o3WYqkYDSgbvhaYEUVZBR2KRF6HzOCC0H9W2iMjg4kLkYF8fPRw8P7vSuJ7NzcRvqOAsLqILGFxwM09SW1FVYsObldHsjmsqP43x/f/S2dGRuf+WRw3j3AY3N2D0txnxxKt67907cuXs3tjcOY7h/NF7DIplt+fnPfyYWlqfiwqVRgOME10X3YS+WluyVWY4LthXF1S3u2ZmdlXHjxrlogEE8RMn0qzsAMae/efz57Mlkui0Ko7MvBoa78WFrsKZQWxUZifDkwiDU8qIxo7V013T5rl29nvESWYynD7LYIwTdaL5Mpd3xAPu7AMQUgADbAWQd/2BfkvsPJgGPqejp6c0gJrqGS9GfFZQ2pTEmIDPw1Mc9NG5gsK4IHZ+cnY15GMZmETDIGEEDAM5as+cyDZOPujsLObCpCuQ/xLprIBMeAXsDrtL+dAPYbxlmPcopxZcd1CCgsofsxA5bSl8feXdgkOxMIJPu52BllarehLHDePj4ftjtzeJI99uY0bu3b2d8ph6FtRG0k8Vu3nwvdjfP4vLFl+PalRdjeGgkhgZGYEF77IOuAQqptUcxnBV7iOtj0Z9JbU5Sq+Z+DF9a43H79h1cNSfBGeDkXgCsBmTXLNY3v/yFePbgYazjytawNy2NTbiQw/HiizdgxpdYozZ1OJ/F9XB9fP5kE7xcH1Pbs55HZQVE99CJcp7ngAWxulmX0YZNDnLS0pdqsYzkGDXBGLEG5lvtANrmRW2gc3uwcBszGajO+UhcT5bjxMQNDP787Ew8ePetWJx6EqescSfs//zoULz+yisxOmjflL5486234r07dzPOJbP64Ec+mrlEOxipHVgVJKL4+gf/QGs+CK9/zTh8DY20vu/We3cuPptdijkW0W5Sx1Cw5u7W6BroybmeljNL220As7+zm4FL6Z8QpB+vQhmlFTSE3Ozkzc/09dws3QMFzfJh/S8bA/cDGC+/7/V47f0fjIsXrrFoDfFsbineuH03bj15FqsidntHtA+NRS3goWPpwpwZqCquxEChNl4YH48uFK6c3y2HvuoqGGCqa6iK6rrjmJl/DNouoUCwqP09fOSVTNyancVSz5XayLXBoCymMmhZgYBlV2tzTLYRPhRKdiDraO/AiuIjGowyWCxVzmYwWqnt0qAgm9O+8Py1uAwY9fZ1AAitWRRWzz165q/PaCfwwYGBuALDeuklXLLnrsX42HC0tevOsDVQSTdIRcwYCf+ZB2KWn/4r/0Tcy3EjtwG5ddjGEdcuVdrqnhiA9Jg1U/+xiI6McJ6sTXLWeM/0wlLcu/8kM12tyjTLV4X2dEQ3aGioL158/moWVim2tVpNFRABTd8duuxpislYFn/xUAjxflrPHD69sxV7MEpdtq1NjA0gYMHjDsCc1cNSM9WBe7WBlLUgAoRWWx97bW09gZOHjMlnk1njY7xDV0QWM/VsFqCexiWojG//tj8Y3/wNvxuDMJSxEe9X663vvraylPEcXUSD9rrFxthkyCq5p0T2JrF2xU5f+wDrCTJ2Bgo0GryFSdXiSnWzV0PjI1GP+2DDynXkYwmG8t6d+/GlN97G2E7m2tYDNgX2WpDQSBjv02AoO8cYM0FKEEuWwn16xH3MmulOqSvWw7C16BfslO/belL3Eqhl3ZEI1q2GPTWRLY942WOD3wZ9T2Gktvt0zks536sxqxWDeuHypTh38Xy0dnQhLxsIVWV8+Bu/iWdpjScwuX/8U/8MYLwZC9MLMT81G+sYEhmI6e6N9exHdfUnf/jH/m4GRn39Isbxnf/RN3/f/t7RD27g51kZZ58BU3+j+hilakb4u1HGk1iYWYnj3bPYXrXYzNx7E8GGop7f9UjWINWTR5NJ3X15Jl+AWei3ugDmf/T1dse5iXPRh4/W2NbBA7aGIxKm5xbjCdeeW12NCgSgY2iQTWtKVqKg6jeKqMcIYj0Ce767J4ZYPJO1pX3mDeQk+cOA5TRGTeEkphZux60HX4pHk4+Shu8fVMTGmm36FKj9cNylBVq22m9thxkd77AyZzE7sxSTT5exVs2wrJ08Bm1uroqxie5MxzYgPMNCHx96coFVR8hHhofjm77hYzE2PsR1NriXTUTDY0SEB4qlP2vw167eUnbMB9ZHK4xgIbDScosDTeSSUprV6KmTzOb44CzsQF4DC7B5y9YOtHp9JR49nco6DVQ6mhBq40SNDbWAlrMx7LaO8AlCAIdHdXNzyzHJfS8s2bXMWTcGjqtYi12ocHX0wSId9D3QPxgD3f08f1msri5hrfZ4TpUd+s0+ak1tMbmDoKrI2kU70eczcj2pt5YyJ6ijQBiyBEGDhLogpqJX+xl8pMxDhRZ8HBcpwHuSZJGgFtDKz1mA3ipPp77b/3JrAwrN57/26vvj+tUXUEC702GRARpBNmMPOGQaKlmK8TTT053DInvz5w5MP905jDvv3caQzOUxqhWthda26B8fyyPWIv6+jEAA9tkEc0dzWJg2jWGbfvokNnHvUQ50+yi6YNjXYSCC7vDwYI5KcOBVVZVxED/RNQCYAAyN7oGGEVnXfbeK2m53WXmLAbImKTOGub4xNcFIN89ev/ZcMfZSiRGWvZmoaQzR/KFFQNe5NCZxudaeXMXRPmyc97CPHuW+8urLvC9iEeP3N3/sb+Du70cBGZ2B4a+trAI+p5nefvXa+bhwYeLP/e4/8V/8UCo0L9fgX7/6Brv38b+/26w16axRYwtbagowCPxgA3G70B/nZewiyBsg7vEJWsACCO9m/nFbeWxmfMPpXh5X6sPlsWVvZ7z48nPx/g+8Hi+/8nLpaAlKvMwN33zwJN59NBNLG9A4fNc6BLa2qzfqWtqjKo+WWG6E78QAIPSrD4bw/Nj56MdtsXrQ4qnMAkXJDJzZEKaqtgz0XYn5lWfxdOZRRsnNdQjYQ6G2CWGyTZ+lwrg0PJeBPYN0Foo5VMoNqqsuJPOwBaJHd20wJGs5PAq0SEvmYoKU7oT9Kn7vt/4uXJkrgIFT8Y1dWAl6lNYlU5VdIQQzuywhFMYe0KW0uvZ1NA/DRB17I3gKwqMhdDbKsQt9R9TDxrTuHmmb52kcxdOF7CSP+7iHlWplz1pbC1lnonsgMBh0BDOwrDtYRpjWwiLvM91Yi1+NstnisDJ62aOJiaHo7+vMQJknM/X4+Cq1Fb+epp0AROZ5mC0qgORJxz7sj2fMExZ+x0S9GoCezU/xMKnMojufVVCwSFAWZa6ArQBkGTIA817WVpdjZXkJwEDgWVen+5m2bx5Pb08/9+pcFIOlzfGB1z8SN66/lO83OCm4e691XEtdMfMxK4aNO/BZbS1tMMqGBG8NkZPhHt5/yPWWU8FUzjPu9RKKf+HyeWS/NhrYc/t3egajAu8i17LeJpRvZOJ8TFy8CBsZAtAb+Z2KWGU/7tx5EG/jQr0DIGnh5Qs1lTWlOAjM1Pdbw2TLAY0IAsHPyjNt3TGXGfvgWif83daTHvkaIC0d78LWdCn4ucFUHjyBzFiOcQsris0Utt4oizD5ME+nPCnS1dVtHB4ayGJEx45o7edm5+PSxUvxyivvixdeel90s87+bAPP4q03b8YbX3rjLz5c3Mj4hi+u+otf3/TxG8uw9Q4tiRH4a89diaOz3VjFstkjchFKbCv1k317PCKYSHZFJbYOf7ETOm4+/Q6KuIUb4bFTE8qo5Tp34VxMXMCdgGkoaDuwkmUsxrOltZgt7sQhdLGyugGFaI4KGMwxdBk2D42MqPXExBmk3EM7AjHaCcvgqxbFxplMa2YXLCfktzQVktFgp6Hji4DR2zFfnISxSM/XQNN5gLcC4OiI1ZWdrOkobjjCoCyuXD2PNWtHCcyYs7kNlBQBnZ3m2desOj1EWB0laRyiNt21tbVlKP0AFuZ6XMIndFCwSr+6Os99lea5aKmkxJaip6IpFKy1DMON1eootAacVTxf2OhUBn3c/J0yhK4M0KisTwZnRzDnrZil69xdO83PZHHdbip/V1dLDjDKUxzYnl3gzcl4DBN8BhW1haM+swFLXx5VJmiMD7AGXVDhks2uYV+c9G6TGcFJ5mGGsIZCtulRvV/lbFZ3N9ft6OaZS71IBHDZAn9NYE9hA2wEDYPmPqtsxCClnbkEOC26yu5YTrNKpSmypFKspACTaudzqrIIS7YyMjLGe3BNuIwJdvawGOgbYX8LfCYAxlrBT7me11YBeV7BAYC2OGzqycOYfPg4j0bZBFjvfgyODMZzL78cFQCnYyQO+b6FajtY8K2t3UxwNK9Dtyz3hj0qTYqL2MHlmZ+cSau9ODMda0uLcbRXjBbkZszPvXIxzp03KxSDB8sztcF1cP2Mbfn8dbZL5E+D6AKc0pJd2LmHrBHjm66ZjYd1VYVd2y2c8R6BzzU3qc1EszLuy/iH9627dv/2u3EeN9pJ/e2wU8sunEU8OTmXbm666ayRrpRArCF6NvVo5Y9/31/o9E6++vJZf9Hr3ET/CwjxVTfYKlGboW7jm+qf6+NvszCmqOaCcWPmB6iwCuwWyFpcw/oidHb/svfka6+/Fh/9hm+IK9duRHVDU6wUt+Lp/HLcm12N1UMsac9o1PcNRjkPoWOzj9WpRfmNgVSDoJVHO1GxBWIX16OJe7oxNhHDCqfaB2joA3pao+J55OnJQ1m51mw7Hk/fj/uTdwA+7jdRW7dAn9JszEMWbDlrQLKdP1SxdFzqLFKVtCyPAnUjbHRTA4IpXGYTCoqeOLAE8cJz1+OjWTB2KRvznp45Q2YJC7nBF+9HYt1zA5OlVG42mT8zms9GewKRiU5s/y7WwKBgRuJ5VrM/reBUybTMTip3ne2f6amOGKMPvbCwlOX6/llfW8vzl6xXZ3tnNEPLNQJzi6vZHWzeUQO4Ba6X7pExCntNGEQdHenH0jjCUKOAWwMwHGPZZENSH48utUInZZZiH+EiPYu7Dx+GA7ntkG+2rH8KhAYE7U/hw3P7ihNrAGjgSgqGsgBBNI+1+Z7AqgtjrMP8Gk897CGSmZf8vg2GLdnv7e3P5rp2J+/jK/WJdSp1AKuMnu4+9k6W67+h89yHsRLT1nUBMk2AtdY6O5rxycM7sJedXEvXQp9+AsVOtxfmZ4Gb7pn34QliA66kQVETrKxENZ7nCYtxnX2Arwrl7xnsj+GJcf4cjA7WpA7Z3oWdPsO1eePtO/HGzXd59gpc/0HuxTgRoCl4wh73d3Zgt2uxlY2L+Xwe0OHYiG+yP/fMuIilFMY5gAY+AYh3XXVvWOxUahhtuof8vslm6T0UGtPY2A7AI99dGOoxRt41kW1blGmrTsMNHpH7OdXoTH9v3z/50b/9Ez/px3719UuAY3S8p3N/b+/3umBXn7uIAutfbrCALBqLZUs6uyPtYm3BPSyginiWZ80G7p577rn42Ec+HK+//nK89PJLcfna9ahvao2ZlWLcfjIbjxfWongC4NS2RHlbb1S2dcUugrbN4tg70vEIjbWAEspRvrsRNXubUQPbwHOP7qaW6G5uj8bq+lzkg70dLNJxOB1cgRUlPSqtgF0Ud5Zjev5x2MC1ms9TEVM4ARxneLhZjhnch0VoCfOIEgHI0moWbh0rOjc7y/1UxMS58bh+7VpcvXIlrl25GhfPn88J6+NjQ3EO9JYSeoSotdgoLmPNHQDsIGeETuuAwggG0DMURbcFwONejtlorawK5E34PX4z71U6j74DMlJ/mwQVudcNfmr+iNWnWhBzDlZiFqYhI+JjEYJj1qEKi1WToOF0sHu4gTffvRuzc8uARinar6tUDUC0AxgXLjhGYgzFrMNNWw9rFLY2YWNYIku+uQ0MiAl23Au++d5ewHIm4+GTJ7iwe9HR1QnojGYJtvksVgxrFU0001fXRXAd/DMrUXlej4i9fwOkgqrNc3THrAI2XiQtk40Y8xEMbMtgXQUfwxoXcWlsHXicuSloViKTNToChnEjIFdxRqlNcjvIFAHBw2sbf6kwe9OTqfrqTL4yiGrzXxMOJ0aH+V7EIe75Mfd4DFM0A9PCBL6NQYuog6k1CGZZdtGYPUSc/XPA3thP5oBr1GFse2CjA6Nj0TswHJ39w1FeU4hN1qiS97e396AbbfzdUgHuGPdFlvbe2+/EJmB3DjaV7ooy4i6gHwZWExB4Xhmhx7YmsDn+0qNTM1nz4ABjaiuAIxiUCRS+RzBpw72ShclmLdmXV+q+exhQoZtTZxEfP4OtVfKeHPJ0fPRX/79/9++/kQv6lZc684ter712/iILcPfkdD8uXhnj63zcf3A/ilh8e0MaENTn7OroyT4Q9pUweDPQ2xfXb7wYL730arbwq2+qDUA2ppZWY3LJ2SDQHuj2IZ/h+cD6DsKin4jS2cTm6ABmAViUYVX3ixtRzYINgNTdgNEZICXCtrd0AFD2wWRhEBozV82N8Cls/2aqumxje8/g392YW5pEsaDlfG4V4ALCYZVX8ry/pqIxluY34umTaUACpfNYDFmrrj3DP4Qy1nG91pa4gA87yIY3AVptXL+TzbYh7TrWSuvvsabdsNvwKW0dv7o2yzbJyIwdQF+hoAZrDdB5FCk78uX7ZBFSXoEkC58we3mGjwD4lfkOrJFn9k5I95llKLbEC6y+irK1vR+2xHvyaCrjT7bqM+28o6sty+bNfLx1+248mZziegKnQT4tdHDfhbiGL28rgkJ9Ffu6GE+fPc6hT9tb+3F6VJa+8sVL59M922XPdvZhYptH8cZbb4Wzdpuaa6KvHwYIGzEd+whWanBXsM64Vru+dksaHdsDyGIszJNkC9KHCjdCqvC2Ik9nx1UZZLbRjSy3mfcKcM5tsd+lIGCNiadSZn/aecxkvvq6FpS6AYXSZUAJBA+WyXwkYxY5MgGrriU9Oz7g5/tRqPGkCPrPfW3Dlu1Q7qmfJ4UOJ2/AGElFzOHY531W3drz1pOpqtr67A9jl7ZsqgMg7aJk24DlDkCju+4J2xH3q96Uez/8jtcvLi3F2uxC7JhTwf50t7XH+PBAzhaaZv0/+U/+jzxK/+N/9D8A/OtZoz321aN0wf4rRpDPEnyUgzyyRacyHwpwtsu/jFTG5/Mb8AUZYN7sO4zUlyBaxjp6P9oSZczjbmMoul4HWztxyH5ab3ZWVnnppW/7tnv5xq+8fglw+Hr9Q9fnYS09za1sZmdzCvUalm11aTndlcG+gZjAZXAOi5FojzJffvW1GBmeiC4j3rgZlszffTYbG544NLTGIZbkEN/JpsNbJkvh7pghWs9C1Jp4BXAcIIhHG+vR39Ya41DS7gI+GEqqKZW6em1UDsWohaZVJ42URYue+mV2XSqrOM427rPzT1CUNe5jhgVDOEVpruVE+oXZJdC4Ojtibaxu8RyCQmdS3e5uRwy2g8oAQnMhu71biZguC8/Q2zuIktQDQPOA6WoCihTdwN7c8izobFtBdgKgKKVha+RYfDcEBTB12+uY07K1tY0SOpXdACFWJd0Phbwqj209qVBIdKX4OBQCYYF+6/Pn1qE4Mqj1te24896DDHxqoc2tqG9SoXv4rJpYsOye5zR5SuZj3U91TVnOKBmHMXn8ur29jrBvxO3b7+GG4LuXI+xRCy1vz/yTDbvcV9dhJXtjZnY9HBLk0fUxBgYnBBdui68drJUnaOyPfUXam2JosDu7ZJkBycVxEaws9Uj4IJw6L4OQoVg35ElJVXktVrw140voBsYHRdwxzX8r7AeS7Ezg5PmzWhUraf2LnYArylD2Oq6FFTdAWsvnmWmqi6V7ZjIfcANJPQRk9k1UB0QEecA6FRsWxO/bq3UTIPHvPf192XxoD1k12cpZPLafsJGTCmrg3mNPeesxwGJfXPNj9gG/XajZzqaNcmDofKaMWkZRxdXPYLtO2jeYu764FNsY4Nb6+lhfXoxH925nzsxLz9/IaW2OJBngPmTC+4fb3G8KPbIGCzJIjjzISMzYNSvWe/OUpdrENOTukC/vG/uFTOouY0S5D/NUNKbGSJRfCLE9xuPAOi0NFW5LVUXdwgu/+9/tVY7/zZc78Ete7/vg9b/d3t74R5xGZm+EhqYCyjTAIp+GA3SvX7mRfn8TbADSnT1G27q68PFOY3VzN+5ZcGMcpLEjqps6I3BvNrQ2Xs3+GKzA4S6++u521IL+Zdts0spStLMJl4eGo5fPs42fWXbsZQbl7C7lqY4RZo8jRV5pt9bJ0w+PhEvJSIDS3hrvWctFnpx5GgtLHlWW6L8+79Nn0xkMstrVUxgDaR3t3flsNhni2bmuvSSwfCi5wFTJNey9aPOVlpbuPImxetdGwfrlFphtOo5RETJDkxuXSaBHyTb8LANyNpmxyUpG8EH7DALC2DIWgmL5vgRCNlS/PntQsKme4tgjVauSkX9+T0A3t2F2ZhGQPMujcnMIaqDfJ2WHgEhNCtQ+rtn6xm7Y18FekxbdbW2scU3WHkCemZmKu/dvR2dnC3QVe221cFklvvZBPHwww7Nu5723d7TjjnQCeLAGXE37edoKwLkilpS7P9gsHxjaDNA2VOBCOkoQQwBANVsCwL7ant/gn53HLQ6UkdXXNUZnV2/OgNWN8pTL4LM5Ip7i6OIZuznm30h9sjPdkVO+z19ZJyTxBPkocxJZOayhEA5VMo28ykApPztGACtxg2rZjyo+05l9ZTAPkxEFZbu+C3wsMn8/jfsPH0RbZ1u0wpo8OhW07LJ1xpd9PzKpDp045D0mcZk+kHNtjPEgt9o8Qc68oU1AZBMX0AMGXeXseo88eRJ1JhAdHsba0ko8Argf3b0dW7iIukSduMCdGFJrlV587kZcmbBOqY4lAAhOMb6wEG4nNdkmT+6bM2pcozMWRmZbhrHK+J7PxZN6X4henCAHBn7t+icp8aZ1Tc70DjBqJsodH579xPu+7Q//UX76i17++i95vf7hG/9hfW3l//xs8jGbeBS9fd1xHr9eKjk+Mo5PfCWPjaSRZ1ivNSzN3OpyPJ6bj8XVjTgDALpGJ7DwWJkqqJYIzA1JD6xXKUcw4Ky4IJtxwPvauPFrwyNQnPaoQznK2QwttDEHF6M6o73QQwTEs3AtXPYoReBkGkbXpfA4Zvi0mwAGPvDWCsymiI8+j6t1N8FK3+4Qn9WJ6I79y5oKTR7/ts5ESt3W0cqi2FYO8sd9l1J82RlQHLGK+trm6OoaBnTsRr2BYthfE6HYXGHDWHjcEYuSpH6yo5JroivCu9koKbYswU3MWhHAj61lnRFcvkx9NuhsbENmYs8JG/Ke8HvOY7VGqNJn5TM97p5bWIxF3EGLuva+0uR272g/Wjuao6WtJbtlOT3P9oYGFq2+7evB3QLIJp89icePn8bSsh3bD3FdGuLSlQnAozKzEm+/8zDmZosI3ylK6DGmuR4oGopSU93In7WZg2DUPhv28iTGwowlVdhyrxzlhH2NDffE89evJP1nBbjXOhRFEDjBhWnNQjW7lSmNWzKfnU1+5rqVxBNdYD1Sslkj1g2QElgMwtonw0rgbOuAktZxX2fGlPi7suGQp0JDB9fuxRDV47cDWshf+elhVJwCHLAOa39S9wyXqEFaa5T65s2bMTw0GHZvM+HuLJVVtldyJ5VE3cZ9nleGcWhcBmU1yFjLXpXhDuhq+iR7yMMJ8m+/WNsVrBU3o4hy+lnWnZjxqbWvVBbNX3n6NKYeP4uVmRn21Azm/WiGQfQD3lcvTGT8cWysP8dbmu1s8aBJX96/OSLepkYh2wUgR96sMSNlXmNrPIYtiGNxkntQZo2nVOfpEIZZ8DPgu3f0naOvfuP/wo3+otcvCxw3bgyPcL2nBuLGz43Fa6++FP0IXWdnVwapbJBTZOPm19ZjFsHcZfHKoVllgMkJPyvHepyh7CKrtRzGIk4RrGN7aeKDHyMY5fzZWV8XEwOD0YUSVwEWFQi3xV9a2NI8DTMICwiI1h5lQmgO9p1QVcxUa6Pare1dyTgSkLD0G8XFmF96ymdApfmyx4Wj8NawjPYF2d3bBQDbeK4JlL45XQBBQUGwbaLBVXMpMibBJugmaNu0jodY9doaXZMxLFNd7LGw5eWAxu48n7uR70HmMkptgEm3RDnUzTEIqgJ4GmWy0142/2Gz3dEEjRJ4eB+mDnsUprCadbkCnV1jnTt5VvcgU4uh3zIUaapT1FeXjD1tZBwiYwAIjQWKG1DuWlyeNkcaogwOhba8PatXud4+dHx4ZAi3ojGOsb4dXS2s1SpgcBq33rwXC/PFZBk3nrsajbhukzPPYhUXzT6yZWU2Lq7FHbCFoLQWOWAPHMSUBBijY7PfUT7fJkJN7LenNa5lY31TdHf08tk9AMFhbGytAQaml2NQcDer2QvXQCB1zZR811ftlu67plpTf8epcB65slE8oxmUJYA+OsBX30Omqlqjr3ssCjXNKAYuLp9zeryLPMG4+LKsXtkqVfDqYprRWY7LcC/OnzsHYCuTususq+DPz/KolN91/6xvMtVNE6Abc4DcZyJXdW26XxWwc+Hm1L3HUOk6CLPGBtftVcMenSITBvy5UMaAZNuybjvN2+ls5smzWHzmZMEiv2OhXyWg1pNT7S9dPh/9g7av4Jo8m6yOx2HJjE9obT2SVs6Uc+5BFuKzIps+k+Ani/Xazg52EHxTo3Gp7Lg32nrptWd82i96/bLA4et7vuf33R2/OHZxZGQQxtHPjdaDlijmzn48gR5PrW3EHotT04I/if8qVctzYwUDRfe+kWqYBUsEVRPld2EXZ9De/vbmGO3ti04sUC3alM6AD4kwWDiltdXHz+SodD/4GYq3y3tX8AE9VbAvp1mSPrBug7TV05WtbQcYLyJEKBBWVEEUiFRmi4KksWZkSnWtmVEMtOx+cRNpVbhxlrm00E4z08pjoBFwaXYDlF1F6+WzD2N+4WEUt2cQOj1FhBzB5EPy6FbQyICTjEViA/vw9EAX5gDGZDanllSfWIDyy8vmaQxvcc/NFXDkg8OGnX7mxpvpxwdFX38/z6FLYUn/HO7HLuBowlAhY0jLy8uxvLKSz2xCjydiizCUNZv/8kCehGTJNFJmTKfQUB0tAIgZm5tFS9e3Y3pyMeqwnrabGxkfitnF6XQJy1mTIj4628X1sGLcu2MTnF5fIfMCNKq5V9PImxo8KTmNNhjl+YkJgLcH0OiBlVTCeB7Fk6eP2KPdaG6xVUBNNLXUw4wcUASVV8j5z+pOnLF0N88McuoLIDmKsL6+zK4SxRFQM6kNqwv/AOyrorG2M7raBqMJNxNUQsb2AZRtZArgPuHvGJcyFN4O7t6v8re/sxcLczMZsLQJdLZGYN+MHQgY7pHup/GRNAr8qRWvQOmNMxxoHFwTaL8Hm7XGQmpwAfk9PgzgsH4ZKUNJD1kbi0uLKxhE2DsSkYyBD0p5EAw9PNpdB0QePYu5qclYW1lMd/MANtrWXI8hHIrr1y/H+fER9Ko5GuvsQ8p10EF76ZjnIejpXhlDUyAT9nweL8X/O1Nlzcrwrb3cz/q6+nsXvuEPXOLHv+T1KwLH3bv/6r/kmf7yFixhfXs3T0Hm13ZiZY8LN7XFaU1DHHOhPaybw2AU4EM21KBXIb0GLg6aVrHYFbCTGpS3HXdjpBsr09yQR0hacpE7G8/yr5wjC5KWGvcAPtBJW53t7W8mfdVH9KHb23BpsF7mjJhopdU0i7AHgbSEfWnFdHlbiskIjAlwDSRcC5XzMwAEYwuWVevfHvF+F9BiLMEDiYJqYil4Jk9QVFaDbadnMJ/Kpmhu64salGkbJrO5tYDybOSaGdhzYLVUT3BQYc3w9LNN597d5/dgM1pNwc9+JV7PYVUCm8qgwPj70vFKFEfQW4bZcef4qlWxYESe5zZg6xGw7KKluTXZndmUU9OwH8Cjp6svheDu3Xv5SB6V68P73FyA9zbFpUsXMuv1wYM7gNdh9Pd3xVWEz3T33Z2DePZ4Nh4+mkHYBeW6qGvk+QBVA+YNLY3JXDz3Fxy18sfso0CdbM0d1e1i3cpO+LOsOmMOw0PD7FM3wLYJs5mPpaVZmNFmOMowgQtWMzjYk8DhhHrptcojlT9lzaw/QijSkKmgZv665wKwR7OO79AIVMCGWH3YRlsM9JzHireyLzWAM8rqGvN7bD9f7IVBV8BH50NwSLdWIEDJmtwDjECVRoVnOkY2pPSoP3snIwLDARDjLzy432Xv/WANKPfAl9K9ubkDA0Z3MFrcXNbKnAEIR6zdCc8GwUt5MbAp2G9jDDUaW+iQuqGsWqBXxzpair+KHCzNTMfizFQGVtcxEocA9yCG4OLYSNy4dClGcbM6ezu5FV0Wn83ja+/cJ3F/SkHUBA/1USaHbmjEjeFsbe9+/7kP//7/On/5/+/1KwLHrVufGpjcmJ5eQGiPq2pxP5riFOXcP6vKLM99HvQgBd7CmuM8R+apYw+BKDvYinJciioWtAW/rLe5I3paYAh8ToVRXd7Lm3jvodqWlMmFtKV+dlHS4rIp+zv4guuLLCKfBaDUAzjGJhSS4jqgsQRAOJMERa2oqMeHH0jWsbiE8uwWQXqzAXVhuB7XyBwGhZwLqoh8DK+jVFr/atq1NFU/XfTVOqmYfp8VT1re1NIXrS093HMlFt2mRsu4L7gwtRZWWfBnqzu7hLsRCoKCahwAl2lnFQvEfZ3uskEwISinAqHfzt6lkphIZMKXPrrZoeu4KvMIiaXdHvNNTk6nhTUZynJnE9dGR6XTDTE7vxyPHjzhWary2NiKV9OpLcceHR5OZmKSmKnjHnUODg7GxuYagroA82jJBDYDvQbQNtf3skzfPhgC5z6GYAOg5M7i/OVzCTrmkpg5K0srzXGpze5w61hGJ4rtYGw21u2e3pzBZ/t3aBzSdSwusb4HYYBf0FItpdm9HW24B6PR1GRcqxrf3uFPdlGr5P0YFKx2lTEWS+PZA9csA8/cl+zUNHj38nCPfWc/OttHYA3nWGeA89TKVK6T2q6ylOIxcJZ0Vcw0PQYIVTAemVVEVtkY3c6N4goGbBcZbYwCrKbkSgGSBsIFjgQWr63syjCtQTnjPaUqWNPAUZA8Hs2AN59b7qkSxlQXxqNejZp/egLinzvIwhquyXrRosDD3AtTEWQSptRX8nsyjg1TJOYWYmluNlsMnmxvZTrDYH9PjF8Yi3Os5ziuov1cPfEs1Qoh0i6UViUVxHX0GQAP/vSUCwAdLJz/6Aw//CUvY0K/7OtHf/THN1/+9m/6yEFd00hNx0Ds1xRir7oQ+yjFLtdKUOWiNn6tMMlmdTEOUPIqAKMZZR0ABC4M9sUI1qUDX6kBy1OJIjoMyC+ppEk5tfZxaEBIAA67VhmUNOtSd2N3ez0ZjC3vbBBkebPpzsurcyA4ylRe8qsNNPr8pssaREVC8I72+NNgmunNBulMZYYZ8fv699kNzGiUGovgyyhcSQwOiqK7oYUzJ68WgVJAAbb6doS3B6FtZiNlBVgnBKS2WmFq4V6asKxmExYQKK0z91JmvUgN12MjQHQWjAuwBtybAuqfbppJW8Y3+Cvv4deglSqJR4lHPJ/WIAc34/p1tLdHAaGzlR0PlzkWsjBrYeykZkC31EXsNIOjLSisoyPtumWxmGzIVGePHAX9sbHReOmll1jnunj44Gk8eTATywvrUSzuZBLXnn1YAFff54lBe2s7lN4RA4cwro2swrWlo96evUJkBUPD/XmsWl/fxrqZi1EXzkBZXJ6Nzd11FGgHdcX1YG/sbKUrdgJrMbC4tXUQM7NzmRpvd3zHPRivMQktFZO1KCXNYUlRahsrl4LcZlKybhXGUupYozZAsw/22ojyl2oy9O01DAJMao7AjfAk0PNfTR5hsm4oo3k4vsch3j//uc/Ho8eTuG/rrIdG75RnqkYWZKJ8Fsomg9YK+jM+ONto2sbBgrHDgz324wR3ifvyBIZrWwRo7O8EZsFf+BLskAXvkZ8bTDfOYNmAbR6dyufxs8zFQkDbPFoc56lm7+BQdPcP4L4OZed8K6Ftc/Fk2uFgliQ8wV0zp6YjZc2AtyzDe8/b59/urz9zjY6PT3+u+fI3fkIs+OVevyJw+PrWP/fnyg5rm75967Q8do7NiuMCIF4Op8GClu2UjlFPsTo1e7vZ23MCV2SovSNaEYB6mECjyTIsqhqZ5cVsuiXTDViPOnyamjoUxjwOGMYJCL6N37a+ilXEB7V820w3jzxN1dY1WMUN2d1Zhy7qq2k9/GhR3x6bAFENyM6C2CAI/oDSqlsiNYSRTXVzVViP/AwulhiFCmtA0uWQ3jahtJYqw5KaOvMItrW5i03sYMHqURgs8L4nJSYeFbiubANWdlbDRuDfcj9gI5fz71BEKRWCiTRIXGAf+7GDIHnEZ2KSlY6ZucdXNb6wpybCic/hJDirY2U0dvN2l/WvfQ5L3FV8cyQcGm7HdhmgwmeBnEljxmhM4baAzZaNpsubQ2JA0u7s5sQ44kKr6omJHcxsnLy3C1tEAAsAhIqgL+9Jgagm0xGQBOf+/sFkG4tLizDAxaT6VqJagWrSEk+Yfvsh14qyfXx9gLvaYHEpa9TMUt3BU4D6SBnjumvLG5mot7hoFus+94qS8pkm2pWyUKtwkUzBRxlVAGTAFdF1sfOWTFEAb27sisbadoTWIK5H4DojrCwsQZfLv9tq8astHbPdAbL68OHDePrkCc/pLFsrxWdhixZ17sL+VvPeVpaQU8DFBL4jmIDPWsceyYLKMDwbm3vZr2Vjez8Dps7sNehc5EumLYDY/9XyDPORdItO+AzB3+pvfklxyThRDUKc6Q8Y2kZYdwGjXMV6iFOW0FuHZMC1tqGQiYj2+R0aGgKcNH4wJ/Z/Hc9hAIY5ODyCPLIkyI5B5Vw85TP/B4vyT78X8QP/7Y/8RHb7+uVe/Nqv/PqvPvWphv2yo2XoW62noDZhFR3zVASaXY9/6BFRe11DtKJAHuQ4LPf+vXu5QJZmX71yKU8BdK20aCqbOQq5WPynv6+VcgL57naRTdgLG/I2tTQkQ3BzjWFsOb0d98P5F9LInN2BEoqOlg5LQyuho+1QYrtNLS8v4a6s8XM2w6AkQmpdgdOpTJk3SCQFr6hUqWx3x5cumcwIlyTdjczOhE6W1BQUVrAh6yeVGCKuiwBWwHoydReB1eodcK0jaSvsQRW2lL0USDOOYvxlKt5574sxM+dEtcByw7h4XgOwNhEWVO1b4v2xOiULcwAworyCgoVyFiuZcl0LwEj/BUGzTE0mW1vfQqEBCHzq+Tms465B5QMArgFXpD9/Z35eV876jLMYBTRsdmx2pgBsJ62nT+ajUNcaHV093H85ILGaMYkDg4A8i3k0ZjPaiX7i/HiC/9raUn6GjE+wN919eXktHj+cTEEcHR3m85rZTdyXjWJMTqOMWyaPyf4MVpfiSV8hYBnA9C+CYG21E8zaY2SoL9mnsS9/brWy7fsGB/ujHgNljoZs8Zj1Kj9tiJHBC9FQ1876y/hQNGTuWMuOa+T09Tx50dWGOdYBsLXIwpOHj+K9995D5nbz5ykLniCpVNzXqpW780txAnB50GoFcUtDDXtRkS7BEMppEPTB46es8zIygIrxRk8FuTE0RFk8jPHx4bh05XLGGDxGZYe5N+8PJste+3eeIipQ+ir0RpblZx3XIBvsgcFXQwU79seBOW7hhlpwegpDbMbNWIAlLcLWDLgr546P/MZv+DAyYP9Q4zRWKHuAICtHUjVGXCNPi8rK94/Kajq7r37UAMsv+/pVgcPX9//0//630Zg/cobyHuBvn7GgPVDGXhNjknaxKTxgFRumKzI7PR9z0EzP7Ds6HWDUgjJoxTUL0DC1hZs0h8EEHwdSa/0EABvWNtTzu1jgUwBlE6AwP2J3H0A53OYBWXjeK5XMz8rfk2ZCVcvNDaiIpoYOaPkA4LAbK6vzfLZBUhmGx22AAcLlY3uNDFRBYauqCjyBZdiVSfHKcVGsKjQWokCrwNnvgE3AKCDPtr2DIvNR6V6w2WcKIKCxd4IlxAIUd3g2XIMylMJjWa3Z7l4x7j14J+4/upv9NAy6GUzUanq6kx2qBFkE3EY+Hg+mW8V/jnY0tlFXY5p1QzI4r28Dl2YskFZIULChdGZJIvA5I2NtJ54iRCrv1StXYRCFeII1dY/q66tjZLS/VELfUoBSr2c39zNcs97e0Vhd28r+FYKHDM4ZwL7n/MVzsb65HPMLCyjvGc+GQUAxVOJTwNHgpFmmGjIL/do7WqKnHxba2sBnrvFsDWm9pycXkAFrelAKBNZYkHkH5mcYMPbY1u95uuKxrnkygrPNakQYE9kGBrviwrmR6EbWGjFepvgf7Nj8F0Dpn8BaN7CeuAZaLq1pJdB1sgXj28y6GsczHOwcRXdrZ3Ytu3f3Xo451Q2xFwZbBEsyR+Y43RSPRhsA6XNDIxg6XGoA82B3E3CD2XGPnV2OTBwqBTdhik7bNx9CpliHi2qdzO333ozr1ybiYx/7aFp470vXNGESuZKhZqc2xHwPt8+TQwv0HK1QBpCcsD5nGDXT3+3JIctz6LktHbfWNuP+2zfjwc33ssN7Qz2Ghed47QOvxI3rHpCU0tY9hs7etMis7KYEINwK+oRL/ROtV7/5lyR9/Zsvufmv+nrxI6/sHa2u/JEmFLaZT16fnIx+rNwF26ezuPZPrEM5zpybASXTv+7t7ctgXDcU1lJhni8Zh1Fc0XajuJbHqlpNLZiBtE7cG4VSPdxG2NY2VmJ1Y4kNxtesOAR1EdBalMiHZiEycxCwsnkJlwVMDCyC3rCP+rpmFK6Gf7sg3F+tI/9tsNsORYS+Fjqx9B1YgRaED/+3opG/N3HtAu8HKHBZUEs+05Lus6xT2OUie4IDjMQRfhvQZCeHTQOU8wvL+OynUYW/aS3ACQKyCqspomibAO42LG0TluBAq0p+x6bL3VD8dhhAS2dPNLf3RmN7XzS0dUd5dQNuTiWCegbNPcCS78T07FrMLUBzN7aw4kV8/qW0Zvr+G5sll67RVv6swXbOqOUeeYZcD+xijljElTHwaTBQVwm0yxMMZ8KMnRviWe2IbiPnQlYA82u5N9a+tHe0ZRKUDawFEWtdZCnup7NPIUf6xDAj9xZGg6tTBHSkx5u4nnY/a+tozGtm6j2Cb0KbXbc8Svd9gpc1Ts5c3QGkdDkFCdmpqe3mvJhl6gxenwtcQdE8rSod0VoZbdWnIK1YtzR1se8NGDSHKcE0sarsJJ+9Hktrs7G+scDXMuu1GdvrxZifmYNpPc0WC3XOPsaV3pMhoKhzi8vx6OETAP8hTG2fZ2+P3u6ebCHQ093N2jRnzw0behcakD1cCgeMOdA681uUGWTH4PEKn3Xvzu08kh4fHwUqjNoAGQJixjh8yWDP2DmMI/qQ4xZgCafI0hFuIguAccN9Y/0tRKvVjURxGnneBq7x5U9/JutMao1XAErj4xNx/YXn8jhWBpz9c9PglvTINU6U98qix+nZX/jvfvQnHuU3foVX6bd/ldenPvWpytXj1afrC0sD9dyIsyD6AQbb4yEGWQPiMaJUTuuXlYLVhTCV280ywGNyjkFK8zC2dzdAOhcRhK63z4PRcW7DCE3ZET7kVBSxxvsI0CmoaMT9qz5onuXjEmSQjoXymFCqazft0jwPPrMaio27YpNcxwqaJZdRdO7w9MTTEhOnXDABiO/5fRYtU4fxL0uU0SdjQ7l3o98q1AZWxSKyY4BlYaEY08/mY2dzNzfeu9DiDI8OxJXnrkShBco78yw7jztntxwKz6/lGngqYXaplFBF50LJXrwnK3ZzlACW9XgP3xUa6nBk+4DMTU3F/PTTOMWtM2PUQFoljzU+Phg9vS34te2sgTUjjulbj6fPFhMwmprbM9YhtZf96UroduzsbbE3ZXHjxuVMHnKMwh7XcW7pe+884Haro62lPdo6O1Eu9m17L49uBZ32zkJcuXKeey2LKVjD5NO5XLtK/Nkd9lgXz+j8GayxrHw3hoa7kxmYQGan9mSaWMc3vnwT0CnjGc5lcHWaNZucnWGFZKUGM/mTfXKRLIjLPwHxHLPJty0LsJDu4oWReOm5q9HG55vjUV3WgNEagXUU0v3zI4xXbObx+Toyu80+H7IGyBju5+bSfrzxxVuAxzyMoSeee/kGyl8dU9NzsbrM3hdd0w0+uyx6WI/nL1+PjuYW/g27Yl/9fJvsOGxby40kJ5s17mHCm3tVj9u9sbIab33pi3zWLAzgpfiO7/iD6d4d2ToCMEYq0nDqIilVug4sIKxEBqJ8yLi4zgEuK/LiAYXzcIxhZAY1xu9zP//5+Nmf/iT3Vgq8W7n8Lb/334khwMPIjm4uy5duimDkcbTxLcMdXhUhmmlaPB0t++hHXfBf8aXM/6qvH//xHz/9vu/5k32dTU2vd7e05VRuU6INTKlsbmITDMQqRU9HjMqmZQEIvHFzF7b3UDpYREX1GcJjNh1CBagYnPNozsFB+ljL64so21QcHOOWlDt1XdcGZfdUoqKehTMazBfU/ewU1wj3xIh5fU0zfmZntDR2IygOyK1P3/74CLUGbHRjynk/6o3C+hlWnJbDVqDSCOI2yrAPGB3wyRuwg/XdrVhYX4ll6wpY7j0UfhMQ2kYQ9gAiGcbsnJ2mvH4BEPQkpSpp5Qb01V2w5WIt/q9HhIKFgUCBNL++Chj+p9R52mRQD+EQsPT1paZ+fhX02RMCx0+Yfn5kA55j6Tpgp+vEGjrIyMSpzDZFoGx5+OTxNM9/xs8aFQcUfic6ofNOOXfNjVvI4EZGB9lDgJf37sIezDdwNowdt2r43M5uG0NbESt72MyAaHV1edh82oFasgBjCtaS2MDIUyub3E6cv8TfEWyew4Q7b8Kxg/V8pvER+2fINC1064HeI7HcD7KDEG9uWUOiaPpVCma7bq5ZGgxkxV62LEQ4Zd95M7oqQkwaLNbGGI31PbwbZjgXWzu4vHsbGAJc7hP3cpN9hHnAiswFmZ9diLn5xWhoacjh6ae4NDvs+aOHT2OL9TDoOtjXHxfPT0RrQ1Og51yHe8Jyy+JkRWYeW0krqnkKpWFLtzrv6zDefPvtsBevRYpjExOA6MXUn3SPea8Vre6/bpW2tLSfQDDX4CL55RGxz66r7dyVsmNjjgDWAfsAG/n5n/lUbC0tx+HWVpwbG2TPO3JCAReJAnvmeh8i7+WJUNyYosiz5W0if+UVVX+97qUP/PO86V/l9W8FDl9/+k/9x8tVVVXfrU9u0M6X0fa2to5kGLINwcQzZgN4+lyOHDw82UkAqLUmpwJrfWznpGI2ULEEXR/LRKQahH5jpxhLK/P8XqmuQyqrkakycImfWlYGKFXwuzUt0VjfGa1N3dEqUOCW1AIeVRXNvEeQqOdzoWSVtfzdLllWRuLGwIr2cKccFO0x1i73uX10EEUs7yr0dGULgOOed6Hsm4dYJ4R7BVdq1yAgVk0hEO2zMAsaur+ttfnKMatKjvJlgJHfr8XlstvTyGBv9HbZ7q4juvHzu9pas2CpBcFrZFFkbzaEFenlRB7XpgVDiUrDsI8RmooU6ocPHmRei5TWgjuPCRWobS0ooNCKwLe2tMSOsYOns1jJHb4Pc+EzVDoT3bLRkIExLtKJJdLiWqjXjuIaXF1f1+8/BhTa00c3iCnbcxi3OTbmZ9i05sK5CSxsTUxPzmWHNFPh6wsyUIN+g3Hu3Eie1hi028Zl84msZE0XoM6Ao63sDrJvq63sPCps5951bevqG1CyM+7jKE9TUrpVHO4/k7z4s8S2zqK9rSGuX70Q4zA9LXote+EpTsVZVZ6CacSs+N0GNBxrYYD6NKxz2o4nzx5mKoCBw/UVA8Iz6NBZDI0MwBIrWMf1tMJbq5sZ/O5B1puVeYxjA/umK8Fmo2uyYW6JL7mGPS0sa/CIOQ0G9+vs4MnpqXj09HGWStQUGvjzOFaKmwAGssrnKV+yFDudZytBnsRTEWVORu+JpPfqXhoHKSVtlXJMHApt7tPss5l44xe+EHvI8tVLE/GRD3+QNWqLew8e4h738WzDCU6eqJitnDkwGiuAFqlAbwM2dvyf/o8/8rf+dYvAX+n1NQHHj/2Nv7XwZ/70n/r2+kJ9jw1zbJ1vNaMVfiKiyMhf0gJ41HUMFTw4KnJzO6DbBtZqIba2l1nQraTJZi96dCXw2HloB6R0CJHZkiUVMg29JhqwGrIIYxMFAKO5wSPRNgQEsKhswM9DUI5xPU50P6C20GuDRnJHh+k4x1NGYeqvMybWodHrJpXtcl8s+i4bv4FgO/Z/DUHZBRSrC56soMpsiFbRJiq6Ia1sfj1+d1tzW7pia8tFlBZQEaX5rKR6CIlxA5NtDB5jmHkOrASfldPLcctaCk3R3tAC1W3OPgx9KEt3R2d0tbby79a8TqN9LvlqQlkN4Dxg47dRcP/tKYol536mpwqVuDXj57QsrSlMe7sHuBSbuFOrGVCV3u6k8p5FS1tTskLdRE8TnIhmnELB1gIVAYa9vWP+3Q7YykB2wr6UpmEbmFXQCih2O/dqT1rdl+1NK2Xr+J2auP78BazoWDS3NmaflsmpZ8lQ/Nq24zlfXT3dmjg+pxHQwRVVdPjPyl27YBm30Whv8bkGqzVUpriDr6koWmLzHHTnxoZ6AY6LUagFSLH6NrLxPw1HI3KijJlBfHzqsTOAUqX7VBGbO5uxvLbCPTezProYxzDIpRxcNDg8wA3BMNcXop116QJEa/mdkb4hwKMNwGQpMS450hFZV050bXXVanG93//BD8XIxHgCh7Jl82bbETqDpYNnN/6R81xhaouLS2GeytLSKiCOmwzgmZFcXdvA5wMiqVa6e4AUX8ZC1BHV1viEupenk1zLzm/3792Pd27djMH+vnj/+1/PTuu33r0dlaz1S699EANdYD01zKU4IZuOdPqpyHnpFOfmyPXXfoAL/FtfXxNw+PpLf/E/q6uorPi4QCsV1OLlfyyc1aQee+4BEnuHKNTuIrR2BmFZAjSWMu8ieyawEIJNNb5nR2tP5kh4yrFRxJdHWJoKgoPR8bZob+6LZkCjtrqZ329iIWUcuCvHFruVSqQ9go10XarZPHSMe5JRbOGrF7d3EiSKKMc+F95HGNahnqs7GzCJ9diDwlbWm/4LReSh8hgM8LMUvRFFsW7B1m1d7a051bwTn7a3vTP6ewagqi0xP70Qi/NLbJzlUCw/m9eG1R/DVx/o7sipWAas2KLSZHz3m69ysRUF0aGrYRlrEGQtWGONg5zrowUXpwNKL30f6HYmSytg1RIT4+MxMjSYyVauuHUoO7gcpmpfsntXkyX4exnjMDhp7oeFSr70jMyDMP1dt0RmaGxJ0M5+H2oqn+msl2fPZgF4lNanypgLC4vCmnzk0GX50RTWcwfQ2Ns+YPlq0pWoQncvcB8tLYWMCZkYtmfFKu9fR0n7+3ujh/ebNj0FI1oFeIVVG8o0FXBzAR9n8UxNzfBs62CLVNpsSoPgKiZsARCxgMvGvd1Q8KsXz/EnrhTrn5mfgOwhllxXzmrhrJg2ycz3YtSyvIFnn5qeRV5lkNWwR7M74QbI1c7WPjJWHn3dyGA998bnNVaxbrzn+qXLcfnCGIzRZDI+h2cUfFnavEe/BAXbS7R3dsa5C+djaHQ4XdbsPs5nlQEYnX190dXdi2y3sAcC8gnrs8VzL8bM3DKsztIE3XwgkLUylmjK+CFgpUuUBht5z0lzbGwCKfLj6c3P/dynE6i+6eMfj9b29ng8OR3v3nsa119+PfqGhvM+DIQa30uaZJCM9dRNNhOaG/xv/z9/7a99gUf6t76+ZuD43j/7H9073t/7bla41naBtl07PMZX3LN8fRHfHpDYWy31wth3LADWmMVUIG03d8LGHPPVWN/B4g9EU0MnEq2lQIVOnCBlI946rEQTG2q+hyXvDrPhgQAKcJKNx01gE60wxA5lQtrWgUzC4CW+OZtpw5UtFGhlGxdkazOWcEO2DrgXrRKLZoDIpB87SZsT0IiVsDbGcvP2ZhgOjKoNJWyGetslamttKU5QpDJ0C+yJBu7Pjk5PnkzF9NRcUki0A2VvijEoc3+P2XmF6HHyWqGAhSrNqPW0ybR8rWVmBvLlpqvVpQQ2hJB7TwQF1Py3P/OIcXx4NC5NXIix8VGU82IG+t5+4w2EbAWKX4hR3CJT9VVUlX9xcSV6UdKRkRGUzipZK4Jb+GpKdmjvEvHAcZ7OlbGg0Klrq6vFmJtjL6HQKoSp0pa3G5+RlQioJn5JnXWr1te3UvHBlVhZXUwjYo2RjMLjedOlBTL9bKtrW2E81pJ4f0tLa/5aAqH3ZdxDt8mxmMnkWGNlx65u/qJB9gziARINgPvF86MxCjvweFqXzTXVVfR+EnBwI80CFTC2dzeRwT2/nf69JyB5CqcrhGyuoLhrK7AQLP/aynJ2fpsYGYp6LPOF4ZEYH5RBtsAOW6MXl7OPL7vIG5OxH8bhEa4JbrdzaRaceri8AsuC5QDWw8NDMToG4PR2RXlNBUat1ADJoKa5Lt3sk8frFscV11h/1mZ2YSmmZpe4r83YgTU6knJpbS3ml/lacIDWYvzjf/rP4823bsX0zEL2ZPHU7ec+96WsTrcidx45uPnefYznMSy6NWZZ1+LmJjJfk8ZR1891zXKHNEVRLD86/s4f/rEf88jt3/r6moHjh3/4x/b/7J/5I3Wnp7sf2dvb5CbmYw1WsbI+HaubcyzIOosnspsB6hFULcJsVWEjNN0Zo33R2tiLX9uXLEL34mAP8NmHKIH8mWhTVY+PhWiAfic4jZ5nH4OGzu80E3OLjVlDOdZZ/A3AYQNhWwcs1nbZ+G2Eroil5fpVBWgeT3bM4piQJZW07iMb4QIWbSiBTWllBW0oQ1tjcwa8mlGouiptKgp8aCXus3hw72bMT06h0OUxN7MYt9kM+5QaULKDl8fNHVD3LgUK0Ojlq6enHabQjHU1+l+FAOEefOXa9fjV/t3Ao36tqda+DPqhFyno0u78Owp6xLWszajA+quY5ni851zQt96IXax6DTR+sL8zk8jM0FxfUylOsgDOD/HorUkgbGrgnt2bk1Lq+fY2z7EPyO9EW3tLBiodLqXi9UPLjegvLS5m/MmeqsYkHIJtnYszXkUWFc0guQpuEaHNnT1etQDNAOeTR08zCWwYYBsc7AU0YDKwBY9hDQCXhl/VsibmbfCcrJUl6U24gzs7/q6MNn0UiSEsc5/frY7rVy7CssZhKSiAoAvYHh56H6W1NEZwAuuwrsl09L2jHYCjVK3s+lrVvIdCHhyYeo+F3wEceY+MbRNDs4YLYfzp8rlz2RG8ow0mjHE54fq6jNapGFMyP6VJ988aGv1SPtumRzs83/IcAAIArAMiGinB0+7pg2Oj0dbZDuCwN4CyhZs50Lu5MYPXZwDkisfugLed257AGqxTqsJFdC7sNJ93/9l0TOFaTQEgDzFg7955HG+9dy8eA/pTXPP2w8f8bBldOYij8rpY3jqIp7iNBrmHYUECrK0ENHisCMDPn6en/+3o9ec/mQv4Nby+ZuDw9Z1/4iM3i5vF797YWq0VxQ2AuhFaL49E62tK7fvroYnNMIsmXI3mQgf/bsVKtLP5sAi+jvJUoESRzI4L/H+jGwcAxC4oaKXgljkBCOHK9m5ss8Dbx/juCPs6zGIZhVksrsaBx7zVvI+fmzC2f6xTcpKNYxsba2EPDdl81pGIrY1YTOhcR2NTtEKNW6HpjaKv/h4PYKqxZSQ2Gao1CHcKk1mbh1LPA3KnCGxDPH08jdI5ya0beT1F0GVQNdkh/OLEcAwPQEEtzkIQ8jgMUEgsZ3PcJOMgln477zUbpXBdaw78DYXaVHCDj1riFHiYggVe+q8mvvl+mwl/8fOfi7vv3YIub3E9rO+lc/jrdRl4y+rPvCL3h4AUGuuzGY2pzXMIs8DiXjUAlP6mORnNWE9Puez/iUSj5KPcU2X63nbHbmLNfF5L8k1pHugHWDDflvdby5Kt7LioYNMIBRcYnj6eSdfDlGwD4O0dJlFtYQ11Dw4zpiHL0ToXYSZlZ7hRKIikq6y8muvbJMhgOx/Mx3s6UoNyTkyMZGd5O4V59OvRvkly6YJx755QeHTp+IAmGKQ5IxbnyZqMR6yuAQxFO4tpZytY48McZ+r62wrSqWm9sCBPqhoxCsaUnFOrjD9GYT/7C1+KOZPGjuDAsBplrB0j1NGK4vPlfRngPgWYdgAAe5mu8Pvzc3OxAXMwQ7iHzx+HhQw4rIm1EeDtcTJybjzOX7scHbh1fYBMU1trFGBjl1+4Hh1DvVGA8XTCfvrGxuPKc8/FjVdfiwvXr8fI5UvROzoawxPnYTYDUWjuRE80oO1R09SJzbOsoSxefvH5LGw0NpaAYewEuUTmi6d15d8hOeAHX9OLR/y1vX76n//QD56dnX2fR10W3mih3JwyGILzLTzaKi83Wl2V/qTn6IKE1XYeH1q2a0DG6K5l4sqFvSS1ks7RVOiPuSuzILN2AqA4AKBa8GVtzmqQzXkbJiYphG15xMdmaZ1YBIXIzavm+ka+PUYz8SYzCkH+M+4hg2xIgiCh4uTJCIxHn1O/uKLCmbkrcevmZ+P2nbfTe6iv78LKDCHwY3mu7/Ajg5EGTk0GGuh1gBHv5TO5lQxAeYYvCPhMmXzDlwrtnF3/vYMCrQOC1jGsr69lgNjrD48NQ+ub8XufALblMdg7GHWsn0I3h2vxYz/2I/Hpn/9Z7hthePl6vPTS9cxPmJ9fxMc/S7oPwEd3T0/09g1knGFF6/VoGtfhKIOrvb3duAEA1+lmNLW6X2V5slBVUYjamlYABjdmZh7wqYzG5joegv1h7UdHxqDfIzCPg3j3nduZqeqoAgFEhiCDMBhrf4nSYOY63KsRrG1XLCxO56lDEcV19klHR1c8evA4T1Z0avXVbVpcXqGLBK2HdZj4tbaxFL39zfHic5dhdK3cyjHXnYtDgKMNxRsEsNtaWlIJXHfjA8cw2va2/vy7x7GHh5YZ7MTde+/G/QcP4srl66x1Pd+3E5rzfjdxxRryZGa7uB2jfX0xcW4M97UxUxDmpubjU//yMzE7tcAzFtKFvIiyvvzCDdhjREtbI1+tGAJY4pFlDcexOFeMRffWhDrlswp3i/2twx3uRYF7cWPqYb+IBC7jLHpwBMOri7OK0mmKAVfzLawSrqgxZ8oTSw0QDJ3/SkbClfM8B33iZ+rel7/4Xvzsz36efbYrvNHck3jpufPxgfc9DxhqvFknDK0s0mI6mOgPDV15+c/xi1/z69fEOHz9me/9rlstzR1/ulBoryzAJk7ZII9Iy85Q3krnp7KKViKy+UgJDx+xD4M089Iu0DvHh7HJDe/zyDtQ15XdYixtrsXC+nI8m8P1QSFPEeJjHm7XtHR8RS2p1YxmAOrL6mt3GKVubuFP/E18RCdYSV0NNNawWKhw1JXXQDGboqWmMertw2gqNlpsIK6lsYAviyVsaQMQWqOdzVRoTQ+2IMsmKcuL1lNYDXmABWqJns5BrNMBQlFKIW5ra8hhw324JrrinqCIxLIXS6c3NjYBK1OwBU2bE3vKlId2KN4Jlg82hcWz+Y6xhaXlIhauHVdnENejgPKus55lWDNzFPhkaPns5NP4/C98Nhw+dAPL++qrL2Vil0Fy2Yu/VurHesC+OBKyEcEwj+Q0lheMLazChI6jQUbWVoguXCtzK8xBOeDe+voGudcz/O0NPsqCtKpkBwVYml3Ujnlvptmzfzk8HGs5PjEOiFXz2Ut5jKvlN/Gut68zhzuZbKbFL42iqMTlW8oYxwxK6MnMCpbYP+0WZ1DUnMllfPR0X9m3jo4O7qGX+yyk5b595zYg+DAZh3N2u/t68j7lEAb8LA/YQFmncS0XVzZjdX07Jqfn4tatd+LOvduplNex1KOjACB7a37J8EB/nJ84B2jikqD8fp6DreuQtS++9XZ8+he+EPMrxdgEmNc3kVvAxeHrs5OzMTM7E7X1VaW4h4yS5bF0oqurI7pwUWwRgD3LhL5jXKpTZKK4shJPHj8OG4DLaFta7fdaHXuA7SmUJWtoYASeBLF7ubeZNMiz5UmmBhhZ9nd0Aa3r0oBbsPnpT70B4BofginyOSOD3fG+V6/BvAXXr7Bg3uzxbtnZ2f7x2fEf+OEf+RvbqeBf40s5/zW/7r732R8E6b4PswlIYEnLTSDySNJNd+LVQQYpfUijzf6p4AoAG7vWp2zn3ytr7bHQBOs4QQj28NEPoOb4g1A5fe59fsfIsQ+rcJunIHDU8MA2ETZrU+agEFs2b5OfWpS/wOZnzwaAq9SqzgctS9/WAUCykpwaz791BexqbadxlcLkIn9mwtD0zH2o7UL664UCStAzEdtbKiEKCUUVOGpqcAfqPDquy4h/Hk2f4j6hOM7Qtb2hvRmWEJQtlKoO+muZvB3Jl7BG0/Pz+LlSZwQDC9OGdXvhxRfw4Ud55sqoq63AneJJ+VzTjD/zcz8bf/V/+gQsoCle/9D7Y+LCcAak14sG06DQCKWKvbyyFEVcBnt5alV1sZ49ncvcC09IJi6MxMUr4xk4dD6reTnVtk3Yw2XZP82gphW5Vnt6nCoTWlrAdVtdiZGRoYztrK6upovQBbB4jPrs6SRK6UwXXE/Wtn+gK3r62nGXanMS4IodrliDXeWDL1OxdRHcF2t5BLjmxtYEVsdSVlbhJjUD7FjyukI1a7ac7uPJyVa0NFdHc3N9PHf9agxA4wXrjPfxecsA3LNnpgAE8tXP55/FNOytuDGPUu/BJIbjg6+/lu0IXC/jTrPTM8nYpp7Ncf91MTAwiDtXH8+mJuPO7du4iNvIXGOcHGDpD88wTsjaCQ5V2QmyUBnf8LFX49q1MWQUA8T6y7K9f/t/uoYGYpWjRdwWv6zVkarYyGcPl7YfEBu9MBGngL5zapVqUxNOMWSlXBHZhKcf2GP0zBOvPNkEpMxtMc5jo+Y77z2Lf/HJLwIabVzbo+vT+MD7r8X7Xr7E/fOp6KmszEB/VhaXnf3Q0KWrvya24evXBRwPbt0aQJqfHh6dOIIhDrhpUVCkN/nrGGnY5YEd1mMtwB6CYSS3FmFzWpkl0SYXGbEfxGeTguvPn2BxgFY2AjbRXuopIH2Vrp9isU0ikpghVpk5Z18DI9fGA7LZK993cQUJdB+8MatP6niY4KVCga4JSPZ30CpXcN/O1rR60ZhAtvfjy0zXjS1Lu2fZ8N3o7ByI1uZeNqiKjUNoALKV9UV+V9+7Mn3ZdtyL9pYOlMlTITMkyzKzcnl9K2bntcYete3HGr5/EQsrsFgW7XqUpuEdcf8V0d3RjnL2x9hId1xCwXuxXI5VtAvVnXdvx1tv3cxy9nbTzM/2ori1FI+evQdYYdl5Pj9DwLUfhN2/zY8waLmGhXzy+En0DfTER77hdVYSprO4FPfvP0JBO2J4aDymp2dRuknAdD9GhkdRzjas/CKu1EZ+b29nLytqO/C3BRFzPCyjtzDMSXHWmNirY3FxHsA8iRdffC76+vviwcPHyaoOUDrzDqTtGVNB6CcmxqKruy0ePXoS81OL0djUAZA1QRCBEBiHcQaPjmsNoh5v873DTLNvAjgMSjvhbhfwzephDNbOrjUtgPOmtVM9UVffjGWfB1yfAsxVuBeX4/LF87i0BeSnDlDdiy+/+TaGYh7gMx8IeROEEKJCUw0gtw87Woy9TY+DUXb27fiQe0PGGnAj2hqqUczruALPwX5h3NyDMSkNmv8TOFRiY4AnAMo+751fLMa9J5MZtyvn2cYuX47m7o44RhZPoSzm0eR4VVUUw1nN9/xIj2TTmPIqlV4AL6CAnfPv3LqHO/VlrtUalRgBg+HXAbMPARwdLTXhcClDCAacBR7+xAkvHx08f/6Xbdbzq71+za6Kr0/86I9u/tHv/M4xkPG5XYR+E+Hf2gNNi6uxUFxLWmXJ79oWFoafr28XE1wcYC2WChh5vAbatrBoHc0mPuEKOCG8sztnWtZBu2p5yHq+6gzmYf2aagtsUkt04V50NGGFcDnqPGfXOkFxhYzyU/4/0RjfDSTXHzYt22O4Uoo7AsbGev163m9puiXRZeWAn5F3FM+Ei2oop8E451aYSKR1tOLTeIY+5/2HtwGDZ7CWPQT+bjx4dIdNiWhHAXLsIC7XHNT90eRMPJ6aiZmFJaguVhcF3IGyG/+x9N5kM1lZRTXOFUDpSYxdwXYB3CoUr9k5ogiTXcQdR1BT2wAjw8Li5y4swFiwlFnhyD3vWkGMUlo8aE1CE66cLeCUWq2MXaQcvO2zDo/2YpXKYRuzWZPhbFjdEVOgbUlgirmNi53kb7LR5tZmKbAqsLEGHe0dCPd+xpyM1lsIJxD0AxLuc+BzewJjWbfT4MzNsP+mSV2NjS18jolTezxLa1y+cp73t/IemN7mbhay7fEsMkL3obGpLupRzgR67kU2gAjFIq7XMxjU1NQca7GYoxocA7G15eCoYwAFOSi3M7yNmLXhJ+xfazQ1libWWb/DbeA2LeNu2IISdxqg34WdPcYldIh6LV/rxSKAjPuAm8JOpWHS0lfABoGqBCvjV4KbWbeFxiaA0fyikqx7gGB+iM9jX90KZMl+rSvruD6AUv/oWPSNDAPjGt0SO09Dhw6IFqUWlgYzLXvDdKI31rNo6Axq17CmzfVN8U9+8p9lXMX5uggCe9EeH/rAC7i+7Icyz3s8RncpZIXgz/86eP7C32Zhfs2vXxdw+Pq93/H7bm/v7XzPcdlp+SrAsLq1jmVdjVU2BB0G5av5LY/HzK7zXL8sYxMtjQ2ARHP0wCgGOruizUQYFtJeivU8jKP16qtqMvjUAs1ug7p2AhTt/J7fMy+iNG8F1BU1WTTTsNn//PKluyHCl6apu3G6IfjeKJiDiMz0zN/H2rnwZ6e4MMeOKrAL+iZMYy3b6a1vrsISHJgEU9jbRwidZ1rAom3E2+++Ge/euYnATcXy2hKfZWPa3ZhbwZe+/W787Kc/E5/63Bfi1p0H8QDLMoNw2gZwEwuzg7DIyGxJ72mQadAKl7EJZ3pWQi+bGmpibLg/envaE6gU+yOs1TLK++ab78Qbb9yKu3cect+HKFJ39PR3RU0dgoEZ3NzeCLt7Feob0jVQwbssO8dnt/y9UKiKoeEensOTMfenMuoFDdbdoOfW5gZCWZm9G1RYg9TzKObB7mGCi71dDdr5vLsHlhWcZJzAjvQpUaz7QH9/xg8Mnlolal6GHcHcKyttHRLuvdpn1PeaiGZWo2X8lvALamUwi5Gxnhgd7+WzK6OttQHWWZ4xoSdPpvnsIkzqjGc8SqW3/6muVvaqMJaUbkI9169Nil8JVW9osGRgJ5z4bh8Yg/wb2zvsN+DA+rrG7g9cFYassaiAteFWR00CB0YccMc1x2A4FsNTMnNTHEtptu4WTPIEBTB5q5b1h3pgjIx9lcGaT3lvbQaH7dexDpM9A9C7h4eiurmAFGDoPHdGdj2arsIgghewg9KhQX7hnigL2kZPlMxIPuXZnz6cjF/4zJuAA2CH24xjHq++ei0uXhiCHe3yffSE95rGbkiVzzo+Kzv5Qz/4iR9Z4+N+za9fN3D8vR//ibVXvvlD58trKq97QrCLdTFt2W7TWsgmhMgjLemgAcwOMyARuno2qhF6KFgko+BP2+A1J0g08/uWR/tnE9SuJqoR6nQ7oKFJ3QQFKayC4P/lapaU3zaDUjl9ZV2msPrPCHIlQFHh9w2+lRqYnAAkugdG9K3a3ULZ1teWcSMc5mT1JL9fdhyOHbz/6AHWYQ1fvjuqaqvi9r078eZbX4rp2cm0BBZ8WaS0s78TmwDN4up6rCIcu2YlHkJNuRU7xO9wrY1tXCDAdXN7HauzhhBZt1NMJmTV6LZsYX+bNanEOmq96sPsQdnI7PJG3Hznbjx88CiWlpeTwtvZeggfvxYBPuT6GxurCE5troOxjYwVqQiyDmkqoCkjcMC2xYeWV2d2phaM9RYkXMcWfPX+/p4Es8wE3SidZg0ODmVOwuLSQszOTUVzC1a2pTFPU5qaG3iGjTxetczfoLD34DFrGwzFTm5aUhmNp2KFhlpAqDtBY3nR5Kal3Bun5l+9PgHbO47x833R3m7q+D5sq9S2327uxiIsVuzs6GGPvW/2FlCq4Fp4tYiF1hhWw9pLz222rPHYgBUb8LbD3AaGzl6gdtNaZ788yXE+imzo6MSkOWugdHthx6c1cYpn1dGEG8katDbbxuAEVgNQ8B6LC7e2d2NyahpQeBJTM7Ox6tArlF63p7bGSt1GgO4oQS+BCkXuwHj2DQ/CUDC0GCYZARKOfKOaIoTyzf+ZoYyfLIrkv722bnsDLPjB7fvxL/7pz8TaygaGx3ylshgebo/XX73Betls2TEQhtfZf1x6Flzj+ncGz1/5m376r+el4f11v/7rn/jrz3W1NL/djMKL0CaW2KjEeIMpzfYD8Jg0FwOFr0qaZ/k9wMFXxiykTwCPP08K+JU/fTjMwlfewVIhcMkrEA6V9RgQOMLa6tcabZZNHPN3uYS0P7uUQ6HLAQ97gBwcOGXfuhmzGbezB4TCZXKWpylZMJQug+/3OiexsDYbn/viZ+PzX/gSltY5sldhH8dx7979mJ6czM1z5ICAwoUShrPVHgKxte0pkEFef1aTVDebpSB9R8e7rAHID7itrK2lv2wQzYK0GgCoBYXqRrE725pSGfVjN7Bki2u7CB50nTvvbm+L569cjXOj/dy/XdKKMb/8NO4+eC/Kqk5jD6vqKUZLS0cq6q4VlAi3peXWyLW2N6CIlQCdwXTA7cB4zGkUoc8mhpnRacKax812IFNRt7eOYRIjuT9T009iY2ctrgFcAoxHiR7Dzs8tAR47eQrS1toZU5O4QlOzLE9ldHR0p4V3JIJuR2ML7qdgA9jucq8CZHd3U1y4NBoNzZVZvlCJW2UGqElaBwdVsb/DM6wfxuyM3c2Os1GzJwrbu0XWaCXXGBFCTEqVxlZTNzV3Z++MPZji2toUcrkXtVVH7H3EpUuXkh3MzK4gZIIOa4CxaG2pjf6+rtjfBeyXt6PiBLZbUYiBXscsmOlZGl3h0ffK6hKAMYUB2nMpAbxqMKDUuWy4v5v39Ma185djrHcoNlc34/69J3FwzCoi98+98krUsdebyCi4hRYhCxhLWaBlEOKEbqbZsbrdx6xz6cCB66A/VYDa3/9f/2688aW3c42dG9ze0Rh/8A9+W9y4cZX3l/rUHB7iEp/BYtBJ7W11Xfnz3aMXfsXWgP+216+bcfj62X/0fy78x3/+z15tbmy83Ayi+2W9RT2MwriDdQmF2npcjEZcjdZoQfks8mqstU9nTT5EZZnBGsBDLonl8bg0h+PwTwHDlTORygU7gHIfYFW/GrPILwRQ39FeFCqyX/a7KDeCDF2zlNrA2BJfDs4WXMzU85itEV+0HovsMV8jDMfOVLaYy3Z/gM40FvWtd9/KgGYtALEwvxwWJZlE5ElDV0dXphMLUjbQsQZidmGZn+/CJlSEZqxWD/cB3fVcWqiC1re31sbIQEcU6rQCxh+q0u+3/4W9ThyA9dqrr8Tg0IA/jXuPnsR79x7GIlYZ+YEtNMW1yxNZgSvbOmZd0BMsrt3fN7BoT/NUxyCtwdmvHo/aEd2yetsa7OzDbnbsHl9qi+AHZG8U7tKTH8cTWAq+toKrAdKYC1PHzwWxQyz3Fkpoj43zF0qtAzPgvIM7hyEwluLktxZcEOMcy8uLAG8h4x917LvMyiIrDYAJYlrq7DsK+OviGn9xLk5jE/JRhcJgNKxTmp1eimdPnMyPEWC97a2pm+Ozm8SWeTLsf7YlUKkqYF5cg2/l/lpxvQe4yTwt6Rro646+vt48fdrcgmmZecj67u9txfjYYBQwhIe4Z7Vn9dxOZfR19EdTPW4Vn6PLUldZz152pOEY6BvEnWrI+N6GGbbIhwVp9jBZgEndv/cY+dW8VsUWIOjA9QKujO5gM66bmb92NhMcPCHyyJwHyROaMlyhMmS8Br2oq8DdkUXzDA0A1CQg/Nmf/1wy1sPTXfZ9Pa49dy4uXx2JzR3zeTbi8ESjgA7xeRlPqyj/3/rPX/oVGxF/La/fEHD4+t4/92e+XH509t2FqppKXQ4bqspApHTtTW38GxoLTaupcPZpZbKMEovgAfhKb4uFkmlkJFrlZ8FddDt2uwFZzs+ilk5HFAyYBYsoS9DC5Pv5NAXM1OUidN0SfZsbm0ZcmknBvTU1YYHt0N2EEkAdAYM6lEmLI8JLc00Gk7LbSOjp9GMo57MsYzbL1TT6Rp7NQKUKPHHuHLS9h3s7jVUs9dy88zBkPs6HaUKwB/n85vSRzXmwn2pN5XF0ttehQCdY0XVci3X+5PMsezupiA6YxOWLF3FDGvNzPYHZQEmqqhux4Jbnt8f46GCcHxuCtVXGE9yom2+/mZ/fDLvIdG1ciocPHsedO/eyaM1KVCm+QGt9RU+vll8rvZ05Egb1XEcTjjzZaUKQtXKuv2zDoJVr5p44zCnjEh0NMTwykO6G37et3iZ03ya9gpbxrH1zFvhcjyh1n5zcvre3E3Y2t47GtV9f2wR0SmzDptVtHc24Z9WsOQrLvRqcNW6xs4VxwO1bXrIq2X6pESOjQ9wz/jsMsam1HvCwT2113rPJUSdYdQHT+hmHSmmlcy4LSldTU8Y6DoWDvTYBDkSLa+zFwuIC+wwja65DMWsBDdzoWkCwpgUgKZSC8MiC1v1EpsjyGEAxGdIph/Yc7evtR44s3txgfzfzKNz9HRs7D/OsCksqBFhleAMjtLq+zOcBCIByTRVGVEYACFoqb5JiPeBx9+ab0dlQl19xuMP3AC5A4N133ol3bt5MN/ngGMA73x8vvHwhouowGdG9R4/iwcOn7JEnVFWsae0+DPvf+eG/+letMvx1v37DwPE3/+qPFf+bv/L/PmltaPnGZtkEKFqHghm00U8THKrZZd0MJ2DJILyoltaz5/yCNRztgZYolslWxkvMOrQPpZuNAUEIQPl8H/skC+EHnp6w3mlhLDDaw2/e3rH/wmbSV3NE6qrr2QwZDtTcIT6nXF1rx/ucOL+6UUwQ8TjLa2ULPCz45NzjePj0TilACvXW6jYWmtMa2JUrU4tRLk8lVlaXU+lqMu/BlGoYT1kpmJaNW7g3mYEnNrXVZ9HT5WmOALiHRV+LHdiJ1b82TD53bjxT5B89vB9v33wnlhE+WxU6UX9wYCBuXL8SF88N80zcK0Cwtryc1H9gcLjUFh9mYDKVbfmnJufzCNbCNBmZjXYtld/Y3EzWZLC0HkFMlwXLZP2KXax8XoN9u3yOneNL3btt1gxrKjvEjajL5K5aGJPBZ38m29rCjarlGWQexkS0A9a5GKfRLVtcmMtAc2ZDYmF92UXcONjgUG909bRkbMR4yWME3m7qCrttEKsqC3wGFB1lNWu3qbmQs2AOj7YBehhJHfIA2Bg0tziSd7DepYCgSmO8paEORoCMHOMqdrTXx7Vrl6IBtrm25jgOXVnntyBTZaUmxEPdvdFQheu5fYa1V6YtvESS+UxDaAKSbrlT+3SZlXZnrzahB6ODYzE6NBpdbR0ZVL7x/It5Gqb0yzDl08ZGjLPtA+Az00+T6fR3w6JgZxXHuDr8Xi1ruDA9GZ/5Fz8dr1y7Gk0AigMl6wCdU/b/Fz73uXj46GkywItXz8Xv+r0fxWjxMxRjfnE+3r3zMGZnFzGapZPLhobC91+68cJP5eL/Bl6/YeDw9d//N//dF86OT/9gZXlFhwBhMKnEKtxENvsrACFDsDTa2SCevTt56gQlta2/35PI2bI9m+ZwZ45IzC7Q/KnPaicpqacIn0SFxTVWocBvJQWFkiJ47Vjteqxspi+jyNnQByHKUQjcr6cZ84uT8cU3vxBPnj2OCqyU/qZ5BDdvvR0nZQdRweKvrC7E5vYmQLSTFsWj200USmttroLXliIuLTtOAIUCWEz5PT3SmvD0XEyFOUAwEN84wcWqrLAq12Ca801gVCibzXA8Qrt65Rp+dS9u1Sz39SDm2HiP5np6+lIBOwDCbps/ewzHOuxieQ3OPX42hxxWs1YV3PNmLDvHA7CSnp8fK41cdJ3XYUUeLZpebWp0Z09nprbX1PM8TfYkxZqxb4tzi7FsHcqOx9Menzani7KcjZYinJnS2tYI0NmPKgCjA64XsbqylRWzO9s2wj3LxK3uro7cWwPQAoK1L+Z/LK0ssz7ICFaztaOV6zvyYDeDtcZmBJ+BgRGUrD7mEXxPImROmxuOvShLF8XjSOfwODLS0zLHbVjur8uB7WYvqlBoWanHj6bss0YouCdgFy+fi/MTo3lfS7iXVuyadGZy3B7Gp7biLC6NT0QnLvbR9hFMA5BkzUsDwZFuGI9y6WmY+UEaspw9eyq4aSdO2acC7mxHXEoGCchxLx6pCxqWXziywtAYPDnXV0a6urwUxzy/QU8PDlpxp99584149vBhVGI8NxaX4gTwL+AeKsyf/uxn49ncbFbefvz3fFMMjvXhhB3EFG72O3ceYIzPAMmeGBkaj+7urnu7B+V/1K5+3MRv6PV1AY4f+IEfOP3+v/Cf38fV+GM5A5YHsulLTsbSzQBVrRC07NtyY5lFNobBp7XlnG6I/SlNvlpaWQRB78W9+7fjSXZM2mGBTqGoizld3Ya5Ujynk+uzVUMnLf+234Q+Y6G2EaWqROBNQa6CFpuM5lEd6I6vaN3L1t5qTM0/iNmlZ7GysRSzi7MxNTsVdx/cjdv33o2aBlC9HqrpSUtxHUXXv69Nmi2b8Xy9FbfB+IGl9VpNBWIbAfNYUNAouQeNrMMRVnYLy2dT322U0DwIp9Gd5WmKu98KU9BP7uvty+d88PAOVt2+JWaT7sTlCxdiAmrfBHBZ6q1VrUaourv7oq4RGt3WF0XT1pc9zbGJz2IC3Td+9KPx0Q99APAYjcGegex7sVmUUdiB+xBwrIpCU226dlL5zc3tONg5ju7OXu71NKe52Raxrb0zA82ebHhC1QzjyLmuKId9WHd37CmxE7NTNsPZyYCz7SA9uRFc3L8qEEeQgCrDJANa3xVd3QAa/1UC0qZs9/Z38vxLeSLR2tqNcjSjeL2ZQyIDlf4/emwSVwf31JbMyS5jFvDZ5Nj2ADZanp6e496sm7GMoMCe2zf2IGrYQwSDnx3E0FA/z70Sb775ZT5nI42S9VQCpuULnU0N8cpz1+Py+LkY4D6N253CND0lOTrex8TBtAAMFgSjUwaglJivvWpMECw7q8awyYxP0pUT6HPfjKqiI6X5rco81EXaLIPwd8CVVUDMwrh9nuUUt+vR/fvZNU5D6ZHuzNxc7INOZ9znz37ms/FkZjo+9LGPxPWXr8eypRtTz+KtW++iY/bCbcLt6ozxYdzqto7veP0DH/1VmxB/ra+vC3D4+n/9lb/y5P/+fd97cf9g96pl2x7hWfNxgBUxNuGCs04lFwMOawCzNOAZF4TVMuXa9vv60KtrKykQm9soHJAsi9EVMQvUVOcWU8+rSywhR/i7gWyIFNKEo5xBwjW2uAcT0EzIyjkobJDNj4/PdnFR5qO4tRxLa8sxOz+P5YBEqhynuEgoyNb2eswvTOf9GITzlMVjPDfc61tzYRMWYxtFrOwxglruMKcarExnXzbg1SKura/wjAfR0IjSQ+37ektjAmx0I8BqeaxhOX/uEkypM+7jomxxXx1dMADo9zEKYa1KHlXnGEG/BwPDdbIFwQoW+L17j+LJ5Fz2bdiFgbShsDeuXYuJsbFSvxGYV1tzawxCn1s7UFas4sLKEmt3lh3IPVKdmZqKhZnF6EFRnbLHggEk+1mbY02D1tG+pR4921fDEgAfYAugWF/fju1NhzTZFNk8CtnjcTRjLRsbC/xsk3VwINEae1gGaOCWAJRnWFkD3bo8VVhMGZiJeTn7ZRZA535y5CEKcnQA6APU+7vGT1oSnKenueeF2bzG0OAA92dAEjDbMaZQict7CCAVMrBrAF72K/gk09vfAYTuwwL2wyNrT7aKsDWTEvu4N5spCRotuA2OALFxkI2MCrh2slHHewgK2Q/VEnWe2NPDr7pWGaBV5lij7L3Cf17f5zFzUxDJBkj21OXnvD0PCmzjJ4Ad7sEuMAIruKIyM2tneEs2BLp5+71o6mqKBtjn23feiSru6cPf8rFo6WiJuw/vxhtv30R/YPPHFaxbBfc9gOGZ+Hvv/9Dv/u+50a/L6+sGHL6+60/9sS9Cnb/r+Hgfvu75NRvIn3nEysOj97xYJFcJipbBTf7Tmmjd9a3NaLP35NDIKFTyYowMj2fQyUK07u5ufFvLwcUJEJsFz94LCKNl0hZYCVLWvkwvTMY7t2/G/NI8ChLRjLDbs3L/cDs7qT98fDcWl21Tdxx1CE4Hm4BBxGJtcGNHWLQmFLgI+ClYVtdauOaYgfp0AQwiWuHr9U362Wejq6sbAIyLceXK1ehoa+OeSsfAJjqJmspHSytWsBaQk5JjBa3KHR+7iIsyntmVK2tL0dpegLqbWLST92MQzmCc7O3tmzfj5z/7eRjTMs+4Fm/eugNLKzWm8Zjbvhu93Z3R29kZ9dBuffAcLIR/7hHgWVlNrpMl5A7zrqs154b34XrZR/XZk5nY2IIRQrcd7CSLU+x3AXUDqX19PdwLlo99zRRvgEJ/37R2BV2LbudxZ6o6q9R6EI9pZ2EBs7hATbadhA1xU9nzNOfrsM6l0RcYAuRiswio8jw5bmHdMZU8G4A8MzXPvZqhitWdnuZzt7J+yZMRgcfA5sEeRgh6bqGeJza6v6U+LAWuCXigtMawbIJ0gpHoRLbMzFxh7ddXdUNrYrBvMM6PjqFso1ENGBibs47ITuQNzbXR3dOebQIE0wqMnqxS0iADVsZlIhb/lWTctYFVCRbIikldiQDog60VMl4H0/BbOXISwDN+a89cT17ssp99ZVgnRzZYCDq3vhAdfZ0x43D1ypN44bWXom9oMJxK/867dwHoIs9UD3vUzR2K115+vXj1yrlv/eEf/rUVsv1qr68rcHziEz+6+Z/8qT92cHxy+PEcKA2bkF1IUc2rt5jJ5CJ93tLfS8oncrsJHgs6TNnsRPtfmLCkVZZp6Neq5F8djJRpudy+VYLFjc2YRJBUunos+97RRnzuC5+Kz37+53JOaXunPTL3cX3ux9vvfCldAeMXxhCsChUMEI0EOE8edmE6gp5Zg1oElVwBMBhq6bXn63b8XrRRyypKewQFr2lEOBsygj4zPYk1nMR/Bnj02/lsfVjpqEBpQpb1D7o3Tpk3JiDFFZjM8+DRAZcTFBcazjXtY9La2oXyLQAct+Pp9Hw8lmGgVNu7Bygw61eJpezpjLGhvhjq7cFNaMygtAtoH9btncNs7jI1vZy5I0p6f2939pPYw8J7tGh/iQMDuvzuyhJuFMyklJmrDx8ZyJVJemRq82JB4tA07V1jIeUJpnMzc9Hf3x1Xr18CJAoZ+1laXGM/7exWFdP83KC3a27eioBkkpkDvHRjFhbm0rRcOHchnJuq0nmMrCGxM5jGxZM2GU9PX0eMjAzAODwFstiwiX3ZK42wZC2NRQnONu0pK6vlHo13Ved+mICmcitLthpw39xkU/xHhgfixpULeUyaWcYKIQzKQHAiBF+N/J79YmUmnoDZm8UgqSzC2TGpWbBUYyHKjowjPwZ59QTPNVUnjLr5bVsZ+n2ZlADn0Tr2kL/b0vIYllMZ69vI+fJMjF0ajbb+1ng88zBqcDU7+9rTWNpH9d69B3xODYbOlpI34hs/8g0xMXHxL148/9q/5NO+bq+vK3D4+v1/6I+8sbu1+u8V19a7bNKytW2zlRNYBfQ/Tzy2EzQ8czeolKMP6+oS6T1SFSQUUgOjLrguSlp2vml9hz0lDX3pt9rK31GCtp1/OPkQa14fvQMtUPapuP/knVhanc3sSHMWHjy6Fz/36X8Vb739JZRjJ4ZHh/KIcGdnN5lIqcNVMfYQTANm1jG0tDQCCAobP8ey6gLZVaq1rT0p+TJ+qPUbNSidMQ2HadtBykrV4sYywmnPDoFyF4rtyIHdDFwur66iMDs58sCu5EUs9TTAt4BrtLG5hMVfRFAMmEX29bR94tLSZszMLKO0uAq4GywgQirtLYvO9tYYEDQGumOoryvni9RInxBJR1paI3L33rNMcjIIKNB6zHn50qW4evFKdLf1hN3N91AgZ9MsL+lS4HjVOCf3OLZwQ8wPsUPYzMwUyrud3apkOJ6oOCNlZwf3dM/eEexBX3emym9tbMfc3DI/P4jqGnMVGjKXxrR3M0ZXoeGPHj7gGSowGi24SDwwoOxIB4+P5+fmAcXTDCxmbxPkwgDvxsZaunsD/V3s3UkCWboIuG7pMrEnGgHjK6VDf8Di2FwUEPkrIu9Rt/p9CJvb3rJmBeaFRb98fjSuXZmA9bYApCg1slfKC1LxdWd1P2AWKj2gY19Zc1481jWbtB526vD0A4dq4wbphhtMzQRG/zRAzzMKJMq/YOJ8YN1BWy/kT5DHvAb/HRk41SXnd+8/uR+N3YBpJQBVjnx2OfwJw8a9zQK4m1vb8ezpDLJ1GAO9Y/GNH/uWuHTh/HuXz+//iR/4gd94QPTffH3dgcOI7Z/+nv/o3dqawndljQLAUIWPaWAqE72woCYYaU08ujNqr5+vDyujSHp/vMcimPq9k2yFncuAmla5rKImfdenz6bii29+KW7fs9hsOlra6+PSlVF81vV49PRdvveQHTG2UXIRTOV2loj+pMHOAr6/GYn6nHuAmdWVMgvrEOxMZaDS0Q8l/95TmSiBIABmZN1J4BZkOavUQGUGFj3qOz3Egp5hdbuiu68NWl6TlN2U9GMoraBXifWw38IeyrbD56j8Fdyn4wkDgdjYdHgzVlWrzP1tFPdQwCUYyWkUmtpKcR1epmAP9HZlK/zL58ZiZKAnqzNNJLIfCJIPaHqW/zQePnLSuuX3xTw5uIpFnTg3Hi3GTgqwvLpWnr8a0NrN8ndPXQRpgdU6HUFBwZYpVFWXA66eYpVOCbZ5j/0z63EH2toFFOg4VtkTjbnZJX5+yPru8/llGI4NlL4xBrhXj4CNe2wWZREYl33cgbOqaCg0YcFreZ9repAgYwKZqey6lz29HQC48gT1rwHguJ7Xmnw2G0+fTHHfB3Hp0oWMfbhxO7hgdTxfHYDk4CLBrrrGeJTZyzW4ETJbWFB9RZwb64vxkV72EOXFPTBaacxGJRaKrbuSDRjRSuQxqMk1+O2Mf3TgEvslI7EDvczbAwF5hd5LadQjzJP3ldiI4FFWYtB88U9eMlM+mzXkE5CD0tjOJ1NPox2m0dHbgpy5vyUWbHD+COOws7kPAzyDBQ3Gc9dejuG+YVtL/r7u7o8+81O/nq+vO3D4+ut/829P/T//q/9yoLGp9YXmFpWngQ12EBObldmHNSwoqM/Darmlo4JGnrKUY+F21uL+w3vx7u1bibRNra28pyoTm+7cfRBv33o37j28HzP4e4srC7GwNIPlMDaxh3Iv59+zJgU/XN9SF0DrZ5DMs+ysA2CzOto6sYzd2Sl7dKQfYR6IUXzbSxcu4pt3IzjScBRpGZaA0plKrLXUl7U7lsFAj31VKBsAOcKyUKiOwaEeqPo503rzdMYS/L0DhAfBsNq21G3cpKTatFQDUPu6QkWWlvf2tsWajGXT4jBcgoamFHTzDNYBp9XiGs+4CfDs8/7KcBDzhfHRGO7vAYzt/u6Yw53stbrFvd95+DDu3HuI/78CeG6n+3AFi3p+fDhaGgolKw94V1VZDt+GdW9DWCtjDYbhOMesc8E6C6DGA4w3mUHq6AiTrQwqC3C9Pb0AUh17p5vH76NcAo+umAVnBnT3DmSb+1Dn4eju7oTay2Z20r049vd2TzPfxqHhMNY0JvbEqHNGcWMTCgK4o7gDgz1RXoXsnMAWAUdbKwqqTlvTzphxa68UG+mYBj47s4C8mRnbgBGoTVlTaTUAshLrO2QwF2AbY6O9KL3raB4RDIDnUKmzlwuynU4zxif7ofoz/1PhBRTARzCprioDwD2KbcugqqMudFuyqJD9QYS4T/0XGaMsxNjIGXsgOwJWcInys2AuBoa3tjbi81/8YmprUxdgWIlcA2wmzVmjswujW+HZd7aO49rVV+PqhRdjsH88aquq/sZLL3/TXy1p5df39ZsCHL7+/Hf/p5/H9f+uo6Ozeq21FkF6KFsQLPQtrYZMGGfxpXenFUfZym5+cTru3H8vnjx9COM4jqFhMwQP4wss3ic/+S/i5q1buCiTUH1chSxaQqkrznLGxgsvXEeBagGMiljFT9/CWjtKoaOlNybGLsTli9fixedfiZdfeC2uQNN7uswkrcrIfm2N0e7Io91aKLf+8ZOnT9ONMK5hf0iDcPtsvvEXI/jFokHdrRRe6fvwaH9cvDgStQ2V/H5tZjM69lIrk12csGD2lchjSgSnrtYeE/boWAZ0nAFbn8BgBqx+fMYJ9rcB0DP8WIckOZ9mAyWECh86omAL5UNZUQbZnD0sltdZF76/uLEai6sr6RrZj8Pch2tXdU9gGlzHuSAmI7EVKLe2DZAF0BcXPdmyU72U/CjZUW1dIfr6+1H6c+YD8Hx1+OD68GcwgE7WrJJ1UDEOEXotMDrEvnM7eV8drPN6cTnrKMbGBvnpGffQnLGFnBy3iwJybQPdq7hzpm1vwfBMHdfvtwO7J1y1MLgW1tS8k1NovMeodXWNmbm6hhvjiMmRkb6YRT4M4HosbfamrlYdwOHgKYVeV+DsxB6tsEbAp6fHjN0JgLgf9tXA9+x7ym/KRhBST+cOWQfjSaYN7MMkbIxtPmF5lfyAZ+ahdW3ywWELCUx8tu0NdSdlIrU1ZTAQO8HtJlsRoGRi/i7ikPdcepVYiUbnjTe/zDqXRaG5LobO9efRtey2VHWLAgH+G+t7AFYbTPIVvlcvU1zBpft3/9E/+imnrn/dX+7vb9rr4Xvvffy0rPyntVpSdTfLkQkKVgqXC210/uwgAeLkBOuzvRL3HtyNZ5OTMT9vifV+vPTiayhrWbz11h187CVAhA/nzSY/6YY4z+T973sh3v/a8/zgIJ5NPcwkI7MHuzphEoNj0LeuzJ6z8ayMQ2txWn4Ak3DG6xNcGvx4qPPdO/dxC1bi8uXrvLcn3nzrzXjv9p2ob6yNK9cuYfnMQwDxy5wPMpdfVcY4ahsAoe4YPzdcqhFAaQcRYMHClF831+nvm7g3lQi7bMtjQU8zpLme3lg+b92H1qkdH7sb9mF8yG5hgtTOjkfWBwhjA+tWHcUVXKxNA5NV+NftWP0+wKGFZ7FRbXX2wXQ8wtwsFvfgLMYGx+PKhfPRortR4VEiVhRhdUbH3EIxY0hTz2bi7r27uBS6UMcomnEAj6cNYlbjplQDImqLs1dXYnCwPV0HpX51ZSNBwExcT2KMpUAqULRyXFYo9fYGz2QTa5vMQP1PKqDWwTWXYmpyEXZg79nS6UVrR1NactmBjNR8B8eH1tSVxch4L+vTzLoUAVddgtpMXa/FVTK93VEL9ptdWVnm3x1x98Eka2DlKO5j1zhg3ZA5OcXN2XS7mluszanPgrSrl8bjPHvoCAZB8Bi3x5iXUwfrAXkT+fgHAGKgFHdRFg34ViNtmS3NPlecVubzG900juFXKZHRnTZb9iAHQC1YEGgqvVmufNlJT5fGl6BcxT08evIg2ca1527EzjEGqqM8Xv3gixhNXNejnYwPFmFsuzsV0dd1BcPTF/fuPEZ3nv2uH/kyoT5AAABdEUlEQVTEX/+au5b/Wl+/aYzD1yd+5Ece/af/yZ8yfvQBp6FLvZyqlY2Hyvaxbs5lWY31rblYWpuOmYWnsbA8i8VbSFR2EU3+se3eClZTQaqvr0n62ovVcz5Id2dnjA4MRTkoP/XsWSbIjI9eiJeef188f+PluDhxLfp7hqOpvh3Bt6lxdVLvUnD8DJQOqHY1CulcjSWutxMzs07Sd+h1RUxOzfHvOd5bm3UILbhNtr3zfN3YhlRTs9Pb3R99fQNpdZ9NPs5J6AbKLChDigENrDjujgBQOhU6TrYxNjacrorDigZ4jgbradptdGMx3mnmf0hhHYuJ55LHxgP9Hdnn1OFHHvWaCKVrMc/9zzgPdcuJ6yaxlfH9WaznSUycH4NhXcpEoiycygWI2AOF7z58Fu/ceQjATWLpTfKqweoWYHqj8eKLL8eVq1dhJMfc/3rYy9N+oZNTk7HCM7VpSfkqvcpKLIWP9ujYkwZPO7ZY27nFGVyO6mw7qJszNTWVBWDmxAgMmzAMs4nLYZ3nLg5lKryftbNjvYz3WoGbV5lKboZpJwzGDOFymN/9e4+ya5lMTeAsbmxw/eNsHuwpRykIvg14l/HcVRmkNUB+hpEpKzvkuhuAg8xtkzU2pmVSHCzoUJ5oEiGXL8NNlYXoWmh00G9HGRiFyPIIOQf+j25lKRrCvnM9f1cWC2643OArLBPwdRRof19PTv6zdubAVg6AkR6MfWR07Y1dvPHWzVgpFvOE5cZL16MfN63kptrvA1nmvZ4udrQPwtQBpKmitU1/5RP/4w/+WG7Jb9LrNxU4fP3+P/iHPl1RfvAxGMUQKgP938yYxOOnd+LWu1+Od+5+OZ7CEJZW5wCRjaTxLrJHew4+rsaKmBx1/epzKFETG76fAUxrYkZR5BeffwGQuBGvvfRKvO/V16Di11EsgKLBBkEFyDcmE//WR/UITNDQGkgLtRzsNMJXBp1finfefScWocm2LLTG4/HjSa53wua2h9mpebLAz5v57CM4vaxFK2FgTx/aU5YpFGp5ZTGqeY7B4X4ETYu+ycXKETwtijEXKWakn38eBmCCmb7qKtdcXV3nthSGIyx3yY2Zm1uIo32EioWRnho/MJNVIVtfW+O9x9lY1wQ3T642dlZYxzOsch0WWrfBytiq6G4XbJxY7zBr5+pWxIPHz+IXvvxmThHb41lNmfbLGM9r73s1xs6N8/3DsMJTZcpKW9xOE8Sk7bpzfp6p9xXlNheuZW1Md29E+HWD9qMNdlABCJrh2Y47Z/bvlo2GGhw6XZ9xJIOmEv7R8wMxOt4fy8sLedzt0PCq6rpkLFX49Z2dbXn60YvSNfDMJyo3iin7kJ3ZuKhQ79FugXU5zDqZpSUNwTa/ZzJWNTLl80fsH6CQyKRZvMYVPDEx5+TBw4dxny8HHT2FgZlfoyK3tJQ67ZusqHshizDe4W6WwBIAAGC3DQSX16TsKm2528oe18+kR9iEpzIWtpl3042b1A0Q1rFeO7BoGxLJ7GS6j549YfcwcOz36x94PcbGB2FuuKZc24bTFiru7pmQVgMLOWYfi5+921z/xyc//Wnu6Dfv9ZsOHJ6yfPPHn/+Zx5OP/tijx7frzaWYn5/Cshnkc7NZJBZMITB67rGsUXqTj/b3cDygshvFA9jEQh4L9vcMxcsvvhIf+dCH4rVXX41LFyb4Xg9UU4XAN80EG7QVRcbe8XcRAmVQU9lAXSUFTFfJExZ9Rxd/dn4mdg5gQ1gcN86GuvbgaG5s5z01bLKZlPjwKHChtjmVxirMM2jpztZRBkptPlyEjmf37U6ndHVn/ENhtkjNjEBzBqzadNKZ+QmeqsyYl/F0OmZnl74CHmsZ9HMamw2DzSh0Yr3NYExnNomqva0DS3kQj588KykFbqDt9qLyCKtbhzA2YeHPEKYFBBq3AyE1BVzX0MQolWcfU/rO7bvxZHIGgdcNcoSkk9nPYgE30ebHuoP3Hz6IJ1wnxytCys3HSOvrESnLa8Hc9PRCJmitLG/EKc9nol5mjWIMyiq5NuDR2tEGoNXFMwB5rbiJlexA4ZRv3LHNYlzETRibwE1AITxRs6WfVa62bTzm2gYJDTiXgoe2GdziPhcACjNqYU/smV3cVXRPvNoBSuMzsj2NjhMBjVVlbg7u3PaODNBRIoIaig1Y29XMsgIL6TyFmuceBHMBxSC7gN3R1ZlBfgeQm7Rl4aRjC075fBsUGzAvNLfxO02AUYFr1SZ4HMB+TmHdnt4lnHwFRAyxyrDMyO3isx14Zdr4Z77w2RyfUQ1z/fjv+eZ43wdehQnWJWBpUJaWF2MR5ruJu3rz7Qew8sOV/f2yb/rkJ37wN1T5+rW8ftOBw9c/+Aef3Dx/te3ds9OTP9xQaCpva+uMHiyakfiJc+eh0NcR6m4WowzLsRcLsyuxuYFfvXUQhzunMI6L8YEPfDg+/MEPwzBejPGRsUyhtudHBXKnX8muIwR2b6pGGEEJN5X/xAsj//5cEVVOhRKzEfMvYIzJQAsrs7G5U8z+kWax+nudnX18nkCm4hmbQdj4eybpAEoG5BbmTaWWGpvgdgytBViwcvWFWgTXZDan50eeOFia75BmmZTWz2QmGwGrbJaMV5QVuA7uDeA5fu5cnvI468XEJYPL6QdXmqxWzfvW4p137qMom7g94CT/WSm6u2e1bzlWuw9/l2vaOOjoIFZhQwf7W8mG7I8hC7qFRXsyCas6PkiKvoXyrqwsofhYYSykv2dvVd1EXbLGptY88cigIS9dSZfWmh0L4jYd98DzWZC2iNt0wj3Z39SZIF39nVGJgVhHCc0yNSXbERAmc8m8GpoaAZtGvl9ycY5ReJsmaUA8hvckSuU2nd71uX//fkw+neK+ynEhnZ9yGjY5EkR3dwBGe5EAAnX1dQkoBlkd3KXFd3iVbQTtVmdingpcas/Hf3xOxuB4fl0o98leI0uLs4DwYr7XgkNbSNrESWA3RyXYm739E9YaVwQj0dTUgWGq4/5wRWS7PJMzYI+Odtkv4yMld/UMIPlqLEfD5gmV7R9uwn4/8/nPsnZl0dHdGuMXR9kjTGGyXAsLLVhczUD+Fsborbfu4YI2/L7/8x/8/bfcm9/s128JcPj6hc/cefSX/tKfrbh29cWPDPaNR3/3EAxjKPMHNjePsFYr8eDeVDx6NJMBs4HekXj11dfj9/6ub43XX3t/9PcOQGsLLE51VGHxykF58J2/l6Lf5kKYN+Jphw2C5BuZaMNC6y54jCb5EK21kn6OdM9Sca3PPlZ5ubgEcJRmgErlPfc3M1KWYczF/hDmGGwBbtJ2R0I6/0PFNQBmoNZp8LbSqy+UKk3d2E2YkrkRpToKS8W5NoqjNTUpycE59bXtXNMakJYsvzbtvr2tLWw+Y2KZiVBLANTSymZMTi7Fu+89Q0E9wdDlMLuUz6ori64eU/ObWQsUmuew16dNarc317l/WFaVPUnX4y4swizOShTSNP314krcuHElS/rXV1a4TwASpTe92grapsbmjBkYDDRt24C3bMFYggVxAlt1DlLCzYSJ6cLY8PjwZDcGPOJsbch1WlpY4Tnt6CWjK6AkzTDOUtWqe2GKvFm51VjuNQOesCzrTlRmN85ephocU9F3AImRkWEAt7T+nRijZpinbm7phGc/Z640ObMExRXMW9ubYB81XOuAv7fx2aV6GdswKCfaklIGZ0lOVFIn41eUHWIImqKvtxNwA4xZW4PJLCj/w1XbtqL3gPc6tgEgdBiS5f0Ah6BlnEvgXt9YhM1u8D6sCdqXSWH856mMpkGbtLG1HT/zr/4FxmwuXn3ddPLOmJl/Aut7VKpa3t3ivTBX/kuX87QmimsHP/RTP/kvf1OOXn+5128ZcPj6ru/8vs821RdePz48G7M/4uw01hbhKEPgyqoKbGYlQjGMK/JavHTjlbgw7gkA9BqhPNzDcgEVCu0JgqqfX2q+Wh41KIfAoT+i5Sni75rdaGGQwQxPQUpFddBD/q2Q6mMa71A6DOCp9B5xWZRn7EJLomKbFWnjHgGhM+e9NObxnoFOhdWovr/v+zvw36WxUmeBY2NzJwHDM3bToJ0bI1Dazs94QFmZQAcrOIHu8pWVqK0ARksrQLULA9jGku/H/CwuwGqpSU5ZeIrQjLDIJgTNyry2zKKhoTpeeRn21t6MhTRGsAaImmp9hoLWc3+Wdu/HOszi2eSUbnfmLzg8/OR4N1vlPXfjap5mLS7NARgNMYTSCzZHh2a++nsHrDH0mrXOwDBUXWkvZ2+s2ymN9oQBGf/gPY224BvqStfLjmObsAFzUuyX6lgFE/FaYBr2ybBlgazOLFLdVcFlaGj0K9KDu9PewpqUapocUWBsxEl+jtiw+NB8IU+W7EY/MzObwGR9k/Ream/5fXenNUvGtpAJWKnuj6M3dFeln1mKDyCYGGgQ13wgO613dbfExYtjAGkH7wdsAKVlXMqZmYV499178fbNO7h1x4BXf/ZBra1tTBA5wT2RNewerMfmLq5Xue0FHdGxi1u7GfsiLfsneNpSQLd9dnE+Pv+lL8aVG5fjtQ+/Fu1cs3+4D9ezPuMnpiEYaHZYkwV9xycVb3Q0Lv+hT396EoH+rXn9lgKH8Y7/5D/8kz9zfHD2R46OTxsqEZyG5o5s5ju9qF9fiOGB8zEE23DaGuYqttYQFPzVgK46ZcuotTEKTwZ0RHbWN6HUyyiaAanIATr2f6zHv7Z1nUmWDhyOatYUeqgAJsbIRhLj+RTeaGKW7dusmdHuOEPEIz7jAZ6xG8EXPGQptgmUwlop6mAmW9+3dwgaHaVMSPxjm+msce+ruCFLi+sZEE03BIDc3zvlmUxF12Wq4B6ss2jOBCVjH2a4riwupWI4Gb++tgkAwYXyrL6aZ6rwCNch3daLoKhQX5sxj48PRF9fJwIMYOHnK5M2KLKnSK3zPzpaw8n1ZuPqDnjiU1/vsXaRzy3nfj3qLqXaV9eymAi46fMzM09ifmGSz6jI7uiCs4zCGGmeVGH1DEaqAbIfrbjU+5R1H+D3RycG84jUZkfWtKwBpu2tbdGAG2b/V/tQaNnN4LVc3jjCDGxuo7jDc1Wyfot5T/0DvaxtMeZmF2F9Oyj9TrQ2N8fwuLNuzzIwbdGdHcVsLeAeyaZUUsdlFgqeJpVqkKw5cn91tfy7A8QFO41PNsPmhkongaXmyTeeuxTnL55LYCs6mHoN8H02kwH0m2/fy9hVd89Ajsh0JKmxFN0ej+/KKo5jY4d73ltF2U8Akop0T7J3B/u3a6sJgO0A8K4AOOaWFmKDPRy/OBFl7MsJjMeZROaR7B4cxLxdyjCKMqOqijo8w8Nv+IHv/8k1dey36vVbChy+fuRv/I3tP/9933er0NT671dU15fPzq/G46lFMKIyOtp7QU/QGYti1H15aRmhWVKPsVBNLLrZeicASCWKtxG3374VN998M4uvGlDihpbmFM52I+9YMXt7eFpyfLLDZqMAs1NYllK/CAOjWc6s1fQCfFmhWQBwjJVYvGZp8sa6VtYAFv6nAsHfrd9oxc+VqmcaNt8vMZTTWOR+ndBuI5pjKLtujSnVnrpolS29N0hnLEagsCGQnam4k7AWZmtrk/dyTcDAikxdG9x+FLQBQanhZ86JkTVx3wheIbMSTwGX6ujqbAUQYF0wKet4MvbC3+3VioyFU+Iy65FtT/oMiOqzm4GqonvdAr57znXZ22St7bZlqv5SsoWB/s7sB+pb7Sq2s3uIoqpkAkd92MNV9iWA2+m+rlAZY+cGsq2fp0HWacigumBVBnztTaFV32NPciqcQfKMPzhEugb6vxuLc+wfLoxHlVswPVlYdhfjGXTfTNRzfOLszHQ8fPQAF8HeLDUJIiaMrXGfxi9sVmRXfI9v7Zki01tZLvLMjnwoAFYAOgBmwaWyIECUIWuu74Xz52J0dIh7qsRNnI733rkNY5tPAFtdda9OMzfl2rULMQGIOTzLStgDR2rgToQVJwCDfWc0ejliEoPgSQ0Pwuc6HcBRGQaJN9mViqhtbAREauOU9Qm+7j24H5/+zGdhN+8h4wZiyzKnaXJq7js+8T/85Be4yG/p67ccOHz9T3/trz35Q9/xH1Y8mpz9yHLRYFEV1K88FrFEZjpaCOUQZmeDNGtRoKJG6ctZYKsV3VSp/PrKathx+tKly9E70B81oLJ5FuZ+3HrnnVhanud9tQj6cTx8cj9zD+zxUYVQtre2Z9xDyHDjs9sY3zEK7/VzZCPKZyNbi9AUKgvetEQ2IdK3NNKerABqbAapHa9VJIOhzQ2tYVfvg33zEI6jsdAUA31DCFh71MIU6moacLPsl3CQU+Csr5DWqvQZr0F5DOwa4/BI2EChXb7q6xqRa490j9Oi2VlNa+1AJIXXdoAWzsl49vaO+Hdz5lo4WlO/3aHgdiL3WFYrbs6MCqbymZIvq3v29GnMArIqq6cq9tLQxRsZ7cMdcK/2AXpYB9ScX+GZATIsbCN7YX6BDZEN1zY21fKefn7H3hBHsS+Y8rtW4rLcfN+qXvuoWPF8kLkZ+V4Ay6pce6EajHWswsKCp2qbGWMx1iWA24LBjFj9fkvqmzEWNk8210fmaE3O2NhI2gYBSlZhEVxZVOMmy6QMTK+jlzXIid3bytJ18XjW5zVztxGWqbzZWHkBo/DkySTGTFf4MA5wy/T3PDpvbK7ObFzTy3WbdKUNvLo/ZjbLfO1AbhMoZcdAtzNtLKVQBhubG7IsoZJriszV9QVb0OYB4TwM5NGzx9yXR+WneXpobA0X6Yc+9ckHP8zbf8tfvy3A4Wto6N//7ObR3OX17ePL21D3rW0WGGFPJQb1DWaZIDM+Poav3ZrBIzt4IVHpf3pE19PVk3M+TAU3MWfX0xEEaAXwsTBp/NwIwlMRk7OPY2FpNnbxuWUcuh++R+uqcnooYy2G0XOtllmrjojE4HOt8jxJUQg7u9tLyso9KtTWYCwurCYrsSLRQi794+rKOmj1YPaJsBhMv7wBVmL7tsxzwBCpwNngBka0A9BZAq7PryDqPmmK0i1DIZHZvElpuEVvWYLNjZs34HG2AcqdnY2YemaG5AKgu42iraKsBv5OY4g1mrhwHoDBf56ey0Q3g4MORDZbtR7XwJiFDMzA4uISbgJ03Psw1dysU1lXI4rZzLrp8pnPYfGYoMEtJgAajKyFvZikNjExChg1AjrLCQQyAQvK1rHycVQRW8XtHJdpY+TSHJYGWFwz17Pq9zBPSEz7boLFmP8iwFl2MD52DiAxhiOTNCgbGJidZDsvvHQdsG7FYCwAis0Zk+rs7OSzbdNQB5tpRon3swp4acHxCrYzKK2tMTGV3FMdQaOrszkuX7qYox/82cNHj7gmTHLXQDkbgkuJHxGWH4C1AF5VDA18ZQ4NYGbznrq6mqzPWd9wVqwTDg8SCK0/qsLFq8MFPYV5be8dxNLaapyxr5lJwPW397dihfc9mwHEl6ejvqkaKD6Ky5fPx+Iy338681N3Got/IibBrd+G128bcHz60z9++sH3Pfe/r58UPgZ1HJLme7SmkMnOmkFvczTceOA7cyus3NT6qjxmX1o5aValyTFS0vfuvJfn3y1QdkHDwUZv3/pyrKwtZi6BwPAIa2p3MVPg66CvhwgKUJDAsYEC37t3Lx4/eQQlnUJYl1GOPZR/L49Wu/F1z7SkuBf2DXHy/CYKoL9rToUW0KYwAoA1Ec5PtcrXOas2wGnlPQZIFxeW8a+NewA0WGIBzKM9jwCdM5rJRdIWwKHUFAb3wpiO/gbf3IMCa6UMwNrDQorvNVWwde7F0YhONzNwJhBI3Y3T2IvT0wib68jgpO768V7LHA4bMnt9qbTugb1OfQ4Dlbbky4K2escpNGacp1SsCLihvPZjLcA2ys6Ooq+nK77l4x+NK5cvputhvGoN980eH+Wwy2VAzeC4LuYxa2hF7UnZEUBjQ+mqlA/vyaNaO3XbOFnllX3aWV6X0V4uukueVMnAjNeopAa3PY3S7XJUpPfpUbp7JgAbX1nAPba3hyon5XfQlHssm9VNGxnujxdfeA5D0ZpAYOzGUn1jIju7HrvropZAy9iSrnBHB8x42PaMzbBEg+sF1s7+I08zwXGtuAqA8Byw1COQ1vjEEW55ABzzurera7HBzzSMdqWbWZyJ4jZuFmy5oRkWVn4KELYi8zLfus9uHJ3+u5P/bFlf6Lfl9dsGHL4+/elPnw5/+Fv+Yfnhzu/e3dvtacdCeazY2d4cr7z8Qs7mMFin9XwyMwsAbMXS6mbMzLLQULV9WIUAYMafvUtNrukd6M20XEucbSTrMaNl+qL9olmWWAhjJabq3nznzXjjrS+D/ihDS2smE91691YsYZHNOpyfX04BN23Zng+eTFjKXQ99VbDtN7KaoCHTKLUFsHJWxcdGA3bbOa3dStkm3AKDpg8fPU4l9Hd0i5zvYkai/m6CBgKVDhQ74ykQ4pnsyd/V1dCd4Rfz7zINraQRPmMwsqA6LJr3Y0f3hkZb7JUBJIvxNNnIfAKLQ5Y9zfCYVQqvEprrUF1TQOH28duLgCz0u8mfl4DkkH+bFm8nNl2yPJHY3M8iwrLTygy2OkzK5kBXLp3Ppsp9PR3R0QZLOy2DFezG5NNZ/tyLOdwEXQxjSIvLi5n41NwCeDZaKl8KrJonYbao7MqsVIHZQdtmbXoK1gBDyYI65MjWkLIRXUrdVIHFExaD6nfv3Evgy1Mc1mQLABI8bROgW5jryVpaaeq1HEB1EXenr78r81l0IU00M6/IREQzf/nFvKZ5IMqRs1+6O+0b28s6nvFl3kkjxudZ/NxnfjYe4SavbeB679obpjRkfAXQs3/qWzdvxdT0TJ421cD+yqvLYRnPYm5pLvaO9mJ+YT73u7evP8EQl/leY13nt/z4D33qNz3J61d7/bYCh687n/5nh33nrv/j+dln3356dNj2vhefj/e98hKoWpVl85NQ66d8Tc4ts4jOoNiKHTZdZe/qNoOvCmU9wGLzbxiB6Gzwzk21tZxFZqsAxsLScoJBNhGqQvGwcIdne2wwFtBqTOiunaJmZxwt6FGcHc3ZKBQmmyJj0Zz5YSVllpVzkVL2KC4KSmCSlYRJy+vxbwmgTmNsvC8pu4VSRVwTLZsJarw1WY6JYV7LvgwKpCBl4yKraLH7UPcartvGv0/zxMZMVK9rQpQMx1cWDvKnz2b+hWMFskERIGTw1UFTHpmaj1LFNTwhskuXQ7WzNyz3rltiDoSVy3s8s4HVPA4GZHq7ezOAuI0Ce/9Wu/b29AOkAB5umXUtzY2NcXHiXIyNDOCS9XBPgB4AYC+JOpTIoOTpcUXcu/so3QUwL9fbkRbuXwZR8fO/2tzXY+NM3Qc8cIYyGc6EsQQHLLcuY1d3N2sWefwuszIOIWtta4VxAM5f+OKXsgygvtaivipcWVsElMUMimpiXgsgKCiAG+lWWLtUGm51ynVLMQnXw+bOi0swxCPuBJYi+zNPxqzjPIXTfUWVmps6YZlbMTuLvC2uxN1HD+Phk4exhywYT/OkxZTyA/ZpBXC+ffde3Ll3J2bmZ1mL3Wjraoml9cXY/EpGtUwzGxRxfz5HXV1hYWNj77X/4S/91FJu/G/j67cdOHw9vPUL28+99sGfmRgd/P0vXL/eYNHU5ORk3HnwKKbnFmN+RbBgc/Apj3ECjaR3dphg41CjDehkoNj4hXvFLMlfwEXYZSPsWGVmZnbX4u+YyfC8fmd/I2rqy6GXLanMDx485veW2Vr8TQTOmIbZjdYdeEqjkNqMRwAwb8OYSwa9NuwUBkjgchwhuMNDAzE8MpiBVgVfN6Clzeny7QlkzizJfhC4WmARwuuE+KZ0JTzmlVkYoNVds/v4hUsT8doH3xcf+ehHMk6hZXKcoi6JpwC+BCuVTdG1JL8PQNAls8Tc+hpByWFUMpA6nPGR4UF89wvR1Mi/AV0LwGR1GNtUcrMr7f5l17Al3Iu66kIeeRqsFrRGR0Yz4GpTZI9S7dFx45qzXs7H5fMTGRsowM6cuSotv3nrTjx5Og2z2MgsWwvHnCpmLkYJLE9zRsvImEOMAHzWNU9VAGoBBRjBSACwdbaSNFt3Jb9EDBsjafn39gxQm9NSluvUDdAJ/rIt+8P2Y60Napp7Yxq8rf7GxyaiBdfR8RSedrif1ZmZ2hjVALEBYvtkmN5v/oyBVIvuZJruZRYJ8r9Sdqkl9GaqlsXs3CruzCnKvxOTs9PZXHgHBlhEpkzsMrN1AUM1jzyu4YIJInaeq6opS9dIQ6jBSOMFaDTiwhpoX4c615zVfvgH/x8/83VvyvPref2OAA5fD259aeVPftf3fK61o+UPv3f7TvU9lHlnD8vHph0hyCq1Kd2ivUePJ7gfx/tboXvT02016WE8m34Yb996I4N7Jid1d/VgnbZyopkbVIf7Up/duE4y4m/BlOBQLOLD70r7S23wtIQ5oBmLnfkKCJbMxLwQI+Z+1dZAexGGpXnT43ewwlVY8vbMRlRxPZvXJbJs2z91p6T5KqcVuKasm8Jtd7FqFNqIeY6JQFXGJ0biY9/w4bj+3DVACraBEOmLbxW38khS6y+z8aXLov4ZQxkBtIw/TE1PYUl38h499rXs3ma/dujSRdmFztuoV1dFQDRAKquxhsMqVS23aeTHhwBYnbNMiincAq9AU1VTjjKtYxFP4/nnrsa1q5cz7bsVxlDDZ9j127iCM1Z+9lOfjc99/k32pAiY68qVsR4Gge3vKpuzYfMp62bcqHQqlGXogG5ltVmVpUC0bQxtReCam2vh2M6pmekEzd7evgR0wczgtFmuMg+7jhuf8GTLaW3mdtjceGBwALfDDuK4mfzMLl3m6Ai658bH+P09XFzbE7bj1tnnpDqmp2YS7Ewbdy6sSXCespnH4x4ZaF1Zc12NbwAihzuxhWtxjNExqG17QJmrwGgdlOM68vnZW9tijo6PcP3edJtkyiwf8tkRR97fydF2ReXZt/6V/+KTvyXp5F/L63cMcPj6x//735v5+O/+9rc/+/kv/OH5pTXEsgoEbsEK2qLOvpB2u66EFtdEYy3WBT90aKArmgpVIPsGCvMwllcXEPq9tMjN+PhSPGMLKu/ByS4gtJc0s7LCRC6TfhSwej4ffxcq6tDhtFaprGC/wcOzQ5TTPA+bxtQn7d91XCAsRd+9FqusMmspBRWP75z7YoxFAchCPqyZ/rtFeI1N7TytoGSaNZvADQkwRvNVBBXo8pXLMTw6ki7HNEzjAexrbnaWz/IoGHosMYHCGg+x1qKhsdRjQtCwmlZBdnstSKupKtVSeASqa7K2Vho52AVwqvyeWFi2L1PyHosAy+L8Mta6ld+rDHubsDJc0OdyZOMu7ztG0Nuy25ltFx3UbPOkxoKxGkAO4PIEwpmsq+tck3Uqx61RCUtg+RWXDvDv6mrDbXAgVFV2RDNT16C1DZEN0noapOuxtrYODFRkFzJZlBP72zs6oh/QWlicS9bkXGAHL9ms2JiVSls0Oxnj45Gz82s9Br5z527Gr2QLMsULF85nELsaOZFlGqx2jslTmIoFgLKM1jYnzVmbovEojwE+q6+3h88F3JEb4yd2sO/stsCtErCrzLiErpcnZHkKxhoLFBljcf+QJcQsWeTVK1f5t0Bj4Bm3FxYF6wFbjv7Af/1/++TXtdnwb/T1Owo4fP3kP/iJR9de+eDDiJrfbw2ALMMEHlG+vhahaStEV0t9jA32xPhwfzTWVcTejrGPuVjftDGunb9hAJjhxkJLJhnZMck0Yxv3VFWepmLakk1/eWkZRdi1ytWjyyOuU2qgvLcPm1iexxJVocQTGRzVEhoH8ARoZmohijlPBCHHErr5AksKO5bFxCmtp6XjjlaQ0jfiHrS3dcX7X/0QAjcUSwtG93dToKxaRWeTMluV6nhKQWhpYSneuflePIKBqZxapDx9QugEJfteaNnsz7kMhTcBzaQxK1Q9JZF1WBuSIxKURl5OV3vl5Reh9B1R3FjLUQO6UcaNPPbO6tnqGqxzewLMxibAUXYUzS11PE8NFr4t2rp1sewhG7h5JkMt4QI4aLoj12N+aTXu3X+SndWdYLYPKDsLxiCwFbKVMCxdA1O6PaqtYz9s9GxAtrbeXA1PgioTVEv9NPf4XJPtGniWynTr7IOh5ZcNChiDQ4O5ZsZ5DOD6/J7amL9RBagPDw/zfodFydbKYwmjIjMaGRvi+cy3AGDYBI97m5vbhOQ8mlfZzYW5cvUiLs4I689m81NP2Xb3BAbcCq5va8ChoV4Y4wC/4wze2rDc32PqfF6AhI1BFsui3aN95MIjeQFKRmR7BTvJmRBnrxlLK5DHP/5f/Jn/7X/Ljfsd9PodBxy+bn3x598bv/rqxvz8wscXjSpj7XpxR8aGe6MH16S9qRDDsI1GgATJQIOO2LT1r1S3HqDQ68ke7PjVDDUVKNq7mmLiwlC0dTZhwVS6igSMtdUtKKudqrS2Bic9QThAAecQpOUYGQWgJoZSSfy5wihrWF1aR1n3Uym1FvrTpVOOEz7rIJVP5qKgO5hIejAOg3jl5Vfi/Llrcbh3GlOTc9znV3x6FCdnoPC0Busc4Pzk8TN87alkTQKDZzUGy7S6nizoXxu8LCWNmUKONcftseO6gCGrsf9Ett8DGAWPGqzx9etX40MffJ17r4zHTx5zrzawsR0diohO2Ek8Gw7xb4W4tb05S94HUIqR8cGcuLaxvRZ7h7u8rzaePpsF2CYBokEAshdfHjbG+syvFPH1nRoHqFbXSa24D9SRtajFYnd2tGTTZBO2Hj98GHfvPsRFsLz+Qv6eoyt4NBaEffZLl5U/teCZocrnmIJuINpydLN5ZXeWIJhG7pG5LskeQCoz073zmQ2IesQrwMs47NHq4CwLGQ2aug66bDIjq4RlZMahz50bYR/MKN6ATciaPBrfjafskZ8jO+rsMn+kEVmwKZHFflsZ75HRXb96JVmspfytnc0AVFPuoUFoWdCxAV4oqI2OLadYXl77cz/wF37yr7MCv+NevyOBw9e9m5/9QufAxRYo3/ucLF6FH1x+sh8tUOGrl85HcwN+sugNZy/nZ85PscHv7v52lm5L0c1bUNmtsairL4+TMpuk7GBBdEsiWwRanu7sjzZobF9fXyqkgud7XnrlcvT0NENBV/K4cQf6PWljF6ypgq0Ae6JicZfCZrBOq+LPtPpJ11GcDLZCma+iEFev3eCz6uOdW3fi/t1Hqcy1CKjW1Xv1PxXEkxfT2T1yxHtB8WoTNOzkgL7EKYLmsSvfKMUFUAjQCd2s4POrEyAgafz4lJ/BDPh3BZY6T4O4T2MjKsryylLSek9ftNYGUHVPzGExVV7r3tvTCYAORt9AadD0/uEW3ppjCQpY3GMs90bMwiwsgTdXwQSl5bWtODpB0dmHTUDU3AfvD33HbTjOWMjLLzyfg58H+nr5dxX7MQtb3IyJ8+f5zOUMWj+6/5jnLY/21k7WpxL2UTp+9oM8StX1Mu5izsYZ3zN13cY9dqr3mNu5vObNmFjotc30FajN+hWMzdaUudld35J7Rww4C9jU79JRKIsPwzD+Yd3LrVtvZf6I/zb2lX1KDnGleXaB1j6u/f3tuGC6RwexuiYD3AEkGmMXV8YTnuq66gxIG1cR7EZHhjLOsgZj1E3xd+cWV37of/rvPvkDqQy/A1+/Y4HD19yTW//8lfd/+GB1Zf4bt4vLcfHcaHz4A69HF4v91cIoZ5nuskmLq/OxtYcl+P+1dybAcd7neX8BLHYXWCywABb3DZIgBF6yrNCR5Uh2o9hymowmcZrE46SeTKdxesVtp80x00yqaZ1JZ9J0kuZq0iZW4kRxFdlSojiHFVm0FIsWKYukeIAkSOK+gV0ciz2wu+jzez9u08ykHSeVbZHCX1ruYve7v+99/s97i4bix6f+J6Hh2Z1tK9fkbW5p0m7cGPdZEkEnnoA6lzMztCIoeyLTQH+/HiCyD5dF0+tsYLBLs0eDBGLHVQ8AZn5m0VkK2a24N4Oy/+QboFvTHhLPS9RnEB542AE9R4kPIDqyr2dAIBiz8+cu26T0Z3EHp9HQDGZRhBvGgUEUOwYCrtN0fRg3LNvDoI+hDr2amQ+BrwgT+j3v9OmlLgXeGtgV1Fw/SNiCfJhbtyYkIEsusIThpzfEOsSmcF+Tj0F7BVgLxX5x96IO1EltK1ehIkhYPSekzuZmV7RrmguRJLchEMp7hOXMrLZNgyrtL6/jLGh2p+J8SKoAXftj2t7oyLAbdPGijR46bOS71OneEejFLD49veCCX8hzj3MSzoJHgAKH0H9cpxiU+wd63cWMSsK9ALhJFehs67G9Ek21AtsJEcWA+3333esh+lMzE9Y30GkfePQRB5BblJ70a7tl5OZ0EHna3mrvuO+EgKtJQDKv/eYFogNepIl+xzDVpUWxT00QAArJfAk9O7T7JF+nIEaI8XRmctrZI4y1WseDWxvPICHq1BjhmUlJRcW2kiuUfvKTv/wXP6UTfcuOtzRwMC6//srLH/re75l77NFHv/2+o8eq52ZmPdEHvzeCSB/PPQFDaovaGCs+23rrwM2Ug0AkFrJiVcGW1yXw6TXNYrQKoNwedS+XPX6DaEVK9tNImZJ1ZTGb1ra4dXZRf6La1QGEgwjFxaUNrVslwSJ4CB1dQioQYzai1SB6atCSoWBx6altra0eFNXT1Wn9Pb2aYdoFWrt28eK4u4CJb0CVILCJOiB00ifkntkVFyOeAVQRbB+oMuQqUIkMtgFAYpSVrLgOTVwI8Rj07t2gj6sealeleFira914qc1K7ACTKltcWbZzFy5IyOckdFtGtg46P7M4RXOq8V7U1buQOEjXVtny6qJt7aStviEmYcmKIeSkGm4KxChW1KBzK2i/1dr2mljHuh9DSOeBlwoqTmV2GkY9+MD9dmh4QIAasmaplPR4be9od5BbEHuZuDEtQaJBOa5OIlRLtrqEV0RqnxCVBlowBQy11N4kBgS7FHagrdSGALjWcpmCV1dD3SDAi342za0JGxzuFQBqhk/P2fETIwIREgilZhb3vGctLO+d9x13FXcjvWrDw/0+eQCKNPqmoM6eFfWMNEtt67GJ67N6jrK6F3FdXOxxAnQxQKJ6u7vE1Dp7dP3orlZrcwuVzvtB+wb68S4tzrn9bCebK5bL1R/7zG+/8ov+8L+Fx1seOBivfPHUV/7Fj/yTK5956qlvf/GFL4Sph9GsWSopfRI9kwjNNQJndjbcN84DhZsMC3mDbj4CkZZuyg1Lp8muzIqKr2vZjAS9w/X3+noJu2ZSZhsqK6GL0jgo0IuD4jWEn6dEwYu71W54xVKOoMIKoL5EVxalo1JzkzDr3u4eGxs7bA+++wF79zc/YHQnm7h+y85+5Q2fTT3vRA81QMEsiUcDFEB4mTqxSxDCjlGTfehpdXDBDkAuBJWifB0N3mEsHqymGQ3Vw9slCJA4Ro7fiYcGlnuo+7Zoe5ARKkbgwEfIOeyJTFIBh/5rb+vSQ97ofV/nF+bEOiKIrWh2zPN48G7Q0Aj1hupfDfWtAoNGj10gKhTVg5iHWIwCyLXwLztxbMzecXxM16POK1pxYrg2sRVhW5mZW7LJyTldZ6lrUjdhV9ubNPbelSB2admQhIwG2HHrkBpFSQAC5fDU5DLbrooM9A7pXm3YstQUKr2jilBxi1IIEQENKgh9bA6NDIpJbgkUw2IBu7oeBTt6ZEz37KQtLs7qXlLjNuSZxaimeHIwKnf1drgKM7+waPGGVqlIYluaYLDbtHcmxdpuSuVI6Dj6PVIVptfa2m6rK7TDrNd9zIvx3HA1eHio3xriTduXLl77wS8+d+1TwV16a487AjgYv/XEb12+d+zYS4cPjXzviRMnwvEmOoqZNTSGBQrLtpKakxqSsQ3pkVBTkpywdJP4xsy+sLCqm1UWUHRr9q4Rrc74DNOhh+fYsYNalmCeggfo8PAMDx7UA9EkkMnoIavx7yjYiyBTPAgVhVwVHnYEWvLqgo7GkJOuSxu/oaFBO3p0zA4fHtWMErYLFy7b9evT7u9ntvZ8B9e9JdqAg84T1YKYDfZTASVUBQoos911zeLkcGDXwPJeAQ4GsSAkqrEdgAgvCQlVAAhACNCBP24k0WrQbm+RoGPgWgE67KtWAuhdzkLU1Ywa5QkJj8YlOnxw2A2IuDiDymgFAYdYXq6k61llTfE2CbvmYwn5bjGja07bzzVds4KObc9ogPWud77Dki1NAoaCjj9wV3sNjaVlXRuMlmaEs69pH6TWYyuCBWBgJAV9oL/HZ/3V9RXr7G4zKnsRaesZrZrl29vaXcipi0rcB+zTjZK6v3mxSc6b6mR4RAYltIDrygoG4Rrr7x/W/TostWPdDazFYlbAsqPz0vFK5aLvLja19q6krmu1Xb92QwDe6t6stdVV+2YxqZFDw35d60lyE1Nx97nOE3ZK3Rg+jxwe8KCyeLyWjN7tXDbzwc/85mtfs3YGb/a4Y4CDcebca9P/8mP/7LOReOP3DAz0NbR1JPTAZGzi1iWbnJ0QPV7SzZj3B39ocMArcm1ptpqZXdQsTZXraquL8MDuefAPBs2u7lbrpmlvGWPmlpU1y2UzJVFUXGJNAqBWPfw5qxIoMB1TGAfDKr9j8/AScnpIAR2MdXxGZcB9Bx+ZmUYvLhk9VC9euqqHddeFIZcvajnNwFrWjZ4ItETeiYUeMCQbQWfokz/46NC8MKKi60OFEXRegI8PVtFG2A70F4MhpRRhITAOtsOuYCfMzKyGyxtBJ6GMSFgMsZQC5FqRwbmR2hEQ1XgoN3YXgrE2NYuS9EWaPBXlARWyhKlIhn2HilY02SqUNnQtxAYoW6gZ+t7jR8U4jgmQUL8CI602abcmb9lnn3nGTp85a6uavcV7JHDUPyGGh7J82wL5VjtyZFSqRUIMI2hp0ZiQuhqqkRqRE4NpdIaY2cl67I4IhoMCEwkMKS41h/qqc3MztrmVEqNsss7Odh1D2Xa2CzrvuO6XVBtdXwyaqKnra6tuP+mUioLBe2F+UaC/qQmoRQwlI3W50RYXVvw3QvIT2gcqSFz74/yC/BJsTYF9aS2VFpjXaZsJqTphO3hocLG6Zu/Bn/2xZ98ywV1fzbijgIPx5Gf+5+rP/OzPPR0Jhx9Nby4lF5Zv2OziNVtYl54pNWNNgjU3tyDh0ewk6g2VvHb9hihmSsKe9QxNiupiDGxorPd6ETGKvOjhI9UdnboumtDDaprdpbvjS3dXYJW1NiclPO3edIjtIFw8HCXNYuU90sCDtnxY80kwQzWanJqz6zdu2vLSqgQ3ankJKVGDNING8JnZebARIIQ9AIyg3L6Dgb/MbRrMgoAdAs+6xEMACAHgBB4k3wLrsJJewTa1MbbPJ20Y8GBZcl2CgCmpYgIZeuk2NjVrFkxIEKnWJZazXfQWg+SkEE3KebQl26V2NNrC7LJm0LwlGqkwH5MgtkhgGiVAJPGxvRrr6IrZ/fffY0PDnbpWBUuKvvf39nmcBsSHEG7OfWZm2i5evqT7RBZpRscVlfoYF8MgqpaSAlltv9GOS8XBBtXU1GAxqTqwCYBjbnZO6kLAEjAKw9aIRSHXCGZAr9refiJMowINYmzqrH+gT+oqtTLoFEct10Udx5zH0AiLtc+gSRatIlBlvvSlL2sCWNJnKr41e5Il7mhUWLxPXE8YFSULcrmMgDuoQYuqtSiVaXJqXqBCY7C4nrOMrmFkXOD6vk/8m+cmuEt30rjjgIPxC7/wn9Pf9v5Hnt4t7rxnLT3bmy9vWa4sSip9ejsjiZeQE85L4R5K41dL0ELc4E3R4YUlW5OeCU0mA5MsWt4Rspx3bNeDXIzowkS84A7Lbosqk9DV3TVgK0sbduvmvNZHCEtGoePmZMwGBrp8FqEMPwyCepkpAQwqCXQ+gscgSnAYBYNrJfgEQQUuVAyeRBO6EHGCLvP8o6EvECwAA7bBZ4yiJNoFP5ddPQEsgAZ+59sAc/j+Nqjob3f3siwggtCCTgiYwI7+JnikiD3hO+ncRhf+bYEGJe6o7YFbGIGMamaOReMCRgLtwg4UzKbYXGAH5Liw/ZZkox0c6TZ6uxDXQM1S8oZKuvYtTQIZrpXYEC7cazeuSQ3QvdI1KXMuuoeRugYHDjxFeCjoGBeNEksDkG5bt8AAUka5QfbrKqKOr0g4riYOVCkM137uAnXaKhB9jH2kzr0ZTWKIebeb4GJfmKHC+55fZ+JxaHmJKgMr5L7BZsnSxc7EdaQ+jJcnqK6zWQEOcSMwDmxBdKkP60ABLQzgpDYQEDdy6LDuF/EfW6eTrckPfuIn/nCW+3injTsSOBi/93u/t/1jP/bDn440hE5uF9aHt6RLb4hCLi6s6kYGncjIscDo16+bHxedJtAmJ/WCp5oIT6g7XgnqhVKCnypb1eWo6Df5DWWLS1Vh1iOQilqh6N03rk+LvuL2ozguCW8NdvT4iB2/d8w6RHuJPiUMnXaN1A7B9tHW0Wk9PXQwC3vuQqCehPTQBqnyCCv2BT47AEjoeK/gB58Juae7OwPQ4IUqElQOI6RZy0uI3Eiqh5oRbCcouit50jli8Q/sJagvAA0MhJ2Q48FxEPxFDElCQAmbKOm6UOavisbUNWEH5e2NwMtUF2n0OJXUBmrLhm+fSFlJiwt+R1erZvUOCSxxHNtB6b/0hoMHFclIRvOZ/PQrdvYrZwWBZYvomlJaADsHuUNcs4QAiTILUakOV65ccKMqmb2wOy3q14XzN63jUaGAVgs2CFhkUHMUIzo5II1N9X6fsNOQhoC9yI3PAscsIfIbQalI1I2h4UHPg2HyqRPQU4Sn7HcFw3TcovV1Avw9z/ilux0eLBqKcSBEAtd7JTQtK5aVEqPJZIjdaNA123p+Zy/193/lZ059XeuEvpnjjgUOxq/8yhOFH/zwP30ytXOzfW1r5X5iENLUgMzvebQgXoK+vi4XcHeZCvURDi/xL4FCqKiCxWw5PTlvNXv0zOjWjSU9HaGB4uNdkIohvNnclJogAMHtiJeiqCmYWhL3HDvs9pTMNqwAtx2p6SQ0lVw4+gcGJAxBdS2XYD17Ptlr4MZljg/+qYyAMXCMwagWc9lylynggpu2QQ8gzAO3KaoH3hH0eQaAEgzWh11gOBRgCVmYSTkAN6RKnQBAeMHAACHc2VBzQIdwbfYNqHAtUBlAJ2ZlmFRmixYJmlHxqEjfJyEQoMUYC1h1dWsGbolKQAlkQ9VIujq4MLtoC1IhKbJDiPnV61ft/PlzHqtBFazSHuBWLwHWMegQkgJ2snnTqRXd100dfcmFmhabs7Mzfj+xvwAGGIzT62k/JooQEa/RlKDl45buId6T6tsqlb4TMGKsjEhVY194PKiOBkOhGZY3FM9kBBwrAVsREHkDJt0XwKDD1ZKyG99Xlgg6ZNtNNjTU68bbFFXUdD6xWLMb5wlNLxTLv7Z2M/qRz/3B2W9YEZ43Y9zRwMGgcvozn37pj7/rHz50VRTy0fpoU5hWCvmdoFo3D41JncDHj3Ucb0NEgkeoNxSfGg/+QOcxPmpmzDH7ImB6ejBoiaL7A1wUxa/WjCtBoo8sYBTTC10bloGxNZXe0YPOjI8Lt86rl1H5HJUBKp0nKMxBI2AW2CqCISnV34ALw2dPDUACBsEMuLEhdQzBEkiwHowDgfGaEDof1A3WQ6XBLcgAQPD6ABqkiANYgdcFhqPvtH1mZX5nPYCNdgKoUMShYKSF+gfuaAAqAB0qj2tNFyK2Q64MDaNjDY26Hgmj7OLBkQExPQGQ5QQy6x7RSbJae3u3wCnq12tO4AGA0JuXjvoAH1WxsAUR1k8dDxIIYQ2bG+vONE4cvceGBnuNEpHEVtCwinNikgCECaaDnaGSzs3NubpBd31KCHB5V1fXBHzYeaTK5Itu1CRreHpq1ihH2N3Vo+vJeQGO2zqXLYvFI86eKArFNeb5oWYr17MupklEbGxpiaprtNLImS6Xlm/TfS65PWxqakHXdk8a3c5Hv/D0xf80NfX1a2PwtRp3PHBUxp8+dfbih3/kg09tr28/lNvKdTZqNia02fYKXkcDtQRaihBS3g0fO7owOuuewIH4TMr66bHQAwGbQLwQYOwE0E+iIwMmwIvITgTYGyPvZCXUJX02PYy4TwUsdSSX6QGUMMCESnpQURMCpgEgYG8I1BJXFxBSvRBwjoY9w4hYjtmezFBckqwDUMA2ePcCtgBATZX2hwoEEBCuTjg8AKLftA1ewbYC0ELP9u5lYiBlHR91UQm7p/4o1wl3MLO295LlIAUuXEOuigeo4cnR9mj6RCMi2NaujrPsZfxCNnZs2EJh3KxU5VrTdc5J1aDpd731dA0626B83+pa6rYLtmhhnVO9Zue9vVqdG8mB1NgIbDJUFxu755A99OAD1tfTbVExrVu3brpBdHp6ViAa0nlgSwp7Biz3C68H1wiGAjMkIA8AJP5kdmZRoEQAXaM1SAWhVkd7stOOHzsmAAwKBgGU9Kulp8puMWudXe0OVuNXrjhTGRwa9mjZ+dkFqWFbfq37B7sFntpunDD4Xrt69aZNXJ8+Z+Xot57+06tf1EJ3xbhrgIPxud8/vT7yno4nSulCMtnScn93R5vXGs3vigmUCw4UG+uEi5MoVit2wUyLUKb14KQ1W+yJwpLyjhtTD6yLr4Y+I9iSokDY9K4vEUk98Ag4szFCqc966D2eQ8sHKoPAArlzUqG/QR1fOwCMyot9sj+EWvLoQs6LJWE068zIAgPA6P98sW4llgMBxzvkCViaNbGjADaefatjdgbh22d5jg/h13d6Yethexho2SYUHHsGx8tyAdtgNe1P6yKANKPGtgGb8lgRLU8YPGUSQ2HSzFclyDC0kBsOBXnuvZi4dkuC32AF3OKrG9B3B1cKNFFygLgIktk8u9ddw7tSzaI2PNhnXR1JBwDC1AmCO3vmNU+RT0rlHBk56CrpysqqMwLA9fLli7oeGKMr0aucediPmw7/LENjLmwt2LoIzELlwWALS4WxdnS3GDl6gwIFmB4V14mPGRjst7OvnvUyBgAJjIO4oL4BDMK1AkeagkV+rbCQ+Qd/+cLEN7xq15s57irgYJw/NVW8+PrcH//ox7/varK1SapLOEx+SjBbhzzis7RbLWqZcrffmh5c7BlQ7Whdkx7ATgkNbkI8ERIqn9GZSyRIEhrqcoAjqB8UTIZGO82XcCM0qCGABeswu/OYMmsi1NTp0IY8+cyF139GmCtMJAAMhr72/dO+MbNFtOum1i+7cAfAEHYg5Lgq6zACgGA7qCliDfqNDExCv1HT/Fz8xQ4DdYVjYX985rwBPMLbOVGAhn2gzrAcBlB98G3i0s5IJcRrgD0BAyJVx6jv6YxGAs+2CPkmMIuQa2qNzi+i71eLBXS6ekjEJqoBbTEp8kukKpW3iAylejqMgUS7of5eZxrYTwCBdt2rwYFBCXHcrzveqo2tjQAEBZydUrvw9MAyKa9AUZ5stqBX0GA7Fhd46b4h5JQJxDXNuQI+hOPv7GyKUW14o6vRwwOaYNYsrVdPV7e1tCatUeBBFbSVpSUHV10YO3Fi1EZHD1lqc317dm7uY0/83EufmJra0EW7u8ZdBxyV8ZmnvnjxH/+jb38qX9h5qGSlTq99sJ2TEOZtM53VzLethzajhylgHagqLa1tUmHaNUMjJGIRzLwSFA+y0sNKYR70Vm8uLaHF0MjfJE5hf8CGwjuFX7xy9jYdzmkhELzctnH7+BBe/evfIbWASxBqHnzv6oq+B+xI8SYWgBEIecBmmP3YP0FGvAMS/MYI1g1iNbxNpc4H9yueHJYFJFg0YEUBaLAOHgaOCVxBLQFgqIUCZfJtwyy0LN3c0xsbftzEf+BR4FhJ0iJoi0JGqIF0ZSPKlQA56lCkNcvrUlisrsXqInizwmImOWdT7ItO/1x3gq4atN6uZnLhgTdEGh7otSZtvwqGoOPwmJmWZqkufX4eHB7Behx/Npvx9HeS9dg/sR2kG5TyxGfg9q6RqrSp8ypqP0EqPXYP7jfZtgSYketULGXtWx56lzA0CJJrbiIYrMtyUgPXVtasrb3dI1ATYibHj4964GFVVemiGNoHf+nxz/+5X9y7cNy1wMH41Kf+Yv2x77zniVJNTVIz4f24ZHErptexSVRJ0KlZik2h1oOeki3tEhxiGTCGFt3fT/ozwszDTGQo1aGIucDlhkChGmBbYEbj4Q1mWIAgEHAXSD2mvkxtxL0WPPSET/9vduGggarC0PK3hboCAgigR0Ia3pHg2AABjHS4BdHrUUf4nuOsDFSjCosAOAgaY98sg6BiTOQz2/SwaIACZuJYxjHBegLQYDu4krWIq3o0tQp68wKqRKDiHo24kFIhjfBzAJnr1dIcF0hgtMx4clxTo9SMUIPOCfClDKMAohj0ZaGaWXDNiXilRWXUens6bfTQAW9BoC3rOsHsAkMtFdmI88BIOzM362nugFWL1A5OgMQ+wIzYGppYYSwmahfVi8xaOvqHpE6lPJAsZPML8844YHYEctFv9tChQd1zVBEmmryEBld0nYBzS9e0TqpO0XsA4eaNRCOfzJTCH3r8Rz95R8ZnfLXjrgYOxrPPni/+ybPn//h9jxy5urm1/ejSwmqYPp/bW5pBdpmNEx6vQQc4hB6PBK5NUs/xMlTCwhE+JBuXnNsXXPiDBDTW4zOChDBD2xEiQrcJrOLh9twPbSfAAoBBEugDgIEp6FsJZ2Xm5+W2BP2HIZZYBdSDYFl9z0v75TgI3GLWB4gw1gIIgIhv/fZ2GfzOseIlcY+MfsSmwXkiiA4Wfoz6XoCCERQUYV9QeDJ1MZhSLoDrgrpEDVN653JaZK5S1Yu4CfaozWk59ktPm4yud86jPUkU43dqplDPhN6zsXq6wNEiodm9HSQNwhYaG+psUCrKYH+3tl1tYQEuR8PxoBoSvUvcR1BHpMZuXLsuJplyV6pfn9vXZisTVBoPx6SSRGosEqu1nv5Oq2sMW76cdVsH9w91B+bk90+M5uDwgO5frQBu1+pj9X6+gDh5RqTxA8CZbcLqm7d1nT727/71bz9+6nNnxKnu7nHXA0dlPP8nFy+++8HRJ/O7u4PlvZrRWEObHTh4TA8r6dhBzAYzDQYtitWiWvAw0t+VDFBvtiTQcFbBu4QQ1cIZBp9hDxIw5sNAsAhB5iEMfgcCiLdAB2DRCki4dCEKt4UbQQ+2p1sj6hz8Z061KxGLgBQDloEE0kYR/TxoL6jj1DHBJDyJTfS6sg6AcHs3GnhhyAeRXq8vARoApAJOftyoaAAPqsrtY6zy8gKBDYezJf+Enrt4dchSLeRzRqk9OpxRNo+KVkV9pqMbXd+bEnFX+dw9ruvO9aLuZqIpaV2d/dpWg441ou0EtVSwOoyNHLDRkYPWUBeRoAI0GKJJyAv58WIboTl3Q4w8kS5PRnzjjTecfYD3GF3JX8oI0Ehyq2+MeGc0DJ9Fy3uNFtLtUcEI9hPuelMnarpspNbFmBp1rWGbQekEcp22t3Xswuar4xOWWk8935vs/a7/+O//4C1VF/RrOd42wMH4y1NX0185Pfnp937gvtcaGpvfrYc1sZ7a8vyIHP09UAGwW+jlFv54o89ECDOCiJ0EPd2l1YW6YvTkd/ag77BB6Hs+ezQoouECiz2k6NvgOx5S3x4o4oIZDNZnh5WYDgcWfeV2Ds3CvryG71fvHGuVgAzggDVgj8Gj4vUnboMFDIQsTdZBtQrW54ADduMMSi8AxxmIhNZdrjoWbDuoKuyMfWsN9qrDCmwfUiy0bJD5yuxLVjBmG8obcD05fMLDsRHQcInYF9aHubFd2FJM4NyW7LDGeIuACU9QWUwjqJg+3N/jUaNEj1I9i/B8LrauqJ+Pjkrv2gleGDEXAsq6ujrFGgt2/dqETU/N2KruL4WUXLWs1Sts1tbZYrnitsBr2+M1cOtiOCWeg0JGJPFxva9duSoA3NY+uIdV3jGwo61X16gsFatpdmkh9bE/f+7aj7/88hV6NrxtxtsKOCrjzMvj18YOJP7b+PQCsQQnNWuFEPKA/occLKjbADVFkFBfYCN4CphZeV5dgMsSEqTktgDyvYuV3n12dpDQd3oPPvOfQIN/JbgYWL1vC3+jFmgbvPiPbTKbBsJBhClxGdQxDbwe7I9lUSkQ9GDGD4LAvDuZ1q8wDZZnwEBQw1jGQUDb5sVnluFVYSwINwZGmBcMC3bF8bgLV+tj7KypLWn/1POk36r2C5vS78RnYDyFzVBNfnNLbCPM8YVc5fLue7qWbJ/IWmpnEFxXKlV7uUKyayNSSe4R03jPu09aX3eXN5KyUhB8BSOCAXBv3DYj0AA8UJ+oVNYYp2VGl9fBIOFxdTllNyampYpUWa/Uk+IeNqM1gVzZA+d28jTXpjBSzAoCHJ26dXdKNdJ1mJmZ9+I+eI6Ghw9p216sulgqhH5x/Nzkh555+vQdldX6Zo23JXAwzp+fKt4av/WFhmTTp0XLx1paW4c9h0MzE53LmYFpHrypmbOQy0m/Ru+t1QMePPQIEjINpUdFQL8GNqDNPOMOFiyn5YMYiNtsRf9jXN0VUGBXIbKUXIiFxSUvmougsw5Cqo06oAAsCC8d1wA4GhQF+wyE39PrYQYaFeYQMApsDIG3IWAVAbC45wc3pz7zvbtZ2c9tkKqADb+x7tb2poCLdHvyQAA9cl5oW5C3zh663sc80xhbA8WDU2naDrBvDJ1bFmsIWWdnq1GSEU8FBtLJyWmbX1jy4jaNTfQvKdns1LyrA+ShYNt4x71H7MDwgNXq+NgvLtjaaoypdQIswJhLxHUnnB+vja417EfvMTHGvv5BB5UVojqlguJOHz44YJ1dbW7joGkVE0Jf/7A1iqloozZy6JD19fbYweED1tfXazQVJ9WeDnANdXGdc+TlSG3sO3/6J/7771y+PHXX2zL+b+NtCxyVsTK7uL40M/M7Tcnk1ZHR0W8++U3f1IhhjsIsQV1PzX6alaivALBIhvnfhQ4BD9yjUGXiNgJLP8DiKsft5SrLwjJgGzzAQ0MH7AOPfsAeeOABSyaTAo5FZxXU2QjsIszyCLTWQGhuAwr5KghJ8D2VzhqtRfq4t54Ug4EdcRwsy36DYwoYEttkOwFYUCKQcHDcn4HXB7Dgc2DjAJSkEkgI6wRMzrwywbYpH7C3l7XW9no7cuyghaNkI9NXdc/m5ue1XX3WwaGeABwUfG5ra7SunlYv8ktYOsWI8WYRizFxbdILN5OpSpTm2D1iGu+5XzO8QEPnQMlBc+wNomC5ttwTmBnsCkD2HrgCJRgdx04QF310sZ1sUblNKoZ3n5PKtrA052ooWdN4YyZvTZnXLNHfcVIQdE0pLAwoUc+lmNe57+RWB/qHP/ZL/+Xpf/XC58/eVcFcf5fxtgeOylianb14z7ve9Rv3HTsWzmVzJ6enp6sx7KG24PKkmlZFGGENvIEWAEfwPX8xywMNCF8FWIKQcV7oyMQI3Hvfvfbw+77F08Gh7lubm5ZOp8QCUAsCgNAmAtVAf7u9Q9ujCxkC6fVBJcDky6BS4X6EKVXYBr/BKFzI9XdwDEFmLH+zDZatqDbYQAAt9xxxFgIPgIkZnDqdMBs8QgRnkQy3s7UhwYvY4DAzN7YcKsfvejFfqoN7+8virpal+hUgBsPZEFh2+2xP0h3MDLcs9UqpuobQ72o7+Xxa+wkqs7VIgLE10GqTgDRAFYzWxwCY/T4ItLSuu8X1ApoBMQop0zGORtq0j5ydW/S2jBzf5NSMvouJRda6N4drgfG5WteFgLttHRNFmunNUh+NFydv3fr11qbuxz77mS++yl3fH/vA8dfG5TNnCn/09NOf7x859FmpKWOahQaxHVDP0oVZDyqwwMOKMGOg40sPEJNA8hmh5MXsj/CRuBV8RzHfOvvWR95n3/aBb3Umc/XqVRu/fFlq03l/SNkHy5GzAi1nm7wI9Dp58qS987773E1JWjrLElZNlizHwz5wIVbUDAANZuKBTToOhINlABOYh5+DXmyb3ypgg0oC4+CFd4RIUZbDDYtKwHHrX2tJxqy7t8Va28j/2LWtnS2Pe2loIJgqJ9aRkSBXWbKVGArUrl2jhmt9PZW7Mh5gViwIoIpB1XUMrKVyTipK2Lq6kwLFiG2sr9vczAJX2Gjr6E2xagUN2hbbowEW4Mb57AmICFPXlRPYSc3c1XFKNdOPftwTtya9CE+xiMGXfJqI0f0+IxCm3y8MJavjEkyKeYStvFvWXmtPZ7P5D332qVd/Y2pq6Y7OZn2zxz5w/A3j0uuvL0/dmHjife9/5FS4NjSo2XhQT6QEiJeEW++wCv7nu0AQ0a8DwURQ9SS74EH1ebgp+sL3POwRAdHNmzft7KtnbPzqNQmSZjv953QZ46S2FzCUYObHk0C8CHT7xo0b3nQZ4KioL7wzfFkdU6COSDhuMwpADDbDwIVZATjAhcEyVMvixaETC+L9TvU9BXRIv3evAioN+6zRTqxg9Y0ha2yO6tx2vAUjoJFMNtuSmMeu1JV6F2xsNCU7eGDIenspNByR+lI0Ck57QJYAkvOnHihRnDR/oqr4tpjYq698WeymYIcPjbo6Vi1NMRQtWya3btPzE9qqWJeAszZcZ8U9+uhUeb/hKbEL+vcSxu4lA8UYUZ9ouZCi+jvnJ4YF8MJUQtVlaxFzw8ZRyhctt517ORyu+/hP/eSn/u3pL12Z94u0P/7a2AeO/8c4/9prk5ffeOOJkw++61RmO5PQQza6J2HCGYiEah6W0CFUElqf8RAo3plh9RyKkhMNWUmHJzpyfPyKnXn1VU/MokMb0aQYHT04zLfrm3DWgEDTCR/VhO7p165ds6WlJQcnfoNRAAqoGQBIwHoAG4ooByrKXwFIYHANGMielmUmxobCDv10fP0gupQUdVSXXV9XEOPLERgFOPm6AoRQuGiNTWEtUyPh33agTKXWnHHEpQIUpUIQik1v2KGhPn1ukpCG3OtCE6P0+rZAZtVowk1tE4zF9D8hb2huesm2N/J2YGjEjh09pv3ErFyVE2BctzOvf8luTglwxXBaWtqlrnXY9k7ZLl2ZtFdfu2BvXLgkcI5aV1e7jhdwqrGuzh4HqgVnHWVLC5i8fofAriXRbGFdf6lkL+o2/dB/+KlnfvqF5y+M+4XZH3/j2AeOr2K88fr5yYmrVz994NChZyU0nRKyUaGH68MIXFDohhoXRUkgykzZsgIMPB30++ju6bSxI6N27NiY2yRoIr0q0MD9xwuBBThgGhTbQaAZEAJ6qlAEl0I+UHxAiAFwVNgEQg5ooXLQDBnA4O+AVQAogAdBbBhFaR1JBzRyOgCBQLWpLM82+Z4XNgBoPWCkr12FYl08RqU9XLsbls1veIIYYLG0uORsqLOtw5LNLdbZ2WZHjhy2vr52ARK1TPZccKcm5y27w3YiRgd76oKSPUu7TgoD0Yc2u1US0zhmD73nvdbc1GThOrG2csZeeuUFqR3jYh9SOQS6JdSTqno7f2HCzl24bpMzc2J5NXZ4dNTZTwn7h865RdunfgitObd0Hel8tykVKbWetpbm5mc6Ojp/6OM//Muf+MLnL036Bd4f/88RPKH74281vuO7v3u0eq/6x6uqQj8g8Q4Fk7YEDqYh+tzekbThg0OWbGtx4CBbk9qU6OkkvT3z2T+0V770Za/ZQdASxkdekiv+1z/6V5KKqsBYWFq0laVlAZMAQjvj20roO0LvQi5mkExSxzPu66CGAAT8BisCMAAR/oax8AJwMIwCHu7SvQ0gLIs+FoAJ7CWIF9H/HJa+E9MpbVlzG/VAEEIMr4Gbl/iKwYEB62rv8n4htZEaW0/DKraNMoPnzl2xyZsLAqBqgUW7FQREwlyv1EXjJmI46Pvb3dZvD5580I6NjVljjJyYrFSQ6/bCS39uFy69brF4o7W39WhZGlR32E5GQLBDT9o666T72tERnVO19XS0WJNUlcsXr9gLX3jJNreztrK2ZCuppeJOIfOczuzx82cun/OLtj++6rHPOP4O49qVK6tXxy8/O3Jw9Mnqmpp68YKx8l45FMzu1Xbi3uP2Pd/73Xb06FGjMRRZngg5M9yNiZte+MWNkBIY1kHl8UEEpI+K0AYMoOLRCbraB5mh7IfZHyBINCestbXZ/wYQAIBAwP9qG3rzZRkBMyFGA8MuDAMVJvCssJ9Krxg+Y5/RVjRzV+qQ0B0ewKCpd50NDg36/vCO5HO7Hg8xPEQMRJe1Su3gOIHTaKRR24zYrZt0+afzfI32ybFRTa1ZrxaW0pnT9qHZWps7rKezDzYgNlZlqY1Ve+XLr9j5ixdscWlFwr9hy0spsbcVW1xYExvRsXqGbrWn0+NZ4bqTuEgzpdnpaXv93DlUv2I0GvntUCz0fS89/9KvLs2vLHJN9sffbuwDx//HuHbt8vr4lTf+6MCxe/4HF1KMY0RCWL8ltWJxacHtDBg7J25M2KuvftlOnXrJzn3lvK2vpbGdGvUo8RgAHDAJHnoGUZA+6yP8ernnQ+CRz2IbyAfAwFoSfFQcIiUpUwizwYZBbAYAUgGICmBUjKkADIDCbwS1BUATxHw4a9DvzlBcbeJ48MoIYAQBvFDFvHZna0JgQ5+SObt+dcJyO3kbPTzmUZv5naxXx9pI00Qqb2srdHVflZBv2l4xKoYkBtaQFOh1CjSo+xrRnmLaZ53UtYjFYw1iDkm9WnQsVfba61+xl17+S+9LUqXz2NiieLPUpbxUuUzJigIOVBeOGzsKYeIwl4RAY20tZbOzc6uFfP43O9oSP/hff+1Xf+va5WvrfnL74+80YL37400aDz/8cKi+sfnRTD770Wwu8x2xWDSK6oBBlRodZHOGq8PupUB9QGCd/uu/gB0Eszzv3BnP+9ACWt2Fem1lWTo5rR1IDw+yc3HHUqi3XIVwh1xVQf1Ip9MeDAY4ACioI+yD7bGPgIUEYMV2+AzjQFXwBk2FooMVpQTxihTLeQtFsHeUbW09ZTs7WxL+Pb2nxR4yWjdnx48e8SbS1MHICryy+V3tm54rAEyVlqX2K7YN7B0CvQhlBqLoXQKAklgMWa5iIAKzA0Pddt+9R6xDTGpqZsr+7M8+ZxfRKEI6NqM3MMWbc7owAB+l+lqts3tA16NJ6oqASdc5mWgudne3P1dVLj+xszP/p48//vi+S/VNGvvA8TUaH//4xxNf+PKXvn8nk/1IItHyntaWpBsbzauCBzO8g4KW5bOkJ2AG2Cb0p9tL9D0/uToh0MGjsrq84moEQAAoYBsICvXwHYFeRLpGPFiKtHRcuMSS8B0NnGBBzji0R9iKh7ZreGtLbQQjL1YU1KLs1rZm9yqrj0u4q3At79mmACGVDtQST98vbGv5giWaIt5SgC5nHiFb1Cp7UTGKdh0nfXyJvI3pN52nzhWbCecJQ8DVS3g6/WPpnt/aQvToIY+voIDwmTNnbXpqytY3VgQ81CelM1rRDZ2lHCAYtcZEm3V0ozZFuAanI9Xh321oif3+k7/+82+r5LOv1+CJ3R9f4/Hw+99/sCHe9FFJyg+IGgwSTAXb8JBuXwK1Q3/rD/JYyJoFOKDogAHggWF0eWHFlinfL+EDbIiJaEk2O6NgWU+kE3PgRff6iquX/I917wInBhKmH4yEWCyDWBFXlbQtN184IAVqUFngQlIdCWkwDeGK5Ys5D42nz6sUGalae5bLbmldEsRgQFUWx4vU3St2tCG1h2NMiAEQeVtvoXCDtgy72LU9kK4augVMoTZJrWgKW0KMafTwIUu2ddiiQPKNi+O2spJCX9Lx0Et2UeCR8oCxYl7cI1vl7timRPuszvqTparq3z313JP7rtSv8dgHjq/zeOxDH3lveW/vI4KK75ewN3ADnH0g8PrMv/5JggVooBpg14AlUOk8tZryyMZ4A1GYQYsGN5Rqigc8MHSSEk8hXzZTW1NrYQKxxDRgIJuEhBcKzlYoHVBRlwLPThDm7gl6lc9CDFL2qQWyvE4dTsLLs9aciFlvT4f2URATmrfVtWU/jrEjY958amk5ZRspHfduWNhAkR3sDxh5KWGocyYpj/+1nxqBRnt7g3V2xE2akR0cHraV1YxduHDNVlez2m7YkwL3SnmpKIu2kyUWYwe1artmL/YH7e2DT/zZs0+/yPXdH1+fsQ8c36Dx8Ec/Gm3cLL1XwPBwTajqkb1y1f0wDgDDC/5oIIj5Ao2WCt4HhoAxGmN3d3Tb2NgRVyewJ+zuZv1OkvtCG8q11TVbW1uVwAp8fHtBId9K6UCYBAl8QYWzkAXVwwLfjnuFxXaCdzZb66rF8sqq1JQNsZeMAGfPRg71iVm0Wza7aZO3boodLFo83mDHjh+VSlMrZrJuuR2xl2JcAi9wo9cM3hoQSftyxlUldlVdlDoTtcGhpMUaypbdWXUGNT+7afPzaS3eIEYjdgScSg0zy5xdT808v5VbPdVYzL946tTUvt3iGzD2geMtMh577KOJUkRAslf9sFQAWMm9qDJEPqJiLC8tee8O0sVxebY2t0oNiOo3ArlgGbQQiNnJk+/U740SunmbujWl9VYcLDCCliS0eGLImaGsIX1XMDKWMEhIMKnvWVPLI4FbNwgqowbryuqmZv41CIyemLw1NYdt7J4BT3SjQDO5MzRU6untsqMnjlpOqtHlSzcslwlbXajDqsoxqyqhEkklCdd4cWDC5FB9qkNFa26J2Mg9HVbco//Kqq2vpQSGYVtZ2pHK0nfOypEXt3eyp/L5rReffeLZNIexP76xYx843qLjOz784eTerj2yW959eHVl+b2LiwujDdGYdbV3CgSC8HQMnszcpRJNkYJ6E/E4KkSPjRw+5P1HFhdW7PLlccrbWVVtjTMQdARiNYJyiGGjRiiJZlTDisWo0amtUy1L6s2KhHhhcVWzPpYI8aNyzgYHOu3I2LDRAIlKW5QAnJmbsURrgx05PmKprQ2pLhnLbIRsNyO2sRe3GkNlKVtTU53AoNUKUjuWVuZtK7tuiZZaO3CoxWKJovabG19eXnuxkAudyhZLzz/586f2jZtvwbEPHHfIGBgb6+zr7HkkUhs+IaI/KvXioPjDKKxkayst8ChavDFmdWINkXDIioWC0XP10KFRSzQ1eSWsSxcvi2FsWCgcEZsI3LEU80VHwZyytr6kJ4LOdw02MNRj0fqInbvwhttAaDK9OL9ohVzGOrtabWigx+rEWlJp6nlo/XC1gKlofcOttpJatlBtoy3NZW1tsWi1ew0Wqam3RLzRWhJxC9eFxDbytrg4N37x6msTidbI+Il39L/WdyD+4uP//Kn9gKw7YOwDxx08iBsJh1tG1zdWDjY01o/WR6OH6xvqRv/eww+NNjc3JU6ffsXmZ+etpbXVDt8z5urN9PSMvXHxom1uBvkanrymbVGQuGx5qwrtWmd3q42Njdit6etSeWalNphRtBl2MX7xiljOng33D1hzU5vldoomNcKstmSJ9qh1DzRpWyUPzEqvlmxlPp+2QnQ8GW8bT7Ykr0aj0fGqqtJEQ0N4/PHHH0dH2h934NgHjrt0nD17NhmNhkYvXbp49PSrZzqnp2ebGhvjiWPHjltrMjl448Ytu3h5PJHbySeIzyiW8oNlK1i1AGBwqEuCv2Uzs5PW1By3tdWU0YU+VF1r68vLk/QWCdXUpuPRljQ9c9dSG5OZQtp6DyTTQweTG4mOxsWdrd2Lud3o+JM//9y+qnEXjn3g2B9/bTz82MOJ0cHORDq96D1SE50J0+f0qWen9o2S++P2MPtfnMxToZYwZrEAAAAASUVORK5CYII="/>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p>
        </p:txBody>
      </p:sp>
      <p:sp>
        <p:nvSpPr>
          <p:cNvPr id="27" name="TextBox 27"/>
          <p:cNvSpPr txBox="1"/>
          <p:nvPr/>
        </p:nvSpPr>
        <p:spPr>
          <a:xfrm>
            <a:off x="7320990" y="3248018"/>
            <a:ext cx="1487970" cy="230832"/>
          </a:xfrm>
          <a:prstGeom prst="rect">
            <a:avLst/>
          </a:prstGeom>
          <a:noFill/>
        </p:spPr>
        <p:txBody>
          <a:bodyPr wrap="square" lIns="0" tIns="0" rIns="0" bIns="0" rtlCol="0">
            <a:spAutoFit/>
          </a:bodyPr>
          <a:lstStyle/>
          <a:p>
            <a:pPr algn="ctr" defTabSz="685880">
              <a:lnSpc>
                <a:spcPts val="1800"/>
              </a:lnSpc>
            </a:pPr>
            <a:r>
              <a:rPr lang="fi-FI" sz="1800" b="1">
                <a:solidFill>
                  <a:schemeClr val="bg1"/>
                </a:solidFill>
              </a:rPr>
              <a:t>2025–2035</a:t>
            </a:r>
          </a:p>
        </p:txBody>
      </p:sp>
      <p:sp>
        <p:nvSpPr>
          <p:cNvPr id="28" name="TextBox 27"/>
          <p:cNvSpPr txBox="1"/>
          <p:nvPr/>
        </p:nvSpPr>
        <p:spPr>
          <a:xfrm>
            <a:off x="5595715" y="3252788"/>
            <a:ext cx="1487970" cy="230832"/>
          </a:xfrm>
          <a:prstGeom prst="rect">
            <a:avLst/>
          </a:prstGeom>
          <a:noFill/>
        </p:spPr>
        <p:txBody>
          <a:bodyPr wrap="square" lIns="0" tIns="0" rIns="0" bIns="0" rtlCol="0">
            <a:spAutoFit/>
          </a:bodyPr>
          <a:lstStyle/>
          <a:p>
            <a:pPr algn="ctr" defTabSz="685880">
              <a:lnSpc>
                <a:spcPts val="1800"/>
              </a:lnSpc>
            </a:pPr>
            <a:r>
              <a:rPr lang="fi-FI" sz="1800" b="1">
                <a:solidFill>
                  <a:schemeClr val="bg1"/>
                </a:solidFill>
              </a:rPr>
              <a:t>2021–2024</a:t>
            </a:r>
          </a:p>
        </p:txBody>
      </p:sp>
      <p:sp>
        <p:nvSpPr>
          <p:cNvPr id="29" name="TextBox 27"/>
          <p:cNvSpPr txBox="1"/>
          <p:nvPr/>
        </p:nvSpPr>
        <p:spPr>
          <a:xfrm>
            <a:off x="3833510" y="3248018"/>
            <a:ext cx="1487970" cy="230832"/>
          </a:xfrm>
          <a:prstGeom prst="rect">
            <a:avLst/>
          </a:prstGeom>
          <a:noFill/>
        </p:spPr>
        <p:txBody>
          <a:bodyPr wrap="square" lIns="0" tIns="0" rIns="0" bIns="0" rtlCol="0">
            <a:spAutoFit/>
          </a:bodyPr>
          <a:lstStyle/>
          <a:p>
            <a:pPr algn="ctr" defTabSz="685880">
              <a:lnSpc>
                <a:spcPts val="1800"/>
              </a:lnSpc>
            </a:pPr>
            <a:r>
              <a:rPr lang="fi-FI" sz="1800" b="1">
                <a:solidFill>
                  <a:schemeClr val="bg1"/>
                </a:solidFill>
              </a:rPr>
              <a:t>2020</a:t>
            </a:r>
          </a:p>
        </p:txBody>
      </p:sp>
      <p:sp>
        <p:nvSpPr>
          <p:cNvPr id="30" name="TextBox 27"/>
          <p:cNvSpPr txBox="1"/>
          <p:nvPr/>
        </p:nvSpPr>
        <p:spPr>
          <a:xfrm>
            <a:off x="2070997" y="3252787"/>
            <a:ext cx="1487970" cy="230832"/>
          </a:xfrm>
          <a:prstGeom prst="rect">
            <a:avLst/>
          </a:prstGeom>
          <a:noFill/>
        </p:spPr>
        <p:txBody>
          <a:bodyPr wrap="square" lIns="0" tIns="0" rIns="0" bIns="0" rtlCol="0">
            <a:spAutoFit/>
          </a:bodyPr>
          <a:lstStyle/>
          <a:p>
            <a:pPr algn="ctr" defTabSz="685880">
              <a:lnSpc>
                <a:spcPts val="1800"/>
              </a:lnSpc>
            </a:pPr>
            <a:r>
              <a:rPr lang="fi-FI" sz="1800" b="1">
                <a:solidFill>
                  <a:schemeClr val="bg1"/>
                </a:solidFill>
              </a:rPr>
              <a:t>2019</a:t>
            </a:r>
          </a:p>
        </p:txBody>
      </p:sp>
      <p:sp>
        <p:nvSpPr>
          <p:cNvPr id="31" name="TextBox 27"/>
          <p:cNvSpPr txBox="1"/>
          <p:nvPr/>
        </p:nvSpPr>
        <p:spPr>
          <a:xfrm>
            <a:off x="350819" y="3249590"/>
            <a:ext cx="1487970" cy="230832"/>
          </a:xfrm>
          <a:prstGeom prst="rect">
            <a:avLst/>
          </a:prstGeom>
          <a:noFill/>
        </p:spPr>
        <p:txBody>
          <a:bodyPr wrap="square" lIns="0" tIns="0" rIns="0" bIns="0" rtlCol="0">
            <a:spAutoFit/>
          </a:bodyPr>
          <a:lstStyle/>
          <a:p>
            <a:pPr algn="ctr" defTabSz="685880">
              <a:lnSpc>
                <a:spcPts val="1800"/>
              </a:lnSpc>
            </a:pPr>
            <a:r>
              <a:rPr lang="fi-FI" sz="1800" b="1">
                <a:solidFill>
                  <a:schemeClr val="bg1"/>
                </a:solidFill>
              </a:rPr>
              <a:t>2018</a:t>
            </a:r>
          </a:p>
        </p:txBody>
      </p:sp>
      <p:pic>
        <p:nvPicPr>
          <p:cNvPr id="32" name="Picture 5">
            <a:extLst>
              <a:ext uri="{FF2B5EF4-FFF2-40B4-BE49-F238E27FC236}">
                <a16:creationId xmlns:a16="http://schemas.microsoft.com/office/drawing/2014/main" id="{2223C17A-6302-EC4E-A080-A9784075D84C}"/>
              </a:ext>
            </a:extLst>
          </p:cNvPr>
          <p:cNvPicPr>
            <a:picLocks/>
          </p:cNvPicPr>
          <p:nvPr/>
        </p:nvPicPr>
        <p:blipFill rotWithShape="1">
          <a:blip r:embed="rId2" cstate="print">
            <a:extLst>
              <a:ext uri="{28A0092B-C50C-407E-A947-70E740481C1C}">
                <a14:useLocalDpi xmlns:a14="http://schemas.microsoft.com/office/drawing/2010/main"/>
              </a:ext>
            </a:extLst>
          </a:blip>
          <a:srcRect l="7587" r="7587"/>
          <a:stretch/>
        </p:blipFill>
        <p:spPr>
          <a:xfrm>
            <a:off x="312971" y="1491945"/>
            <a:ext cx="1543695" cy="1543695"/>
          </a:xfrm>
          <a:prstGeom prst="ellipse">
            <a:avLst/>
          </a:prstGeom>
          <a:ln w="28575">
            <a:noFill/>
          </a:ln>
        </p:spPr>
      </p:pic>
      <p:pic>
        <p:nvPicPr>
          <p:cNvPr id="33" name="Kuva 32"/>
          <p:cNvPicPr preferRelativeResize="0">
            <a:picLocks/>
          </p:cNvPicPr>
          <p:nvPr/>
        </p:nvPicPr>
        <p:blipFill rotWithShape="1">
          <a:blip r:embed="rId3" cstate="print">
            <a:extLst>
              <a:ext uri="{28A0092B-C50C-407E-A947-70E740481C1C}">
                <a14:useLocalDpi xmlns:a14="http://schemas.microsoft.com/office/drawing/2010/main"/>
              </a:ext>
            </a:extLst>
          </a:blip>
          <a:srcRect l="7713" r="7713"/>
          <a:stretch/>
        </p:blipFill>
        <p:spPr>
          <a:xfrm>
            <a:off x="2047566" y="1496628"/>
            <a:ext cx="1543429" cy="1543429"/>
          </a:xfrm>
          <a:prstGeom prst="ellipse">
            <a:avLst/>
          </a:prstGeom>
          <a:ln w="28575">
            <a:noFill/>
          </a:ln>
        </p:spPr>
      </p:pic>
      <p:pic>
        <p:nvPicPr>
          <p:cNvPr id="34" name="Picture 17">
            <a:extLst>
              <a:ext uri="{FF2B5EF4-FFF2-40B4-BE49-F238E27FC236}">
                <a16:creationId xmlns:a16="http://schemas.microsoft.com/office/drawing/2014/main" id="{3641F876-8CB1-0440-AA4A-00BCF5BA7B8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6340" r="16994"/>
          <a:stretch/>
        </p:blipFill>
        <p:spPr>
          <a:xfrm>
            <a:off x="3798521" y="1493728"/>
            <a:ext cx="1543160" cy="1543160"/>
          </a:xfrm>
          <a:prstGeom prst="ellipse">
            <a:avLst/>
          </a:prstGeom>
        </p:spPr>
      </p:pic>
      <p:pic>
        <p:nvPicPr>
          <p:cNvPr id="35" name="Kuva 34"/>
          <p:cNvPicPr>
            <a:picLocks noChangeAspect="1"/>
          </p:cNvPicPr>
          <p:nvPr/>
        </p:nvPicPr>
        <p:blipFill rotWithShape="1">
          <a:blip r:embed="rId5" cstate="print">
            <a:extLst>
              <a:ext uri="{28A0092B-C50C-407E-A947-70E740481C1C}">
                <a14:useLocalDpi xmlns:a14="http://schemas.microsoft.com/office/drawing/2010/main"/>
              </a:ext>
            </a:extLst>
          </a:blip>
          <a:srcRect l="7398" r="7398"/>
          <a:stretch/>
        </p:blipFill>
        <p:spPr>
          <a:xfrm>
            <a:off x="5560291" y="1496897"/>
            <a:ext cx="1543160" cy="1543160"/>
          </a:xfrm>
          <a:prstGeom prst="ellipse">
            <a:avLst/>
          </a:prstGeom>
          <a:ln w="28575">
            <a:noFill/>
          </a:ln>
        </p:spPr>
      </p:pic>
      <p:pic>
        <p:nvPicPr>
          <p:cNvPr id="36" name="Picture 29">
            <a:extLst>
              <a:ext uri="{FF2B5EF4-FFF2-40B4-BE49-F238E27FC236}">
                <a16:creationId xmlns:a16="http://schemas.microsoft.com/office/drawing/2014/main" id="{01191A0C-9F04-5847-8182-A13E7C5DCAEE}"/>
              </a:ext>
            </a:extLst>
          </p:cNvPr>
          <p:cNvPicPr>
            <a:picLocks/>
          </p:cNvPicPr>
          <p:nvPr/>
        </p:nvPicPr>
        <p:blipFill rotWithShape="1">
          <a:blip r:embed="rId6" cstate="print">
            <a:extLst>
              <a:ext uri="{28A0092B-C50C-407E-A947-70E740481C1C}">
                <a14:useLocalDpi xmlns:a14="http://schemas.microsoft.com/office/drawing/2010/main"/>
              </a:ext>
            </a:extLst>
          </a:blip>
          <a:srcRect l="7011" r="7011"/>
          <a:stretch/>
        </p:blipFill>
        <p:spPr>
          <a:xfrm>
            <a:off x="7299892" y="1495134"/>
            <a:ext cx="1543160" cy="1543160"/>
          </a:xfrm>
          <a:prstGeom prst="ellipse">
            <a:avLst/>
          </a:prstGeom>
          <a:ln w="28575">
            <a:noFill/>
          </a:ln>
        </p:spPr>
      </p:pic>
      <p:pic>
        <p:nvPicPr>
          <p:cNvPr id="26" name="Kuva 25"/>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213" y="4797090"/>
            <a:ext cx="1970068" cy="925032"/>
          </a:xfrm>
          <a:prstGeom prst="rect">
            <a:avLst/>
          </a:prstGeom>
        </p:spPr>
      </p:pic>
    </p:spTree>
    <p:extLst>
      <p:ext uri="{BB962C8B-B14F-4D97-AF65-F5344CB8AC3E}">
        <p14:creationId xmlns:p14="http://schemas.microsoft.com/office/powerpoint/2010/main" val="8771568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Text Placeholder 2">
            <a:extLst>
              <a:ext uri="{FF2B5EF4-FFF2-40B4-BE49-F238E27FC236}">
                <a16:creationId xmlns:a16="http://schemas.microsoft.com/office/drawing/2014/main" id="{101D0B14-ACC2-104B-A894-95D94632DB17}"/>
              </a:ext>
            </a:extLst>
          </p:cNvPr>
          <p:cNvSpPr>
            <a:spLocks noGrp="1"/>
          </p:cNvSpPr>
          <p:nvPr>
            <p:ph type="body" sz="half" idx="10"/>
          </p:nvPr>
        </p:nvSpPr>
        <p:spPr>
          <a:xfrm>
            <a:off x="468314" y="754510"/>
            <a:ext cx="6063115" cy="767842"/>
          </a:xfrm>
          <a:noFill/>
          <a:ln>
            <a:noFill/>
          </a:ln>
        </p:spPr>
        <p:txBody>
          <a:bodyPr/>
          <a:lstStyle/>
          <a:p>
            <a:pPr>
              <a:lnSpc>
                <a:spcPts val="3600"/>
              </a:lnSpc>
            </a:pPr>
            <a:r>
              <a:rPr lang="en-GB" err="1">
                <a:ln w="12700">
                  <a:noFill/>
                </a:ln>
              </a:rPr>
              <a:t>Vireä</a:t>
            </a:r>
            <a:r>
              <a:rPr lang="en-GB">
                <a:ln w="12700">
                  <a:noFill/>
                </a:ln>
              </a:rPr>
              <a:t> </a:t>
            </a:r>
            <a:r>
              <a:rPr lang="en-GB" err="1">
                <a:ln w="12700">
                  <a:noFill/>
                </a:ln>
              </a:rPr>
              <a:t>kampus</a:t>
            </a:r>
            <a:endParaRPr lang="en-GB">
              <a:ln w="12700">
                <a:noFill/>
              </a:ln>
            </a:endParaRPr>
          </a:p>
        </p:txBody>
      </p:sp>
      <p:sp>
        <p:nvSpPr>
          <p:cNvPr id="23" name="Text Placeholder 1">
            <a:extLst>
              <a:ext uri="{FF2B5EF4-FFF2-40B4-BE49-F238E27FC236}">
                <a16:creationId xmlns:a16="http://schemas.microsoft.com/office/drawing/2014/main" id="{F6A0514F-6E52-1B4D-A3E8-8294BDB447A0}"/>
              </a:ext>
            </a:extLst>
          </p:cNvPr>
          <p:cNvSpPr txBox="1">
            <a:spLocks/>
          </p:cNvSpPr>
          <p:nvPr/>
        </p:nvSpPr>
        <p:spPr>
          <a:xfrm>
            <a:off x="468314" y="1449560"/>
            <a:ext cx="3854305" cy="1115841"/>
          </a:xfrm>
          <a:prstGeom prst="rect">
            <a:avLst/>
          </a:prstGeom>
        </p:spPr>
        <p:txBody>
          <a:bodyPr wrap="square" lIns="0" tIns="0">
            <a:no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180975" indent="-180975">
              <a:buFont typeface="Arial" panose="020B0604020202020204" pitchFamily="34" charset="0"/>
              <a:buChar char="•"/>
            </a:pPr>
            <a:r>
              <a:rPr lang="en-US" sz="1400" err="1">
                <a:ea typeface="+mn-lt"/>
                <a:cs typeface="+mn-lt"/>
              </a:rPr>
              <a:t>Kaikki</a:t>
            </a:r>
            <a:r>
              <a:rPr lang="en-US" sz="1400">
                <a:ea typeface="+mn-lt"/>
                <a:cs typeface="+mn-lt"/>
              </a:rPr>
              <a:t> </a:t>
            </a:r>
            <a:r>
              <a:rPr lang="en-US" sz="1400" err="1">
                <a:ea typeface="+mn-lt"/>
                <a:cs typeface="+mn-lt"/>
              </a:rPr>
              <a:t>ydintoiminnot</a:t>
            </a:r>
            <a:r>
              <a:rPr lang="en-US" sz="1400">
                <a:ea typeface="+mn-lt"/>
                <a:cs typeface="+mn-lt"/>
              </a:rPr>
              <a:t> </a:t>
            </a:r>
            <a:r>
              <a:rPr lang="en-US" sz="1400" err="1">
                <a:ea typeface="+mn-lt"/>
                <a:cs typeface="+mn-lt"/>
              </a:rPr>
              <a:t>sijaitsevat</a:t>
            </a:r>
            <a:r>
              <a:rPr lang="en-US" sz="1400">
                <a:ea typeface="+mn-lt"/>
                <a:cs typeface="+mn-lt"/>
              </a:rPr>
              <a:t> </a:t>
            </a:r>
            <a:r>
              <a:rPr lang="en-US" sz="1400" err="1">
                <a:ea typeface="+mn-lt"/>
                <a:cs typeface="+mn-lt"/>
              </a:rPr>
              <a:t>Otaniemen</a:t>
            </a:r>
            <a:r>
              <a:rPr lang="en-US" sz="1400">
                <a:ea typeface="+mn-lt"/>
                <a:cs typeface="+mn-lt"/>
              </a:rPr>
              <a:t> </a:t>
            </a:r>
            <a:r>
              <a:rPr lang="en-US" sz="1400" err="1">
                <a:ea typeface="+mn-lt"/>
                <a:cs typeface="+mn-lt"/>
              </a:rPr>
              <a:t>kampuksella</a:t>
            </a:r>
            <a:r>
              <a:rPr lang="en-US" sz="1400">
                <a:ea typeface="+mn-lt"/>
                <a:cs typeface="+mn-lt"/>
              </a:rPr>
              <a:t>​.</a:t>
            </a:r>
          </a:p>
          <a:p>
            <a:pPr marL="180975" indent="-180975">
              <a:buFont typeface="Arial" panose="020B0604020202020204" pitchFamily="34" charset="0"/>
              <a:buChar char="•"/>
            </a:pPr>
            <a:r>
              <a:rPr lang="en-US" sz="1400" err="1">
                <a:ea typeface="+mn-lt"/>
                <a:cs typeface="+mn-lt"/>
              </a:rPr>
              <a:t>Kampusstrategian</a:t>
            </a:r>
            <a:r>
              <a:rPr lang="en-US" sz="1400">
                <a:ea typeface="+mn-lt"/>
                <a:cs typeface="+mn-lt"/>
              </a:rPr>
              <a:t> </a:t>
            </a:r>
            <a:r>
              <a:rPr lang="en-US" sz="1400" err="1">
                <a:ea typeface="+mn-lt"/>
                <a:cs typeface="+mn-lt"/>
              </a:rPr>
              <a:t>ytimenä</a:t>
            </a:r>
            <a:r>
              <a:rPr lang="en-US" sz="1400">
                <a:ea typeface="+mn-lt"/>
                <a:cs typeface="+mn-lt"/>
              </a:rPr>
              <a:t> on </a:t>
            </a:r>
            <a:r>
              <a:rPr lang="en-US" sz="1400" err="1">
                <a:ea typeface="+mn-lt"/>
                <a:cs typeface="+mn-lt"/>
              </a:rPr>
              <a:t>kestävä</a:t>
            </a:r>
            <a:r>
              <a:rPr lang="en-US" sz="1400">
                <a:ea typeface="+mn-lt"/>
                <a:cs typeface="+mn-lt"/>
              </a:rPr>
              <a:t> ja </a:t>
            </a:r>
            <a:r>
              <a:rPr lang="en-US" sz="1400" err="1">
                <a:ea typeface="+mn-lt"/>
                <a:cs typeface="+mn-lt"/>
              </a:rPr>
              <a:t>hiilineutraali</a:t>
            </a:r>
            <a:r>
              <a:rPr lang="en-US" sz="1400">
                <a:ea typeface="+mn-lt"/>
                <a:cs typeface="+mn-lt"/>
              </a:rPr>
              <a:t> kampus.</a:t>
            </a:r>
          </a:p>
        </p:txBody>
      </p:sp>
      <p:sp>
        <p:nvSpPr>
          <p:cNvPr id="24" name="Text Placeholder 1">
            <a:extLst>
              <a:ext uri="{FF2B5EF4-FFF2-40B4-BE49-F238E27FC236}">
                <a16:creationId xmlns:a16="http://schemas.microsoft.com/office/drawing/2014/main" id="{FF39E48C-2357-624E-B232-BA8D77D87EBF}"/>
              </a:ext>
            </a:extLst>
          </p:cNvPr>
          <p:cNvSpPr txBox="1">
            <a:spLocks/>
          </p:cNvSpPr>
          <p:nvPr/>
        </p:nvSpPr>
        <p:spPr>
          <a:xfrm>
            <a:off x="4648428" y="1449560"/>
            <a:ext cx="4181701" cy="873221"/>
          </a:xfrm>
          <a:prstGeom prst="rect">
            <a:avLst/>
          </a:prstGeom>
        </p:spPr>
        <p:txBody>
          <a:bodyPr wrap="square" lIns="0" tIns="0" rIns="0" bIns="0" anchor="t">
            <a:noAutofit/>
          </a:bodyPr>
          <a:lstStyle>
            <a:lvl1pPr marL="0" marR="0" indent="0" algn="l" defTabSz="685800" rtl="0" eaLnBrk="1" fontAlgn="auto" latinLnBrk="0" hangingPunct="1">
              <a:lnSpc>
                <a:spcPct val="100000"/>
              </a:lnSpc>
              <a:spcBef>
                <a:spcPts val="750"/>
              </a:spcBef>
              <a:spcAft>
                <a:spcPts val="0"/>
              </a:spcAft>
              <a:buClrTx/>
              <a:buSzTx/>
              <a:buFontTx/>
              <a:buNone/>
              <a:tabLst/>
              <a:defRPr lang="en-GB" sz="2100" b="1" kern="1200" smtClean="0">
                <a:solidFill>
                  <a:srgbClr val="FFFFFF"/>
                </a:solidFill>
                <a:latin typeface="+mn-lt"/>
                <a:ea typeface="+mn-ea"/>
                <a:cs typeface="+mn-cs"/>
              </a:defRPr>
            </a:lvl1pPr>
            <a:lvl2pPr marL="628650" indent="-285750" algn="l" defTabSz="685800" rtl="0" eaLnBrk="1" latinLnBrk="0" hangingPunct="1">
              <a:lnSpc>
                <a:spcPct val="90000"/>
              </a:lnSpc>
              <a:spcBef>
                <a:spcPts val="375"/>
              </a:spcBef>
              <a:buFont typeface="Arial" panose="020B0604020202020204" pitchFamily="34" charset="0"/>
              <a:buChar char="•"/>
              <a:defRPr sz="2100" kern="1200">
                <a:solidFill>
                  <a:srgbClr val="FFFFFF"/>
                </a:solidFill>
                <a:latin typeface="+mn-lt"/>
                <a:ea typeface="+mn-ea"/>
                <a:cs typeface="+mn-cs"/>
              </a:defRPr>
            </a:lvl2pPr>
            <a:lvl3pPr marL="804863" indent="-176213" algn="l" defTabSz="685800" rtl="0" eaLnBrk="1" latinLnBrk="0" hangingPunct="1">
              <a:lnSpc>
                <a:spcPct val="90000"/>
              </a:lnSpc>
              <a:spcBef>
                <a:spcPts val="375"/>
              </a:spcBef>
              <a:buFont typeface="Arial" panose="020B0604020202020204" pitchFamily="34" charset="0"/>
              <a:buChar char="•"/>
              <a:defRPr sz="1600" kern="1200">
                <a:solidFill>
                  <a:srgbClr val="FFFFFF"/>
                </a:solidFill>
                <a:latin typeface="+mn-lt"/>
                <a:ea typeface="+mn-ea"/>
                <a:cs typeface="+mn-cs"/>
              </a:defRPr>
            </a:lvl3pPr>
            <a:lvl4pPr marL="10287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9pPr>
          </a:lstStyle>
          <a:p>
            <a:pPr marL="180975" indent="-180975">
              <a:buFont typeface="Arial" panose="020B0604020202020204" pitchFamily="34" charset="0"/>
              <a:buChar char="•"/>
            </a:pPr>
            <a:r>
              <a:rPr lang="en-US" sz="1400" b="0" err="1">
                <a:solidFill>
                  <a:schemeClr val="tx1"/>
                </a:solidFill>
                <a:ea typeface="+mn-lt"/>
                <a:cs typeface="+mn-lt"/>
              </a:rPr>
              <a:t>Kaikille</a:t>
            </a:r>
            <a:r>
              <a:rPr lang="en-US" sz="1400" b="0">
                <a:solidFill>
                  <a:schemeClr val="tx1"/>
                </a:solidFill>
                <a:ea typeface="+mn-lt"/>
                <a:cs typeface="+mn-lt"/>
              </a:rPr>
              <a:t> </a:t>
            </a:r>
            <a:r>
              <a:rPr lang="en-US" sz="1400" b="0" err="1">
                <a:solidFill>
                  <a:schemeClr val="tx1"/>
                </a:solidFill>
                <a:ea typeface="+mn-lt"/>
                <a:cs typeface="+mn-lt"/>
              </a:rPr>
              <a:t>avoin</a:t>
            </a:r>
            <a:r>
              <a:rPr lang="en-US" sz="1400" b="0">
                <a:solidFill>
                  <a:schemeClr val="tx1"/>
                </a:solidFill>
                <a:ea typeface="+mn-lt"/>
                <a:cs typeface="+mn-lt"/>
              </a:rPr>
              <a:t> </a:t>
            </a:r>
            <a:r>
              <a:rPr lang="en-US" sz="1400" b="0" err="1">
                <a:solidFill>
                  <a:schemeClr val="tx1"/>
                </a:solidFill>
                <a:ea typeface="+mn-lt"/>
                <a:cs typeface="+mn-lt"/>
              </a:rPr>
              <a:t>yhteisö</a:t>
            </a:r>
          </a:p>
          <a:p>
            <a:pPr marL="361950" lvl="1" indent="-187325"/>
            <a:r>
              <a:rPr lang="en-US" sz="1200">
                <a:solidFill>
                  <a:schemeClr val="tx1"/>
                </a:solidFill>
                <a:ea typeface="+mn-lt"/>
                <a:cs typeface="+mn-lt"/>
              </a:rPr>
              <a:t>kaksi lukiota, peruskoulu ja lastentarha, Aalto-yliopisto Junior, A Grid, startup-yrityksiä, tutkimuslaitoksia, metrokeskus jne.</a:t>
            </a:r>
          </a:p>
        </p:txBody>
      </p:sp>
      <p:sp>
        <p:nvSpPr>
          <p:cNvPr id="31" name="Title 1">
            <a:extLst>
              <a:ext uri="{FF2B5EF4-FFF2-40B4-BE49-F238E27FC236}">
                <a16:creationId xmlns:a16="http://schemas.microsoft.com/office/drawing/2014/main" id="{9D2B1640-16B7-EA4C-BCA1-E9E6D1D2D5FE}"/>
              </a:ext>
            </a:extLst>
          </p:cNvPr>
          <p:cNvSpPr txBox="1">
            <a:spLocks/>
          </p:cNvSpPr>
          <p:nvPr/>
        </p:nvSpPr>
        <p:spPr>
          <a:xfrm>
            <a:off x="285761" y="4248327"/>
            <a:ext cx="1519200" cy="235216"/>
          </a:xfrm>
          <a:prstGeom prst="rect">
            <a:avLst/>
          </a:prstGeom>
        </p:spPr>
        <p:txBody>
          <a:bodyPr lIns="0" rIns="0"/>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pPr algn="ctr" defTabSz="370373">
              <a:lnSpc>
                <a:spcPts val="2000"/>
              </a:lnSpc>
              <a:defRPr/>
            </a:pPr>
            <a:r>
              <a:rPr lang="en-US" sz="1800" b="1">
                <a:latin typeface="Arial" panose="020B0604020202020204" pitchFamily="34" charset="0"/>
                <a:ea typeface="ＭＳ Ｐゴシック" charset="0"/>
                <a:cs typeface="Arial" panose="020B0604020202020204" pitchFamily="34" charset="0"/>
              </a:rPr>
              <a:t>2015–2016</a:t>
            </a:r>
          </a:p>
        </p:txBody>
      </p:sp>
      <p:sp>
        <p:nvSpPr>
          <p:cNvPr id="32" name="Title 1">
            <a:extLst>
              <a:ext uri="{FF2B5EF4-FFF2-40B4-BE49-F238E27FC236}">
                <a16:creationId xmlns:a16="http://schemas.microsoft.com/office/drawing/2014/main" id="{FBB0D544-5290-3E41-AD57-B76DF1831C30}"/>
              </a:ext>
            </a:extLst>
          </p:cNvPr>
          <p:cNvSpPr txBox="1">
            <a:spLocks/>
          </p:cNvSpPr>
          <p:nvPr/>
        </p:nvSpPr>
        <p:spPr>
          <a:xfrm>
            <a:off x="2272709" y="4244685"/>
            <a:ext cx="1046773" cy="235216"/>
          </a:xfrm>
          <a:prstGeom prst="rect">
            <a:avLst/>
          </a:prstGeom>
        </p:spPr>
        <p:txBody>
          <a:bodyPr lIns="0" rIns="0"/>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pPr algn="ctr" defTabSz="370373">
              <a:lnSpc>
                <a:spcPts val="2000"/>
              </a:lnSpc>
              <a:defRPr/>
            </a:pPr>
            <a:r>
              <a:rPr lang="en-US" sz="1800" b="1">
                <a:latin typeface="Arial" panose="020B0604020202020204" pitchFamily="34" charset="0"/>
                <a:ea typeface="ＭＳ Ｐゴシック" charset="0"/>
                <a:cs typeface="Arial" panose="020B0604020202020204" pitchFamily="34" charset="0"/>
              </a:rPr>
              <a:t>2017</a:t>
            </a:r>
          </a:p>
        </p:txBody>
      </p:sp>
      <p:sp>
        <p:nvSpPr>
          <p:cNvPr id="33" name="Title 1">
            <a:extLst>
              <a:ext uri="{FF2B5EF4-FFF2-40B4-BE49-F238E27FC236}">
                <a16:creationId xmlns:a16="http://schemas.microsoft.com/office/drawing/2014/main" id="{BDC65657-DFB3-E245-B324-A079672DC852}"/>
              </a:ext>
            </a:extLst>
          </p:cNvPr>
          <p:cNvSpPr txBox="1">
            <a:spLocks/>
          </p:cNvSpPr>
          <p:nvPr/>
        </p:nvSpPr>
        <p:spPr>
          <a:xfrm>
            <a:off x="4023443" y="4244685"/>
            <a:ext cx="1046773" cy="235216"/>
          </a:xfrm>
          <a:prstGeom prst="rect">
            <a:avLst/>
          </a:prstGeom>
        </p:spPr>
        <p:txBody>
          <a:bodyPr lIns="0" rIns="0"/>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pPr algn="ctr" defTabSz="370373">
              <a:lnSpc>
                <a:spcPts val="2000"/>
              </a:lnSpc>
              <a:defRPr/>
            </a:pPr>
            <a:r>
              <a:rPr lang="en-US" sz="1800" b="1">
                <a:latin typeface="Arial" panose="020B0604020202020204" pitchFamily="34" charset="0"/>
                <a:ea typeface="ＭＳ Ｐゴシック" charset="0"/>
                <a:cs typeface="Arial" panose="020B0604020202020204" pitchFamily="34" charset="0"/>
              </a:rPr>
              <a:t>2018</a:t>
            </a:r>
          </a:p>
        </p:txBody>
      </p:sp>
      <p:sp>
        <p:nvSpPr>
          <p:cNvPr id="34" name="Title 1">
            <a:extLst>
              <a:ext uri="{FF2B5EF4-FFF2-40B4-BE49-F238E27FC236}">
                <a16:creationId xmlns:a16="http://schemas.microsoft.com/office/drawing/2014/main" id="{0F3ED693-E940-C84D-AD21-9AC4045DEC79}"/>
              </a:ext>
            </a:extLst>
          </p:cNvPr>
          <p:cNvSpPr txBox="1">
            <a:spLocks/>
          </p:cNvSpPr>
          <p:nvPr/>
        </p:nvSpPr>
        <p:spPr>
          <a:xfrm>
            <a:off x="5774388" y="4244685"/>
            <a:ext cx="1046773" cy="235216"/>
          </a:xfrm>
          <a:prstGeom prst="rect">
            <a:avLst/>
          </a:prstGeom>
        </p:spPr>
        <p:txBody>
          <a:bodyPr lIns="0" rIns="0"/>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pPr algn="ctr" defTabSz="370373">
              <a:lnSpc>
                <a:spcPts val="2000"/>
              </a:lnSpc>
              <a:defRPr/>
            </a:pPr>
            <a:r>
              <a:rPr lang="en-US" sz="1800" b="1">
                <a:latin typeface="Arial" panose="020B0604020202020204" pitchFamily="34" charset="0"/>
                <a:ea typeface="ＭＳ Ｐゴシック" charset="0"/>
                <a:cs typeface="Arial" panose="020B0604020202020204" pitchFamily="34" charset="0"/>
              </a:rPr>
              <a:t>2019</a:t>
            </a:r>
          </a:p>
        </p:txBody>
      </p:sp>
      <p:sp>
        <p:nvSpPr>
          <p:cNvPr id="35" name="Title 1">
            <a:extLst>
              <a:ext uri="{FF2B5EF4-FFF2-40B4-BE49-F238E27FC236}">
                <a16:creationId xmlns:a16="http://schemas.microsoft.com/office/drawing/2014/main" id="{C0F2B24E-3056-344F-8957-FDB50E93D792}"/>
              </a:ext>
            </a:extLst>
          </p:cNvPr>
          <p:cNvSpPr txBox="1">
            <a:spLocks/>
          </p:cNvSpPr>
          <p:nvPr/>
        </p:nvSpPr>
        <p:spPr>
          <a:xfrm>
            <a:off x="7525333" y="4244685"/>
            <a:ext cx="1046773" cy="235216"/>
          </a:xfrm>
          <a:prstGeom prst="rect">
            <a:avLst/>
          </a:prstGeom>
        </p:spPr>
        <p:txBody>
          <a:bodyPr lIns="0" rIns="0"/>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pPr algn="ctr" defTabSz="370373">
              <a:lnSpc>
                <a:spcPts val="2000"/>
              </a:lnSpc>
              <a:defRPr/>
            </a:pPr>
            <a:r>
              <a:rPr lang="en-US" sz="1800" b="1">
                <a:latin typeface="Arial" panose="020B0604020202020204" pitchFamily="34" charset="0"/>
                <a:ea typeface="ＭＳ Ｐゴシック" charset="0"/>
                <a:cs typeface="Arial" panose="020B0604020202020204" pitchFamily="34" charset="0"/>
              </a:rPr>
              <a:t>2020</a:t>
            </a:r>
          </a:p>
        </p:txBody>
      </p:sp>
      <p:pic>
        <p:nvPicPr>
          <p:cNvPr id="4" name="Picture 3">
            <a:extLst>
              <a:ext uri="{FF2B5EF4-FFF2-40B4-BE49-F238E27FC236}">
                <a16:creationId xmlns:a16="http://schemas.microsoft.com/office/drawing/2014/main" id="{6F042390-64DF-2F4B-BF23-1932659B9E3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65841" y="2583071"/>
            <a:ext cx="1561979" cy="1561979"/>
          </a:xfrm>
          <a:prstGeom prst="ellipse">
            <a:avLst/>
          </a:prstGeom>
        </p:spPr>
      </p:pic>
      <p:pic>
        <p:nvPicPr>
          <p:cNvPr id="6" name="Picture 5">
            <a:extLst>
              <a:ext uri="{FF2B5EF4-FFF2-40B4-BE49-F238E27FC236}">
                <a16:creationId xmlns:a16="http://schemas.microsoft.com/office/drawing/2014/main" id="{EA03FFEC-9CBA-674B-BB4A-50A7685B104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16574" y="2572752"/>
            <a:ext cx="1562400" cy="1562400"/>
          </a:xfrm>
          <a:prstGeom prst="ellipse">
            <a:avLst/>
          </a:prstGeom>
        </p:spPr>
      </p:pic>
      <p:pic>
        <p:nvPicPr>
          <p:cNvPr id="8" name="Picture 7">
            <a:extLst>
              <a:ext uri="{FF2B5EF4-FFF2-40B4-BE49-F238E27FC236}">
                <a16:creationId xmlns:a16="http://schemas.microsoft.com/office/drawing/2014/main" id="{4184C88A-B171-E04F-B16C-B8BB37038B6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267729" y="2572752"/>
            <a:ext cx="1562400" cy="1562400"/>
          </a:xfrm>
          <a:prstGeom prst="ellipse">
            <a:avLst/>
          </a:prstGeom>
        </p:spPr>
      </p:pic>
      <p:pic>
        <p:nvPicPr>
          <p:cNvPr id="10" name="Picture 9">
            <a:extLst>
              <a:ext uri="{FF2B5EF4-FFF2-40B4-BE49-F238E27FC236}">
                <a16:creationId xmlns:a16="http://schemas.microsoft.com/office/drawing/2014/main" id="{0F736FE3-3853-4E42-8229-BC3A47E6B84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64373" y="2590681"/>
            <a:ext cx="1561979" cy="1561979"/>
          </a:xfrm>
          <a:prstGeom prst="ellipse">
            <a:avLst/>
          </a:prstGeom>
        </p:spPr>
      </p:pic>
      <p:pic>
        <p:nvPicPr>
          <p:cNvPr id="12" name="Picture 11">
            <a:extLst>
              <a:ext uri="{FF2B5EF4-FFF2-40B4-BE49-F238E27FC236}">
                <a16:creationId xmlns:a16="http://schemas.microsoft.com/office/drawing/2014/main" id="{B0B895A1-42CE-834B-B4C2-5B3090DDB86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015107" y="2583072"/>
            <a:ext cx="1561979" cy="1561979"/>
          </a:xfrm>
          <a:prstGeom prst="ellipse">
            <a:avLst/>
          </a:prstGeom>
        </p:spPr>
      </p:pic>
    </p:spTree>
    <p:extLst>
      <p:ext uri="{BB962C8B-B14F-4D97-AF65-F5344CB8AC3E}">
        <p14:creationId xmlns:p14="http://schemas.microsoft.com/office/powerpoint/2010/main" val="38612808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C9A62D31-4C1E-9C46-B5C6-0EF7A6C7CD2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2912" r="17829"/>
          <a:stretch/>
        </p:blipFill>
        <p:spPr>
          <a:xfrm>
            <a:off x="-1" y="0"/>
            <a:ext cx="4572001" cy="5715000"/>
          </a:xfrm>
          <a:prstGeom prst="rect">
            <a:avLst/>
          </a:prstGeom>
        </p:spPr>
      </p:pic>
      <p:sp>
        <p:nvSpPr>
          <p:cNvPr id="25" name="Rectangle 24">
            <a:extLst>
              <a:ext uri="{FF2B5EF4-FFF2-40B4-BE49-F238E27FC236}">
                <a16:creationId xmlns:a16="http://schemas.microsoft.com/office/drawing/2014/main" id="{11D70EC1-B084-A148-A479-683EC7C9A02A}"/>
              </a:ext>
            </a:extLst>
          </p:cNvPr>
          <p:cNvSpPr/>
          <p:nvPr/>
        </p:nvSpPr>
        <p:spPr>
          <a:xfrm>
            <a:off x="513076" y="1205483"/>
            <a:ext cx="3503185" cy="32488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rgbClr val="000000"/>
              </a:solidFill>
            </a:endParaRPr>
          </a:p>
        </p:txBody>
      </p:sp>
      <p:pic>
        <p:nvPicPr>
          <p:cNvPr id="63" name="Picture 62">
            <a:extLst>
              <a:ext uri="{FF2B5EF4-FFF2-40B4-BE49-F238E27FC236}">
                <a16:creationId xmlns:a16="http://schemas.microsoft.com/office/drawing/2014/main" id="{FFB0537A-6F16-E848-A571-2E76C43DBBE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75396" y="1869795"/>
            <a:ext cx="1089264" cy="1089264"/>
          </a:xfrm>
          <a:prstGeom prst="rect">
            <a:avLst/>
          </a:prstGeom>
        </p:spPr>
      </p:pic>
      <p:pic>
        <p:nvPicPr>
          <p:cNvPr id="64" name="Picture 63">
            <a:extLst>
              <a:ext uri="{FF2B5EF4-FFF2-40B4-BE49-F238E27FC236}">
                <a16:creationId xmlns:a16="http://schemas.microsoft.com/office/drawing/2014/main" id="{6D3D0DCE-0B16-8C41-8C12-9C37D056A7A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13143" y="1723950"/>
            <a:ext cx="1485539" cy="1485539"/>
          </a:xfrm>
          <a:prstGeom prst="rect">
            <a:avLst/>
          </a:prstGeom>
        </p:spPr>
      </p:pic>
      <p:pic>
        <p:nvPicPr>
          <p:cNvPr id="65" name="Picture 64">
            <a:extLst>
              <a:ext uri="{FF2B5EF4-FFF2-40B4-BE49-F238E27FC236}">
                <a16:creationId xmlns:a16="http://schemas.microsoft.com/office/drawing/2014/main" id="{B8D50B43-4C6B-934D-93FA-7864CBC1FF1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b="33020"/>
          <a:stretch/>
        </p:blipFill>
        <p:spPr>
          <a:xfrm>
            <a:off x="2235437" y="764340"/>
            <a:ext cx="1965432" cy="1316442"/>
          </a:xfrm>
          <a:prstGeom prst="rect">
            <a:avLst/>
          </a:prstGeom>
        </p:spPr>
      </p:pic>
      <p:pic>
        <p:nvPicPr>
          <p:cNvPr id="66" name="Picture 65">
            <a:extLst>
              <a:ext uri="{FF2B5EF4-FFF2-40B4-BE49-F238E27FC236}">
                <a16:creationId xmlns:a16="http://schemas.microsoft.com/office/drawing/2014/main" id="{BA074BF8-7C5C-4649-93A7-3DFD375E202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78953" y="1086393"/>
            <a:ext cx="1449554" cy="1449554"/>
          </a:xfrm>
          <a:prstGeom prst="rect">
            <a:avLst/>
          </a:prstGeom>
        </p:spPr>
      </p:pic>
      <p:pic>
        <p:nvPicPr>
          <p:cNvPr id="67" name="Picture 66">
            <a:extLst>
              <a:ext uri="{FF2B5EF4-FFF2-40B4-BE49-F238E27FC236}">
                <a16:creationId xmlns:a16="http://schemas.microsoft.com/office/drawing/2014/main" id="{4BF21B3F-5E16-5946-99F3-A78390084F2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16012" y="2759441"/>
            <a:ext cx="918762" cy="918762"/>
          </a:xfrm>
          <a:prstGeom prst="rect">
            <a:avLst/>
          </a:prstGeom>
        </p:spPr>
      </p:pic>
      <p:pic>
        <p:nvPicPr>
          <p:cNvPr id="68" name="Picture 67">
            <a:extLst>
              <a:ext uri="{FF2B5EF4-FFF2-40B4-BE49-F238E27FC236}">
                <a16:creationId xmlns:a16="http://schemas.microsoft.com/office/drawing/2014/main" id="{1CE3EEAF-E970-1540-804D-D226A4D2ACA3}"/>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26394" t="24896" r="30887" b="32391"/>
          <a:stretch/>
        </p:blipFill>
        <p:spPr>
          <a:xfrm>
            <a:off x="676999" y="2018008"/>
            <a:ext cx="839586" cy="839492"/>
          </a:xfrm>
          <a:prstGeom prst="rect">
            <a:avLst/>
          </a:prstGeom>
        </p:spPr>
      </p:pic>
      <p:pic>
        <p:nvPicPr>
          <p:cNvPr id="69" name="Picture 68">
            <a:extLst>
              <a:ext uri="{FF2B5EF4-FFF2-40B4-BE49-F238E27FC236}">
                <a16:creationId xmlns:a16="http://schemas.microsoft.com/office/drawing/2014/main" id="{4BFD00DD-E924-B14C-B683-E2F314C943CF}"/>
              </a:ext>
            </a:extLst>
          </p:cNvPr>
          <p:cNvPicPr>
            <a:picLocks noChangeAspect="1"/>
          </p:cNvPicPr>
          <p:nvPr/>
        </p:nvPicPr>
        <p:blipFill rotWithShape="1">
          <a:blip r:embed="rId10"/>
          <a:srcRect l="33300" t="34044" r="36630" b="37214"/>
          <a:stretch/>
        </p:blipFill>
        <p:spPr>
          <a:xfrm>
            <a:off x="1660661" y="2615509"/>
            <a:ext cx="1099838" cy="1051272"/>
          </a:xfrm>
          <a:prstGeom prst="rect">
            <a:avLst/>
          </a:prstGeom>
        </p:spPr>
      </p:pic>
      <p:pic>
        <p:nvPicPr>
          <p:cNvPr id="70" name="Picture 69">
            <a:extLst>
              <a:ext uri="{FF2B5EF4-FFF2-40B4-BE49-F238E27FC236}">
                <a16:creationId xmlns:a16="http://schemas.microsoft.com/office/drawing/2014/main" id="{FEEE8139-80EE-124F-A79E-860781731A54}"/>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l="15948" t="40822" r="8839" b="41916"/>
          <a:stretch/>
        </p:blipFill>
        <p:spPr>
          <a:xfrm>
            <a:off x="2772942" y="2990986"/>
            <a:ext cx="1178966" cy="270572"/>
          </a:xfrm>
          <a:prstGeom prst="rect">
            <a:avLst/>
          </a:prstGeom>
        </p:spPr>
      </p:pic>
      <p:pic>
        <p:nvPicPr>
          <p:cNvPr id="71" name="Picture 70">
            <a:extLst>
              <a:ext uri="{FF2B5EF4-FFF2-40B4-BE49-F238E27FC236}">
                <a16:creationId xmlns:a16="http://schemas.microsoft.com/office/drawing/2014/main" id="{46E0FE0A-A870-A148-A8B5-09FDD5760134}"/>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l="16350" t="35420" r="19959" b="34867"/>
          <a:stretch/>
        </p:blipFill>
        <p:spPr>
          <a:xfrm>
            <a:off x="636725" y="3723903"/>
            <a:ext cx="1038388" cy="484430"/>
          </a:xfrm>
          <a:prstGeom prst="rect">
            <a:avLst/>
          </a:prstGeom>
        </p:spPr>
      </p:pic>
      <p:pic>
        <p:nvPicPr>
          <p:cNvPr id="72" name="Picture 71">
            <a:extLst>
              <a:ext uri="{FF2B5EF4-FFF2-40B4-BE49-F238E27FC236}">
                <a16:creationId xmlns:a16="http://schemas.microsoft.com/office/drawing/2014/main" id="{ED89AA79-4F79-5B47-930E-4314A47DC77C}"/>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l="-1842" t="39744" r="25082" b="40690"/>
          <a:stretch/>
        </p:blipFill>
        <p:spPr>
          <a:xfrm>
            <a:off x="1164345" y="3736968"/>
            <a:ext cx="1643663" cy="418977"/>
          </a:xfrm>
          <a:prstGeom prst="rect">
            <a:avLst/>
          </a:prstGeom>
        </p:spPr>
      </p:pic>
      <p:pic>
        <p:nvPicPr>
          <p:cNvPr id="73" name="Picture 72">
            <a:extLst>
              <a:ext uri="{FF2B5EF4-FFF2-40B4-BE49-F238E27FC236}">
                <a16:creationId xmlns:a16="http://schemas.microsoft.com/office/drawing/2014/main" id="{092C095B-A964-D146-89E2-5EEDDDF6D609}"/>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b="34445"/>
          <a:stretch/>
        </p:blipFill>
        <p:spPr>
          <a:xfrm>
            <a:off x="1232740" y="795074"/>
            <a:ext cx="1938735" cy="1270931"/>
          </a:xfrm>
          <a:prstGeom prst="rect">
            <a:avLst/>
          </a:prstGeom>
        </p:spPr>
      </p:pic>
      <p:pic>
        <p:nvPicPr>
          <p:cNvPr id="74" name="Picture 73">
            <a:extLst>
              <a:ext uri="{FF2B5EF4-FFF2-40B4-BE49-F238E27FC236}">
                <a16:creationId xmlns:a16="http://schemas.microsoft.com/office/drawing/2014/main" id="{A902FFEB-1D31-5F42-A2A9-619CACBAC7F4}"/>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l="23619" t="40608" r="23656" b="39687"/>
          <a:stretch/>
        </p:blipFill>
        <p:spPr>
          <a:xfrm>
            <a:off x="2876571" y="3785326"/>
            <a:ext cx="961814" cy="359465"/>
          </a:xfrm>
          <a:prstGeom prst="rect">
            <a:avLst/>
          </a:prstGeom>
        </p:spPr>
      </p:pic>
      <p:sp>
        <p:nvSpPr>
          <p:cNvPr id="24" name="Text Placeholder 2">
            <a:extLst>
              <a:ext uri="{FF2B5EF4-FFF2-40B4-BE49-F238E27FC236}">
                <a16:creationId xmlns:a16="http://schemas.microsoft.com/office/drawing/2014/main" id="{1513435B-ECFB-8442-A195-AF61DD700F5F}"/>
              </a:ext>
            </a:extLst>
          </p:cNvPr>
          <p:cNvSpPr>
            <a:spLocks noGrp="1"/>
          </p:cNvSpPr>
          <p:nvPr>
            <p:ph type="body" sz="half" idx="10"/>
          </p:nvPr>
        </p:nvSpPr>
        <p:spPr>
          <a:xfrm>
            <a:off x="4989991" y="646065"/>
            <a:ext cx="3763106" cy="1679947"/>
          </a:xfrm>
          <a:noFill/>
          <a:ln>
            <a:noFill/>
          </a:ln>
        </p:spPr>
        <p:txBody>
          <a:bodyPr/>
          <a:lstStyle/>
          <a:p>
            <a:pPr>
              <a:lnSpc>
                <a:spcPts val="4200"/>
              </a:lnSpc>
            </a:pPr>
            <a:r>
              <a:rPr lang="en-GB" sz="3600">
                <a:ln w="12700">
                  <a:noFill/>
                </a:ln>
              </a:rPr>
              <a:t>Vilkas </a:t>
            </a:r>
            <a:r>
              <a:rPr lang="en-GB" sz="3600" err="1">
                <a:ln w="12700">
                  <a:noFill/>
                </a:ln>
              </a:rPr>
              <a:t>yrittäjyysyhteisö</a:t>
            </a:r>
            <a:endParaRPr lang="en-GB" sz="3600" err="1">
              <a:ln w="12700">
                <a:noFill/>
              </a:ln>
              <a:cs typeface="Arial"/>
            </a:endParaRPr>
          </a:p>
          <a:p>
            <a:pPr>
              <a:lnSpc>
                <a:spcPts val="4200"/>
              </a:lnSpc>
            </a:pPr>
            <a:endParaRPr lang="en-GB" sz="3600">
              <a:ln w="12700">
                <a:noFill/>
              </a:ln>
            </a:endParaRPr>
          </a:p>
        </p:txBody>
      </p:sp>
      <p:sp>
        <p:nvSpPr>
          <p:cNvPr id="28" name="Text Placeholder 1">
            <a:extLst>
              <a:ext uri="{FF2B5EF4-FFF2-40B4-BE49-F238E27FC236}">
                <a16:creationId xmlns:a16="http://schemas.microsoft.com/office/drawing/2014/main" id="{E0FE7513-2159-7B49-A870-DB89330B1548}"/>
              </a:ext>
            </a:extLst>
          </p:cNvPr>
          <p:cNvSpPr txBox="1">
            <a:spLocks/>
          </p:cNvSpPr>
          <p:nvPr/>
        </p:nvSpPr>
        <p:spPr>
          <a:xfrm>
            <a:off x="4989991" y="2033685"/>
            <a:ext cx="4321961" cy="2789224"/>
          </a:xfrm>
          <a:prstGeom prst="rect">
            <a:avLst/>
          </a:prstGeom>
        </p:spPr>
        <p:txBody>
          <a:bodyPr wrap="square" lIns="0" tIns="0" rIns="0" bIns="45720" anchor="t">
            <a:no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180975" indent="-180975">
              <a:lnSpc>
                <a:spcPts val="1800"/>
              </a:lnSpc>
              <a:buFont typeface="Arial" panose="020B0604020202020204" pitchFamily="34" charset="0"/>
              <a:buChar char="•"/>
            </a:pPr>
            <a:r>
              <a:rPr lang="en-US" sz="1400">
                <a:ea typeface="+mn-lt"/>
                <a:cs typeface="+mn-lt"/>
              </a:rPr>
              <a:t>Matalan </a:t>
            </a:r>
            <a:r>
              <a:rPr lang="en-US" sz="1400" err="1">
                <a:ea typeface="+mn-lt"/>
                <a:cs typeface="+mn-lt"/>
              </a:rPr>
              <a:t>hierarkian</a:t>
            </a:r>
            <a:r>
              <a:rPr lang="en-US" sz="1400">
                <a:ea typeface="+mn-lt"/>
                <a:cs typeface="+mn-lt"/>
              </a:rPr>
              <a:t> </a:t>
            </a:r>
            <a:r>
              <a:rPr lang="en-US" sz="1400" err="1">
                <a:ea typeface="+mn-lt"/>
                <a:cs typeface="+mn-lt"/>
              </a:rPr>
              <a:t>kulttuuri</a:t>
            </a:r>
            <a:r>
              <a:rPr lang="en-US" sz="1400">
                <a:ea typeface="+mn-lt"/>
                <a:cs typeface="+mn-lt"/>
              </a:rPr>
              <a:t> ja </a:t>
            </a:r>
            <a:r>
              <a:rPr lang="en-US" sz="1400" err="1">
                <a:ea typeface="+mn-lt"/>
                <a:cs typeface="+mn-lt"/>
              </a:rPr>
              <a:t>opiskelijoiden</a:t>
            </a:r>
            <a:r>
              <a:rPr lang="en-US" sz="1400">
                <a:ea typeface="+mn-lt"/>
                <a:cs typeface="+mn-lt"/>
              </a:rPr>
              <a:t> </a:t>
            </a:r>
            <a:r>
              <a:rPr lang="en-US" sz="1400" err="1">
                <a:ea typeface="+mn-lt"/>
                <a:cs typeface="+mn-lt"/>
              </a:rPr>
              <a:t>aktiivinen</a:t>
            </a:r>
            <a:r>
              <a:rPr lang="en-US" sz="1400">
                <a:ea typeface="+mn-lt"/>
                <a:cs typeface="+mn-lt"/>
              </a:rPr>
              <a:t> </a:t>
            </a:r>
            <a:r>
              <a:rPr lang="en-US" sz="1400" err="1">
                <a:ea typeface="+mn-lt"/>
                <a:cs typeface="+mn-lt"/>
              </a:rPr>
              <a:t>toiminta</a:t>
            </a:r>
            <a:r>
              <a:rPr lang="en-US" sz="1400">
                <a:ea typeface="+mn-lt"/>
                <a:cs typeface="+mn-lt"/>
              </a:rPr>
              <a:t> </a:t>
            </a:r>
            <a:r>
              <a:rPr lang="en-US" sz="1400" err="1">
                <a:ea typeface="+mn-lt"/>
                <a:cs typeface="+mn-lt"/>
              </a:rPr>
              <a:t>ovat</a:t>
            </a:r>
            <a:r>
              <a:rPr lang="en-US" sz="1400">
                <a:ea typeface="+mn-lt"/>
                <a:cs typeface="+mn-lt"/>
              </a:rPr>
              <a:t> </a:t>
            </a:r>
            <a:r>
              <a:rPr lang="en-US" sz="1400" err="1">
                <a:ea typeface="+mn-lt"/>
                <a:cs typeface="+mn-lt"/>
              </a:rPr>
              <a:t>Aallon</a:t>
            </a:r>
            <a:r>
              <a:rPr lang="en-US" sz="1400">
                <a:ea typeface="+mn-lt"/>
                <a:cs typeface="+mn-lt"/>
              </a:rPr>
              <a:t> </a:t>
            </a:r>
            <a:r>
              <a:rPr lang="en-US" sz="1400" err="1">
                <a:ea typeface="+mn-lt"/>
                <a:cs typeface="+mn-lt"/>
              </a:rPr>
              <a:t>yrittäjyyshteisön</a:t>
            </a:r>
            <a:r>
              <a:rPr lang="en-US" sz="1400">
                <a:ea typeface="+mn-lt"/>
                <a:cs typeface="+mn-lt"/>
              </a:rPr>
              <a:t> </a:t>
            </a:r>
            <a:r>
              <a:rPr lang="en-US" sz="1400" err="1">
                <a:ea typeface="+mn-lt"/>
                <a:cs typeface="+mn-lt"/>
              </a:rPr>
              <a:t>liikkeellepaneva</a:t>
            </a:r>
            <a:r>
              <a:rPr lang="en-US" sz="1400">
                <a:ea typeface="+mn-lt"/>
                <a:cs typeface="+mn-lt"/>
              </a:rPr>
              <a:t> </a:t>
            </a:r>
            <a:r>
              <a:rPr lang="en-US" sz="1400" err="1">
                <a:ea typeface="+mn-lt"/>
                <a:cs typeface="+mn-lt"/>
              </a:rPr>
              <a:t>voima</a:t>
            </a:r>
            <a:r>
              <a:rPr lang="en-US" sz="1400">
                <a:ea typeface="+mn-lt"/>
                <a:cs typeface="+mn-lt"/>
              </a:rPr>
              <a:t>. </a:t>
            </a:r>
            <a:endParaRPr lang="en-US">
              <a:ea typeface="+mn-lt"/>
              <a:cs typeface="+mn-lt"/>
            </a:endParaRPr>
          </a:p>
          <a:p>
            <a:pPr marL="180975" indent="-180975">
              <a:lnSpc>
                <a:spcPts val="1800"/>
              </a:lnSpc>
              <a:buFont typeface="Arial" panose="020B0604020202020204" pitchFamily="34" charset="0"/>
              <a:buChar char="•"/>
            </a:pPr>
            <a:r>
              <a:rPr lang="en-US" sz="1400" err="1">
                <a:ea typeface="+mn-lt"/>
                <a:cs typeface="+mn-lt"/>
              </a:rPr>
              <a:t>Aallon</a:t>
            </a:r>
            <a:r>
              <a:rPr lang="en-US" sz="1400">
                <a:ea typeface="+mn-lt"/>
                <a:cs typeface="+mn-lt"/>
              </a:rPr>
              <a:t> </a:t>
            </a:r>
            <a:r>
              <a:rPr lang="en-US" sz="1400" err="1">
                <a:ea typeface="+mn-lt"/>
                <a:cs typeface="+mn-lt"/>
              </a:rPr>
              <a:t>opiskelijayhteisössä</a:t>
            </a:r>
            <a:r>
              <a:rPr lang="en-US" sz="1400">
                <a:ea typeface="+mn-lt"/>
                <a:cs typeface="+mn-lt"/>
              </a:rPr>
              <a:t> ovat syntyneet</a:t>
            </a:r>
            <a:br>
              <a:rPr lang="en-US" sz="1400">
                <a:ea typeface="+mn-lt"/>
                <a:cs typeface="+mn-lt"/>
              </a:rPr>
            </a:br>
            <a:r>
              <a:rPr lang="en-US" sz="1400">
                <a:ea typeface="+mn-lt"/>
                <a:cs typeface="+mn-lt"/>
              </a:rPr>
              <a:t>maailman </a:t>
            </a:r>
            <a:r>
              <a:rPr lang="en-US" sz="1400" err="1">
                <a:ea typeface="+mn-lt"/>
                <a:cs typeface="+mn-lt"/>
              </a:rPr>
              <a:t>merkittävimpiin</a:t>
            </a:r>
            <a:r>
              <a:rPr lang="en-US" sz="1400">
                <a:ea typeface="+mn-lt"/>
                <a:cs typeface="+mn-lt"/>
              </a:rPr>
              <a:t> startup-</a:t>
            </a:r>
            <a:r>
              <a:rPr lang="en-US" sz="1400" err="1">
                <a:ea typeface="+mn-lt"/>
                <a:cs typeface="+mn-lt"/>
              </a:rPr>
              <a:t>tapahtumiin</a:t>
            </a:r>
            <a:r>
              <a:rPr lang="en-US" sz="1400">
                <a:ea typeface="+mn-lt"/>
                <a:cs typeface="+mn-lt"/>
              </a:rPr>
              <a:t> </a:t>
            </a:r>
            <a:r>
              <a:rPr lang="en-US" sz="1400" err="1">
                <a:ea typeface="+mn-lt"/>
                <a:cs typeface="+mn-lt"/>
              </a:rPr>
              <a:t>kuuluva</a:t>
            </a:r>
            <a:r>
              <a:rPr lang="en-US" sz="1400">
                <a:ea typeface="+mn-lt"/>
                <a:cs typeface="+mn-lt"/>
              </a:rPr>
              <a:t> Slush ja </a:t>
            </a:r>
            <a:r>
              <a:rPr lang="en-US" sz="1400" err="1">
                <a:ea typeface="+mn-lt"/>
                <a:cs typeface="+mn-lt"/>
              </a:rPr>
              <a:t>Euroopan</a:t>
            </a:r>
            <a:r>
              <a:rPr lang="en-US" sz="1400">
                <a:ea typeface="+mn-lt"/>
                <a:cs typeface="+mn-lt"/>
              </a:rPr>
              <a:t> </a:t>
            </a:r>
            <a:r>
              <a:rPr lang="en-US" sz="1400" err="1">
                <a:ea typeface="+mn-lt"/>
                <a:cs typeface="+mn-lt"/>
              </a:rPr>
              <a:t>johtava</a:t>
            </a:r>
            <a:r>
              <a:rPr lang="en-US" sz="1400">
                <a:ea typeface="+mn-lt"/>
                <a:cs typeface="+mn-lt"/>
              </a:rPr>
              <a:t> hackathon Junction. </a:t>
            </a:r>
          </a:p>
          <a:p>
            <a:pPr>
              <a:lnSpc>
                <a:spcPts val="1800"/>
              </a:lnSpc>
            </a:pPr>
            <a:endParaRPr lang="en-US" sz="1400">
              <a:ea typeface="+mn-lt"/>
              <a:cs typeface="+mn-lt"/>
            </a:endParaRPr>
          </a:p>
          <a:p>
            <a:pPr>
              <a:lnSpc>
                <a:spcPts val="1800"/>
              </a:lnSpc>
            </a:pPr>
            <a:endParaRPr lang="en-US" sz="1400">
              <a:ea typeface="+mn-lt"/>
              <a:cs typeface="+mn-lt"/>
            </a:endParaRPr>
          </a:p>
          <a:p>
            <a:pPr>
              <a:lnSpc>
                <a:spcPts val="1800"/>
              </a:lnSpc>
            </a:pPr>
            <a:endParaRPr lang="en-US" sz="1400">
              <a:ea typeface="+mn-lt"/>
              <a:cs typeface="+mn-lt"/>
            </a:endParaRPr>
          </a:p>
          <a:p>
            <a:pPr>
              <a:lnSpc>
                <a:spcPts val="1800"/>
              </a:lnSpc>
            </a:pPr>
            <a:endParaRPr lang="en-US" sz="1400">
              <a:ea typeface="+mn-lt"/>
              <a:cs typeface="+mn-lt"/>
            </a:endParaRPr>
          </a:p>
          <a:p>
            <a:pPr>
              <a:lnSpc>
                <a:spcPts val="1800"/>
              </a:lnSpc>
            </a:pPr>
            <a:endParaRPr lang="en-US" sz="1400">
              <a:ea typeface="+mn-lt"/>
              <a:cs typeface="+mn-lt"/>
            </a:endParaRPr>
          </a:p>
        </p:txBody>
      </p:sp>
      <p:pic>
        <p:nvPicPr>
          <p:cNvPr id="18" name="Kuva 9">
            <a:extLst>
              <a:ext uri="{FF2B5EF4-FFF2-40B4-BE49-F238E27FC236}">
                <a16:creationId xmlns:a16="http://schemas.microsoft.com/office/drawing/2014/main" id="{0DBF9E5F-31EA-EF41-B19F-BE74D895490F}"/>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0" y="4572450"/>
            <a:ext cx="1969868" cy="856800"/>
          </a:xfrm>
          <a:prstGeom prst="rect">
            <a:avLst/>
          </a:prstGeom>
        </p:spPr>
      </p:pic>
    </p:spTree>
    <p:extLst>
      <p:ext uri="{BB962C8B-B14F-4D97-AF65-F5344CB8AC3E}">
        <p14:creationId xmlns:p14="http://schemas.microsoft.com/office/powerpoint/2010/main" val="5548525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DA06682-0EB8-453F-9FE8-82AE231ADBFB}"/>
              </a:ext>
            </a:extLst>
          </p:cNvPr>
          <p:cNvSpPr>
            <a:spLocks noGrp="1"/>
          </p:cNvSpPr>
          <p:nvPr>
            <p:ph type="title"/>
          </p:nvPr>
        </p:nvSpPr>
        <p:spPr>
          <a:xfrm>
            <a:off x="354565" y="1182451"/>
            <a:ext cx="4209499" cy="570773"/>
          </a:xfrm>
        </p:spPr>
        <p:txBody>
          <a:bodyPr/>
          <a:lstStyle/>
          <a:p>
            <a:r>
              <a:rPr lang="fi-FI" sz="3500" dirty="0"/>
              <a:t>Kemian tekniikan korkeakoulu</a:t>
            </a:r>
            <a:endParaRPr lang="en-FI" dirty="0"/>
          </a:p>
        </p:txBody>
      </p:sp>
      <p:sp>
        <p:nvSpPr>
          <p:cNvPr id="7" name="Text Placeholder 6">
            <a:extLst>
              <a:ext uri="{FF2B5EF4-FFF2-40B4-BE49-F238E27FC236}">
                <a16:creationId xmlns:a16="http://schemas.microsoft.com/office/drawing/2014/main" id="{C8B0DE0C-062E-4F08-A435-18C4604D4AEF}"/>
              </a:ext>
            </a:extLst>
          </p:cNvPr>
          <p:cNvSpPr>
            <a:spLocks noGrp="1"/>
          </p:cNvSpPr>
          <p:nvPr>
            <p:ph type="body" sz="half" idx="2"/>
          </p:nvPr>
        </p:nvSpPr>
        <p:spPr/>
        <p:txBody>
          <a:bodyPr/>
          <a:lstStyle/>
          <a:p>
            <a:r>
              <a:rPr lang="fi-FI" dirty="0"/>
              <a:t>Muutoksen katalysaattori</a:t>
            </a:r>
          </a:p>
          <a:p>
            <a:endParaRPr lang="en-FI" dirty="0"/>
          </a:p>
        </p:txBody>
      </p:sp>
      <p:pic>
        <p:nvPicPr>
          <p:cNvPr id="11" name="Picture Placeholder 4">
            <a:extLst>
              <a:ext uri="{FF2B5EF4-FFF2-40B4-BE49-F238E27FC236}">
                <a16:creationId xmlns:a16="http://schemas.microsoft.com/office/drawing/2014/main" id="{4B08C442-2596-4173-8406-BABE60982CB7}"/>
              </a:ext>
            </a:extLst>
          </p:cNvPr>
          <p:cNvPicPr>
            <a:picLocks noGrp="1" noChangeAspect="1"/>
          </p:cNvPicPr>
          <p:nvPr>
            <p:ph type="pic" idx="13"/>
          </p:nvPr>
        </p:nvPicPr>
        <p:blipFill rotWithShape="1">
          <a:blip r:embed="rId2"/>
          <a:srcRect t="12565" b="12565"/>
          <a:stretch/>
        </p:blipFill>
        <p:spPr>
          <a:xfrm>
            <a:off x="4564064" y="0"/>
            <a:ext cx="4579937" cy="5715000"/>
          </a:xfrm>
          <a:prstGeom prst="rect">
            <a:avLst/>
          </a:prstGeom>
          <a:noFill/>
        </p:spPr>
      </p:pic>
    </p:spTree>
    <p:extLst>
      <p:ext uri="{BB962C8B-B14F-4D97-AF65-F5344CB8AC3E}">
        <p14:creationId xmlns:p14="http://schemas.microsoft.com/office/powerpoint/2010/main" val="6281219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47569" y="1202851"/>
            <a:ext cx="4463223" cy="3957663"/>
          </a:xfrm>
          <a:prstGeom prst="rect">
            <a:avLst/>
          </a:prstGeom>
        </p:spPr>
        <p:txBody>
          <a:bodyPr/>
          <a:lstStyle/>
          <a:p>
            <a:pPr marL="342900" indent="-342900">
              <a:buFont typeface="Arial" panose="020B0604020202020204" pitchFamily="34" charset="0"/>
              <a:buChar char="•"/>
            </a:pPr>
            <a:r>
              <a:rPr lang="en-US" sz="1600" b="1" dirty="0" err="1"/>
              <a:t>Luonnontieteet</a:t>
            </a:r>
            <a:r>
              <a:rPr lang="en-US" sz="1600" b="1" dirty="0"/>
              <a:t> ja </a:t>
            </a:r>
            <a:r>
              <a:rPr lang="en-US" sz="1600" b="1" dirty="0" err="1"/>
              <a:t>insinööritieteet</a:t>
            </a:r>
            <a:r>
              <a:rPr lang="en-US" sz="1600" b="1" dirty="0"/>
              <a:t> </a:t>
            </a:r>
            <a:r>
              <a:rPr lang="en-US" sz="1600" b="1" dirty="0" err="1"/>
              <a:t>yhdistetään</a:t>
            </a:r>
            <a:r>
              <a:rPr lang="en-US" sz="1600" b="1" dirty="0"/>
              <a:t> </a:t>
            </a:r>
            <a:r>
              <a:rPr lang="en-US" sz="1600" b="1" dirty="0" err="1"/>
              <a:t>korkealaatuisen</a:t>
            </a:r>
            <a:r>
              <a:rPr lang="en-US" sz="1600" b="1" dirty="0"/>
              <a:t> </a:t>
            </a:r>
            <a:r>
              <a:rPr lang="en-US" sz="1600" b="1" dirty="0" err="1"/>
              <a:t>opetuksen</a:t>
            </a:r>
            <a:r>
              <a:rPr lang="en-US" sz="1600" b="1" dirty="0"/>
              <a:t> </a:t>
            </a:r>
            <a:r>
              <a:rPr lang="en-US" sz="1600" b="1" dirty="0" err="1"/>
              <a:t>avulla</a:t>
            </a:r>
            <a:r>
              <a:rPr lang="en-US" sz="1600" b="1" dirty="0"/>
              <a:t> </a:t>
            </a:r>
          </a:p>
          <a:p>
            <a:pPr marL="342900" indent="-342900">
              <a:buFont typeface="Arial" panose="020B0604020202020204" pitchFamily="34" charset="0"/>
              <a:buChar char="•"/>
            </a:pPr>
            <a:r>
              <a:rPr lang="en-US" sz="1600" b="1" dirty="0" err="1"/>
              <a:t>Opetuksemme</a:t>
            </a:r>
            <a:r>
              <a:rPr lang="en-US" sz="1600" b="1" dirty="0"/>
              <a:t> </a:t>
            </a:r>
            <a:r>
              <a:rPr lang="en-US" sz="1600" b="1" dirty="0" err="1"/>
              <a:t>pohjautuu</a:t>
            </a:r>
            <a:r>
              <a:rPr lang="en-US" sz="1600" b="1" dirty="0"/>
              <a:t> </a:t>
            </a:r>
            <a:r>
              <a:rPr lang="en-US" sz="1600" b="1" dirty="0" err="1"/>
              <a:t>kansainvälisesti</a:t>
            </a:r>
            <a:r>
              <a:rPr lang="en-US" sz="1600" b="1" dirty="0"/>
              <a:t> </a:t>
            </a:r>
            <a:r>
              <a:rPr lang="en-US" sz="1600" b="1" dirty="0" err="1"/>
              <a:t>korkeatasoiseen</a:t>
            </a:r>
            <a:r>
              <a:rPr lang="en-US" sz="1600" b="1" dirty="0"/>
              <a:t> </a:t>
            </a:r>
            <a:r>
              <a:rPr lang="en-US" sz="1600" b="1" dirty="0" err="1"/>
              <a:t>tutkimukseen</a:t>
            </a:r>
            <a:endParaRPr lang="en-US" sz="1600" b="1" dirty="0"/>
          </a:p>
          <a:p>
            <a:pPr marL="342900" indent="-342900">
              <a:buFont typeface="Arial" panose="020B0604020202020204" pitchFamily="34" charset="0"/>
              <a:buChar char="•"/>
            </a:pPr>
            <a:r>
              <a:rPr lang="en-US" sz="1600" dirty="0" err="1"/>
              <a:t>Painopistealueet</a:t>
            </a:r>
            <a:endParaRPr lang="en-US" sz="1600" dirty="0"/>
          </a:p>
          <a:p>
            <a:pPr marL="722313" indent="-342900">
              <a:lnSpc>
                <a:spcPct val="100000"/>
              </a:lnSpc>
              <a:buFont typeface="Arial" panose="020B0604020202020204" pitchFamily="34" charset="0"/>
              <a:buChar char="•"/>
            </a:pPr>
            <a:r>
              <a:rPr lang="en-US" sz="1600" dirty="0" err="1">
                <a:solidFill>
                  <a:srgbClr val="00B050"/>
                </a:solidFill>
              </a:rPr>
              <a:t>Biotalous</a:t>
            </a:r>
            <a:endParaRPr lang="en-US" sz="1600" dirty="0">
              <a:solidFill>
                <a:srgbClr val="00B050"/>
              </a:solidFill>
            </a:endParaRPr>
          </a:p>
          <a:p>
            <a:pPr marL="722313" indent="-342900">
              <a:lnSpc>
                <a:spcPct val="100000"/>
              </a:lnSpc>
              <a:buFont typeface="Arial" panose="020B0604020202020204" pitchFamily="34" charset="0"/>
              <a:buChar char="•"/>
            </a:pPr>
            <a:r>
              <a:rPr lang="en-US" sz="1600" dirty="0" err="1">
                <a:solidFill>
                  <a:srgbClr val="00B050"/>
                </a:solidFill>
              </a:rPr>
              <a:t>Kiertotalous</a:t>
            </a:r>
            <a:endParaRPr lang="en-US" sz="1600" dirty="0">
              <a:solidFill>
                <a:srgbClr val="00B050"/>
              </a:solidFill>
            </a:endParaRPr>
          </a:p>
          <a:p>
            <a:pPr marL="722313" indent="-342900">
              <a:lnSpc>
                <a:spcPct val="100000"/>
              </a:lnSpc>
              <a:buFont typeface="Arial" panose="020B0604020202020204" pitchFamily="34" charset="0"/>
              <a:buChar char="•"/>
            </a:pPr>
            <a:r>
              <a:rPr lang="en-US" sz="1600" dirty="0" err="1">
                <a:solidFill>
                  <a:srgbClr val="00B050"/>
                </a:solidFill>
              </a:rPr>
              <a:t>Vastuullisuus</a:t>
            </a:r>
            <a:endParaRPr lang="en-US" sz="1600" dirty="0">
              <a:solidFill>
                <a:srgbClr val="00B050"/>
              </a:solidFill>
            </a:endParaRPr>
          </a:p>
        </p:txBody>
      </p:sp>
      <p:sp>
        <p:nvSpPr>
          <p:cNvPr id="5" name="Text Placeholder 4">
            <a:extLst>
              <a:ext uri="{FF2B5EF4-FFF2-40B4-BE49-F238E27FC236}">
                <a16:creationId xmlns:a16="http://schemas.microsoft.com/office/drawing/2014/main" id="{AB15C209-BE89-7946-B260-1076480B8AD5}"/>
              </a:ext>
            </a:extLst>
          </p:cNvPr>
          <p:cNvSpPr>
            <a:spLocks noGrp="1"/>
          </p:cNvSpPr>
          <p:nvPr>
            <p:ph type="body" sz="half" idx="10"/>
          </p:nvPr>
        </p:nvSpPr>
        <p:spPr>
          <a:xfrm>
            <a:off x="291601" y="194400"/>
            <a:ext cx="4251523" cy="981257"/>
          </a:xfrm>
        </p:spPr>
        <p:txBody>
          <a:bodyPr/>
          <a:lstStyle/>
          <a:p>
            <a:r>
              <a:rPr lang="fi-FI" sz="2400" dirty="0"/>
              <a:t>Muuta maailmaa – opiskele kemian tekniikkaa</a:t>
            </a:r>
          </a:p>
        </p:txBody>
      </p:sp>
      <p:pic>
        <p:nvPicPr>
          <p:cNvPr id="9" name="Picture Placeholder 8" descr="A picture containing indoor, wall, person, beverage&#10;&#10;Description automatically generated">
            <a:extLst>
              <a:ext uri="{FF2B5EF4-FFF2-40B4-BE49-F238E27FC236}">
                <a16:creationId xmlns:a16="http://schemas.microsoft.com/office/drawing/2014/main" id="{CBD43672-5B96-B749-8DC0-555AD8DA1E87}"/>
              </a:ext>
            </a:extLst>
          </p:cNvPr>
          <p:cNvPicPr>
            <a:picLocks noGrp="1" noChangeAspect="1"/>
          </p:cNvPicPr>
          <p:nvPr>
            <p:ph type="pic" idx="11"/>
          </p:nvPr>
        </p:nvPicPr>
        <p:blipFill>
          <a:blip r:embed="rId3"/>
          <a:srcRect l="24134" r="24134"/>
          <a:stretch>
            <a:fillRect/>
          </a:stretch>
        </p:blipFill>
        <p:spPr/>
      </p:pic>
    </p:spTree>
    <p:extLst>
      <p:ext uri="{BB962C8B-B14F-4D97-AF65-F5344CB8AC3E}">
        <p14:creationId xmlns:p14="http://schemas.microsoft.com/office/powerpoint/2010/main" val="3648053114"/>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09E1090-CAC3-AD45-A771-BF5BE9D492FD}"/>
              </a:ext>
            </a:extLst>
          </p:cNvPr>
          <p:cNvSpPr>
            <a:spLocks noGrp="1"/>
          </p:cNvSpPr>
          <p:nvPr>
            <p:ph type="body" sz="half" idx="10"/>
          </p:nvPr>
        </p:nvSpPr>
        <p:spPr>
          <a:xfrm>
            <a:off x="486544" y="512540"/>
            <a:ext cx="8170913" cy="637484"/>
          </a:xfrm>
        </p:spPr>
        <p:txBody>
          <a:bodyPr vert="horz" lIns="0" tIns="0" rIns="0" bIns="0" rtlCol="0" anchor="t">
            <a:norm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US" sz="2400" dirty="0" err="1">
                <a:solidFill>
                  <a:prstClr val="black"/>
                </a:solidFill>
                <a:latin typeface="Arial" panose="020B0604020202020204"/>
                <a:cs typeface="Arial"/>
              </a:rPr>
              <a:t>Avainluvut</a:t>
            </a:r>
            <a:r>
              <a:rPr lang="en-US" sz="2400" dirty="0">
                <a:solidFill>
                  <a:prstClr val="black"/>
                </a:solidFill>
                <a:latin typeface="Arial" panose="020B0604020202020204"/>
                <a:cs typeface="Arial"/>
              </a:rPr>
              <a:t> 2020</a:t>
            </a:r>
            <a:endParaRPr lang="en-FI" sz="2400" dirty="0">
              <a:solidFill>
                <a:prstClr val="black"/>
              </a:solidFill>
              <a:latin typeface="Arial" panose="020B0604020202020204"/>
              <a:cs typeface="Arial"/>
            </a:endParaRPr>
          </a:p>
        </p:txBody>
      </p:sp>
      <p:graphicFrame>
        <p:nvGraphicFramePr>
          <p:cNvPr id="6" name="Diagram 5">
            <a:extLst>
              <a:ext uri="{FF2B5EF4-FFF2-40B4-BE49-F238E27FC236}">
                <a16:creationId xmlns:a16="http://schemas.microsoft.com/office/drawing/2014/main" id="{01C57CDC-FA87-4F99-83C8-CC750BBE44BD}"/>
              </a:ext>
            </a:extLst>
          </p:cNvPr>
          <p:cNvGraphicFramePr/>
          <p:nvPr>
            <p:extLst>
              <p:ext uri="{D42A27DB-BD31-4B8C-83A1-F6EECF244321}">
                <p14:modId xmlns:p14="http://schemas.microsoft.com/office/powerpoint/2010/main" val="397350771"/>
              </p:ext>
            </p:extLst>
          </p:nvPr>
        </p:nvGraphicFramePr>
        <p:xfrm>
          <a:off x="1209674" y="825500"/>
          <a:ext cx="713345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103503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5EDA7436-7271-8042-A9C4-97F3F08A6A8B}"/>
              </a:ext>
            </a:extLst>
          </p:cNvPr>
          <p:cNvSpPr/>
          <p:nvPr/>
        </p:nvSpPr>
        <p:spPr>
          <a:xfrm>
            <a:off x="233320" y="3043548"/>
            <a:ext cx="3810575" cy="1984308"/>
          </a:xfrm>
          <a:prstGeom prst="rect">
            <a:avLst/>
          </a:prstGeom>
          <a:solidFill>
            <a:schemeClr val="bg1"/>
          </a:solidFill>
          <a:ln w="19050">
            <a:solidFill>
              <a:srgbClr val="0096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7" name="Rectangle 26">
            <a:extLst>
              <a:ext uri="{FF2B5EF4-FFF2-40B4-BE49-F238E27FC236}">
                <a16:creationId xmlns:a16="http://schemas.microsoft.com/office/drawing/2014/main" id="{147579E6-78E6-BA43-B30E-D55064F7FF7A}"/>
              </a:ext>
            </a:extLst>
          </p:cNvPr>
          <p:cNvSpPr/>
          <p:nvPr/>
        </p:nvSpPr>
        <p:spPr>
          <a:xfrm>
            <a:off x="233320" y="961291"/>
            <a:ext cx="3810575" cy="1846239"/>
          </a:xfrm>
          <a:prstGeom prst="rect">
            <a:avLst/>
          </a:prstGeom>
          <a:solidFill>
            <a:schemeClr val="bg1"/>
          </a:solidFill>
          <a:ln w="19050">
            <a:solidFill>
              <a:srgbClr val="0096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6" name="Rectangle 25">
            <a:extLst>
              <a:ext uri="{FF2B5EF4-FFF2-40B4-BE49-F238E27FC236}">
                <a16:creationId xmlns:a16="http://schemas.microsoft.com/office/drawing/2014/main" id="{BCFC311D-B6FE-2D46-8206-63AD8C7DC602}"/>
              </a:ext>
            </a:extLst>
          </p:cNvPr>
          <p:cNvSpPr/>
          <p:nvPr/>
        </p:nvSpPr>
        <p:spPr>
          <a:xfrm>
            <a:off x="5177161" y="3043548"/>
            <a:ext cx="3676313" cy="1984308"/>
          </a:xfrm>
          <a:prstGeom prst="rect">
            <a:avLst/>
          </a:prstGeom>
          <a:solidFill>
            <a:schemeClr val="bg1"/>
          </a:solidFill>
          <a:ln w="19050">
            <a:solidFill>
              <a:srgbClr val="0096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Rectangle 1">
            <a:extLst>
              <a:ext uri="{FF2B5EF4-FFF2-40B4-BE49-F238E27FC236}">
                <a16:creationId xmlns:a16="http://schemas.microsoft.com/office/drawing/2014/main" id="{E81F59D8-29DD-BD4B-9C64-983511B2B06D}"/>
              </a:ext>
            </a:extLst>
          </p:cNvPr>
          <p:cNvSpPr/>
          <p:nvPr/>
        </p:nvSpPr>
        <p:spPr>
          <a:xfrm>
            <a:off x="5217290" y="961291"/>
            <a:ext cx="3636184" cy="1846239"/>
          </a:xfrm>
          <a:prstGeom prst="rect">
            <a:avLst/>
          </a:prstGeom>
          <a:solidFill>
            <a:schemeClr val="bg1"/>
          </a:solidFill>
          <a:ln w="19050">
            <a:solidFill>
              <a:srgbClr val="0096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0" name="Rectangle 9">
            <a:extLst>
              <a:ext uri="{FF2B5EF4-FFF2-40B4-BE49-F238E27FC236}">
                <a16:creationId xmlns:a16="http://schemas.microsoft.com/office/drawing/2014/main" id="{95375F86-2D87-452B-9967-EDD77C687BEC}"/>
              </a:ext>
            </a:extLst>
          </p:cNvPr>
          <p:cNvSpPr/>
          <p:nvPr/>
        </p:nvSpPr>
        <p:spPr>
          <a:xfrm>
            <a:off x="489506" y="1065320"/>
            <a:ext cx="3428225" cy="600164"/>
          </a:xfrm>
          <a:prstGeom prst="rect">
            <a:avLst/>
          </a:prstGeom>
        </p:spPr>
        <p:txBody>
          <a:bodyPr wrap="square" lIns="91440" tIns="45720" rIns="91440" bIns="45720" anchor="t">
            <a:spAutoFit/>
          </a:bodyPr>
          <a:lstStyle/>
          <a:p>
            <a:pPr defTabSz="685766">
              <a:defRPr/>
            </a:pPr>
            <a:r>
              <a:rPr lang="en-US" sz="1650" b="1" dirty="0">
                <a:solidFill>
                  <a:srgbClr val="FF0000"/>
                </a:solidFill>
                <a:latin typeface="Arial"/>
                <a:ea typeface="ＭＳ Ｐゴシック"/>
                <a:cs typeface="Arial"/>
              </a:rPr>
              <a:t>Biomass refining and advanced lignocellulosic materials </a:t>
            </a:r>
            <a:endParaRPr lang="fi-FI" sz="1650" dirty="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0E660047-8072-4BD6-B8CB-296F63A6B11A}"/>
              </a:ext>
            </a:extLst>
          </p:cNvPr>
          <p:cNvSpPr/>
          <p:nvPr/>
        </p:nvSpPr>
        <p:spPr>
          <a:xfrm>
            <a:off x="5555129" y="1064573"/>
            <a:ext cx="3145336" cy="600164"/>
          </a:xfrm>
          <a:prstGeom prst="rect">
            <a:avLst/>
          </a:prstGeom>
        </p:spPr>
        <p:txBody>
          <a:bodyPr wrap="square" lIns="91440" tIns="45720" rIns="91440" bIns="45720" anchor="t">
            <a:spAutoFit/>
          </a:bodyPr>
          <a:lstStyle/>
          <a:p>
            <a:pPr defTabSz="685766">
              <a:defRPr/>
            </a:pPr>
            <a:r>
              <a:rPr lang="en-US" sz="1650" b="1" dirty="0">
                <a:solidFill>
                  <a:srgbClr val="FF0000"/>
                </a:solidFill>
                <a:latin typeface="Arial"/>
                <a:ea typeface="ＭＳ Ｐゴシック"/>
                <a:cs typeface="Arial"/>
              </a:rPr>
              <a:t>Chemical engineering </a:t>
            </a:r>
            <a:br>
              <a:rPr lang="en-US" sz="1650" b="1" dirty="0">
                <a:solidFill>
                  <a:srgbClr val="FF0000"/>
                </a:solidFill>
                <a:latin typeface="Arial" panose="020B0604020202020204" pitchFamily="34" charset="0"/>
                <a:cs typeface="Arial" panose="020B0604020202020204" pitchFamily="34" charset="0"/>
              </a:rPr>
            </a:br>
            <a:r>
              <a:rPr lang="en-US" sz="1650" b="1" dirty="0">
                <a:solidFill>
                  <a:srgbClr val="FF0000"/>
                </a:solidFill>
                <a:latin typeface="Arial"/>
                <a:ea typeface="ＭＳ Ｐゴシック"/>
                <a:cs typeface="Arial"/>
              </a:rPr>
              <a:t>and circular processes</a:t>
            </a:r>
            <a:endParaRPr lang="fi-FI" sz="1650" dirty="0">
              <a:solidFill>
                <a:srgbClr val="FF0000"/>
              </a:solidFill>
              <a:latin typeface="Arial"/>
              <a:ea typeface="ＭＳ Ｐゴシック"/>
              <a:cs typeface="Arial"/>
            </a:endParaRPr>
          </a:p>
        </p:txBody>
      </p:sp>
      <p:sp>
        <p:nvSpPr>
          <p:cNvPr id="14" name="Rectangle 13">
            <a:extLst>
              <a:ext uri="{FF2B5EF4-FFF2-40B4-BE49-F238E27FC236}">
                <a16:creationId xmlns:a16="http://schemas.microsoft.com/office/drawing/2014/main" id="{21B47FF4-6BC5-4568-90A5-92091FBB8887}"/>
              </a:ext>
            </a:extLst>
          </p:cNvPr>
          <p:cNvSpPr/>
          <p:nvPr/>
        </p:nvSpPr>
        <p:spPr>
          <a:xfrm>
            <a:off x="5503707" y="3218005"/>
            <a:ext cx="3281668" cy="577081"/>
          </a:xfrm>
          <a:prstGeom prst="rect">
            <a:avLst/>
          </a:prstGeom>
        </p:spPr>
        <p:txBody>
          <a:bodyPr wrap="none" lIns="91440" tIns="45720" rIns="91440" bIns="45720" anchor="t">
            <a:spAutoFit/>
          </a:bodyPr>
          <a:lstStyle/>
          <a:p>
            <a:pPr defTabSz="685766">
              <a:defRPr/>
            </a:pPr>
            <a:r>
              <a:rPr lang="en-US" sz="1550" b="1" dirty="0">
                <a:solidFill>
                  <a:srgbClr val="FF0000"/>
                </a:solidFill>
                <a:latin typeface="Arial"/>
                <a:ea typeface="ＭＳ Ｐゴシック"/>
                <a:cs typeface="Arial"/>
              </a:rPr>
              <a:t> Chemistry for renewable </a:t>
            </a:r>
            <a:br>
              <a:rPr lang="en-US" sz="1550" b="1" dirty="0">
                <a:solidFill>
                  <a:srgbClr val="FF0000"/>
                </a:solidFill>
                <a:latin typeface="Arial" panose="020B0604020202020204" pitchFamily="34" charset="0"/>
                <a:cs typeface="Arial" panose="020B0604020202020204" pitchFamily="34" charset="0"/>
              </a:rPr>
            </a:br>
            <a:r>
              <a:rPr lang="en-US" sz="1550" b="1" dirty="0">
                <a:solidFill>
                  <a:srgbClr val="FF0000"/>
                </a:solidFill>
                <a:latin typeface="Arial"/>
                <a:ea typeface="ＭＳ Ｐゴシック"/>
                <a:cs typeface="Arial"/>
              </a:rPr>
              <a:t> energy and functional materials</a:t>
            </a:r>
          </a:p>
        </p:txBody>
      </p:sp>
      <p:sp>
        <p:nvSpPr>
          <p:cNvPr id="15" name="Rectangle 14">
            <a:extLst>
              <a:ext uri="{FF2B5EF4-FFF2-40B4-BE49-F238E27FC236}">
                <a16:creationId xmlns:a16="http://schemas.microsoft.com/office/drawing/2014/main" id="{EFA74D79-C836-4D7F-B3AE-D8097B67F1FA}"/>
              </a:ext>
            </a:extLst>
          </p:cNvPr>
          <p:cNvSpPr/>
          <p:nvPr/>
        </p:nvSpPr>
        <p:spPr>
          <a:xfrm>
            <a:off x="489506" y="3173769"/>
            <a:ext cx="2983689" cy="600164"/>
          </a:xfrm>
          <a:prstGeom prst="rect">
            <a:avLst/>
          </a:prstGeom>
        </p:spPr>
        <p:txBody>
          <a:bodyPr wrap="square" lIns="91440" tIns="45720" rIns="91440" bIns="45720" anchor="t">
            <a:spAutoFit/>
          </a:bodyPr>
          <a:lstStyle/>
          <a:p>
            <a:pPr defTabSz="617129">
              <a:defRPr/>
            </a:pPr>
            <a:r>
              <a:rPr lang="en-US" sz="1650" b="1" dirty="0">
                <a:solidFill>
                  <a:srgbClr val="FF0000"/>
                </a:solidFill>
                <a:latin typeface="Arial"/>
                <a:ea typeface="ＭＳ Ｐゴシック"/>
                <a:cs typeface="Arial"/>
              </a:rPr>
              <a:t>Molecular bioscience and   </a:t>
            </a:r>
          </a:p>
          <a:p>
            <a:pPr defTabSz="617129">
              <a:defRPr/>
            </a:pPr>
            <a:r>
              <a:rPr lang="en-US" sz="1650" b="1" dirty="0">
                <a:solidFill>
                  <a:srgbClr val="FF0000"/>
                </a:solidFill>
                <a:latin typeface="Arial"/>
                <a:ea typeface="ＭＳ Ｐゴシック"/>
                <a:cs typeface="Arial"/>
              </a:rPr>
              <a:t>Industrial biotechnology</a:t>
            </a:r>
          </a:p>
        </p:txBody>
      </p:sp>
      <p:sp>
        <p:nvSpPr>
          <p:cNvPr id="22" name="Text Placeholder 1">
            <a:extLst>
              <a:ext uri="{FF2B5EF4-FFF2-40B4-BE49-F238E27FC236}">
                <a16:creationId xmlns:a16="http://schemas.microsoft.com/office/drawing/2014/main" id="{38754B8E-E07E-4212-8B9B-3301057FF63B}"/>
              </a:ext>
            </a:extLst>
          </p:cNvPr>
          <p:cNvSpPr txBox="1">
            <a:spLocks/>
          </p:cNvSpPr>
          <p:nvPr/>
        </p:nvSpPr>
        <p:spPr>
          <a:xfrm>
            <a:off x="233319" y="375553"/>
            <a:ext cx="8434576" cy="514052"/>
          </a:xfrm>
          <a:prstGeom prst="rect">
            <a:avLst/>
          </a:prstGeom>
        </p:spPr>
        <p:txBody>
          <a:bodyPr lIns="0" tIns="0" rIns="0" bIns="0" anchor="t"/>
          <a:lstStyle>
            <a:lvl1pPr marL="0" indent="0" algn="l" defTabSz="685800" rtl="0" eaLnBrk="1" latinLnBrk="0" hangingPunct="1">
              <a:lnSpc>
                <a:spcPct val="100000"/>
              </a:lnSpc>
              <a:spcBef>
                <a:spcPts val="750"/>
              </a:spcBef>
              <a:buFont typeface="Arial"/>
              <a:buNone/>
              <a:defRPr sz="3600" b="1" kern="1200" baseline="0">
                <a:solidFill>
                  <a:schemeClr val="tx1"/>
                </a:solidFill>
                <a:latin typeface="+mn-lt"/>
                <a:ea typeface="+mn-ea"/>
                <a:cs typeface="+mn-cs"/>
              </a:defRPr>
            </a:lvl1pPr>
            <a:lvl2pPr marL="308610" indent="0" algn="l" defTabSz="685800" rtl="0" eaLnBrk="1" latinLnBrk="0" hangingPunct="1">
              <a:lnSpc>
                <a:spcPct val="90000"/>
              </a:lnSpc>
              <a:spcBef>
                <a:spcPts val="375"/>
              </a:spcBef>
              <a:buFont typeface="Arial"/>
              <a:buNone/>
              <a:defRPr sz="945" kern="1200">
                <a:solidFill>
                  <a:schemeClr val="tx1"/>
                </a:solidFill>
                <a:latin typeface="+mn-lt"/>
                <a:ea typeface="+mn-ea"/>
                <a:cs typeface="+mn-cs"/>
              </a:defRPr>
            </a:lvl2pPr>
            <a:lvl3pPr marL="617220" indent="0" algn="l" defTabSz="685800" rtl="0" eaLnBrk="1" latinLnBrk="0" hangingPunct="1">
              <a:lnSpc>
                <a:spcPct val="90000"/>
              </a:lnSpc>
              <a:spcBef>
                <a:spcPts val="375"/>
              </a:spcBef>
              <a:buFont typeface="Arial"/>
              <a:buNone/>
              <a:defRPr sz="810" kern="1200">
                <a:solidFill>
                  <a:schemeClr val="tx1"/>
                </a:solidFill>
                <a:latin typeface="+mn-lt"/>
                <a:ea typeface="+mn-ea"/>
                <a:cs typeface="+mn-cs"/>
              </a:defRPr>
            </a:lvl3pPr>
            <a:lvl4pPr marL="925830" indent="0" algn="l" defTabSz="685800" rtl="0" eaLnBrk="1" latinLnBrk="0" hangingPunct="1">
              <a:lnSpc>
                <a:spcPct val="90000"/>
              </a:lnSpc>
              <a:spcBef>
                <a:spcPts val="375"/>
              </a:spcBef>
              <a:buFont typeface="Arial"/>
              <a:buNone/>
              <a:defRPr sz="675" kern="1200">
                <a:solidFill>
                  <a:schemeClr val="tx1"/>
                </a:solidFill>
                <a:latin typeface="+mn-lt"/>
                <a:ea typeface="+mn-ea"/>
                <a:cs typeface="+mn-cs"/>
              </a:defRPr>
            </a:lvl4pPr>
            <a:lvl5pPr marL="1234440" indent="0" algn="l" defTabSz="685800" rtl="0" eaLnBrk="1" latinLnBrk="0" hangingPunct="1">
              <a:lnSpc>
                <a:spcPct val="90000"/>
              </a:lnSpc>
              <a:spcBef>
                <a:spcPts val="375"/>
              </a:spcBef>
              <a:buFont typeface="Arial"/>
              <a:buNone/>
              <a:defRPr sz="675" kern="1200">
                <a:solidFill>
                  <a:schemeClr val="tx1"/>
                </a:solidFill>
                <a:latin typeface="+mn-lt"/>
                <a:ea typeface="+mn-ea"/>
                <a:cs typeface="+mn-cs"/>
              </a:defRPr>
            </a:lvl5pPr>
            <a:lvl6pPr marL="1543050" indent="0" algn="l" defTabSz="685800" rtl="0" eaLnBrk="1" latinLnBrk="0" hangingPunct="1">
              <a:lnSpc>
                <a:spcPct val="90000"/>
              </a:lnSpc>
              <a:spcBef>
                <a:spcPts val="375"/>
              </a:spcBef>
              <a:buFont typeface="Arial"/>
              <a:buNone/>
              <a:defRPr sz="675" kern="1200">
                <a:solidFill>
                  <a:schemeClr val="tx1"/>
                </a:solidFill>
                <a:latin typeface="+mn-lt"/>
                <a:ea typeface="+mn-ea"/>
                <a:cs typeface="+mn-cs"/>
              </a:defRPr>
            </a:lvl6pPr>
            <a:lvl7pPr marL="1851660" indent="0" algn="l" defTabSz="685800" rtl="0" eaLnBrk="1" latinLnBrk="0" hangingPunct="1">
              <a:lnSpc>
                <a:spcPct val="90000"/>
              </a:lnSpc>
              <a:spcBef>
                <a:spcPts val="375"/>
              </a:spcBef>
              <a:buFont typeface="Arial"/>
              <a:buNone/>
              <a:defRPr sz="675" kern="1200">
                <a:solidFill>
                  <a:schemeClr val="tx1"/>
                </a:solidFill>
                <a:latin typeface="+mn-lt"/>
                <a:ea typeface="+mn-ea"/>
                <a:cs typeface="+mn-cs"/>
              </a:defRPr>
            </a:lvl7pPr>
            <a:lvl8pPr marL="2160270" indent="0" algn="l" defTabSz="685800" rtl="0" eaLnBrk="1" latinLnBrk="0" hangingPunct="1">
              <a:lnSpc>
                <a:spcPct val="90000"/>
              </a:lnSpc>
              <a:spcBef>
                <a:spcPts val="375"/>
              </a:spcBef>
              <a:buFont typeface="Arial"/>
              <a:buNone/>
              <a:defRPr sz="675" kern="1200">
                <a:solidFill>
                  <a:schemeClr val="tx1"/>
                </a:solidFill>
                <a:latin typeface="+mn-lt"/>
                <a:ea typeface="+mn-ea"/>
                <a:cs typeface="+mn-cs"/>
              </a:defRPr>
            </a:lvl8pPr>
            <a:lvl9pPr marL="2468880" indent="0" algn="l" defTabSz="685800" rtl="0" eaLnBrk="1" latinLnBrk="0" hangingPunct="1">
              <a:lnSpc>
                <a:spcPct val="90000"/>
              </a:lnSpc>
              <a:spcBef>
                <a:spcPts val="375"/>
              </a:spcBef>
              <a:buFont typeface="Arial"/>
              <a:buNone/>
              <a:defRPr sz="675" kern="1200">
                <a:solidFill>
                  <a:schemeClr val="tx1"/>
                </a:solidFill>
                <a:latin typeface="+mn-lt"/>
                <a:ea typeface="+mn-ea"/>
                <a:cs typeface="+mn-cs"/>
              </a:defRPr>
            </a:lvl9pPr>
          </a:lstStyle>
          <a:p>
            <a:pPr defTabSz="685766">
              <a:defRPr/>
            </a:pPr>
            <a:r>
              <a:rPr lang="en-US" sz="2800" dirty="0">
                <a:solidFill>
                  <a:prstClr val="black"/>
                </a:solidFill>
                <a:latin typeface="Arial" panose="020B0604020202020204"/>
                <a:cs typeface="Arial"/>
              </a:rPr>
              <a:t>Focus areas for Chemical Engineering  </a:t>
            </a:r>
          </a:p>
        </p:txBody>
      </p:sp>
      <p:sp>
        <p:nvSpPr>
          <p:cNvPr id="23" name="TextBox 22">
            <a:extLst>
              <a:ext uri="{FF2B5EF4-FFF2-40B4-BE49-F238E27FC236}">
                <a16:creationId xmlns:a16="http://schemas.microsoft.com/office/drawing/2014/main" id="{58AAF0C2-383E-4A81-A09A-922EE67A9B08}"/>
              </a:ext>
            </a:extLst>
          </p:cNvPr>
          <p:cNvSpPr txBox="1"/>
          <p:nvPr/>
        </p:nvSpPr>
        <p:spPr>
          <a:xfrm>
            <a:off x="489506" y="1696019"/>
            <a:ext cx="3841611" cy="1061829"/>
          </a:xfrm>
          <a:prstGeom prst="rect">
            <a:avLst/>
          </a:prstGeom>
          <a:noFill/>
          <a:ln>
            <a:noFill/>
          </a:ln>
        </p:spPr>
        <p:txBody>
          <a:bodyPr wrap="square" rtlCol="0">
            <a:spAutoFit/>
          </a:bodyPr>
          <a:lstStyle/>
          <a:p>
            <a:pPr defTabSz="685766">
              <a:defRPr/>
            </a:pPr>
            <a:r>
              <a:rPr lang="en-US" sz="1050" b="1" dirty="0">
                <a:latin typeface="Arial" panose="020B0604020202020204" pitchFamily="34" charset="0"/>
                <a:cs typeface="Arial" panose="020B0604020202020204" pitchFamily="34" charset="0"/>
              </a:rPr>
              <a:t>Driving Excellence</a:t>
            </a:r>
            <a:r>
              <a:rPr lang="en-US" sz="1050" dirty="0">
                <a:latin typeface="Arial" panose="020B0604020202020204" pitchFamily="34" charset="0"/>
                <a:cs typeface="Arial" panose="020B0604020202020204" pitchFamily="34" charset="0"/>
              </a:rPr>
              <a:t>: 2 ERC, Flagship, </a:t>
            </a:r>
            <a:r>
              <a:rPr lang="en-US" sz="1050" dirty="0" err="1">
                <a:latin typeface="Arial" panose="020B0604020202020204" pitchFamily="34" charset="0"/>
                <a:cs typeface="Arial" panose="020B0604020202020204" pitchFamily="34" charset="0"/>
              </a:rPr>
              <a:t>Erkko</a:t>
            </a:r>
            <a:r>
              <a:rPr lang="en-US" sz="1050" dirty="0">
                <a:latin typeface="Arial" panose="020B0604020202020204" pitchFamily="34" charset="0"/>
                <a:cs typeface="Arial" panose="020B0604020202020204" pitchFamily="34" charset="0"/>
              </a:rPr>
              <a:t>  </a:t>
            </a:r>
          </a:p>
          <a:p>
            <a:pPr defTabSz="685766">
              <a:defRPr/>
            </a:pPr>
            <a:r>
              <a:rPr lang="en-US" sz="1050" b="1" dirty="0">
                <a:latin typeface="Arial" panose="020B0604020202020204" pitchFamily="34" charset="0"/>
                <a:cs typeface="Arial" panose="020B0604020202020204" pitchFamily="34" charset="0"/>
              </a:rPr>
              <a:t>Game changers as catalyst of change:</a:t>
            </a:r>
          </a:p>
          <a:p>
            <a:pPr defTabSz="685766">
              <a:defRPr/>
            </a:pPr>
            <a:r>
              <a:rPr lang="en-US" sz="1050" dirty="0">
                <a:latin typeface="Arial" panose="020B0604020202020204" pitchFamily="34" charset="0"/>
                <a:cs typeface="Arial" panose="020B0604020202020204" pitchFamily="34" charset="0"/>
              </a:rPr>
              <a:t>Forest and Chemical industry</a:t>
            </a:r>
          </a:p>
          <a:p>
            <a:pPr defTabSz="685766">
              <a:defRPr/>
            </a:pPr>
            <a:r>
              <a:rPr lang="en-US" sz="1050" b="1" dirty="0">
                <a:latin typeface="Arial" panose="020B0604020202020204" pitchFamily="34" charset="0"/>
                <a:cs typeface="Arial" panose="020B0604020202020204" pitchFamily="34" charset="0"/>
              </a:rPr>
              <a:t>Impact &amp; sustainability</a:t>
            </a:r>
            <a:r>
              <a:rPr lang="en-US" sz="1050" dirty="0">
                <a:latin typeface="Arial" panose="020B0604020202020204" pitchFamily="34" charset="0"/>
                <a:cs typeface="Arial" panose="020B0604020202020204" pitchFamily="34" charset="0"/>
              </a:rPr>
              <a:t>: 2 STN, corporate</a:t>
            </a:r>
          </a:p>
          <a:p>
            <a:pPr defTabSz="685766">
              <a:defRPr/>
            </a:pPr>
            <a:r>
              <a:rPr lang="en-US" sz="1050" b="1" dirty="0">
                <a:latin typeface="Arial" panose="020B0604020202020204" pitchFamily="34" charset="0"/>
                <a:cs typeface="Arial" panose="020B0604020202020204" pitchFamily="34" charset="0"/>
              </a:rPr>
              <a:t>Radical creativity</a:t>
            </a:r>
            <a:r>
              <a:rPr lang="en-US" sz="1050" dirty="0">
                <a:latin typeface="Arial" panose="020B0604020202020204" pitchFamily="34" charset="0"/>
                <a:cs typeface="Arial" panose="020B0604020202020204" pitchFamily="34" charset="0"/>
              </a:rPr>
              <a:t>: CHEMARTS, </a:t>
            </a:r>
            <a:r>
              <a:rPr lang="en-US" sz="1050" dirty="0" err="1">
                <a:latin typeface="Arial" panose="020B0604020202020204" pitchFamily="34" charset="0"/>
                <a:cs typeface="Arial" panose="020B0604020202020204" pitchFamily="34" charset="0"/>
              </a:rPr>
              <a:t>Biofactory</a:t>
            </a:r>
            <a:r>
              <a:rPr lang="en-US" sz="1050" dirty="0">
                <a:latin typeface="Arial" panose="020B0604020202020204" pitchFamily="34" charset="0"/>
                <a:cs typeface="Arial" panose="020B0604020202020204" pitchFamily="34" charset="0"/>
              </a:rPr>
              <a:t>, </a:t>
            </a:r>
            <a:r>
              <a:rPr lang="en-US" sz="1050" dirty="0" err="1">
                <a:latin typeface="Arial" panose="020B0604020202020204" pitchFamily="34" charset="0"/>
                <a:cs typeface="Arial" panose="020B0604020202020204" pitchFamily="34" charset="0"/>
              </a:rPr>
              <a:t>Erkko</a:t>
            </a:r>
            <a:endParaRPr lang="en-US" sz="1050" dirty="0">
              <a:latin typeface="Arial" panose="020B0604020202020204" pitchFamily="34" charset="0"/>
              <a:cs typeface="Arial" panose="020B0604020202020204" pitchFamily="34" charset="0"/>
            </a:endParaRPr>
          </a:p>
          <a:p>
            <a:pPr defTabSz="685766">
              <a:defRPr/>
            </a:pPr>
            <a:r>
              <a:rPr lang="fi-FI" sz="1050" b="1" dirty="0" err="1">
                <a:latin typeface="Arial" panose="020B0604020202020204" pitchFamily="34" charset="0"/>
                <a:cs typeface="Arial" panose="020B0604020202020204" pitchFamily="34" charset="0"/>
              </a:rPr>
              <a:t>Entrepreneurial</a:t>
            </a:r>
            <a:r>
              <a:rPr lang="fi-FI" sz="1050" b="1" dirty="0">
                <a:latin typeface="Arial" panose="020B0604020202020204" pitchFamily="34" charset="0"/>
                <a:cs typeface="Arial" panose="020B0604020202020204" pitchFamily="34" charset="0"/>
              </a:rPr>
              <a:t> </a:t>
            </a:r>
            <a:r>
              <a:rPr lang="fi-FI" sz="1050" b="1" dirty="0" err="1">
                <a:latin typeface="Arial" panose="020B0604020202020204" pitchFamily="34" charset="0"/>
                <a:cs typeface="Arial" panose="020B0604020202020204" pitchFamily="34" charset="0"/>
              </a:rPr>
              <a:t>mind</a:t>
            </a:r>
            <a:r>
              <a:rPr lang="fi-FI" sz="1050" b="1" dirty="0">
                <a:latin typeface="Arial" panose="020B0604020202020204" pitchFamily="34" charset="0"/>
                <a:cs typeface="Arial" panose="020B0604020202020204" pitchFamily="34" charset="0"/>
              </a:rPr>
              <a:t>: </a:t>
            </a:r>
            <a:r>
              <a:rPr lang="fi-FI" sz="1050" dirty="0">
                <a:latin typeface="Arial" panose="020B0604020202020204" pitchFamily="34" charset="0"/>
                <a:cs typeface="Arial" panose="020B0604020202020204" pitchFamily="34" charset="0"/>
              </a:rPr>
              <a:t>2 </a:t>
            </a:r>
            <a:r>
              <a:rPr lang="fi-FI" sz="1050" dirty="0" err="1">
                <a:latin typeface="Arial" panose="020B0604020202020204" pitchFamily="34" charset="0"/>
                <a:cs typeface="Arial" panose="020B0604020202020204" pitchFamily="34" charset="0"/>
              </a:rPr>
              <a:t>Tutlis</a:t>
            </a:r>
            <a:r>
              <a:rPr lang="fi-FI" sz="1050" dirty="0">
                <a:latin typeface="Arial" panose="020B0604020202020204" pitchFamily="34" charset="0"/>
                <a:cs typeface="Arial" panose="020B0604020202020204" pitchFamily="34" charset="0"/>
              </a:rPr>
              <a:t>, </a:t>
            </a:r>
            <a:r>
              <a:rPr lang="fi-FI" sz="1050" dirty="0" err="1">
                <a:latin typeface="Arial" panose="020B0604020202020204" pitchFamily="34" charset="0"/>
                <a:cs typeface="Arial" panose="020B0604020202020204" pitchFamily="34" charset="0"/>
              </a:rPr>
              <a:t>pilots</a:t>
            </a:r>
            <a:r>
              <a:rPr lang="fi-FI" sz="1050" dirty="0">
                <a:latin typeface="Arial" panose="020B0604020202020204" pitchFamily="34" charset="0"/>
                <a:cs typeface="Arial" panose="020B0604020202020204" pitchFamily="34" charset="0"/>
              </a:rPr>
              <a:t>, </a:t>
            </a:r>
            <a:r>
              <a:rPr lang="fi-FI" sz="1050" dirty="0" err="1">
                <a:latin typeface="Arial" panose="020B0604020202020204" pitchFamily="34" charset="0"/>
                <a:cs typeface="Arial" panose="020B0604020202020204" pitchFamily="34" charset="0"/>
              </a:rPr>
              <a:t>startup</a:t>
            </a:r>
            <a:endParaRPr lang="fi-FI" sz="1050"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EA774853-9972-44AE-910B-9098CDBFC77F}"/>
              </a:ext>
            </a:extLst>
          </p:cNvPr>
          <p:cNvSpPr txBox="1"/>
          <p:nvPr/>
        </p:nvSpPr>
        <p:spPr>
          <a:xfrm>
            <a:off x="5551648" y="3804444"/>
            <a:ext cx="3290604" cy="1223412"/>
          </a:xfrm>
          <a:prstGeom prst="rect">
            <a:avLst/>
          </a:prstGeom>
          <a:noFill/>
          <a:ln>
            <a:noFill/>
          </a:ln>
        </p:spPr>
        <p:txBody>
          <a:bodyPr wrap="square" lIns="91440" tIns="45720" rIns="91440" bIns="45720" rtlCol="0" anchor="t">
            <a:spAutoFit/>
          </a:bodyPr>
          <a:lstStyle/>
          <a:p>
            <a:pPr defTabSz="685766">
              <a:defRPr/>
            </a:pPr>
            <a:r>
              <a:rPr lang="en-US" sz="1050" b="1" dirty="0">
                <a:solidFill>
                  <a:prstClr val="black"/>
                </a:solidFill>
                <a:latin typeface="Arial" panose="020B0604020202020204" pitchFamily="34" charset="0"/>
                <a:cs typeface="Arial" panose="020B0604020202020204" pitchFamily="34" charset="0"/>
              </a:rPr>
              <a:t>Driving Excellence</a:t>
            </a:r>
            <a:r>
              <a:rPr lang="en-US" sz="1050" dirty="0">
                <a:solidFill>
                  <a:prstClr val="black"/>
                </a:solidFill>
                <a:latin typeface="Arial" panose="020B0604020202020204" pitchFamily="34" charset="0"/>
                <a:cs typeface="Arial" panose="020B0604020202020204" pitchFamily="34" charset="0"/>
              </a:rPr>
              <a:t>: 2 ERC</a:t>
            </a:r>
            <a:br>
              <a:rPr lang="en-US" sz="1050" dirty="0">
                <a:solidFill>
                  <a:prstClr val="black"/>
                </a:solidFill>
                <a:latin typeface="Arial" panose="020B0604020202020204" pitchFamily="34" charset="0"/>
                <a:cs typeface="Arial" panose="020B0604020202020204" pitchFamily="34" charset="0"/>
              </a:rPr>
            </a:br>
            <a:r>
              <a:rPr lang="en-US" sz="1050" b="1" dirty="0">
                <a:solidFill>
                  <a:prstClr val="black"/>
                </a:solidFill>
                <a:latin typeface="Arial" panose="020B0604020202020204" pitchFamily="34" charset="0"/>
                <a:cs typeface="Arial" panose="020B0604020202020204" pitchFamily="34" charset="0"/>
              </a:rPr>
              <a:t>Game changers as catalyst of change:</a:t>
            </a:r>
            <a:br>
              <a:rPr lang="en-US" sz="1050" b="1" dirty="0">
                <a:solidFill>
                  <a:prstClr val="black"/>
                </a:solidFill>
                <a:latin typeface="Arial" panose="020B0604020202020204" pitchFamily="34" charset="0"/>
                <a:cs typeface="Arial" panose="020B0604020202020204" pitchFamily="34" charset="0"/>
              </a:rPr>
            </a:br>
            <a:r>
              <a:rPr lang="en-US" sz="1050" dirty="0">
                <a:solidFill>
                  <a:prstClr val="black"/>
                </a:solidFill>
                <a:latin typeface="Arial" panose="020B0604020202020204" pitchFamily="34" charset="0"/>
                <a:cs typeface="Arial" panose="020B0604020202020204" pitchFamily="34" charset="0"/>
              </a:rPr>
              <a:t>Chemical industry; Energy</a:t>
            </a:r>
          </a:p>
          <a:p>
            <a:pPr defTabSz="685766">
              <a:defRPr/>
            </a:pPr>
            <a:r>
              <a:rPr lang="en-US" sz="1050" b="1" dirty="0">
                <a:solidFill>
                  <a:prstClr val="black"/>
                </a:solidFill>
                <a:latin typeface="Arial" panose="020B0604020202020204" pitchFamily="34" charset="0"/>
                <a:cs typeface="Arial" panose="020B0604020202020204" pitchFamily="34" charset="0"/>
              </a:rPr>
              <a:t>Impact &amp; sustainability: </a:t>
            </a:r>
            <a:r>
              <a:rPr lang="en-US" sz="1050" dirty="0">
                <a:solidFill>
                  <a:prstClr val="black"/>
                </a:solidFill>
                <a:latin typeface="Arial" panose="020B0604020202020204" pitchFamily="34" charset="0"/>
                <a:cs typeface="Arial" panose="020B0604020202020204" pitchFamily="34" charset="0"/>
              </a:rPr>
              <a:t>New energy </a:t>
            </a:r>
            <a:br>
              <a:rPr lang="en-US" sz="1050" dirty="0">
                <a:solidFill>
                  <a:prstClr val="black"/>
                </a:solidFill>
                <a:latin typeface="Arial" panose="020B0604020202020204" pitchFamily="34" charset="0"/>
                <a:cs typeface="Arial" panose="020B0604020202020204" pitchFamily="34" charset="0"/>
              </a:rPr>
            </a:br>
            <a:r>
              <a:rPr lang="en-US" sz="1050" dirty="0">
                <a:solidFill>
                  <a:prstClr val="black"/>
                </a:solidFill>
                <a:latin typeface="Arial" panose="020B0604020202020204" pitchFamily="34" charset="0"/>
                <a:cs typeface="Arial" panose="020B0604020202020204" pitchFamily="34" charset="0"/>
              </a:rPr>
              <a:t>materials and storage, ALD</a:t>
            </a:r>
          </a:p>
          <a:p>
            <a:pPr defTabSz="685766">
              <a:defRPr/>
            </a:pPr>
            <a:r>
              <a:rPr lang="en-US" sz="1050" b="1" dirty="0">
                <a:solidFill>
                  <a:prstClr val="black"/>
                </a:solidFill>
                <a:latin typeface="Arial" panose="020B0604020202020204" pitchFamily="34" charset="0"/>
                <a:cs typeface="Arial" panose="020B0604020202020204" pitchFamily="34" charset="0"/>
              </a:rPr>
              <a:t>Radical creativity: </a:t>
            </a:r>
            <a:r>
              <a:rPr lang="en-US" sz="1050" dirty="0">
                <a:solidFill>
                  <a:prstClr val="black"/>
                </a:solidFill>
                <a:latin typeface="Arial" panose="020B0604020202020204" pitchFamily="34" charset="0"/>
                <a:cs typeface="Arial" panose="020B0604020202020204" pitchFamily="34" charset="0"/>
              </a:rPr>
              <a:t>ERC, virtual laboratory </a:t>
            </a:r>
            <a:br>
              <a:rPr lang="en-US" sz="1050" dirty="0">
                <a:solidFill>
                  <a:prstClr val="black"/>
                </a:solidFill>
                <a:latin typeface="Arial" panose="020B0604020202020204" pitchFamily="34" charset="0"/>
                <a:cs typeface="Arial" panose="020B0604020202020204" pitchFamily="34" charset="0"/>
              </a:rPr>
            </a:br>
            <a:r>
              <a:rPr lang="fi-FI" sz="1050" b="1" dirty="0" err="1">
                <a:solidFill>
                  <a:prstClr val="black"/>
                </a:solidFill>
                <a:latin typeface="Arial" panose="020B0604020202020204" pitchFamily="34" charset="0"/>
                <a:cs typeface="Arial" panose="020B0604020202020204" pitchFamily="34" charset="0"/>
              </a:rPr>
              <a:t>Entrepreneurial</a:t>
            </a:r>
            <a:r>
              <a:rPr lang="fi-FI" sz="1050" b="1" dirty="0">
                <a:solidFill>
                  <a:prstClr val="black"/>
                </a:solidFill>
                <a:latin typeface="Arial" panose="020B0604020202020204" pitchFamily="34" charset="0"/>
                <a:cs typeface="Arial" panose="020B0604020202020204" pitchFamily="34" charset="0"/>
              </a:rPr>
              <a:t> </a:t>
            </a:r>
            <a:r>
              <a:rPr lang="fi-FI" sz="1050" b="1" dirty="0" err="1">
                <a:solidFill>
                  <a:prstClr val="black"/>
                </a:solidFill>
                <a:latin typeface="Arial" panose="020B0604020202020204" pitchFamily="34" charset="0"/>
                <a:cs typeface="Arial" panose="020B0604020202020204" pitchFamily="34" charset="0"/>
              </a:rPr>
              <a:t>mind</a:t>
            </a:r>
            <a:r>
              <a:rPr lang="fi-FI" sz="1050" b="1" dirty="0">
                <a:solidFill>
                  <a:prstClr val="black"/>
                </a:solidFill>
                <a:latin typeface="Arial" panose="020B0604020202020204" pitchFamily="34" charset="0"/>
                <a:cs typeface="Arial" panose="020B0604020202020204" pitchFamily="34" charset="0"/>
              </a:rPr>
              <a:t>: </a:t>
            </a:r>
            <a:r>
              <a:rPr lang="fi-FI" sz="1050" dirty="0" err="1">
                <a:solidFill>
                  <a:prstClr val="black"/>
                </a:solidFill>
                <a:latin typeface="Arial" panose="020B0604020202020204" pitchFamily="34" charset="0"/>
                <a:cs typeface="Arial" panose="020B0604020202020204" pitchFamily="34" charset="0"/>
              </a:rPr>
              <a:t>Tutli</a:t>
            </a:r>
            <a:endParaRPr lang="fi-FI" sz="1050" dirty="0">
              <a:solidFill>
                <a:prstClr val="black"/>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6D405A6B-872E-4500-88E4-831C19675645}"/>
              </a:ext>
            </a:extLst>
          </p:cNvPr>
          <p:cNvSpPr txBox="1"/>
          <p:nvPr/>
        </p:nvSpPr>
        <p:spPr>
          <a:xfrm>
            <a:off x="5555129" y="1693155"/>
            <a:ext cx="3022891" cy="1061829"/>
          </a:xfrm>
          <a:prstGeom prst="rect">
            <a:avLst/>
          </a:prstGeom>
          <a:noFill/>
          <a:ln>
            <a:noFill/>
          </a:ln>
        </p:spPr>
        <p:txBody>
          <a:bodyPr wrap="square" rtlCol="0">
            <a:spAutoFit/>
          </a:bodyPr>
          <a:lstStyle/>
          <a:p>
            <a:pPr defTabSz="685766">
              <a:defRPr/>
            </a:pPr>
            <a:r>
              <a:rPr lang="en-US" sz="1050" b="1" dirty="0">
                <a:latin typeface="Arial" panose="020B0604020202020204" pitchFamily="34" charset="0"/>
                <a:cs typeface="Arial" panose="020B0604020202020204" pitchFamily="34" charset="0"/>
              </a:rPr>
              <a:t>Driving Excellence: </a:t>
            </a:r>
            <a:r>
              <a:rPr lang="en-US" sz="1050" dirty="0">
                <a:latin typeface="Arial" panose="020B0604020202020204" pitchFamily="34" charset="0"/>
                <a:cs typeface="Arial" panose="020B0604020202020204" pitchFamily="34" charset="0"/>
              </a:rPr>
              <a:t>STN, </a:t>
            </a:r>
            <a:r>
              <a:rPr lang="en-US" sz="1050" dirty="0" err="1">
                <a:latin typeface="Arial" panose="020B0604020202020204" pitchFamily="34" charset="0"/>
                <a:cs typeface="Arial" panose="020B0604020202020204" pitchFamily="34" charset="0"/>
              </a:rPr>
              <a:t>BATCircle</a:t>
            </a:r>
            <a:endParaRPr lang="en-US" sz="1050" dirty="0">
              <a:latin typeface="Arial" panose="020B0604020202020204" pitchFamily="34" charset="0"/>
              <a:cs typeface="Arial" panose="020B0604020202020204" pitchFamily="34" charset="0"/>
            </a:endParaRPr>
          </a:p>
          <a:p>
            <a:pPr defTabSz="685766">
              <a:defRPr/>
            </a:pPr>
            <a:r>
              <a:rPr lang="en-US" sz="1050" b="1" dirty="0">
                <a:latin typeface="Arial" panose="020B0604020202020204" pitchFamily="34" charset="0"/>
                <a:cs typeface="Arial" panose="020B0604020202020204" pitchFamily="34" charset="0"/>
              </a:rPr>
              <a:t>Game changers as catalyst of change:</a:t>
            </a:r>
          </a:p>
          <a:p>
            <a:pPr defTabSz="685766">
              <a:defRPr/>
            </a:pPr>
            <a:r>
              <a:rPr lang="en-US" sz="1050" dirty="0">
                <a:latin typeface="Arial" panose="020B0604020202020204" pitchFamily="34" charset="0"/>
                <a:cs typeface="Arial" panose="020B0604020202020204" pitchFamily="34" charset="0"/>
              </a:rPr>
              <a:t>Metal and Chemical industry</a:t>
            </a:r>
          </a:p>
          <a:p>
            <a:pPr defTabSz="685766">
              <a:defRPr/>
            </a:pPr>
            <a:r>
              <a:rPr lang="en-US" sz="1050" b="1" dirty="0">
                <a:latin typeface="Arial" panose="020B0604020202020204" pitchFamily="34" charset="0"/>
                <a:cs typeface="Arial" panose="020B0604020202020204" pitchFamily="34" charset="0"/>
              </a:rPr>
              <a:t>Impact &amp; sustainability: </a:t>
            </a:r>
            <a:r>
              <a:rPr lang="en-US" sz="1050" dirty="0">
                <a:latin typeface="Arial" panose="020B0604020202020204" pitchFamily="34" charset="0"/>
                <a:cs typeface="Arial" panose="020B0604020202020204" pitchFamily="34" charset="0"/>
              </a:rPr>
              <a:t>Neste, </a:t>
            </a:r>
            <a:r>
              <a:rPr lang="en-US" sz="1050" dirty="0" err="1">
                <a:latin typeface="Arial" panose="020B0604020202020204" pitchFamily="34" charset="0"/>
                <a:cs typeface="Arial" panose="020B0604020202020204" pitchFamily="34" charset="0"/>
              </a:rPr>
              <a:t>BATCircle</a:t>
            </a:r>
            <a:r>
              <a:rPr lang="en-US" sz="1050" dirty="0">
                <a:latin typeface="Arial" panose="020B0604020202020204" pitchFamily="34" charset="0"/>
                <a:cs typeface="Arial" panose="020B0604020202020204" pitchFamily="34" charset="0"/>
              </a:rPr>
              <a:t> </a:t>
            </a:r>
          </a:p>
          <a:p>
            <a:pPr defTabSz="685766">
              <a:defRPr/>
            </a:pPr>
            <a:r>
              <a:rPr lang="en-US" sz="1050" b="1" dirty="0">
                <a:latin typeface="Arial" panose="020B0604020202020204" pitchFamily="34" charset="0"/>
                <a:cs typeface="Arial" panose="020B0604020202020204" pitchFamily="34" charset="0"/>
              </a:rPr>
              <a:t>Radical creativity</a:t>
            </a:r>
            <a:r>
              <a:rPr lang="en-US" sz="1050" dirty="0">
                <a:latin typeface="Arial" panose="020B0604020202020204" pitchFamily="34" charset="0"/>
                <a:cs typeface="Arial" panose="020B0604020202020204" pitchFamily="34" charset="0"/>
              </a:rPr>
              <a:t>: </a:t>
            </a:r>
            <a:r>
              <a:rPr lang="en-US" sz="1050" dirty="0" err="1">
                <a:latin typeface="Arial" panose="020B0604020202020204" pitchFamily="34" charset="0"/>
                <a:cs typeface="Arial" panose="020B0604020202020204" pitchFamily="34" charset="0"/>
              </a:rPr>
              <a:t>Biofactory</a:t>
            </a:r>
            <a:r>
              <a:rPr lang="en-US" sz="1050" dirty="0">
                <a:latin typeface="Arial" panose="020B0604020202020204" pitchFamily="34" charset="0"/>
                <a:cs typeface="Arial" panose="020B0604020202020204" pitchFamily="34" charset="0"/>
              </a:rPr>
              <a:t>, </a:t>
            </a:r>
            <a:r>
              <a:rPr lang="en-US" sz="1050" dirty="0" err="1">
                <a:latin typeface="Arial" panose="020B0604020202020204" pitchFamily="34" charset="0"/>
                <a:cs typeface="Arial" panose="020B0604020202020204" pitchFamily="34" charset="0"/>
              </a:rPr>
              <a:t>Profi</a:t>
            </a:r>
            <a:endParaRPr lang="en-US" sz="1050" dirty="0">
              <a:latin typeface="Arial" panose="020B0604020202020204" pitchFamily="34" charset="0"/>
              <a:cs typeface="Arial" panose="020B0604020202020204" pitchFamily="34" charset="0"/>
            </a:endParaRPr>
          </a:p>
          <a:p>
            <a:pPr defTabSz="685766">
              <a:defRPr/>
            </a:pPr>
            <a:r>
              <a:rPr lang="fi-FI" sz="1050" b="1" dirty="0" err="1">
                <a:latin typeface="Arial" panose="020B0604020202020204" pitchFamily="34" charset="0"/>
                <a:cs typeface="Arial" panose="020B0604020202020204" pitchFamily="34" charset="0"/>
              </a:rPr>
              <a:t>Entrepreneurial</a:t>
            </a:r>
            <a:r>
              <a:rPr lang="fi-FI" sz="1050" b="1" dirty="0">
                <a:latin typeface="Arial" panose="020B0604020202020204" pitchFamily="34" charset="0"/>
                <a:cs typeface="Arial" panose="020B0604020202020204" pitchFamily="34" charset="0"/>
              </a:rPr>
              <a:t> </a:t>
            </a:r>
            <a:r>
              <a:rPr lang="fi-FI" sz="1050" b="1" dirty="0" err="1">
                <a:latin typeface="Arial" panose="020B0604020202020204" pitchFamily="34" charset="0"/>
                <a:cs typeface="Arial" panose="020B0604020202020204" pitchFamily="34" charset="0"/>
              </a:rPr>
              <a:t>mind</a:t>
            </a:r>
            <a:r>
              <a:rPr lang="fi-FI" sz="1050" b="1" dirty="0">
                <a:latin typeface="Arial" panose="020B0604020202020204" pitchFamily="34" charset="0"/>
                <a:cs typeface="Arial" panose="020B0604020202020204" pitchFamily="34" charset="0"/>
              </a:rPr>
              <a:t>: </a:t>
            </a:r>
            <a:r>
              <a:rPr lang="fi-FI" sz="1050" dirty="0" err="1">
                <a:latin typeface="Arial" panose="020B0604020202020204" pitchFamily="34" charset="0"/>
                <a:cs typeface="Arial" panose="020B0604020202020204" pitchFamily="34" charset="0"/>
              </a:rPr>
              <a:t>Tutli</a:t>
            </a:r>
            <a:endParaRPr lang="fi-FI" sz="105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90197E42-40BA-469F-903B-BED6924F80B9}"/>
              </a:ext>
            </a:extLst>
          </p:cNvPr>
          <p:cNvSpPr txBox="1"/>
          <p:nvPr/>
        </p:nvSpPr>
        <p:spPr>
          <a:xfrm>
            <a:off x="490903" y="3804443"/>
            <a:ext cx="3841610" cy="1223412"/>
          </a:xfrm>
          <a:prstGeom prst="rect">
            <a:avLst/>
          </a:prstGeom>
          <a:noFill/>
          <a:ln>
            <a:noFill/>
          </a:ln>
        </p:spPr>
        <p:txBody>
          <a:bodyPr wrap="square" rtlCol="0">
            <a:spAutoFit/>
          </a:bodyPr>
          <a:lstStyle/>
          <a:p>
            <a:pPr defTabSz="685766">
              <a:defRPr/>
            </a:pPr>
            <a:r>
              <a:rPr lang="en-US" sz="1050" b="1" dirty="0">
                <a:solidFill>
                  <a:prstClr val="black"/>
                </a:solidFill>
                <a:latin typeface="Arial" panose="020B0604020202020204" pitchFamily="34" charset="0"/>
                <a:cs typeface="Arial" panose="020B0604020202020204" pitchFamily="34" charset="0"/>
              </a:rPr>
              <a:t>Driving Excellence: </a:t>
            </a:r>
            <a:r>
              <a:rPr lang="en-US" sz="1050" dirty="0">
                <a:solidFill>
                  <a:prstClr val="black"/>
                </a:solidFill>
                <a:latin typeface="Arial" panose="020B0604020202020204" pitchFamily="34" charset="0"/>
                <a:cs typeface="Arial" panose="020B0604020202020204" pitchFamily="34" charset="0"/>
              </a:rPr>
              <a:t>1 ERC, </a:t>
            </a:r>
            <a:r>
              <a:rPr lang="en-US" sz="1050" dirty="0" err="1">
                <a:solidFill>
                  <a:prstClr val="black"/>
                </a:solidFill>
                <a:latin typeface="Arial" panose="020B0604020202020204" pitchFamily="34" charset="0"/>
                <a:cs typeface="Arial" panose="020B0604020202020204" pitchFamily="34" charset="0"/>
              </a:rPr>
              <a:t>Novonordisk</a:t>
            </a:r>
            <a:r>
              <a:rPr lang="en-US" sz="1050" dirty="0">
                <a:solidFill>
                  <a:prstClr val="black"/>
                </a:solidFill>
                <a:latin typeface="Arial" panose="020B0604020202020204" pitchFamily="34" charset="0"/>
                <a:cs typeface="Arial" panose="020B0604020202020204" pitchFamily="34" charset="0"/>
              </a:rPr>
              <a:t> </a:t>
            </a:r>
          </a:p>
          <a:p>
            <a:pPr defTabSz="685766">
              <a:defRPr/>
            </a:pPr>
            <a:r>
              <a:rPr lang="en-US" sz="1050" b="1" dirty="0">
                <a:solidFill>
                  <a:prstClr val="black"/>
                </a:solidFill>
                <a:latin typeface="Arial" panose="020B0604020202020204" pitchFamily="34" charset="0"/>
                <a:cs typeface="Arial" panose="020B0604020202020204" pitchFamily="34" charset="0"/>
              </a:rPr>
              <a:t>Game changers as catalyst of change</a:t>
            </a:r>
            <a:r>
              <a:rPr lang="en-US" sz="1050" dirty="0">
                <a:solidFill>
                  <a:prstClr val="black"/>
                </a:solidFill>
                <a:latin typeface="Arial" panose="020B0604020202020204" pitchFamily="34" charset="0"/>
                <a:cs typeface="Arial" panose="020B0604020202020204" pitchFamily="34" charset="0"/>
              </a:rPr>
              <a:t>:</a:t>
            </a:r>
          </a:p>
          <a:p>
            <a:pPr defTabSz="685766">
              <a:defRPr/>
            </a:pPr>
            <a:r>
              <a:rPr lang="en-US" sz="1050" dirty="0">
                <a:solidFill>
                  <a:prstClr val="black"/>
                </a:solidFill>
                <a:latin typeface="Arial" panose="020B0604020202020204" pitchFamily="34" charset="0"/>
                <a:cs typeface="Arial" panose="020B0604020202020204" pitchFamily="34" charset="0"/>
              </a:rPr>
              <a:t>Forest and Chemical industry</a:t>
            </a:r>
          </a:p>
          <a:p>
            <a:pPr defTabSz="685766">
              <a:defRPr/>
            </a:pPr>
            <a:r>
              <a:rPr lang="en-US" sz="1050" b="1" dirty="0">
                <a:solidFill>
                  <a:prstClr val="black"/>
                </a:solidFill>
                <a:latin typeface="Arial" panose="020B0604020202020204" pitchFamily="34" charset="0"/>
                <a:cs typeface="Arial" panose="020B0604020202020204" pitchFamily="34" charset="0"/>
              </a:rPr>
              <a:t>Impact &amp; sustainability: </a:t>
            </a:r>
            <a:r>
              <a:rPr lang="en-US" sz="1050" dirty="0">
                <a:solidFill>
                  <a:prstClr val="black"/>
                </a:solidFill>
                <a:latin typeface="Arial" panose="020B0604020202020204" pitchFamily="34" charset="0"/>
                <a:cs typeface="Arial" panose="020B0604020202020204" pitchFamily="34" charset="0"/>
              </a:rPr>
              <a:t>new materials, </a:t>
            </a:r>
            <a:br>
              <a:rPr lang="en-US" sz="1050" dirty="0">
                <a:solidFill>
                  <a:prstClr val="black"/>
                </a:solidFill>
                <a:latin typeface="Arial" panose="020B0604020202020204" pitchFamily="34" charset="0"/>
                <a:cs typeface="Arial" panose="020B0604020202020204" pitchFamily="34" charset="0"/>
              </a:rPr>
            </a:br>
            <a:r>
              <a:rPr lang="en-US" sz="1050" dirty="0">
                <a:solidFill>
                  <a:prstClr val="black"/>
                </a:solidFill>
                <a:latin typeface="Arial" panose="020B0604020202020204" pitchFamily="34" charset="0"/>
                <a:cs typeface="Arial" panose="020B0604020202020204" pitchFamily="34" charset="0"/>
              </a:rPr>
              <a:t>next generation catalysis</a:t>
            </a:r>
            <a:endParaRPr lang="en-US" sz="1050" b="1" dirty="0">
              <a:solidFill>
                <a:prstClr val="black"/>
              </a:solidFill>
              <a:latin typeface="Arial" panose="020B0604020202020204" pitchFamily="34" charset="0"/>
              <a:cs typeface="Arial" panose="020B0604020202020204" pitchFamily="34" charset="0"/>
            </a:endParaRPr>
          </a:p>
          <a:p>
            <a:pPr defTabSz="685766">
              <a:defRPr/>
            </a:pPr>
            <a:r>
              <a:rPr lang="en-US" sz="1050" b="1" dirty="0">
                <a:solidFill>
                  <a:prstClr val="black"/>
                </a:solidFill>
                <a:latin typeface="Arial" panose="020B0604020202020204" pitchFamily="34" charset="0"/>
                <a:cs typeface="Arial" panose="020B0604020202020204" pitchFamily="34" charset="0"/>
              </a:rPr>
              <a:t>Radical creativity: </a:t>
            </a:r>
            <a:r>
              <a:rPr lang="en-US" sz="1050" dirty="0">
                <a:solidFill>
                  <a:prstClr val="black"/>
                </a:solidFill>
                <a:latin typeface="Arial" panose="020B0604020202020204" pitchFamily="34" charset="0"/>
                <a:cs typeface="Arial" panose="020B0604020202020204" pitchFamily="34" charset="0"/>
              </a:rPr>
              <a:t>New silk</a:t>
            </a:r>
          </a:p>
          <a:p>
            <a:pPr defTabSz="685766">
              <a:defRPr/>
            </a:pPr>
            <a:r>
              <a:rPr lang="fi-FI" sz="1050" b="1" dirty="0" err="1">
                <a:solidFill>
                  <a:prstClr val="black"/>
                </a:solidFill>
                <a:latin typeface="Arial" panose="020B0604020202020204" pitchFamily="34" charset="0"/>
                <a:cs typeface="Arial" panose="020B0604020202020204" pitchFamily="34" charset="0"/>
              </a:rPr>
              <a:t>Entrepreneurial</a:t>
            </a:r>
            <a:r>
              <a:rPr lang="fi-FI" sz="1050" b="1" dirty="0">
                <a:solidFill>
                  <a:prstClr val="black"/>
                </a:solidFill>
                <a:latin typeface="Arial" panose="020B0604020202020204" pitchFamily="34" charset="0"/>
                <a:cs typeface="Arial" panose="020B0604020202020204" pitchFamily="34" charset="0"/>
              </a:rPr>
              <a:t> </a:t>
            </a:r>
            <a:r>
              <a:rPr lang="fi-FI" sz="1050" b="1" dirty="0" err="1">
                <a:solidFill>
                  <a:prstClr val="black"/>
                </a:solidFill>
                <a:latin typeface="Arial" panose="020B0604020202020204" pitchFamily="34" charset="0"/>
                <a:cs typeface="Arial" panose="020B0604020202020204" pitchFamily="34" charset="0"/>
              </a:rPr>
              <a:t>mind</a:t>
            </a:r>
            <a:r>
              <a:rPr lang="fi-FI" sz="1050" b="1" dirty="0">
                <a:solidFill>
                  <a:prstClr val="black"/>
                </a:solidFill>
                <a:latin typeface="Arial" panose="020B0604020202020204" pitchFamily="34" charset="0"/>
                <a:cs typeface="Arial" panose="020B0604020202020204" pitchFamily="34" charset="0"/>
              </a:rPr>
              <a:t>: </a:t>
            </a:r>
            <a:r>
              <a:rPr lang="fi-FI" sz="1050" dirty="0" err="1">
                <a:solidFill>
                  <a:prstClr val="black"/>
                </a:solidFill>
                <a:latin typeface="Arial" panose="020B0604020202020204" pitchFamily="34" charset="0"/>
                <a:cs typeface="Arial" panose="020B0604020202020204" pitchFamily="34" charset="0"/>
              </a:rPr>
              <a:t>Tutli</a:t>
            </a:r>
            <a:endParaRPr lang="fi-FI" sz="1050" dirty="0">
              <a:solidFill>
                <a:prstClr val="black"/>
              </a:solidFill>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B34E9F7E-7CB9-E84E-B7E1-C9E09F42C3B3}"/>
              </a:ext>
            </a:extLst>
          </p:cNvPr>
          <p:cNvSpPr/>
          <p:nvPr/>
        </p:nvSpPr>
        <p:spPr>
          <a:xfrm>
            <a:off x="3691396" y="1254874"/>
            <a:ext cx="719175" cy="653093"/>
          </a:xfrm>
          <a:prstGeom prst="ellipse">
            <a:avLst/>
          </a:prstGeom>
          <a:solidFill>
            <a:srgbClr val="00965E"/>
          </a:solidFill>
          <a:ln>
            <a:solidFill>
              <a:srgbClr val="0096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I" sz="1200" b="1" dirty="0">
                <a:solidFill>
                  <a:schemeClr val="bg1"/>
                </a:solidFill>
                <a:latin typeface="Arial" panose="020B0604020202020204" pitchFamily="34" charset="0"/>
                <a:cs typeface="Arial" panose="020B0604020202020204" pitchFamily="34" charset="0"/>
              </a:rPr>
              <a:t>30%</a:t>
            </a:r>
          </a:p>
        </p:txBody>
      </p:sp>
      <p:sp>
        <p:nvSpPr>
          <p:cNvPr id="29" name="Oval 28">
            <a:extLst>
              <a:ext uri="{FF2B5EF4-FFF2-40B4-BE49-F238E27FC236}">
                <a16:creationId xmlns:a16="http://schemas.microsoft.com/office/drawing/2014/main" id="{DA8E9987-CF0C-2A48-B74F-F070EDCE8C6D}"/>
              </a:ext>
            </a:extLst>
          </p:cNvPr>
          <p:cNvSpPr/>
          <p:nvPr/>
        </p:nvSpPr>
        <p:spPr>
          <a:xfrm>
            <a:off x="4850614" y="1238044"/>
            <a:ext cx="704515" cy="653093"/>
          </a:xfrm>
          <a:prstGeom prst="ellipse">
            <a:avLst/>
          </a:prstGeom>
          <a:solidFill>
            <a:srgbClr val="00965E"/>
          </a:solidFill>
          <a:ln>
            <a:solidFill>
              <a:srgbClr val="0096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I" sz="1200" b="1" dirty="0">
                <a:solidFill>
                  <a:schemeClr val="bg1"/>
                </a:solidFill>
                <a:latin typeface="Arial" panose="020B0604020202020204" pitchFamily="34" charset="0"/>
                <a:cs typeface="Arial" panose="020B0604020202020204" pitchFamily="34" charset="0"/>
              </a:rPr>
              <a:t>24%</a:t>
            </a:r>
          </a:p>
        </p:txBody>
      </p:sp>
      <p:sp>
        <p:nvSpPr>
          <p:cNvPr id="31" name="Oval 30">
            <a:extLst>
              <a:ext uri="{FF2B5EF4-FFF2-40B4-BE49-F238E27FC236}">
                <a16:creationId xmlns:a16="http://schemas.microsoft.com/office/drawing/2014/main" id="{A823BC52-7CE7-814B-B7F4-419BAF2C0CC2}"/>
              </a:ext>
            </a:extLst>
          </p:cNvPr>
          <p:cNvSpPr/>
          <p:nvPr/>
        </p:nvSpPr>
        <p:spPr>
          <a:xfrm>
            <a:off x="4850614" y="4014271"/>
            <a:ext cx="726986" cy="653093"/>
          </a:xfrm>
          <a:prstGeom prst="ellipse">
            <a:avLst/>
          </a:prstGeom>
          <a:solidFill>
            <a:srgbClr val="00965E"/>
          </a:solidFill>
          <a:ln>
            <a:solidFill>
              <a:srgbClr val="0096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I" sz="1200" b="1" dirty="0">
                <a:solidFill>
                  <a:schemeClr val="bg1"/>
                </a:solidFill>
                <a:latin typeface="Arial" panose="020B0604020202020204" pitchFamily="34" charset="0"/>
                <a:cs typeface="Arial" panose="020B0604020202020204" pitchFamily="34" charset="0"/>
              </a:rPr>
              <a:t>24%</a:t>
            </a:r>
          </a:p>
        </p:txBody>
      </p:sp>
      <p:sp>
        <p:nvSpPr>
          <p:cNvPr id="32" name="Oval 31">
            <a:extLst>
              <a:ext uri="{FF2B5EF4-FFF2-40B4-BE49-F238E27FC236}">
                <a16:creationId xmlns:a16="http://schemas.microsoft.com/office/drawing/2014/main" id="{9681E91A-DBED-F540-88D6-5FC15CA9B6AF}"/>
              </a:ext>
            </a:extLst>
          </p:cNvPr>
          <p:cNvSpPr/>
          <p:nvPr/>
        </p:nvSpPr>
        <p:spPr>
          <a:xfrm>
            <a:off x="3691396" y="4014271"/>
            <a:ext cx="726986" cy="653093"/>
          </a:xfrm>
          <a:prstGeom prst="ellipse">
            <a:avLst/>
          </a:prstGeom>
          <a:solidFill>
            <a:srgbClr val="00965E"/>
          </a:solidFill>
          <a:ln>
            <a:solidFill>
              <a:srgbClr val="0096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I" sz="1200" b="1" dirty="0">
                <a:solidFill>
                  <a:schemeClr val="bg1"/>
                </a:solidFill>
                <a:latin typeface="Arial" panose="020B0604020202020204" pitchFamily="34" charset="0"/>
                <a:cs typeface="Arial" panose="020B0604020202020204" pitchFamily="34" charset="0"/>
              </a:rPr>
              <a:t>22%</a:t>
            </a:r>
          </a:p>
        </p:txBody>
      </p:sp>
      <p:sp>
        <p:nvSpPr>
          <p:cNvPr id="28" name="Oval 27">
            <a:extLst>
              <a:ext uri="{FF2B5EF4-FFF2-40B4-BE49-F238E27FC236}">
                <a16:creationId xmlns:a16="http://schemas.microsoft.com/office/drawing/2014/main" id="{A7B2422E-0597-C94C-AEB0-1C8DF269C117}"/>
              </a:ext>
            </a:extLst>
          </p:cNvPr>
          <p:cNvSpPr/>
          <p:nvPr/>
        </p:nvSpPr>
        <p:spPr>
          <a:xfrm>
            <a:off x="3498949" y="1888133"/>
            <a:ext cx="2142810" cy="2142810"/>
          </a:xfrm>
          <a:prstGeom prst="ellipse">
            <a:avLst/>
          </a:prstGeom>
          <a:solidFill>
            <a:srgbClr val="00965E"/>
          </a:solidFill>
          <a:ln>
            <a:solidFill>
              <a:srgbClr val="0096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37" name="Rectangle 36">
            <a:extLst>
              <a:ext uri="{FF2B5EF4-FFF2-40B4-BE49-F238E27FC236}">
                <a16:creationId xmlns:a16="http://schemas.microsoft.com/office/drawing/2014/main" id="{6DE43856-BF20-4A20-A977-64D89C53BEB4}"/>
              </a:ext>
            </a:extLst>
          </p:cNvPr>
          <p:cNvSpPr/>
          <p:nvPr/>
        </p:nvSpPr>
        <p:spPr>
          <a:xfrm>
            <a:off x="3839341" y="2325210"/>
            <a:ext cx="2325293" cy="1169551"/>
          </a:xfrm>
          <a:prstGeom prst="rect">
            <a:avLst/>
          </a:prstGeom>
        </p:spPr>
        <p:txBody>
          <a:bodyPr wrap="square" lIns="91440" tIns="45720" rIns="91440" bIns="45720" anchor="t">
            <a:spAutoFit/>
          </a:bodyPr>
          <a:lstStyle/>
          <a:p>
            <a:pPr defTabSz="685766">
              <a:defRPr/>
            </a:pPr>
            <a:r>
              <a:rPr lang="en-US" sz="1200" b="1" dirty="0">
                <a:solidFill>
                  <a:schemeClr val="bg1"/>
                </a:solidFill>
                <a:latin typeface="Arial" panose="020B0604020202020204" pitchFamily="34" charset="0"/>
                <a:cs typeface="Arial" panose="020B0604020202020204" pitchFamily="34" charset="0"/>
              </a:rPr>
              <a:t>Project portfolio </a:t>
            </a:r>
            <a:br>
              <a:rPr lang="en-US" sz="1200" b="1" dirty="0">
                <a:solidFill>
                  <a:schemeClr val="bg1"/>
                </a:solidFill>
                <a:latin typeface="Arial" panose="020B0604020202020204" pitchFamily="34" charset="0"/>
                <a:cs typeface="Arial" panose="020B0604020202020204" pitchFamily="34" charset="0"/>
              </a:rPr>
            </a:br>
            <a:r>
              <a:rPr lang="en-US" sz="1200" b="1" dirty="0">
                <a:solidFill>
                  <a:schemeClr val="bg1"/>
                </a:solidFill>
                <a:latin typeface="Arial" panose="020B0604020202020204" pitchFamily="34" charset="0"/>
                <a:cs typeface="Arial" panose="020B0604020202020204" pitchFamily="34" charset="0"/>
              </a:rPr>
              <a:t>~20 M€/a (2021)</a:t>
            </a:r>
          </a:p>
          <a:p>
            <a:pPr defTabSz="685766">
              <a:defRPr/>
            </a:pPr>
            <a:endParaRPr lang="en-US" sz="600" b="1" dirty="0">
              <a:solidFill>
                <a:schemeClr val="bg1"/>
              </a:solidFill>
              <a:latin typeface="Arial" panose="020B0604020202020204" pitchFamily="34" charset="0"/>
              <a:cs typeface="Arial" panose="020B0604020202020204" pitchFamily="34" charset="0"/>
            </a:endParaRPr>
          </a:p>
          <a:p>
            <a:pPr defTabSz="685766">
              <a:defRPr/>
            </a:pPr>
            <a:r>
              <a:rPr lang="en-US" sz="1000" b="1" dirty="0">
                <a:solidFill>
                  <a:schemeClr val="bg1"/>
                </a:solidFill>
                <a:latin typeface="Arial" panose="020B0604020202020204" pitchFamily="34" charset="0"/>
                <a:cs typeface="Arial" panose="020B0604020202020204" pitchFamily="34" charset="0"/>
              </a:rPr>
              <a:t>2020:</a:t>
            </a:r>
          </a:p>
          <a:p>
            <a:pPr defTabSz="685766">
              <a:defRPr/>
            </a:pPr>
            <a:r>
              <a:rPr lang="en-US" sz="1000" b="1" dirty="0">
                <a:solidFill>
                  <a:schemeClr val="bg1"/>
                </a:solidFill>
                <a:latin typeface="Arial" panose="020B0604020202020204" pitchFamily="34" charset="0"/>
                <a:cs typeface="Arial" panose="020B0604020202020204" pitchFamily="34" charset="0"/>
              </a:rPr>
              <a:t>16 invention disclosures</a:t>
            </a:r>
          </a:p>
          <a:p>
            <a:pPr defTabSz="685766">
              <a:defRPr/>
            </a:pPr>
            <a:r>
              <a:rPr lang="en-US" sz="1000" b="1" dirty="0">
                <a:solidFill>
                  <a:schemeClr val="bg1"/>
                </a:solidFill>
                <a:latin typeface="Arial" panose="020B0604020202020204" pitchFamily="34" charset="0"/>
                <a:cs typeface="Arial" panose="020B0604020202020204" pitchFamily="34" charset="0"/>
              </a:rPr>
              <a:t>41 patent applications</a:t>
            </a:r>
          </a:p>
          <a:p>
            <a:pPr defTabSz="685766">
              <a:defRPr/>
            </a:pPr>
            <a:r>
              <a:rPr lang="en-US" sz="1000" b="1" dirty="0">
                <a:solidFill>
                  <a:schemeClr val="bg1"/>
                </a:solidFill>
                <a:latin typeface="Arial" panose="020B0604020202020204" pitchFamily="34" charset="0"/>
                <a:cs typeface="Arial" panose="020B0604020202020204" pitchFamily="34" charset="0"/>
              </a:rPr>
              <a:t>7 granted patens</a:t>
            </a:r>
            <a:endParaRPr lang="fi-FI" sz="1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71107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76" name="Picture 32" descr="Metsä Spring and Valmet construct a pilot plant in Äänekoski to develop a  significant new added-value product for the forest industry - Nip  Impressions">
            <a:extLst>
              <a:ext uri="{FF2B5EF4-FFF2-40B4-BE49-F238E27FC236}">
                <a16:creationId xmlns:a16="http://schemas.microsoft.com/office/drawing/2014/main" id="{C2BCD9A8-1061-4377-B98E-DE1FA03CDB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1722" y="3621624"/>
            <a:ext cx="1583316" cy="98745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E97DC27-3524-114C-B8A0-9CAFE9503282}"/>
              </a:ext>
            </a:extLst>
          </p:cNvPr>
          <p:cNvSpPr/>
          <p:nvPr/>
        </p:nvSpPr>
        <p:spPr>
          <a:xfrm>
            <a:off x="3558699" y="3342849"/>
            <a:ext cx="184731" cy="206660"/>
          </a:xfrm>
          <a:prstGeom prst="rect">
            <a:avLst/>
          </a:prstGeom>
        </p:spPr>
        <p:txBody>
          <a:bodyPr wrap="none">
            <a:spAutoFit/>
          </a:bodyPr>
          <a:lstStyle/>
          <a:p>
            <a:pPr algn="r" defTabSz="617220" fontAlgn="auto">
              <a:spcBef>
                <a:spcPts val="0"/>
              </a:spcBef>
              <a:spcAft>
                <a:spcPts val="0"/>
              </a:spcAft>
            </a:pPr>
            <a:endParaRPr lang="en-GB" sz="743" spc="203" dirty="0">
              <a:solidFill>
                <a:prstClr val="white"/>
              </a:solidFill>
              <a:latin typeface="Century Gothic" panose="020B0502020202020204" pitchFamily="34" charset="0"/>
              <a:ea typeface="+mn-ea"/>
              <a:cs typeface="Arial" panose="020B0604020202020204" pitchFamily="34" charset="0"/>
            </a:endParaRPr>
          </a:p>
        </p:txBody>
      </p:sp>
      <p:pic>
        <p:nvPicPr>
          <p:cNvPr id="6152" name="Picture 8" descr="Funding | Ancient genes of North-Eastern Europe">
            <a:extLst>
              <a:ext uri="{FF2B5EF4-FFF2-40B4-BE49-F238E27FC236}">
                <a16:creationId xmlns:a16="http://schemas.microsoft.com/office/drawing/2014/main" id="{D272D4C6-048F-4EC2-A9FE-66334D8F29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5301" y="601996"/>
            <a:ext cx="676275" cy="676275"/>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EU H2020 logo - TBVI">
            <a:extLst>
              <a:ext uri="{FF2B5EF4-FFF2-40B4-BE49-F238E27FC236}">
                <a16:creationId xmlns:a16="http://schemas.microsoft.com/office/drawing/2014/main" id="{6B86C9A1-9594-479C-A739-296B4E25E1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7509" y="4746636"/>
            <a:ext cx="1533432" cy="409857"/>
          </a:xfrm>
          <a:prstGeom prst="rect">
            <a:avLst/>
          </a:prstGeom>
          <a:noFill/>
          <a:extLst>
            <a:ext uri="{909E8E84-426E-40DD-AFC4-6F175D3DCCD1}">
              <a14:hiddenFill xmlns:a14="http://schemas.microsoft.com/office/drawing/2010/main">
                <a:solidFill>
                  <a:srgbClr val="FFFFFF"/>
                </a:solidFill>
              </a14:hiddenFill>
            </a:ext>
          </a:extLst>
        </p:spPr>
      </p:pic>
      <p:pic>
        <p:nvPicPr>
          <p:cNvPr id="6162" name="Picture 18" descr="KAUTE Foundation - Home | Facebook">
            <a:extLst>
              <a:ext uri="{FF2B5EF4-FFF2-40B4-BE49-F238E27FC236}">
                <a16:creationId xmlns:a16="http://schemas.microsoft.com/office/drawing/2014/main" id="{31B9F8E5-8235-4F9A-B860-8C57E1B12C7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180" b="6487"/>
          <a:stretch/>
        </p:blipFill>
        <p:spPr bwMode="auto">
          <a:xfrm>
            <a:off x="7907846" y="2662708"/>
            <a:ext cx="768307" cy="658548"/>
          </a:xfrm>
          <a:prstGeom prst="rect">
            <a:avLst/>
          </a:prstGeom>
          <a:noFill/>
          <a:extLst>
            <a:ext uri="{909E8E84-426E-40DD-AFC4-6F175D3DCCD1}">
              <a14:hiddenFill xmlns:a14="http://schemas.microsoft.com/office/drawing/2010/main">
                <a:solidFill>
                  <a:srgbClr val="FFFFFF"/>
                </a:solidFill>
              </a14:hiddenFill>
            </a:ext>
          </a:extLst>
        </p:spPr>
      </p:pic>
      <p:pic>
        <p:nvPicPr>
          <p:cNvPr id="6164" name="Picture 20" descr="Novo Nordisk - Wikipedia">
            <a:extLst>
              <a:ext uri="{FF2B5EF4-FFF2-40B4-BE49-F238E27FC236}">
                <a16:creationId xmlns:a16="http://schemas.microsoft.com/office/drawing/2014/main" id="{F4875C56-72F5-4F3C-A496-E9DB85BA23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60824" y="544942"/>
            <a:ext cx="758435" cy="576175"/>
          </a:xfrm>
          <a:prstGeom prst="rect">
            <a:avLst/>
          </a:prstGeom>
          <a:noFill/>
          <a:extLst>
            <a:ext uri="{909E8E84-426E-40DD-AFC4-6F175D3DCCD1}">
              <a14:hiddenFill xmlns:a14="http://schemas.microsoft.com/office/drawing/2010/main">
                <a:solidFill>
                  <a:srgbClr val="FFFFFF"/>
                </a:solidFill>
              </a14:hiddenFill>
            </a:ext>
          </a:extLst>
        </p:spPr>
      </p:pic>
      <p:pic>
        <p:nvPicPr>
          <p:cNvPr id="6166" name="Picture 22" descr="UPM (company) - Wikipedia">
            <a:extLst>
              <a:ext uri="{FF2B5EF4-FFF2-40B4-BE49-F238E27FC236}">
                <a16:creationId xmlns:a16="http://schemas.microsoft.com/office/drawing/2014/main" id="{965E2618-2849-4852-9E29-54D61093F0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3939" y="1660922"/>
            <a:ext cx="590603" cy="741207"/>
          </a:xfrm>
          <a:prstGeom prst="rect">
            <a:avLst/>
          </a:prstGeom>
          <a:noFill/>
          <a:extLst>
            <a:ext uri="{909E8E84-426E-40DD-AFC4-6F175D3DCCD1}">
              <a14:hiddenFill xmlns:a14="http://schemas.microsoft.com/office/drawing/2010/main">
                <a:solidFill>
                  <a:srgbClr val="FFFFFF"/>
                </a:solidFill>
              </a14:hiddenFill>
            </a:ext>
          </a:extLst>
        </p:spPr>
      </p:pic>
      <p:pic>
        <p:nvPicPr>
          <p:cNvPr id="6168" name="Picture 24" descr="Home I Stora Enso">
            <a:extLst>
              <a:ext uri="{FF2B5EF4-FFF2-40B4-BE49-F238E27FC236}">
                <a16:creationId xmlns:a16="http://schemas.microsoft.com/office/drawing/2014/main" id="{292BBD1E-1E99-432F-A59B-45917274FBE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85003" y="3254123"/>
            <a:ext cx="901713" cy="1030528"/>
          </a:xfrm>
          <a:prstGeom prst="rect">
            <a:avLst/>
          </a:prstGeom>
          <a:noFill/>
          <a:extLst>
            <a:ext uri="{909E8E84-426E-40DD-AFC4-6F175D3DCCD1}">
              <a14:hiddenFill xmlns:a14="http://schemas.microsoft.com/office/drawing/2010/main">
                <a:solidFill>
                  <a:srgbClr val="FFFFFF"/>
                </a:solidFill>
              </a14:hiddenFill>
            </a:ext>
          </a:extLst>
        </p:spPr>
      </p:pic>
      <p:pic>
        <p:nvPicPr>
          <p:cNvPr id="6172" name="Picture 28">
            <a:extLst>
              <a:ext uri="{FF2B5EF4-FFF2-40B4-BE49-F238E27FC236}">
                <a16:creationId xmlns:a16="http://schemas.microsoft.com/office/drawing/2014/main" id="{25C9CB7C-73AC-4F92-B96D-662A45921EF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99639" y="2658810"/>
            <a:ext cx="913529" cy="442580"/>
          </a:xfrm>
          <a:prstGeom prst="rect">
            <a:avLst/>
          </a:prstGeom>
          <a:noFill/>
          <a:extLst>
            <a:ext uri="{909E8E84-426E-40DD-AFC4-6F175D3DCCD1}">
              <a14:hiddenFill xmlns:a14="http://schemas.microsoft.com/office/drawing/2010/main">
                <a:solidFill>
                  <a:srgbClr val="FFFFFF"/>
                </a:solidFill>
              </a14:hiddenFill>
            </a:ext>
          </a:extLst>
        </p:spPr>
      </p:pic>
      <p:pic>
        <p:nvPicPr>
          <p:cNvPr id="6174" name="Picture 30" descr="Yksityisasiakkaat | Neste">
            <a:extLst>
              <a:ext uri="{FF2B5EF4-FFF2-40B4-BE49-F238E27FC236}">
                <a16:creationId xmlns:a16="http://schemas.microsoft.com/office/drawing/2014/main" id="{A4CE00DA-F6FC-4A47-A596-59FDD36A06B2}"/>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33908" b="30307"/>
          <a:stretch/>
        </p:blipFill>
        <p:spPr bwMode="auto">
          <a:xfrm>
            <a:off x="4699054" y="3311523"/>
            <a:ext cx="1236776" cy="442580"/>
          </a:xfrm>
          <a:prstGeom prst="rect">
            <a:avLst/>
          </a:prstGeom>
          <a:noFill/>
          <a:extLst>
            <a:ext uri="{909E8E84-426E-40DD-AFC4-6F175D3DCCD1}">
              <a14:hiddenFill xmlns:a14="http://schemas.microsoft.com/office/drawing/2010/main">
                <a:solidFill>
                  <a:srgbClr val="FFFFFF"/>
                </a:solidFill>
              </a14:hiddenFill>
            </a:ext>
          </a:extLst>
        </p:spPr>
      </p:pic>
      <p:pic>
        <p:nvPicPr>
          <p:cNvPr id="6178" name="Picture 34" descr="AustroCel Logo Final RGB - Salzburger Industrie">
            <a:extLst>
              <a:ext uri="{FF2B5EF4-FFF2-40B4-BE49-F238E27FC236}">
                <a16:creationId xmlns:a16="http://schemas.microsoft.com/office/drawing/2014/main" id="{DF86E910-B08E-4742-9704-2C50DC34B15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88784" y="4828358"/>
            <a:ext cx="1396254" cy="27758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10;&#10;Description automatically generated">
            <a:extLst>
              <a:ext uri="{FF2B5EF4-FFF2-40B4-BE49-F238E27FC236}">
                <a16:creationId xmlns:a16="http://schemas.microsoft.com/office/drawing/2014/main" id="{E450A9FF-5069-47DE-A760-8F91E36D1DD2}"/>
              </a:ext>
            </a:extLst>
          </p:cNvPr>
          <p:cNvPicPr>
            <a:picLocks noChangeAspect="1"/>
          </p:cNvPicPr>
          <p:nvPr/>
        </p:nvPicPr>
        <p:blipFill>
          <a:blip r:embed="rId12"/>
          <a:stretch>
            <a:fillRect/>
          </a:stretch>
        </p:blipFill>
        <p:spPr>
          <a:xfrm>
            <a:off x="363610" y="4830262"/>
            <a:ext cx="758677" cy="326231"/>
          </a:xfrm>
          <a:prstGeom prst="rect">
            <a:avLst/>
          </a:prstGeom>
        </p:spPr>
      </p:pic>
      <p:pic>
        <p:nvPicPr>
          <p:cNvPr id="6180" name="Picture 36" descr="Lasten uimapaita Solomon | Reima-lastenvaatteet">
            <a:extLst>
              <a:ext uri="{FF2B5EF4-FFF2-40B4-BE49-F238E27FC236}">
                <a16:creationId xmlns:a16="http://schemas.microsoft.com/office/drawing/2014/main" id="{E69C4022-501A-451A-AD87-37FA1B013E35}"/>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0000" t="21087" r="19868" b="4004"/>
          <a:stretch/>
        </p:blipFill>
        <p:spPr bwMode="auto">
          <a:xfrm>
            <a:off x="4489240" y="4793958"/>
            <a:ext cx="868524" cy="385595"/>
          </a:xfrm>
          <a:prstGeom prst="rect">
            <a:avLst/>
          </a:prstGeom>
          <a:noFill/>
          <a:extLst>
            <a:ext uri="{909E8E84-426E-40DD-AFC4-6F175D3DCCD1}">
              <a14:hiddenFill xmlns:a14="http://schemas.microsoft.com/office/drawing/2010/main">
                <a:solidFill>
                  <a:srgbClr val="FFFFFF"/>
                </a:solidFill>
              </a14:hiddenFill>
            </a:ext>
          </a:extLst>
        </p:spPr>
      </p:pic>
      <p:pic>
        <p:nvPicPr>
          <p:cNvPr id="6182" name="Picture 38" descr="Unikko Pussilakana 150x210cm, Beige/Ecru/Sininen - Marimekko @  RoyalDesign.fi">
            <a:extLst>
              <a:ext uri="{FF2B5EF4-FFF2-40B4-BE49-F238E27FC236}">
                <a16:creationId xmlns:a16="http://schemas.microsoft.com/office/drawing/2014/main" id="{688CA1FF-143F-4D78-B992-4FE529E3C6C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8567" y="1717608"/>
            <a:ext cx="1675085" cy="300656"/>
          </a:xfrm>
          <a:prstGeom prst="rect">
            <a:avLst/>
          </a:prstGeom>
          <a:noFill/>
          <a:extLst>
            <a:ext uri="{909E8E84-426E-40DD-AFC4-6F175D3DCCD1}">
              <a14:hiddenFill xmlns:a14="http://schemas.microsoft.com/office/drawing/2010/main">
                <a:solidFill>
                  <a:srgbClr val="FFFFFF"/>
                </a:solidFill>
              </a14:hiddenFill>
            </a:ext>
          </a:extLst>
        </p:spPr>
      </p:pic>
      <p:pic>
        <p:nvPicPr>
          <p:cNvPr id="6184" name="Picture 40" descr="IKEA's new logo is... different | Creative Bloq">
            <a:extLst>
              <a:ext uri="{FF2B5EF4-FFF2-40B4-BE49-F238E27FC236}">
                <a16:creationId xmlns:a16="http://schemas.microsoft.com/office/drawing/2014/main" id="{83E808B0-A819-4CF1-A184-00999054052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8596" y="670420"/>
            <a:ext cx="901333" cy="507751"/>
          </a:xfrm>
          <a:prstGeom prst="rect">
            <a:avLst/>
          </a:prstGeom>
          <a:noFill/>
          <a:extLst>
            <a:ext uri="{909E8E84-426E-40DD-AFC4-6F175D3DCCD1}">
              <a14:hiddenFill xmlns:a14="http://schemas.microsoft.com/office/drawing/2010/main">
                <a:solidFill>
                  <a:srgbClr val="FFFFFF"/>
                </a:solidFill>
              </a14:hiddenFill>
            </a:ext>
          </a:extLst>
        </p:spPr>
      </p:pic>
      <p:pic>
        <p:nvPicPr>
          <p:cNvPr id="6190" name="Picture 46" descr="Maritaş Denim">
            <a:extLst>
              <a:ext uri="{FF2B5EF4-FFF2-40B4-BE49-F238E27FC236}">
                <a16:creationId xmlns:a16="http://schemas.microsoft.com/office/drawing/2014/main" id="{BC4A1D56-7908-4086-B9BB-4AF51BFE17E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693164" y="4871670"/>
            <a:ext cx="1197931" cy="340508"/>
          </a:xfrm>
          <a:prstGeom prst="rect">
            <a:avLst/>
          </a:prstGeom>
          <a:noFill/>
          <a:extLst>
            <a:ext uri="{909E8E84-426E-40DD-AFC4-6F175D3DCCD1}">
              <a14:hiddenFill xmlns:a14="http://schemas.microsoft.com/office/drawing/2010/main">
                <a:solidFill>
                  <a:srgbClr val="FFFFFF"/>
                </a:solidFill>
              </a14:hiddenFill>
            </a:ext>
          </a:extLst>
        </p:spPr>
      </p:pic>
      <p:pic>
        <p:nvPicPr>
          <p:cNvPr id="6192" name="Picture 48" descr="Pure Waste® UK Retailer – Soul Hippy">
            <a:extLst>
              <a:ext uri="{FF2B5EF4-FFF2-40B4-BE49-F238E27FC236}">
                <a16:creationId xmlns:a16="http://schemas.microsoft.com/office/drawing/2014/main" id="{ACA2861F-6C59-420C-80C5-F8BF4AB8885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257418" y="4762251"/>
            <a:ext cx="811331" cy="477785"/>
          </a:xfrm>
          <a:prstGeom prst="rect">
            <a:avLst/>
          </a:prstGeom>
          <a:noFill/>
          <a:extLst>
            <a:ext uri="{909E8E84-426E-40DD-AFC4-6F175D3DCCD1}">
              <a14:hiddenFill xmlns:a14="http://schemas.microsoft.com/office/drawing/2010/main">
                <a:solidFill>
                  <a:srgbClr val="FFFFFF"/>
                </a:solidFill>
              </a14:hiddenFill>
            </a:ext>
          </a:extLst>
        </p:spPr>
      </p:pic>
      <p:pic>
        <p:nvPicPr>
          <p:cNvPr id="6194" name="Picture 50" descr="Cotonificio Olcese Ferrari spa - Divisione Olcese - Filo">
            <a:extLst>
              <a:ext uri="{FF2B5EF4-FFF2-40B4-BE49-F238E27FC236}">
                <a16:creationId xmlns:a16="http://schemas.microsoft.com/office/drawing/2014/main" id="{9CB84D02-191D-4F25-AC22-69E52CE47E4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580727" y="1707458"/>
            <a:ext cx="763925" cy="763925"/>
          </a:xfrm>
          <a:prstGeom prst="rect">
            <a:avLst/>
          </a:prstGeom>
          <a:noFill/>
          <a:extLst>
            <a:ext uri="{909E8E84-426E-40DD-AFC4-6F175D3DCCD1}">
              <a14:hiddenFill xmlns:a14="http://schemas.microsoft.com/office/drawing/2010/main">
                <a:solidFill>
                  <a:srgbClr val="FFFFFF"/>
                </a:solidFill>
              </a14:hiddenFill>
            </a:ext>
          </a:extLst>
        </p:spPr>
      </p:pic>
      <p:pic>
        <p:nvPicPr>
          <p:cNvPr id="6196" name="Picture 52" descr="Terms of Delivery | Uhana Design">
            <a:extLst>
              <a:ext uri="{FF2B5EF4-FFF2-40B4-BE49-F238E27FC236}">
                <a16:creationId xmlns:a16="http://schemas.microsoft.com/office/drawing/2014/main" id="{AA24464D-9D87-4CF5-A1E2-EF152473E28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732377" y="833029"/>
            <a:ext cx="868263" cy="329177"/>
          </a:xfrm>
          <a:prstGeom prst="rect">
            <a:avLst/>
          </a:prstGeom>
          <a:noFill/>
          <a:extLst>
            <a:ext uri="{909E8E84-426E-40DD-AFC4-6F175D3DCCD1}">
              <a14:hiddenFill xmlns:a14="http://schemas.microsoft.com/office/drawing/2010/main">
                <a:solidFill>
                  <a:srgbClr val="FFFFFF"/>
                </a:solidFill>
              </a14:hiddenFill>
            </a:ext>
          </a:extLst>
        </p:spPr>
      </p:pic>
      <p:pic>
        <p:nvPicPr>
          <p:cNvPr id="6198" name="Picture 54" descr="Front page - Business Finland">
            <a:extLst>
              <a:ext uri="{FF2B5EF4-FFF2-40B4-BE49-F238E27FC236}">
                <a16:creationId xmlns:a16="http://schemas.microsoft.com/office/drawing/2014/main" id="{0C85C5D0-6E15-49DF-A7A6-576F1D5F1426}"/>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t="27595" b="28089"/>
          <a:stretch/>
        </p:blipFill>
        <p:spPr bwMode="auto">
          <a:xfrm>
            <a:off x="6393380" y="1875006"/>
            <a:ext cx="1129338" cy="500486"/>
          </a:xfrm>
          <a:prstGeom prst="rect">
            <a:avLst/>
          </a:prstGeom>
          <a:noFill/>
          <a:extLst>
            <a:ext uri="{909E8E84-426E-40DD-AFC4-6F175D3DCCD1}">
              <a14:hiddenFill xmlns:a14="http://schemas.microsoft.com/office/drawing/2010/main">
                <a:solidFill>
                  <a:srgbClr val="FFFFFF"/>
                </a:solidFill>
              </a14:hiddenFill>
            </a:ext>
          </a:extLst>
        </p:spPr>
      </p:pic>
      <p:pic>
        <p:nvPicPr>
          <p:cNvPr id="6186" name="Picture 42" descr="Lindström Group">
            <a:extLst>
              <a:ext uri="{FF2B5EF4-FFF2-40B4-BE49-F238E27FC236}">
                <a16:creationId xmlns:a16="http://schemas.microsoft.com/office/drawing/2014/main" id="{B065139D-AABE-4A43-9CA6-E4446679CF13}"/>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93211" y="2179837"/>
            <a:ext cx="1396900" cy="28960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C5959A44-7599-2648-8010-A9B926F74DB4}"/>
              </a:ext>
            </a:extLst>
          </p:cNvPr>
          <p:cNvPicPr>
            <a:picLocks noChangeAspect="1"/>
          </p:cNvPicPr>
          <p:nvPr/>
        </p:nvPicPr>
        <p:blipFill>
          <a:blip r:embed="rId22"/>
          <a:stretch>
            <a:fillRect/>
          </a:stretch>
        </p:blipFill>
        <p:spPr>
          <a:xfrm>
            <a:off x="6168190" y="2793702"/>
            <a:ext cx="1230751" cy="615376"/>
          </a:xfrm>
          <a:prstGeom prst="rect">
            <a:avLst/>
          </a:prstGeom>
        </p:spPr>
      </p:pic>
      <p:pic>
        <p:nvPicPr>
          <p:cNvPr id="11" name="Picture 10">
            <a:extLst>
              <a:ext uri="{FF2B5EF4-FFF2-40B4-BE49-F238E27FC236}">
                <a16:creationId xmlns:a16="http://schemas.microsoft.com/office/drawing/2014/main" id="{386A5107-3911-154D-A185-0C7A075E72AA}"/>
              </a:ext>
            </a:extLst>
          </p:cNvPr>
          <p:cNvPicPr>
            <a:picLocks noChangeAspect="1"/>
          </p:cNvPicPr>
          <p:nvPr/>
        </p:nvPicPr>
        <p:blipFill>
          <a:blip r:embed="rId23"/>
          <a:stretch>
            <a:fillRect/>
          </a:stretch>
        </p:blipFill>
        <p:spPr>
          <a:xfrm>
            <a:off x="4783060" y="409332"/>
            <a:ext cx="2098197" cy="1006278"/>
          </a:xfrm>
          <a:prstGeom prst="rect">
            <a:avLst/>
          </a:prstGeom>
        </p:spPr>
      </p:pic>
      <p:pic>
        <p:nvPicPr>
          <p:cNvPr id="13" name="Picture 12">
            <a:extLst>
              <a:ext uri="{FF2B5EF4-FFF2-40B4-BE49-F238E27FC236}">
                <a16:creationId xmlns:a16="http://schemas.microsoft.com/office/drawing/2014/main" id="{C5E4D87B-73E0-3A41-B3B5-9E319261A84A}"/>
              </a:ext>
            </a:extLst>
          </p:cNvPr>
          <p:cNvPicPr>
            <a:picLocks noChangeAspect="1"/>
          </p:cNvPicPr>
          <p:nvPr/>
        </p:nvPicPr>
        <p:blipFill>
          <a:blip r:embed="rId24"/>
          <a:stretch>
            <a:fillRect/>
          </a:stretch>
        </p:blipFill>
        <p:spPr>
          <a:xfrm>
            <a:off x="363610" y="3523196"/>
            <a:ext cx="755911" cy="755911"/>
          </a:xfrm>
          <a:prstGeom prst="rect">
            <a:avLst/>
          </a:prstGeom>
        </p:spPr>
      </p:pic>
      <p:pic>
        <p:nvPicPr>
          <p:cNvPr id="15" name="Picture 14">
            <a:extLst>
              <a:ext uri="{FF2B5EF4-FFF2-40B4-BE49-F238E27FC236}">
                <a16:creationId xmlns:a16="http://schemas.microsoft.com/office/drawing/2014/main" id="{60E678B0-53B6-684E-98EB-717641C11859}"/>
              </a:ext>
            </a:extLst>
          </p:cNvPr>
          <p:cNvPicPr>
            <a:picLocks noChangeAspect="1"/>
          </p:cNvPicPr>
          <p:nvPr/>
        </p:nvPicPr>
        <p:blipFill>
          <a:blip r:embed="rId25"/>
          <a:stretch>
            <a:fillRect/>
          </a:stretch>
        </p:blipFill>
        <p:spPr>
          <a:xfrm>
            <a:off x="2866657" y="3755039"/>
            <a:ext cx="1467870" cy="410447"/>
          </a:xfrm>
          <a:prstGeom prst="rect">
            <a:avLst/>
          </a:prstGeom>
        </p:spPr>
      </p:pic>
      <p:pic>
        <p:nvPicPr>
          <p:cNvPr id="17" name="Picture 16">
            <a:extLst>
              <a:ext uri="{FF2B5EF4-FFF2-40B4-BE49-F238E27FC236}">
                <a16:creationId xmlns:a16="http://schemas.microsoft.com/office/drawing/2014/main" id="{F1709B6C-A730-8647-9075-92F91E212BE6}"/>
              </a:ext>
            </a:extLst>
          </p:cNvPr>
          <p:cNvPicPr>
            <a:picLocks noChangeAspect="1"/>
          </p:cNvPicPr>
          <p:nvPr/>
        </p:nvPicPr>
        <p:blipFill>
          <a:blip r:embed="rId26"/>
          <a:stretch>
            <a:fillRect/>
          </a:stretch>
        </p:blipFill>
        <p:spPr>
          <a:xfrm>
            <a:off x="7828560" y="3719399"/>
            <a:ext cx="811331" cy="814035"/>
          </a:xfrm>
          <a:prstGeom prst="rect">
            <a:avLst/>
          </a:prstGeom>
        </p:spPr>
      </p:pic>
      <p:pic>
        <p:nvPicPr>
          <p:cNvPr id="2" name="Picture 1">
            <a:extLst>
              <a:ext uri="{FF2B5EF4-FFF2-40B4-BE49-F238E27FC236}">
                <a16:creationId xmlns:a16="http://schemas.microsoft.com/office/drawing/2014/main" id="{79F806AC-10FB-46A2-98CF-FC91540BABAE}"/>
              </a:ext>
            </a:extLst>
          </p:cNvPr>
          <p:cNvPicPr>
            <a:picLocks noChangeAspect="1"/>
          </p:cNvPicPr>
          <p:nvPr/>
        </p:nvPicPr>
        <p:blipFill>
          <a:blip r:embed="rId27"/>
          <a:stretch>
            <a:fillRect/>
          </a:stretch>
        </p:blipFill>
        <p:spPr>
          <a:xfrm>
            <a:off x="5072724" y="1859580"/>
            <a:ext cx="1259592" cy="592435"/>
          </a:xfrm>
          <a:prstGeom prst="rect">
            <a:avLst/>
          </a:prstGeom>
        </p:spPr>
      </p:pic>
      <p:pic>
        <p:nvPicPr>
          <p:cNvPr id="4" name="Picture 3">
            <a:extLst>
              <a:ext uri="{FF2B5EF4-FFF2-40B4-BE49-F238E27FC236}">
                <a16:creationId xmlns:a16="http://schemas.microsoft.com/office/drawing/2014/main" id="{63734D73-A19D-46D0-87F3-18FFCB22C139}"/>
              </a:ext>
            </a:extLst>
          </p:cNvPr>
          <p:cNvPicPr>
            <a:picLocks noChangeAspect="1"/>
          </p:cNvPicPr>
          <p:nvPr/>
        </p:nvPicPr>
        <p:blipFill>
          <a:blip r:embed="rId28"/>
          <a:stretch>
            <a:fillRect/>
          </a:stretch>
        </p:blipFill>
        <p:spPr>
          <a:xfrm>
            <a:off x="347995" y="2686261"/>
            <a:ext cx="1543050" cy="496408"/>
          </a:xfrm>
          <a:prstGeom prst="rect">
            <a:avLst/>
          </a:prstGeom>
        </p:spPr>
      </p:pic>
      <p:pic>
        <p:nvPicPr>
          <p:cNvPr id="6" name="Picture 5">
            <a:extLst>
              <a:ext uri="{FF2B5EF4-FFF2-40B4-BE49-F238E27FC236}">
                <a16:creationId xmlns:a16="http://schemas.microsoft.com/office/drawing/2014/main" id="{DA73D0CE-FE1F-4B81-8778-89B8BB77AAA0}"/>
              </a:ext>
            </a:extLst>
          </p:cNvPr>
          <p:cNvPicPr>
            <a:picLocks noChangeAspect="1"/>
          </p:cNvPicPr>
          <p:nvPr/>
        </p:nvPicPr>
        <p:blipFill>
          <a:blip r:embed="rId29"/>
          <a:stretch>
            <a:fillRect/>
          </a:stretch>
        </p:blipFill>
        <p:spPr>
          <a:xfrm>
            <a:off x="2869401" y="3174220"/>
            <a:ext cx="1449274" cy="501079"/>
          </a:xfrm>
          <a:prstGeom prst="rect">
            <a:avLst/>
          </a:prstGeom>
        </p:spPr>
      </p:pic>
      <p:pic>
        <p:nvPicPr>
          <p:cNvPr id="7" name="Picture 6">
            <a:extLst>
              <a:ext uri="{FF2B5EF4-FFF2-40B4-BE49-F238E27FC236}">
                <a16:creationId xmlns:a16="http://schemas.microsoft.com/office/drawing/2014/main" id="{3EB5054D-EBCD-4AAD-B9A2-0A6F8C7908E3}"/>
              </a:ext>
            </a:extLst>
          </p:cNvPr>
          <p:cNvPicPr>
            <a:picLocks noChangeAspect="1"/>
          </p:cNvPicPr>
          <p:nvPr/>
        </p:nvPicPr>
        <p:blipFill>
          <a:blip r:embed="rId30"/>
          <a:stretch>
            <a:fillRect/>
          </a:stretch>
        </p:blipFill>
        <p:spPr>
          <a:xfrm>
            <a:off x="4609829" y="2676169"/>
            <a:ext cx="1299380" cy="554238"/>
          </a:xfrm>
          <a:prstGeom prst="rect">
            <a:avLst/>
          </a:prstGeom>
        </p:spPr>
      </p:pic>
      <p:pic>
        <p:nvPicPr>
          <p:cNvPr id="8" name="Picture 7">
            <a:extLst>
              <a:ext uri="{FF2B5EF4-FFF2-40B4-BE49-F238E27FC236}">
                <a16:creationId xmlns:a16="http://schemas.microsoft.com/office/drawing/2014/main" id="{C9CF453F-6A93-42C5-983B-5D4E776B7A1E}"/>
              </a:ext>
            </a:extLst>
          </p:cNvPr>
          <p:cNvPicPr>
            <a:picLocks noChangeAspect="1"/>
          </p:cNvPicPr>
          <p:nvPr/>
        </p:nvPicPr>
        <p:blipFill>
          <a:blip r:embed="rId31"/>
          <a:stretch>
            <a:fillRect/>
          </a:stretch>
        </p:blipFill>
        <p:spPr>
          <a:xfrm>
            <a:off x="851233" y="4321397"/>
            <a:ext cx="1039813" cy="575363"/>
          </a:xfrm>
          <a:prstGeom prst="rect">
            <a:avLst/>
          </a:prstGeom>
        </p:spPr>
      </p:pic>
      <p:pic>
        <p:nvPicPr>
          <p:cNvPr id="10" name="Picture 9">
            <a:extLst>
              <a:ext uri="{FF2B5EF4-FFF2-40B4-BE49-F238E27FC236}">
                <a16:creationId xmlns:a16="http://schemas.microsoft.com/office/drawing/2014/main" id="{3A16E2BD-C435-4B66-812F-D778EA9A633A}"/>
              </a:ext>
            </a:extLst>
          </p:cNvPr>
          <p:cNvPicPr>
            <a:picLocks noChangeAspect="1"/>
          </p:cNvPicPr>
          <p:nvPr/>
        </p:nvPicPr>
        <p:blipFill>
          <a:blip r:embed="rId32"/>
          <a:stretch>
            <a:fillRect/>
          </a:stretch>
        </p:blipFill>
        <p:spPr>
          <a:xfrm>
            <a:off x="3127411" y="2663241"/>
            <a:ext cx="1191265" cy="483951"/>
          </a:xfrm>
          <a:prstGeom prst="rect">
            <a:avLst/>
          </a:prstGeom>
        </p:spPr>
      </p:pic>
      <p:pic>
        <p:nvPicPr>
          <p:cNvPr id="12" name="Picture 11">
            <a:extLst>
              <a:ext uri="{FF2B5EF4-FFF2-40B4-BE49-F238E27FC236}">
                <a16:creationId xmlns:a16="http://schemas.microsoft.com/office/drawing/2014/main" id="{79506B52-5724-4C2B-8E8D-0F76DE9615AA}"/>
              </a:ext>
            </a:extLst>
          </p:cNvPr>
          <p:cNvPicPr>
            <a:picLocks noChangeAspect="1"/>
          </p:cNvPicPr>
          <p:nvPr/>
        </p:nvPicPr>
        <p:blipFill>
          <a:blip r:embed="rId33"/>
          <a:stretch>
            <a:fillRect/>
          </a:stretch>
        </p:blipFill>
        <p:spPr>
          <a:xfrm>
            <a:off x="1957515" y="4291274"/>
            <a:ext cx="1312345" cy="484318"/>
          </a:xfrm>
          <a:prstGeom prst="rect">
            <a:avLst/>
          </a:prstGeom>
        </p:spPr>
      </p:pic>
      <p:pic>
        <p:nvPicPr>
          <p:cNvPr id="14" name="Picture 13">
            <a:extLst>
              <a:ext uri="{FF2B5EF4-FFF2-40B4-BE49-F238E27FC236}">
                <a16:creationId xmlns:a16="http://schemas.microsoft.com/office/drawing/2014/main" id="{6066B91B-556D-4B50-AF36-A50AA3A0988B}"/>
              </a:ext>
            </a:extLst>
          </p:cNvPr>
          <p:cNvPicPr>
            <a:picLocks noChangeAspect="1"/>
          </p:cNvPicPr>
          <p:nvPr/>
        </p:nvPicPr>
        <p:blipFill>
          <a:blip r:embed="rId34"/>
          <a:stretch>
            <a:fillRect/>
          </a:stretch>
        </p:blipFill>
        <p:spPr>
          <a:xfrm>
            <a:off x="4334527" y="4165486"/>
            <a:ext cx="1144800" cy="404413"/>
          </a:xfrm>
          <a:prstGeom prst="rect">
            <a:avLst/>
          </a:prstGeom>
        </p:spPr>
      </p:pic>
      <p:pic>
        <p:nvPicPr>
          <p:cNvPr id="16" name="Picture 15">
            <a:extLst>
              <a:ext uri="{FF2B5EF4-FFF2-40B4-BE49-F238E27FC236}">
                <a16:creationId xmlns:a16="http://schemas.microsoft.com/office/drawing/2014/main" id="{85382882-2D6C-4B62-BEC6-ABFD46D6A3B4}"/>
              </a:ext>
            </a:extLst>
          </p:cNvPr>
          <p:cNvPicPr>
            <a:picLocks noChangeAspect="1"/>
          </p:cNvPicPr>
          <p:nvPr/>
        </p:nvPicPr>
        <p:blipFill>
          <a:blip r:embed="rId35"/>
          <a:stretch>
            <a:fillRect/>
          </a:stretch>
        </p:blipFill>
        <p:spPr>
          <a:xfrm>
            <a:off x="6952879" y="1375314"/>
            <a:ext cx="2048062" cy="441121"/>
          </a:xfrm>
          <a:prstGeom prst="rect">
            <a:avLst/>
          </a:prstGeom>
        </p:spPr>
      </p:pic>
      <p:pic>
        <p:nvPicPr>
          <p:cNvPr id="18" name="Picture 17">
            <a:extLst>
              <a:ext uri="{FF2B5EF4-FFF2-40B4-BE49-F238E27FC236}">
                <a16:creationId xmlns:a16="http://schemas.microsoft.com/office/drawing/2014/main" id="{2A6E1B05-1F47-4212-AA4E-3D5F4676EBD3}"/>
              </a:ext>
            </a:extLst>
          </p:cNvPr>
          <p:cNvPicPr>
            <a:picLocks noChangeAspect="1"/>
          </p:cNvPicPr>
          <p:nvPr/>
        </p:nvPicPr>
        <p:blipFill>
          <a:blip r:embed="rId36"/>
          <a:stretch>
            <a:fillRect/>
          </a:stretch>
        </p:blipFill>
        <p:spPr>
          <a:xfrm>
            <a:off x="1896178" y="647373"/>
            <a:ext cx="981075" cy="638175"/>
          </a:xfrm>
          <a:prstGeom prst="rect">
            <a:avLst/>
          </a:prstGeom>
        </p:spPr>
      </p:pic>
      <p:pic>
        <p:nvPicPr>
          <p:cNvPr id="19" name="Picture 18">
            <a:extLst>
              <a:ext uri="{FF2B5EF4-FFF2-40B4-BE49-F238E27FC236}">
                <a16:creationId xmlns:a16="http://schemas.microsoft.com/office/drawing/2014/main" id="{73973B6C-68E8-4AFB-8AED-C75469426FD1}"/>
              </a:ext>
            </a:extLst>
          </p:cNvPr>
          <p:cNvPicPr>
            <a:picLocks noChangeAspect="1"/>
          </p:cNvPicPr>
          <p:nvPr/>
        </p:nvPicPr>
        <p:blipFill>
          <a:blip r:embed="rId37"/>
          <a:stretch>
            <a:fillRect/>
          </a:stretch>
        </p:blipFill>
        <p:spPr>
          <a:xfrm>
            <a:off x="7728165" y="2004971"/>
            <a:ext cx="1259592" cy="397291"/>
          </a:xfrm>
          <a:prstGeom prst="rect">
            <a:avLst/>
          </a:prstGeom>
        </p:spPr>
      </p:pic>
      <p:pic>
        <p:nvPicPr>
          <p:cNvPr id="20" name="Picture 19">
            <a:extLst>
              <a:ext uri="{FF2B5EF4-FFF2-40B4-BE49-F238E27FC236}">
                <a16:creationId xmlns:a16="http://schemas.microsoft.com/office/drawing/2014/main" id="{31F03BF4-8DA3-436D-9C7F-6B21842C58A9}"/>
              </a:ext>
            </a:extLst>
          </p:cNvPr>
          <p:cNvPicPr>
            <a:picLocks noChangeAspect="1"/>
          </p:cNvPicPr>
          <p:nvPr/>
        </p:nvPicPr>
        <p:blipFill>
          <a:blip r:embed="rId38"/>
          <a:stretch>
            <a:fillRect/>
          </a:stretch>
        </p:blipFill>
        <p:spPr>
          <a:xfrm>
            <a:off x="6752092" y="3413441"/>
            <a:ext cx="913529" cy="594656"/>
          </a:xfrm>
          <a:prstGeom prst="rect">
            <a:avLst/>
          </a:prstGeom>
        </p:spPr>
      </p:pic>
      <p:pic>
        <p:nvPicPr>
          <p:cNvPr id="21" name="Picture 20">
            <a:extLst>
              <a:ext uri="{FF2B5EF4-FFF2-40B4-BE49-F238E27FC236}">
                <a16:creationId xmlns:a16="http://schemas.microsoft.com/office/drawing/2014/main" id="{EC7D1BFA-DAB0-4E39-BBCC-63E8A9BE447D}"/>
              </a:ext>
            </a:extLst>
          </p:cNvPr>
          <p:cNvPicPr>
            <a:picLocks noChangeAspect="1"/>
          </p:cNvPicPr>
          <p:nvPr/>
        </p:nvPicPr>
        <p:blipFill>
          <a:blip r:embed="rId39"/>
          <a:stretch>
            <a:fillRect/>
          </a:stretch>
        </p:blipFill>
        <p:spPr>
          <a:xfrm>
            <a:off x="1820202" y="1309884"/>
            <a:ext cx="1160665" cy="404413"/>
          </a:xfrm>
          <a:prstGeom prst="rect">
            <a:avLst/>
          </a:prstGeom>
        </p:spPr>
      </p:pic>
      <p:pic>
        <p:nvPicPr>
          <p:cNvPr id="22" name="Picture 21">
            <a:extLst>
              <a:ext uri="{FF2B5EF4-FFF2-40B4-BE49-F238E27FC236}">
                <a16:creationId xmlns:a16="http://schemas.microsoft.com/office/drawing/2014/main" id="{5E612AF0-79EC-4222-B0DF-6B19E357EBBD}"/>
              </a:ext>
            </a:extLst>
          </p:cNvPr>
          <p:cNvPicPr>
            <a:picLocks noChangeAspect="1"/>
          </p:cNvPicPr>
          <p:nvPr/>
        </p:nvPicPr>
        <p:blipFill>
          <a:blip r:embed="rId40"/>
          <a:stretch>
            <a:fillRect/>
          </a:stretch>
        </p:blipFill>
        <p:spPr>
          <a:xfrm>
            <a:off x="4391858" y="3684447"/>
            <a:ext cx="1039891" cy="481038"/>
          </a:xfrm>
          <a:prstGeom prst="rect">
            <a:avLst/>
          </a:prstGeom>
        </p:spPr>
      </p:pic>
      <p:sp>
        <p:nvSpPr>
          <p:cNvPr id="23" name="TextBox 22">
            <a:extLst>
              <a:ext uri="{FF2B5EF4-FFF2-40B4-BE49-F238E27FC236}">
                <a16:creationId xmlns:a16="http://schemas.microsoft.com/office/drawing/2014/main" id="{20C795BF-BC1E-440A-856F-EA4045B88831}"/>
              </a:ext>
            </a:extLst>
          </p:cNvPr>
          <p:cNvSpPr txBox="1"/>
          <p:nvPr/>
        </p:nvSpPr>
        <p:spPr>
          <a:xfrm>
            <a:off x="1700308" y="318260"/>
            <a:ext cx="5393531" cy="276999"/>
          </a:xfrm>
          <a:prstGeom prst="rect">
            <a:avLst/>
          </a:prstGeom>
          <a:noFill/>
        </p:spPr>
        <p:txBody>
          <a:bodyPr wrap="square" rtlCol="0">
            <a:spAutoFit/>
          </a:bodyPr>
          <a:lstStyle/>
          <a:p>
            <a:pPr defTabSz="685800" fontAlgn="auto">
              <a:spcBef>
                <a:spcPts val="0"/>
              </a:spcBef>
              <a:spcAft>
                <a:spcPts val="0"/>
              </a:spcAft>
            </a:pPr>
            <a:r>
              <a:rPr lang="en-US" sz="1200" dirty="0">
                <a:solidFill>
                  <a:prstClr val="black"/>
                </a:solidFill>
                <a:latin typeface="Arial" panose="020B0604020202020204"/>
                <a:ea typeface="+mn-ea"/>
                <a:cs typeface="+mn-cs"/>
              </a:rPr>
              <a:t>These are examples of our partners. The list is not all-inclusive.</a:t>
            </a:r>
            <a:endParaRPr lang="en-FI" sz="1200" dirty="0">
              <a:solidFill>
                <a:prstClr val="black"/>
              </a:solidFill>
              <a:latin typeface="Arial" panose="020B0604020202020204"/>
              <a:ea typeface="+mn-ea"/>
              <a:cs typeface="+mn-cs"/>
            </a:endParaRPr>
          </a:p>
        </p:txBody>
      </p:sp>
    </p:spTree>
    <p:extLst>
      <p:ext uri="{BB962C8B-B14F-4D97-AF65-F5344CB8AC3E}">
        <p14:creationId xmlns:p14="http://schemas.microsoft.com/office/powerpoint/2010/main" val="7293303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
            <a:extLst>
              <a:ext uri="{FF2B5EF4-FFF2-40B4-BE49-F238E27FC236}">
                <a16:creationId xmlns:a16="http://schemas.microsoft.com/office/drawing/2014/main" id="{D4485EA6-2C9D-C845-9803-7C1AA33807FD}"/>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t="10035" r="13043" b="11734"/>
          <a:stretch/>
        </p:blipFill>
        <p:spPr bwMode="auto">
          <a:xfrm>
            <a:off x="0" y="102476"/>
            <a:ext cx="9144000" cy="5612524"/>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F45B27C2-8E90-0243-B896-23E9D8EF2F5C}"/>
              </a:ext>
            </a:extLst>
          </p:cNvPr>
          <p:cNvSpPr>
            <a:spLocks noGrp="1"/>
          </p:cNvSpPr>
          <p:nvPr>
            <p:ph type="body" sz="half" idx="2"/>
          </p:nvPr>
        </p:nvSpPr>
        <p:spPr>
          <a:xfrm>
            <a:off x="460357" y="721580"/>
            <a:ext cx="8217205" cy="1086781"/>
          </a:xfrm>
          <a:noFill/>
          <a:ln>
            <a:noFill/>
          </a:ln>
        </p:spPr>
        <p:txBody>
          <a:bodyPr/>
          <a:lstStyle/>
          <a:p>
            <a:pPr>
              <a:lnSpc>
                <a:spcPts val="4000"/>
              </a:lnSpc>
            </a:pPr>
            <a:r>
              <a:rPr lang="en-GB" err="1">
                <a:ln w="12700">
                  <a:noFill/>
                </a:ln>
              </a:rPr>
              <a:t>Kolme</a:t>
            </a:r>
            <a:r>
              <a:rPr lang="en-GB">
                <a:ln w="12700">
                  <a:noFill/>
                </a:ln>
              </a:rPr>
              <a:t> </a:t>
            </a:r>
            <a:r>
              <a:rPr lang="en-GB" err="1">
                <a:ln w="12700">
                  <a:noFill/>
                </a:ln>
              </a:rPr>
              <a:t>arvostettua</a:t>
            </a:r>
            <a:r>
              <a:rPr lang="en-GB">
                <a:ln w="12700">
                  <a:noFill/>
                </a:ln>
              </a:rPr>
              <a:t> </a:t>
            </a:r>
            <a:r>
              <a:rPr lang="en-GB" err="1">
                <a:ln w="12700">
                  <a:noFill/>
                </a:ln>
              </a:rPr>
              <a:t>suomalaista</a:t>
            </a:r>
            <a:r>
              <a:rPr lang="en-GB">
                <a:ln w="12700">
                  <a:noFill/>
                </a:ln>
              </a:rPr>
              <a:t> </a:t>
            </a:r>
            <a:r>
              <a:rPr lang="en-GB" err="1">
                <a:ln w="12700">
                  <a:noFill/>
                </a:ln>
              </a:rPr>
              <a:t>yliopistoa</a:t>
            </a:r>
            <a:r>
              <a:rPr lang="en-GB">
                <a:ln w="12700">
                  <a:noFill/>
                </a:ln>
              </a:rPr>
              <a:t> </a:t>
            </a:r>
            <a:r>
              <a:rPr lang="en-GB" err="1">
                <a:ln w="12700">
                  <a:noFill/>
                </a:ln>
              </a:rPr>
              <a:t>yhdistyi</a:t>
            </a:r>
            <a:endParaRPr lang="en-GB">
              <a:ln w="12700">
                <a:noFill/>
              </a:ln>
            </a:endParaRPr>
          </a:p>
        </p:txBody>
      </p:sp>
      <p:pic>
        <p:nvPicPr>
          <p:cNvPr id="6" name="Kuva 9">
            <a:extLst>
              <a:ext uri="{FF2B5EF4-FFF2-40B4-BE49-F238E27FC236}">
                <a16:creationId xmlns:a16="http://schemas.microsoft.com/office/drawing/2014/main" id="{BBE31513-AADD-044B-9CC8-35734F9D38E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4572450"/>
            <a:ext cx="1969868" cy="856800"/>
          </a:xfrm>
          <a:prstGeom prst="rect">
            <a:avLst/>
          </a:prstGeom>
        </p:spPr>
      </p:pic>
      <p:sp>
        <p:nvSpPr>
          <p:cNvPr id="19" name="Oval 16">
            <a:extLst>
              <a:ext uri="{FF2B5EF4-FFF2-40B4-BE49-F238E27FC236}">
                <a16:creationId xmlns:a16="http://schemas.microsoft.com/office/drawing/2014/main" id="{69BE99E5-7A49-EF4D-9FB5-7A5BE37E829B}"/>
              </a:ext>
            </a:extLst>
          </p:cNvPr>
          <p:cNvSpPr/>
          <p:nvPr/>
        </p:nvSpPr>
        <p:spPr>
          <a:xfrm>
            <a:off x="360363" y="1889174"/>
            <a:ext cx="951114" cy="9868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71527" fontAlgn="auto">
              <a:spcBef>
                <a:spcPts val="0"/>
              </a:spcBef>
              <a:spcAft>
                <a:spcPts val="0"/>
              </a:spcAft>
              <a:defRPr/>
            </a:pPr>
            <a:r>
              <a:rPr lang="fi-FI" b="1">
                <a:solidFill>
                  <a:schemeClr val="tx1"/>
                </a:solidFill>
                <a:latin typeface="Arial" panose="020B0604020202020204"/>
                <a:ea typeface="ＭＳ Ｐゴシック"/>
                <a:cs typeface="Arial"/>
              </a:rPr>
              <a:t>1849</a:t>
            </a:r>
          </a:p>
        </p:txBody>
      </p:sp>
      <p:sp>
        <p:nvSpPr>
          <p:cNvPr id="21" name="Oval 17">
            <a:extLst>
              <a:ext uri="{FF2B5EF4-FFF2-40B4-BE49-F238E27FC236}">
                <a16:creationId xmlns:a16="http://schemas.microsoft.com/office/drawing/2014/main" id="{D26B2391-707D-4A49-8C11-894C65B17924}"/>
              </a:ext>
            </a:extLst>
          </p:cNvPr>
          <p:cNvSpPr/>
          <p:nvPr/>
        </p:nvSpPr>
        <p:spPr>
          <a:xfrm>
            <a:off x="835922" y="2790455"/>
            <a:ext cx="982119" cy="9868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71527" fontAlgn="auto">
              <a:spcBef>
                <a:spcPts val="0"/>
              </a:spcBef>
              <a:spcAft>
                <a:spcPts val="0"/>
              </a:spcAft>
              <a:defRPr/>
            </a:pPr>
            <a:r>
              <a:rPr lang="fi-FI" b="1">
                <a:solidFill>
                  <a:schemeClr val="tx1"/>
                </a:solidFill>
                <a:latin typeface="Arial" panose="020B0604020202020204"/>
                <a:ea typeface="ＭＳ Ｐゴシック"/>
                <a:cs typeface="Arial"/>
              </a:rPr>
              <a:t>1871</a:t>
            </a:r>
          </a:p>
        </p:txBody>
      </p:sp>
      <p:sp>
        <p:nvSpPr>
          <p:cNvPr id="22" name="Oval 18">
            <a:extLst>
              <a:ext uri="{FF2B5EF4-FFF2-40B4-BE49-F238E27FC236}">
                <a16:creationId xmlns:a16="http://schemas.microsoft.com/office/drawing/2014/main" id="{434FBE5C-63A9-804F-BFF5-246BA9C428AE}"/>
              </a:ext>
            </a:extLst>
          </p:cNvPr>
          <p:cNvSpPr/>
          <p:nvPr/>
        </p:nvSpPr>
        <p:spPr>
          <a:xfrm>
            <a:off x="1352524" y="3673525"/>
            <a:ext cx="1014446" cy="9868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71527" fontAlgn="auto">
              <a:spcBef>
                <a:spcPts val="0"/>
              </a:spcBef>
              <a:spcAft>
                <a:spcPts val="0"/>
              </a:spcAft>
              <a:defRPr/>
            </a:pPr>
            <a:r>
              <a:rPr lang="fi-FI" b="1">
                <a:solidFill>
                  <a:schemeClr val="tx1"/>
                </a:solidFill>
                <a:latin typeface="Arial" panose="020B0604020202020204"/>
                <a:ea typeface="ＭＳ Ｐゴシック"/>
                <a:cs typeface="Arial"/>
              </a:rPr>
              <a:t>1911</a:t>
            </a:r>
          </a:p>
        </p:txBody>
      </p:sp>
      <p:cxnSp>
        <p:nvCxnSpPr>
          <p:cNvPr id="23" name="Straight Connector 22">
            <a:extLst>
              <a:ext uri="{FF2B5EF4-FFF2-40B4-BE49-F238E27FC236}">
                <a16:creationId xmlns:a16="http://schemas.microsoft.com/office/drawing/2014/main" id="{EE94B1A7-B3BB-4649-B2C3-256CE3637431}"/>
              </a:ext>
            </a:extLst>
          </p:cNvPr>
          <p:cNvCxnSpPr>
            <a:cxnSpLocks/>
          </p:cNvCxnSpPr>
          <p:nvPr/>
        </p:nvCxnSpPr>
        <p:spPr>
          <a:xfrm>
            <a:off x="1170477" y="2441159"/>
            <a:ext cx="5956446" cy="0"/>
          </a:xfrm>
          <a:prstGeom prst="line">
            <a:avLst/>
          </a:prstGeom>
          <a:ln w="28575">
            <a:solidFill>
              <a:schemeClr val="bg1"/>
            </a:solidFill>
            <a:prstDash val="solid"/>
          </a:ln>
        </p:spPr>
        <p:style>
          <a:lnRef idx="1">
            <a:schemeClr val="accent5"/>
          </a:lnRef>
          <a:fillRef idx="0">
            <a:schemeClr val="accent5"/>
          </a:fillRef>
          <a:effectRef idx="0">
            <a:schemeClr val="accent5"/>
          </a:effectRef>
          <a:fontRef idx="minor">
            <a:schemeClr val="tx1"/>
          </a:fontRef>
        </p:style>
      </p:cxnSp>
      <p:cxnSp>
        <p:nvCxnSpPr>
          <p:cNvPr id="24" name="Straight Connector 26">
            <a:extLst>
              <a:ext uri="{FF2B5EF4-FFF2-40B4-BE49-F238E27FC236}">
                <a16:creationId xmlns:a16="http://schemas.microsoft.com/office/drawing/2014/main" id="{4992A669-6ED3-C445-8B2B-AED131AE83F4}"/>
              </a:ext>
            </a:extLst>
          </p:cNvPr>
          <p:cNvCxnSpPr>
            <a:cxnSpLocks/>
          </p:cNvCxnSpPr>
          <p:nvPr/>
        </p:nvCxnSpPr>
        <p:spPr>
          <a:xfrm>
            <a:off x="2263690" y="4183021"/>
            <a:ext cx="5072174" cy="0"/>
          </a:xfrm>
          <a:prstGeom prst="line">
            <a:avLst/>
          </a:prstGeom>
          <a:ln w="28575">
            <a:solidFill>
              <a:schemeClr val="bg1"/>
            </a:solidFill>
            <a:prstDash val="solid"/>
          </a:ln>
        </p:spPr>
        <p:style>
          <a:lnRef idx="1">
            <a:schemeClr val="accent5"/>
          </a:lnRef>
          <a:fillRef idx="0">
            <a:schemeClr val="accent5"/>
          </a:fillRef>
          <a:effectRef idx="0">
            <a:schemeClr val="accent5"/>
          </a:effectRef>
          <a:fontRef idx="minor">
            <a:schemeClr val="tx1"/>
          </a:fontRef>
        </p:style>
      </p:cxnSp>
      <p:sp>
        <p:nvSpPr>
          <p:cNvPr id="25" name="Content Placeholder 6">
            <a:extLst>
              <a:ext uri="{FF2B5EF4-FFF2-40B4-BE49-F238E27FC236}">
                <a16:creationId xmlns:a16="http://schemas.microsoft.com/office/drawing/2014/main" id="{70EB1D09-4EF4-DD47-9433-2FF852E920B2}"/>
              </a:ext>
            </a:extLst>
          </p:cNvPr>
          <p:cNvSpPr txBox="1">
            <a:spLocks/>
          </p:cNvSpPr>
          <p:nvPr/>
        </p:nvSpPr>
        <p:spPr>
          <a:xfrm>
            <a:off x="2369897" y="3608490"/>
            <a:ext cx="4610722" cy="765322"/>
          </a:xfrm>
          <a:prstGeom prst="rect">
            <a:avLst/>
          </a:prstGeom>
        </p:spPr>
        <p:txBody>
          <a:bodyPr anchor="ct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231474">
              <a:buNone/>
              <a:defRPr/>
            </a:pPr>
            <a:r>
              <a:rPr lang="en-US" sz="1800" b="1">
                <a:solidFill>
                  <a:prstClr val="white"/>
                </a:solidFill>
                <a:latin typeface="Arial"/>
                <a:cs typeface="+mn-cs"/>
              </a:rPr>
              <a:t> Helsingin </a:t>
            </a:r>
            <a:r>
              <a:rPr lang="en-US" sz="1800" b="1" err="1">
                <a:solidFill>
                  <a:prstClr val="white"/>
                </a:solidFill>
                <a:latin typeface="Arial"/>
                <a:cs typeface="+mn-cs"/>
              </a:rPr>
              <a:t>kauppakorkeakoulu</a:t>
            </a:r>
            <a:r>
              <a:rPr lang="en-US" sz="1800" b="1">
                <a:solidFill>
                  <a:prstClr val="white"/>
                </a:solidFill>
                <a:latin typeface="Arial"/>
                <a:cs typeface="+mn-cs"/>
              </a:rPr>
              <a:t> </a:t>
            </a:r>
          </a:p>
        </p:txBody>
      </p:sp>
      <p:sp>
        <p:nvSpPr>
          <p:cNvPr id="26" name="Content Placeholder 6">
            <a:extLst>
              <a:ext uri="{FF2B5EF4-FFF2-40B4-BE49-F238E27FC236}">
                <a16:creationId xmlns:a16="http://schemas.microsoft.com/office/drawing/2014/main" id="{0B05C672-A0AC-A147-B717-CEB8D1AC45FE}"/>
              </a:ext>
            </a:extLst>
          </p:cNvPr>
          <p:cNvSpPr txBox="1">
            <a:spLocks/>
          </p:cNvSpPr>
          <p:nvPr/>
        </p:nvSpPr>
        <p:spPr>
          <a:xfrm>
            <a:off x="1838817" y="2714212"/>
            <a:ext cx="5141803" cy="729415"/>
          </a:xfrm>
          <a:prstGeom prst="rect">
            <a:avLst/>
          </a:prstGeom>
        </p:spPr>
        <p:txBody>
          <a:bodyPr anchor="ct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571527">
              <a:spcBef>
                <a:spcPts val="375"/>
              </a:spcBef>
              <a:buNone/>
              <a:defRPr/>
            </a:pPr>
            <a:r>
              <a:rPr lang="en-US" sz="1800" b="1">
                <a:solidFill>
                  <a:prstClr val="white"/>
                </a:solidFill>
                <a:latin typeface="Arial"/>
              </a:rPr>
              <a:t> </a:t>
            </a:r>
            <a:r>
              <a:rPr lang="en-US" sz="1800" b="1" err="1">
                <a:solidFill>
                  <a:prstClr val="white"/>
                </a:solidFill>
                <a:latin typeface="Arial"/>
              </a:rPr>
              <a:t>Taideteollinen</a:t>
            </a:r>
            <a:r>
              <a:rPr lang="en-US" sz="1800" b="1">
                <a:solidFill>
                  <a:prstClr val="white"/>
                </a:solidFill>
                <a:latin typeface="Arial"/>
              </a:rPr>
              <a:t> </a:t>
            </a:r>
            <a:r>
              <a:rPr lang="en-US" sz="1800" b="1" err="1">
                <a:solidFill>
                  <a:prstClr val="white"/>
                </a:solidFill>
                <a:latin typeface="Arial"/>
              </a:rPr>
              <a:t>korkeakoulu</a:t>
            </a:r>
            <a:r>
              <a:rPr lang="en-US" sz="1800" b="1">
                <a:solidFill>
                  <a:prstClr val="white"/>
                </a:solidFill>
                <a:latin typeface="Arial"/>
              </a:rPr>
              <a:t> </a:t>
            </a:r>
          </a:p>
        </p:txBody>
      </p:sp>
      <p:sp>
        <p:nvSpPr>
          <p:cNvPr id="28" name="Content Placeholder 6">
            <a:extLst>
              <a:ext uri="{FF2B5EF4-FFF2-40B4-BE49-F238E27FC236}">
                <a16:creationId xmlns:a16="http://schemas.microsoft.com/office/drawing/2014/main" id="{26CEFE2E-9794-F746-B3BD-EAEF627270BB}"/>
              </a:ext>
            </a:extLst>
          </p:cNvPr>
          <p:cNvSpPr txBox="1">
            <a:spLocks/>
          </p:cNvSpPr>
          <p:nvPr/>
        </p:nvSpPr>
        <p:spPr>
          <a:xfrm>
            <a:off x="1301503" y="1828655"/>
            <a:ext cx="4773860" cy="845560"/>
          </a:xfrm>
          <a:prstGeom prst="rect">
            <a:avLst/>
          </a:prstGeom>
        </p:spPr>
        <p:txBody>
          <a:bodyPr anchor="ct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231474">
              <a:buNone/>
              <a:defRPr/>
            </a:pPr>
            <a:r>
              <a:rPr lang="en-US" sz="1800" b="1">
                <a:solidFill>
                  <a:prstClr val="white"/>
                </a:solidFill>
                <a:latin typeface="Arial"/>
              </a:rPr>
              <a:t> Helsingin </a:t>
            </a:r>
            <a:r>
              <a:rPr lang="en-US" sz="1800" b="1" err="1">
                <a:solidFill>
                  <a:prstClr val="white"/>
                </a:solidFill>
                <a:latin typeface="Arial"/>
              </a:rPr>
              <a:t>teknillinen</a:t>
            </a:r>
            <a:r>
              <a:rPr lang="en-US" sz="1800" b="1">
                <a:solidFill>
                  <a:prstClr val="white"/>
                </a:solidFill>
                <a:latin typeface="Arial"/>
              </a:rPr>
              <a:t> </a:t>
            </a:r>
            <a:r>
              <a:rPr lang="en-US" sz="1800" b="1" err="1">
                <a:solidFill>
                  <a:prstClr val="white"/>
                </a:solidFill>
                <a:latin typeface="Arial"/>
              </a:rPr>
              <a:t>korkeakoulu</a:t>
            </a:r>
            <a:r>
              <a:rPr lang="en-US" sz="1800" b="1">
                <a:solidFill>
                  <a:prstClr val="white"/>
                </a:solidFill>
                <a:latin typeface="Arial"/>
              </a:rPr>
              <a:t> </a:t>
            </a:r>
          </a:p>
        </p:txBody>
      </p:sp>
      <p:sp>
        <p:nvSpPr>
          <p:cNvPr id="30" name="Oval 19">
            <a:extLst>
              <a:ext uri="{FF2B5EF4-FFF2-40B4-BE49-F238E27FC236}">
                <a16:creationId xmlns:a16="http://schemas.microsoft.com/office/drawing/2014/main" id="{86405750-5580-E741-B1DE-7FEFDE2AC837}"/>
              </a:ext>
            </a:extLst>
          </p:cNvPr>
          <p:cNvSpPr/>
          <p:nvPr/>
        </p:nvSpPr>
        <p:spPr>
          <a:xfrm>
            <a:off x="6461887" y="2134564"/>
            <a:ext cx="2262670" cy="226267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231474" fontAlgn="auto">
              <a:spcBef>
                <a:spcPts val="0"/>
              </a:spcBef>
              <a:spcAft>
                <a:spcPts val="0"/>
              </a:spcAft>
              <a:defRPr/>
            </a:pPr>
            <a:endParaRPr lang="en-US" sz="911">
              <a:solidFill>
                <a:srgbClr val="005EB8"/>
              </a:solidFill>
              <a:latin typeface="Arial"/>
            </a:endParaRPr>
          </a:p>
        </p:txBody>
      </p:sp>
      <p:sp>
        <p:nvSpPr>
          <p:cNvPr id="31" name="TextBox 20">
            <a:extLst>
              <a:ext uri="{FF2B5EF4-FFF2-40B4-BE49-F238E27FC236}">
                <a16:creationId xmlns:a16="http://schemas.microsoft.com/office/drawing/2014/main" id="{BDDAE3C3-0194-B347-A3A6-688FA6DEA73D}"/>
              </a:ext>
            </a:extLst>
          </p:cNvPr>
          <p:cNvSpPr txBox="1"/>
          <p:nvPr/>
        </p:nvSpPr>
        <p:spPr>
          <a:xfrm>
            <a:off x="6876664" y="3278737"/>
            <a:ext cx="1453229" cy="615553"/>
          </a:xfrm>
          <a:prstGeom prst="rect">
            <a:avLst/>
          </a:prstGeom>
          <a:noFill/>
        </p:spPr>
        <p:txBody>
          <a:bodyPr wrap="square" lIns="0" tIns="0" rIns="0" bIns="0" rtlCol="0">
            <a:spAutoFit/>
          </a:bodyPr>
          <a:lstStyle/>
          <a:p>
            <a:pPr algn="ctr" defTabSz="231474" fontAlgn="auto">
              <a:spcBef>
                <a:spcPts val="0"/>
              </a:spcBef>
              <a:spcAft>
                <a:spcPts val="0"/>
              </a:spcAft>
              <a:defRPr/>
            </a:pPr>
            <a:r>
              <a:rPr lang="en-US" sz="4000" b="1">
                <a:latin typeface="Arial" panose="020B0604020202020204"/>
                <a:ea typeface="Georgia" charset="0"/>
                <a:cs typeface="Georgia" charset="0"/>
              </a:rPr>
              <a:t>2010</a:t>
            </a:r>
          </a:p>
        </p:txBody>
      </p:sp>
      <p:sp>
        <p:nvSpPr>
          <p:cNvPr id="32" name="Content Placeholder 6">
            <a:extLst>
              <a:ext uri="{FF2B5EF4-FFF2-40B4-BE49-F238E27FC236}">
                <a16:creationId xmlns:a16="http://schemas.microsoft.com/office/drawing/2014/main" id="{5DCAF592-EE54-6242-9EF0-DCBD25B7957D}"/>
              </a:ext>
            </a:extLst>
          </p:cNvPr>
          <p:cNvSpPr txBox="1">
            <a:spLocks/>
          </p:cNvSpPr>
          <p:nvPr/>
        </p:nvSpPr>
        <p:spPr>
          <a:xfrm>
            <a:off x="6660990" y="2566977"/>
            <a:ext cx="1900664" cy="721133"/>
          </a:xfrm>
          <a:prstGeom prst="rect">
            <a:avLst/>
          </a:prstGeom>
        </p:spPr>
        <p:txBody>
          <a:bodyPr anchor="ct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571527">
              <a:lnSpc>
                <a:spcPts val="1900"/>
              </a:lnSpc>
              <a:spcBef>
                <a:spcPts val="375"/>
              </a:spcBef>
              <a:buNone/>
              <a:defRPr/>
            </a:pPr>
            <a:r>
              <a:rPr lang="en-US" sz="1900" b="1">
                <a:latin typeface="Arial"/>
              </a:rPr>
              <a:t>Aalto-yliopisto</a:t>
            </a:r>
          </a:p>
        </p:txBody>
      </p:sp>
      <p:cxnSp>
        <p:nvCxnSpPr>
          <p:cNvPr id="35" name="Straight Connector 24">
            <a:extLst>
              <a:ext uri="{FF2B5EF4-FFF2-40B4-BE49-F238E27FC236}">
                <a16:creationId xmlns:a16="http://schemas.microsoft.com/office/drawing/2014/main" id="{BADD6F43-D35B-D148-BBF5-3508D00D44DA}"/>
              </a:ext>
            </a:extLst>
          </p:cNvPr>
          <p:cNvCxnSpPr>
            <a:cxnSpLocks/>
          </p:cNvCxnSpPr>
          <p:nvPr/>
        </p:nvCxnSpPr>
        <p:spPr>
          <a:xfrm>
            <a:off x="1818039" y="3264511"/>
            <a:ext cx="4851684" cy="0"/>
          </a:xfrm>
          <a:prstGeom prst="line">
            <a:avLst/>
          </a:prstGeom>
          <a:ln w="28575">
            <a:solidFill>
              <a:schemeClr val="bg1"/>
            </a:solidFill>
            <a:prstDash val="solid"/>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4075996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607785-C2A8-4759-871E-96C4B6DE9DC1}"/>
              </a:ext>
            </a:extLst>
          </p:cNvPr>
          <p:cNvSpPr>
            <a:spLocks noGrp="1"/>
          </p:cNvSpPr>
          <p:nvPr>
            <p:ph type="body" sz="half" idx="10"/>
          </p:nvPr>
        </p:nvSpPr>
        <p:spPr/>
        <p:txBody>
          <a:bodyPr/>
          <a:lstStyle/>
          <a:p>
            <a:r>
              <a:rPr lang="en-US" dirty="0"/>
              <a:t>CHEMARTS</a:t>
            </a:r>
            <a:endParaRPr lang="en-FI" dirty="0"/>
          </a:p>
        </p:txBody>
      </p:sp>
      <p:sp>
        <p:nvSpPr>
          <p:cNvPr id="4" name="TextBox 3">
            <a:extLst>
              <a:ext uri="{FF2B5EF4-FFF2-40B4-BE49-F238E27FC236}">
                <a16:creationId xmlns:a16="http://schemas.microsoft.com/office/drawing/2014/main" id="{503B69B7-A805-402E-AD9A-879CBC134B43}"/>
              </a:ext>
            </a:extLst>
          </p:cNvPr>
          <p:cNvSpPr txBox="1"/>
          <p:nvPr/>
        </p:nvSpPr>
        <p:spPr>
          <a:xfrm>
            <a:off x="1174332" y="1303545"/>
            <a:ext cx="6544279" cy="1015663"/>
          </a:xfrm>
          <a:prstGeom prst="rect">
            <a:avLst/>
          </a:prstGeom>
          <a:noFill/>
        </p:spPr>
        <p:txBody>
          <a:bodyPr wrap="square" rtlCol="0">
            <a:spAutoFit/>
          </a:bodyPr>
          <a:lstStyle/>
          <a:p>
            <a:pPr defTabSz="761970" fontAlgn="auto">
              <a:spcBef>
                <a:spcPts val="0"/>
              </a:spcBef>
              <a:spcAft>
                <a:spcPts val="0"/>
              </a:spcAft>
            </a:pPr>
            <a:r>
              <a:rPr lang="en-US" sz="2000" dirty="0" err="1">
                <a:solidFill>
                  <a:srgbClr val="0070C0"/>
                </a:solidFill>
                <a:latin typeface="Arial"/>
                <a:ea typeface="+mn-ea"/>
                <a:cs typeface="+mn-cs"/>
              </a:rPr>
              <a:t>Strateginen</a:t>
            </a:r>
            <a:r>
              <a:rPr lang="en-US" sz="2000" dirty="0">
                <a:solidFill>
                  <a:srgbClr val="0070C0"/>
                </a:solidFill>
                <a:latin typeface="Arial"/>
                <a:ea typeface="+mn-ea"/>
                <a:cs typeface="+mn-cs"/>
              </a:rPr>
              <a:t> </a:t>
            </a:r>
            <a:r>
              <a:rPr lang="en-US" sz="2000" dirty="0" err="1">
                <a:solidFill>
                  <a:srgbClr val="0070C0"/>
                </a:solidFill>
                <a:latin typeface="Arial"/>
                <a:ea typeface="+mn-ea"/>
                <a:cs typeface="+mn-cs"/>
              </a:rPr>
              <a:t>pitkäkestoinen</a:t>
            </a:r>
            <a:r>
              <a:rPr lang="en-US" sz="2000" dirty="0">
                <a:solidFill>
                  <a:srgbClr val="0070C0"/>
                </a:solidFill>
                <a:latin typeface="Arial"/>
                <a:ea typeface="+mn-ea"/>
                <a:cs typeface="+mn-cs"/>
              </a:rPr>
              <a:t> </a:t>
            </a:r>
            <a:r>
              <a:rPr lang="en-US" sz="2000" dirty="0" err="1">
                <a:solidFill>
                  <a:srgbClr val="0070C0"/>
                </a:solidFill>
                <a:latin typeface="Arial"/>
                <a:ea typeface="+mn-ea"/>
                <a:cs typeface="+mn-cs"/>
              </a:rPr>
              <a:t>yhteistyö</a:t>
            </a:r>
            <a:r>
              <a:rPr lang="en-US" sz="2000" dirty="0">
                <a:solidFill>
                  <a:srgbClr val="0070C0"/>
                </a:solidFill>
                <a:latin typeface="Arial"/>
                <a:ea typeface="+mn-ea"/>
                <a:cs typeface="+mn-cs"/>
              </a:rPr>
              <a:t> </a:t>
            </a:r>
            <a:r>
              <a:rPr lang="en-US" sz="2000" dirty="0" err="1">
                <a:solidFill>
                  <a:srgbClr val="0070C0"/>
                </a:solidFill>
                <a:latin typeface="Arial"/>
                <a:ea typeface="+mn-ea"/>
                <a:cs typeface="+mn-cs"/>
              </a:rPr>
              <a:t>Kemian</a:t>
            </a:r>
            <a:r>
              <a:rPr lang="en-US" sz="2000" dirty="0">
                <a:solidFill>
                  <a:srgbClr val="0070C0"/>
                </a:solidFill>
                <a:latin typeface="Arial"/>
                <a:ea typeface="+mn-ea"/>
                <a:cs typeface="+mn-cs"/>
              </a:rPr>
              <a:t> </a:t>
            </a:r>
            <a:r>
              <a:rPr lang="en-US" sz="2000" dirty="0" err="1">
                <a:solidFill>
                  <a:srgbClr val="0070C0"/>
                </a:solidFill>
                <a:latin typeface="Arial"/>
                <a:ea typeface="+mn-ea"/>
                <a:cs typeface="+mn-cs"/>
              </a:rPr>
              <a:t>tekniikan</a:t>
            </a:r>
            <a:r>
              <a:rPr lang="en-US" sz="2000" dirty="0">
                <a:solidFill>
                  <a:srgbClr val="0070C0"/>
                </a:solidFill>
                <a:latin typeface="Arial"/>
                <a:ea typeface="+mn-ea"/>
                <a:cs typeface="+mn-cs"/>
              </a:rPr>
              <a:t> </a:t>
            </a:r>
            <a:r>
              <a:rPr lang="en-US" sz="2000" dirty="0" err="1">
                <a:solidFill>
                  <a:srgbClr val="0070C0"/>
                </a:solidFill>
                <a:latin typeface="Arial"/>
                <a:ea typeface="+mn-ea"/>
                <a:cs typeface="+mn-cs"/>
              </a:rPr>
              <a:t>korkeakoulun</a:t>
            </a:r>
            <a:r>
              <a:rPr lang="en-US" sz="2000" dirty="0">
                <a:solidFill>
                  <a:srgbClr val="0070C0"/>
                </a:solidFill>
                <a:latin typeface="Arial"/>
                <a:ea typeface="+mn-ea"/>
                <a:cs typeface="+mn-cs"/>
              </a:rPr>
              <a:t> ja </a:t>
            </a:r>
            <a:r>
              <a:rPr lang="en-US" sz="2000" dirty="0" err="1">
                <a:solidFill>
                  <a:srgbClr val="0070C0"/>
                </a:solidFill>
                <a:latin typeface="Arial"/>
                <a:ea typeface="+mn-ea"/>
                <a:cs typeface="+mn-cs"/>
              </a:rPr>
              <a:t>Taiteiden</a:t>
            </a:r>
            <a:r>
              <a:rPr lang="en-US" sz="2000" dirty="0">
                <a:solidFill>
                  <a:srgbClr val="0070C0"/>
                </a:solidFill>
                <a:latin typeface="Arial"/>
                <a:ea typeface="+mn-ea"/>
                <a:cs typeface="+mn-cs"/>
              </a:rPr>
              <a:t> ja </a:t>
            </a:r>
            <a:r>
              <a:rPr lang="en-US" sz="2000" dirty="0" err="1">
                <a:solidFill>
                  <a:srgbClr val="0070C0"/>
                </a:solidFill>
                <a:latin typeface="Arial"/>
                <a:ea typeface="+mn-ea"/>
                <a:cs typeface="+mn-cs"/>
              </a:rPr>
              <a:t>suunnittelun</a:t>
            </a:r>
            <a:r>
              <a:rPr lang="en-US" sz="2000" dirty="0">
                <a:solidFill>
                  <a:srgbClr val="0070C0"/>
                </a:solidFill>
                <a:latin typeface="Arial"/>
                <a:ea typeface="+mn-ea"/>
                <a:cs typeface="+mn-cs"/>
              </a:rPr>
              <a:t> </a:t>
            </a:r>
            <a:r>
              <a:rPr lang="en-US" sz="2000" dirty="0" err="1">
                <a:solidFill>
                  <a:srgbClr val="0070C0"/>
                </a:solidFill>
                <a:latin typeface="Arial"/>
                <a:ea typeface="+mn-ea"/>
                <a:cs typeface="+mn-cs"/>
              </a:rPr>
              <a:t>korkeakoulun</a:t>
            </a:r>
            <a:r>
              <a:rPr lang="en-US" sz="2000" dirty="0">
                <a:solidFill>
                  <a:srgbClr val="0070C0"/>
                </a:solidFill>
                <a:latin typeface="Arial"/>
                <a:ea typeface="+mn-ea"/>
                <a:cs typeface="+mn-cs"/>
              </a:rPr>
              <a:t> </a:t>
            </a:r>
            <a:r>
              <a:rPr lang="en-US" sz="2000" dirty="0" err="1">
                <a:solidFill>
                  <a:srgbClr val="0070C0"/>
                </a:solidFill>
                <a:latin typeface="Arial"/>
                <a:ea typeface="+mn-ea"/>
                <a:cs typeface="+mn-cs"/>
              </a:rPr>
              <a:t>kesken</a:t>
            </a:r>
            <a:r>
              <a:rPr lang="en-US" sz="2000" dirty="0">
                <a:solidFill>
                  <a:srgbClr val="0070C0"/>
                </a:solidFill>
                <a:latin typeface="Arial"/>
                <a:ea typeface="+mn-ea"/>
                <a:cs typeface="+mn-cs"/>
              </a:rPr>
              <a:t>. </a:t>
            </a:r>
          </a:p>
        </p:txBody>
      </p:sp>
      <p:pic>
        <p:nvPicPr>
          <p:cNvPr id="5" name="Picture 4">
            <a:extLst>
              <a:ext uri="{FF2B5EF4-FFF2-40B4-BE49-F238E27FC236}">
                <a16:creationId xmlns:a16="http://schemas.microsoft.com/office/drawing/2014/main" id="{C752B86F-E00B-40BC-B71B-0A2ECC129B43}"/>
              </a:ext>
            </a:extLst>
          </p:cNvPr>
          <p:cNvPicPr>
            <a:picLocks noChangeAspect="1"/>
          </p:cNvPicPr>
          <p:nvPr/>
        </p:nvPicPr>
        <p:blipFill>
          <a:blip r:embed="rId2"/>
          <a:stretch>
            <a:fillRect/>
          </a:stretch>
        </p:blipFill>
        <p:spPr>
          <a:xfrm>
            <a:off x="1407372" y="2340699"/>
            <a:ext cx="3405789" cy="1949442"/>
          </a:xfrm>
          <a:prstGeom prst="rect">
            <a:avLst/>
          </a:prstGeom>
        </p:spPr>
      </p:pic>
      <p:pic>
        <p:nvPicPr>
          <p:cNvPr id="6" name="Picture 5">
            <a:extLst>
              <a:ext uri="{FF2B5EF4-FFF2-40B4-BE49-F238E27FC236}">
                <a16:creationId xmlns:a16="http://schemas.microsoft.com/office/drawing/2014/main" id="{CABF646C-8B08-430F-8BE0-D0F21EC07B6B}"/>
              </a:ext>
            </a:extLst>
          </p:cNvPr>
          <p:cNvPicPr>
            <a:picLocks noChangeAspect="1"/>
          </p:cNvPicPr>
          <p:nvPr/>
        </p:nvPicPr>
        <p:blipFill rotWithShape="1">
          <a:blip r:embed="rId3"/>
          <a:srcRect t="1011" b="2304"/>
          <a:stretch/>
        </p:blipFill>
        <p:spPr>
          <a:xfrm>
            <a:off x="4813161" y="2328929"/>
            <a:ext cx="2708093" cy="1961213"/>
          </a:xfrm>
          <a:prstGeom prst="rect">
            <a:avLst/>
          </a:prstGeom>
        </p:spPr>
      </p:pic>
    </p:spTree>
    <p:extLst>
      <p:ext uri="{BB962C8B-B14F-4D97-AF65-F5344CB8AC3E}">
        <p14:creationId xmlns:p14="http://schemas.microsoft.com/office/powerpoint/2010/main" val="19279944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a:extLst>
              <a:ext uri="{FF2B5EF4-FFF2-40B4-BE49-F238E27FC236}">
                <a16:creationId xmlns:a16="http://schemas.microsoft.com/office/drawing/2014/main" id="{7EE442EA-77A0-2244-B411-C3FDB179662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
            <a:ext cx="9186667" cy="5715001"/>
          </a:xfrm>
          <a:prstGeom prst="rect">
            <a:avLst/>
          </a:prstGeom>
        </p:spPr>
      </p:pic>
      <p:sp>
        <p:nvSpPr>
          <p:cNvPr id="4" name="Rectangle 12">
            <a:extLst>
              <a:ext uri="{FF2B5EF4-FFF2-40B4-BE49-F238E27FC236}">
                <a16:creationId xmlns:a16="http://schemas.microsoft.com/office/drawing/2014/main" id="{F629D6E8-F438-2A4F-A3EA-4FE07FF6873A}"/>
              </a:ext>
            </a:extLst>
          </p:cNvPr>
          <p:cNvSpPr/>
          <p:nvPr/>
        </p:nvSpPr>
        <p:spPr>
          <a:xfrm>
            <a:off x="0" y="-2"/>
            <a:ext cx="9186667" cy="5715001"/>
          </a:xfrm>
          <a:prstGeom prst="rect">
            <a:avLst/>
          </a:prstGeom>
          <a:solidFill>
            <a:schemeClr val="accent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grpSp>
        <p:nvGrpSpPr>
          <p:cNvPr id="7" name="Group 14">
            <a:extLst>
              <a:ext uri="{FF2B5EF4-FFF2-40B4-BE49-F238E27FC236}">
                <a16:creationId xmlns:a16="http://schemas.microsoft.com/office/drawing/2014/main" id="{C22645FC-2B0E-6040-B0DF-989EBB3689CC}"/>
              </a:ext>
            </a:extLst>
          </p:cNvPr>
          <p:cNvGrpSpPr/>
          <p:nvPr/>
        </p:nvGrpSpPr>
        <p:grpSpPr>
          <a:xfrm>
            <a:off x="5764138" y="4646757"/>
            <a:ext cx="2982257" cy="419100"/>
            <a:chOff x="3079396" y="2265361"/>
            <a:chExt cx="2982257" cy="419100"/>
          </a:xfrm>
        </p:grpSpPr>
        <p:pic>
          <p:nvPicPr>
            <p:cNvPr id="8" name="Picture 5">
              <a:extLst>
                <a:ext uri="{FF2B5EF4-FFF2-40B4-BE49-F238E27FC236}">
                  <a16:creationId xmlns:a16="http://schemas.microsoft.com/office/drawing/2014/main" id="{76BAD4A0-9243-C249-8322-A773E0FE41E7}"/>
                </a:ext>
              </a:extLst>
            </p:cNvPr>
            <p:cNvPicPr>
              <a:picLocks noChangeAspect="1"/>
            </p:cNvPicPr>
            <p:nvPr/>
          </p:nvPicPr>
          <p:blipFill>
            <a:blip r:embed="rId3"/>
            <a:stretch>
              <a:fillRect/>
            </a:stretch>
          </p:blipFill>
          <p:spPr>
            <a:xfrm>
              <a:off x="5642553" y="2265361"/>
              <a:ext cx="419100" cy="419100"/>
            </a:xfrm>
            <a:prstGeom prst="rect">
              <a:avLst/>
            </a:prstGeom>
          </p:spPr>
        </p:pic>
        <p:pic>
          <p:nvPicPr>
            <p:cNvPr id="9" name="Picture 6">
              <a:extLst>
                <a:ext uri="{FF2B5EF4-FFF2-40B4-BE49-F238E27FC236}">
                  <a16:creationId xmlns:a16="http://schemas.microsoft.com/office/drawing/2014/main" id="{6DACC06A-C63D-F64A-BD9B-A3855E73E803}"/>
                </a:ext>
              </a:extLst>
            </p:cNvPr>
            <p:cNvPicPr>
              <a:picLocks noChangeAspect="1"/>
            </p:cNvPicPr>
            <p:nvPr/>
          </p:nvPicPr>
          <p:blipFill>
            <a:blip r:embed="rId4"/>
            <a:stretch>
              <a:fillRect/>
            </a:stretch>
          </p:blipFill>
          <p:spPr>
            <a:xfrm>
              <a:off x="4119898" y="2265361"/>
              <a:ext cx="419100" cy="419100"/>
            </a:xfrm>
            <a:prstGeom prst="rect">
              <a:avLst/>
            </a:prstGeom>
          </p:spPr>
        </p:pic>
        <p:pic>
          <p:nvPicPr>
            <p:cNvPr id="10" name="Picture 7">
              <a:extLst>
                <a:ext uri="{FF2B5EF4-FFF2-40B4-BE49-F238E27FC236}">
                  <a16:creationId xmlns:a16="http://schemas.microsoft.com/office/drawing/2014/main" id="{CF3D7150-06AA-AC43-BCB7-5EC85169F182}"/>
                </a:ext>
              </a:extLst>
            </p:cNvPr>
            <p:cNvPicPr>
              <a:picLocks noChangeAspect="1"/>
            </p:cNvPicPr>
            <p:nvPr/>
          </p:nvPicPr>
          <p:blipFill>
            <a:blip r:embed="rId5"/>
            <a:stretch>
              <a:fillRect/>
            </a:stretch>
          </p:blipFill>
          <p:spPr>
            <a:xfrm>
              <a:off x="4627449" y="2265361"/>
              <a:ext cx="419100" cy="419100"/>
            </a:xfrm>
            <a:prstGeom prst="rect">
              <a:avLst/>
            </a:prstGeom>
          </p:spPr>
        </p:pic>
        <p:pic>
          <p:nvPicPr>
            <p:cNvPr id="12" name="Picture 8">
              <a:extLst>
                <a:ext uri="{FF2B5EF4-FFF2-40B4-BE49-F238E27FC236}">
                  <a16:creationId xmlns:a16="http://schemas.microsoft.com/office/drawing/2014/main" id="{42881BCA-6244-434C-8219-0D43C0991A3A}"/>
                </a:ext>
              </a:extLst>
            </p:cNvPr>
            <p:cNvPicPr>
              <a:picLocks noChangeAspect="1"/>
            </p:cNvPicPr>
            <p:nvPr/>
          </p:nvPicPr>
          <p:blipFill>
            <a:blip r:embed="rId6"/>
            <a:stretch>
              <a:fillRect/>
            </a:stretch>
          </p:blipFill>
          <p:spPr>
            <a:xfrm>
              <a:off x="3612347" y="2265361"/>
              <a:ext cx="419100" cy="419100"/>
            </a:xfrm>
            <a:prstGeom prst="rect">
              <a:avLst/>
            </a:prstGeom>
          </p:spPr>
        </p:pic>
        <p:pic>
          <p:nvPicPr>
            <p:cNvPr id="14" name="Picture 9">
              <a:extLst>
                <a:ext uri="{FF2B5EF4-FFF2-40B4-BE49-F238E27FC236}">
                  <a16:creationId xmlns:a16="http://schemas.microsoft.com/office/drawing/2014/main" id="{CCF23F20-A982-FD40-B812-ED034593A6A5}"/>
                </a:ext>
              </a:extLst>
            </p:cNvPr>
            <p:cNvPicPr>
              <a:picLocks noChangeAspect="1"/>
            </p:cNvPicPr>
            <p:nvPr/>
          </p:nvPicPr>
          <p:blipFill>
            <a:blip r:embed="rId7"/>
            <a:stretch>
              <a:fillRect/>
            </a:stretch>
          </p:blipFill>
          <p:spPr>
            <a:xfrm>
              <a:off x="3079396" y="2265361"/>
              <a:ext cx="444500" cy="419100"/>
            </a:xfrm>
            <a:prstGeom prst="rect">
              <a:avLst/>
            </a:prstGeom>
          </p:spPr>
        </p:pic>
        <p:pic>
          <p:nvPicPr>
            <p:cNvPr id="15" name="Picture 11">
              <a:extLst>
                <a:ext uri="{FF2B5EF4-FFF2-40B4-BE49-F238E27FC236}">
                  <a16:creationId xmlns:a16="http://schemas.microsoft.com/office/drawing/2014/main" id="{979BB16D-FDE7-404A-A62A-EEF3020C40AC}"/>
                </a:ext>
              </a:extLst>
            </p:cNvPr>
            <p:cNvPicPr>
              <a:picLocks noChangeAspect="1"/>
            </p:cNvPicPr>
            <p:nvPr/>
          </p:nvPicPr>
          <p:blipFill>
            <a:blip r:embed="rId8"/>
            <a:stretch>
              <a:fillRect/>
            </a:stretch>
          </p:blipFill>
          <p:spPr>
            <a:xfrm>
              <a:off x="5135000" y="2265361"/>
              <a:ext cx="419100" cy="419100"/>
            </a:xfrm>
            <a:prstGeom prst="rect">
              <a:avLst/>
            </a:prstGeom>
          </p:spPr>
        </p:pic>
      </p:grpSp>
      <p:sp>
        <p:nvSpPr>
          <p:cNvPr id="16" name="Otsikko 1">
            <a:hlinkClick r:id="rId9"/>
            <a:extLst>
              <a:ext uri="{FF2B5EF4-FFF2-40B4-BE49-F238E27FC236}">
                <a16:creationId xmlns:a16="http://schemas.microsoft.com/office/drawing/2014/main" id="{994E01EA-9C63-374D-8252-1DD9D7D785E9}"/>
              </a:ext>
            </a:extLst>
          </p:cNvPr>
          <p:cNvSpPr txBox="1">
            <a:spLocks/>
          </p:cNvSpPr>
          <p:nvPr/>
        </p:nvSpPr>
        <p:spPr>
          <a:xfrm>
            <a:off x="7477378" y="5160533"/>
            <a:ext cx="1709289" cy="364352"/>
          </a:xfrm>
          <a:prstGeom prst="rect">
            <a:avLst/>
          </a:prstGeom>
        </p:spPr>
        <p:txBody>
          <a:bodyPr lIns="0" tIns="0" rIns="0" bIns="0" anchor="t" anchorCtr="0">
            <a:noAutofit/>
          </a:bodyPr>
          <a:lstStyle>
            <a:lvl1pPr algn="l" defTabSz="457200" rtl="0" eaLnBrk="0" fontAlgn="base" hangingPunct="0">
              <a:lnSpc>
                <a:spcPct val="85000"/>
              </a:lnSpc>
              <a:spcBef>
                <a:spcPct val="0"/>
              </a:spcBef>
              <a:spcAft>
                <a:spcPct val="0"/>
              </a:spcAft>
              <a:defRPr sz="3600" b="1" kern="1200" spc="-100">
                <a:solidFill>
                  <a:srgbClr val="FFFFFF"/>
                </a:solidFill>
                <a:latin typeface="+mj-lt"/>
                <a:ea typeface="ＭＳ Ｐゴシック" charset="0"/>
                <a:cs typeface="MS PGothic" pitchFamily="34" charset="-128"/>
              </a:defRPr>
            </a:lvl1pPr>
            <a:lvl2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a:lstStyle>
          <a:p>
            <a:pPr algn="ctr"/>
            <a:r>
              <a:rPr lang="fi-FI" sz="1600" spc="0" baseline="0">
                <a:latin typeface="Arial"/>
                <a:ea typeface="ＭＳ Ｐゴシック"/>
                <a:cs typeface="Arial"/>
              </a:rPr>
              <a:t>aalto.fi</a:t>
            </a:r>
          </a:p>
        </p:txBody>
      </p:sp>
      <p:pic>
        <p:nvPicPr>
          <p:cNvPr id="13" name="Kuva 12"/>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0" y="4295836"/>
            <a:ext cx="1537938" cy="1410367"/>
          </a:xfrm>
          <a:prstGeom prst="rect">
            <a:avLst/>
          </a:prstGeom>
        </p:spPr>
      </p:pic>
    </p:spTree>
    <p:extLst>
      <p:ext uri="{BB962C8B-B14F-4D97-AF65-F5344CB8AC3E}">
        <p14:creationId xmlns:p14="http://schemas.microsoft.com/office/powerpoint/2010/main" val="37915701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Suorakulmio 3"/>
          <p:cNvSpPr/>
          <p:nvPr/>
        </p:nvSpPr>
        <p:spPr>
          <a:xfrm>
            <a:off x="-5655" y="913284"/>
            <a:ext cx="4361631" cy="3690000"/>
          </a:xfrm>
          <a:prstGeom prst="rect">
            <a:avLst/>
          </a:pr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p:cNvSpPr>
            <a:spLocks noGrp="1"/>
          </p:cNvSpPr>
          <p:nvPr>
            <p:ph type="ctrTitle"/>
          </p:nvPr>
        </p:nvSpPr>
        <p:spPr>
          <a:prstGeom prst="rect">
            <a:avLst/>
          </a:prstGeom>
        </p:spPr>
        <p:txBody>
          <a:bodyPr/>
          <a:lstStyle/>
          <a:p>
            <a:r>
              <a:rPr lang="en-GB" dirty="0" err="1"/>
              <a:t>I</a:t>
            </a:r>
            <a:r>
              <a:rPr lang="en-GB" spc="0" dirty="0" err="1"/>
              <a:t>nnovatiivinen</a:t>
            </a:r>
            <a:r>
              <a:rPr lang="en-GB" spc="0" dirty="0"/>
              <a:t> </a:t>
            </a:r>
            <a:r>
              <a:rPr lang="en-GB" spc="0" dirty="0" err="1"/>
              <a:t>yhteiskunta</a:t>
            </a:r>
            <a:endParaRPr lang="en-GB" spc="0" dirty="0"/>
          </a:p>
        </p:txBody>
      </p:sp>
      <p:sp>
        <p:nvSpPr>
          <p:cNvPr id="3" name="Content Placeholder 2"/>
          <p:cNvSpPr>
            <a:spLocks noGrp="1"/>
          </p:cNvSpPr>
          <p:nvPr>
            <p:ph sz="quarter" idx="14"/>
          </p:nvPr>
        </p:nvSpPr>
        <p:spPr>
          <a:xfrm>
            <a:off x="468314" y="1152000"/>
            <a:ext cx="4103686" cy="1137717"/>
          </a:xfrm>
          <a:prstGeom prst="rect">
            <a:avLst/>
          </a:prstGeom>
        </p:spPr>
        <p:txBody>
          <a:bodyPr vert="horz" lIns="0" tIns="0" rIns="0" bIns="0" anchor="t"/>
          <a:lstStyle/>
          <a:p>
            <a:pPr>
              <a:lnSpc>
                <a:spcPts val="2300"/>
              </a:lnSpc>
              <a:spcBef>
                <a:spcPts val="0"/>
              </a:spcBef>
            </a:pPr>
            <a:r>
              <a:rPr lang="en-GB" sz="1700" err="1">
                <a:latin typeface="+mj-lt"/>
                <a:ea typeface="ＭＳ Ｐゴシック"/>
              </a:rPr>
              <a:t>Yliopisto</a:t>
            </a:r>
            <a:r>
              <a:rPr lang="en-GB" sz="1700" dirty="0">
                <a:latin typeface="+mj-lt"/>
                <a:ea typeface="ＭＳ Ｐゴシック"/>
              </a:rPr>
              <a:t> </a:t>
            </a:r>
            <a:r>
              <a:rPr lang="en-GB" sz="1700" err="1">
                <a:latin typeface="+mj-lt"/>
                <a:ea typeface="ＭＳ Ｐゴシック"/>
              </a:rPr>
              <a:t>nimettiin</a:t>
            </a:r>
            <a:r>
              <a:rPr lang="en-GB" sz="1700" dirty="0">
                <a:latin typeface="+mj-lt"/>
                <a:ea typeface="ＭＳ Ｐゴシック"/>
              </a:rPr>
              <a:t> </a:t>
            </a:r>
            <a:r>
              <a:rPr lang="en-GB" sz="1700" err="1">
                <a:latin typeface="+mj-lt"/>
                <a:ea typeface="ＭＳ Ｐゴシック"/>
              </a:rPr>
              <a:t>kuuluisan</a:t>
            </a:r>
            <a:r>
              <a:rPr lang="en-GB" sz="1700" dirty="0">
                <a:latin typeface="+mj-lt"/>
                <a:ea typeface="ＭＳ Ｐゴシック"/>
              </a:rPr>
              <a:t> </a:t>
            </a:r>
            <a:r>
              <a:rPr lang="en-GB" sz="1700" err="1">
                <a:latin typeface="+mj-lt"/>
                <a:ea typeface="ＭＳ Ｐゴシック"/>
              </a:rPr>
              <a:t>suomalaisen</a:t>
            </a:r>
            <a:r>
              <a:rPr lang="en-GB" sz="1700" dirty="0">
                <a:latin typeface="+mj-lt"/>
                <a:ea typeface="ＭＳ Ｐゴシック"/>
              </a:rPr>
              <a:t> </a:t>
            </a:r>
            <a:r>
              <a:rPr lang="en-GB" sz="1700" err="1">
                <a:latin typeface="+mj-lt"/>
                <a:ea typeface="ＭＳ Ｐゴシック"/>
              </a:rPr>
              <a:t>arkkitehdin</a:t>
            </a:r>
            <a:r>
              <a:rPr lang="en-GB" sz="1700" dirty="0">
                <a:latin typeface="+mj-lt"/>
                <a:ea typeface="ＭＳ Ｐゴシック"/>
              </a:rPr>
              <a:t>, </a:t>
            </a:r>
            <a:r>
              <a:rPr lang="en-GB" sz="1700" b="1" dirty="0">
                <a:latin typeface="+mj-lt"/>
                <a:ea typeface="ＭＳ Ｐゴシック"/>
              </a:rPr>
              <a:t>Alvar </a:t>
            </a:r>
            <a:r>
              <a:rPr lang="en-GB" sz="1700" b="1" err="1">
                <a:latin typeface="+mj-lt"/>
                <a:ea typeface="ＭＳ Ｐゴシック"/>
              </a:rPr>
              <a:t>Aallon</a:t>
            </a:r>
            <a:r>
              <a:rPr lang="en-GB" sz="1700" b="1" dirty="0">
                <a:latin typeface="+mj-lt"/>
                <a:ea typeface="ＭＳ Ｐゴシック"/>
              </a:rPr>
              <a:t> </a:t>
            </a:r>
            <a:r>
              <a:rPr lang="en-GB" sz="1700" err="1">
                <a:latin typeface="+mj-lt"/>
                <a:ea typeface="ＭＳ Ｐゴシック"/>
              </a:rPr>
              <a:t>mukaan</a:t>
            </a:r>
            <a:r>
              <a:rPr lang="en-GB" sz="1700" dirty="0">
                <a:latin typeface="+mj-lt"/>
                <a:ea typeface="ＭＳ Ｐゴシック"/>
              </a:rPr>
              <a:t>.</a:t>
            </a:r>
          </a:p>
          <a:p>
            <a:pPr marL="342900" indent="-342900">
              <a:buFont typeface="Arial" panose="020B0604020202020204" pitchFamily="34" charset="0"/>
              <a:buChar char="•"/>
            </a:pPr>
            <a:endParaRPr lang="en-GB" sz="1700" b="0" dirty="0">
              <a:latin typeface="+mj-lt"/>
            </a:endParaRP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7061" y="2174111"/>
            <a:ext cx="2187260" cy="2390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29852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65DFA9EF-4DB8-6C41-AB92-FE65AD967272}"/>
              </a:ext>
            </a:extLst>
          </p:cNvPr>
          <p:cNvSpPr>
            <a:spLocks noGrp="1"/>
          </p:cNvSpPr>
          <p:nvPr>
            <p:ph type="body" sz="half" idx="10"/>
          </p:nvPr>
        </p:nvSpPr>
        <p:spPr>
          <a:xfrm>
            <a:off x="373483" y="645250"/>
            <a:ext cx="3660703" cy="690934"/>
          </a:xfrm>
          <a:noFill/>
          <a:ln>
            <a:noFill/>
          </a:ln>
        </p:spPr>
        <p:txBody>
          <a:bodyPr/>
          <a:lstStyle/>
          <a:p>
            <a:pPr>
              <a:lnSpc>
                <a:spcPts val="4200"/>
              </a:lnSpc>
            </a:pPr>
            <a:r>
              <a:rPr lang="en-US" sz="3600" dirty="0" err="1">
                <a:ln w="12700">
                  <a:noFill/>
                </a:ln>
                <a:cs typeface="Arial"/>
              </a:rPr>
              <a:t>Kohti</a:t>
            </a:r>
            <a:r>
              <a:rPr lang="en-US" sz="3600" dirty="0">
                <a:ln w="12700">
                  <a:noFill/>
                </a:ln>
                <a:cs typeface="Arial"/>
              </a:rPr>
              <a:t> </a:t>
            </a:r>
            <a:r>
              <a:rPr lang="en-US" sz="3600" dirty="0" err="1">
                <a:ln w="12700">
                  <a:noFill/>
                </a:ln>
                <a:cs typeface="Arial"/>
              </a:rPr>
              <a:t>parempaa</a:t>
            </a:r>
            <a:r>
              <a:rPr lang="en-US" sz="3600" dirty="0">
                <a:ln w="12700">
                  <a:noFill/>
                </a:ln>
                <a:cs typeface="Arial"/>
              </a:rPr>
              <a:t> </a:t>
            </a:r>
            <a:r>
              <a:rPr lang="en-US" sz="3600" dirty="0" err="1">
                <a:ln w="12700">
                  <a:noFill/>
                </a:ln>
                <a:cs typeface="Arial"/>
              </a:rPr>
              <a:t>maailmaa</a:t>
            </a:r>
            <a:endParaRPr lang="en-US" sz="3600" dirty="0">
              <a:ln w="12700">
                <a:noFill/>
              </a:ln>
              <a:cs typeface="Arial"/>
            </a:endParaRPr>
          </a:p>
        </p:txBody>
      </p:sp>
      <p:sp>
        <p:nvSpPr>
          <p:cNvPr id="13" name="Text Placeholder 2">
            <a:extLst>
              <a:ext uri="{FF2B5EF4-FFF2-40B4-BE49-F238E27FC236}">
                <a16:creationId xmlns:a16="http://schemas.microsoft.com/office/drawing/2014/main" id="{512A4990-E265-AD45-A07D-05C4EC68DD1C}"/>
              </a:ext>
            </a:extLst>
          </p:cNvPr>
          <p:cNvSpPr txBox="1">
            <a:spLocks/>
          </p:cNvSpPr>
          <p:nvPr/>
        </p:nvSpPr>
        <p:spPr>
          <a:xfrm>
            <a:off x="442946" y="3234587"/>
            <a:ext cx="3412363" cy="1086781"/>
          </a:xfrm>
          <a:prstGeom prst="rect">
            <a:avLst/>
          </a:prstGeom>
          <a:noFill/>
          <a:ln>
            <a:noFill/>
          </a:ln>
        </p:spPr>
        <p:txBody>
          <a:bodyPr lIns="0" tIns="0" rIns="0" bIns="0" anchor="t"/>
          <a:lstStyle>
            <a:lvl1pPr marL="0" indent="0" algn="l" defTabSz="685800" rtl="0" eaLnBrk="1" latinLnBrk="0" hangingPunct="1">
              <a:lnSpc>
                <a:spcPct val="100000"/>
              </a:lnSpc>
              <a:spcBef>
                <a:spcPts val="750"/>
              </a:spcBef>
              <a:buFont typeface="Arial"/>
              <a:buNone/>
              <a:defRPr sz="4000" b="1" kern="1200" baseline="0">
                <a:solidFill>
                  <a:schemeClr val="bg1"/>
                </a:solidFill>
                <a:latin typeface="+mn-lt"/>
                <a:ea typeface="+mn-ea"/>
                <a:cs typeface="+mn-cs"/>
              </a:defRPr>
            </a:lvl1pPr>
            <a:lvl2pPr marL="342900" indent="0" algn="l" defTabSz="685800" rtl="0" eaLnBrk="1" latinLnBrk="0" hangingPunct="1">
              <a:lnSpc>
                <a:spcPct val="90000"/>
              </a:lnSpc>
              <a:spcBef>
                <a:spcPts val="375"/>
              </a:spcBef>
              <a:buFont typeface="Arial"/>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9pPr>
          </a:lstStyle>
          <a:p>
            <a:r>
              <a:rPr lang="en-GB" sz="1800" b="0" err="1">
                <a:ln w="12700">
                  <a:noFill/>
                </a:ln>
                <a:solidFill>
                  <a:schemeClr val="tx1"/>
                </a:solidFill>
              </a:rPr>
              <a:t>Kansallinen</a:t>
            </a:r>
            <a:r>
              <a:rPr lang="en-GB" sz="1800" b="0">
                <a:ln w="12700">
                  <a:noFill/>
                </a:ln>
                <a:solidFill>
                  <a:schemeClr val="tx1"/>
                </a:solidFill>
              </a:rPr>
              <a:t> </a:t>
            </a:r>
            <a:r>
              <a:rPr lang="en-GB" sz="1800" b="0" err="1">
                <a:ln w="12700">
                  <a:noFill/>
                </a:ln>
                <a:solidFill>
                  <a:schemeClr val="tx1"/>
                </a:solidFill>
              </a:rPr>
              <a:t>tavoitteemme</a:t>
            </a:r>
            <a:r>
              <a:rPr lang="en-GB" sz="1800" b="0">
                <a:ln w="12700">
                  <a:noFill/>
                </a:ln>
                <a:solidFill>
                  <a:schemeClr val="tx1"/>
                </a:solidFill>
              </a:rPr>
              <a:t> on </a:t>
            </a:r>
            <a:r>
              <a:rPr lang="en-GB" sz="1800" b="0" err="1">
                <a:ln w="12700">
                  <a:noFill/>
                </a:ln>
                <a:solidFill>
                  <a:schemeClr val="tx1"/>
                </a:solidFill>
              </a:rPr>
              <a:t>vahvistaa</a:t>
            </a:r>
            <a:r>
              <a:rPr lang="en-GB" sz="1800" b="0">
                <a:ln w="12700">
                  <a:noFill/>
                </a:ln>
                <a:solidFill>
                  <a:schemeClr val="tx1"/>
                </a:solidFill>
              </a:rPr>
              <a:t> </a:t>
            </a:r>
            <a:r>
              <a:rPr lang="en-GB" sz="1800" b="0" err="1">
                <a:ln w="12700">
                  <a:noFill/>
                </a:ln>
                <a:solidFill>
                  <a:schemeClr val="tx1"/>
                </a:solidFill>
              </a:rPr>
              <a:t>Suomen</a:t>
            </a:r>
            <a:r>
              <a:rPr lang="en-GB" sz="1800" b="0">
                <a:ln w="12700">
                  <a:noFill/>
                </a:ln>
                <a:solidFill>
                  <a:schemeClr val="tx1"/>
                </a:solidFill>
              </a:rPr>
              <a:t> </a:t>
            </a:r>
            <a:r>
              <a:rPr lang="en-GB" sz="1800" b="0" err="1">
                <a:ln w="12700">
                  <a:noFill/>
                </a:ln>
                <a:solidFill>
                  <a:schemeClr val="tx1"/>
                </a:solidFill>
              </a:rPr>
              <a:t>innovaatiokykyä</a:t>
            </a:r>
            <a:r>
              <a:rPr lang="en-GB" sz="1800" b="0">
                <a:ln w="12700">
                  <a:noFill/>
                </a:ln>
                <a:solidFill>
                  <a:schemeClr val="tx1"/>
                </a:solidFill>
              </a:rPr>
              <a:t> </a:t>
            </a:r>
            <a:r>
              <a:rPr lang="en-GB" sz="1800" b="0" err="1">
                <a:ln w="12700">
                  <a:noFill/>
                </a:ln>
                <a:solidFill>
                  <a:schemeClr val="tx1"/>
                </a:solidFill>
              </a:rPr>
              <a:t>tutkimuksen</a:t>
            </a:r>
            <a:r>
              <a:rPr lang="en-GB" sz="1800" b="0">
                <a:ln w="12700">
                  <a:noFill/>
                </a:ln>
                <a:solidFill>
                  <a:schemeClr val="tx1"/>
                </a:solidFill>
              </a:rPr>
              <a:t>, </a:t>
            </a:r>
            <a:r>
              <a:rPr lang="en-GB" sz="1800" b="0" err="1">
                <a:ln w="12700">
                  <a:noFill/>
                </a:ln>
                <a:solidFill>
                  <a:schemeClr val="tx1"/>
                </a:solidFill>
              </a:rPr>
              <a:t>taiteen</a:t>
            </a:r>
            <a:r>
              <a:rPr lang="en-GB" sz="1800" b="0">
                <a:ln w="12700">
                  <a:noFill/>
                </a:ln>
                <a:solidFill>
                  <a:schemeClr val="tx1"/>
                </a:solidFill>
              </a:rPr>
              <a:t> ja </a:t>
            </a:r>
            <a:r>
              <a:rPr lang="en-GB" sz="1800" b="0" err="1">
                <a:ln w="12700">
                  <a:noFill/>
                </a:ln>
                <a:solidFill>
                  <a:schemeClr val="tx1"/>
                </a:solidFill>
              </a:rPr>
              <a:t>koulutuksen</a:t>
            </a:r>
            <a:r>
              <a:rPr lang="en-GB" sz="1800" b="0">
                <a:ln w="12700">
                  <a:noFill/>
                </a:ln>
                <a:solidFill>
                  <a:schemeClr val="tx1"/>
                </a:solidFill>
              </a:rPr>
              <a:t> </a:t>
            </a:r>
            <a:r>
              <a:rPr lang="en-GB" sz="1800" b="0" err="1">
                <a:ln w="12700">
                  <a:noFill/>
                </a:ln>
                <a:solidFill>
                  <a:schemeClr val="tx1"/>
                </a:solidFill>
              </a:rPr>
              <a:t>keinoin</a:t>
            </a:r>
            <a:r>
              <a:rPr lang="en-GB" sz="1800" b="0">
                <a:ln w="12700">
                  <a:noFill/>
                </a:ln>
                <a:solidFill>
                  <a:schemeClr val="tx1"/>
                </a:solidFill>
              </a:rPr>
              <a:t>.</a:t>
            </a:r>
          </a:p>
        </p:txBody>
      </p:sp>
      <p:pic>
        <p:nvPicPr>
          <p:cNvPr id="14" name="Picture 3" descr="A person standing in front of a mirror posing for the camera&#10;&#10;Description automatically generated">
            <a:extLst>
              <a:ext uri="{FF2B5EF4-FFF2-40B4-BE49-F238E27FC236}">
                <a16:creationId xmlns:a16="http://schemas.microsoft.com/office/drawing/2014/main" id="{972836E8-0B90-DA4E-8B88-477FCE6BA79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26226" r="23793"/>
          <a:stretch/>
        </p:blipFill>
        <p:spPr>
          <a:xfrm>
            <a:off x="4572000" y="0"/>
            <a:ext cx="4569608" cy="5715000"/>
          </a:xfrm>
          <a:prstGeom prst="rect">
            <a:avLst/>
          </a:prstGeom>
        </p:spPr>
      </p:pic>
      <p:sp>
        <p:nvSpPr>
          <p:cNvPr id="5" name="Text Placeholder 2">
            <a:extLst>
              <a:ext uri="{FF2B5EF4-FFF2-40B4-BE49-F238E27FC236}">
                <a16:creationId xmlns:a16="http://schemas.microsoft.com/office/drawing/2014/main" id="{DD96CCEC-4F32-7744-A8D9-0B7B59E9C5FD}"/>
              </a:ext>
            </a:extLst>
          </p:cNvPr>
          <p:cNvSpPr txBox="1">
            <a:spLocks/>
          </p:cNvSpPr>
          <p:nvPr/>
        </p:nvSpPr>
        <p:spPr>
          <a:xfrm>
            <a:off x="442947" y="1895832"/>
            <a:ext cx="3416169" cy="1190894"/>
          </a:xfrm>
          <a:prstGeom prst="rect">
            <a:avLst/>
          </a:prstGeom>
          <a:noFill/>
          <a:ln>
            <a:noFill/>
          </a:ln>
        </p:spPr>
        <p:txBody>
          <a:bodyPr lIns="0" tIns="0" rIns="0" bIns="0" anchor="t"/>
          <a:lstStyle>
            <a:lvl1pPr marL="0" indent="0" algn="l" defTabSz="685800" rtl="0" eaLnBrk="1" latinLnBrk="0" hangingPunct="1">
              <a:lnSpc>
                <a:spcPct val="100000"/>
              </a:lnSpc>
              <a:spcBef>
                <a:spcPts val="750"/>
              </a:spcBef>
              <a:buFont typeface="Arial"/>
              <a:buNone/>
              <a:defRPr sz="4000" b="1" kern="1200" baseline="0">
                <a:solidFill>
                  <a:schemeClr val="bg1"/>
                </a:solidFill>
                <a:latin typeface="+mn-lt"/>
                <a:ea typeface="+mn-ea"/>
                <a:cs typeface="+mn-cs"/>
              </a:defRPr>
            </a:lvl1pPr>
            <a:lvl2pPr marL="342900" indent="0" algn="l" defTabSz="685800" rtl="0" eaLnBrk="1" latinLnBrk="0" hangingPunct="1">
              <a:lnSpc>
                <a:spcPct val="90000"/>
              </a:lnSpc>
              <a:spcBef>
                <a:spcPts val="375"/>
              </a:spcBef>
              <a:buFont typeface="Arial"/>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9pPr>
          </a:lstStyle>
          <a:p>
            <a:r>
              <a:rPr lang="en-GB" sz="1800" b="0" dirty="0" err="1">
                <a:ln w="12700">
                  <a:noFill/>
                </a:ln>
                <a:solidFill>
                  <a:schemeClr val="tx1"/>
                </a:solidFill>
              </a:rPr>
              <a:t>Yhteiskunnallisesti</a:t>
            </a:r>
            <a:r>
              <a:rPr lang="en-GB" sz="1800" b="0" dirty="0">
                <a:ln w="12700">
                  <a:noFill/>
                </a:ln>
                <a:solidFill>
                  <a:schemeClr val="tx1"/>
                </a:solidFill>
              </a:rPr>
              <a:t> </a:t>
            </a:r>
            <a:r>
              <a:rPr lang="en-GB" sz="1800" b="0" dirty="0" err="1">
                <a:ln w="12700">
                  <a:noFill/>
                </a:ln>
                <a:solidFill>
                  <a:schemeClr val="tx1"/>
                </a:solidFill>
              </a:rPr>
              <a:t>vaikuttava</a:t>
            </a:r>
            <a:r>
              <a:rPr lang="en-GB" sz="1800" b="0" dirty="0">
                <a:ln w="12700">
                  <a:noFill/>
                </a:ln>
                <a:solidFill>
                  <a:schemeClr val="tx1"/>
                </a:solidFill>
              </a:rPr>
              <a:t> </a:t>
            </a:r>
            <a:r>
              <a:rPr lang="en-GB" sz="1800" b="0" dirty="0" err="1">
                <a:ln w="12700">
                  <a:noFill/>
                </a:ln>
                <a:solidFill>
                  <a:schemeClr val="tx1"/>
                </a:solidFill>
              </a:rPr>
              <a:t>ja</a:t>
            </a:r>
            <a:r>
              <a:rPr lang="en-GB" sz="1800" b="0" dirty="0">
                <a:ln w="12700">
                  <a:noFill/>
                </a:ln>
                <a:solidFill>
                  <a:schemeClr val="tx1"/>
                </a:solidFill>
              </a:rPr>
              <a:t> </a:t>
            </a:r>
            <a:r>
              <a:rPr lang="en-GB" sz="1800" b="0" dirty="0" err="1">
                <a:ln w="12700">
                  <a:noFill/>
                </a:ln>
                <a:solidFill>
                  <a:schemeClr val="tx1"/>
                </a:solidFill>
              </a:rPr>
              <a:t>innovatiivinen</a:t>
            </a:r>
            <a:r>
              <a:rPr lang="en-GB" sz="1800" b="0" dirty="0">
                <a:ln w="12700">
                  <a:noFill/>
                </a:ln>
                <a:solidFill>
                  <a:schemeClr val="tx1"/>
                </a:solidFill>
              </a:rPr>
              <a:t> </a:t>
            </a:r>
            <a:r>
              <a:rPr lang="en-GB" sz="1800" b="0" dirty="0" err="1">
                <a:ln w="12700">
                  <a:noFill/>
                </a:ln>
                <a:solidFill>
                  <a:schemeClr val="tx1"/>
                </a:solidFill>
              </a:rPr>
              <a:t>tutkimusyliopisto</a:t>
            </a:r>
            <a:r>
              <a:rPr lang="en-GB" sz="1800" b="0" dirty="0">
                <a:ln w="12700">
                  <a:noFill/>
                </a:ln>
                <a:solidFill>
                  <a:schemeClr val="tx1"/>
                </a:solidFill>
              </a:rPr>
              <a:t> </a:t>
            </a:r>
            <a:r>
              <a:rPr lang="en-GB" sz="1800" b="0" dirty="0" err="1">
                <a:ln w="12700">
                  <a:noFill/>
                </a:ln>
                <a:solidFill>
                  <a:schemeClr val="tx1"/>
                </a:solidFill>
              </a:rPr>
              <a:t>paremman</a:t>
            </a:r>
            <a:r>
              <a:rPr lang="en-GB" sz="1800" b="0" dirty="0">
                <a:ln w="12700">
                  <a:noFill/>
                </a:ln>
                <a:solidFill>
                  <a:schemeClr val="tx1"/>
                </a:solidFill>
              </a:rPr>
              <a:t> mailman </a:t>
            </a:r>
            <a:r>
              <a:rPr lang="en-GB" sz="1800" b="0" dirty="0" err="1">
                <a:ln w="12700">
                  <a:noFill/>
                </a:ln>
                <a:solidFill>
                  <a:schemeClr val="tx1"/>
                </a:solidFill>
                <a:ea typeface="+mn-lt"/>
                <a:cs typeface="+mn-lt"/>
              </a:rPr>
              <a:t>rakentamiseksi</a:t>
            </a:r>
            <a:r>
              <a:rPr lang="en-GB" sz="1800" b="0" dirty="0">
                <a:ln w="12700">
                  <a:noFill/>
                </a:ln>
                <a:solidFill>
                  <a:schemeClr val="tx1"/>
                </a:solidFill>
              </a:rPr>
              <a:t> </a:t>
            </a:r>
            <a:endParaRPr lang="en-US" dirty="0">
              <a:solidFill>
                <a:schemeClr val="tx1"/>
              </a:solidFill>
              <a:cs typeface="Arial"/>
            </a:endParaRPr>
          </a:p>
          <a:p>
            <a:endParaRPr lang="en-GB">
              <a:solidFill>
                <a:schemeClr val="tx1"/>
              </a:solidFill>
            </a:endParaRPr>
          </a:p>
          <a:p>
            <a:endParaRPr lang="en-GB" sz="1800" b="0" dirty="0">
              <a:ln w="12700">
                <a:noFill/>
              </a:ln>
              <a:solidFill>
                <a:schemeClr val="tx1"/>
              </a:solidFill>
            </a:endParaRPr>
          </a:p>
          <a:p>
            <a:endParaRPr lang="en-GB" sz="1800" dirty="0">
              <a:ln w="12700">
                <a:noFill/>
              </a:ln>
              <a:solidFill>
                <a:schemeClr val="tx1"/>
              </a:solidFill>
            </a:endParaRPr>
          </a:p>
          <a:p>
            <a:endParaRPr lang="en-GB" sz="1800" b="0" dirty="0">
              <a:ln w="12700">
                <a:noFill/>
              </a:ln>
              <a:solidFill>
                <a:schemeClr val="tx1"/>
              </a:solidFill>
              <a:ea typeface="+mn-lt"/>
              <a:cs typeface="+mn-lt"/>
            </a:endParaRPr>
          </a:p>
          <a:p>
            <a:endParaRPr lang="en-GB" sz="1800" dirty="0">
              <a:ln w="12700">
                <a:noFill/>
              </a:ln>
              <a:solidFill>
                <a:schemeClr val="tx1"/>
              </a:solidFill>
              <a:cs typeface="Arial"/>
            </a:endParaRPr>
          </a:p>
        </p:txBody>
      </p:sp>
    </p:spTree>
    <p:extLst>
      <p:ext uri="{BB962C8B-B14F-4D97-AF65-F5344CB8AC3E}">
        <p14:creationId xmlns:p14="http://schemas.microsoft.com/office/powerpoint/2010/main" val="4291423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F21AA5-03DE-7A48-9136-4C620908192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5022" t="1135" r="29069"/>
          <a:stretch/>
        </p:blipFill>
        <p:spPr>
          <a:xfrm flipH="1">
            <a:off x="4000500" y="285750"/>
            <a:ext cx="5143500" cy="5143501"/>
          </a:xfrm>
          <a:prstGeom prst="rect">
            <a:avLst/>
          </a:prstGeom>
        </p:spPr>
      </p:pic>
      <p:sp>
        <p:nvSpPr>
          <p:cNvPr id="13" name="Rectangle 12">
            <a:extLst>
              <a:ext uri="{FF2B5EF4-FFF2-40B4-BE49-F238E27FC236}">
                <a16:creationId xmlns:a16="http://schemas.microsoft.com/office/drawing/2014/main" id="{625602D0-85ED-9848-8135-AEA543181FA6}"/>
              </a:ext>
            </a:extLst>
          </p:cNvPr>
          <p:cNvSpPr/>
          <p:nvPr/>
        </p:nvSpPr>
        <p:spPr>
          <a:xfrm>
            <a:off x="0" y="285750"/>
            <a:ext cx="4572000" cy="5143500"/>
          </a:xfrm>
          <a:prstGeom prst="rect">
            <a:avLst/>
          </a:prstGeom>
          <a:solidFill>
            <a:schemeClr val="bg1"/>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rgbClr val="FFCD00"/>
              </a:solidFill>
            </a:endParaRPr>
          </a:p>
        </p:txBody>
      </p:sp>
      <p:pic>
        <p:nvPicPr>
          <p:cNvPr id="14" name="Kuva 4">
            <a:extLst>
              <a:ext uri="{FF2B5EF4-FFF2-40B4-BE49-F238E27FC236}">
                <a16:creationId xmlns:a16="http://schemas.microsoft.com/office/drawing/2014/main" id="{FEB3000D-906D-B34B-BC6F-3F23715F9C2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 y="4569751"/>
            <a:ext cx="2052735" cy="857237"/>
          </a:xfrm>
          <a:prstGeom prst="rect">
            <a:avLst/>
          </a:prstGeom>
        </p:spPr>
      </p:pic>
      <p:sp>
        <p:nvSpPr>
          <p:cNvPr id="17" name="Text Placeholder 2">
            <a:extLst>
              <a:ext uri="{FF2B5EF4-FFF2-40B4-BE49-F238E27FC236}">
                <a16:creationId xmlns:a16="http://schemas.microsoft.com/office/drawing/2014/main" id="{033EC353-12BD-2E43-9021-4ACD2C1C0B46}"/>
              </a:ext>
            </a:extLst>
          </p:cNvPr>
          <p:cNvSpPr>
            <a:spLocks noGrp="1"/>
          </p:cNvSpPr>
          <p:nvPr>
            <p:ph type="body" sz="half" idx="10"/>
          </p:nvPr>
        </p:nvSpPr>
        <p:spPr>
          <a:xfrm>
            <a:off x="460001" y="694890"/>
            <a:ext cx="3977063" cy="1883619"/>
          </a:xfrm>
          <a:noFill/>
          <a:ln>
            <a:noFill/>
          </a:ln>
        </p:spPr>
        <p:txBody>
          <a:bodyPr/>
          <a:lstStyle/>
          <a:p>
            <a:pPr>
              <a:lnSpc>
                <a:spcPts val="4200"/>
              </a:lnSpc>
            </a:pPr>
            <a:r>
              <a:rPr lang="en-US" err="1">
                <a:ln w="12700">
                  <a:noFill/>
                </a:ln>
              </a:rPr>
              <a:t>Tehtävämme</a:t>
            </a:r>
            <a:r>
              <a:rPr lang="en-US">
                <a:ln w="12700">
                  <a:noFill/>
                </a:ln>
              </a:rPr>
              <a:t> on</a:t>
            </a:r>
            <a:r>
              <a:rPr lang="en-FI">
                <a:ln w="12700">
                  <a:noFill/>
                </a:ln>
                <a:solidFill>
                  <a:schemeClr val="tx1"/>
                </a:solidFill>
              </a:rPr>
              <a:t> </a:t>
            </a:r>
            <a:r>
              <a:rPr lang="en-US" err="1">
                <a:ln w="12700">
                  <a:noFill/>
                </a:ln>
                <a:solidFill>
                  <a:schemeClr val="tx1"/>
                </a:solidFill>
              </a:rPr>
              <a:t>r</a:t>
            </a:r>
            <a:r>
              <a:rPr lang="en-US" err="1">
                <a:ln w="12700">
                  <a:noFill/>
                </a:ln>
              </a:rPr>
              <a:t>akentaa</a:t>
            </a:r>
            <a:r>
              <a:rPr lang="en-US">
                <a:ln w="12700">
                  <a:noFill/>
                </a:ln>
              </a:rPr>
              <a:t> </a:t>
            </a:r>
            <a:r>
              <a:rPr lang="en-US" err="1">
                <a:ln w="12700">
                  <a:noFill/>
                </a:ln>
              </a:rPr>
              <a:t>kestävää</a:t>
            </a:r>
            <a:r>
              <a:rPr lang="en-US">
                <a:ln w="12700">
                  <a:noFill/>
                </a:ln>
              </a:rPr>
              <a:t> </a:t>
            </a:r>
            <a:r>
              <a:rPr lang="en-US" err="1">
                <a:ln w="12700">
                  <a:noFill/>
                </a:ln>
              </a:rPr>
              <a:t>tulevaisuutta</a:t>
            </a:r>
            <a:endParaRPr lang="en-FI">
              <a:solidFill>
                <a:schemeClr val="tx1"/>
              </a:solidFill>
            </a:endParaRPr>
          </a:p>
        </p:txBody>
      </p:sp>
      <p:sp>
        <p:nvSpPr>
          <p:cNvPr id="18" name="Text Placeholder 2">
            <a:extLst>
              <a:ext uri="{FF2B5EF4-FFF2-40B4-BE49-F238E27FC236}">
                <a16:creationId xmlns:a16="http://schemas.microsoft.com/office/drawing/2014/main" id="{155EBC69-D43F-6549-830A-7E1816E8C2C0}"/>
              </a:ext>
            </a:extLst>
          </p:cNvPr>
          <p:cNvSpPr txBox="1">
            <a:spLocks/>
          </p:cNvSpPr>
          <p:nvPr/>
        </p:nvSpPr>
        <p:spPr>
          <a:xfrm>
            <a:off x="460833" y="2851917"/>
            <a:ext cx="3712607" cy="1527588"/>
          </a:xfrm>
          <a:prstGeom prst="rect">
            <a:avLst/>
          </a:prstGeom>
          <a:noFill/>
          <a:ln>
            <a:noFill/>
          </a:ln>
        </p:spPr>
        <p:txBody>
          <a:bodyPr lIns="0" tIns="0" rIns="0" bIns="0" anchor="t"/>
          <a:lstStyle>
            <a:lvl1pPr marL="0" indent="0" algn="l" defTabSz="685800" rtl="0" eaLnBrk="1" latinLnBrk="0" hangingPunct="1">
              <a:lnSpc>
                <a:spcPct val="100000"/>
              </a:lnSpc>
              <a:spcBef>
                <a:spcPts val="750"/>
              </a:spcBef>
              <a:buFont typeface="Arial"/>
              <a:buNone/>
              <a:defRPr sz="4000" b="1" kern="1200" baseline="0">
                <a:solidFill>
                  <a:schemeClr val="bg1"/>
                </a:solidFill>
                <a:latin typeface="+mn-lt"/>
                <a:ea typeface="+mn-ea"/>
                <a:cs typeface="+mn-cs"/>
              </a:defRPr>
            </a:lvl1pPr>
            <a:lvl2pPr marL="342900" indent="0" algn="l" defTabSz="685800" rtl="0" eaLnBrk="1" latinLnBrk="0" hangingPunct="1">
              <a:lnSpc>
                <a:spcPct val="90000"/>
              </a:lnSpc>
              <a:spcBef>
                <a:spcPts val="375"/>
              </a:spcBef>
              <a:buFont typeface="Arial"/>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9pPr>
          </a:lstStyle>
          <a:p>
            <a:pPr>
              <a:lnSpc>
                <a:spcPts val="1600"/>
              </a:lnSpc>
            </a:pPr>
            <a:r>
              <a:rPr lang="en-GB" sz="1400" b="0" dirty="0">
                <a:ln w="12700">
                  <a:noFill/>
                </a:ln>
                <a:solidFill>
                  <a:schemeClr val="tx1"/>
                </a:solidFill>
              </a:rPr>
              <a:t>​​</a:t>
            </a:r>
            <a:r>
              <a:rPr lang="en-GB" sz="1400" b="0" dirty="0" err="1">
                <a:ln w="12700">
                  <a:noFill/>
                </a:ln>
                <a:solidFill>
                  <a:schemeClr val="tx1"/>
                </a:solidFill>
              </a:rPr>
              <a:t>Toimintamme</a:t>
            </a:r>
            <a:r>
              <a:rPr lang="en-GB" sz="1400" b="0" dirty="0">
                <a:ln w="12700">
                  <a:noFill/>
                </a:ln>
                <a:solidFill>
                  <a:schemeClr val="tx1"/>
                </a:solidFill>
              </a:rPr>
              <a:t> </a:t>
            </a:r>
            <a:r>
              <a:rPr lang="en-GB" sz="1400" b="0" dirty="0" err="1">
                <a:ln w="12700">
                  <a:noFill/>
                </a:ln>
                <a:solidFill>
                  <a:schemeClr val="tx1"/>
                </a:solidFill>
              </a:rPr>
              <a:t>perustuu</a:t>
            </a:r>
            <a:r>
              <a:rPr lang="en-GB" sz="1400" b="0" dirty="0">
                <a:ln w="12700">
                  <a:noFill/>
                </a:ln>
                <a:solidFill>
                  <a:schemeClr val="tx1"/>
                </a:solidFill>
              </a:rPr>
              <a:t> </a:t>
            </a:r>
            <a:r>
              <a:rPr lang="en-GB" sz="1400" b="0" dirty="0" err="1">
                <a:ln w="12700">
                  <a:noFill/>
                </a:ln>
                <a:solidFill>
                  <a:schemeClr val="tx1"/>
                </a:solidFill>
              </a:rPr>
              <a:t>korkealaatuiseen</a:t>
            </a:r>
            <a:r>
              <a:rPr lang="en-GB" sz="1400" b="0" dirty="0">
                <a:ln w="12700">
                  <a:noFill/>
                </a:ln>
                <a:solidFill>
                  <a:schemeClr val="tx1"/>
                </a:solidFill>
              </a:rPr>
              <a:t> </a:t>
            </a:r>
            <a:r>
              <a:rPr lang="en-GB" sz="1400" b="0" dirty="0" err="1">
                <a:ln w="12700">
                  <a:noFill/>
                </a:ln>
                <a:solidFill>
                  <a:schemeClr val="tx1"/>
                </a:solidFill>
              </a:rPr>
              <a:t>tutkimukseen</a:t>
            </a:r>
            <a:r>
              <a:rPr lang="en-GB" sz="1400" b="0" dirty="0">
                <a:ln w="12700">
                  <a:noFill/>
                </a:ln>
                <a:solidFill>
                  <a:schemeClr val="tx1"/>
                </a:solidFill>
              </a:rPr>
              <a:t>, </a:t>
            </a:r>
            <a:r>
              <a:rPr lang="en-GB" sz="1400" b="0" dirty="0" err="1">
                <a:ln w="12700">
                  <a:noFill/>
                </a:ln>
                <a:solidFill>
                  <a:schemeClr val="tx1"/>
                </a:solidFill>
              </a:rPr>
              <a:t>koulutukseen</a:t>
            </a:r>
            <a:r>
              <a:rPr lang="en-GB" sz="1400" b="0" dirty="0">
                <a:ln w="12700">
                  <a:noFill/>
                </a:ln>
                <a:solidFill>
                  <a:schemeClr val="tx1"/>
                </a:solidFill>
              </a:rPr>
              <a:t>, </a:t>
            </a:r>
            <a:r>
              <a:rPr lang="en-GB" sz="1400" b="0" dirty="0" err="1">
                <a:ln w="12700">
                  <a:noFill/>
                </a:ln>
                <a:solidFill>
                  <a:schemeClr val="tx1"/>
                </a:solidFill>
              </a:rPr>
              <a:t>vaikuttavuuteen</a:t>
            </a:r>
            <a:r>
              <a:rPr lang="en-GB" sz="1400" b="0" dirty="0">
                <a:ln w="12700">
                  <a:noFill/>
                </a:ln>
                <a:solidFill>
                  <a:schemeClr val="tx1"/>
                </a:solidFill>
              </a:rPr>
              <a:t> </a:t>
            </a:r>
            <a:r>
              <a:rPr lang="en-GB" sz="1400" b="0" dirty="0" err="1">
                <a:ln w="12700">
                  <a:noFill/>
                </a:ln>
                <a:solidFill>
                  <a:schemeClr val="tx1"/>
                </a:solidFill>
              </a:rPr>
              <a:t>ja</a:t>
            </a:r>
            <a:r>
              <a:rPr lang="en-GB" sz="1400" b="0" dirty="0">
                <a:ln w="12700">
                  <a:noFill/>
                </a:ln>
                <a:solidFill>
                  <a:schemeClr val="tx1"/>
                </a:solidFill>
              </a:rPr>
              <a:t> </a:t>
            </a:r>
            <a:r>
              <a:rPr lang="en-GB" sz="1400" b="0" dirty="0" err="1">
                <a:ln w="12700">
                  <a:noFill/>
                </a:ln>
                <a:solidFill>
                  <a:schemeClr val="tx1"/>
                </a:solidFill>
              </a:rPr>
              <a:t>yhteisiin</a:t>
            </a:r>
            <a:r>
              <a:rPr lang="en-GB" sz="1400" b="0" dirty="0">
                <a:ln w="12700">
                  <a:noFill/>
                </a:ln>
                <a:solidFill>
                  <a:schemeClr val="tx1"/>
                </a:solidFill>
              </a:rPr>
              <a:t> </a:t>
            </a:r>
            <a:r>
              <a:rPr lang="en-GB" sz="1400" b="0" dirty="0" err="1">
                <a:ln w="12700">
                  <a:noFill/>
                </a:ln>
                <a:solidFill>
                  <a:schemeClr val="tx1"/>
                </a:solidFill>
              </a:rPr>
              <a:t>arvoihimme</a:t>
            </a:r>
            <a:r>
              <a:rPr lang="en-GB" sz="1400" b="0" dirty="0">
                <a:ln w="12700">
                  <a:noFill/>
                </a:ln>
                <a:solidFill>
                  <a:schemeClr val="tx1"/>
                </a:solidFill>
              </a:rPr>
              <a:t>: </a:t>
            </a:r>
            <a:r>
              <a:rPr lang="en-GB" sz="1400" b="0" dirty="0" err="1">
                <a:ln w="12700">
                  <a:noFill/>
                </a:ln>
                <a:solidFill>
                  <a:schemeClr val="tx1"/>
                </a:solidFill>
              </a:rPr>
              <a:t>vastuullisuuteen</a:t>
            </a:r>
            <a:r>
              <a:rPr lang="en-GB" sz="1400" b="0" dirty="0">
                <a:ln w="12700">
                  <a:noFill/>
                </a:ln>
                <a:solidFill>
                  <a:schemeClr val="tx1"/>
                </a:solidFill>
              </a:rPr>
              <a:t>, </a:t>
            </a:r>
            <a:r>
              <a:rPr lang="en-GB" sz="1400" b="0" dirty="0" err="1">
                <a:ln w="12700">
                  <a:noFill/>
                </a:ln>
                <a:solidFill>
                  <a:schemeClr val="tx1"/>
                </a:solidFill>
              </a:rPr>
              <a:t>rohkeuteen</a:t>
            </a:r>
            <a:r>
              <a:rPr lang="en-GB" sz="1400" b="0" dirty="0">
                <a:ln w="12700">
                  <a:noFill/>
                </a:ln>
                <a:solidFill>
                  <a:schemeClr val="tx1"/>
                </a:solidFill>
              </a:rPr>
              <a:t> </a:t>
            </a:r>
            <a:r>
              <a:rPr lang="en-GB" sz="1400" b="0" dirty="0" err="1">
                <a:ln w="12700">
                  <a:noFill/>
                </a:ln>
                <a:solidFill>
                  <a:schemeClr val="tx1"/>
                </a:solidFill>
              </a:rPr>
              <a:t>ja</a:t>
            </a:r>
            <a:r>
              <a:rPr lang="en-GB" sz="1400" b="0" dirty="0">
                <a:ln w="12700">
                  <a:noFill/>
                </a:ln>
                <a:solidFill>
                  <a:schemeClr val="tx1"/>
                </a:solidFill>
              </a:rPr>
              <a:t> </a:t>
            </a:r>
            <a:r>
              <a:rPr lang="en-GB" sz="1400" b="0" dirty="0" err="1">
                <a:ln w="12700">
                  <a:noFill/>
                </a:ln>
                <a:solidFill>
                  <a:schemeClr val="tx1"/>
                </a:solidFill>
              </a:rPr>
              <a:t>yhteistyöhön</a:t>
            </a:r>
            <a:r>
              <a:rPr lang="en-GB" sz="1400" b="0" dirty="0">
                <a:ln w="12700">
                  <a:noFill/>
                </a:ln>
                <a:solidFill>
                  <a:schemeClr val="tx1"/>
                </a:solidFill>
              </a:rPr>
              <a:t>.   ​</a:t>
            </a:r>
          </a:p>
          <a:p>
            <a:pPr>
              <a:lnSpc>
                <a:spcPts val="1600"/>
              </a:lnSpc>
            </a:pPr>
            <a:r>
              <a:rPr lang="en-GB" sz="1400" b="0" dirty="0" err="1">
                <a:ln w="12700">
                  <a:noFill/>
                </a:ln>
                <a:solidFill>
                  <a:schemeClr val="tx1"/>
                </a:solidFill>
              </a:rPr>
              <a:t>Ratkaisemme</a:t>
            </a:r>
            <a:r>
              <a:rPr lang="en-GB" sz="1400" b="0" dirty="0">
                <a:ln w="12700">
                  <a:noFill/>
                </a:ln>
                <a:solidFill>
                  <a:schemeClr val="tx1"/>
                </a:solidFill>
              </a:rPr>
              <a:t> </a:t>
            </a:r>
            <a:r>
              <a:rPr lang="en-GB" sz="1400" b="0" dirty="0" err="1">
                <a:ln w="12700">
                  <a:noFill/>
                </a:ln>
                <a:solidFill>
                  <a:schemeClr val="tx1"/>
                </a:solidFill>
              </a:rPr>
              <a:t>globaaleja</a:t>
            </a:r>
            <a:r>
              <a:rPr lang="en-GB" sz="1400" b="0" dirty="0">
                <a:ln w="12700">
                  <a:noFill/>
                </a:ln>
                <a:solidFill>
                  <a:schemeClr val="tx1"/>
                </a:solidFill>
              </a:rPr>
              <a:t> </a:t>
            </a:r>
            <a:r>
              <a:rPr lang="en-GB" sz="1400" b="0" dirty="0" err="1">
                <a:ln w="12700">
                  <a:noFill/>
                </a:ln>
                <a:solidFill>
                  <a:schemeClr val="tx1"/>
                </a:solidFill>
              </a:rPr>
              <a:t>haasteita</a:t>
            </a:r>
            <a:r>
              <a:rPr lang="en-GB" sz="1400" b="0" dirty="0">
                <a:ln w="12700">
                  <a:noFill/>
                </a:ln>
                <a:solidFill>
                  <a:schemeClr val="tx1"/>
                </a:solidFill>
              </a:rPr>
              <a:t> </a:t>
            </a:r>
            <a:r>
              <a:rPr lang="en-GB" sz="1400" b="0" dirty="0" err="1">
                <a:ln w="12700">
                  <a:noFill/>
                </a:ln>
                <a:solidFill>
                  <a:schemeClr val="tx1"/>
                </a:solidFill>
              </a:rPr>
              <a:t>yhdistämällä</a:t>
            </a:r>
            <a:r>
              <a:rPr lang="en-GB" sz="1400" b="0" dirty="0">
                <a:ln w="12700">
                  <a:noFill/>
                </a:ln>
                <a:solidFill>
                  <a:schemeClr val="tx1"/>
                </a:solidFill>
              </a:rPr>
              <a:t> </a:t>
            </a:r>
            <a:r>
              <a:rPr lang="en-GB" sz="1400" b="0" dirty="0" err="1">
                <a:ln w="12700">
                  <a:noFill/>
                </a:ln>
                <a:solidFill>
                  <a:schemeClr val="tx1"/>
                </a:solidFill>
              </a:rPr>
              <a:t>tieteen</a:t>
            </a:r>
            <a:r>
              <a:rPr lang="en-GB" sz="1400" b="0" dirty="0">
                <a:ln w="12700">
                  <a:noFill/>
                </a:ln>
                <a:solidFill>
                  <a:schemeClr val="tx1"/>
                </a:solidFill>
              </a:rPr>
              <a:t>, </a:t>
            </a:r>
            <a:r>
              <a:rPr lang="en-GB" sz="1400" b="0" dirty="0" err="1">
                <a:ln w="12700">
                  <a:noFill/>
                </a:ln>
                <a:solidFill>
                  <a:schemeClr val="tx1"/>
                </a:solidFill>
              </a:rPr>
              <a:t>taiteen</a:t>
            </a:r>
            <a:r>
              <a:rPr lang="en-GB" sz="1400" b="0" dirty="0">
                <a:ln w="12700">
                  <a:noFill/>
                </a:ln>
                <a:solidFill>
                  <a:schemeClr val="tx1"/>
                </a:solidFill>
              </a:rPr>
              <a:t>, </a:t>
            </a:r>
            <a:r>
              <a:rPr lang="en-GB" sz="1400" b="0" dirty="0" err="1">
                <a:ln w="12700">
                  <a:noFill/>
                </a:ln>
                <a:solidFill>
                  <a:schemeClr val="tx1"/>
                </a:solidFill>
              </a:rPr>
              <a:t>tekniikan</a:t>
            </a:r>
            <a:r>
              <a:rPr lang="en-GB" sz="1400" b="0" dirty="0">
                <a:ln w="12700">
                  <a:noFill/>
                </a:ln>
                <a:solidFill>
                  <a:schemeClr val="tx1"/>
                </a:solidFill>
              </a:rPr>
              <a:t> </a:t>
            </a:r>
            <a:r>
              <a:rPr lang="en-GB" sz="1400" b="0" dirty="0" err="1">
                <a:ln w="12700">
                  <a:noFill/>
                </a:ln>
                <a:solidFill>
                  <a:schemeClr val="tx1"/>
                </a:solidFill>
              </a:rPr>
              <a:t>ja</a:t>
            </a:r>
            <a:r>
              <a:rPr lang="en-GB" sz="1400" b="0" dirty="0">
                <a:ln w="12700">
                  <a:noFill/>
                </a:ln>
                <a:solidFill>
                  <a:schemeClr val="tx1"/>
                </a:solidFill>
              </a:rPr>
              <a:t> </a:t>
            </a:r>
            <a:r>
              <a:rPr lang="en-GB" sz="1400" b="0" dirty="0" err="1">
                <a:ln w="12700">
                  <a:noFill/>
                </a:ln>
                <a:solidFill>
                  <a:schemeClr val="tx1"/>
                </a:solidFill>
              </a:rPr>
              <a:t>talouden</a:t>
            </a:r>
            <a:r>
              <a:rPr lang="en-GB" sz="1400" b="0" dirty="0">
                <a:ln w="12700">
                  <a:noFill/>
                </a:ln>
                <a:solidFill>
                  <a:schemeClr val="tx1"/>
                </a:solidFill>
              </a:rPr>
              <a:t>.</a:t>
            </a:r>
            <a:endParaRPr lang="en-GB" sz="1400" b="0" dirty="0">
              <a:ln w="12700">
                <a:noFill/>
              </a:ln>
              <a:solidFill>
                <a:schemeClr val="tx1"/>
              </a:solidFill>
              <a:cs typeface="Arial"/>
            </a:endParaRPr>
          </a:p>
          <a:p>
            <a:pPr>
              <a:lnSpc>
                <a:spcPts val="1600"/>
              </a:lnSpc>
            </a:pPr>
            <a:r>
              <a:rPr lang="en-GB" sz="1400" b="0" dirty="0" err="1">
                <a:ln w="12700">
                  <a:noFill/>
                </a:ln>
                <a:solidFill>
                  <a:schemeClr val="tx1"/>
                </a:solidFill>
                <a:cs typeface="Arial"/>
              </a:rPr>
              <a:t>Innovaatioyliopisto</a:t>
            </a:r>
          </a:p>
          <a:p>
            <a:pPr>
              <a:lnSpc>
                <a:spcPts val="1600"/>
              </a:lnSpc>
            </a:pPr>
            <a:endParaRPr lang="en-GB" sz="1400" b="0">
              <a:ln w="12700">
                <a:noFill/>
              </a:ln>
              <a:solidFill>
                <a:schemeClr val="tx1"/>
              </a:solidFill>
              <a:cs typeface="Arial"/>
            </a:endParaRPr>
          </a:p>
        </p:txBody>
      </p:sp>
    </p:spTree>
    <p:extLst>
      <p:ext uri="{BB962C8B-B14F-4D97-AF65-F5344CB8AC3E}">
        <p14:creationId xmlns:p14="http://schemas.microsoft.com/office/powerpoint/2010/main" val="1316545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B4FDF34-80F5-A840-A4F3-DFE14544900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5493" b="10132"/>
          <a:stretch/>
        </p:blipFill>
        <p:spPr>
          <a:xfrm>
            <a:off x="1" y="285750"/>
            <a:ext cx="9143999" cy="5143500"/>
          </a:xfrm>
          <a:prstGeom prst="rect">
            <a:avLst/>
          </a:prstGeom>
        </p:spPr>
      </p:pic>
      <p:sp>
        <p:nvSpPr>
          <p:cNvPr id="13" name="Suorakulmio 3">
            <a:extLst>
              <a:ext uri="{FF2B5EF4-FFF2-40B4-BE49-F238E27FC236}">
                <a16:creationId xmlns:a16="http://schemas.microsoft.com/office/drawing/2014/main" id="{5FF96FD5-DF7D-E044-A9CD-1D327C929619}"/>
              </a:ext>
            </a:extLst>
          </p:cNvPr>
          <p:cNvSpPr/>
          <p:nvPr/>
        </p:nvSpPr>
        <p:spPr>
          <a:xfrm>
            <a:off x="1" y="0"/>
            <a:ext cx="9143999" cy="5715000"/>
          </a:xfrm>
          <a:prstGeom prst="rect">
            <a:avLst/>
          </a:prstGeom>
          <a:solidFill>
            <a:srgbClr val="000000">
              <a:alpha val="3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2858" lvl="1" algn="ctr" defTabSz="231461" fontAlgn="auto">
              <a:spcBef>
                <a:spcPts val="0"/>
              </a:spcBef>
              <a:spcAft>
                <a:spcPts val="0"/>
              </a:spcAft>
              <a:defRPr/>
            </a:pPr>
            <a:endParaRPr lang="fi-FI" sz="2000" b="1">
              <a:solidFill>
                <a:prstClr val="white"/>
              </a:solidFill>
              <a:latin typeface="Arial" panose="020B0604020202020204" pitchFamily="34" charset="0"/>
              <a:ea typeface="Georgia" charset="0"/>
              <a:cs typeface="Arial" panose="020B0604020202020204" pitchFamily="34" charset="0"/>
            </a:endParaRPr>
          </a:p>
        </p:txBody>
      </p:sp>
      <p:sp>
        <p:nvSpPr>
          <p:cNvPr id="3" name="Text Placeholder 2">
            <a:extLst>
              <a:ext uri="{FF2B5EF4-FFF2-40B4-BE49-F238E27FC236}">
                <a16:creationId xmlns:a16="http://schemas.microsoft.com/office/drawing/2014/main" id="{F45B27C2-8E90-0243-B896-23E9D8EF2F5C}"/>
              </a:ext>
            </a:extLst>
          </p:cNvPr>
          <p:cNvSpPr>
            <a:spLocks noGrp="1"/>
          </p:cNvSpPr>
          <p:nvPr>
            <p:ph type="body" sz="half" idx="10"/>
          </p:nvPr>
        </p:nvSpPr>
        <p:spPr>
          <a:xfrm>
            <a:off x="459435" y="768025"/>
            <a:ext cx="7125186" cy="690934"/>
          </a:xfrm>
          <a:noFill/>
          <a:ln>
            <a:noFill/>
          </a:ln>
        </p:spPr>
        <p:txBody>
          <a:bodyPr/>
          <a:lstStyle/>
          <a:p>
            <a:pPr>
              <a:lnSpc>
                <a:spcPts val="3600"/>
              </a:lnSpc>
            </a:pPr>
            <a:r>
              <a:rPr lang="en-US" err="1">
                <a:ln w="12700">
                  <a:noFill/>
                </a:ln>
              </a:rPr>
              <a:t>Kuusi</a:t>
            </a:r>
            <a:r>
              <a:rPr lang="en-US">
                <a:ln w="12700">
                  <a:noFill/>
                </a:ln>
              </a:rPr>
              <a:t> </a:t>
            </a:r>
            <a:r>
              <a:rPr lang="en-US" err="1">
                <a:ln w="12700">
                  <a:noFill/>
                </a:ln>
              </a:rPr>
              <a:t>vahvaa</a:t>
            </a:r>
            <a:r>
              <a:rPr lang="en-US">
                <a:ln w="12700">
                  <a:noFill/>
                </a:ln>
              </a:rPr>
              <a:t> </a:t>
            </a:r>
            <a:r>
              <a:rPr lang="en-US" err="1">
                <a:ln w="12700">
                  <a:noFill/>
                </a:ln>
              </a:rPr>
              <a:t>korkeakoulua</a:t>
            </a:r>
            <a:endParaRPr lang="en-FI"/>
          </a:p>
        </p:txBody>
      </p:sp>
      <p:pic>
        <p:nvPicPr>
          <p:cNvPr id="6" name="Kuva 9">
            <a:extLst>
              <a:ext uri="{FF2B5EF4-FFF2-40B4-BE49-F238E27FC236}">
                <a16:creationId xmlns:a16="http://schemas.microsoft.com/office/drawing/2014/main" id="{BBE31513-AADD-044B-9CC8-35734F9D38E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4570710"/>
            <a:ext cx="1969868" cy="856800"/>
          </a:xfrm>
          <a:prstGeom prst="rect">
            <a:avLst/>
          </a:prstGeom>
        </p:spPr>
      </p:pic>
      <p:sp>
        <p:nvSpPr>
          <p:cNvPr id="24" name="Content Placeholder 2">
            <a:extLst>
              <a:ext uri="{FF2B5EF4-FFF2-40B4-BE49-F238E27FC236}">
                <a16:creationId xmlns:a16="http://schemas.microsoft.com/office/drawing/2014/main" id="{FF914978-03D2-A946-A27B-EAEC085E1EC5}"/>
              </a:ext>
            </a:extLst>
          </p:cNvPr>
          <p:cNvSpPr txBox="1">
            <a:spLocks/>
          </p:cNvSpPr>
          <p:nvPr/>
        </p:nvSpPr>
        <p:spPr>
          <a:xfrm>
            <a:off x="459434" y="1636909"/>
            <a:ext cx="8096860" cy="3271815"/>
          </a:xfrm>
          <a:prstGeom prst="rect">
            <a:avLst/>
          </a:prstGeom>
        </p:spPr>
        <p:txBody>
          <a:bodyPr lIns="0" tIns="0" rIns="0" bIns="0" numCol="2" spcCol="288000"/>
          <a:lstStyle>
            <a:lvl1pPr marL="0" indent="0" algn="l" defTabSz="685800" rtl="0" eaLnBrk="1" latinLnBrk="0" hangingPunct="1">
              <a:lnSpc>
                <a:spcPct val="100000"/>
              </a:lnSpc>
              <a:spcBef>
                <a:spcPts val="750"/>
              </a:spcBef>
              <a:buFont typeface="Arial"/>
              <a:buNone/>
              <a:defRPr sz="4000" b="1" kern="1200" baseline="0">
                <a:solidFill>
                  <a:schemeClr val="bg1"/>
                </a:solidFill>
                <a:latin typeface="+mn-lt"/>
                <a:ea typeface="+mn-ea"/>
                <a:cs typeface="+mn-cs"/>
              </a:defRPr>
            </a:lvl1pPr>
            <a:lvl2pPr marL="342900" indent="0" algn="l" defTabSz="685800" rtl="0" eaLnBrk="1" latinLnBrk="0" hangingPunct="1">
              <a:lnSpc>
                <a:spcPct val="90000"/>
              </a:lnSpc>
              <a:spcBef>
                <a:spcPts val="375"/>
              </a:spcBef>
              <a:buFont typeface="Arial"/>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9pPr>
          </a:lstStyle>
          <a:p>
            <a:pPr>
              <a:lnSpc>
                <a:spcPct val="90000"/>
              </a:lnSpc>
              <a:spcBef>
                <a:spcPts val="2160"/>
              </a:spcBef>
            </a:pPr>
            <a:r>
              <a:rPr lang="en-GB" sz="1400" err="1"/>
              <a:t>Taiteiden</a:t>
            </a:r>
            <a:r>
              <a:rPr lang="en-GB" sz="1400"/>
              <a:t> ja </a:t>
            </a:r>
            <a:r>
              <a:rPr lang="en-GB" sz="1400" err="1"/>
              <a:t>suunnittelun</a:t>
            </a:r>
            <a:r>
              <a:rPr lang="en-GB" sz="1400"/>
              <a:t> </a:t>
            </a:r>
            <a:r>
              <a:rPr lang="en-GB" sz="1400" err="1"/>
              <a:t>korkeakoulu</a:t>
            </a:r>
            <a:r>
              <a:rPr lang="en-GB" sz="1400"/>
              <a:t> </a:t>
            </a:r>
            <a:br>
              <a:rPr lang="en-GB" sz="1400"/>
            </a:br>
            <a:r>
              <a:rPr lang="en-GB" sz="1400" b="0" err="1">
                <a:latin typeface="Arial" charset="0"/>
                <a:ea typeface="Arial" charset="0"/>
                <a:cs typeface="Arial" charset="0"/>
              </a:rPr>
              <a:t>arkkitehtuuri</a:t>
            </a:r>
            <a:r>
              <a:rPr lang="en-GB" sz="1400" b="0">
                <a:latin typeface="Arial" charset="0"/>
                <a:ea typeface="Arial" charset="0"/>
                <a:cs typeface="Arial" charset="0"/>
              </a:rPr>
              <a:t>; </a:t>
            </a:r>
            <a:r>
              <a:rPr lang="en-GB" sz="1400" b="0" err="1">
                <a:latin typeface="Arial" charset="0"/>
                <a:ea typeface="Arial" charset="0"/>
                <a:cs typeface="Arial" charset="0"/>
              </a:rPr>
              <a:t>taide</a:t>
            </a:r>
            <a:r>
              <a:rPr lang="en-GB" sz="1400" b="0">
                <a:latin typeface="Arial" charset="0"/>
                <a:ea typeface="Arial" charset="0"/>
                <a:cs typeface="Arial" charset="0"/>
              </a:rPr>
              <a:t>; </a:t>
            </a:r>
            <a:r>
              <a:rPr lang="en-GB" sz="1400" b="0" err="1">
                <a:latin typeface="Arial" charset="0"/>
                <a:ea typeface="Arial" charset="0"/>
                <a:cs typeface="Arial" charset="0"/>
              </a:rPr>
              <a:t>muotoilu</a:t>
            </a:r>
            <a:r>
              <a:rPr lang="en-GB" sz="1400" b="0">
                <a:latin typeface="Arial" charset="0"/>
                <a:ea typeface="Arial" charset="0"/>
                <a:cs typeface="Arial" charset="0"/>
              </a:rPr>
              <a:t>; media; </a:t>
            </a:r>
            <a:r>
              <a:rPr lang="en-GB" sz="1400" b="0" err="1">
                <a:latin typeface="Arial" charset="0"/>
                <a:ea typeface="Arial" charset="0"/>
                <a:cs typeface="Arial" charset="0"/>
              </a:rPr>
              <a:t>elokuvataide</a:t>
            </a:r>
            <a:r>
              <a:rPr lang="en-GB" sz="1400" b="0">
                <a:latin typeface="Arial" charset="0"/>
                <a:ea typeface="Arial" charset="0"/>
                <a:cs typeface="Arial" charset="0"/>
              </a:rPr>
              <a:t> ja </a:t>
            </a:r>
            <a:r>
              <a:rPr lang="en-GB" sz="1400" b="0" err="1">
                <a:latin typeface="Arial" charset="0"/>
                <a:ea typeface="Arial" charset="0"/>
                <a:cs typeface="Arial" charset="0"/>
              </a:rPr>
              <a:t>lavastustaide</a:t>
            </a:r>
            <a:endParaRPr lang="en-GB" sz="1400">
              <a:latin typeface="Arial" charset="0"/>
              <a:ea typeface="Arial" charset="0"/>
              <a:cs typeface="Arial" charset="0"/>
            </a:endParaRPr>
          </a:p>
          <a:p>
            <a:pPr>
              <a:lnSpc>
                <a:spcPct val="90000"/>
              </a:lnSpc>
              <a:spcBef>
                <a:spcPts val="2160"/>
              </a:spcBef>
            </a:pPr>
            <a:r>
              <a:rPr lang="en-GB" sz="1400" err="1"/>
              <a:t>Kauppakorkeakoulu</a:t>
            </a:r>
            <a:br>
              <a:rPr lang="en-GB" sz="1400"/>
            </a:br>
            <a:r>
              <a:rPr lang="en-GB" sz="1400" b="0" err="1"/>
              <a:t>laskentatoimi</a:t>
            </a:r>
            <a:r>
              <a:rPr lang="en-GB" sz="1400" b="0"/>
              <a:t>; </a:t>
            </a:r>
            <a:r>
              <a:rPr lang="en-GB" sz="1400" b="0" err="1"/>
              <a:t>taloustiede</a:t>
            </a:r>
            <a:r>
              <a:rPr lang="en-GB" sz="1400" b="0"/>
              <a:t>; </a:t>
            </a:r>
            <a:r>
              <a:rPr lang="en-GB" sz="1400" b="0" err="1"/>
              <a:t>rahoitus</a:t>
            </a:r>
            <a:r>
              <a:rPr lang="en-GB" sz="1400" b="0"/>
              <a:t>; </a:t>
            </a:r>
            <a:r>
              <a:rPr lang="en-GB" sz="1400" b="0" err="1"/>
              <a:t>johtaminen</a:t>
            </a:r>
            <a:r>
              <a:rPr lang="en-GB" sz="1400" b="0"/>
              <a:t>; </a:t>
            </a:r>
            <a:r>
              <a:rPr lang="en-GB" sz="1400" b="0" err="1"/>
              <a:t>markkinointi</a:t>
            </a:r>
            <a:r>
              <a:rPr lang="en-GB" sz="1400" b="0"/>
              <a:t>; </a:t>
            </a:r>
            <a:r>
              <a:rPr lang="en-GB" sz="1400" b="0" err="1"/>
              <a:t>tieto</a:t>
            </a:r>
            <a:r>
              <a:rPr lang="en-GB" sz="1400" b="0"/>
              <a:t>- ja </a:t>
            </a:r>
            <a:r>
              <a:rPr lang="en-GB" sz="1400" b="0" err="1"/>
              <a:t>palvelujohtaminen</a:t>
            </a:r>
            <a:endParaRPr lang="en-GB" sz="1400" b="0"/>
          </a:p>
          <a:p>
            <a:pPr>
              <a:lnSpc>
                <a:spcPct val="90000"/>
              </a:lnSpc>
              <a:spcBef>
                <a:spcPts val="2160"/>
              </a:spcBef>
            </a:pPr>
            <a:r>
              <a:rPr lang="en-GB" sz="1400" err="1"/>
              <a:t>Kemian</a:t>
            </a:r>
            <a:r>
              <a:rPr lang="en-GB" sz="1400"/>
              <a:t> </a:t>
            </a:r>
            <a:r>
              <a:rPr lang="en-GB" sz="1400" err="1"/>
              <a:t>tekniikan</a:t>
            </a:r>
            <a:r>
              <a:rPr lang="en-GB" sz="1400"/>
              <a:t> </a:t>
            </a:r>
            <a:r>
              <a:rPr lang="en-GB" sz="1400" err="1"/>
              <a:t>korkeakoulu</a:t>
            </a:r>
            <a:r>
              <a:rPr lang="en-GB" sz="1400"/>
              <a:t> </a:t>
            </a:r>
            <a:br>
              <a:rPr lang="en-GB" sz="1400"/>
            </a:br>
            <a:r>
              <a:rPr lang="en-GB" sz="1400" b="0" err="1"/>
              <a:t>biotuotteet</a:t>
            </a:r>
            <a:r>
              <a:rPr lang="en-GB" sz="1400" b="0"/>
              <a:t> ja </a:t>
            </a:r>
            <a:r>
              <a:rPr lang="en-GB" sz="1400" b="0" err="1"/>
              <a:t>biotekniikka</a:t>
            </a:r>
            <a:r>
              <a:rPr lang="en-GB" sz="1400" b="0"/>
              <a:t>; </a:t>
            </a:r>
            <a:r>
              <a:rPr lang="en-GB" sz="1400" b="0" err="1"/>
              <a:t>kemia</a:t>
            </a:r>
            <a:r>
              <a:rPr lang="en-GB" sz="1400" b="0"/>
              <a:t> ja </a:t>
            </a:r>
            <a:r>
              <a:rPr lang="en-GB" sz="1400" b="0" err="1"/>
              <a:t>materiaalitiede</a:t>
            </a:r>
            <a:r>
              <a:rPr lang="en-GB" sz="1400" b="0"/>
              <a:t>; </a:t>
            </a:r>
            <a:r>
              <a:rPr lang="en-GB" sz="1400" b="0" err="1"/>
              <a:t>kemian</a:t>
            </a:r>
            <a:r>
              <a:rPr lang="en-GB" sz="1400" b="0"/>
              <a:t> </a:t>
            </a:r>
            <a:r>
              <a:rPr lang="en-GB" sz="1400" b="0" err="1"/>
              <a:t>tekniikka</a:t>
            </a:r>
            <a:r>
              <a:rPr lang="en-GB" sz="1400" b="0"/>
              <a:t> ja </a:t>
            </a:r>
            <a:r>
              <a:rPr lang="en-GB" sz="1400" b="0" err="1"/>
              <a:t>metallurgia</a:t>
            </a:r>
            <a:endParaRPr lang="en-GB" sz="1400" b="0"/>
          </a:p>
          <a:p>
            <a:pPr>
              <a:lnSpc>
                <a:spcPct val="90000"/>
              </a:lnSpc>
              <a:spcBef>
                <a:spcPts val="2160"/>
              </a:spcBef>
            </a:pPr>
            <a:endParaRPr lang="en-GB" sz="1400"/>
          </a:p>
          <a:p>
            <a:pPr>
              <a:lnSpc>
                <a:spcPct val="90000"/>
              </a:lnSpc>
              <a:spcBef>
                <a:spcPts val="2160"/>
              </a:spcBef>
            </a:pPr>
            <a:r>
              <a:rPr lang="en-GB" sz="1400"/>
              <a:t> </a:t>
            </a:r>
            <a:br>
              <a:rPr lang="en-GB" sz="1400"/>
            </a:br>
            <a:r>
              <a:rPr lang="en-GB" sz="1400" err="1"/>
              <a:t>Sähkötekniikan</a:t>
            </a:r>
            <a:r>
              <a:rPr lang="en-GB" sz="1400"/>
              <a:t> </a:t>
            </a:r>
            <a:r>
              <a:rPr lang="en-GB" sz="1400" err="1"/>
              <a:t>korkeakoulu</a:t>
            </a:r>
            <a:r>
              <a:rPr lang="en-GB" sz="1400"/>
              <a:t>            </a:t>
            </a:r>
            <a:r>
              <a:rPr lang="en-GB" sz="1400" b="0" err="1"/>
              <a:t>tietoliikenne</a:t>
            </a:r>
            <a:r>
              <a:rPr lang="en-GB" sz="1400" b="0"/>
              <a:t>- ja </a:t>
            </a:r>
            <a:r>
              <a:rPr lang="en-GB" sz="1400" b="0" err="1"/>
              <a:t>tietoverkkotekniikka</a:t>
            </a:r>
            <a:r>
              <a:rPr lang="en-GB" sz="1400" b="0"/>
              <a:t>; </a:t>
            </a:r>
            <a:r>
              <a:rPr lang="en-GB" sz="1400" b="0" err="1"/>
              <a:t>elektroniikka</a:t>
            </a:r>
            <a:r>
              <a:rPr lang="en-GB" sz="1400" b="0"/>
              <a:t> </a:t>
            </a:r>
            <a:br>
              <a:rPr lang="en-GB" sz="1400" b="0"/>
            </a:br>
            <a:r>
              <a:rPr lang="en-GB" sz="1400" b="0"/>
              <a:t>ja </a:t>
            </a:r>
            <a:r>
              <a:rPr lang="en-GB" sz="1400" b="0" err="1"/>
              <a:t>nanotekniikka</a:t>
            </a:r>
            <a:r>
              <a:rPr lang="en-GB" sz="1400" b="0"/>
              <a:t>; </a:t>
            </a:r>
            <a:r>
              <a:rPr lang="en-GB" sz="1400" b="0" err="1"/>
              <a:t>sähkötekniikka</a:t>
            </a:r>
            <a:r>
              <a:rPr lang="en-GB" sz="1400" b="0"/>
              <a:t> ja </a:t>
            </a:r>
            <a:r>
              <a:rPr lang="en-GB" sz="1400" b="0" err="1"/>
              <a:t>automaatio</a:t>
            </a:r>
            <a:r>
              <a:rPr lang="en-GB" sz="1400" b="0"/>
              <a:t>; </a:t>
            </a:r>
            <a:r>
              <a:rPr lang="en-GB" sz="1400" b="0" err="1"/>
              <a:t>signaalinkäsittely</a:t>
            </a:r>
            <a:r>
              <a:rPr lang="en-GB" sz="1400" b="0"/>
              <a:t> ja </a:t>
            </a:r>
            <a:r>
              <a:rPr lang="en-GB" sz="1400" b="0" err="1"/>
              <a:t>akustiikka</a:t>
            </a:r>
            <a:endParaRPr lang="en-GB" sz="1400" b="0"/>
          </a:p>
          <a:p>
            <a:pPr>
              <a:lnSpc>
                <a:spcPct val="90000"/>
              </a:lnSpc>
              <a:spcBef>
                <a:spcPts val="2160"/>
              </a:spcBef>
            </a:pPr>
            <a:r>
              <a:rPr lang="en-GB" sz="1400" err="1"/>
              <a:t>Insinööritieteiden</a:t>
            </a:r>
            <a:r>
              <a:rPr lang="en-GB" sz="1400"/>
              <a:t> </a:t>
            </a:r>
            <a:r>
              <a:rPr lang="en-GB" sz="1400" err="1"/>
              <a:t>korkeakoulu</a:t>
            </a:r>
            <a:r>
              <a:rPr lang="en-GB" sz="1400"/>
              <a:t> </a:t>
            </a:r>
            <a:br>
              <a:rPr lang="en-GB" sz="1400"/>
            </a:br>
            <a:r>
              <a:rPr lang="en-GB" sz="1400" b="0" err="1"/>
              <a:t>rakennettu</a:t>
            </a:r>
            <a:r>
              <a:rPr lang="en-GB" sz="1400" b="0"/>
              <a:t> </a:t>
            </a:r>
            <a:r>
              <a:rPr lang="en-GB" sz="1400" b="0" err="1"/>
              <a:t>ympäristö</a:t>
            </a:r>
            <a:r>
              <a:rPr lang="en-GB" sz="1400" b="0"/>
              <a:t>; </a:t>
            </a:r>
            <a:r>
              <a:rPr lang="en-GB" sz="1400" b="0" err="1"/>
              <a:t>rakennustekniikka</a:t>
            </a:r>
            <a:r>
              <a:rPr lang="en-GB" sz="1400" b="0"/>
              <a:t>; </a:t>
            </a:r>
            <a:br>
              <a:rPr lang="en-GB" sz="1400" b="0"/>
            </a:br>
            <a:r>
              <a:rPr lang="en-GB" sz="1400" b="0" err="1"/>
              <a:t>konetekniikka</a:t>
            </a:r>
            <a:endParaRPr lang="en-GB" sz="1400" b="0"/>
          </a:p>
          <a:p>
            <a:pPr>
              <a:lnSpc>
                <a:spcPct val="90000"/>
              </a:lnSpc>
              <a:spcBef>
                <a:spcPts val="2160"/>
              </a:spcBef>
            </a:pPr>
            <a:r>
              <a:rPr lang="en-GB" sz="1400" err="1"/>
              <a:t>Perustieteiden</a:t>
            </a:r>
            <a:r>
              <a:rPr lang="en-GB" sz="1400"/>
              <a:t> </a:t>
            </a:r>
            <a:r>
              <a:rPr lang="en-GB" sz="1400" err="1"/>
              <a:t>korkeakoulu</a:t>
            </a:r>
            <a:r>
              <a:rPr lang="en-GB" sz="1400"/>
              <a:t> </a:t>
            </a:r>
            <a:br>
              <a:rPr lang="en-GB" sz="1400"/>
            </a:br>
            <a:r>
              <a:rPr lang="en-GB" sz="1400" b="0" err="1"/>
              <a:t>teknillinen</a:t>
            </a:r>
            <a:r>
              <a:rPr lang="en-GB" sz="1400" b="0"/>
              <a:t> </a:t>
            </a:r>
            <a:r>
              <a:rPr lang="en-GB" sz="1400" b="0" err="1"/>
              <a:t>fysiikka</a:t>
            </a:r>
            <a:r>
              <a:rPr lang="en-GB" sz="1400" b="0"/>
              <a:t>; </a:t>
            </a:r>
            <a:r>
              <a:rPr lang="en-GB" sz="1400" b="0" err="1"/>
              <a:t>tietotekniikka</a:t>
            </a:r>
            <a:r>
              <a:rPr lang="en-GB" sz="1400" b="0"/>
              <a:t>; </a:t>
            </a:r>
            <a:r>
              <a:rPr lang="en-GB" sz="1400" b="0" err="1"/>
              <a:t>tuotantotalous</a:t>
            </a:r>
            <a:r>
              <a:rPr lang="en-GB" sz="1400" b="0"/>
              <a:t>; </a:t>
            </a:r>
            <a:r>
              <a:rPr lang="en-GB" sz="1400" b="0" err="1"/>
              <a:t>matematiikka</a:t>
            </a:r>
            <a:r>
              <a:rPr lang="en-GB" sz="1400" b="0"/>
              <a:t> ja </a:t>
            </a:r>
            <a:r>
              <a:rPr lang="en-GB" sz="1400" b="0" err="1"/>
              <a:t>systeemianalyysi</a:t>
            </a:r>
            <a:r>
              <a:rPr lang="en-GB" sz="1400" b="0"/>
              <a:t>; </a:t>
            </a:r>
            <a:r>
              <a:rPr lang="en-GB" sz="1400" b="0" err="1"/>
              <a:t>neurotiede</a:t>
            </a:r>
            <a:r>
              <a:rPr lang="en-GB" sz="1400" b="0"/>
              <a:t> ja </a:t>
            </a:r>
            <a:r>
              <a:rPr lang="en-GB" sz="1400" b="0" err="1"/>
              <a:t>lääketieteellinen</a:t>
            </a:r>
            <a:r>
              <a:rPr lang="en-GB" sz="1400" b="0"/>
              <a:t> </a:t>
            </a:r>
            <a:r>
              <a:rPr lang="en-GB" sz="1400" b="0" err="1"/>
              <a:t>tekniikka</a:t>
            </a:r>
            <a:endParaRPr lang="en-GB" sz="1400" b="0"/>
          </a:p>
        </p:txBody>
      </p:sp>
      <p:cxnSp>
        <p:nvCxnSpPr>
          <p:cNvPr id="25" name="Suora yhdysviiva 10">
            <a:extLst>
              <a:ext uri="{FF2B5EF4-FFF2-40B4-BE49-F238E27FC236}">
                <a16:creationId xmlns:a16="http://schemas.microsoft.com/office/drawing/2014/main" id="{6ACA99A3-DF0D-B543-990D-1C0EA9CD9F7F}"/>
              </a:ext>
            </a:extLst>
          </p:cNvPr>
          <p:cNvCxnSpPr/>
          <p:nvPr/>
        </p:nvCxnSpPr>
        <p:spPr>
          <a:xfrm>
            <a:off x="459434" y="1520055"/>
            <a:ext cx="506244" cy="0"/>
          </a:xfrm>
          <a:prstGeom prst="line">
            <a:avLst/>
          </a:prstGeom>
          <a:ln w="57150">
            <a:solidFill>
              <a:srgbClr val="FFA500"/>
            </a:solidFill>
          </a:ln>
          <a:effectLst/>
        </p:spPr>
        <p:style>
          <a:lnRef idx="2">
            <a:schemeClr val="accent1"/>
          </a:lnRef>
          <a:fillRef idx="0">
            <a:schemeClr val="accent1"/>
          </a:fillRef>
          <a:effectRef idx="1">
            <a:schemeClr val="accent1"/>
          </a:effectRef>
          <a:fontRef idx="minor">
            <a:schemeClr val="tx1"/>
          </a:fontRef>
        </p:style>
      </p:cxnSp>
      <p:cxnSp>
        <p:nvCxnSpPr>
          <p:cNvPr id="26" name="Suora yhdysviiva 8">
            <a:extLst>
              <a:ext uri="{FF2B5EF4-FFF2-40B4-BE49-F238E27FC236}">
                <a16:creationId xmlns:a16="http://schemas.microsoft.com/office/drawing/2014/main" id="{C8D73160-48B4-FD42-BDA7-C95CD38E4190}"/>
              </a:ext>
            </a:extLst>
          </p:cNvPr>
          <p:cNvCxnSpPr/>
          <p:nvPr/>
        </p:nvCxnSpPr>
        <p:spPr>
          <a:xfrm>
            <a:off x="459434" y="2380287"/>
            <a:ext cx="506244" cy="0"/>
          </a:xfrm>
          <a:prstGeom prst="line">
            <a:avLst/>
          </a:prstGeom>
          <a:ln w="57150">
            <a:solidFill>
              <a:srgbClr val="78BE20"/>
            </a:solidFill>
          </a:ln>
          <a:effectLst/>
        </p:spPr>
        <p:style>
          <a:lnRef idx="2">
            <a:schemeClr val="accent1"/>
          </a:lnRef>
          <a:fillRef idx="0">
            <a:schemeClr val="accent1"/>
          </a:fillRef>
          <a:effectRef idx="1">
            <a:schemeClr val="accent1"/>
          </a:effectRef>
          <a:fontRef idx="minor">
            <a:schemeClr val="tx1"/>
          </a:fontRef>
        </p:style>
      </p:cxnSp>
      <p:cxnSp>
        <p:nvCxnSpPr>
          <p:cNvPr id="27" name="Suora yhdysviiva 6">
            <a:extLst>
              <a:ext uri="{FF2B5EF4-FFF2-40B4-BE49-F238E27FC236}">
                <a16:creationId xmlns:a16="http://schemas.microsoft.com/office/drawing/2014/main" id="{CCFD9064-A052-2E4D-9888-765BAF07C0EC}"/>
              </a:ext>
            </a:extLst>
          </p:cNvPr>
          <p:cNvCxnSpPr/>
          <p:nvPr/>
        </p:nvCxnSpPr>
        <p:spPr>
          <a:xfrm>
            <a:off x="459434" y="3267569"/>
            <a:ext cx="506244" cy="0"/>
          </a:xfrm>
          <a:prstGeom prst="line">
            <a:avLst/>
          </a:prstGeom>
          <a:ln w="57150">
            <a:solidFill>
              <a:srgbClr val="00965E"/>
            </a:solidFill>
          </a:ln>
          <a:effectLst/>
        </p:spPr>
        <p:style>
          <a:lnRef idx="2">
            <a:schemeClr val="accent1"/>
          </a:lnRef>
          <a:fillRef idx="0">
            <a:schemeClr val="accent1"/>
          </a:fillRef>
          <a:effectRef idx="1">
            <a:schemeClr val="accent1"/>
          </a:effectRef>
          <a:fontRef idx="minor">
            <a:schemeClr val="tx1"/>
          </a:fontRef>
        </p:style>
      </p:cxnSp>
      <p:cxnSp>
        <p:nvCxnSpPr>
          <p:cNvPr id="28" name="Suora yhdysviiva 7">
            <a:extLst>
              <a:ext uri="{FF2B5EF4-FFF2-40B4-BE49-F238E27FC236}">
                <a16:creationId xmlns:a16="http://schemas.microsoft.com/office/drawing/2014/main" id="{33D89EF5-AD4B-C048-90E6-3804B722396E}"/>
              </a:ext>
            </a:extLst>
          </p:cNvPr>
          <p:cNvCxnSpPr>
            <a:cxnSpLocks/>
          </p:cNvCxnSpPr>
          <p:nvPr/>
        </p:nvCxnSpPr>
        <p:spPr>
          <a:xfrm>
            <a:off x="4654535" y="1521731"/>
            <a:ext cx="506244" cy="0"/>
          </a:xfrm>
          <a:prstGeom prst="line">
            <a:avLst/>
          </a:prstGeom>
          <a:ln w="571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9" name="Suora yhdysviiva 9">
            <a:extLst>
              <a:ext uri="{FF2B5EF4-FFF2-40B4-BE49-F238E27FC236}">
                <a16:creationId xmlns:a16="http://schemas.microsoft.com/office/drawing/2014/main" id="{B04F37B0-AABA-484E-8290-543A3C02551B}"/>
              </a:ext>
            </a:extLst>
          </p:cNvPr>
          <p:cNvCxnSpPr>
            <a:cxnSpLocks/>
          </p:cNvCxnSpPr>
          <p:nvPr/>
        </p:nvCxnSpPr>
        <p:spPr>
          <a:xfrm>
            <a:off x="4654535" y="3438441"/>
            <a:ext cx="506244" cy="0"/>
          </a:xfrm>
          <a:prstGeom prst="line">
            <a:avLst/>
          </a:prstGeom>
          <a:ln w="57150">
            <a:solidFill>
              <a:srgbClr val="FF671F"/>
            </a:solidFill>
          </a:ln>
          <a:effectLst/>
        </p:spPr>
        <p:style>
          <a:lnRef idx="2">
            <a:schemeClr val="accent1"/>
          </a:lnRef>
          <a:fillRef idx="0">
            <a:schemeClr val="accent1"/>
          </a:fillRef>
          <a:effectRef idx="1">
            <a:schemeClr val="accent1"/>
          </a:effectRef>
          <a:fontRef idx="minor">
            <a:schemeClr val="tx1"/>
          </a:fontRef>
        </p:style>
      </p:cxnSp>
      <p:cxnSp>
        <p:nvCxnSpPr>
          <p:cNvPr id="30" name="Suora yhdysviiva 5">
            <a:extLst>
              <a:ext uri="{FF2B5EF4-FFF2-40B4-BE49-F238E27FC236}">
                <a16:creationId xmlns:a16="http://schemas.microsoft.com/office/drawing/2014/main" id="{87BCB0A7-E9BD-4C47-9346-20E68F061E8C}"/>
              </a:ext>
            </a:extLst>
          </p:cNvPr>
          <p:cNvCxnSpPr>
            <a:cxnSpLocks/>
          </p:cNvCxnSpPr>
          <p:nvPr/>
        </p:nvCxnSpPr>
        <p:spPr>
          <a:xfrm>
            <a:off x="4654535" y="2598823"/>
            <a:ext cx="506244" cy="0"/>
          </a:xfrm>
          <a:prstGeom prst="line">
            <a:avLst/>
          </a:prstGeom>
          <a:ln w="57150">
            <a:solidFill>
              <a:srgbClr val="BB16A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0057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10"/>
          <p:cNvSpPr/>
          <p:nvPr/>
        </p:nvSpPr>
        <p:spPr>
          <a:xfrm>
            <a:off x="-5442" y="-3561"/>
            <a:ext cx="4585394" cy="5722122"/>
          </a:xfrm>
          <a:prstGeom prst="rect">
            <a:avLst/>
          </a:prstGeom>
          <a:solidFill>
            <a:srgbClr val="005E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Content Placeholder 2"/>
          <p:cNvSpPr txBox="1">
            <a:spLocks/>
          </p:cNvSpPr>
          <p:nvPr/>
        </p:nvSpPr>
        <p:spPr>
          <a:xfrm>
            <a:off x="291338" y="1709420"/>
            <a:ext cx="5396448" cy="2841798"/>
          </a:xfrm>
          <a:prstGeom prst="rect">
            <a:avLst/>
          </a:prstGeom>
        </p:spPr>
        <p:txBody>
          <a:bodyPr lIns="0" tIns="0" rIns="0" bIns="0" anchor="t"/>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1200"/>
              </a:spcAft>
              <a:buNone/>
            </a:pPr>
            <a:r>
              <a:rPr lang="fi-FI" sz="1800" b="1">
                <a:solidFill>
                  <a:schemeClr val="bg1"/>
                </a:solidFill>
                <a:ea typeface="ＭＳ Ｐゴシック"/>
              </a:rPr>
              <a:t>Suuntaamme tutkimusta </a:t>
            </a:r>
            <a:br>
              <a:rPr lang="fi-FI" sz="1800" b="1">
                <a:solidFill>
                  <a:schemeClr val="bg1"/>
                </a:solidFill>
                <a:ea typeface="ＭＳ Ｐゴシック"/>
              </a:rPr>
            </a:br>
            <a:r>
              <a:rPr lang="fi-FI" sz="1800" b="1">
                <a:solidFill>
                  <a:schemeClr val="bg1"/>
                </a:solidFill>
                <a:ea typeface="ＭＳ Ｐゴシック"/>
              </a:rPr>
              <a:t>avainalueillemme: ICT ja </a:t>
            </a:r>
            <a:br>
              <a:rPr lang="fi-FI" sz="1800" b="1">
                <a:solidFill>
                  <a:schemeClr val="bg1"/>
                </a:solidFill>
                <a:ea typeface="ＭＳ Ｐゴシック"/>
              </a:rPr>
            </a:br>
            <a:r>
              <a:rPr lang="fi-FI" sz="1800" b="1" err="1">
                <a:solidFill>
                  <a:schemeClr val="bg1"/>
                </a:solidFill>
                <a:ea typeface="ＭＳ Ｐゴシック"/>
              </a:rPr>
              <a:t>digitalisaatio</a:t>
            </a:r>
            <a:r>
              <a:rPr lang="fi-FI" sz="1800" b="1">
                <a:solidFill>
                  <a:schemeClr val="bg1"/>
                </a:solidFill>
                <a:ea typeface="ＭＳ Ｐゴシック"/>
              </a:rPr>
              <a:t>, materiaalit, </a:t>
            </a:r>
            <a:br>
              <a:rPr lang="fi-FI" sz="1800" b="1">
                <a:solidFill>
                  <a:schemeClr val="bg1"/>
                </a:solidFill>
                <a:ea typeface="ＭＳ Ｐゴシック"/>
              </a:rPr>
            </a:br>
            <a:r>
              <a:rPr lang="fi-FI" sz="1800" b="1">
                <a:solidFill>
                  <a:schemeClr val="bg1"/>
                </a:solidFill>
                <a:ea typeface="ＭＳ Ｐゴシック"/>
              </a:rPr>
              <a:t>taide ja design, liiketoiminta, </a:t>
            </a:r>
            <a:br>
              <a:rPr lang="fi-FI" sz="1800" b="1">
                <a:solidFill>
                  <a:schemeClr val="bg1"/>
                </a:solidFill>
                <a:ea typeface="ＭＳ Ｐゴシック"/>
              </a:rPr>
            </a:br>
            <a:r>
              <a:rPr lang="fi-FI" sz="1800" b="1">
                <a:solidFill>
                  <a:schemeClr val="bg1"/>
                </a:solidFill>
                <a:ea typeface="ＭＳ Ｐゴシック"/>
              </a:rPr>
              <a:t>energiaratkaisut, rakennettu </a:t>
            </a:r>
            <a:br>
              <a:rPr lang="fi-FI" sz="1800" b="1">
                <a:solidFill>
                  <a:schemeClr val="bg1"/>
                </a:solidFill>
                <a:ea typeface="ＭＳ Ｐゴシック"/>
              </a:rPr>
            </a:br>
            <a:r>
              <a:rPr lang="fi-FI" sz="1800" b="1">
                <a:solidFill>
                  <a:schemeClr val="bg1"/>
                </a:solidFill>
                <a:ea typeface="ＭＳ Ｐゴシック"/>
              </a:rPr>
              <a:t>ympäristö sekä terveys </a:t>
            </a:r>
            <a:br>
              <a:rPr lang="fi-FI" sz="1800" b="1">
                <a:solidFill>
                  <a:schemeClr val="bg1"/>
                </a:solidFill>
                <a:ea typeface="ＭＳ Ｐゴシック"/>
              </a:rPr>
            </a:br>
            <a:r>
              <a:rPr lang="fi-FI" sz="1800" b="1">
                <a:solidFill>
                  <a:schemeClr val="bg1"/>
                </a:solidFill>
                <a:ea typeface="ＭＳ Ｐゴシック"/>
              </a:rPr>
              <a:t>ja hyvinvointi. </a:t>
            </a:r>
            <a:endParaRPr lang="fi-FI" sz="1800" b="1">
              <a:solidFill>
                <a:schemeClr val="bg1"/>
              </a:solidFill>
            </a:endParaRPr>
          </a:p>
          <a:p>
            <a:pPr marL="0" indent="0">
              <a:buNone/>
            </a:pPr>
            <a:r>
              <a:rPr lang="en-US" sz="1800" b="1">
                <a:solidFill>
                  <a:schemeClr val="bg1"/>
                </a:solidFill>
                <a:ea typeface="+mn-lt"/>
                <a:cs typeface="+mn-lt"/>
              </a:rPr>
              <a:t>Kansainvälisten </a:t>
            </a:r>
            <a:r>
              <a:rPr lang="en-US" sz="1800" b="1" err="1">
                <a:solidFill>
                  <a:schemeClr val="bg1"/>
                </a:solidFill>
                <a:ea typeface="+mn-lt"/>
                <a:cs typeface="+mn-lt"/>
              </a:rPr>
              <a:t>tieteellisten</a:t>
            </a:r>
            <a:r>
              <a:rPr lang="en-US" sz="1800" b="1">
                <a:solidFill>
                  <a:schemeClr val="bg1"/>
                </a:solidFill>
                <a:ea typeface="+mn-lt"/>
                <a:cs typeface="+mn-lt"/>
              </a:rPr>
              <a:t> </a:t>
            </a:r>
            <a:br>
              <a:rPr lang="en-US" sz="1800" b="1">
                <a:solidFill>
                  <a:schemeClr val="bg1"/>
                </a:solidFill>
                <a:ea typeface="+mn-lt"/>
                <a:cs typeface="+mn-lt"/>
              </a:rPr>
            </a:br>
            <a:r>
              <a:rPr lang="en-US" sz="1800" b="1" err="1">
                <a:solidFill>
                  <a:schemeClr val="bg1"/>
                </a:solidFill>
                <a:ea typeface="+mn-lt"/>
                <a:cs typeface="+mn-lt"/>
              </a:rPr>
              <a:t>artikkeleiden</a:t>
            </a:r>
            <a:r>
              <a:rPr lang="en-US" sz="1800" b="1">
                <a:solidFill>
                  <a:schemeClr val="bg1"/>
                </a:solidFill>
                <a:ea typeface="+mn-lt"/>
                <a:cs typeface="+mn-lt"/>
              </a:rPr>
              <a:t> määrä on </a:t>
            </a:r>
            <a:r>
              <a:rPr lang="en-US" sz="1800" b="1" err="1">
                <a:solidFill>
                  <a:schemeClr val="bg1"/>
                </a:solidFill>
                <a:ea typeface="+mn-lt"/>
                <a:cs typeface="+mn-lt"/>
              </a:rPr>
              <a:t>noussut</a:t>
            </a:r>
            <a:r>
              <a:rPr lang="en-US" sz="1800" b="1">
                <a:solidFill>
                  <a:schemeClr val="bg1"/>
                </a:solidFill>
                <a:ea typeface="+mn-lt"/>
                <a:cs typeface="+mn-lt"/>
              </a:rPr>
              <a:t> </a:t>
            </a:r>
            <a:br>
              <a:rPr lang="en-US" sz="1800" b="1">
                <a:solidFill>
                  <a:schemeClr val="bg1"/>
                </a:solidFill>
                <a:ea typeface="+mn-lt"/>
                <a:cs typeface="+mn-lt"/>
              </a:rPr>
            </a:br>
            <a:r>
              <a:rPr lang="en-US" sz="1800" b="1">
                <a:solidFill>
                  <a:schemeClr val="bg1"/>
                </a:solidFill>
                <a:ea typeface="+mn-lt"/>
                <a:cs typeface="+mn-lt"/>
              </a:rPr>
              <a:t>78 </a:t>
            </a:r>
            <a:r>
              <a:rPr lang="en-US" sz="1800" b="1" err="1">
                <a:solidFill>
                  <a:schemeClr val="bg1"/>
                </a:solidFill>
                <a:ea typeface="+mn-lt"/>
                <a:cs typeface="+mn-lt"/>
              </a:rPr>
              <a:t>prosentilla</a:t>
            </a:r>
            <a:r>
              <a:rPr lang="en-US" sz="1800" b="1">
                <a:solidFill>
                  <a:schemeClr val="bg1"/>
                </a:solidFill>
                <a:ea typeface="+mn-lt"/>
                <a:cs typeface="+mn-lt"/>
              </a:rPr>
              <a:t> </a:t>
            </a:r>
            <a:r>
              <a:rPr lang="en-US" sz="1800" b="1" err="1">
                <a:solidFill>
                  <a:schemeClr val="bg1"/>
                </a:solidFill>
                <a:ea typeface="+mn-lt"/>
                <a:cs typeface="+mn-lt"/>
              </a:rPr>
              <a:t>vuodesta</a:t>
            </a:r>
            <a:r>
              <a:rPr lang="en-US" sz="1800" b="1">
                <a:solidFill>
                  <a:schemeClr val="bg1"/>
                </a:solidFill>
                <a:ea typeface="+mn-lt"/>
                <a:cs typeface="+mn-lt"/>
              </a:rPr>
              <a:t> 2010.</a:t>
            </a:r>
            <a:endParaRPr lang="en-US">
              <a:solidFill>
                <a:schemeClr val="bg1"/>
              </a:solidFill>
            </a:endParaRPr>
          </a:p>
          <a:p>
            <a:pPr marL="0" indent="0">
              <a:buNone/>
            </a:pPr>
            <a:endParaRPr lang="en-US" sz="1800" b="1">
              <a:solidFill>
                <a:schemeClr val="bg1"/>
              </a:solidFill>
              <a:cs typeface="Arial"/>
            </a:endParaRPr>
          </a:p>
          <a:p>
            <a:pPr marL="0" indent="0">
              <a:spcBef>
                <a:spcPts val="0"/>
              </a:spcBef>
              <a:spcAft>
                <a:spcPts val="1200"/>
              </a:spcAft>
              <a:buNone/>
            </a:pPr>
            <a:endParaRPr lang="en-US" sz="1800" b="1">
              <a:solidFill>
                <a:schemeClr val="bg1"/>
              </a:solidFill>
            </a:endParaRPr>
          </a:p>
        </p:txBody>
      </p:sp>
      <p:sp>
        <p:nvSpPr>
          <p:cNvPr id="9" name="Title 1"/>
          <p:cNvSpPr txBox="1">
            <a:spLocks/>
          </p:cNvSpPr>
          <p:nvPr/>
        </p:nvSpPr>
        <p:spPr>
          <a:xfrm>
            <a:off x="175382" y="-154614"/>
            <a:ext cx="8207375" cy="1975271"/>
          </a:xfrm>
          <a:prstGeom prst="rect">
            <a:avLst/>
          </a:prstGeom>
        </p:spPr>
        <p:txBody>
          <a:bodyPr anchor="ctr"/>
          <a:lstStyle>
            <a:lvl1pPr algn="l" defTabSz="685733" rtl="0" eaLnBrk="1" latinLnBrk="0" hangingPunct="1">
              <a:lnSpc>
                <a:spcPct val="90000"/>
              </a:lnSpc>
              <a:spcBef>
                <a:spcPct val="0"/>
              </a:spcBef>
              <a:buNone/>
              <a:defRPr sz="3300" kern="1200" baseline="0">
                <a:solidFill>
                  <a:schemeClr val="tx1"/>
                </a:solidFill>
                <a:latin typeface="+mj-lt"/>
                <a:ea typeface="+mj-ea"/>
                <a:cs typeface="+mj-cs"/>
              </a:defRPr>
            </a:lvl1pPr>
          </a:lstStyle>
          <a:p>
            <a:r>
              <a:rPr lang="fi-FI" sz="4800" b="1">
                <a:solidFill>
                  <a:schemeClr val="bg1"/>
                </a:solidFill>
              </a:rPr>
              <a:t>Tutkimus</a:t>
            </a:r>
            <a:endParaRPr lang="en-US" sz="4800" b="1">
              <a:solidFill>
                <a:schemeClr val="bg1"/>
              </a:solidFill>
            </a:endParaRPr>
          </a:p>
        </p:txBody>
      </p:sp>
      <p:pic>
        <p:nvPicPr>
          <p:cNvPr id="11" name="Picture 44">
            <a:extLst>
              <a:ext uri="{FF2B5EF4-FFF2-40B4-BE49-F238E27FC236}">
                <a16:creationId xmlns:a16="http://schemas.microsoft.com/office/drawing/2014/main" id="{DECD2149-3BB9-1940-9A53-09F19E6A63E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121" b="-1"/>
          <a:stretch/>
        </p:blipFill>
        <p:spPr>
          <a:xfrm rot="5400000">
            <a:off x="3997729" y="574271"/>
            <a:ext cx="5715000" cy="4566458"/>
          </a:xfrm>
          <a:prstGeom prst="rect">
            <a:avLst/>
          </a:prstGeom>
        </p:spPr>
      </p:pic>
      <p:pic>
        <p:nvPicPr>
          <p:cNvPr id="10" name="Kuva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13" y="4797090"/>
            <a:ext cx="1970068" cy="925032"/>
          </a:xfrm>
          <a:prstGeom prst="rect">
            <a:avLst/>
          </a:prstGeom>
        </p:spPr>
      </p:pic>
    </p:spTree>
    <p:extLst>
      <p:ext uri="{BB962C8B-B14F-4D97-AF65-F5344CB8AC3E}">
        <p14:creationId xmlns:p14="http://schemas.microsoft.com/office/powerpoint/2010/main" val="34061338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2">
            <a:extLst>
              <a:ext uri="{FF2B5EF4-FFF2-40B4-BE49-F238E27FC236}">
                <a16:creationId xmlns:a16="http://schemas.microsoft.com/office/drawing/2014/main" id="{033EC353-12BD-2E43-9021-4ACD2C1C0B46}"/>
              </a:ext>
            </a:extLst>
          </p:cNvPr>
          <p:cNvSpPr>
            <a:spLocks noGrp="1"/>
          </p:cNvSpPr>
          <p:nvPr>
            <p:ph type="body" sz="half" idx="10"/>
          </p:nvPr>
        </p:nvSpPr>
        <p:spPr>
          <a:xfrm>
            <a:off x="4835532" y="698798"/>
            <a:ext cx="4006021" cy="1180363"/>
          </a:xfrm>
          <a:noFill/>
          <a:ln>
            <a:noFill/>
          </a:ln>
        </p:spPr>
        <p:txBody>
          <a:bodyPr/>
          <a:lstStyle/>
          <a:p>
            <a:pPr>
              <a:lnSpc>
                <a:spcPts val="4200"/>
              </a:lnSpc>
            </a:pPr>
            <a:r>
              <a:rPr lang="en-US" sz="3800" dirty="0" err="1">
                <a:ln w="12700">
                  <a:noFill/>
                </a:ln>
                <a:cs typeface="Arial"/>
              </a:rPr>
              <a:t>Ainutlaatuisia</a:t>
            </a:r>
            <a:r>
              <a:rPr lang="en-US" sz="3800" dirty="0">
                <a:ln w="12700">
                  <a:noFill/>
                </a:ln>
                <a:cs typeface="Arial"/>
              </a:rPr>
              <a:t> </a:t>
            </a:r>
            <a:br>
              <a:rPr lang="en-US" sz="3800" dirty="0">
                <a:ln w="12700">
                  <a:noFill/>
                </a:ln>
                <a:cs typeface="Arial"/>
              </a:rPr>
            </a:br>
            <a:r>
              <a:rPr lang="en-US" sz="3800" dirty="0" err="1">
                <a:ln w="12700">
                  <a:noFill/>
                </a:ln>
                <a:cs typeface="Arial"/>
              </a:rPr>
              <a:t>koulutusohjelmia</a:t>
            </a:r>
            <a:endParaRPr lang="en-US" sz="3800" err="1">
              <a:ln w="12700">
                <a:noFill/>
              </a:ln>
              <a:cs typeface="Arial"/>
            </a:endParaRPr>
          </a:p>
        </p:txBody>
      </p:sp>
      <p:sp>
        <p:nvSpPr>
          <p:cNvPr id="16" name="Text Placeholder 2">
            <a:extLst>
              <a:ext uri="{FF2B5EF4-FFF2-40B4-BE49-F238E27FC236}">
                <a16:creationId xmlns:a16="http://schemas.microsoft.com/office/drawing/2014/main" id="{B3791AB4-5AEE-1B44-84B2-A7648E34A0F7}"/>
              </a:ext>
            </a:extLst>
          </p:cNvPr>
          <p:cNvSpPr txBox="1">
            <a:spLocks/>
          </p:cNvSpPr>
          <p:nvPr/>
        </p:nvSpPr>
        <p:spPr>
          <a:xfrm>
            <a:off x="4832755" y="2202859"/>
            <a:ext cx="3813305" cy="2794600"/>
          </a:xfrm>
          <a:prstGeom prst="rect">
            <a:avLst/>
          </a:prstGeom>
          <a:noFill/>
          <a:ln>
            <a:noFill/>
          </a:ln>
        </p:spPr>
        <p:txBody>
          <a:bodyPr lIns="0" tIns="0" rIns="0" bIns="0" anchor="t"/>
          <a:lstStyle>
            <a:lvl1pPr marL="0" indent="0" algn="l" defTabSz="685800" rtl="0" eaLnBrk="1" latinLnBrk="0" hangingPunct="1">
              <a:lnSpc>
                <a:spcPct val="100000"/>
              </a:lnSpc>
              <a:spcBef>
                <a:spcPts val="750"/>
              </a:spcBef>
              <a:buFont typeface="Arial"/>
              <a:buNone/>
              <a:defRPr sz="4000" b="1" kern="1200" baseline="0">
                <a:solidFill>
                  <a:schemeClr val="bg1"/>
                </a:solidFill>
                <a:latin typeface="+mn-lt"/>
                <a:ea typeface="+mn-ea"/>
                <a:cs typeface="+mn-cs"/>
              </a:defRPr>
            </a:lvl1pPr>
            <a:lvl2pPr marL="342900" indent="0" algn="l" defTabSz="685800" rtl="0" eaLnBrk="1" latinLnBrk="0" hangingPunct="1">
              <a:lnSpc>
                <a:spcPct val="90000"/>
              </a:lnSpc>
              <a:spcBef>
                <a:spcPts val="375"/>
              </a:spcBef>
              <a:buFont typeface="Arial"/>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9pPr>
          </a:lstStyle>
          <a:p>
            <a:pPr marL="180975" indent="-180975">
              <a:lnSpc>
                <a:spcPts val="1800"/>
              </a:lnSpc>
              <a:buFont typeface="Arial" panose="020B0604020202020204" pitchFamily="34" charset="0"/>
              <a:buChar char="•"/>
            </a:pPr>
            <a:r>
              <a:rPr lang="en-GB" sz="1400" b="0" err="1">
                <a:ln w="12700">
                  <a:noFill/>
                </a:ln>
                <a:solidFill>
                  <a:schemeClr val="tx1"/>
                </a:solidFill>
              </a:rPr>
              <a:t>Tarjoamme</a:t>
            </a:r>
            <a:r>
              <a:rPr lang="en-GB" sz="1400" b="0">
                <a:ln w="12700">
                  <a:noFill/>
                </a:ln>
                <a:solidFill>
                  <a:schemeClr val="tx1"/>
                </a:solidFill>
              </a:rPr>
              <a:t> huippuluokan koulutusta </a:t>
            </a:r>
            <a:r>
              <a:rPr lang="en-GB" sz="1400" b="0" err="1">
                <a:ln w="12700">
                  <a:noFill/>
                </a:ln>
                <a:solidFill>
                  <a:schemeClr val="tx1"/>
                </a:solidFill>
              </a:rPr>
              <a:t>tieteen</a:t>
            </a:r>
            <a:r>
              <a:rPr lang="en-GB" sz="1400" b="0">
                <a:ln w="12700">
                  <a:noFill/>
                </a:ln>
                <a:solidFill>
                  <a:schemeClr val="tx1"/>
                </a:solidFill>
              </a:rPr>
              <a:t>, </a:t>
            </a:r>
            <a:r>
              <a:rPr lang="en-GB" sz="1400" b="0" err="1">
                <a:ln w="12700">
                  <a:noFill/>
                </a:ln>
                <a:solidFill>
                  <a:schemeClr val="tx1"/>
                </a:solidFill>
              </a:rPr>
              <a:t>taiteen</a:t>
            </a:r>
            <a:r>
              <a:rPr lang="en-GB" sz="1400" b="0">
                <a:ln w="12700">
                  <a:noFill/>
                </a:ln>
                <a:solidFill>
                  <a:schemeClr val="tx1"/>
                </a:solidFill>
              </a:rPr>
              <a:t>, </a:t>
            </a:r>
            <a:r>
              <a:rPr lang="en-GB" sz="1400" b="0" err="1">
                <a:ln w="12700">
                  <a:noFill/>
                </a:ln>
                <a:solidFill>
                  <a:schemeClr val="tx1"/>
                </a:solidFill>
              </a:rPr>
              <a:t>tekniikan</a:t>
            </a:r>
            <a:r>
              <a:rPr lang="en-GB" sz="1400" b="0">
                <a:ln w="12700">
                  <a:noFill/>
                </a:ln>
                <a:solidFill>
                  <a:schemeClr val="tx1"/>
                </a:solidFill>
              </a:rPr>
              <a:t> </a:t>
            </a:r>
            <a:r>
              <a:rPr lang="en-GB" sz="1400" b="0" err="1">
                <a:ln w="12700">
                  <a:noFill/>
                </a:ln>
                <a:solidFill>
                  <a:schemeClr val="tx1"/>
                </a:solidFill>
              </a:rPr>
              <a:t>ja</a:t>
            </a:r>
            <a:r>
              <a:rPr lang="en-GB" sz="1400" b="0">
                <a:ln w="12700">
                  <a:noFill/>
                </a:ln>
                <a:solidFill>
                  <a:schemeClr val="tx1"/>
                </a:solidFill>
              </a:rPr>
              <a:t> </a:t>
            </a:r>
            <a:r>
              <a:rPr lang="en-GB" sz="1400" b="0" err="1">
                <a:ln w="12700">
                  <a:noFill/>
                </a:ln>
                <a:solidFill>
                  <a:schemeClr val="tx1"/>
                </a:solidFill>
              </a:rPr>
              <a:t>talouden</a:t>
            </a:r>
            <a:r>
              <a:rPr lang="en-GB" sz="1400" b="0">
                <a:ln w="12700">
                  <a:noFill/>
                </a:ln>
                <a:solidFill>
                  <a:schemeClr val="tx1"/>
                </a:solidFill>
              </a:rPr>
              <a:t> aloilla.</a:t>
            </a:r>
            <a:endParaRPr lang="en-GB" sz="1400" b="0" err="1">
              <a:ln w="12700">
                <a:noFill/>
              </a:ln>
              <a:solidFill>
                <a:schemeClr val="tx1"/>
              </a:solidFill>
              <a:cs typeface="Arial"/>
            </a:endParaRPr>
          </a:p>
          <a:p>
            <a:pPr marL="180975" indent="-180975">
              <a:lnSpc>
                <a:spcPts val="1800"/>
              </a:lnSpc>
              <a:buFont typeface="Arial" panose="020B0604020202020204" pitchFamily="34" charset="0"/>
              <a:buChar char="•"/>
            </a:pPr>
            <a:r>
              <a:rPr lang="en-GB" sz="1400" b="0" err="1">
                <a:ln w="12700">
                  <a:noFill/>
                </a:ln>
                <a:solidFill>
                  <a:schemeClr val="tx1"/>
                </a:solidFill>
              </a:rPr>
              <a:t>Monialaiset</a:t>
            </a:r>
            <a:r>
              <a:rPr lang="en-GB" sz="1400" b="0">
                <a:ln w="12700">
                  <a:noFill/>
                </a:ln>
                <a:solidFill>
                  <a:schemeClr val="tx1"/>
                </a:solidFill>
              </a:rPr>
              <a:t> </a:t>
            </a:r>
            <a:r>
              <a:rPr lang="en-GB" sz="1400" b="0" err="1">
                <a:ln w="12700">
                  <a:noFill/>
                </a:ln>
                <a:solidFill>
                  <a:schemeClr val="tx1"/>
                </a:solidFill>
              </a:rPr>
              <a:t>opinnot</a:t>
            </a:r>
            <a:r>
              <a:rPr lang="en-GB" sz="1400" b="0">
                <a:ln w="12700">
                  <a:noFill/>
                </a:ln>
                <a:solidFill>
                  <a:schemeClr val="tx1"/>
                </a:solidFill>
              </a:rPr>
              <a:t> on </a:t>
            </a:r>
            <a:r>
              <a:rPr lang="en-GB" sz="1400" b="0" err="1">
                <a:ln w="12700">
                  <a:noFill/>
                </a:ln>
                <a:solidFill>
                  <a:schemeClr val="tx1"/>
                </a:solidFill>
              </a:rPr>
              <a:t>integroitu</a:t>
            </a:r>
            <a:r>
              <a:rPr lang="en-GB" sz="1400" b="0">
                <a:ln w="12700">
                  <a:noFill/>
                </a:ln>
                <a:solidFill>
                  <a:schemeClr val="tx1"/>
                </a:solidFill>
              </a:rPr>
              <a:t> </a:t>
            </a:r>
            <a:r>
              <a:rPr lang="en-GB" sz="1400" b="0" err="1">
                <a:ln w="12700">
                  <a:noFill/>
                </a:ln>
                <a:solidFill>
                  <a:schemeClr val="tx1"/>
                </a:solidFill>
              </a:rPr>
              <a:t>kaikille</a:t>
            </a:r>
            <a:r>
              <a:rPr lang="en-GB" sz="1400" b="0">
                <a:ln w="12700">
                  <a:noFill/>
                </a:ln>
                <a:solidFill>
                  <a:schemeClr val="tx1"/>
                </a:solidFill>
              </a:rPr>
              <a:t> </a:t>
            </a:r>
            <a:r>
              <a:rPr lang="en-GB" sz="1400" b="0">
                <a:ln w="12700">
                  <a:noFill/>
                </a:ln>
                <a:solidFill>
                  <a:schemeClr val="tx1"/>
                </a:solidFill>
                <a:ea typeface="+mn-lt"/>
                <a:cs typeface="+mn-lt"/>
              </a:rPr>
              <a:t>Aalto-</a:t>
            </a:r>
            <a:r>
              <a:rPr lang="en-GB" sz="1400" b="0" err="1">
                <a:ln w="12700">
                  <a:noFill/>
                </a:ln>
                <a:solidFill>
                  <a:schemeClr val="tx1"/>
                </a:solidFill>
                <a:ea typeface="+mn-lt"/>
                <a:cs typeface="+mn-lt"/>
              </a:rPr>
              <a:t>yliopiston</a:t>
            </a:r>
            <a:r>
              <a:rPr lang="en-GB" sz="1400" b="0">
                <a:ln w="12700">
                  <a:noFill/>
                </a:ln>
                <a:solidFill>
                  <a:schemeClr val="tx1"/>
                </a:solidFill>
                <a:ea typeface="+mn-lt"/>
                <a:cs typeface="+mn-lt"/>
              </a:rPr>
              <a:t> </a:t>
            </a:r>
            <a:r>
              <a:rPr lang="en-GB" sz="1400" b="0" err="1">
                <a:ln w="12700">
                  <a:noFill/>
                </a:ln>
                <a:solidFill>
                  <a:schemeClr val="tx1"/>
                </a:solidFill>
                <a:ea typeface="+mn-lt"/>
                <a:cs typeface="+mn-lt"/>
              </a:rPr>
              <a:t>opiskelijoille</a:t>
            </a:r>
            <a:r>
              <a:rPr lang="en-GB" sz="1400" b="0">
                <a:ln w="12700">
                  <a:noFill/>
                </a:ln>
                <a:solidFill>
                  <a:schemeClr val="tx1"/>
                </a:solidFill>
                <a:ea typeface="+mn-lt"/>
                <a:cs typeface="+mn-lt"/>
              </a:rPr>
              <a:t> </a:t>
            </a:r>
            <a:r>
              <a:rPr lang="en-GB" sz="1400" b="0" err="1">
                <a:ln w="12700">
                  <a:noFill/>
                </a:ln>
                <a:solidFill>
                  <a:schemeClr val="tx1"/>
                </a:solidFill>
                <a:ea typeface="+mn-lt"/>
                <a:cs typeface="+mn-lt"/>
              </a:rPr>
              <a:t>avoimiin</a:t>
            </a:r>
            <a:r>
              <a:rPr lang="en-GB" sz="1400" b="0">
                <a:ln w="12700">
                  <a:noFill/>
                </a:ln>
                <a:solidFill>
                  <a:schemeClr val="tx1"/>
                </a:solidFill>
                <a:ea typeface="+mn-lt"/>
                <a:cs typeface="+mn-lt"/>
              </a:rPr>
              <a:t> </a:t>
            </a:r>
            <a:r>
              <a:rPr lang="en-GB" sz="1400" b="0" err="1">
                <a:ln w="12700">
                  <a:noFill/>
                </a:ln>
                <a:solidFill>
                  <a:schemeClr val="tx1"/>
                </a:solidFill>
                <a:ea typeface="+mn-lt"/>
                <a:cs typeface="+mn-lt"/>
              </a:rPr>
              <a:t>opintoihin</a:t>
            </a:r>
            <a:r>
              <a:rPr lang="en-GB" sz="1400" b="0">
                <a:ln w="12700">
                  <a:noFill/>
                </a:ln>
                <a:solidFill>
                  <a:schemeClr val="tx1"/>
                </a:solidFill>
                <a:ea typeface="+mn-lt"/>
                <a:cs typeface="+mn-lt"/>
              </a:rPr>
              <a:t> (University-Wide Art Studies, UWAS), </a:t>
            </a:r>
            <a:r>
              <a:rPr lang="en-GB" sz="1400" b="0" err="1">
                <a:ln w="12700">
                  <a:noFill/>
                </a:ln>
                <a:solidFill>
                  <a:schemeClr val="tx1"/>
                </a:solidFill>
                <a:ea typeface="+mn-lt"/>
                <a:cs typeface="+mn-lt"/>
              </a:rPr>
              <a:t>jotka</a:t>
            </a:r>
            <a:r>
              <a:rPr lang="en-GB" sz="1400" b="0">
                <a:ln w="12700">
                  <a:noFill/>
                </a:ln>
                <a:solidFill>
                  <a:schemeClr val="tx1"/>
                </a:solidFill>
                <a:ea typeface="+mn-lt"/>
                <a:cs typeface="+mn-lt"/>
              </a:rPr>
              <a:t> </a:t>
            </a:r>
            <a:r>
              <a:rPr lang="en-GB" sz="1400" b="0" err="1">
                <a:ln w="12700">
                  <a:noFill/>
                </a:ln>
                <a:solidFill>
                  <a:schemeClr val="tx1"/>
                </a:solidFill>
                <a:ea typeface="+mn-lt"/>
                <a:cs typeface="+mn-lt"/>
              </a:rPr>
              <a:t>yhdistävät</a:t>
            </a:r>
            <a:r>
              <a:rPr lang="en-GB" sz="1400" b="0">
                <a:ln w="12700">
                  <a:noFill/>
                </a:ln>
                <a:solidFill>
                  <a:schemeClr val="tx1"/>
                </a:solidFill>
                <a:ea typeface="+mn-lt"/>
                <a:cs typeface="+mn-lt"/>
              </a:rPr>
              <a:t> </a:t>
            </a:r>
            <a:r>
              <a:rPr lang="en-GB" sz="1400" b="0" err="1">
                <a:ln w="12700">
                  <a:noFill/>
                </a:ln>
                <a:solidFill>
                  <a:schemeClr val="tx1"/>
                </a:solidFill>
                <a:ea typeface="+mn-lt"/>
                <a:cs typeface="+mn-lt"/>
              </a:rPr>
              <a:t>tieteen</a:t>
            </a:r>
            <a:r>
              <a:rPr lang="en-GB" sz="1400" b="0">
                <a:ln w="12700">
                  <a:noFill/>
                </a:ln>
                <a:solidFill>
                  <a:schemeClr val="tx1"/>
                </a:solidFill>
                <a:ea typeface="+mn-lt"/>
                <a:cs typeface="+mn-lt"/>
              </a:rPr>
              <a:t>, </a:t>
            </a:r>
            <a:r>
              <a:rPr lang="en-GB" sz="1400" b="0" err="1">
                <a:ln w="12700">
                  <a:noFill/>
                </a:ln>
                <a:solidFill>
                  <a:schemeClr val="tx1"/>
                </a:solidFill>
                <a:ea typeface="+mn-lt"/>
                <a:cs typeface="+mn-lt"/>
              </a:rPr>
              <a:t>taiteen</a:t>
            </a:r>
            <a:r>
              <a:rPr lang="en-GB" sz="1400" b="0">
                <a:ln w="12700">
                  <a:noFill/>
                </a:ln>
                <a:solidFill>
                  <a:schemeClr val="tx1"/>
                </a:solidFill>
                <a:ea typeface="+mn-lt"/>
                <a:cs typeface="+mn-lt"/>
              </a:rPr>
              <a:t>, </a:t>
            </a:r>
            <a:r>
              <a:rPr lang="en-GB" sz="1400" b="0" err="1">
                <a:ln w="12700">
                  <a:noFill/>
                </a:ln>
                <a:solidFill>
                  <a:schemeClr val="tx1"/>
                </a:solidFill>
                <a:ea typeface="+mn-lt"/>
                <a:cs typeface="+mn-lt"/>
              </a:rPr>
              <a:t>talouden</a:t>
            </a:r>
            <a:r>
              <a:rPr lang="en-GB" sz="1400" b="0">
                <a:ln w="12700">
                  <a:noFill/>
                </a:ln>
                <a:solidFill>
                  <a:schemeClr val="tx1"/>
                </a:solidFill>
                <a:ea typeface="+mn-lt"/>
                <a:cs typeface="+mn-lt"/>
              </a:rPr>
              <a:t> </a:t>
            </a:r>
            <a:r>
              <a:rPr lang="en-GB" sz="1400" b="0" err="1">
                <a:ln w="12700">
                  <a:noFill/>
                </a:ln>
                <a:solidFill>
                  <a:schemeClr val="tx1"/>
                </a:solidFill>
                <a:ea typeface="+mn-lt"/>
                <a:cs typeface="+mn-lt"/>
              </a:rPr>
              <a:t>ja</a:t>
            </a:r>
            <a:r>
              <a:rPr lang="en-GB" sz="1400" b="0">
                <a:ln w="12700">
                  <a:noFill/>
                </a:ln>
                <a:solidFill>
                  <a:schemeClr val="tx1"/>
                </a:solidFill>
                <a:ea typeface="+mn-lt"/>
                <a:cs typeface="+mn-lt"/>
              </a:rPr>
              <a:t> teknologian.</a:t>
            </a:r>
            <a:endParaRPr lang="en-GB" sz="1400" b="0" err="1">
              <a:ln w="12700">
                <a:noFill/>
              </a:ln>
              <a:solidFill>
                <a:schemeClr val="tx1"/>
              </a:solidFill>
              <a:cs typeface="Arial" panose="020B0604020202020204"/>
            </a:endParaRPr>
          </a:p>
          <a:p>
            <a:pPr marL="180975" indent="-180975">
              <a:lnSpc>
                <a:spcPts val="1800"/>
              </a:lnSpc>
              <a:buFont typeface="Arial" panose="020B0604020202020204" pitchFamily="34" charset="0"/>
              <a:buChar char="•"/>
            </a:pPr>
            <a:r>
              <a:rPr lang="en-GB" sz="1400" b="0" err="1">
                <a:ln w="12700">
                  <a:noFill/>
                </a:ln>
                <a:solidFill>
                  <a:schemeClr val="tx1"/>
                </a:solidFill>
                <a:ea typeface="+mn-lt"/>
                <a:cs typeface="+mn-lt"/>
              </a:rPr>
              <a:t>Yli</a:t>
            </a:r>
            <a:r>
              <a:rPr lang="en-GB" sz="1400" b="0">
                <a:ln w="12700">
                  <a:noFill/>
                </a:ln>
                <a:solidFill>
                  <a:schemeClr val="tx1"/>
                </a:solidFill>
                <a:ea typeface="+mn-lt"/>
                <a:cs typeface="+mn-lt"/>
              </a:rPr>
              <a:t> 400 </a:t>
            </a:r>
            <a:r>
              <a:rPr lang="en-GB" sz="1400" b="0" err="1">
                <a:ln w="12700">
                  <a:noFill/>
                </a:ln>
                <a:solidFill>
                  <a:schemeClr val="tx1"/>
                </a:solidFill>
                <a:ea typeface="+mn-lt"/>
                <a:cs typeface="+mn-lt"/>
              </a:rPr>
              <a:t>maisteriopiskelijaa</a:t>
            </a:r>
            <a:r>
              <a:rPr lang="en-GB" sz="1400" b="0">
                <a:ln w="12700">
                  <a:noFill/>
                </a:ln>
                <a:solidFill>
                  <a:schemeClr val="tx1"/>
                </a:solidFill>
                <a:ea typeface="+mn-lt"/>
                <a:cs typeface="+mn-lt"/>
              </a:rPr>
              <a:t> osallistui</a:t>
            </a:r>
            <a:br>
              <a:rPr lang="en-GB" sz="1400" b="0">
                <a:ln w="12700">
                  <a:noFill/>
                </a:ln>
                <a:solidFill>
                  <a:schemeClr val="tx1"/>
                </a:solidFill>
                <a:ea typeface="+mn-lt"/>
                <a:cs typeface="+mn-lt"/>
              </a:rPr>
            </a:br>
            <a:r>
              <a:rPr lang="en-GB" sz="1400" b="0">
                <a:ln w="12700">
                  <a:noFill/>
                </a:ln>
                <a:solidFill>
                  <a:schemeClr val="tx1"/>
                </a:solidFill>
                <a:ea typeface="+mn-lt"/>
                <a:cs typeface="+mn-lt"/>
              </a:rPr>
              <a:t>2016–2019 </a:t>
            </a:r>
            <a:r>
              <a:rPr lang="en-GB" sz="1400" b="0" err="1">
                <a:ln w="12700">
                  <a:noFill/>
                </a:ln>
                <a:solidFill>
                  <a:schemeClr val="tx1"/>
                </a:solidFill>
                <a:ea typeface="+mn-lt"/>
                <a:cs typeface="+mn-lt"/>
              </a:rPr>
              <a:t>vuosittain</a:t>
            </a:r>
            <a:r>
              <a:rPr lang="en-GB" sz="1400" b="0">
                <a:ln w="12700">
                  <a:noFill/>
                </a:ln>
                <a:solidFill>
                  <a:schemeClr val="tx1"/>
                </a:solidFill>
                <a:ea typeface="+mn-lt"/>
                <a:cs typeface="+mn-lt"/>
              </a:rPr>
              <a:t> </a:t>
            </a:r>
            <a:r>
              <a:rPr lang="en-GB" sz="1400" b="0" err="1">
                <a:ln w="12700">
                  <a:noFill/>
                </a:ln>
                <a:solidFill>
                  <a:schemeClr val="tx1"/>
                </a:solidFill>
                <a:ea typeface="+mn-lt"/>
                <a:cs typeface="+mn-lt"/>
              </a:rPr>
              <a:t>opiskelijavaihtoon</a:t>
            </a:r>
            <a:r>
              <a:rPr lang="en-GB" sz="1400" b="0">
                <a:ln w="12700">
                  <a:noFill/>
                </a:ln>
                <a:solidFill>
                  <a:schemeClr val="tx1"/>
                </a:solidFill>
                <a:ea typeface="+mn-lt"/>
                <a:cs typeface="+mn-lt"/>
              </a:rPr>
              <a:t> tai </a:t>
            </a:r>
            <a:r>
              <a:rPr lang="en-GB" sz="1400" b="0" err="1">
                <a:ln w="12700">
                  <a:noFill/>
                </a:ln>
                <a:solidFill>
                  <a:schemeClr val="tx1"/>
                </a:solidFill>
                <a:ea typeface="+mn-lt"/>
                <a:cs typeface="+mn-lt"/>
              </a:rPr>
              <a:t>työharjoitteluun</a:t>
            </a:r>
            <a:r>
              <a:rPr lang="en-GB" sz="1400" b="0">
                <a:ln w="12700">
                  <a:noFill/>
                </a:ln>
                <a:solidFill>
                  <a:schemeClr val="tx1"/>
                </a:solidFill>
                <a:ea typeface="+mn-lt"/>
                <a:cs typeface="+mn-lt"/>
              </a:rPr>
              <a:t> </a:t>
            </a:r>
            <a:r>
              <a:rPr lang="en-GB" sz="1400" b="0" err="1">
                <a:ln w="12700">
                  <a:noFill/>
                </a:ln>
                <a:solidFill>
                  <a:schemeClr val="tx1"/>
                </a:solidFill>
                <a:ea typeface="+mn-lt"/>
                <a:cs typeface="+mn-lt"/>
              </a:rPr>
              <a:t>ulkomailla</a:t>
            </a:r>
            <a:r>
              <a:rPr lang="en-GB" sz="1400" b="0">
                <a:ln w="12700">
                  <a:noFill/>
                </a:ln>
                <a:solidFill>
                  <a:schemeClr val="tx1"/>
                </a:solidFill>
                <a:ea typeface="+mn-lt"/>
                <a:cs typeface="+mn-lt"/>
              </a:rPr>
              <a:t>.  </a:t>
            </a:r>
          </a:p>
          <a:p>
            <a:pPr marL="285750" indent="-285750">
              <a:lnSpc>
                <a:spcPts val="1800"/>
              </a:lnSpc>
              <a:buFont typeface="Arial" panose="020B0604020202020204" pitchFamily="34" charset="0"/>
              <a:buChar char="•"/>
            </a:pPr>
            <a:endParaRPr lang="en-GB" sz="1400" b="0">
              <a:ln w="12700">
                <a:noFill/>
              </a:ln>
              <a:solidFill>
                <a:schemeClr val="tx1"/>
              </a:solidFill>
            </a:endParaRPr>
          </a:p>
          <a:p>
            <a:pPr marL="285750" indent="-285750">
              <a:lnSpc>
                <a:spcPts val="1800"/>
              </a:lnSpc>
              <a:buFont typeface="Arial" panose="020B0604020202020204" pitchFamily="34" charset="0"/>
              <a:buChar char="•"/>
            </a:pPr>
            <a:endParaRPr lang="en-GB" sz="1400" b="0">
              <a:ln w="12700">
                <a:noFill/>
              </a:ln>
              <a:solidFill>
                <a:schemeClr val="tx1"/>
              </a:solidFill>
            </a:endParaRPr>
          </a:p>
          <a:p>
            <a:pPr marL="285750" indent="-285750">
              <a:lnSpc>
                <a:spcPts val="1800"/>
              </a:lnSpc>
              <a:buFont typeface="Arial" panose="020B0604020202020204" pitchFamily="34" charset="0"/>
              <a:buChar char="•"/>
            </a:pPr>
            <a:endParaRPr lang="en-GB" sz="1400" b="0">
              <a:ln w="12700">
                <a:noFill/>
              </a:ln>
              <a:solidFill>
                <a:schemeClr val="tx1"/>
              </a:solidFill>
            </a:endParaRPr>
          </a:p>
          <a:p>
            <a:pPr marL="285750" indent="-285750">
              <a:lnSpc>
                <a:spcPts val="1800"/>
              </a:lnSpc>
              <a:buFont typeface="Arial" panose="020B0604020202020204" pitchFamily="34" charset="0"/>
              <a:buChar char="•"/>
            </a:pPr>
            <a:endParaRPr lang="en-GB" sz="1400" b="0">
              <a:ln w="12700">
                <a:noFill/>
              </a:ln>
              <a:solidFill>
                <a:schemeClr val="tx1"/>
              </a:solidFill>
            </a:endParaRPr>
          </a:p>
          <a:p>
            <a:pPr marL="285750" indent="-285750">
              <a:lnSpc>
                <a:spcPts val="1800"/>
              </a:lnSpc>
              <a:buFont typeface="Arial" panose="020B0604020202020204" pitchFamily="34" charset="0"/>
              <a:buChar char="•"/>
            </a:pPr>
            <a:endParaRPr lang="en-GB" sz="1400" b="0">
              <a:ln w="12700">
                <a:noFill/>
              </a:ln>
              <a:solidFill>
                <a:schemeClr val="tx1"/>
              </a:solidFill>
            </a:endParaRPr>
          </a:p>
        </p:txBody>
      </p:sp>
      <p:pic>
        <p:nvPicPr>
          <p:cNvPr id="5" name="Picture 4">
            <a:extLst>
              <a:ext uri="{FF2B5EF4-FFF2-40B4-BE49-F238E27FC236}">
                <a16:creationId xmlns:a16="http://schemas.microsoft.com/office/drawing/2014/main" id="{B16297BE-2832-0240-9FE7-EA2BF2A3E70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5176" r="18026" b="4675"/>
          <a:stretch/>
        </p:blipFill>
        <p:spPr>
          <a:xfrm>
            <a:off x="0" y="0"/>
            <a:ext cx="4572000" cy="5715000"/>
          </a:xfrm>
          <a:prstGeom prst="rect">
            <a:avLst/>
          </a:prstGeom>
        </p:spPr>
      </p:pic>
      <p:pic>
        <p:nvPicPr>
          <p:cNvPr id="6" name="Kuva 9">
            <a:extLst>
              <a:ext uri="{FF2B5EF4-FFF2-40B4-BE49-F238E27FC236}">
                <a16:creationId xmlns:a16="http://schemas.microsoft.com/office/drawing/2014/main" id="{F04B1FD5-F87E-CC47-B6BD-7BE75E9CCF5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4572450"/>
            <a:ext cx="1969868" cy="856800"/>
          </a:xfrm>
          <a:prstGeom prst="rect">
            <a:avLst/>
          </a:prstGeom>
        </p:spPr>
      </p:pic>
    </p:spTree>
    <p:extLst>
      <p:ext uri="{BB962C8B-B14F-4D97-AF65-F5344CB8AC3E}">
        <p14:creationId xmlns:p14="http://schemas.microsoft.com/office/powerpoint/2010/main" val="23747561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A0834A-951B-488A-9FF4-55623827C728}"/>
              </a:ext>
            </a:extLst>
          </p:cNvPr>
          <p:cNvSpPr>
            <a:spLocks noGrp="1"/>
          </p:cNvSpPr>
          <p:nvPr>
            <p:ph type="ctrTitle"/>
          </p:nvPr>
        </p:nvSpPr>
        <p:spPr>
          <a:xfrm>
            <a:off x="386919" y="174511"/>
            <a:ext cx="8212380" cy="996498"/>
          </a:xfrm>
        </p:spPr>
        <p:txBody>
          <a:bodyPr anchor="t">
            <a:normAutofit/>
          </a:bodyPr>
          <a:lstStyle/>
          <a:p>
            <a:r>
              <a:rPr lang="en-US" b="1" dirty="0" err="1"/>
              <a:t>Monimuotoisuus</a:t>
            </a:r>
            <a:r>
              <a:rPr lang="en-US" b="1" dirty="0"/>
              <a:t> ja </a:t>
            </a:r>
            <a:r>
              <a:rPr lang="en-US" b="1" dirty="0" err="1"/>
              <a:t>inklusiivisuus</a:t>
            </a:r>
            <a:r>
              <a:rPr lang="en-US" b="1" dirty="0"/>
              <a:t> Aalto-</a:t>
            </a:r>
            <a:r>
              <a:rPr lang="en-US" b="1" dirty="0" err="1"/>
              <a:t>yliopistossa</a:t>
            </a:r>
            <a:endParaRPr lang="en-US" b="1" dirty="0"/>
          </a:p>
        </p:txBody>
      </p:sp>
      <p:pic>
        <p:nvPicPr>
          <p:cNvPr id="11" name="Picture 10" descr="Text&#10;&#10;Description automatically generated">
            <a:extLst>
              <a:ext uri="{FF2B5EF4-FFF2-40B4-BE49-F238E27FC236}">
                <a16:creationId xmlns:a16="http://schemas.microsoft.com/office/drawing/2014/main" id="{F3055BFA-CA0B-49BF-8DD9-255AD4E2AA18}"/>
              </a:ext>
            </a:extLst>
          </p:cNvPr>
          <p:cNvPicPr>
            <a:picLocks noChangeAspect="1"/>
          </p:cNvPicPr>
          <p:nvPr/>
        </p:nvPicPr>
        <p:blipFill>
          <a:blip r:embed="rId2"/>
          <a:stretch>
            <a:fillRect/>
          </a:stretch>
        </p:blipFill>
        <p:spPr>
          <a:xfrm>
            <a:off x="386919" y="4026307"/>
            <a:ext cx="3988079" cy="1345976"/>
          </a:xfrm>
          <a:prstGeom prst="rect">
            <a:avLst/>
          </a:prstGeom>
          <a:noFill/>
        </p:spPr>
      </p:pic>
      <p:sp>
        <p:nvSpPr>
          <p:cNvPr id="17" name="Content Placeholder 3">
            <a:extLst>
              <a:ext uri="{FF2B5EF4-FFF2-40B4-BE49-F238E27FC236}">
                <a16:creationId xmlns:a16="http://schemas.microsoft.com/office/drawing/2014/main" id="{E56F0064-EF90-8C4D-C1A8-ADE8B368CF19}"/>
              </a:ext>
            </a:extLst>
          </p:cNvPr>
          <p:cNvSpPr>
            <a:spLocks noGrp="1"/>
          </p:cNvSpPr>
          <p:nvPr>
            <p:ph sz="quarter" idx="18"/>
          </p:nvPr>
        </p:nvSpPr>
        <p:spPr>
          <a:xfrm>
            <a:off x="386919" y="1356521"/>
            <a:ext cx="4185081" cy="2210933"/>
          </a:xfrm>
        </p:spPr>
        <p:txBody>
          <a:bodyPr/>
          <a:lstStyle/>
          <a:p>
            <a:r>
              <a:rPr lang="fi-FI" sz="1600" dirty="0">
                <a:latin typeface="+mn-lt"/>
              </a:rPr>
              <a:t>Yhdenvertaisuus, monimuotoisuus ja inklusiivisuus ovat Aalto-yliopiston keskeisiä arvoja, jotka tukevat yhteisömme hyvinvointia, luovuutta ja kykyä edistää maailmanluokan tutkimusta, opetusta ja vaikuttavuutta. Osa strategiaamme on Aallon tapa toimia, joka määrittelee asenteemme yhteistyöhön: ”Yhteisön monimuotoisuus on vahvuutemme, ja yhdessä saamme aikaan enemmän.”</a:t>
            </a:r>
            <a:endParaRPr lang="en-US" sz="1600" dirty="0">
              <a:latin typeface="+mn-lt"/>
            </a:endParaRPr>
          </a:p>
        </p:txBody>
      </p:sp>
      <p:sp>
        <p:nvSpPr>
          <p:cNvPr id="19" name="Date Placeholder 4">
            <a:extLst>
              <a:ext uri="{FF2B5EF4-FFF2-40B4-BE49-F238E27FC236}">
                <a16:creationId xmlns:a16="http://schemas.microsoft.com/office/drawing/2014/main" id="{042D54EB-337C-DB10-96DB-3BBAC6D37A39}"/>
              </a:ext>
            </a:extLst>
          </p:cNvPr>
          <p:cNvSpPr>
            <a:spLocks noGrp="1"/>
          </p:cNvSpPr>
          <p:nvPr>
            <p:ph type="dt" sz="half" idx="19"/>
          </p:nvPr>
        </p:nvSpPr>
        <p:spPr>
          <a:xfrm>
            <a:off x="5056956" y="5150032"/>
            <a:ext cx="3619500" cy="154782"/>
          </a:xfrm>
        </p:spPr>
        <p:txBody>
          <a:bodyPr/>
          <a:lstStyle/>
          <a:p>
            <a:pPr>
              <a:spcAft>
                <a:spcPts val="600"/>
              </a:spcAft>
              <a:defRPr/>
            </a:pPr>
            <a:fld id="{686F12C3-4421-43A0-8844-8188FCFDF52F}" type="datetime1">
              <a:rPr lang="fi-FI" smtClean="0">
                <a:solidFill>
                  <a:prstClr val="black">
                    <a:tint val="75000"/>
                  </a:prstClr>
                </a:solidFill>
              </a:rPr>
              <a:pPr>
                <a:spcAft>
                  <a:spcPts val="600"/>
                </a:spcAft>
                <a:defRPr/>
              </a:pPr>
              <a:t>28.8.2022</a:t>
            </a:fld>
            <a:endParaRPr lang="fi-FI">
              <a:solidFill>
                <a:prstClr val="black">
                  <a:tint val="75000"/>
                </a:prstClr>
              </a:solidFill>
            </a:endParaRPr>
          </a:p>
        </p:txBody>
      </p:sp>
      <p:sp>
        <p:nvSpPr>
          <p:cNvPr id="21" name="Slide Number Placeholder 5">
            <a:extLst>
              <a:ext uri="{FF2B5EF4-FFF2-40B4-BE49-F238E27FC236}">
                <a16:creationId xmlns:a16="http://schemas.microsoft.com/office/drawing/2014/main" id="{4DC19F99-53AA-3BE6-9E6B-F8BCE6AEEA6E}"/>
              </a:ext>
            </a:extLst>
          </p:cNvPr>
          <p:cNvSpPr>
            <a:spLocks noGrp="1"/>
          </p:cNvSpPr>
          <p:nvPr>
            <p:ph type="sldNum" sz="quarter" idx="21"/>
          </p:nvPr>
        </p:nvSpPr>
        <p:spPr>
          <a:xfrm>
            <a:off x="5056956" y="5304814"/>
            <a:ext cx="3619500" cy="134938"/>
          </a:xfrm>
        </p:spPr>
        <p:txBody>
          <a:bodyPr/>
          <a:lstStyle/>
          <a:p>
            <a:pPr>
              <a:spcAft>
                <a:spcPts val="600"/>
              </a:spcAft>
              <a:defRPr/>
            </a:pPr>
            <a:fld id="{7D79A8AE-7274-0C4A-AB42-92022833E6E2}" type="slidenum">
              <a:rPr lang="fi-FI">
                <a:solidFill>
                  <a:prstClr val="black">
                    <a:tint val="75000"/>
                  </a:prstClr>
                </a:solidFill>
              </a:rPr>
              <a:pPr>
                <a:spcAft>
                  <a:spcPts val="600"/>
                </a:spcAft>
                <a:defRPr/>
              </a:pPr>
              <a:t>9</a:t>
            </a:fld>
            <a:endParaRPr lang="fi-FI">
              <a:solidFill>
                <a:prstClr val="black">
                  <a:tint val="75000"/>
                </a:prstClr>
              </a:solidFill>
            </a:endParaRPr>
          </a:p>
        </p:txBody>
      </p:sp>
      <p:sp>
        <p:nvSpPr>
          <p:cNvPr id="10" name="Date Placeholder 3" hidden="1">
            <a:extLst>
              <a:ext uri="{FF2B5EF4-FFF2-40B4-BE49-F238E27FC236}">
                <a16:creationId xmlns:a16="http://schemas.microsoft.com/office/drawing/2014/main" id="{5E5D542E-5253-D71F-CB5C-DB844806EC12}"/>
              </a:ext>
            </a:extLst>
          </p:cNvPr>
          <p:cNvSpPr>
            <a:spLocks noGrp="1"/>
          </p:cNvSpPr>
          <p:nvPr>
            <p:ph type="dt" sz="half" idx="19"/>
          </p:nvPr>
        </p:nvSpPr>
        <p:spPr/>
        <p:txBody>
          <a:bodyPr/>
          <a:lstStyle/>
          <a:p>
            <a:pPr>
              <a:spcAft>
                <a:spcPts val="600"/>
              </a:spcAft>
              <a:defRPr/>
            </a:pPr>
            <a:fld id="{7F3C5285-7526-43D5-81FF-B1103F667C54}" type="datetime1">
              <a:rPr lang="fi-FI" smtClean="0">
                <a:solidFill>
                  <a:prstClr val="black">
                    <a:tint val="75000"/>
                  </a:prstClr>
                </a:solidFill>
              </a:rPr>
              <a:pPr>
                <a:spcAft>
                  <a:spcPts val="600"/>
                </a:spcAft>
                <a:defRPr/>
              </a:pPr>
              <a:t>28.8.2022</a:t>
            </a:fld>
            <a:endParaRPr lang="fi-FI">
              <a:solidFill>
                <a:prstClr val="black">
                  <a:tint val="75000"/>
                </a:prstClr>
              </a:solidFill>
            </a:endParaRPr>
          </a:p>
        </p:txBody>
      </p:sp>
      <p:sp>
        <p:nvSpPr>
          <p:cNvPr id="12" name="Slide Number Placeholder 4" hidden="1">
            <a:extLst>
              <a:ext uri="{FF2B5EF4-FFF2-40B4-BE49-F238E27FC236}">
                <a16:creationId xmlns:a16="http://schemas.microsoft.com/office/drawing/2014/main" id="{137BD5E5-7848-6654-781D-A9B24DD331E0}"/>
              </a:ext>
            </a:extLst>
          </p:cNvPr>
          <p:cNvSpPr>
            <a:spLocks noGrp="1"/>
          </p:cNvSpPr>
          <p:nvPr>
            <p:ph type="sldNum" sz="quarter" idx="21"/>
          </p:nvPr>
        </p:nvSpPr>
        <p:spPr/>
        <p:txBody>
          <a:bodyPr/>
          <a:lstStyle/>
          <a:p>
            <a:pPr>
              <a:spcAft>
                <a:spcPts val="600"/>
              </a:spcAft>
              <a:defRPr/>
            </a:pPr>
            <a:fld id="{F6C4BE77-5FCA-3844-8BD6-7ECE8B5BEE8D}" type="slidenum">
              <a:rPr lang="fi-FI">
                <a:solidFill>
                  <a:prstClr val="black">
                    <a:tint val="75000"/>
                  </a:prstClr>
                </a:solidFill>
              </a:rPr>
              <a:pPr>
                <a:spcAft>
                  <a:spcPts val="600"/>
                </a:spcAft>
                <a:defRPr/>
              </a:pPr>
              <a:t>9</a:t>
            </a:fld>
            <a:endParaRPr lang="fi-FI">
              <a:solidFill>
                <a:prstClr val="black">
                  <a:tint val="75000"/>
                </a:prstClr>
              </a:solidFill>
            </a:endParaRPr>
          </a:p>
        </p:txBody>
      </p:sp>
      <p:pic>
        <p:nvPicPr>
          <p:cNvPr id="15" name="Picture 14" descr="A picture containing grass, person, outdoor, field&#10;&#10;Description automatically generated">
            <a:extLst>
              <a:ext uri="{FF2B5EF4-FFF2-40B4-BE49-F238E27FC236}">
                <a16:creationId xmlns:a16="http://schemas.microsoft.com/office/drawing/2014/main" id="{29FF500B-ADA6-4AB8-B2ED-C043048A6080}"/>
              </a:ext>
            </a:extLst>
          </p:cNvPr>
          <p:cNvPicPr>
            <a:picLocks noChangeAspect="1"/>
          </p:cNvPicPr>
          <p:nvPr/>
        </p:nvPicPr>
        <p:blipFill>
          <a:blip r:embed="rId3"/>
          <a:stretch>
            <a:fillRect/>
          </a:stretch>
        </p:blipFill>
        <p:spPr>
          <a:xfrm>
            <a:off x="4639297" y="1366268"/>
            <a:ext cx="4199509" cy="2801913"/>
          </a:xfrm>
          <a:prstGeom prst="rect">
            <a:avLst/>
          </a:prstGeom>
        </p:spPr>
      </p:pic>
    </p:spTree>
    <p:extLst>
      <p:ext uri="{BB962C8B-B14F-4D97-AF65-F5344CB8AC3E}">
        <p14:creationId xmlns:p14="http://schemas.microsoft.com/office/powerpoint/2010/main" val="1540177114"/>
      </p:ext>
    </p:extLst>
  </p:cSld>
  <p:clrMapOvr>
    <a:masterClrMapping/>
  </p:clrMapOvr>
</p:sld>
</file>

<file path=ppt/theme/theme1.xml><?xml version="1.0" encoding="utf-8"?>
<a:theme xmlns:a="http://schemas.openxmlformats.org/drawingml/2006/main" name="Aalto University">
  <a:themeElements>
    <a:clrScheme name="Aalto-yliopisto">
      <a:dk1>
        <a:sysClr val="windowText" lastClr="000000"/>
      </a:dk1>
      <a:lt1>
        <a:sysClr val="window" lastClr="FFFFFF"/>
      </a:lt1>
      <a:dk2>
        <a:srgbClr val="005EB8"/>
      </a:dk2>
      <a:lt2>
        <a:srgbClr val="8C857B"/>
      </a:lt2>
      <a:accent1>
        <a:srgbClr val="FFCD00"/>
      </a:accent1>
      <a:accent2>
        <a:srgbClr val="EF3340"/>
      </a:accent2>
      <a:accent3>
        <a:srgbClr val="005EB8"/>
      </a:accent3>
      <a:accent4>
        <a:srgbClr val="8C857B"/>
      </a:accent4>
      <a:accent5>
        <a:srgbClr val="7D55C7"/>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thm15="http://schemas.microsoft.com/office/thememl/2012/main" name="Presentation3" id="{6D32AF40-3D2D-41F9-A29D-FD094D788296}" vid="{5E902124-47C2-40CF-8377-D0377EEBF5A6}"/>
    </a:ext>
  </a:extLst>
</a:theme>
</file>

<file path=ppt/theme/theme10.xml><?xml version="1.0" encoding="utf-8"?>
<a:theme xmlns:a="http://schemas.openxmlformats.org/drawingml/2006/main" name="Aalto-yliopisto_2013">
  <a:themeElements>
    <a:clrScheme name="Aalto 2013: Tuned">
      <a:dk1>
        <a:sysClr val="windowText" lastClr="000000"/>
      </a:dk1>
      <a:lt1>
        <a:sysClr val="window" lastClr="FFFFFF"/>
      </a:lt1>
      <a:dk2>
        <a:srgbClr val="005EB8"/>
      </a:dk2>
      <a:lt2>
        <a:srgbClr val="8C857B"/>
      </a:lt2>
      <a:accent1>
        <a:srgbClr val="FFCD00"/>
      </a:accent1>
      <a:accent2>
        <a:srgbClr val="00965E"/>
      </a:accent2>
      <a:accent3>
        <a:srgbClr val="005EB8"/>
      </a:accent3>
      <a:accent4>
        <a:srgbClr val="7D55C7"/>
      </a:accent4>
      <a:accent5>
        <a:srgbClr val="EF3340"/>
      </a:accent5>
      <a:accent6>
        <a:srgbClr val="FF671F"/>
      </a:accent6>
      <a:hlink>
        <a:srgbClr val="000000"/>
      </a:hlink>
      <a:folHlink>
        <a:srgbClr val="8C857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theme>
</file>

<file path=ppt/theme/theme11.xml><?xml version="1.0" encoding="utf-8"?>
<a:theme xmlns:a="http://schemas.openxmlformats.org/drawingml/2006/main" name="1_aalto_Kemian-tek">
  <a:themeElements>
    <a:clrScheme name="Custom 1">
      <a:dk1>
        <a:sysClr val="windowText" lastClr="000000"/>
      </a:dk1>
      <a:lt1>
        <a:sysClr val="window" lastClr="FFFFFF"/>
      </a:lt1>
      <a:dk2>
        <a:srgbClr val="1F497D"/>
      </a:dk2>
      <a:lt2>
        <a:srgbClr val="928B81"/>
      </a:lt2>
      <a:accent1>
        <a:srgbClr val="009B3A"/>
      </a:accent1>
      <a:accent2>
        <a:srgbClr val="FF7900"/>
      </a:accent2>
      <a:accent3>
        <a:srgbClr val="0065BD"/>
      </a:accent3>
      <a:accent4>
        <a:srgbClr val="ED2939"/>
      </a:accent4>
      <a:accent5>
        <a:srgbClr val="FECB00"/>
      </a:accent5>
      <a:accent6>
        <a:srgbClr val="6639B7"/>
      </a:accent6>
      <a:hlink>
        <a:srgbClr val="0065BD"/>
      </a:hlink>
      <a:folHlink>
        <a:srgbClr val="ED2939"/>
      </a:folHlink>
    </a:clrScheme>
    <a:fontScheme name="Aalto_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12.xml><?xml version="1.0" encoding="utf-8"?>
<a:theme xmlns:a="http://schemas.openxmlformats.org/drawingml/2006/main" name="4_Aalto University">
  <a:themeElements>
    <a:clrScheme name="Aalto-yliopisto">
      <a:dk1>
        <a:sysClr val="windowText" lastClr="000000"/>
      </a:dk1>
      <a:lt1>
        <a:sysClr val="window" lastClr="FFFFFF"/>
      </a:lt1>
      <a:dk2>
        <a:srgbClr val="005EB8"/>
      </a:dk2>
      <a:lt2>
        <a:srgbClr val="8C857B"/>
      </a:lt2>
      <a:accent1>
        <a:srgbClr val="FFCD00"/>
      </a:accent1>
      <a:accent2>
        <a:srgbClr val="EF3340"/>
      </a:accent2>
      <a:accent3>
        <a:srgbClr val="005EB8"/>
      </a:accent3>
      <a:accent4>
        <a:srgbClr val="8C857B"/>
      </a:accent4>
      <a:accent5>
        <a:srgbClr val="7D55C7"/>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thm15="http://schemas.microsoft.com/office/thememl/2012/main" name="Presentation1" id="{5DFF5384-7925-49C9-826D-99D946B8D539}" vid="{3183760B-E33B-4B04-9A52-658182C5CADE}"/>
    </a:ext>
  </a:extLst>
</a:theme>
</file>

<file path=ppt/theme/theme13.xml><?xml version="1.0" encoding="utf-8"?>
<a:theme xmlns:a="http://schemas.openxmlformats.org/drawingml/2006/main" name="1_AALTO_EN_2014">
  <a:themeElements>
    <a:clrScheme name="Aalto-yliopisto">
      <a:dk1>
        <a:sysClr val="windowText" lastClr="000000"/>
      </a:dk1>
      <a:lt1>
        <a:sysClr val="window" lastClr="FFFFFF"/>
      </a:lt1>
      <a:dk2>
        <a:srgbClr val="005EB8"/>
      </a:dk2>
      <a:lt2>
        <a:srgbClr val="8C857B"/>
      </a:lt2>
      <a:accent1>
        <a:srgbClr val="FFCD00"/>
      </a:accent1>
      <a:accent2>
        <a:srgbClr val="EF3340"/>
      </a:accent2>
      <a:accent3>
        <a:srgbClr val="005EB8"/>
      </a:accent3>
      <a:accent4>
        <a:srgbClr val="8C857B"/>
      </a:accent4>
      <a:accent5>
        <a:srgbClr val="7D55C7"/>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thm15="http://schemas.microsoft.com/office/thememl/2012/main" name="Presentation1" id="{5DFF5384-7925-49C9-826D-99D946B8D539}" vid="{3183760B-E33B-4B04-9A52-658182C5CADE}"/>
    </a:ext>
  </a:extLst>
</a:theme>
</file>

<file path=ppt/theme/theme14.xml><?xml version="1.0" encoding="utf-8"?>
<a:theme xmlns:a="http://schemas.openxmlformats.org/drawingml/2006/main" name="7_Aalto_CHEM_FI_MASTER_150dpi_301112">
  <a:themeElements>
    <a:clrScheme name="Aalto CHEM">
      <a:dk1>
        <a:sysClr val="windowText" lastClr="000000"/>
      </a:dk1>
      <a:lt1>
        <a:sysClr val="window" lastClr="FFFFFF"/>
      </a:lt1>
      <a:dk2>
        <a:srgbClr val="1F497D"/>
      </a:dk2>
      <a:lt2>
        <a:srgbClr val="928B81"/>
      </a:lt2>
      <a:accent1>
        <a:srgbClr val="00965E"/>
      </a:accent1>
      <a:accent2>
        <a:srgbClr val="EF3340"/>
      </a:accent2>
      <a:accent3>
        <a:srgbClr val="005EB8"/>
      </a:accent3>
      <a:accent4>
        <a:srgbClr val="00965E"/>
      </a:accent4>
      <a:accent5>
        <a:srgbClr val="FFA300"/>
      </a:accent5>
      <a:accent6>
        <a:srgbClr val="FF671F"/>
      </a:accent6>
      <a:hlink>
        <a:srgbClr val="000000"/>
      </a:hlink>
      <a:folHlink>
        <a:srgbClr val="928B8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theme>
</file>

<file path=ppt/theme/theme15.xml><?xml version="1.0" encoding="utf-8"?>
<a:theme xmlns:a="http://schemas.openxmlformats.org/drawingml/2006/main" name="CHEM_EN">
  <a:themeElements>
    <a:clrScheme name="Aalto-kemia">
      <a:dk1>
        <a:sysClr val="windowText" lastClr="000000"/>
      </a:dk1>
      <a:lt1>
        <a:sysClr val="window" lastClr="FFFFFF"/>
      </a:lt1>
      <a:dk2>
        <a:srgbClr val="00965E"/>
      </a:dk2>
      <a:lt2>
        <a:srgbClr val="8C857B"/>
      </a:lt2>
      <a:accent1>
        <a:srgbClr val="00965E"/>
      </a:accent1>
      <a:accent2>
        <a:srgbClr val="FFCD00"/>
      </a:accent2>
      <a:accent3>
        <a:srgbClr val="EF3340"/>
      </a:accent3>
      <a:accent4>
        <a:srgbClr val="005EB8"/>
      </a:accent4>
      <a:accent5>
        <a:srgbClr val="8C857B"/>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thm15="http://schemas.microsoft.com/office/thememl/2012/main" name="CHEM_EN_2016_v05.potx" id="{653A05AC-13FF-42FD-B177-6921A4C8F046}" vid="{897EEA96-0A2F-465A-AAF9-C8960EC0BAFC}"/>
    </a:ext>
  </a:extLst>
</a:theme>
</file>

<file path=ppt/theme/theme16.xml><?xml version="1.0" encoding="utf-8"?>
<a:theme xmlns:a="http://schemas.openxmlformats.org/drawingml/2006/main" name="5_Aalto University">
  <a:themeElements>
    <a:clrScheme name="Aalto-yliopisto">
      <a:dk1>
        <a:sysClr val="windowText" lastClr="000000"/>
      </a:dk1>
      <a:lt1>
        <a:sysClr val="window" lastClr="FFFFFF"/>
      </a:lt1>
      <a:dk2>
        <a:srgbClr val="005EB8"/>
      </a:dk2>
      <a:lt2>
        <a:srgbClr val="8C857B"/>
      </a:lt2>
      <a:accent1>
        <a:srgbClr val="FFCD00"/>
      </a:accent1>
      <a:accent2>
        <a:srgbClr val="EF3340"/>
      </a:accent2>
      <a:accent3>
        <a:srgbClr val="005EB8"/>
      </a:accent3>
      <a:accent4>
        <a:srgbClr val="8C857B"/>
      </a:accent4>
      <a:accent5>
        <a:srgbClr val="7D55C7"/>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thm15="http://schemas.microsoft.com/office/thememl/2012/main" name="Presentation1" id="{5DFF5384-7925-49C9-826D-99D946B8D539}" vid="{3183760B-E33B-4B04-9A52-658182C5CADE}"/>
    </a:ext>
  </a:extLst>
</a:theme>
</file>

<file path=ppt/theme/theme17.xml><?xml version="1.0" encoding="utf-8"?>
<a:theme xmlns:a="http://schemas.openxmlformats.org/drawingml/2006/main" name="2_Aalto University">
  <a:themeElements>
    <a:clrScheme name="Aalto-yliopisto">
      <a:dk1>
        <a:sysClr val="windowText" lastClr="000000"/>
      </a:dk1>
      <a:lt1>
        <a:sysClr val="window" lastClr="FFFFFF"/>
      </a:lt1>
      <a:dk2>
        <a:srgbClr val="005EB8"/>
      </a:dk2>
      <a:lt2>
        <a:srgbClr val="8C857B"/>
      </a:lt2>
      <a:accent1>
        <a:srgbClr val="FFCD00"/>
      </a:accent1>
      <a:accent2>
        <a:srgbClr val="EF3340"/>
      </a:accent2>
      <a:accent3>
        <a:srgbClr val="005EB8"/>
      </a:accent3>
      <a:accent4>
        <a:srgbClr val="8C857B"/>
      </a:accent4>
      <a:accent5>
        <a:srgbClr val="7D55C7"/>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thm15="http://schemas.microsoft.com/office/thememl/2012/main" name="Presentation1" id="{5DFF5384-7925-49C9-826D-99D946B8D539}" vid="{3183760B-E33B-4B04-9A52-658182C5CADE}"/>
    </a:ext>
  </a:extLst>
</a:theme>
</file>

<file path=ppt/theme/theme18.xml><?xml version="1.0" encoding="utf-8"?>
<a:theme xmlns:a="http://schemas.openxmlformats.org/drawingml/2006/main" name="1_CHEM_EN">
  <a:themeElements>
    <a:clrScheme name="Aalto-kemia">
      <a:dk1>
        <a:sysClr val="windowText" lastClr="000000"/>
      </a:dk1>
      <a:lt1>
        <a:sysClr val="window" lastClr="FFFFFF"/>
      </a:lt1>
      <a:dk2>
        <a:srgbClr val="00965E"/>
      </a:dk2>
      <a:lt2>
        <a:srgbClr val="8C857B"/>
      </a:lt2>
      <a:accent1>
        <a:srgbClr val="00965E"/>
      </a:accent1>
      <a:accent2>
        <a:srgbClr val="FFCD00"/>
      </a:accent2>
      <a:accent3>
        <a:srgbClr val="EF3340"/>
      </a:accent3>
      <a:accent4>
        <a:srgbClr val="005EB8"/>
      </a:accent4>
      <a:accent5>
        <a:srgbClr val="8C857B"/>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thm15="http://schemas.microsoft.com/office/thememl/2012/main" name="CHEM_EN_2016_v05.potx" id="{653A05AC-13FF-42FD-B177-6921A4C8F046}" vid="{897EEA96-0A2F-465A-AAF9-C8960EC0BAFC}"/>
    </a:ext>
  </a:extLst>
</a:theme>
</file>

<file path=ppt/theme/theme19.xml><?xml version="1.0" encoding="utf-8"?>
<a:theme xmlns:a="http://schemas.openxmlformats.org/drawingml/2006/main" name="Office Theme">
  <a:themeElements>
    <a:clrScheme name="Custom 1">
      <a:dk1>
        <a:sysClr val="windowText" lastClr="000000"/>
      </a:dk1>
      <a:lt1>
        <a:sysClr val="window" lastClr="FFFFFF"/>
      </a:lt1>
      <a:dk2>
        <a:srgbClr val="EE353B"/>
      </a:dk2>
      <a:lt2>
        <a:srgbClr val="F4787B"/>
      </a:lt2>
      <a:accent1>
        <a:srgbClr val="EE353B"/>
      </a:accent1>
      <a:accent2>
        <a:srgbClr val="F4787B"/>
      </a:accent2>
      <a:accent3>
        <a:srgbClr val="FCD4D5"/>
      </a:accent3>
      <a:accent4>
        <a:srgbClr val="A50B0F"/>
      </a:accent4>
      <a:accent5>
        <a:srgbClr val="E70F14"/>
      </a:accent5>
      <a:accent6>
        <a:srgbClr val="FDE3E4"/>
      </a:accent6>
      <a:hlink>
        <a:srgbClr val="FFFFFF"/>
      </a:hlink>
      <a:folHlink>
        <a:srgbClr val="FCD4D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lto.pptx" id="{B7C58296-8C1E-4BB9-A15E-28EBC7AA4A90}" vid="{9D2AADDA-DC3E-4D70-A9A5-46557E3EFDFB}"/>
    </a:ext>
  </a:extLst>
</a:theme>
</file>

<file path=ppt/theme/theme2.xml><?xml version="1.0" encoding="utf-8"?>
<a:theme xmlns:a="http://schemas.openxmlformats.org/drawingml/2006/main" name="8_AALTO_EN_2014">
  <a:themeElements>
    <a:clrScheme name="Aalto-yliopisto">
      <a:dk1>
        <a:sysClr val="windowText" lastClr="000000"/>
      </a:dk1>
      <a:lt1>
        <a:sysClr val="window" lastClr="FFFFFF"/>
      </a:lt1>
      <a:dk2>
        <a:srgbClr val="005EB8"/>
      </a:dk2>
      <a:lt2>
        <a:srgbClr val="8C857B"/>
      </a:lt2>
      <a:accent1>
        <a:srgbClr val="FFCD00"/>
      </a:accent1>
      <a:accent2>
        <a:srgbClr val="EF3340"/>
      </a:accent2>
      <a:accent3>
        <a:srgbClr val="005EB8"/>
      </a:accent3>
      <a:accent4>
        <a:srgbClr val="8C857B"/>
      </a:accent4>
      <a:accent5>
        <a:srgbClr val="7D55C7"/>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thm15="http://schemas.microsoft.com/office/thememl/2012/main" name="Presentation1" id="{5DFF5384-7925-49C9-826D-99D946B8D539}" vid="{3183760B-E33B-4B04-9A52-658182C5CADE}"/>
    </a:ext>
  </a:extLst>
</a:theme>
</file>

<file path=ppt/theme/theme20.xml><?xml version="1.0" encoding="utf-8"?>
<a:theme xmlns:a="http://schemas.openxmlformats.org/drawingml/2006/main" name="7_Aalto University">
  <a:themeElements>
    <a:clrScheme name="Aalto-yliopisto">
      <a:dk1>
        <a:sysClr val="windowText" lastClr="000000"/>
      </a:dk1>
      <a:lt1>
        <a:sysClr val="window" lastClr="FFFFFF"/>
      </a:lt1>
      <a:dk2>
        <a:srgbClr val="005EB8"/>
      </a:dk2>
      <a:lt2>
        <a:srgbClr val="8C857B"/>
      </a:lt2>
      <a:accent1>
        <a:srgbClr val="FFCD00"/>
      </a:accent1>
      <a:accent2>
        <a:srgbClr val="EF3340"/>
      </a:accent2>
      <a:accent3>
        <a:srgbClr val="005EB8"/>
      </a:accent3>
      <a:accent4>
        <a:srgbClr val="8C857B"/>
      </a:accent4>
      <a:accent5>
        <a:srgbClr val="7D55C7"/>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thm15="http://schemas.microsoft.com/office/thememl/2012/main" name="Presentation1" id="{5DFF5384-7925-49C9-826D-99D946B8D539}" vid="{3183760B-E33B-4B04-9A52-658182C5CADE}"/>
    </a:ext>
  </a:extLst>
</a:theme>
</file>

<file path=ppt/theme/theme21.xml><?xml version="1.0" encoding="utf-8"?>
<a:theme xmlns:a="http://schemas.openxmlformats.org/drawingml/2006/main" name="5_CHEM_EN">
  <a:themeElements>
    <a:clrScheme name="Aalto-kemia">
      <a:dk1>
        <a:sysClr val="windowText" lastClr="000000"/>
      </a:dk1>
      <a:lt1>
        <a:sysClr val="window" lastClr="FFFFFF"/>
      </a:lt1>
      <a:dk2>
        <a:srgbClr val="00965E"/>
      </a:dk2>
      <a:lt2>
        <a:srgbClr val="8C857B"/>
      </a:lt2>
      <a:accent1>
        <a:srgbClr val="00965E"/>
      </a:accent1>
      <a:accent2>
        <a:srgbClr val="FFCD00"/>
      </a:accent2>
      <a:accent3>
        <a:srgbClr val="EF3340"/>
      </a:accent3>
      <a:accent4>
        <a:srgbClr val="005EB8"/>
      </a:accent4>
      <a:accent5>
        <a:srgbClr val="8C857B"/>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thm15="http://schemas.microsoft.com/office/thememl/2012/main" name="CHEM_EN_2016_v05.potx" id="{653A05AC-13FF-42FD-B177-6921A4C8F046}" vid="{897EEA96-0A2F-465A-AAF9-C8960EC0BAFC}"/>
    </a:ext>
  </a:extLst>
</a:theme>
</file>

<file path=ppt/theme/theme22.xml><?xml version="1.0" encoding="utf-8"?>
<a:theme xmlns:a="http://schemas.openxmlformats.org/drawingml/2006/main" name="Office-teema">
  <a:themeElements>
    <a:clrScheme name="Mukautettu 7">
      <a:dk1>
        <a:sysClr val="windowText" lastClr="000000"/>
      </a:dk1>
      <a:lt1>
        <a:sysClr val="window" lastClr="FFFFFF"/>
      </a:lt1>
      <a:dk2>
        <a:srgbClr val="00965E"/>
      </a:dk2>
      <a:lt2>
        <a:srgbClr val="85CDB2"/>
      </a:lt2>
      <a:accent1>
        <a:srgbClr val="0C0C0C"/>
      </a:accent1>
      <a:accent2>
        <a:srgbClr val="595959"/>
      </a:accent2>
      <a:accent3>
        <a:srgbClr val="A5A5A5"/>
      </a:accent3>
      <a:accent4>
        <a:srgbClr val="D8D8D8"/>
      </a:accent4>
      <a:accent5>
        <a:srgbClr val="F2F2F2"/>
      </a:accent5>
      <a:accent6>
        <a:srgbClr val="FFFFFF"/>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lto_CHEM_169_EN.potx" id="{32C1DA4A-154E-486B-B3B6-CD0946AFA5A0}" vid="{3F4D48CE-8FD9-44EA-BB0F-D4422C317078}"/>
    </a:ext>
  </a:extLst>
</a:theme>
</file>

<file path=ppt/theme/theme23.xml><?xml version="1.0" encoding="utf-8"?>
<a:theme xmlns:a="http://schemas.openxmlformats.org/drawingml/2006/main" name="2_Office-teema">
  <a:themeElements>
    <a:clrScheme name="Mukautettu 7">
      <a:dk1>
        <a:sysClr val="windowText" lastClr="000000"/>
      </a:dk1>
      <a:lt1>
        <a:sysClr val="window" lastClr="FFFFFF"/>
      </a:lt1>
      <a:dk2>
        <a:srgbClr val="00965E"/>
      </a:dk2>
      <a:lt2>
        <a:srgbClr val="85CDB2"/>
      </a:lt2>
      <a:accent1>
        <a:srgbClr val="0C0C0C"/>
      </a:accent1>
      <a:accent2>
        <a:srgbClr val="595959"/>
      </a:accent2>
      <a:accent3>
        <a:srgbClr val="A5A5A5"/>
      </a:accent3>
      <a:accent4>
        <a:srgbClr val="D8D8D8"/>
      </a:accent4>
      <a:accent5>
        <a:srgbClr val="F2F2F2"/>
      </a:accent5>
      <a:accent6>
        <a:srgbClr val="FFFFFF"/>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lto_CHEM_169_EN.potx" id="{32C1DA4A-154E-486B-B3B6-CD0946AFA5A0}" vid="{3F4D48CE-8FD9-44EA-BB0F-D4422C317078}"/>
    </a:ext>
  </a:extLst>
</a:theme>
</file>

<file path=ppt/theme/theme2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AALTO_EN_2014">
  <a:themeElements>
    <a:clrScheme name="Aalto-yliopisto">
      <a:dk1>
        <a:sysClr val="windowText" lastClr="000000"/>
      </a:dk1>
      <a:lt1>
        <a:sysClr val="window" lastClr="FFFFFF"/>
      </a:lt1>
      <a:dk2>
        <a:srgbClr val="005EB8"/>
      </a:dk2>
      <a:lt2>
        <a:srgbClr val="8C857B"/>
      </a:lt2>
      <a:accent1>
        <a:srgbClr val="FFCD00"/>
      </a:accent1>
      <a:accent2>
        <a:srgbClr val="EF3340"/>
      </a:accent2>
      <a:accent3>
        <a:srgbClr val="005EB8"/>
      </a:accent3>
      <a:accent4>
        <a:srgbClr val="8C857B"/>
      </a:accent4>
      <a:accent5>
        <a:srgbClr val="7D55C7"/>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thm15="http://schemas.microsoft.com/office/thememl/2012/main" name="Presentation1" id="{5DFF5384-7925-49C9-826D-99D946B8D539}" vid="{3183760B-E33B-4B04-9A52-658182C5CADE}"/>
    </a:ext>
  </a:extLst>
</a:theme>
</file>

<file path=ppt/theme/theme4.xml><?xml version="1.0" encoding="utf-8"?>
<a:theme xmlns:a="http://schemas.openxmlformats.org/drawingml/2006/main" name="1_Aalto University">
  <a:themeElements>
    <a:clrScheme name="Aalto-yliopisto">
      <a:dk1>
        <a:sysClr val="windowText" lastClr="000000"/>
      </a:dk1>
      <a:lt1>
        <a:sysClr val="window" lastClr="FFFFFF"/>
      </a:lt1>
      <a:dk2>
        <a:srgbClr val="005EB8"/>
      </a:dk2>
      <a:lt2>
        <a:srgbClr val="8C857B"/>
      </a:lt2>
      <a:accent1>
        <a:srgbClr val="FFCD00"/>
      </a:accent1>
      <a:accent2>
        <a:srgbClr val="EF3340"/>
      </a:accent2>
      <a:accent3>
        <a:srgbClr val="005EB8"/>
      </a:accent3>
      <a:accent4>
        <a:srgbClr val="8C857B"/>
      </a:accent4>
      <a:accent5>
        <a:srgbClr val="7D55C7"/>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thm15="http://schemas.microsoft.com/office/thememl/2012/main" name="Presentation3" id="{6D32AF40-3D2D-41F9-A29D-FD094D788296}" vid="{5E902124-47C2-40CF-8377-D0377EEBF5A6}"/>
    </a:ext>
  </a:extLst>
</a:theme>
</file>

<file path=ppt/theme/theme5.xml><?xml version="1.0" encoding="utf-8"?>
<a:theme xmlns:a="http://schemas.openxmlformats.org/drawingml/2006/main" name="7_AALTO_EN_2014">
  <a:themeElements>
    <a:clrScheme name="Aalto-yliopisto">
      <a:dk1>
        <a:sysClr val="windowText" lastClr="000000"/>
      </a:dk1>
      <a:lt1>
        <a:sysClr val="window" lastClr="FFFFFF"/>
      </a:lt1>
      <a:dk2>
        <a:srgbClr val="005EB8"/>
      </a:dk2>
      <a:lt2>
        <a:srgbClr val="8C857B"/>
      </a:lt2>
      <a:accent1>
        <a:srgbClr val="FFCD00"/>
      </a:accent1>
      <a:accent2>
        <a:srgbClr val="EF3340"/>
      </a:accent2>
      <a:accent3>
        <a:srgbClr val="005EB8"/>
      </a:accent3>
      <a:accent4>
        <a:srgbClr val="8C857B"/>
      </a:accent4>
      <a:accent5>
        <a:srgbClr val="7D55C7"/>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thm15="http://schemas.microsoft.com/office/thememl/2012/main" name="Presentation1" id="{5DFF5384-7925-49C9-826D-99D946B8D539}" vid="{3183760B-E33B-4B04-9A52-658182C5CADE}"/>
    </a:ext>
  </a:extLst>
</a:theme>
</file>

<file path=ppt/theme/theme6.xml><?xml version="1.0" encoding="utf-8"?>
<a:theme xmlns:a="http://schemas.openxmlformats.org/drawingml/2006/main" name="4_aalto_yliopisto">
  <a:themeElements>
    <a:clrScheme name="AALTO 2012 colors">
      <a:dk1>
        <a:srgbClr val="000000"/>
      </a:dk1>
      <a:lt1>
        <a:srgbClr val="FFFFFF"/>
      </a:lt1>
      <a:dk2>
        <a:srgbClr val="005EB8"/>
      </a:dk2>
      <a:lt2>
        <a:srgbClr val="FEA300"/>
      </a:lt2>
      <a:accent1>
        <a:srgbClr val="00965E"/>
      </a:accent1>
      <a:accent2>
        <a:srgbClr val="FF671F"/>
      </a:accent2>
      <a:accent3>
        <a:srgbClr val="78BE20"/>
      </a:accent3>
      <a:accent4>
        <a:srgbClr val="BB16A3"/>
      </a:accent4>
      <a:accent5>
        <a:srgbClr val="8C857B"/>
      </a:accent5>
      <a:accent6>
        <a:srgbClr val="EF3340"/>
      </a:accent6>
      <a:hlink>
        <a:srgbClr val="00965E"/>
      </a:hlink>
      <a:folHlink>
        <a:srgbClr val="7D55C7"/>
      </a:folHlink>
    </a:clrScheme>
    <a:fontScheme name="Aalto_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7.xml><?xml version="1.0" encoding="utf-8"?>
<a:theme xmlns:a="http://schemas.openxmlformats.org/drawingml/2006/main" name="6_Aalto University">
  <a:themeElements>
    <a:clrScheme name="Aalto-yliopisto">
      <a:dk1>
        <a:sysClr val="windowText" lastClr="000000"/>
      </a:dk1>
      <a:lt1>
        <a:sysClr val="window" lastClr="FFFFFF"/>
      </a:lt1>
      <a:dk2>
        <a:srgbClr val="005EB8"/>
      </a:dk2>
      <a:lt2>
        <a:srgbClr val="8C857B"/>
      </a:lt2>
      <a:accent1>
        <a:srgbClr val="FFCD00"/>
      </a:accent1>
      <a:accent2>
        <a:srgbClr val="EF3340"/>
      </a:accent2>
      <a:accent3>
        <a:srgbClr val="005EB8"/>
      </a:accent3>
      <a:accent4>
        <a:srgbClr val="8C857B"/>
      </a:accent4>
      <a:accent5>
        <a:srgbClr val="7D55C7"/>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thm15="http://schemas.microsoft.com/office/thememl/2012/main" name="Presentation1" id="{5DFF5384-7925-49C9-826D-99D946B8D539}" vid="{3183760B-E33B-4B04-9A52-658182C5CADE}"/>
    </a:ext>
  </a:extLst>
</a:theme>
</file>

<file path=ppt/theme/theme8.xml><?xml version="1.0" encoding="utf-8"?>
<a:theme xmlns:a="http://schemas.openxmlformats.org/drawingml/2006/main" name="4_aalto_Kemian-tek">
  <a:themeElements>
    <a:clrScheme name="Custom 1">
      <a:dk1>
        <a:sysClr val="windowText" lastClr="000000"/>
      </a:dk1>
      <a:lt1>
        <a:sysClr val="window" lastClr="FFFFFF"/>
      </a:lt1>
      <a:dk2>
        <a:srgbClr val="1F497D"/>
      </a:dk2>
      <a:lt2>
        <a:srgbClr val="928B81"/>
      </a:lt2>
      <a:accent1>
        <a:srgbClr val="009B3A"/>
      </a:accent1>
      <a:accent2>
        <a:srgbClr val="FF7900"/>
      </a:accent2>
      <a:accent3>
        <a:srgbClr val="0065BD"/>
      </a:accent3>
      <a:accent4>
        <a:srgbClr val="ED2939"/>
      </a:accent4>
      <a:accent5>
        <a:srgbClr val="FECB00"/>
      </a:accent5>
      <a:accent6>
        <a:srgbClr val="6639B7"/>
      </a:accent6>
      <a:hlink>
        <a:srgbClr val="0065BD"/>
      </a:hlink>
      <a:folHlink>
        <a:srgbClr val="ED2939"/>
      </a:folHlink>
    </a:clrScheme>
    <a:fontScheme name="Aalto_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9.xml><?xml version="1.0" encoding="utf-8"?>
<a:theme xmlns:a="http://schemas.openxmlformats.org/drawingml/2006/main" name="3_Aalto_CHEM_FI_MASTER_150dpi_301112">
  <a:themeElements>
    <a:clrScheme name="Aalto CHEM">
      <a:dk1>
        <a:sysClr val="windowText" lastClr="000000"/>
      </a:dk1>
      <a:lt1>
        <a:sysClr val="window" lastClr="FFFFFF"/>
      </a:lt1>
      <a:dk2>
        <a:srgbClr val="1F497D"/>
      </a:dk2>
      <a:lt2>
        <a:srgbClr val="928B81"/>
      </a:lt2>
      <a:accent1>
        <a:srgbClr val="00965E"/>
      </a:accent1>
      <a:accent2>
        <a:srgbClr val="EF3340"/>
      </a:accent2>
      <a:accent3>
        <a:srgbClr val="005EB8"/>
      </a:accent3>
      <a:accent4>
        <a:srgbClr val="00965E"/>
      </a:accent4>
      <a:accent5>
        <a:srgbClr val="FFA300"/>
      </a:accent5>
      <a:accent6>
        <a:srgbClr val="FF671F"/>
      </a:accent6>
      <a:hlink>
        <a:srgbClr val="000000"/>
      </a:hlink>
      <a:folHlink>
        <a:srgbClr val="928B8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EC75AE543E1BE41B170B9969880461C" ma:contentTypeVersion="13" ma:contentTypeDescription="Create a new document." ma:contentTypeScope="" ma:versionID="c3072c19866be13771be2eac178c3825">
  <xsd:schema xmlns:xsd="http://www.w3.org/2001/XMLSchema" xmlns:xs="http://www.w3.org/2001/XMLSchema" xmlns:p="http://schemas.microsoft.com/office/2006/metadata/properties" xmlns:ns2="8c49d407-71d1-4f10-b5f6-bbd7256933a6" xmlns:ns3="e9645579-17c8-4465-b2c5-1315427d77c4" targetNamespace="http://schemas.microsoft.com/office/2006/metadata/properties" ma:root="true" ma:fieldsID="83b4a8bfb1371b8795189ee5e5b18e84" ns2:_="" ns3:_="">
    <xsd:import namespace="8c49d407-71d1-4f10-b5f6-bbd7256933a6"/>
    <xsd:import namespace="e9645579-17c8-4465-b2c5-1315427d77c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49d407-71d1-4f10-b5f6-bbd7256933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9645579-17c8-4465-b2c5-1315427d77c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B642509-5F4F-4B14-B12A-7430DAF19743}">
  <ds:schemaRefs>
    <ds:schemaRef ds:uri="http://purl.org/dc/elements/1.1/"/>
    <ds:schemaRef ds:uri="http://schemas.microsoft.com/office/2006/documentManagement/types"/>
    <ds:schemaRef ds:uri="e9645579-17c8-4465-b2c5-1315427d77c4"/>
    <ds:schemaRef ds:uri="http://purl.org/dc/terms/"/>
    <ds:schemaRef ds:uri="8c49d407-71d1-4f10-b5f6-bbd7256933a6"/>
    <ds:schemaRef ds:uri="http://purl.org/dc/dcmitype/"/>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17C67C7-8146-4B33-9968-5FBE61131A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49d407-71d1-4f10-b5f6-bbd7256933a6"/>
    <ds:schemaRef ds:uri="e9645579-17c8-4465-b2c5-1315427d77c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9856EDD-3B28-47A6-A93B-AAA1E2137BD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AALTO_FI</Template>
  <TotalTime>0</TotalTime>
  <Words>1453</Words>
  <Application>Microsoft Office PowerPoint</Application>
  <PresentationFormat>On-screen Show (16:10)</PresentationFormat>
  <Paragraphs>198</Paragraphs>
  <Slides>21</Slides>
  <Notes>9</Notes>
  <HiddenSlides>5</HiddenSlides>
  <MMClips>0</MMClips>
  <ScaleCrop>false</ScaleCrop>
  <HeadingPairs>
    <vt:vector size="4" baseType="variant">
      <vt:variant>
        <vt:lpstr>Theme</vt:lpstr>
      </vt:variant>
      <vt:variant>
        <vt:i4>23</vt:i4>
      </vt:variant>
      <vt:variant>
        <vt:lpstr>Slide Titles</vt:lpstr>
      </vt:variant>
      <vt:variant>
        <vt:i4>21</vt:i4>
      </vt:variant>
    </vt:vector>
  </HeadingPairs>
  <TitlesOfParts>
    <vt:vector size="44" baseType="lpstr">
      <vt:lpstr>Aalto University</vt:lpstr>
      <vt:lpstr>8_AALTO_EN_2014</vt:lpstr>
      <vt:lpstr>AALTO_EN_2014</vt:lpstr>
      <vt:lpstr>1_Aalto University</vt:lpstr>
      <vt:lpstr>7_AALTO_EN_2014</vt:lpstr>
      <vt:lpstr>4_aalto_yliopisto</vt:lpstr>
      <vt:lpstr>6_Aalto University</vt:lpstr>
      <vt:lpstr>4_aalto_Kemian-tek</vt:lpstr>
      <vt:lpstr>3_Aalto_CHEM_FI_MASTER_150dpi_301112</vt:lpstr>
      <vt:lpstr>Aalto-yliopisto_2013</vt:lpstr>
      <vt:lpstr>1_aalto_Kemian-tek</vt:lpstr>
      <vt:lpstr>4_Aalto University</vt:lpstr>
      <vt:lpstr>1_AALTO_EN_2014</vt:lpstr>
      <vt:lpstr>7_Aalto_CHEM_FI_MASTER_150dpi_301112</vt:lpstr>
      <vt:lpstr>CHEM_EN</vt:lpstr>
      <vt:lpstr>5_Aalto University</vt:lpstr>
      <vt:lpstr>2_Aalto University</vt:lpstr>
      <vt:lpstr>1_CHEM_EN</vt:lpstr>
      <vt:lpstr>Office Theme</vt:lpstr>
      <vt:lpstr>7_Aalto University</vt:lpstr>
      <vt:lpstr>5_CHEM_EN</vt:lpstr>
      <vt:lpstr>Office-teema</vt:lpstr>
      <vt:lpstr>2_Office-teema</vt:lpstr>
      <vt:lpstr>Tervetuloa Aalto-yliopiston kemian tekniikan korkeakouluun!   Välkommen till Aalto-universitetet, Högskolan för kemiteknik!   Welcome to Aalto University, School of Chemical Engineering! </vt:lpstr>
      <vt:lpstr>PowerPoint Presentation</vt:lpstr>
      <vt:lpstr>Innovatiivinen yhteiskunta</vt:lpstr>
      <vt:lpstr>PowerPoint Presentation</vt:lpstr>
      <vt:lpstr>PowerPoint Presentation</vt:lpstr>
      <vt:lpstr>PowerPoint Presentation</vt:lpstr>
      <vt:lpstr>PowerPoint Presentation</vt:lpstr>
      <vt:lpstr>PowerPoint Presentation</vt:lpstr>
      <vt:lpstr>Monimuotoisuus ja inklusiivisuus Aalto-yliopistossa</vt:lpstr>
      <vt:lpstr>PowerPoint Presentation</vt:lpstr>
      <vt:lpstr>PowerPoint Presentation</vt:lpstr>
      <vt:lpstr>PowerPoint Presentation</vt:lpstr>
      <vt:lpstr>PowerPoint Presentation</vt:lpstr>
      <vt:lpstr>PowerPoint Presentation</vt:lpstr>
      <vt:lpstr>Kemian tekniikan korkeakoulu</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Tervetuloa Aalto-Yliopiston Kemian tekniikan korkeakouluun!   Välkommen till Aalto-universitetet, Högskolan för kemiteknik!   Welcome to Aalto-University, School of Chemical Engineering!</dc:title>
  <dc:creator/>
  <cp:lastModifiedBy/>
  <cp:revision>73</cp:revision>
  <dcterms:created xsi:type="dcterms:W3CDTF">2016-01-12T13:17:14Z</dcterms:created>
  <dcterms:modified xsi:type="dcterms:W3CDTF">2022-08-29T05:54:14Z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0x0101001EC75AE543E1BE41B170B9969880461C</vt:lpwstr>
  </property>
</Properties>
</file>