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Lato" panose="020F0502020204030203" pitchFamily="34" charset="0"/>
      <p:regular r:id="rId6"/>
      <p:bold r:id="rId7"/>
      <p:italic r:id="rId8"/>
      <p:boldItalic r:id="rId9"/>
    </p:embeddedFont>
    <p:embeddedFont>
      <p:font typeface="Raleway" panose="020B0503030101060003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636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111602fc2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111602fc2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111602fc2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5111602fc2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AFM vs STM 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AFM in a nutshell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Surface topology measurement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Works in three modes: contact, no-contact and tapping.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Works in atmospheric pressure and can measure wet samples 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measure any sample.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600" y="3214375"/>
            <a:ext cx="6729849" cy="18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r="33092" b="44739"/>
          <a:stretch/>
        </p:blipFill>
        <p:spPr>
          <a:xfrm>
            <a:off x="5830400" y="666325"/>
            <a:ext cx="2966700" cy="24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STM in a nutshell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Measures the electron density rather than physical height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Uses quantum tunneling for measurements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Experiments are performed under ultra high vacuum.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Requires conductive materials/molecules </a:t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125" y="3074812"/>
            <a:ext cx="3827601" cy="19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l="29871" t="19279" r="32060" b="29850"/>
          <a:stretch/>
        </p:blipFill>
        <p:spPr>
          <a:xfrm>
            <a:off x="6715798" y="742425"/>
            <a:ext cx="1961502" cy="196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5800" y="2934875"/>
            <a:ext cx="2132775" cy="1873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6580538" y="4743300"/>
            <a:ext cx="240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C-C bond : 0.14 nm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(16:9)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Raleway</vt:lpstr>
      <vt:lpstr>Lato</vt:lpstr>
      <vt:lpstr>Streamline</vt:lpstr>
      <vt:lpstr>AFM vs STM </vt:lpstr>
      <vt:lpstr>AFM in a nutshell</vt:lpstr>
      <vt:lpstr>STM in a nutshell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AFM vs STM </dc:title>
  <dc:creator>Soldano Caterina</dc:creator>
  <cp:lastModifiedBy>Soldano Caterina</cp:lastModifiedBy>
  <cp:revision>1</cp:revision>
  <dcterms:modified xsi:type="dcterms:W3CDTF">2022-09-12T06:56:54Z</dcterms:modified>
</cp:coreProperties>
</file>