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93" r:id="rId2"/>
    <p:sldId id="296" r:id="rId3"/>
    <p:sldId id="545" r:id="rId4"/>
    <p:sldId id="546" r:id="rId5"/>
    <p:sldId id="540" r:id="rId6"/>
    <p:sldId id="544" r:id="rId7"/>
    <p:sldId id="541" r:id="rId8"/>
    <p:sldId id="332" r:id="rId9"/>
    <p:sldId id="312" r:id="rId10"/>
    <p:sldId id="310" r:id="rId11"/>
    <p:sldId id="311" r:id="rId12"/>
    <p:sldId id="345" r:id="rId13"/>
    <p:sldId id="297" r:id="rId14"/>
    <p:sldId id="299" r:id="rId15"/>
    <p:sldId id="298" r:id="rId16"/>
    <p:sldId id="300" r:id="rId17"/>
    <p:sldId id="315" r:id="rId18"/>
    <p:sldId id="302" r:id="rId19"/>
    <p:sldId id="301" r:id="rId20"/>
    <p:sldId id="347" r:id="rId21"/>
    <p:sldId id="305" r:id="rId22"/>
    <p:sldId id="320" r:id="rId23"/>
    <p:sldId id="330" r:id="rId24"/>
    <p:sldId id="316" r:id="rId25"/>
    <p:sldId id="542" r:id="rId26"/>
    <p:sldId id="322" r:id="rId27"/>
    <p:sldId id="317" r:id="rId28"/>
    <p:sldId id="303" r:id="rId29"/>
    <p:sldId id="348" r:id="rId30"/>
    <p:sldId id="324" r:id="rId31"/>
    <p:sldId id="318" r:id="rId32"/>
    <p:sldId id="319" r:id="rId33"/>
    <p:sldId id="325" r:id="rId34"/>
    <p:sldId id="326" r:id="rId35"/>
    <p:sldId id="327" r:id="rId36"/>
    <p:sldId id="329" r:id="rId37"/>
    <p:sldId id="274" r:id="rId38"/>
    <p:sldId id="272" r:id="rId39"/>
    <p:sldId id="331" r:id="rId40"/>
    <p:sldId id="336" r:id="rId41"/>
    <p:sldId id="539" r:id="rId42"/>
    <p:sldId id="349" r:id="rId43"/>
    <p:sldId id="337" r:id="rId44"/>
    <p:sldId id="340" r:id="rId45"/>
    <p:sldId id="341" r:id="rId46"/>
    <p:sldId id="339" r:id="rId47"/>
    <p:sldId id="344" r:id="rId48"/>
  </p:sldIdLst>
  <p:sldSz cx="18288000" cy="10288588"/>
  <p:notesSz cx="6858000" cy="9144000"/>
  <p:defaultTextStyle>
    <a:defPPr>
      <a:defRPr lang="en-US"/>
    </a:defPPr>
    <a:lvl1pPr marL="0" algn="l" defTabSz="1318616" rtl="0" eaLnBrk="1" latinLnBrk="0" hangingPunct="1">
      <a:defRPr sz="2594" kern="1200">
        <a:solidFill>
          <a:schemeClr val="tx1"/>
        </a:solidFill>
        <a:latin typeface="+mn-lt"/>
        <a:ea typeface="+mn-ea"/>
        <a:cs typeface="+mn-cs"/>
      </a:defRPr>
    </a:lvl1pPr>
    <a:lvl2pPr marL="659308" algn="l" defTabSz="1318616" rtl="0" eaLnBrk="1" latinLnBrk="0" hangingPunct="1">
      <a:defRPr sz="2594" kern="1200">
        <a:solidFill>
          <a:schemeClr val="tx1"/>
        </a:solidFill>
        <a:latin typeface="+mn-lt"/>
        <a:ea typeface="+mn-ea"/>
        <a:cs typeface="+mn-cs"/>
      </a:defRPr>
    </a:lvl2pPr>
    <a:lvl3pPr marL="1318616" algn="l" defTabSz="1318616" rtl="0" eaLnBrk="1" latinLnBrk="0" hangingPunct="1">
      <a:defRPr sz="2594" kern="1200">
        <a:solidFill>
          <a:schemeClr val="tx1"/>
        </a:solidFill>
        <a:latin typeface="+mn-lt"/>
        <a:ea typeface="+mn-ea"/>
        <a:cs typeface="+mn-cs"/>
      </a:defRPr>
    </a:lvl3pPr>
    <a:lvl4pPr marL="1977926" algn="l" defTabSz="1318616" rtl="0" eaLnBrk="1" latinLnBrk="0" hangingPunct="1">
      <a:defRPr sz="2594" kern="1200">
        <a:solidFill>
          <a:schemeClr val="tx1"/>
        </a:solidFill>
        <a:latin typeface="+mn-lt"/>
        <a:ea typeface="+mn-ea"/>
        <a:cs typeface="+mn-cs"/>
      </a:defRPr>
    </a:lvl4pPr>
    <a:lvl5pPr marL="2637234" algn="l" defTabSz="1318616" rtl="0" eaLnBrk="1" latinLnBrk="0" hangingPunct="1">
      <a:defRPr sz="2594" kern="1200">
        <a:solidFill>
          <a:schemeClr val="tx1"/>
        </a:solidFill>
        <a:latin typeface="+mn-lt"/>
        <a:ea typeface="+mn-ea"/>
        <a:cs typeface="+mn-cs"/>
      </a:defRPr>
    </a:lvl5pPr>
    <a:lvl6pPr marL="3296541" algn="l" defTabSz="1318616" rtl="0" eaLnBrk="1" latinLnBrk="0" hangingPunct="1">
      <a:defRPr sz="2594" kern="1200">
        <a:solidFill>
          <a:schemeClr val="tx1"/>
        </a:solidFill>
        <a:latin typeface="+mn-lt"/>
        <a:ea typeface="+mn-ea"/>
        <a:cs typeface="+mn-cs"/>
      </a:defRPr>
    </a:lvl6pPr>
    <a:lvl7pPr marL="3955851" algn="l" defTabSz="1318616" rtl="0" eaLnBrk="1" latinLnBrk="0" hangingPunct="1">
      <a:defRPr sz="2594" kern="1200">
        <a:solidFill>
          <a:schemeClr val="tx1"/>
        </a:solidFill>
        <a:latin typeface="+mn-lt"/>
        <a:ea typeface="+mn-ea"/>
        <a:cs typeface="+mn-cs"/>
      </a:defRPr>
    </a:lvl7pPr>
    <a:lvl8pPr marL="4615159" algn="l" defTabSz="1318616" rtl="0" eaLnBrk="1" latinLnBrk="0" hangingPunct="1">
      <a:defRPr sz="2594" kern="1200">
        <a:solidFill>
          <a:schemeClr val="tx1"/>
        </a:solidFill>
        <a:latin typeface="+mn-lt"/>
        <a:ea typeface="+mn-ea"/>
        <a:cs typeface="+mn-cs"/>
      </a:defRPr>
    </a:lvl8pPr>
    <a:lvl9pPr marL="5274467" algn="l" defTabSz="1318616" rtl="0" eaLnBrk="1" latinLnBrk="0" hangingPunct="1">
      <a:defRPr sz="259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 id="2" name="Gloukhovtsev Alexei" initials="GA" lastIdx="2" clrIdx="1">
    <p:extLst>
      <p:ext uri="{19B8F6BF-5375-455C-9EA6-DF929625EA0E}">
        <p15:presenceInfo xmlns:p15="http://schemas.microsoft.com/office/powerpoint/2012/main" userId="S::alexei.gloukhovtsev@aalto.fi::6fd3c897-1ef0-47b9-bab9-9d4c4f8c7a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E"/>
    <a:srgbClr val="005EB8"/>
    <a:srgbClr val="FFFFFF"/>
    <a:srgbClr val="EF363B"/>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5" autoAdjust="0"/>
    <p:restoredTop sz="90764" autoAdjust="0"/>
  </p:normalViewPr>
  <p:slideViewPr>
    <p:cSldViewPr snapToGrid="0" snapToObjects="1">
      <p:cViewPr varScale="1">
        <p:scale>
          <a:sx n="58" d="100"/>
          <a:sy n="58" d="100"/>
        </p:scale>
        <p:origin x="1840" y="20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6CA75-471F-B14F-8E7B-C1D22D333A5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EE1D3392-9F8C-0E40-8FF2-F2CD586BC697}">
      <dgm:prSet phldrT="[Text]" custT="1"/>
      <dgm:spPr>
        <a:solidFill>
          <a:schemeClr val="tx2"/>
        </a:solidFill>
      </dgm:spPr>
      <dgm:t>
        <a:bodyPr/>
        <a:lstStyle/>
        <a:p>
          <a:r>
            <a:rPr lang="en-US" sz="3200" dirty="0"/>
            <a:t>Supervised learning</a:t>
          </a:r>
        </a:p>
      </dgm:t>
    </dgm:pt>
    <dgm:pt modelId="{1A2F7085-3A50-A54C-9020-F1D573A6AF4B}" type="parTrans" cxnId="{D2A11214-9397-B44F-BC76-93CB8EDDD804}">
      <dgm:prSet/>
      <dgm:spPr/>
      <dgm:t>
        <a:bodyPr/>
        <a:lstStyle/>
        <a:p>
          <a:endParaRPr lang="en-US"/>
        </a:p>
      </dgm:t>
    </dgm:pt>
    <dgm:pt modelId="{2D79D30D-CD86-AC4F-97D6-7D958E3762D9}" type="sibTrans" cxnId="{D2A11214-9397-B44F-BC76-93CB8EDDD804}">
      <dgm:prSet/>
      <dgm:spPr/>
      <dgm:t>
        <a:bodyPr/>
        <a:lstStyle/>
        <a:p>
          <a:endParaRPr lang="en-US"/>
        </a:p>
      </dgm:t>
    </dgm:pt>
    <dgm:pt modelId="{A9719DD5-AB67-F649-969C-68C361ECF606}">
      <dgm:prSet phldrT="[Text]" custT="1"/>
      <dgm:spPr>
        <a:solidFill>
          <a:schemeClr val="tx2"/>
        </a:solidFill>
      </dgm:spPr>
      <dgm:t>
        <a:bodyPr/>
        <a:lstStyle/>
        <a:p>
          <a:r>
            <a:rPr lang="en-US" sz="3200" dirty="0"/>
            <a:t>Unsupervised learning</a:t>
          </a:r>
        </a:p>
      </dgm:t>
    </dgm:pt>
    <dgm:pt modelId="{597605E4-0B6B-9542-B68E-9069CBAFBA19}" type="parTrans" cxnId="{AA113D8D-FCB4-7245-888F-10063F78D980}">
      <dgm:prSet/>
      <dgm:spPr/>
      <dgm:t>
        <a:bodyPr/>
        <a:lstStyle/>
        <a:p>
          <a:endParaRPr lang="en-US"/>
        </a:p>
      </dgm:t>
    </dgm:pt>
    <dgm:pt modelId="{6CE70ED1-F5EA-4643-8CEF-E4351D58B507}" type="sibTrans" cxnId="{AA113D8D-FCB4-7245-888F-10063F78D980}">
      <dgm:prSet/>
      <dgm:spPr/>
      <dgm:t>
        <a:bodyPr/>
        <a:lstStyle/>
        <a:p>
          <a:endParaRPr lang="en-US"/>
        </a:p>
      </dgm:t>
    </dgm:pt>
    <dgm:pt modelId="{4EE4CB97-EBCD-D44A-82B9-B5D5B32C8F96}">
      <dgm:prSet phldrT="[Text]" custT="1"/>
      <dgm:spPr>
        <a:solidFill>
          <a:schemeClr val="tx2"/>
        </a:solidFill>
      </dgm:spPr>
      <dgm:t>
        <a:bodyPr/>
        <a:lstStyle/>
        <a:p>
          <a:r>
            <a:rPr lang="en-US" sz="3200" dirty="0"/>
            <a:t>Reinforcement learning</a:t>
          </a:r>
        </a:p>
      </dgm:t>
    </dgm:pt>
    <dgm:pt modelId="{A8ED9D7C-F8FA-AF44-A7F5-600E3A66DCB6}" type="parTrans" cxnId="{A790C504-7328-0C4F-9E07-3F8D9AF58659}">
      <dgm:prSet/>
      <dgm:spPr/>
      <dgm:t>
        <a:bodyPr/>
        <a:lstStyle/>
        <a:p>
          <a:endParaRPr lang="en-US"/>
        </a:p>
      </dgm:t>
    </dgm:pt>
    <dgm:pt modelId="{0203ACC1-E9F0-8F45-8F6C-60C1FA46B54C}" type="sibTrans" cxnId="{A790C504-7328-0C4F-9E07-3F8D9AF58659}">
      <dgm:prSet/>
      <dgm:spPr/>
      <dgm:t>
        <a:bodyPr/>
        <a:lstStyle/>
        <a:p>
          <a:endParaRPr lang="en-US"/>
        </a:p>
      </dgm:t>
    </dgm:pt>
    <dgm:pt modelId="{D43A5866-8F08-A146-A0EB-04D602100A5F}">
      <dgm:prSet/>
      <dgm:spPr/>
      <dgm:t>
        <a:bodyPr/>
        <a:lstStyle/>
        <a:p>
          <a:r>
            <a:rPr lang="en-US" dirty="0"/>
            <a:t>Which actions maximize reward given the current state of the environment?</a:t>
          </a:r>
        </a:p>
      </dgm:t>
    </dgm:pt>
    <dgm:pt modelId="{92FBC3AA-E625-F741-8A2E-DCF01473A515}" type="parTrans" cxnId="{75C5ACD0-57E5-5748-92B8-BEB9222C4620}">
      <dgm:prSet/>
      <dgm:spPr/>
      <dgm:t>
        <a:bodyPr/>
        <a:lstStyle/>
        <a:p>
          <a:endParaRPr lang="en-US"/>
        </a:p>
      </dgm:t>
    </dgm:pt>
    <dgm:pt modelId="{8D608D71-A64D-F842-9E24-DAD408A2A06E}" type="sibTrans" cxnId="{75C5ACD0-57E5-5748-92B8-BEB9222C4620}">
      <dgm:prSet/>
      <dgm:spPr/>
      <dgm:t>
        <a:bodyPr/>
        <a:lstStyle/>
        <a:p>
          <a:endParaRPr lang="en-US"/>
        </a:p>
      </dgm:t>
    </dgm:pt>
    <dgm:pt modelId="{0A2D3490-118B-B04C-94F1-0494C5B25719}">
      <dgm:prSet/>
      <dgm:spPr/>
      <dgm:t>
        <a:bodyPr/>
        <a:lstStyle/>
        <a:p>
          <a:r>
            <a:rPr lang="en-US" dirty="0"/>
            <a:t>Attempt to predict target variable y based features x</a:t>
          </a:r>
          <a:r>
            <a:rPr lang="en-US" baseline="-25000" dirty="0"/>
            <a:t>1</a:t>
          </a:r>
          <a:r>
            <a:rPr lang="en-US" baseline="0" dirty="0"/>
            <a:t>,</a:t>
          </a:r>
          <a:r>
            <a:rPr lang="en-US" dirty="0"/>
            <a:t> x</a:t>
          </a:r>
          <a:r>
            <a:rPr lang="en-US" baseline="-25000" dirty="0"/>
            <a:t>2</a:t>
          </a:r>
          <a:r>
            <a:rPr lang="en-US" baseline="0" dirty="0"/>
            <a:t>,…,</a:t>
          </a:r>
          <a:r>
            <a:rPr lang="en-US" dirty="0" err="1"/>
            <a:t>x</a:t>
          </a:r>
          <a:r>
            <a:rPr lang="en-US" baseline="-25000" dirty="0" err="1"/>
            <a:t>n</a:t>
          </a:r>
          <a:endParaRPr lang="en-US" baseline="0" dirty="0"/>
        </a:p>
      </dgm:t>
    </dgm:pt>
    <dgm:pt modelId="{F01480C5-9786-4C4A-9CE3-CF4C41F0F29D}" type="parTrans" cxnId="{C4F735EE-78ED-D643-BE05-7527109D6D99}">
      <dgm:prSet/>
      <dgm:spPr/>
      <dgm:t>
        <a:bodyPr/>
        <a:lstStyle/>
        <a:p>
          <a:endParaRPr lang="en-US"/>
        </a:p>
      </dgm:t>
    </dgm:pt>
    <dgm:pt modelId="{1E73233B-7E81-7E41-A597-44573268671F}" type="sibTrans" cxnId="{C4F735EE-78ED-D643-BE05-7527109D6D99}">
      <dgm:prSet/>
      <dgm:spPr/>
      <dgm:t>
        <a:bodyPr/>
        <a:lstStyle/>
        <a:p>
          <a:endParaRPr lang="en-US"/>
        </a:p>
      </dgm:t>
    </dgm:pt>
    <dgm:pt modelId="{70FABBB9-2AFC-4D43-9803-6BE4808473BE}">
      <dgm:prSet/>
      <dgm:spPr/>
      <dgm:t>
        <a:bodyPr/>
        <a:lstStyle/>
        <a:p>
          <a:r>
            <a:rPr lang="en-US" dirty="0"/>
            <a:t>When y is categorical: </a:t>
          </a:r>
          <a:r>
            <a:rPr lang="en-US" b="1" dirty="0"/>
            <a:t>classification </a:t>
          </a:r>
          <a:r>
            <a:rPr lang="en-US" b="0" dirty="0"/>
            <a:t>(e.g. logistic regression, classification trees, etc.)</a:t>
          </a:r>
        </a:p>
      </dgm:t>
    </dgm:pt>
    <dgm:pt modelId="{7E8AC9E0-E42D-FC46-851E-D9468F6C70CA}" type="parTrans" cxnId="{B131B7DF-B310-FA4F-8EF6-71564B4599D8}">
      <dgm:prSet/>
      <dgm:spPr/>
      <dgm:t>
        <a:bodyPr/>
        <a:lstStyle/>
        <a:p>
          <a:endParaRPr lang="en-US"/>
        </a:p>
      </dgm:t>
    </dgm:pt>
    <dgm:pt modelId="{D1E0D5CB-CC55-174A-AE74-6D17CBD909C5}" type="sibTrans" cxnId="{B131B7DF-B310-FA4F-8EF6-71564B4599D8}">
      <dgm:prSet/>
      <dgm:spPr/>
      <dgm:t>
        <a:bodyPr/>
        <a:lstStyle/>
        <a:p>
          <a:endParaRPr lang="en-US"/>
        </a:p>
      </dgm:t>
    </dgm:pt>
    <dgm:pt modelId="{38360D56-D94C-3B48-AA10-013451D3536D}">
      <dgm:prSet/>
      <dgm:spPr/>
      <dgm:t>
        <a:bodyPr/>
        <a:lstStyle/>
        <a:p>
          <a:r>
            <a:rPr lang="en-US" dirty="0"/>
            <a:t>No y, attempt to find patterns and clusters in features x</a:t>
          </a:r>
          <a:r>
            <a:rPr lang="en-US" baseline="-25000" dirty="0"/>
            <a:t>1</a:t>
          </a:r>
          <a:r>
            <a:rPr lang="en-US" baseline="0" dirty="0"/>
            <a:t>,</a:t>
          </a:r>
          <a:r>
            <a:rPr lang="en-US" dirty="0"/>
            <a:t> x</a:t>
          </a:r>
          <a:r>
            <a:rPr lang="en-US" baseline="-25000" dirty="0"/>
            <a:t>2</a:t>
          </a:r>
          <a:r>
            <a:rPr lang="en-US" baseline="0" dirty="0"/>
            <a:t>,…,</a:t>
          </a:r>
          <a:r>
            <a:rPr lang="en-US" dirty="0" err="1"/>
            <a:t>x</a:t>
          </a:r>
          <a:r>
            <a:rPr lang="en-US" baseline="-25000" dirty="0" err="1"/>
            <a:t>n</a:t>
          </a:r>
          <a:r>
            <a:rPr lang="en-US" baseline="0" dirty="0"/>
            <a:t> (e.g. k-means clustering, principal component analysis, etc.)</a:t>
          </a:r>
          <a:endParaRPr lang="en-US" dirty="0"/>
        </a:p>
      </dgm:t>
    </dgm:pt>
    <dgm:pt modelId="{6596A57F-53DB-254C-81B9-FD9E3925BC35}" type="parTrans" cxnId="{97D8C45B-36EE-CB4E-B908-6FD92F029BDB}">
      <dgm:prSet/>
      <dgm:spPr/>
      <dgm:t>
        <a:bodyPr/>
        <a:lstStyle/>
        <a:p>
          <a:endParaRPr lang="en-US"/>
        </a:p>
      </dgm:t>
    </dgm:pt>
    <dgm:pt modelId="{1164E832-A231-8045-B683-EBD70D574D6D}" type="sibTrans" cxnId="{97D8C45B-36EE-CB4E-B908-6FD92F029BDB}">
      <dgm:prSet/>
      <dgm:spPr/>
      <dgm:t>
        <a:bodyPr/>
        <a:lstStyle/>
        <a:p>
          <a:endParaRPr lang="en-US"/>
        </a:p>
      </dgm:t>
    </dgm:pt>
    <dgm:pt modelId="{22134501-F360-9D4D-A7B8-759736C6D4CB}">
      <dgm:prSet/>
      <dgm:spPr/>
      <dgm:t>
        <a:bodyPr/>
        <a:lstStyle/>
        <a:p>
          <a:r>
            <a:rPr lang="en-US" dirty="0"/>
            <a:t>When y is continuous: </a:t>
          </a:r>
          <a:r>
            <a:rPr lang="en-US" b="1" dirty="0"/>
            <a:t>regression</a:t>
          </a:r>
          <a:r>
            <a:rPr lang="en-US" b="0" dirty="0"/>
            <a:t> (e.g. least squares, random forest, etc.)</a:t>
          </a:r>
          <a:endParaRPr lang="en-US" b="1" dirty="0"/>
        </a:p>
      </dgm:t>
    </dgm:pt>
    <dgm:pt modelId="{15F1416C-F50C-C04D-81D2-63B363909142}" type="parTrans" cxnId="{96D13EB3-4A04-4040-8833-B904DC29E99F}">
      <dgm:prSet/>
      <dgm:spPr/>
      <dgm:t>
        <a:bodyPr/>
        <a:lstStyle/>
        <a:p>
          <a:endParaRPr lang="en-US"/>
        </a:p>
      </dgm:t>
    </dgm:pt>
    <dgm:pt modelId="{991B6327-E6B4-0943-AD5B-8C858650B990}" type="sibTrans" cxnId="{96D13EB3-4A04-4040-8833-B904DC29E99F}">
      <dgm:prSet/>
      <dgm:spPr/>
      <dgm:t>
        <a:bodyPr/>
        <a:lstStyle/>
        <a:p>
          <a:endParaRPr lang="en-US"/>
        </a:p>
      </dgm:t>
    </dgm:pt>
    <dgm:pt modelId="{445A40F0-52FF-474E-BDBF-3FE25E909EAE}" type="pres">
      <dgm:prSet presAssocID="{FA56CA75-471F-B14F-8E7B-C1D22D333A51}" presName="linear" presStyleCnt="0">
        <dgm:presLayoutVars>
          <dgm:dir/>
          <dgm:animLvl val="lvl"/>
          <dgm:resizeHandles val="exact"/>
        </dgm:presLayoutVars>
      </dgm:prSet>
      <dgm:spPr/>
    </dgm:pt>
    <dgm:pt modelId="{83097E32-65C0-4A4C-B8F0-510F0D5169D5}" type="pres">
      <dgm:prSet presAssocID="{EE1D3392-9F8C-0E40-8FF2-F2CD586BC697}" presName="parentLin" presStyleCnt="0"/>
      <dgm:spPr/>
    </dgm:pt>
    <dgm:pt modelId="{6BC2E0DD-6A82-4A40-88BE-E29D37621900}" type="pres">
      <dgm:prSet presAssocID="{EE1D3392-9F8C-0E40-8FF2-F2CD586BC697}" presName="parentLeftMargin" presStyleLbl="node1" presStyleIdx="0" presStyleCnt="3"/>
      <dgm:spPr/>
    </dgm:pt>
    <dgm:pt modelId="{C55D727D-92FA-814C-A94C-9F7AE65FC027}" type="pres">
      <dgm:prSet presAssocID="{EE1D3392-9F8C-0E40-8FF2-F2CD586BC697}" presName="parentText" presStyleLbl="node1" presStyleIdx="0" presStyleCnt="3">
        <dgm:presLayoutVars>
          <dgm:chMax val="0"/>
          <dgm:bulletEnabled val="1"/>
        </dgm:presLayoutVars>
      </dgm:prSet>
      <dgm:spPr/>
    </dgm:pt>
    <dgm:pt modelId="{7F710EC0-9BD7-8E4D-BC04-EE5DFBDF55B5}" type="pres">
      <dgm:prSet presAssocID="{EE1D3392-9F8C-0E40-8FF2-F2CD586BC697}" presName="negativeSpace" presStyleCnt="0"/>
      <dgm:spPr/>
    </dgm:pt>
    <dgm:pt modelId="{86832C0F-E0EC-3C48-9F38-F07537D062A5}" type="pres">
      <dgm:prSet presAssocID="{EE1D3392-9F8C-0E40-8FF2-F2CD586BC697}" presName="childText" presStyleLbl="conFgAcc1" presStyleIdx="0" presStyleCnt="3">
        <dgm:presLayoutVars>
          <dgm:bulletEnabled val="1"/>
        </dgm:presLayoutVars>
      </dgm:prSet>
      <dgm:spPr/>
    </dgm:pt>
    <dgm:pt modelId="{9EACF712-FC71-8945-B74F-8305DF6E3F2D}" type="pres">
      <dgm:prSet presAssocID="{2D79D30D-CD86-AC4F-97D6-7D958E3762D9}" presName="spaceBetweenRectangles" presStyleCnt="0"/>
      <dgm:spPr/>
    </dgm:pt>
    <dgm:pt modelId="{6A429CE2-8F0E-4246-89EC-C8DE8659E851}" type="pres">
      <dgm:prSet presAssocID="{A9719DD5-AB67-F649-969C-68C361ECF606}" presName="parentLin" presStyleCnt="0"/>
      <dgm:spPr/>
    </dgm:pt>
    <dgm:pt modelId="{DC23C3C1-44BB-F542-AE17-26BECED75CA6}" type="pres">
      <dgm:prSet presAssocID="{A9719DD5-AB67-F649-969C-68C361ECF606}" presName="parentLeftMargin" presStyleLbl="node1" presStyleIdx="0" presStyleCnt="3"/>
      <dgm:spPr/>
    </dgm:pt>
    <dgm:pt modelId="{D27AA538-3FBB-364A-817C-A6149C629A86}" type="pres">
      <dgm:prSet presAssocID="{A9719DD5-AB67-F649-969C-68C361ECF606}" presName="parentText" presStyleLbl="node1" presStyleIdx="1" presStyleCnt="3">
        <dgm:presLayoutVars>
          <dgm:chMax val="0"/>
          <dgm:bulletEnabled val="1"/>
        </dgm:presLayoutVars>
      </dgm:prSet>
      <dgm:spPr/>
    </dgm:pt>
    <dgm:pt modelId="{A2B62874-173C-174A-AF46-7E549ED7CDC5}" type="pres">
      <dgm:prSet presAssocID="{A9719DD5-AB67-F649-969C-68C361ECF606}" presName="negativeSpace" presStyleCnt="0"/>
      <dgm:spPr/>
    </dgm:pt>
    <dgm:pt modelId="{9AC3622B-8A27-C54A-A675-9D523C4689CF}" type="pres">
      <dgm:prSet presAssocID="{A9719DD5-AB67-F649-969C-68C361ECF606}" presName="childText" presStyleLbl="conFgAcc1" presStyleIdx="1" presStyleCnt="3">
        <dgm:presLayoutVars>
          <dgm:bulletEnabled val="1"/>
        </dgm:presLayoutVars>
      </dgm:prSet>
      <dgm:spPr/>
    </dgm:pt>
    <dgm:pt modelId="{E66F2EE3-580F-984D-918D-7E77B95F083D}" type="pres">
      <dgm:prSet presAssocID="{6CE70ED1-F5EA-4643-8CEF-E4351D58B507}" presName="spaceBetweenRectangles" presStyleCnt="0"/>
      <dgm:spPr/>
    </dgm:pt>
    <dgm:pt modelId="{49CBF484-848A-1B40-89DC-E1ADCE5760AB}" type="pres">
      <dgm:prSet presAssocID="{4EE4CB97-EBCD-D44A-82B9-B5D5B32C8F96}" presName="parentLin" presStyleCnt="0"/>
      <dgm:spPr/>
    </dgm:pt>
    <dgm:pt modelId="{99C5DBF9-5606-8C47-B914-D7668720A3C2}" type="pres">
      <dgm:prSet presAssocID="{4EE4CB97-EBCD-D44A-82B9-B5D5B32C8F96}" presName="parentLeftMargin" presStyleLbl="node1" presStyleIdx="1" presStyleCnt="3"/>
      <dgm:spPr/>
    </dgm:pt>
    <dgm:pt modelId="{1C27D275-176F-1E45-BB5E-31CA983062FB}" type="pres">
      <dgm:prSet presAssocID="{4EE4CB97-EBCD-D44A-82B9-B5D5B32C8F96}" presName="parentText" presStyleLbl="node1" presStyleIdx="2" presStyleCnt="3">
        <dgm:presLayoutVars>
          <dgm:chMax val="0"/>
          <dgm:bulletEnabled val="1"/>
        </dgm:presLayoutVars>
      </dgm:prSet>
      <dgm:spPr/>
    </dgm:pt>
    <dgm:pt modelId="{C238F803-98F1-A146-8037-258AADBD6F56}" type="pres">
      <dgm:prSet presAssocID="{4EE4CB97-EBCD-D44A-82B9-B5D5B32C8F96}" presName="negativeSpace" presStyleCnt="0"/>
      <dgm:spPr/>
    </dgm:pt>
    <dgm:pt modelId="{2C8C8002-A201-334D-AAA1-29102F94D8EF}" type="pres">
      <dgm:prSet presAssocID="{4EE4CB97-EBCD-D44A-82B9-B5D5B32C8F96}" presName="childText" presStyleLbl="conFgAcc1" presStyleIdx="2" presStyleCnt="3">
        <dgm:presLayoutVars>
          <dgm:bulletEnabled val="1"/>
        </dgm:presLayoutVars>
      </dgm:prSet>
      <dgm:spPr/>
    </dgm:pt>
  </dgm:ptLst>
  <dgm:cxnLst>
    <dgm:cxn modelId="{A790C504-7328-0C4F-9E07-3F8D9AF58659}" srcId="{FA56CA75-471F-B14F-8E7B-C1D22D333A51}" destId="{4EE4CB97-EBCD-D44A-82B9-B5D5B32C8F96}" srcOrd="2" destOrd="0" parTransId="{A8ED9D7C-F8FA-AF44-A7F5-600E3A66DCB6}" sibTransId="{0203ACC1-E9F0-8F45-8F6C-60C1FA46B54C}"/>
    <dgm:cxn modelId="{E782B00F-2C5D-4946-86DC-A3832BF2284D}" type="presOf" srcId="{FA56CA75-471F-B14F-8E7B-C1D22D333A51}" destId="{445A40F0-52FF-474E-BDBF-3FE25E909EAE}" srcOrd="0" destOrd="0" presId="urn:microsoft.com/office/officeart/2005/8/layout/list1"/>
    <dgm:cxn modelId="{D2A11214-9397-B44F-BC76-93CB8EDDD804}" srcId="{FA56CA75-471F-B14F-8E7B-C1D22D333A51}" destId="{EE1D3392-9F8C-0E40-8FF2-F2CD586BC697}" srcOrd="0" destOrd="0" parTransId="{1A2F7085-3A50-A54C-9020-F1D573A6AF4B}" sibTransId="{2D79D30D-CD86-AC4F-97D6-7D958E3762D9}"/>
    <dgm:cxn modelId="{DEFD5114-3994-F946-BE8F-CC70D26D8F86}" type="presOf" srcId="{4EE4CB97-EBCD-D44A-82B9-B5D5B32C8F96}" destId="{1C27D275-176F-1E45-BB5E-31CA983062FB}" srcOrd="1" destOrd="0" presId="urn:microsoft.com/office/officeart/2005/8/layout/list1"/>
    <dgm:cxn modelId="{09DF341B-21A8-E146-94AA-FB9AE08F249D}" type="presOf" srcId="{22134501-F360-9D4D-A7B8-759736C6D4CB}" destId="{86832C0F-E0EC-3C48-9F38-F07537D062A5}" srcOrd="0" destOrd="2" presId="urn:microsoft.com/office/officeart/2005/8/layout/list1"/>
    <dgm:cxn modelId="{E9C12D1F-529E-FF4E-AA86-564B6BD3B57C}" type="presOf" srcId="{EE1D3392-9F8C-0E40-8FF2-F2CD586BC697}" destId="{C55D727D-92FA-814C-A94C-9F7AE65FC027}" srcOrd="1" destOrd="0" presId="urn:microsoft.com/office/officeart/2005/8/layout/list1"/>
    <dgm:cxn modelId="{6BAE2228-3A0F-CD45-96E0-A5C133784B43}" type="presOf" srcId="{70FABBB9-2AFC-4D43-9803-6BE4808473BE}" destId="{86832C0F-E0EC-3C48-9F38-F07537D062A5}" srcOrd="0" destOrd="1" presId="urn:microsoft.com/office/officeart/2005/8/layout/list1"/>
    <dgm:cxn modelId="{B8FE312E-9667-C042-859F-CAFC99F07D20}" type="presOf" srcId="{38360D56-D94C-3B48-AA10-013451D3536D}" destId="{9AC3622B-8A27-C54A-A675-9D523C4689CF}" srcOrd="0" destOrd="0" presId="urn:microsoft.com/office/officeart/2005/8/layout/list1"/>
    <dgm:cxn modelId="{97D8C45B-36EE-CB4E-B908-6FD92F029BDB}" srcId="{A9719DD5-AB67-F649-969C-68C361ECF606}" destId="{38360D56-D94C-3B48-AA10-013451D3536D}" srcOrd="0" destOrd="0" parTransId="{6596A57F-53DB-254C-81B9-FD9E3925BC35}" sibTransId="{1164E832-A231-8045-B683-EBD70D574D6D}"/>
    <dgm:cxn modelId="{2A615362-ED03-7345-8FEB-AAF8CF9D47E4}" type="presOf" srcId="{EE1D3392-9F8C-0E40-8FF2-F2CD586BC697}" destId="{6BC2E0DD-6A82-4A40-88BE-E29D37621900}" srcOrd="0" destOrd="0" presId="urn:microsoft.com/office/officeart/2005/8/layout/list1"/>
    <dgm:cxn modelId="{AA113D8D-FCB4-7245-888F-10063F78D980}" srcId="{FA56CA75-471F-B14F-8E7B-C1D22D333A51}" destId="{A9719DD5-AB67-F649-969C-68C361ECF606}" srcOrd="1" destOrd="0" parTransId="{597605E4-0B6B-9542-B68E-9069CBAFBA19}" sibTransId="{6CE70ED1-F5EA-4643-8CEF-E4351D58B507}"/>
    <dgm:cxn modelId="{CA5508A8-AD8C-E549-AEBD-396D9B0660B2}" type="presOf" srcId="{4EE4CB97-EBCD-D44A-82B9-B5D5B32C8F96}" destId="{99C5DBF9-5606-8C47-B914-D7668720A3C2}" srcOrd="0" destOrd="0" presId="urn:microsoft.com/office/officeart/2005/8/layout/list1"/>
    <dgm:cxn modelId="{A172D5AB-53F3-FF4E-A461-E54FF4EA0ED8}" type="presOf" srcId="{0A2D3490-118B-B04C-94F1-0494C5B25719}" destId="{86832C0F-E0EC-3C48-9F38-F07537D062A5}" srcOrd="0" destOrd="0" presId="urn:microsoft.com/office/officeart/2005/8/layout/list1"/>
    <dgm:cxn modelId="{96D13EB3-4A04-4040-8833-B904DC29E99F}" srcId="{EE1D3392-9F8C-0E40-8FF2-F2CD586BC697}" destId="{22134501-F360-9D4D-A7B8-759736C6D4CB}" srcOrd="2" destOrd="0" parTransId="{15F1416C-F50C-C04D-81D2-63B363909142}" sibTransId="{991B6327-E6B4-0943-AD5B-8C858650B990}"/>
    <dgm:cxn modelId="{2D416ECA-916F-4040-B0C5-F2190DEE3502}" type="presOf" srcId="{A9719DD5-AB67-F649-969C-68C361ECF606}" destId="{D27AA538-3FBB-364A-817C-A6149C629A86}" srcOrd="1" destOrd="0" presId="urn:microsoft.com/office/officeart/2005/8/layout/list1"/>
    <dgm:cxn modelId="{75C5ACD0-57E5-5748-92B8-BEB9222C4620}" srcId="{4EE4CB97-EBCD-D44A-82B9-B5D5B32C8F96}" destId="{D43A5866-8F08-A146-A0EB-04D602100A5F}" srcOrd="0" destOrd="0" parTransId="{92FBC3AA-E625-F741-8A2E-DCF01473A515}" sibTransId="{8D608D71-A64D-F842-9E24-DAD408A2A06E}"/>
    <dgm:cxn modelId="{977E5ED7-2ABB-DD47-805C-D8F79DB9CB13}" type="presOf" srcId="{D43A5866-8F08-A146-A0EB-04D602100A5F}" destId="{2C8C8002-A201-334D-AAA1-29102F94D8EF}" srcOrd="0" destOrd="0" presId="urn:microsoft.com/office/officeart/2005/8/layout/list1"/>
    <dgm:cxn modelId="{B131B7DF-B310-FA4F-8EF6-71564B4599D8}" srcId="{EE1D3392-9F8C-0E40-8FF2-F2CD586BC697}" destId="{70FABBB9-2AFC-4D43-9803-6BE4808473BE}" srcOrd="1" destOrd="0" parTransId="{7E8AC9E0-E42D-FC46-851E-D9468F6C70CA}" sibTransId="{D1E0D5CB-CC55-174A-AE74-6D17CBD909C5}"/>
    <dgm:cxn modelId="{C4F735EE-78ED-D643-BE05-7527109D6D99}" srcId="{EE1D3392-9F8C-0E40-8FF2-F2CD586BC697}" destId="{0A2D3490-118B-B04C-94F1-0494C5B25719}" srcOrd="0" destOrd="0" parTransId="{F01480C5-9786-4C4A-9CE3-CF4C41F0F29D}" sibTransId="{1E73233B-7E81-7E41-A597-44573268671F}"/>
    <dgm:cxn modelId="{AEDFDBF0-3D46-2F4E-89AA-81BE30A736FF}" type="presOf" srcId="{A9719DD5-AB67-F649-969C-68C361ECF606}" destId="{DC23C3C1-44BB-F542-AE17-26BECED75CA6}" srcOrd="0" destOrd="0" presId="urn:microsoft.com/office/officeart/2005/8/layout/list1"/>
    <dgm:cxn modelId="{423288D0-D5EC-1D4B-B99F-C34C4B1DD4C1}" type="presParOf" srcId="{445A40F0-52FF-474E-BDBF-3FE25E909EAE}" destId="{83097E32-65C0-4A4C-B8F0-510F0D5169D5}" srcOrd="0" destOrd="0" presId="urn:microsoft.com/office/officeart/2005/8/layout/list1"/>
    <dgm:cxn modelId="{B8AA1715-DF9E-0649-8B49-8952A8EB2E86}" type="presParOf" srcId="{83097E32-65C0-4A4C-B8F0-510F0D5169D5}" destId="{6BC2E0DD-6A82-4A40-88BE-E29D37621900}" srcOrd="0" destOrd="0" presId="urn:microsoft.com/office/officeart/2005/8/layout/list1"/>
    <dgm:cxn modelId="{D6C7EA99-6B8B-9D47-89AD-F9A3789BAD7F}" type="presParOf" srcId="{83097E32-65C0-4A4C-B8F0-510F0D5169D5}" destId="{C55D727D-92FA-814C-A94C-9F7AE65FC027}" srcOrd="1" destOrd="0" presId="urn:microsoft.com/office/officeart/2005/8/layout/list1"/>
    <dgm:cxn modelId="{90CCA656-74E3-E34F-93C0-D0F0B6F7A342}" type="presParOf" srcId="{445A40F0-52FF-474E-BDBF-3FE25E909EAE}" destId="{7F710EC0-9BD7-8E4D-BC04-EE5DFBDF55B5}" srcOrd="1" destOrd="0" presId="urn:microsoft.com/office/officeart/2005/8/layout/list1"/>
    <dgm:cxn modelId="{520C2910-54C1-7043-BECA-48C12F18FCAE}" type="presParOf" srcId="{445A40F0-52FF-474E-BDBF-3FE25E909EAE}" destId="{86832C0F-E0EC-3C48-9F38-F07537D062A5}" srcOrd="2" destOrd="0" presId="urn:microsoft.com/office/officeart/2005/8/layout/list1"/>
    <dgm:cxn modelId="{9738C06B-9203-5842-82F6-3902ED215227}" type="presParOf" srcId="{445A40F0-52FF-474E-BDBF-3FE25E909EAE}" destId="{9EACF712-FC71-8945-B74F-8305DF6E3F2D}" srcOrd="3" destOrd="0" presId="urn:microsoft.com/office/officeart/2005/8/layout/list1"/>
    <dgm:cxn modelId="{CF358D01-026A-5142-A5E1-80E3094B687A}" type="presParOf" srcId="{445A40F0-52FF-474E-BDBF-3FE25E909EAE}" destId="{6A429CE2-8F0E-4246-89EC-C8DE8659E851}" srcOrd="4" destOrd="0" presId="urn:microsoft.com/office/officeart/2005/8/layout/list1"/>
    <dgm:cxn modelId="{6C62C376-CBD0-A348-A302-8F0C61C3B74D}" type="presParOf" srcId="{6A429CE2-8F0E-4246-89EC-C8DE8659E851}" destId="{DC23C3C1-44BB-F542-AE17-26BECED75CA6}" srcOrd="0" destOrd="0" presId="urn:microsoft.com/office/officeart/2005/8/layout/list1"/>
    <dgm:cxn modelId="{D07A8B0A-AE5C-1E49-AFED-9E23A934689B}" type="presParOf" srcId="{6A429CE2-8F0E-4246-89EC-C8DE8659E851}" destId="{D27AA538-3FBB-364A-817C-A6149C629A86}" srcOrd="1" destOrd="0" presId="urn:microsoft.com/office/officeart/2005/8/layout/list1"/>
    <dgm:cxn modelId="{58C52D95-29DC-CF4B-9C12-62A5CB409DCA}" type="presParOf" srcId="{445A40F0-52FF-474E-BDBF-3FE25E909EAE}" destId="{A2B62874-173C-174A-AF46-7E549ED7CDC5}" srcOrd="5" destOrd="0" presId="urn:microsoft.com/office/officeart/2005/8/layout/list1"/>
    <dgm:cxn modelId="{6F364F40-5815-634A-8728-263274C114DD}" type="presParOf" srcId="{445A40F0-52FF-474E-BDBF-3FE25E909EAE}" destId="{9AC3622B-8A27-C54A-A675-9D523C4689CF}" srcOrd="6" destOrd="0" presId="urn:microsoft.com/office/officeart/2005/8/layout/list1"/>
    <dgm:cxn modelId="{4B437981-2DEF-5244-848B-27BE5A52B0F8}" type="presParOf" srcId="{445A40F0-52FF-474E-BDBF-3FE25E909EAE}" destId="{E66F2EE3-580F-984D-918D-7E77B95F083D}" srcOrd="7" destOrd="0" presId="urn:microsoft.com/office/officeart/2005/8/layout/list1"/>
    <dgm:cxn modelId="{07F9BF8D-932D-F84E-8681-FB0E4EF40294}" type="presParOf" srcId="{445A40F0-52FF-474E-BDBF-3FE25E909EAE}" destId="{49CBF484-848A-1B40-89DC-E1ADCE5760AB}" srcOrd="8" destOrd="0" presId="urn:microsoft.com/office/officeart/2005/8/layout/list1"/>
    <dgm:cxn modelId="{31DB4E7F-4E9D-1444-8E97-058C2B8D9246}" type="presParOf" srcId="{49CBF484-848A-1B40-89DC-E1ADCE5760AB}" destId="{99C5DBF9-5606-8C47-B914-D7668720A3C2}" srcOrd="0" destOrd="0" presId="urn:microsoft.com/office/officeart/2005/8/layout/list1"/>
    <dgm:cxn modelId="{1494D49C-FF3C-264C-BD08-1BD6FBCBC31E}" type="presParOf" srcId="{49CBF484-848A-1B40-89DC-E1ADCE5760AB}" destId="{1C27D275-176F-1E45-BB5E-31CA983062FB}" srcOrd="1" destOrd="0" presId="urn:microsoft.com/office/officeart/2005/8/layout/list1"/>
    <dgm:cxn modelId="{53AC3958-598C-DF48-A1B6-221F6ABE3067}" type="presParOf" srcId="{445A40F0-52FF-474E-BDBF-3FE25E909EAE}" destId="{C238F803-98F1-A146-8037-258AADBD6F56}" srcOrd="9" destOrd="0" presId="urn:microsoft.com/office/officeart/2005/8/layout/list1"/>
    <dgm:cxn modelId="{54637F29-A407-F944-A3F6-761FAE609254}" type="presParOf" srcId="{445A40F0-52FF-474E-BDBF-3FE25E909EAE}" destId="{2C8C8002-A201-334D-AAA1-29102F94D8E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FFFE65-9FCB-DE48-ABBB-5AF52ECFF8DC}"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448318C3-3D19-B240-B7E9-7C312E70C540}">
      <dgm:prSet phldrT="[Text]"/>
      <dgm:spPr/>
      <dgm:t>
        <a:bodyPr/>
        <a:lstStyle/>
        <a:p>
          <a:r>
            <a:rPr lang="en-US" dirty="0"/>
            <a:t>1. Identify an outcome worth predicting (y)</a:t>
          </a:r>
        </a:p>
      </dgm:t>
    </dgm:pt>
    <dgm:pt modelId="{70CD33D9-DEC7-CA4C-949B-091B9156ED09}" type="parTrans" cxnId="{CB36ACF5-26EA-034A-BACD-547DE8653418}">
      <dgm:prSet/>
      <dgm:spPr/>
      <dgm:t>
        <a:bodyPr/>
        <a:lstStyle/>
        <a:p>
          <a:endParaRPr lang="en-US"/>
        </a:p>
      </dgm:t>
    </dgm:pt>
    <dgm:pt modelId="{1DCA5DA4-CD44-314C-94A7-C9908D46D66B}" type="sibTrans" cxnId="{CB36ACF5-26EA-034A-BACD-547DE8653418}">
      <dgm:prSet/>
      <dgm:spPr/>
      <dgm:t>
        <a:bodyPr/>
        <a:lstStyle/>
        <a:p>
          <a:endParaRPr lang="en-US"/>
        </a:p>
      </dgm:t>
    </dgm:pt>
    <dgm:pt modelId="{7E372A1E-2DDE-1E41-A3F4-BA9DA0FB2FBD}">
      <dgm:prSet phldrT="[Text]"/>
      <dgm:spPr/>
      <dgm:t>
        <a:bodyPr/>
        <a:lstStyle/>
        <a:p>
          <a:r>
            <a:rPr lang="en-US" dirty="0"/>
            <a:t>2. Obtain predictors/features (x)</a:t>
          </a:r>
        </a:p>
      </dgm:t>
    </dgm:pt>
    <dgm:pt modelId="{10C5B2F4-0E67-4C42-BCB2-5062DC0A1C7C}" type="parTrans" cxnId="{AD1753ED-D774-2847-8D9D-6F897C57C723}">
      <dgm:prSet/>
      <dgm:spPr/>
      <dgm:t>
        <a:bodyPr/>
        <a:lstStyle/>
        <a:p>
          <a:endParaRPr lang="en-US"/>
        </a:p>
      </dgm:t>
    </dgm:pt>
    <dgm:pt modelId="{ECCDFFE1-A999-034B-9404-BAF81A2A20A2}" type="sibTrans" cxnId="{AD1753ED-D774-2847-8D9D-6F897C57C723}">
      <dgm:prSet/>
      <dgm:spPr/>
      <dgm:t>
        <a:bodyPr/>
        <a:lstStyle/>
        <a:p>
          <a:endParaRPr lang="en-US"/>
        </a:p>
      </dgm:t>
    </dgm:pt>
    <dgm:pt modelId="{EB47636A-ABFB-8B43-8AB1-7DE9BB4EECC4}">
      <dgm:prSet phldrT="[Text]"/>
      <dgm:spPr/>
      <dgm:t>
        <a:bodyPr/>
        <a:lstStyle/>
        <a:p>
          <a:r>
            <a:rPr lang="en-US" dirty="0"/>
            <a:t>3. Train and test the model y = f(x)</a:t>
          </a:r>
        </a:p>
      </dgm:t>
    </dgm:pt>
    <dgm:pt modelId="{0A849362-4591-574B-9666-3B5D3F57DACA}" type="parTrans" cxnId="{9D5C6D4B-9DF6-DC47-B70A-A30D168870F8}">
      <dgm:prSet/>
      <dgm:spPr/>
      <dgm:t>
        <a:bodyPr/>
        <a:lstStyle/>
        <a:p>
          <a:endParaRPr lang="en-US"/>
        </a:p>
      </dgm:t>
    </dgm:pt>
    <dgm:pt modelId="{A75FD5FB-91C6-5145-8A6E-0254B6B4881E}" type="sibTrans" cxnId="{9D5C6D4B-9DF6-DC47-B70A-A30D168870F8}">
      <dgm:prSet/>
      <dgm:spPr/>
      <dgm:t>
        <a:bodyPr/>
        <a:lstStyle/>
        <a:p>
          <a:endParaRPr lang="en-US"/>
        </a:p>
      </dgm:t>
    </dgm:pt>
    <dgm:pt modelId="{152C071F-FBD9-AC40-B774-CC6C44823142}" type="pres">
      <dgm:prSet presAssocID="{69FFFE65-9FCB-DE48-ABBB-5AF52ECFF8DC}" presName="rootnode" presStyleCnt="0">
        <dgm:presLayoutVars>
          <dgm:chMax/>
          <dgm:chPref/>
          <dgm:dir/>
          <dgm:animLvl val="lvl"/>
        </dgm:presLayoutVars>
      </dgm:prSet>
      <dgm:spPr/>
    </dgm:pt>
    <dgm:pt modelId="{0CD42200-6310-8248-9007-AE810974EF4C}" type="pres">
      <dgm:prSet presAssocID="{448318C3-3D19-B240-B7E9-7C312E70C540}" presName="composite" presStyleCnt="0"/>
      <dgm:spPr/>
    </dgm:pt>
    <dgm:pt modelId="{3A5112D6-A047-1F4A-B670-3993394BF45C}" type="pres">
      <dgm:prSet presAssocID="{448318C3-3D19-B240-B7E9-7C312E70C540}" presName="LShape" presStyleLbl="alignNode1" presStyleIdx="0" presStyleCnt="5"/>
      <dgm:spPr/>
    </dgm:pt>
    <dgm:pt modelId="{AD13C3E1-905B-6944-ACBD-A68BED7C0BC7}" type="pres">
      <dgm:prSet presAssocID="{448318C3-3D19-B240-B7E9-7C312E70C540}" presName="ParentText" presStyleLbl="revTx" presStyleIdx="0" presStyleCnt="3">
        <dgm:presLayoutVars>
          <dgm:chMax val="0"/>
          <dgm:chPref val="0"/>
          <dgm:bulletEnabled val="1"/>
        </dgm:presLayoutVars>
      </dgm:prSet>
      <dgm:spPr/>
    </dgm:pt>
    <dgm:pt modelId="{427F1064-400E-1B42-AABB-5F48F961C548}" type="pres">
      <dgm:prSet presAssocID="{448318C3-3D19-B240-B7E9-7C312E70C540}" presName="Triangle" presStyleLbl="alignNode1" presStyleIdx="1" presStyleCnt="5"/>
      <dgm:spPr/>
    </dgm:pt>
    <dgm:pt modelId="{F66B8029-9EDC-4D43-9E5F-B67E82F6E62A}" type="pres">
      <dgm:prSet presAssocID="{1DCA5DA4-CD44-314C-94A7-C9908D46D66B}" presName="sibTrans" presStyleCnt="0"/>
      <dgm:spPr/>
    </dgm:pt>
    <dgm:pt modelId="{EAB17FDD-085C-5A44-9B76-E4BA73753FB1}" type="pres">
      <dgm:prSet presAssocID="{1DCA5DA4-CD44-314C-94A7-C9908D46D66B}" presName="space" presStyleCnt="0"/>
      <dgm:spPr/>
    </dgm:pt>
    <dgm:pt modelId="{60F96F33-07DF-2748-8BAF-2051F008B0F5}" type="pres">
      <dgm:prSet presAssocID="{7E372A1E-2DDE-1E41-A3F4-BA9DA0FB2FBD}" presName="composite" presStyleCnt="0"/>
      <dgm:spPr/>
    </dgm:pt>
    <dgm:pt modelId="{76DFDBA1-2DAA-3C4E-8087-89B80BD9D59F}" type="pres">
      <dgm:prSet presAssocID="{7E372A1E-2DDE-1E41-A3F4-BA9DA0FB2FBD}" presName="LShape" presStyleLbl="alignNode1" presStyleIdx="2" presStyleCnt="5"/>
      <dgm:spPr/>
    </dgm:pt>
    <dgm:pt modelId="{36BD13F3-80B6-E74E-BEBB-0317626C602E}" type="pres">
      <dgm:prSet presAssocID="{7E372A1E-2DDE-1E41-A3F4-BA9DA0FB2FBD}" presName="ParentText" presStyleLbl="revTx" presStyleIdx="1" presStyleCnt="3">
        <dgm:presLayoutVars>
          <dgm:chMax val="0"/>
          <dgm:chPref val="0"/>
          <dgm:bulletEnabled val="1"/>
        </dgm:presLayoutVars>
      </dgm:prSet>
      <dgm:spPr/>
    </dgm:pt>
    <dgm:pt modelId="{C3A61249-488E-F140-91C9-A5084E40034D}" type="pres">
      <dgm:prSet presAssocID="{7E372A1E-2DDE-1E41-A3F4-BA9DA0FB2FBD}" presName="Triangle" presStyleLbl="alignNode1" presStyleIdx="3" presStyleCnt="5"/>
      <dgm:spPr/>
    </dgm:pt>
    <dgm:pt modelId="{EB5E90FA-6AD2-C84B-ABBD-4B788848C842}" type="pres">
      <dgm:prSet presAssocID="{ECCDFFE1-A999-034B-9404-BAF81A2A20A2}" presName="sibTrans" presStyleCnt="0"/>
      <dgm:spPr/>
    </dgm:pt>
    <dgm:pt modelId="{5ED352F0-8A07-7B45-8F37-378C5590C94F}" type="pres">
      <dgm:prSet presAssocID="{ECCDFFE1-A999-034B-9404-BAF81A2A20A2}" presName="space" presStyleCnt="0"/>
      <dgm:spPr/>
    </dgm:pt>
    <dgm:pt modelId="{78F13274-8207-5B45-B52C-D28747E2AE6A}" type="pres">
      <dgm:prSet presAssocID="{EB47636A-ABFB-8B43-8AB1-7DE9BB4EECC4}" presName="composite" presStyleCnt="0"/>
      <dgm:spPr/>
    </dgm:pt>
    <dgm:pt modelId="{2703A7C8-9CFF-2344-B563-2B37B18C1CC4}" type="pres">
      <dgm:prSet presAssocID="{EB47636A-ABFB-8B43-8AB1-7DE9BB4EECC4}" presName="LShape" presStyleLbl="alignNode1" presStyleIdx="4" presStyleCnt="5"/>
      <dgm:spPr/>
    </dgm:pt>
    <dgm:pt modelId="{33733427-7841-394D-B4E8-B3E91A6DF282}" type="pres">
      <dgm:prSet presAssocID="{EB47636A-ABFB-8B43-8AB1-7DE9BB4EECC4}" presName="ParentText" presStyleLbl="revTx" presStyleIdx="2" presStyleCnt="3">
        <dgm:presLayoutVars>
          <dgm:chMax val="0"/>
          <dgm:chPref val="0"/>
          <dgm:bulletEnabled val="1"/>
        </dgm:presLayoutVars>
      </dgm:prSet>
      <dgm:spPr/>
    </dgm:pt>
  </dgm:ptLst>
  <dgm:cxnLst>
    <dgm:cxn modelId="{0904D036-8084-134D-9F16-9840D981F0FD}" type="presOf" srcId="{7E372A1E-2DDE-1E41-A3F4-BA9DA0FB2FBD}" destId="{36BD13F3-80B6-E74E-BEBB-0317626C602E}" srcOrd="0" destOrd="0" presId="urn:microsoft.com/office/officeart/2009/3/layout/StepUpProcess"/>
    <dgm:cxn modelId="{9D5C6D4B-9DF6-DC47-B70A-A30D168870F8}" srcId="{69FFFE65-9FCB-DE48-ABBB-5AF52ECFF8DC}" destId="{EB47636A-ABFB-8B43-8AB1-7DE9BB4EECC4}" srcOrd="2" destOrd="0" parTransId="{0A849362-4591-574B-9666-3B5D3F57DACA}" sibTransId="{A75FD5FB-91C6-5145-8A6E-0254B6B4881E}"/>
    <dgm:cxn modelId="{BB45569A-C6F8-1D4C-8265-D9F7DE7A08D6}" type="presOf" srcId="{EB47636A-ABFB-8B43-8AB1-7DE9BB4EECC4}" destId="{33733427-7841-394D-B4E8-B3E91A6DF282}" srcOrd="0" destOrd="0" presId="urn:microsoft.com/office/officeart/2009/3/layout/StepUpProcess"/>
    <dgm:cxn modelId="{99C5D5C8-6DCC-5648-8A40-5F8236B55790}" type="presOf" srcId="{448318C3-3D19-B240-B7E9-7C312E70C540}" destId="{AD13C3E1-905B-6944-ACBD-A68BED7C0BC7}" srcOrd="0" destOrd="0" presId="urn:microsoft.com/office/officeart/2009/3/layout/StepUpProcess"/>
    <dgm:cxn modelId="{AD1753ED-D774-2847-8D9D-6F897C57C723}" srcId="{69FFFE65-9FCB-DE48-ABBB-5AF52ECFF8DC}" destId="{7E372A1E-2DDE-1E41-A3F4-BA9DA0FB2FBD}" srcOrd="1" destOrd="0" parTransId="{10C5B2F4-0E67-4C42-BCB2-5062DC0A1C7C}" sibTransId="{ECCDFFE1-A999-034B-9404-BAF81A2A20A2}"/>
    <dgm:cxn modelId="{E0911BEE-714E-6E48-90A7-16E77AF5A2A3}" type="presOf" srcId="{69FFFE65-9FCB-DE48-ABBB-5AF52ECFF8DC}" destId="{152C071F-FBD9-AC40-B774-CC6C44823142}" srcOrd="0" destOrd="0" presId="urn:microsoft.com/office/officeart/2009/3/layout/StepUpProcess"/>
    <dgm:cxn modelId="{CB36ACF5-26EA-034A-BACD-547DE8653418}" srcId="{69FFFE65-9FCB-DE48-ABBB-5AF52ECFF8DC}" destId="{448318C3-3D19-B240-B7E9-7C312E70C540}" srcOrd="0" destOrd="0" parTransId="{70CD33D9-DEC7-CA4C-949B-091B9156ED09}" sibTransId="{1DCA5DA4-CD44-314C-94A7-C9908D46D66B}"/>
    <dgm:cxn modelId="{D9851BD7-43E4-6443-A302-37D5EB673460}" type="presParOf" srcId="{152C071F-FBD9-AC40-B774-CC6C44823142}" destId="{0CD42200-6310-8248-9007-AE810974EF4C}" srcOrd="0" destOrd="0" presId="urn:microsoft.com/office/officeart/2009/3/layout/StepUpProcess"/>
    <dgm:cxn modelId="{51CC2969-3BD8-5346-B869-3BE110F2E073}" type="presParOf" srcId="{0CD42200-6310-8248-9007-AE810974EF4C}" destId="{3A5112D6-A047-1F4A-B670-3993394BF45C}" srcOrd="0" destOrd="0" presId="urn:microsoft.com/office/officeart/2009/3/layout/StepUpProcess"/>
    <dgm:cxn modelId="{9B72785E-80EC-5645-AE49-2ABD32934449}" type="presParOf" srcId="{0CD42200-6310-8248-9007-AE810974EF4C}" destId="{AD13C3E1-905B-6944-ACBD-A68BED7C0BC7}" srcOrd="1" destOrd="0" presId="urn:microsoft.com/office/officeart/2009/3/layout/StepUpProcess"/>
    <dgm:cxn modelId="{477FC044-A206-1143-9588-D988FC6F5900}" type="presParOf" srcId="{0CD42200-6310-8248-9007-AE810974EF4C}" destId="{427F1064-400E-1B42-AABB-5F48F961C548}" srcOrd="2" destOrd="0" presId="urn:microsoft.com/office/officeart/2009/3/layout/StepUpProcess"/>
    <dgm:cxn modelId="{75AE3924-508F-6344-BE09-571FDAC1096F}" type="presParOf" srcId="{152C071F-FBD9-AC40-B774-CC6C44823142}" destId="{F66B8029-9EDC-4D43-9E5F-B67E82F6E62A}" srcOrd="1" destOrd="0" presId="urn:microsoft.com/office/officeart/2009/3/layout/StepUpProcess"/>
    <dgm:cxn modelId="{6398D6FE-98BF-2749-A211-14DFA178B11A}" type="presParOf" srcId="{F66B8029-9EDC-4D43-9E5F-B67E82F6E62A}" destId="{EAB17FDD-085C-5A44-9B76-E4BA73753FB1}" srcOrd="0" destOrd="0" presId="urn:microsoft.com/office/officeart/2009/3/layout/StepUpProcess"/>
    <dgm:cxn modelId="{90F0D2A9-0ECD-6442-97AF-04C3B31FC1BC}" type="presParOf" srcId="{152C071F-FBD9-AC40-B774-CC6C44823142}" destId="{60F96F33-07DF-2748-8BAF-2051F008B0F5}" srcOrd="2" destOrd="0" presId="urn:microsoft.com/office/officeart/2009/3/layout/StepUpProcess"/>
    <dgm:cxn modelId="{8C56B2FA-ED44-2841-8BC3-3BC6CFB8D4D0}" type="presParOf" srcId="{60F96F33-07DF-2748-8BAF-2051F008B0F5}" destId="{76DFDBA1-2DAA-3C4E-8087-89B80BD9D59F}" srcOrd="0" destOrd="0" presId="urn:microsoft.com/office/officeart/2009/3/layout/StepUpProcess"/>
    <dgm:cxn modelId="{C5969499-8E3E-1F46-8062-C9CB86C1C823}" type="presParOf" srcId="{60F96F33-07DF-2748-8BAF-2051F008B0F5}" destId="{36BD13F3-80B6-E74E-BEBB-0317626C602E}" srcOrd="1" destOrd="0" presId="urn:microsoft.com/office/officeart/2009/3/layout/StepUpProcess"/>
    <dgm:cxn modelId="{047BA9CB-19A6-D44A-9AD8-BA1121B747DA}" type="presParOf" srcId="{60F96F33-07DF-2748-8BAF-2051F008B0F5}" destId="{C3A61249-488E-F140-91C9-A5084E40034D}" srcOrd="2" destOrd="0" presId="urn:microsoft.com/office/officeart/2009/3/layout/StepUpProcess"/>
    <dgm:cxn modelId="{F7A1483B-C5C0-6949-BDE2-A1263D5E214B}" type="presParOf" srcId="{152C071F-FBD9-AC40-B774-CC6C44823142}" destId="{EB5E90FA-6AD2-C84B-ABBD-4B788848C842}" srcOrd="3" destOrd="0" presId="urn:microsoft.com/office/officeart/2009/3/layout/StepUpProcess"/>
    <dgm:cxn modelId="{E80BC7E9-AD14-A945-B0A8-E067BDF8CE28}" type="presParOf" srcId="{EB5E90FA-6AD2-C84B-ABBD-4B788848C842}" destId="{5ED352F0-8A07-7B45-8F37-378C5590C94F}" srcOrd="0" destOrd="0" presId="urn:microsoft.com/office/officeart/2009/3/layout/StepUpProcess"/>
    <dgm:cxn modelId="{68D70190-5553-EE47-8A43-79E3A6C1C008}" type="presParOf" srcId="{152C071F-FBD9-AC40-B774-CC6C44823142}" destId="{78F13274-8207-5B45-B52C-D28747E2AE6A}" srcOrd="4" destOrd="0" presId="urn:microsoft.com/office/officeart/2009/3/layout/StepUpProcess"/>
    <dgm:cxn modelId="{2FF485B4-80E0-4347-945B-85FD90D64243}" type="presParOf" srcId="{78F13274-8207-5B45-B52C-D28747E2AE6A}" destId="{2703A7C8-9CFF-2344-B563-2B37B18C1CC4}" srcOrd="0" destOrd="0" presId="urn:microsoft.com/office/officeart/2009/3/layout/StepUpProcess"/>
    <dgm:cxn modelId="{1605B800-FD4C-8D4A-9952-2AE44A2B0BBB}" type="presParOf" srcId="{78F13274-8207-5B45-B52C-D28747E2AE6A}" destId="{33733427-7841-394D-B4E8-B3E91A6DF28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456B9-C1D6-AA47-A239-C5E67980194A}" type="doc">
      <dgm:prSet loTypeId="urn:microsoft.com/office/officeart/2005/8/layout/process1" loCatId="" qsTypeId="urn:microsoft.com/office/officeart/2005/8/quickstyle/simple1" qsCatId="simple" csTypeId="urn:microsoft.com/office/officeart/2005/8/colors/accent1_2" csCatId="accent1" phldr="1"/>
      <dgm:spPr/>
    </dgm:pt>
    <dgm:pt modelId="{4532A7ED-73AB-2942-B52F-4DCE08EF5332}">
      <dgm:prSet phldrT="[Text]"/>
      <dgm:spPr>
        <a:solidFill>
          <a:schemeClr val="tx2"/>
        </a:solidFill>
      </dgm:spPr>
      <dgm:t>
        <a:bodyPr/>
        <a:lstStyle/>
        <a:p>
          <a:r>
            <a:rPr lang="en-US" dirty="0"/>
            <a:t>Collect and format data</a:t>
          </a:r>
        </a:p>
      </dgm:t>
    </dgm:pt>
    <dgm:pt modelId="{0A009D41-C06C-BA46-90D6-7A636BDAD410}" type="parTrans" cxnId="{56AC5CC6-D22D-0B4D-A3C4-4326606728D4}">
      <dgm:prSet/>
      <dgm:spPr/>
      <dgm:t>
        <a:bodyPr/>
        <a:lstStyle/>
        <a:p>
          <a:endParaRPr lang="en-US"/>
        </a:p>
      </dgm:t>
    </dgm:pt>
    <dgm:pt modelId="{09EB2424-2535-B14F-92D4-D010D624DDFC}" type="sibTrans" cxnId="{56AC5CC6-D22D-0B4D-A3C4-4326606728D4}">
      <dgm:prSet/>
      <dgm:spPr>
        <a:solidFill>
          <a:schemeClr val="tx1"/>
        </a:solidFill>
      </dgm:spPr>
      <dgm:t>
        <a:bodyPr/>
        <a:lstStyle/>
        <a:p>
          <a:endParaRPr lang="en-US"/>
        </a:p>
      </dgm:t>
    </dgm:pt>
    <dgm:pt modelId="{4F46B073-A966-744C-B8FE-177B01E5358D}">
      <dgm:prSet phldrT="[Text]"/>
      <dgm:spPr>
        <a:solidFill>
          <a:schemeClr val="tx2"/>
        </a:solidFill>
      </dgm:spPr>
      <dgm:t>
        <a:bodyPr/>
        <a:lstStyle/>
        <a:p>
          <a:r>
            <a:rPr lang="en-US" dirty="0"/>
            <a:t>Split dataset</a:t>
          </a:r>
        </a:p>
      </dgm:t>
    </dgm:pt>
    <dgm:pt modelId="{E23AF68B-1198-2249-9A07-CA42F6152CC4}" type="parTrans" cxnId="{4869ABE4-55AD-E54E-A129-1BF42EB5917C}">
      <dgm:prSet/>
      <dgm:spPr/>
      <dgm:t>
        <a:bodyPr/>
        <a:lstStyle/>
        <a:p>
          <a:endParaRPr lang="en-US"/>
        </a:p>
      </dgm:t>
    </dgm:pt>
    <dgm:pt modelId="{91FEE97D-D032-7C41-9618-A9A3C0E486C7}" type="sibTrans" cxnId="{4869ABE4-55AD-E54E-A129-1BF42EB5917C}">
      <dgm:prSet/>
      <dgm:spPr>
        <a:solidFill>
          <a:schemeClr val="accent1">
            <a:tint val="60000"/>
            <a:hueOff val="0"/>
            <a:satOff val="0"/>
            <a:lumOff val="0"/>
            <a:alpha val="0"/>
          </a:schemeClr>
        </a:solidFill>
      </dgm:spPr>
      <dgm:t>
        <a:bodyPr/>
        <a:lstStyle/>
        <a:p>
          <a:endParaRPr lang="en-US"/>
        </a:p>
      </dgm:t>
    </dgm:pt>
    <dgm:pt modelId="{EA33FAF1-7C74-F448-8E59-2E66E8595995}">
      <dgm:prSet phldrT="[Text]"/>
      <dgm:spPr>
        <a:solidFill>
          <a:schemeClr val="bg1">
            <a:lumMod val="50000"/>
          </a:schemeClr>
        </a:solidFill>
        <a:ln>
          <a:solidFill>
            <a:schemeClr val="bg1">
              <a:lumMod val="50000"/>
            </a:schemeClr>
          </a:solidFill>
        </a:ln>
      </dgm:spPr>
      <dgm:t>
        <a:bodyPr/>
        <a:lstStyle/>
        <a:p>
          <a:pPr algn="ctr"/>
          <a:r>
            <a:rPr lang="en-US" dirty="0"/>
            <a:t>Training data</a:t>
          </a:r>
        </a:p>
      </dgm:t>
    </dgm:pt>
    <dgm:pt modelId="{E5AE8C87-A424-9448-9172-6CB57AA7C0F3}" type="parTrans" cxnId="{5C1B65C1-6F37-BE46-9C90-7B212D66E41E}">
      <dgm:prSet/>
      <dgm:spPr/>
      <dgm:t>
        <a:bodyPr/>
        <a:lstStyle/>
        <a:p>
          <a:endParaRPr lang="en-US"/>
        </a:p>
      </dgm:t>
    </dgm:pt>
    <dgm:pt modelId="{72FE4C48-96C5-7A41-9B2A-8454BD310A18}" type="sibTrans" cxnId="{5C1B65C1-6F37-BE46-9C90-7B212D66E41E}">
      <dgm:prSet/>
      <dgm:spPr>
        <a:solidFill>
          <a:schemeClr val="accent1">
            <a:tint val="60000"/>
            <a:hueOff val="0"/>
            <a:satOff val="0"/>
            <a:lumOff val="0"/>
            <a:alpha val="0"/>
          </a:schemeClr>
        </a:solidFill>
      </dgm:spPr>
      <dgm:t>
        <a:bodyPr/>
        <a:lstStyle/>
        <a:p>
          <a:endParaRPr lang="en-US"/>
        </a:p>
      </dgm:t>
    </dgm:pt>
    <dgm:pt modelId="{6F07E1CA-CA4D-DC41-A0AA-FE2B10E492D6}">
      <dgm:prSet/>
      <dgm:spPr>
        <a:solidFill>
          <a:schemeClr val="tx2"/>
        </a:solidFill>
      </dgm:spPr>
      <dgm:t>
        <a:bodyPr/>
        <a:lstStyle/>
        <a:p>
          <a:r>
            <a:rPr lang="en-US" dirty="0"/>
            <a:t>Train model</a:t>
          </a:r>
        </a:p>
      </dgm:t>
    </dgm:pt>
    <dgm:pt modelId="{198EC98C-54D6-024C-86BE-A4FD7CDB521E}" type="parTrans" cxnId="{0A72D7C1-31D2-8349-8AF7-DA309C3CE00B}">
      <dgm:prSet/>
      <dgm:spPr/>
      <dgm:t>
        <a:bodyPr/>
        <a:lstStyle/>
        <a:p>
          <a:endParaRPr lang="en-US"/>
        </a:p>
      </dgm:t>
    </dgm:pt>
    <dgm:pt modelId="{0E777524-B89B-ED43-9558-9B1AEADF21CE}" type="sibTrans" cxnId="{0A72D7C1-31D2-8349-8AF7-DA309C3CE00B}">
      <dgm:prSet/>
      <dgm:spPr>
        <a:solidFill>
          <a:schemeClr val="tx1"/>
        </a:solidFill>
      </dgm:spPr>
      <dgm:t>
        <a:bodyPr/>
        <a:lstStyle/>
        <a:p>
          <a:endParaRPr lang="en-US"/>
        </a:p>
      </dgm:t>
    </dgm:pt>
    <dgm:pt modelId="{652EFA23-147E-8547-85A9-079B0A941FED}">
      <dgm:prSet/>
      <dgm:spPr>
        <a:solidFill>
          <a:schemeClr val="tx2"/>
        </a:solidFill>
      </dgm:spPr>
      <dgm:t>
        <a:bodyPr/>
        <a:lstStyle/>
        <a:p>
          <a:r>
            <a:rPr lang="en-US" dirty="0"/>
            <a:t>Test model</a:t>
          </a:r>
        </a:p>
      </dgm:t>
    </dgm:pt>
    <dgm:pt modelId="{35B94E5F-CC16-2D4E-92E2-6EC4B7B25530}" type="parTrans" cxnId="{3FAC7120-F4A7-7348-83A3-69C8EFDC53C7}">
      <dgm:prSet/>
      <dgm:spPr/>
      <dgm:t>
        <a:bodyPr/>
        <a:lstStyle/>
        <a:p>
          <a:endParaRPr lang="en-US"/>
        </a:p>
      </dgm:t>
    </dgm:pt>
    <dgm:pt modelId="{4FE29975-F97C-D543-8073-430D3C5CA95A}" type="sibTrans" cxnId="{3FAC7120-F4A7-7348-83A3-69C8EFDC53C7}">
      <dgm:prSet/>
      <dgm:spPr>
        <a:solidFill>
          <a:schemeClr val="tx1"/>
        </a:solidFill>
      </dgm:spPr>
      <dgm:t>
        <a:bodyPr/>
        <a:lstStyle/>
        <a:p>
          <a:endParaRPr lang="en-US"/>
        </a:p>
      </dgm:t>
    </dgm:pt>
    <dgm:pt modelId="{3A580EBE-1082-3244-B472-B063AE40E247}">
      <dgm:prSet/>
      <dgm:spPr/>
      <dgm:t>
        <a:bodyPr/>
        <a:lstStyle/>
        <a:p>
          <a:r>
            <a:rPr lang="en-US" dirty="0"/>
            <a:t>Does the model perform well?</a:t>
          </a:r>
        </a:p>
      </dgm:t>
    </dgm:pt>
    <dgm:pt modelId="{C55C66A4-4F5D-FF4E-9553-D1BB1DB5BB9B}" type="parTrans" cxnId="{ED09AEAE-E8B0-7A46-837E-0D6E5A95942F}">
      <dgm:prSet/>
      <dgm:spPr/>
      <dgm:t>
        <a:bodyPr/>
        <a:lstStyle/>
        <a:p>
          <a:endParaRPr lang="en-US"/>
        </a:p>
      </dgm:t>
    </dgm:pt>
    <dgm:pt modelId="{902894CB-B3E5-704C-8CB4-B9D8D36E221E}" type="sibTrans" cxnId="{ED09AEAE-E8B0-7A46-837E-0D6E5A95942F}">
      <dgm:prSet/>
      <dgm:spPr>
        <a:solidFill>
          <a:schemeClr val="tx1"/>
        </a:solidFill>
      </dgm:spPr>
      <dgm:t>
        <a:bodyPr/>
        <a:lstStyle/>
        <a:p>
          <a:endParaRPr lang="en-US"/>
        </a:p>
      </dgm:t>
    </dgm:pt>
    <dgm:pt modelId="{FD95B339-14EB-E746-8EF0-DF7D2D228008}">
      <dgm:prSet/>
      <dgm:spPr>
        <a:solidFill>
          <a:srgbClr val="00B050"/>
        </a:solidFill>
      </dgm:spPr>
      <dgm:t>
        <a:bodyPr/>
        <a:lstStyle/>
        <a:p>
          <a:r>
            <a:rPr lang="en-US" dirty="0"/>
            <a:t>Use model!</a:t>
          </a:r>
        </a:p>
      </dgm:t>
    </dgm:pt>
    <dgm:pt modelId="{D0354562-AC96-4D45-8EBE-3E1768F2FF0B}" type="parTrans" cxnId="{EEA789D2-71BB-5F4F-9429-2F44069D1DD6}">
      <dgm:prSet/>
      <dgm:spPr/>
      <dgm:t>
        <a:bodyPr/>
        <a:lstStyle/>
        <a:p>
          <a:endParaRPr lang="en-US"/>
        </a:p>
      </dgm:t>
    </dgm:pt>
    <dgm:pt modelId="{FFAD9E56-077D-6640-B59E-2939ECBF54CC}" type="sibTrans" cxnId="{EEA789D2-71BB-5F4F-9429-2F44069D1DD6}">
      <dgm:prSet/>
      <dgm:spPr/>
      <dgm:t>
        <a:bodyPr/>
        <a:lstStyle/>
        <a:p>
          <a:endParaRPr lang="en-US"/>
        </a:p>
      </dgm:t>
    </dgm:pt>
    <dgm:pt modelId="{E4BF6979-936B-E244-B700-49522D32A9E3}" type="pres">
      <dgm:prSet presAssocID="{829456B9-C1D6-AA47-A239-C5E67980194A}" presName="Name0" presStyleCnt="0">
        <dgm:presLayoutVars>
          <dgm:dir/>
          <dgm:resizeHandles val="exact"/>
        </dgm:presLayoutVars>
      </dgm:prSet>
      <dgm:spPr/>
    </dgm:pt>
    <dgm:pt modelId="{57A40E65-547B-ED4C-BF99-392EC1C6FCDC}" type="pres">
      <dgm:prSet presAssocID="{4532A7ED-73AB-2942-B52F-4DCE08EF5332}" presName="node" presStyleLbl="node1" presStyleIdx="0" presStyleCnt="7">
        <dgm:presLayoutVars>
          <dgm:bulletEnabled val="1"/>
        </dgm:presLayoutVars>
      </dgm:prSet>
      <dgm:spPr/>
    </dgm:pt>
    <dgm:pt modelId="{5004796D-FA4E-6E47-8F3B-CC53FC867C1C}" type="pres">
      <dgm:prSet presAssocID="{09EB2424-2535-B14F-92D4-D010D624DDFC}" presName="sibTrans" presStyleLbl="sibTrans2D1" presStyleIdx="0" presStyleCnt="6"/>
      <dgm:spPr/>
    </dgm:pt>
    <dgm:pt modelId="{A0CCDF3F-DB79-4241-B6C7-B83CF076F062}" type="pres">
      <dgm:prSet presAssocID="{09EB2424-2535-B14F-92D4-D010D624DDFC}" presName="connectorText" presStyleLbl="sibTrans2D1" presStyleIdx="0" presStyleCnt="6"/>
      <dgm:spPr/>
    </dgm:pt>
    <dgm:pt modelId="{90650962-263A-574C-B0D2-82AE85600DC9}" type="pres">
      <dgm:prSet presAssocID="{4F46B073-A966-744C-B8FE-177B01E5358D}" presName="node" presStyleLbl="node1" presStyleIdx="1" presStyleCnt="7">
        <dgm:presLayoutVars>
          <dgm:bulletEnabled val="1"/>
        </dgm:presLayoutVars>
      </dgm:prSet>
      <dgm:spPr/>
    </dgm:pt>
    <dgm:pt modelId="{282DEAE4-6E4C-9140-8C7C-46CC6B10E785}" type="pres">
      <dgm:prSet presAssocID="{91FEE97D-D032-7C41-9618-A9A3C0E486C7}" presName="sibTrans" presStyleLbl="sibTrans2D1" presStyleIdx="1" presStyleCnt="6"/>
      <dgm:spPr/>
    </dgm:pt>
    <dgm:pt modelId="{5C5311C5-6EAE-FE45-9CBF-9CA5A7891506}" type="pres">
      <dgm:prSet presAssocID="{91FEE97D-D032-7C41-9618-A9A3C0E486C7}" presName="connectorText" presStyleLbl="sibTrans2D1" presStyleIdx="1" presStyleCnt="6"/>
      <dgm:spPr/>
    </dgm:pt>
    <dgm:pt modelId="{D0EDD534-9DFD-AE4A-9290-CDC9D22528F3}" type="pres">
      <dgm:prSet presAssocID="{EA33FAF1-7C74-F448-8E59-2E66E8595995}" presName="node" presStyleLbl="node1" presStyleIdx="2" presStyleCnt="7">
        <dgm:presLayoutVars>
          <dgm:bulletEnabled val="1"/>
        </dgm:presLayoutVars>
      </dgm:prSet>
      <dgm:spPr/>
    </dgm:pt>
    <dgm:pt modelId="{D6375375-3D92-2F4E-85E9-A8A3D269853E}" type="pres">
      <dgm:prSet presAssocID="{72FE4C48-96C5-7A41-9B2A-8454BD310A18}" presName="sibTrans" presStyleLbl="sibTrans2D1" presStyleIdx="2" presStyleCnt="6"/>
      <dgm:spPr/>
    </dgm:pt>
    <dgm:pt modelId="{30767FEC-C1F0-1740-BD9C-05373F3FCCD5}" type="pres">
      <dgm:prSet presAssocID="{72FE4C48-96C5-7A41-9B2A-8454BD310A18}" presName="connectorText" presStyleLbl="sibTrans2D1" presStyleIdx="2" presStyleCnt="6"/>
      <dgm:spPr/>
    </dgm:pt>
    <dgm:pt modelId="{E711AFE4-82FF-B047-99BE-DB8DC0D2FA82}" type="pres">
      <dgm:prSet presAssocID="{6F07E1CA-CA4D-DC41-A0AA-FE2B10E492D6}" presName="node" presStyleLbl="node1" presStyleIdx="3" presStyleCnt="7">
        <dgm:presLayoutVars>
          <dgm:bulletEnabled val="1"/>
        </dgm:presLayoutVars>
      </dgm:prSet>
      <dgm:spPr/>
    </dgm:pt>
    <dgm:pt modelId="{2330A1E2-889C-F14A-B018-04FB81B569E6}" type="pres">
      <dgm:prSet presAssocID="{0E777524-B89B-ED43-9558-9B1AEADF21CE}" presName="sibTrans" presStyleLbl="sibTrans2D1" presStyleIdx="3" presStyleCnt="6"/>
      <dgm:spPr/>
    </dgm:pt>
    <dgm:pt modelId="{5CAC4B41-D977-A64D-BC2D-9E61335EFCED}" type="pres">
      <dgm:prSet presAssocID="{0E777524-B89B-ED43-9558-9B1AEADF21CE}" presName="connectorText" presStyleLbl="sibTrans2D1" presStyleIdx="3" presStyleCnt="6"/>
      <dgm:spPr/>
    </dgm:pt>
    <dgm:pt modelId="{F955F17C-E2DF-FB48-AD82-439DC0455D7B}" type="pres">
      <dgm:prSet presAssocID="{652EFA23-147E-8547-85A9-079B0A941FED}" presName="node" presStyleLbl="node1" presStyleIdx="4" presStyleCnt="7">
        <dgm:presLayoutVars>
          <dgm:bulletEnabled val="1"/>
        </dgm:presLayoutVars>
      </dgm:prSet>
      <dgm:spPr/>
    </dgm:pt>
    <dgm:pt modelId="{18B663B0-888C-014C-82B6-BEDE35D9496A}" type="pres">
      <dgm:prSet presAssocID="{4FE29975-F97C-D543-8073-430D3C5CA95A}" presName="sibTrans" presStyleLbl="sibTrans2D1" presStyleIdx="4" presStyleCnt="6"/>
      <dgm:spPr/>
    </dgm:pt>
    <dgm:pt modelId="{961F7C34-65E3-F749-9574-BC0B69BA46C7}" type="pres">
      <dgm:prSet presAssocID="{4FE29975-F97C-D543-8073-430D3C5CA95A}" presName="connectorText" presStyleLbl="sibTrans2D1" presStyleIdx="4" presStyleCnt="6"/>
      <dgm:spPr/>
    </dgm:pt>
    <dgm:pt modelId="{29713C6C-4515-F448-AA6F-7C2058103FAD}" type="pres">
      <dgm:prSet presAssocID="{3A580EBE-1082-3244-B472-B063AE40E247}" presName="node" presStyleLbl="node1" presStyleIdx="5" presStyleCnt="7">
        <dgm:presLayoutVars>
          <dgm:bulletEnabled val="1"/>
        </dgm:presLayoutVars>
      </dgm:prSet>
      <dgm:spPr/>
    </dgm:pt>
    <dgm:pt modelId="{8929E0EF-40B8-044B-8AA6-401E4D0CF166}" type="pres">
      <dgm:prSet presAssocID="{902894CB-B3E5-704C-8CB4-B9D8D36E221E}" presName="sibTrans" presStyleLbl="sibTrans2D1" presStyleIdx="5" presStyleCnt="6"/>
      <dgm:spPr/>
    </dgm:pt>
    <dgm:pt modelId="{0D1F8D58-B79B-0741-844F-0433476B1E52}" type="pres">
      <dgm:prSet presAssocID="{902894CB-B3E5-704C-8CB4-B9D8D36E221E}" presName="connectorText" presStyleLbl="sibTrans2D1" presStyleIdx="5" presStyleCnt="6"/>
      <dgm:spPr/>
    </dgm:pt>
    <dgm:pt modelId="{A8D9E1B9-659C-E144-B506-B5FDA5B07D52}" type="pres">
      <dgm:prSet presAssocID="{FD95B339-14EB-E746-8EF0-DF7D2D228008}" presName="node" presStyleLbl="node1" presStyleIdx="6" presStyleCnt="7">
        <dgm:presLayoutVars>
          <dgm:bulletEnabled val="1"/>
        </dgm:presLayoutVars>
      </dgm:prSet>
      <dgm:spPr/>
    </dgm:pt>
  </dgm:ptLst>
  <dgm:cxnLst>
    <dgm:cxn modelId="{45F77105-1568-854E-B8A5-29CC1C71FCB3}" type="presOf" srcId="{72FE4C48-96C5-7A41-9B2A-8454BD310A18}" destId="{30767FEC-C1F0-1740-BD9C-05373F3FCCD5}" srcOrd="1" destOrd="0" presId="urn:microsoft.com/office/officeart/2005/8/layout/process1"/>
    <dgm:cxn modelId="{FBBFE706-991E-0643-8BEF-DB1E955BC047}" type="presOf" srcId="{91FEE97D-D032-7C41-9618-A9A3C0E486C7}" destId="{282DEAE4-6E4C-9140-8C7C-46CC6B10E785}" srcOrd="0" destOrd="0" presId="urn:microsoft.com/office/officeart/2005/8/layout/process1"/>
    <dgm:cxn modelId="{DB862513-94DC-334A-A96F-CB42F93FA8DD}" type="presOf" srcId="{4F46B073-A966-744C-B8FE-177B01E5358D}" destId="{90650962-263A-574C-B0D2-82AE85600DC9}" srcOrd="0" destOrd="0" presId="urn:microsoft.com/office/officeart/2005/8/layout/process1"/>
    <dgm:cxn modelId="{6BDE9D15-20EA-DA4C-A4F2-98F2B076DA45}" type="presOf" srcId="{72FE4C48-96C5-7A41-9B2A-8454BD310A18}" destId="{D6375375-3D92-2F4E-85E9-A8A3D269853E}" srcOrd="0" destOrd="0" presId="urn:microsoft.com/office/officeart/2005/8/layout/process1"/>
    <dgm:cxn modelId="{3FAC7120-F4A7-7348-83A3-69C8EFDC53C7}" srcId="{829456B9-C1D6-AA47-A239-C5E67980194A}" destId="{652EFA23-147E-8547-85A9-079B0A941FED}" srcOrd="4" destOrd="0" parTransId="{35B94E5F-CC16-2D4E-92E2-6EC4B7B25530}" sibTransId="{4FE29975-F97C-D543-8073-430D3C5CA95A}"/>
    <dgm:cxn modelId="{1043DC4B-73D3-5641-82C1-CA3CE7C745D0}" type="presOf" srcId="{0E777524-B89B-ED43-9558-9B1AEADF21CE}" destId="{5CAC4B41-D977-A64D-BC2D-9E61335EFCED}" srcOrd="1" destOrd="0" presId="urn:microsoft.com/office/officeart/2005/8/layout/process1"/>
    <dgm:cxn modelId="{44043053-DBC0-8F43-84D0-EDB59C6B41FE}" type="presOf" srcId="{3A580EBE-1082-3244-B472-B063AE40E247}" destId="{29713C6C-4515-F448-AA6F-7C2058103FAD}" srcOrd="0" destOrd="0" presId="urn:microsoft.com/office/officeart/2005/8/layout/process1"/>
    <dgm:cxn modelId="{3A9B575A-567A-E04D-BECB-E1631A8B9A6C}" type="presOf" srcId="{09EB2424-2535-B14F-92D4-D010D624DDFC}" destId="{A0CCDF3F-DB79-4241-B6C7-B83CF076F062}" srcOrd="1" destOrd="0" presId="urn:microsoft.com/office/officeart/2005/8/layout/process1"/>
    <dgm:cxn modelId="{6D56CE67-A150-D746-907E-4551AA6D6D0B}" type="presOf" srcId="{0E777524-B89B-ED43-9558-9B1AEADF21CE}" destId="{2330A1E2-889C-F14A-B018-04FB81B569E6}" srcOrd="0" destOrd="0" presId="urn:microsoft.com/office/officeart/2005/8/layout/process1"/>
    <dgm:cxn modelId="{7345E86A-5C56-9E4B-A2A6-39B675C79C19}" type="presOf" srcId="{4532A7ED-73AB-2942-B52F-4DCE08EF5332}" destId="{57A40E65-547B-ED4C-BF99-392EC1C6FCDC}" srcOrd="0" destOrd="0" presId="urn:microsoft.com/office/officeart/2005/8/layout/process1"/>
    <dgm:cxn modelId="{38388580-C4FA-FC45-8108-CF6394819CE4}" type="presOf" srcId="{902894CB-B3E5-704C-8CB4-B9D8D36E221E}" destId="{8929E0EF-40B8-044B-8AA6-401E4D0CF166}" srcOrd="0" destOrd="0" presId="urn:microsoft.com/office/officeart/2005/8/layout/process1"/>
    <dgm:cxn modelId="{69F7F783-EC22-B54A-81CD-31F3AC877C2A}" type="presOf" srcId="{652EFA23-147E-8547-85A9-079B0A941FED}" destId="{F955F17C-E2DF-FB48-AD82-439DC0455D7B}" srcOrd="0" destOrd="0" presId="urn:microsoft.com/office/officeart/2005/8/layout/process1"/>
    <dgm:cxn modelId="{2B09188E-0C77-5445-9062-D4607F0A7697}" type="presOf" srcId="{09EB2424-2535-B14F-92D4-D010D624DDFC}" destId="{5004796D-FA4E-6E47-8F3B-CC53FC867C1C}" srcOrd="0" destOrd="0" presId="urn:microsoft.com/office/officeart/2005/8/layout/process1"/>
    <dgm:cxn modelId="{BF4B7494-78C7-A84D-ADB8-17D34E908859}" type="presOf" srcId="{4FE29975-F97C-D543-8073-430D3C5CA95A}" destId="{18B663B0-888C-014C-82B6-BEDE35D9496A}" srcOrd="0" destOrd="0" presId="urn:microsoft.com/office/officeart/2005/8/layout/process1"/>
    <dgm:cxn modelId="{52F651AA-D77F-DB43-B47A-0989CEA9C112}" type="presOf" srcId="{EA33FAF1-7C74-F448-8E59-2E66E8595995}" destId="{D0EDD534-9DFD-AE4A-9290-CDC9D22528F3}" srcOrd="0" destOrd="0" presId="urn:microsoft.com/office/officeart/2005/8/layout/process1"/>
    <dgm:cxn modelId="{24A003AC-D385-7446-B9BE-437A944D48A4}" type="presOf" srcId="{FD95B339-14EB-E746-8EF0-DF7D2D228008}" destId="{A8D9E1B9-659C-E144-B506-B5FDA5B07D52}" srcOrd="0" destOrd="0" presId="urn:microsoft.com/office/officeart/2005/8/layout/process1"/>
    <dgm:cxn modelId="{ED09AEAE-E8B0-7A46-837E-0D6E5A95942F}" srcId="{829456B9-C1D6-AA47-A239-C5E67980194A}" destId="{3A580EBE-1082-3244-B472-B063AE40E247}" srcOrd="5" destOrd="0" parTransId="{C55C66A4-4F5D-FF4E-9553-D1BB1DB5BB9B}" sibTransId="{902894CB-B3E5-704C-8CB4-B9D8D36E221E}"/>
    <dgm:cxn modelId="{C9BD9FB8-430E-284A-9808-324F982F3FBC}" type="presOf" srcId="{902894CB-B3E5-704C-8CB4-B9D8D36E221E}" destId="{0D1F8D58-B79B-0741-844F-0433476B1E52}" srcOrd="1" destOrd="0" presId="urn:microsoft.com/office/officeart/2005/8/layout/process1"/>
    <dgm:cxn modelId="{5C1B65C1-6F37-BE46-9C90-7B212D66E41E}" srcId="{829456B9-C1D6-AA47-A239-C5E67980194A}" destId="{EA33FAF1-7C74-F448-8E59-2E66E8595995}" srcOrd="2" destOrd="0" parTransId="{E5AE8C87-A424-9448-9172-6CB57AA7C0F3}" sibTransId="{72FE4C48-96C5-7A41-9B2A-8454BD310A18}"/>
    <dgm:cxn modelId="{0A72D7C1-31D2-8349-8AF7-DA309C3CE00B}" srcId="{829456B9-C1D6-AA47-A239-C5E67980194A}" destId="{6F07E1CA-CA4D-DC41-A0AA-FE2B10E492D6}" srcOrd="3" destOrd="0" parTransId="{198EC98C-54D6-024C-86BE-A4FD7CDB521E}" sibTransId="{0E777524-B89B-ED43-9558-9B1AEADF21CE}"/>
    <dgm:cxn modelId="{56AC5CC6-D22D-0B4D-A3C4-4326606728D4}" srcId="{829456B9-C1D6-AA47-A239-C5E67980194A}" destId="{4532A7ED-73AB-2942-B52F-4DCE08EF5332}" srcOrd="0" destOrd="0" parTransId="{0A009D41-C06C-BA46-90D6-7A636BDAD410}" sibTransId="{09EB2424-2535-B14F-92D4-D010D624DDFC}"/>
    <dgm:cxn modelId="{A8F637CE-E520-8F4E-B9A5-478166BB2082}" type="presOf" srcId="{4FE29975-F97C-D543-8073-430D3C5CA95A}" destId="{961F7C34-65E3-F749-9574-BC0B69BA46C7}" srcOrd="1" destOrd="0" presId="urn:microsoft.com/office/officeart/2005/8/layout/process1"/>
    <dgm:cxn modelId="{273814CF-CE7A-764D-998A-64C1CFFAC0FE}" type="presOf" srcId="{91FEE97D-D032-7C41-9618-A9A3C0E486C7}" destId="{5C5311C5-6EAE-FE45-9CBF-9CA5A7891506}" srcOrd="1" destOrd="0" presId="urn:microsoft.com/office/officeart/2005/8/layout/process1"/>
    <dgm:cxn modelId="{EEA789D2-71BB-5F4F-9429-2F44069D1DD6}" srcId="{829456B9-C1D6-AA47-A239-C5E67980194A}" destId="{FD95B339-14EB-E746-8EF0-DF7D2D228008}" srcOrd="6" destOrd="0" parTransId="{D0354562-AC96-4D45-8EBE-3E1768F2FF0B}" sibTransId="{FFAD9E56-077D-6640-B59E-2939ECBF54CC}"/>
    <dgm:cxn modelId="{31BE7ED9-ACC2-614E-B88C-B6AA5F78B7C4}" type="presOf" srcId="{6F07E1CA-CA4D-DC41-A0AA-FE2B10E492D6}" destId="{E711AFE4-82FF-B047-99BE-DB8DC0D2FA82}" srcOrd="0" destOrd="0" presId="urn:microsoft.com/office/officeart/2005/8/layout/process1"/>
    <dgm:cxn modelId="{4869ABE4-55AD-E54E-A129-1BF42EB5917C}" srcId="{829456B9-C1D6-AA47-A239-C5E67980194A}" destId="{4F46B073-A966-744C-B8FE-177B01E5358D}" srcOrd="1" destOrd="0" parTransId="{E23AF68B-1198-2249-9A07-CA42F6152CC4}" sibTransId="{91FEE97D-D032-7C41-9618-A9A3C0E486C7}"/>
    <dgm:cxn modelId="{CB6F11E9-E988-4C43-9D7A-CBB53191FBF8}" type="presOf" srcId="{829456B9-C1D6-AA47-A239-C5E67980194A}" destId="{E4BF6979-936B-E244-B700-49522D32A9E3}" srcOrd="0" destOrd="0" presId="urn:microsoft.com/office/officeart/2005/8/layout/process1"/>
    <dgm:cxn modelId="{73F6B7A8-BDED-EF41-A7EB-8508CFAEC9CC}" type="presParOf" srcId="{E4BF6979-936B-E244-B700-49522D32A9E3}" destId="{57A40E65-547B-ED4C-BF99-392EC1C6FCDC}" srcOrd="0" destOrd="0" presId="urn:microsoft.com/office/officeart/2005/8/layout/process1"/>
    <dgm:cxn modelId="{7F6FDE32-2CFB-BC4F-B9C8-70A0D15E9949}" type="presParOf" srcId="{E4BF6979-936B-E244-B700-49522D32A9E3}" destId="{5004796D-FA4E-6E47-8F3B-CC53FC867C1C}" srcOrd="1" destOrd="0" presId="urn:microsoft.com/office/officeart/2005/8/layout/process1"/>
    <dgm:cxn modelId="{477CD9CB-531D-D042-8692-3FE0E7409E82}" type="presParOf" srcId="{5004796D-FA4E-6E47-8F3B-CC53FC867C1C}" destId="{A0CCDF3F-DB79-4241-B6C7-B83CF076F062}" srcOrd="0" destOrd="0" presId="urn:microsoft.com/office/officeart/2005/8/layout/process1"/>
    <dgm:cxn modelId="{81FE59BC-F615-7240-8F7F-81EA4FA6AFA1}" type="presParOf" srcId="{E4BF6979-936B-E244-B700-49522D32A9E3}" destId="{90650962-263A-574C-B0D2-82AE85600DC9}" srcOrd="2" destOrd="0" presId="urn:microsoft.com/office/officeart/2005/8/layout/process1"/>
    <dgm:cxn modelId="{CC828B0F-88F7-5A44-ACCD-555D7C82C271}" type="presParOf" srcId="{E4BF6979-936B-E244-B700-49522D32A9E3}" destId="{282DEAE4-6E4C-9140-8C7C-46CC6B10E785}" srcOrd="3" destOrd="0" presId="urn:microsoft.com/office/officeart/2005/8/layout/process1"/>
    <dgm:cxn modelId="{64EDACB4-EAB3-5B4E-B9D1-E5B0F8CB1915}" type="presParOf" srcId="{282DEAE4-6E4C-9140-8C7C-46CC6B10E785}" destId="{5C5311C5-6EAE-FE45-9CBF-9CA5A7891506}" srcOrd="0" destOrd="0" presId="urn:microsoft.com/office/officeart/2005/8/layout/process1"/>
    <dgm:cxn modelId="{24BEF06B-0B96-5F48-A03D-2FD55B51363B}" type="presParOf" srcId="{E4BF6979-936B-E244-B700-49522D32A9E3}" destId="{D0EDD534-9DFD-AE4A-9290-CDC9D22528F3}" srcOrd="4" destOrd="0" presId="urn:microsoft.com/office/officeart/2005/8/layout/process1"/>
    <dgm:cxn modelId="{A1EAD1BD-F138-AD4D-8AD2-427BFEC5815B}" type="presParOf" srcId="{E4BF6979-936B-E244-B700-49522D32A9E3}" destId="{D6375375-3D92-2F4E-85E9-A8A3D269853E}" srcOrd="5" destOrd="0" presId="urn:microsoft.com/office/officeart/2005/8/layout/process1"/>
    <dgm:cxn modelId="{A45C4F4E-5BDF-A04F-87F9-4D22E914D936}" type="presParOf" srcId="{D6375375-3D92-2F4E-85E9-A8A3D269853E}" destId="{30767FEC-C1F0-1740-BD9C-05373F3FCCD5}" srcOrd="0" destOrd="0" presId="urn:microsoft.com/office/officeart/2005/8/layout/process1"/>
    <dgm:cxn modelId="{3D53F066-9843-7344-8774-B8789D608925}" type="presParOf" srcId="{E4BF6979-936B-E244-B700-49522D32A9E3}" destId="{E711AFE4-82FF-B047-99BE-DB8DC0D2FA82}" srcOrd="6" destOrd="0" presId="urn:microsoft.com/office/officeart/2005/8/layout/process1"/>
    <dgm:cxn modelId="{FD68EBC8-7904-FA48-8DE4-574D32221976}" type="presParOf" srcId="{E4BF6979-936B-E244-B700-49522D32A9E3}" destId="{2330A1E2-889C-F14A-B018-04FB81B569E6}" srcOrd="7" destOrd="0" presId="urn:microsoft.com/office/officeart/2005/8/layout/process1"/>
    <dgm:cxn modelId="{07EB16CD-5BB5-6E4C-AC53-B73B1F7EA378}" type="presParOf" srcId="{2330A1E2-889C-F14A-B018-04FB81B569E6}" destId="{5CAC4B41-D977-A64D-BC2D-9E61335EFCED}" srcOrd="0" destOrd="0" presId="urn:microsoft.com/office/officeart/2005/8/layout/process1"/>
    <dgm:cxn modelId="{7E347EF4-26AB-CA4B-BEDE-1F5A77572099}" type="presParOf" srcId="{E4BF6979-936B-E244-B700-49522D32A9E3}" destId="{F955F17C-E2DF-FB48-AD82-439DC0455D7B}" srcOrd="8" destOrd="0" presId="urn:microsoft.com/office/officeart/2005/8/layout/process1"/>
    <dgm:cxn modelId="{7C678283-A17E-0145-8B0C-9C8EB5498A43}" type="presParOf" srcId="{E4BF6979-936B-E244-B700-49522D32A9E3}" destId="{18B663B0-888C-014C-82B6-BEDE35D9496A}" srcOrd="9" destOrd="0" presId="urn:microsoft.com/office/officeart/2005/8/layout/process1"/>
    <dgm:cxn modelId="{8231174E-63E9-E143-975E-5816D499B809}" type="presParOf" srcId="{18B663B0-888C-014C-82B6-BEDE35D9496A}" destId="{961F7C34-65E3-F749-9574-BC0B69BA46C7}" srcOrd="0" destOrd="0" presId="urn:microsoft.com/office/officeart/2005/8/layout/process1"/>
    <dgm:cxn modelId="{FE5F1D42-D910-664A-9F9F-7B3BE5678F4E}" type="presParOf" srcId="{E4BF6979-936B-E244-B700-49522D32A9E3}" destId="{29713C6C-4515-F448-AA6F-7C2058103FAD}" srcOrd="10" destOrd="0" presId="urn:microsoft.com/office/officeart/2005/8/layout/process1"/>
    <dgm:cxn modelId="{8A5CAC62-9746-CB48-940A-49CD8F72C458}" type="presParOf" srcId="{E4BF6979-936B-E244-B700-49522D32A9E3}" destId="{8929E0EF-40B8-044B-8AA6-401E4D0CF166}" srcOrd="11" destOrd="0" presId="urn:microsoft.com/office/officeart/2005/8/layout/process1"/>
    <dgm:cxn modelId="{6B4D888E-1C1E-7D41-BD5F-32DBC45E37E2}" type="presParOf" srcId="{8929E0EF-40B8-044B-8AA6-401E4D0CF166}" destId="{0D1F8D58-B79B-0741-844F-0433476B1E52}" srcOrd="0" destOrd="0" presId="urn:microsoft.com/office/officeart/2005/8/layout/process1"/>
    <dgm:cxn modelId="{31F06CF4-482E-5A48-9832-D847D115DD3E}" type="presParOf" srcId="{E4BF6979-936B-E244-B700-49522D32A9E3}" destId="{A8D9E1B9-659C-E144-B506-B5FDA5B07D52}"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7B887C-9EEF-314A-A5CB-E91648FA6E3E}" type="doc">
      <dgm:prSet loTypeId="urn:microsoft.com/office/officeart/2005/8/layout/process1" loCatId="" qsTypeId="urn:microsoft.com/office/officeart/2005/8/quickstyle/simple1" qsCatId="simple" csTypeId="urn:microsoft.com/office/officeart/2005/8/colors/accent1_2" csCatId="accent1" phldr="1"/>
      <dgm:spPr/>
    </dgm:pt>
    <dgm:pt modelId="{D6AFDD50-F7D2-9945-86D7-9D56CA451EC0}">
      <dgm:prSet phldrT="[Text]"/>
      <dgm:spPr/>
      <dgm:t>
        <a:bodyPr/>
        <a:lstStyle/>
        <a:p>
          <a:r>
            <a:rPr lang="en-US" dirty="0"/>
            <a:t>Unstructured data of current customers</a:t>
          </a:r>
        </a:p>
      </dgm:t>
    </dgm:pt>
    <dgm:pt modelId="{FBD70E29-D80C-044D-B8AC-3E1F2E2E4CAE}" type="parTrans" cxnId="{E95EDB63-9899-CA42-B12A-A69C6C4F2FF8}">
      <dgm:prSet/>
      <dgm:spPr/>
      <dgm:t>
        <a:bodyPr/>
        <a:lstStyle/>
        <a:p>
          <a:endParaRPr lang="en-US"/>
        </a:p>
      </dgm:t>
    </dgm:pt>
    <dgm:pt modelId="{46E2A9A5-3CD5-3144-87E0-F4A92E15C6B3}" type="sibTrans" cxnId="{E95EDB63-9899-CA42-B12A-A69C6C4F2FF8}">
      <dgm:prSet/>
      <dgm:spPr/>
      <dgm:t>
        <a:bodyPr/>
        <a:lstStyle/>
        <a:p>
          <a:endParaRPr lang="en-US"/>
        </a:p>
      </dgm:t>
    </dgm:pt>
    <dgm:pt modelId="{4D30E402-7EDB-C44C-820F-361DFFEBBAC3}">
      <dgm:prSet phldrT="[Text]"/>
      <dgm:spPr>
        <a:solidFill>
          <a:schemeClr val="tx2"/>
        </a:solidFill>
      </dgm:spPr>
      <dgm:t>
        <a:bodyPr/>
        <a:lstStyle/>
        <a:p>
          <a:r>
            <a:rPr lang="en-US" dirty="0"/>
            <a:t>Unsupervised learning</a:t>
          </a:r>
        </a:p>
      </dgm:t>
    </dgm:pt>
    <dgm:pt modelId="{867AB58E-3456-3548-A5E3-88168453F19F}" type="parTrans" cxnId="{F90FE556-84D9-814C-AB49-B4BA5BE57453}">
      <dgm:prSet/>
      <dgm:spPr/>
      <dgm:t>
        <a:bodyPr/>
        <a:lstStyle/>
        <a:p>
          <a:endParaRPr lang="en-US"/>
        </a:p>
      </dgm:t>
    </dgm:pt>
    <dgm:pt modelId="{046C17A2-968E-9A40-B5D9-E18EE7E3F0C3}" type="sibTrans" cxnId="{F90FE556-84D9-814C-AB49-B4BA5BE57453}">
      <dgm:prSet/>
      <dgm:spPr/>
      <dgm:t>
        <a:bodyPr/>
        <a:lstStyle/>
        <a:p>
          <a:endParaRPr lang="en-US"/>
        </a:p>
      </dgm:t>
    </dgm:pt>
    <dgm:pt modelId="{D0256226-77A1-334A-9A05-D4DA7930BCF6}">
      <dgm:prSet phldrT="[Text]"/>
      <dgm:spPr/>
      <dgm:t>
        <a:bodyPr/>
        <a:lstStyle/>
        <a:p>
          <a:r>
            <a:rPr lang="en-US" dirty="0"/>
            <a:t>Current customers segmented</a:t>
          </a:r>
        </a:p>
      </dgm:t>
    </dgm:pt>
    <dgm:pt modelId="{89FF9D08-07AE-9D4E-B7C9-BC001DA874D9}" type="parTrans" cxnId="{C477EBA6-DE5C-0149-8AE0-27DC9CFC1A49}">
      <dgm:prSet/>
      <dgm:spPr/>
      <dgm:t>
        <a:bodyPr/>
        <a:lstStyle/>
        <a:p>
          <a:endParaRPr lang="en-US"/>
        </a:p>
      </dgm:t>
    </dgm:pt>
    <dgm:pt modelId="{C0F14EC7-D1E5-8B46-84D6-C268FF94161F}" type="sibTrans" cxnId="{C477EBA6-DE5C-0149-8AE0-27DC9CFC1A49}">
      <dgm:prSet/>
      <dgm:spPr/>
      <dgm:t>
        <a:bodyPr/>
        <a:lstStyle/>
        <a:p>
          <a:endParaRPr lang="en-US"/>
        </a:p>
      </dgm:t>
    </dgm:pt>
    <dgm:pt modelId="{681D6532-60BD-9940-A9B4-71F4A3998F38}">
      <dgm:prSet/>
      <dgm:spPr>
        <a:solidFill>
          <a:schemeClr val="tx2"/>
        </a:solidFill>
      </dgm:spPr>
      <dgm:t>
        <a:bodyPr/>
        <a:lstStyle/>
        <a:p>
          <a:r>
            <a:rPr lang="en-US" dirty="0"/>
            <a:t>Supervised learning</a:t>
          </a:r>
        </a:p>
      </dgm:t>
    </dgm:pt>
    <dgm:pt modelId="{52EE9923-AB94-304E-9EB1-B05393C3B498}" type="parTrans" cxnId="{77BB3CAA-0B6E-9E44-9CB8-6E6124849342}">
      <dgm:prSet/>
      <dgm:spPr/>
      <dgm:t>
        <a:bodyPr/>
        <a:lstStyle/>
        <a:p>
          <a:endParaRPr lang="en-US"/>
        </a:p>
      </dgm:t>
    </dgm:pt>
    <dgm:pt modelId="{6EDBF883-0A8C-864A-80BD-7531B4B0FCEB}" type="sibTrans" cxnId="{77BB3CAA-0B6E-9E44-9CB8-6E6124849342}">
      <dgm:prSet/>
      <dgm:spPr/>
      <dgm:t>
        <a:bodyPr/>
        <a:lstStyle/>
        <a:p>
          <a:endParaRPr lang="en-US"/>
        </a:p>
      </dgm:t>
    </dgm:pt>
    <dgm:pt modelId="{660AE5D4-5898-AC4B-A52A-FC8B32E229C0}">
      <dgm:prSet/>
      <dgm:spPr/>
      <dgm:t>
        <a:bodyPr/>
        <a:lstStyle/>
        <a:p>
          <a:r>
            <a:rPr lang="en-US" dirty="0"/>
            <a:t>Predict segment membership of new customers</a:t>
          </a:r>
        </a:p>
      </dgm:t>
    </dgm:pt>
    <dgm:pt modelId="{AE18910B-BEA4-2F4F-A9EF-862603FEFB66}" type="parTrans" cxnId="{DDE63588-538B-2E47-8137-542F7C7E7747}">
      <dgm:prSet/>
      <dgm:spPr/>
      <dgm:t>
        <a:bodyPr/>
        <a:lstStyle/>
        <a:p>
          <a:endParaRPr lang="en-US"/>
        </a:p>
      </dgm:t>
    </dgm:pt>
    <dgm:pt modelId="{5CC099BF-B929-2145-A817-BDA57EFABF4B}" type="sibTrans" cxnId="{DDE63588-538B-2E47-8137-542F7C7E7747}">
      <dgm:prSet/>
      <dgm:spPr/>
      <dgm:t>
        <a:bodyPr/>
        <a:lstStyle/>
        <a:p>
          <a:endParaRPr lang="en-US"/>
        </a:p>
      </dgm:t>
    </dgm:pt>
    <dgm:pt modelId="{8CDEBF27-48D3-A44C-82D2-479A2690DC66}" type="pres">
      <dgm:prSet presAssocID="{A37B887C-9EEF-314A-A5CB-E91648FA6E3E}" presName="Name0" presStyleCnt="0">
        <dgm:presLayoutVars>
          <dgm:dir/>
          <dgm:resizeHandles val="exact"/>
        </dgm:presLayoutVars>
      </dgm:prSet>
      <dgm:spPr/>
    </dgm:pt>
    <dgm:pt modelId="{36668575-6978-754A-AFC5-CD8767D90771}" type="pres">
      <dgm:prSet presAssocID="{D6AFDD50-F7D2-9945-86D7-9D56CA451EC0}" presName="node" presStyleLbl="node1" presStyleIdx="0" presStyleCnt="5">
        <dgm:presLayoutVars>
          <dgm:bulletEnabled val="1"/>
        </dgm:presLayoutVars>
      </dgm:prSet>
      <dgm:spPr/>
    </dgm:pt>
    <dgm:pt modelId="{203BFAE2-D9CB-4A40-8662-0B2537EF9E54}" type="pres">
      <dgm:prSet presAssocID="{46E2A9A5-3CD5-3144-87E0-F4A92E15C6B3}" presName="sibTrans" presStyleLbl="sibTrans2D1" presStyleIdx="0" presStyleCnt="4"/>
      <dgm:spPr/>
    </dgm:pt>
    <dgm:pt modelId="{543EB896-B98E-D141-A59B-08980EF024B6}" type="pres">
      <dgm:prSet presAssocID="{46E2A9A5-3CD5-3144-87E0-F4A92E15C6B3}" presName="connectorText" presStyleLbl="sibTrans2D1" presStyleIdx="0" presStyleCnt="4"/>
      <dgm:spPr/>
    </dgm:pt>
    <dgm:pt modelId="{1D9676D4-BD77-8343-A87F-5B80F1B84F94}" type="pres">
      <dgm:prSet presAssocID="{4D30E402-7EDB-C44C-820F-361DFFEBBAC3}" presName="node" presStyleLbl="node1" presStyleIdx="1" presStyleCnt="5">
        <dgm:presLayoutVars>
          <dgm:bulletEnabled val="1"/>
        </dgm:presLayoutVars>
      </dgm:prSet>
      <dgm:spPr/>
    </dgm:pt>
    <dgm:pt modelId="{1DB627A3-FB04-734D-A56C-93F86AC53D16}" type="pres">
      <dgm:prSet presAssocID="{046C17A2-968E-9A40-B5D9-E18EE7E3F0C3}" presName="sibTrans" presStyleLbl="sibTrans2D1" presStyleIdx="1" presStyleCnt="4"/>
      <dgm:spPr/>
    </dgm:pt>
    <dgm:pt modelId="{DC3BBF1E-BF19-C047-B77F-ABE0210AB76D}" type="pres">
      <dgm:prSet presAssocID="{046C17A2-968E-9A40-B5D9-E18EE7E3F0C3}" presName="connectorText" presStyleLbl="sibTrans2D1" presStyleIdx="1" presStyleCnt="4"/>
      <dgm:spPr/>
    </dgm:pt>
    <dgm:pt modelId="{843F46A7-61E3-DC4A-8D10-9E0C5345F41E}" type="pres">
      <dgm:prSet presAssocID="{D0256226-77A1-334A-9A05-D4DA7930BCF6}" presName="node" presStyleLbl="node1" presStyleIdx="2" presStyleCnt="5">
        <dgm:presLayoutVars>
          <dgm:bulletEnabled val="1"/>
        </dgm:presLayoutVars>
      </dgm:prSet>
      <dgm:spPr/>
    </dgm:pt>
    <dgm:pt modelId="{0122B1D9-C6C4-D44B-BFB4-BD2BB2E116EA}" type="pres">
      <dgm:prSet presAssocID="{C0F14EC7-D1E5-8B46-84D6-C268FF94161F}" presName="sibTrans" presStyleLbl="sibTrans2D1" presStyleIdx="2" presStyleCnt="4"/>
      <dgm:spPr/>
    </dgm:pt>
    <dgm:pt modelId="{5E739F62-7AA1-5444-935E-D6C6AE14DAD5}" type="pres">
      <dgm:prSet presAssocID="{C0F14EC7-D1E5-8B46-84D6-C268FF94161F}" presName="connectorText" presStyleLbl="sibTrans2D1" presStyleIdx="2" presStyleCnt="4"/>
      <dgm:spPr/>
    </dgm:pt>
    <dgm:pt modelId="{874AF48B-8787-3C44-B9FD-6FB842426ED8}" type="pres">
      <dgm:prSet presAssocID="{681D6532-60BD-9940-A9B4-71F4A3998F38}" presName="node" presStyleLbl="node1" presStyleIdx="3" presStyleCnt="5">
        <dgm:presLayoutVars>
          <dgm:bulletEnabled val="1"/>
        </dgm:presLayoutVars>
      </dgm:prSet>
      <dgm:spPr/>
    </dgm:pt>
    <dgm:pt modelId="{F4BED2E2-9EA3-794B-B518-070A87402C16}" type="pres">
      <dgm:prSet presAssocID="{6EDBF883-0A8C-864A-80BD-7531B4B0FCEB}" presName="sibTrans" presStyleLbl="sibTrans2D1" presStyleIdx="3" presStyleCnt="4"/>
      <dgm:spPr/>
    </dgm:pt>
    <dgm:pt modelId="{FC47F5C7-B914-A644-AE9E-1F1A5D7C9B46}" type="pres">
      <dgm:prSet presAssocID="{6EDBF883-0A8C-864A-80BD-7531B4B0FCEB}" presName="connectorText" presStyleLbl="sibTrans2D1" presStyleIdx="3" presStyleCnt="4"/>
      <dgm:spPr/>
    </dgm:pt>
    <dgm:pt modelId="{2756E8AA-E464-9C45-90B1-C72C21B60720}" type="pres">
      <dgm:prSet presAssocID="{660AE5D4-5898-AC4B-A52A-FC8B32E229C0}" presName="node" presStyleLbl="node1" presStyleIdx="4" presStyleCnt="5">
        <dgm:presLayoutVars>
          <dgm:bulletEnabled val="1"/>
        </dgm:presLayoutVars>
      </dgm:prSet>
      <dgm:spPr/>
    </dgm:pt>
  </dgm:ptLst>
  <dgm:cxnLst>
    <dgm:cxn modelId="{0A0EC41E-9E23-C148-A778-22427F192D7E}" type="presOf" srcId="{46E2A9A5-3CD5-3144-87E0-F4A92E15C6B3}" destId="{203BFAE2-D9CB-4A40-8662-0B2537EF9E54}" srcOrd="0" destOrd="0" presId="urn:microsoft.com/office/officeart/2005/8/layout/process1"/>
    <dgm:cxn modelId="{CA01FF2D-EA8E-6648-BA1C-90B4489EC868}" type="presOf" srcId="{6EDBF883-0A8C-864A-80BD-7531B4B0FCEB}" destId="{F4BED2E2-9EA3-794B-B518-070A87402C16}" srcOrd="0" destOrd="0" presId="urn:microsoft.com/office/officeart/2005/8/layout/process1"/>
    <dgm:cxn modelId="{A1386A2F-C256-CF45-88B2-AFB8DDF83D67}" type="presOf" srcId="{D0256226-77A1-334A-9A05-D4DA7930BCF6}" destId="{843F46A7-61E3-DC4A-8D10-9E0C5345F41E}" srcOrd="0" destOrd="0" presId="urn:microsoft.com/office/officeart/2005/8/layout/process1"/>
    <dgm:cxn modelId="{A9C25E3D-2105-A043-A3D1-899C1F725A6F}" type="presOf" srcId="{C0F14EC7-D1E5-8B46-84D6-C268FF94161F}" destId="{0122B1D9-C6C4-D44B-BFB4-BD2BB2E116EA}" srcOrd="0" destOrd="0" presId="urn:microsoft.com/office/officeart/2005/8/layout/process1"/>
    <dgm:cxn modelId="{2BD7C64E-BCAF-8443-821C-0A7DA0C0479F}" type="presOf" srcId="{C0F14EC7-D1E5-8B46-84D6-C268FF94161F}" destId="{5E739F62-7AA1-5444-935E-D6C6AE14DAD5}" srcOrd="1" destOrd="0" presId="urn:microsoft.com/office/officeart/2005/8/layout/process1"/>
    <dgm:cxn modelId="{F90FE556-84D9-814C-AB49-B4BA5BE57453}" srcId="{A37B887C-9EEF-314A-A5CB-E91648FA6E3E}" destId="{4D30E402-7EDB-C44C-820F-361DFFEBBAC3}" srcOrd="1" destOrd="0" parTransId="{867AB58E-3456-3548-A5E3-88168453F19F}" sibTransId="{046C17A2-968E-9A40-B5D9-E18EE7E3F0C3}"/>
    <dgm:cxn modelId="{E95EDB63-9899-CA42-B12A-A69C6C4F2FF8}" srcId="{A37B887C-9EEF-314A-A5CB-E91648FA6E3E}" destId="{D6AFDD50-F7D2-9945-86D7-9D56CA451EC0}" srcOrd="0" destOrd="0" parTransId="{FBD70E29-D80C-044D-B8AC-3E1F2E2E4CAE}" sibTransId="{46E2A9A5-3CD5-3144-87E0-F4A92E15C6B3}"/>
    <dgm:cxn modelId="{ADECBE86-53DA-774D-8447-78DC73C718A5}" type="presOf" srcId="{D6AFDD50-F7D2-9945-86D7-9D56CA451EC0}" destId="{36668575-6978-754A-AFC5-CD8767D90771}" srcOrd="0" destOrd="0" presId="urn:microsoft.com/office/officeart/2005/8/layout/process1"/>
    <dgm:cxn modelId="{DDE63588-538B-2E47-8137-542F7C7E7747}" srcId="{A37B887C-9EEF-314A-A5CB-E91648FA6E3E}" destId="{660AE5D4-5898-AC4B-A52A-FC8B32E229C0}" srcOrd="4" destOrd="0" parTransId="{AE18910B-BEA4-2F4F-A9EF-862603FEFB66}" sibTransId="{5CC099BF-B929-2145-A817-BDA57EFABF4B}"/>
    <dgm:cxn modelId="{9CD3068F-069F-6445-8265-EC4587DE2B59}" type="presOf" srcId="{660AE5D4-5898-AC4B-A52A-FC8B32E229C0}" destId="{2756E8AA-E464-9C45-90B1-C72C21B60720}" srcOrd="0" destOrd="0" presId="urn:microsoft.com/office/officeart/2005/8/layout/process1"/>
    <dgm:cxn modelId="{2E55C994-7695-6640-ABF9-ECF4B076344A}" type="presOf" srcId="{046C17A2-968E-9A40-B5D9-E18EE7E3F0C3}" destId="{1DB627A3-FB04-734D-A56C-93F86AC53D16}" srcOrd="0" destOrd="0" presId="urn:microsoft.com/office/officeart/2005/8/layout/process1"/>
    <dgm:cxn modelId="{76F9B1A6-42F5-F741-9C60-8EB94275FF5F}" type="presOf" srcId="{46E2A9A5-3CD5-3144-87E0-F4A92E15C6B3}" destId="{543EB896-B98E-D141-A59B-08980EF024B6}" srcOrd="1" destOrd="0" presId="urn:microsoft.com/office/officeart/2005/8/layout/process1"/>
    <dgm:cxn modelId="{C477EBA6-DE5C-0149-8AE0-27DC9CFC1A49}" srcId="{A37B887C-9EEF-314A-A5CB-E91648FA6E3E}" destId="{D0256226-77A1-334A-9A05-D4DA7930BCF6}" srcOrd="2" destOrd="0" parTransId="{89FF9D08-07AE-9D4E-B7C9-BC001DA874D9}" sibTransId="{C0F14EC7-D1E5-8B46-84D6-C268FF94161F}"/>
    <dgm:cxn modelId="{77BB3CAA-0B6E-9E44-9CB8-6E6124849342}" srcId="{A37B887C-9EEF-314A-A5CB-E91648FA6E3E}" destId="{681D6532-60BD-9940-A9B4-71F4A3998F38}" srcOrd="3" destOrd="0" parTransId="{52EE9923-AB94-304E-9EB1-B05393C3B498}" sibTransId="{6EDBF883-0A8C-864A-80BD-7531B4B0FCEB}"/>
    <dgm:cxn modelId="{1183ABD3-C968-D947-8F6B-1D40B7A7259F}" type="presOf" srcId="{681D6532-60BD-9940-A9B4-71F4A3998F38}" destId="{874AF48B-8787-3C44-B9FD-6FB842426ED8}" srcOrd="0" destOrd="0" presId="urn:microsoft.com/office/officeart/2005/8/layout/process1"/>
    <dgm:cxn modelId="{634138DC-4895-7D4D-A675-F5520C71E836}" type="presOf" srcId="{4D30E402-7EDB-C44C-820F-361DFFEBBAC3}" destId="{1D9676D4-BD77-8343-A87F-5B80F1B84F94}" srcOrd="0" destOrd="0" presId="urn:microsoft.com/office/officeart/2005/8/layout/process1"/>
    <dgm:cxn modelId="{6D5C16EC-AA1B-AD43-88A7-A0A8393DBE5B}" type="presOf" srcId="{6EDBF883-0A8C-864A-80BD-7531B4B0FCEB}" destId="{FC47F5C7-B914-A644-AE9E-1F1A5D7C9B46}" srcOrd="1" destOrd="0" presId="urn:microsoft.com/office/officeart/2005/8/layout/process1"/>
    <dgm:cxn modelId="{F1FE56EF-A43A-8542-B90E-1D509844CB9B}" type="presOf" srcId="{046C17A2-968E-9A40-B5D9-E18EE7E3F0C3}" destId="{DC3BBF1E-BF19-C047-B77F-ABE0210AB76D}" srcOrd="1" destOrd="0" presId="urn:microsoft.com/office/officeart/2005/8/layout/process1"/>
    <dgm:cxn modelId="{8EA815FF-D526-E045-B7AD-2367B2408C5D}" type="presOf" srcId="{A37B887C-9EEF-314A-A5CB-E91648FA6E3E}" destId="{8CDEBF27-48D3-A44C-82D2-479A2690DC66}" srcOrd="0" destOrd="0" presId="urn:microsoft.com/office/officeart/2005/8/layout/process1"/>
    <dgm:cxn modelId="{0FB4253C-CD5E-554B-96E6-9642C03F452B}" type="presParOf" srcId="{8CDEBF27-48D3-A44C-82D2-479A2690DC66}" destId="{36668575-6978-754A-AFC5-CD8767D90771}" srcOrd="0" destOrd="0" presId="urn:microsoft.com/office/officeart/2005/8/layout/process1"/>
    <dgm:cxn modelId="{5160D697-7D8E-8E47-B8A4-EE606771C809}" type="presParOf" srcId="{8CDEBF27-48D3-A44C-82D2-479A2690DC66}" destId="{203BFAE2-D9CB-4A40-8662-0B2537EF9E54}" srcOrd="1" destOrd="0" presId="urn:microsoft.com/office/officeart/2005/8/layout/process1"/>
    <dgm:cxn modelId="{77D70714-4728-1341-BE4A-4DE45AF909BE}" type="presParOf" srcId="{203BFAE2-D9CB-4A40-8662-0B2537EF9E54}" destId="{543EB896-B98E-D141-A59B-08980EF024B6}" srcOrd="0" destOrd="0" presId="urn:microsoft.com/office/officeart/2005/8/layout/process1"/>
    <dgm:cxn modelId="{521EBB5A-1985-9F4B-B974-02074D0F1C87}" type="presParOf" srcId="{8CDEBF27-48D3-A44C-82D2-479A2690DC66}" destId="{1D9676D4-BD77-8343-A87F-5B80F1B84F94}" srcOrd="2" destOrd="0" presId="urn:microsoft.com/office/officeart/2005/8/layout/process1"/>
    <dgm:cxn modelId="{AE501F0A-71B3-E04D-9A5F-4FFC0AFB0EC8}" type="presParOf" srcId="{8CDEBF27-48D3-A44C-82D2-479A2690DC66}" destId="{1DB627A3-FB04-734D-A56C-93F86AC53D16}" srcOrd="3" destOrd="0" presId="urn:microsoft.com/office/officeart/2005/8/layout/process1"/>
    <dgm:cxn modelId="{22FE3AB2-7379-F443-A68C-107BA44C934A}" type="presParOf" srcId="{1DB627A3-FB04-734D-A56C-93F86AC53D16}" destId="{DC3BBF1E-BF19-C047-B77F-ABE0210AB76D}" srcOrd="0" destOrd="0" presId="urn:microsoft.com/office/officeart/2005/8/layout/process1"/>
    <dgm:cxn modelId="{300E1C27-4A8C-EC46-A14F-E6DF23A33310}" type="presParOf" srcId="{8CDEBF27-48D3-A44C-82D2-479A2690DC66}" destId="{843F46A7-61E3-DC4A-8D10-9E0C5345F41E}" srcOrd="4" destOrd="0" presId="urn:microsoft.com/office/officeart/2005/8/layout/process1"/>
    <dgm:cxn modelId="{56DE16DD-DAE3-B847-9787-D3F10AE5E485}" type="presParOf" srcId="{8CDEBF27-48D3-A44C-82D2-479A2690DC66}" destId="{0122B1D9-C6C4-D44B-BFB4-BD2BB2E116EA}" srcOrd="5" destOrd="0" presId="urn:microsoft.com/office/officeart/2005/8/layout/process1"/>
    <dgm:cxn modelId="{FECFC78E-D457-144E-83A4-7C6F512A3CAE}" type="presParOf" srcId="{0122B1D9-C6C4-D44B-BFB4-BD2BB2E116EA}" destId="{5E739F62-7AA1-5444-935E-D6C6AE14DAD5}" srcOrd="0" destOrd="0" presId="urn:microsoft.com/office/officeart/2005/8/layout/process1"/>
    <dgm:cxn modelId="{226F0C27-7419-1B46-9448-FDFCDDB9FB6E}" type="presParOf" srcId="{8CDEBF27-48D3-A44C-82D2-479A2690DC66}" destId="{874AF48B-8787-3C44-B9FD-6FB842426ED8}" srcOrd="6" destOrd="0" presId="urn:microsoft.com/office/officeart/2005/8/layout/process1"/>
    <dgm:cxn modelId="{D4FDF26E-6617-8247-AA6F-A9B70EF9BFE3}" type="presParOf" srcId="{8CDEBF27-48D3-A44C-82D2-479A2690DC66}" destId="{F4BED2E2-9EA3-794B-B518-070A87402C16}" srcOrd="7" destOrd="0" presId="urn:microsoft.com/office/officeart/2005/8/layout/process1"/>
    <dgm:cxn modelId="{66822102-2470-BC4D-8F5E-E2E0EF3F5824}" type="presParOf" srcId="{F4BED2E2-9EA3-794B-B518-070A87402C16}" destId="{FC47F5C7-B914-A644-AE9E-1F1A5D7C9B46}" srcOrd="0" destOrd="0" presId="urn:microsoft.com/office/officeart/2005/8/layout/process1"/>
    <dgm:cxn modelId="{D2EAB5D6-43DC-5644-9B02-BD0FBAD2AF86}" type="presParOf" srcId="{8CDEBF27-48D3-A44C-82D2-479A2690DC66}" destId="{2756E8AA-E464-9C45-90B1-C72C21B6072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8D436E-353C-6F40-98D6-D5B8425DF133}"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6B2F2206-34E6-3045-923A-ACABC1A24CBD}">
      <dgm:prSet phldrT="[Text]"/>
      <dgm:spPr>
        <a:solidFill>
          <a:schemeClr val="tx2"/>
        </a:solidFill>
      </dgm:spPr>
      <dgm:t>
        <a:bodyPr/>
        <a:lstStyle/>
        <a:p>
          <a:r>
            <a:rPr lang="en-US" dirty="0"/>
            <a:t>Organization</a:t>
          </a:r>
        </a:p>
      </dgm:t>
    </dgm:pt>
    <dgm:pt modelId="{76C9D886-6B9E-F449-8CEB-04FDAF59F046}" type="parTrans" cxnId="{8210660B-1F94-5E4A-8569-84DB3B08019F}">
      <dgm:prSet/>
      <dgm:spPr/>
      <dgm:t>
        <a:bodyPr/>
        <a:lstStyle/>
        <a:p>
          <a:endParaRPr lang="en-US"/>
        </a:p>
      </dgm:t>
    </dgm:pt>
    <dgm:pt modelId="{8264F5BD-7087-584D-A71C-41885BCAD005}" type="sibTrans" cxnId="{8210660B-1F94-5E4A-8569-84DB3B08019F}">
      <dgm:prSet/>
      <dgm:spPr/>
      <dgm:t>
        <a:bodyPr/>
        <a:lstStyle/>
        <a:p>
          <a:endParaRPr lang="en-US"/>
        </a:p>
      </dgm:t>
    </dgm:pt>
    <dgm:pt modelId="{F190AA12-5612-794A-8A79-DBEB0150CB40}">
      <dgm:prSet phldrT="[Text]"/>
      <dgm:spPr>
        <a:solidFill>
          <a:schemeClr val="tx2"/>
        </a:solidFill>
      </dgm:spPr>
      <dgm:t>
        <a:bodyPr/>
        <a:lstStyle/>
        <a:p>
          <a:r>
            <a:rPr lang="en-US" dirty="0"/>
            <a:t>Market</a:t>
          </a:r>
        </a:p>
      </dgm:t>
    </dgm:pt>
    <dgm:pt modelId="{BE8AC21B-4585-734A-B4F8-D13AC3EE8AB1}" type="parTrans" cxnId="{3904C454-25C5-3944-9488-92EBE970C24F}">
      <dgm:prSet/>
      <dgm:spPr/>
      <dgm:t>
        <a:bodyPr/>
        <a:lstStyle/>
        <a:p>
          <a:endParaRPr lang="en-US"/>
        </a:p>
      </dgm:t>
    </dgm:pt>
    <dgm:pt modelId="{8561C5BC-4CF8-E749-BA43-E5E36B0BE793}" type="sibTrans" cxnId="{3904C454-25C5-3944-9488-92EBE970C24F}">
      <dgm:prSet/>
      <dgm:spPr/>
      <dgm:t>
        <a:bodyPr/>
        <a:lstStyle/>
        <a:p>
          <a:endParaRPr lang="en-US"/>
        </a:p>
      </dgm:t>
    </dgm:pt>
    <dgm:pt modelId="{B005C4F8-F9DF-D644-8B62-6126F00C6442}">
      <dgm:prSet phldrT="[Text]"/>
      <dgm:spPr>
        <a:solidFill>
          <a:schemeClr val="tx2"/>
        </a:solidFill>
      </dgm:spPr>
      <dgm:t>
        <a:bodyPr/>
        <a:lstStyle/>
        <a:p>
          <a:r>
            <a:rPr lang="en-US" dirty="0"/>
            <a:t>Analytics</a:t>
          </a:r>
        </a:p>
      </dgm:t>
    </dgm:pt>
    <dgm:pt modelId="{0AB63DDF-4369-CB4F-BA57-8B5B609FFBF8}" type="parTrans" cxnId="{44965072-F0C7-C044-9E06-25C8691C23E7}">
      <dgm:prSet/>
      <dgm:spPr/>
      <dgm:t>
        <a:bodyPr/>
        <a:lstStyle/>
        <a:p>
          <a:endParaRPr lang="en-US"/>
        </a:p>
      </dgm:t>
    </dgm:pt>
    <dgm:pt modelId="{4DE9A0F1-A16F-4F4D-B8AB-43BE9E5DB3AF}" type="sibTrans" cxnId="{44965072-F0C7-C044-9E06-25C8691C23E7}">
      <dgm:prSet/>
      <dgm:spPr/>
      <dgm:t>
        <a:bodyPr/>
        <a:lstStyle/>
        <a:p>
          <a:endParaRPr lang="en-US"/>
        </a:p>
      </dgm:t>
    </dgm:pt>
    <dgm:pt modelId="{92462A17-0701-8A46-AA86-1C6592ADFA71}" type="pres">
      <dgm:prSet presAssocID="{728D436E-353C-6F40-98D6-D5B8425DF133}" presName="cycle" presStyleCnt="0">
        <dgm:presLayoutVars>
          <dgm:dir/>
          <dgm:resizeHandles val="exact"/>
        </dgm:presLayoutVars>
      </dgm:prSet>
      <dgm:spPr/>
    </dgm:pt>
    <dgm:pt modelId="{3A0DB3FA-41E9-764C-BC62-DEAA93C66833}" type="pres">
      <dgm:prSet presAssocID="{6B2F2206-34E6-3045-923A-ACABC1A24CBD}" presName="node" presStyleLbl="node1" presStyleIdx="0" presStyleCnt="3">
        <dgm:presLayoutVars>
          <dgm:bulletEnabled val="1"/>
        </dgm:presLayoutVars>
      </dgm:prSet>
      <dgm:spPr/>
    </dgm:pt>
    <dgm:pt modelId="{A2E0F5E3-B182-EA46-8E27-EE73CDF29449}" type="pres">
      <dgm:prSet presAssocID="{6B2F2206-34E6-3045-923A-ACABC1A24CBD}" presName="spNode" presStyleCnt="0"/>
      <dgm:spPr/>
    </dgm:pt>
    <dgm:pt modelId="{6CF79BA5-265C-334D-BFBD-84BDBF922EFA}" type="pres">
      <dgm:prSet presAssocID="{8264F5BD-7087-584D-A71C-41885BCAD005}" presName="sibTrans" presStyleLbl="sibTrans1D1" presStyleIdx="0" presStyleCnt="3"/>
      <dgm:spPr/>
    </dgm:pt>
    <dgm:pt modelId="{48B04E0C-FF67-C948-9541-37DD17C1DA1F}" type="pres">
      <dgm:prSet presAssocID="{F190AA12-5612-794A-8A79-DBEB0150CB40}" presName="node" presStyleLbl="node1" presStyleIdx="1" presStyleCnt="3">
        <dgm:presLayoutVars>
          <dgm:bulletEnabled val="1"/>
        </dgm:presLayoutVars>
      </dgm:prSet>
      <dgm:spPr/>
    </dgm:pt>
    <dgm:pt modelId="{D0DB0D90-7B46-E343-940F-BBC4AB363AB9}" type="pres">
      <dgm:prSet presAssocID="{F190AA12-5612-794A-8A79-DBEB0150CB40}" presName="spNode" presStyleCnt="0"/>
      <dgm:spPr/>
    </dgm:pt>
    <dgm:pt modelId="{C479B9FB-AF05-4642-AFBD-4F7285300059}" type="pres">
      <dgm:prSet presAssocID="{8561C5BC-4CF8-E749-BA43-E5E36B0BE793}" presName="sibTrans" presStyleLbl="sibTrans1D1" presStyleIdx="1" presStyleCnt="3"/>
      <dgm:spPr/>
    </dgm:pt>
    <dgm:pt modelId="{627F84B9-A6F6-4740-AA9B-9350D5188560}" type="pres">
      <dgm:prSet presAssocID="{B005C4F8-F9DF-D644-8B62-6126F00C6442}" presName="node" presStyleLbl="node1" presStyleIdx="2" presStyleCnt="3">
        <dgm:presLayoutVars>
          <dgm:bulletEnabled val="1"/>
        </dgm:presLayoutVars>
      </dgm:prSet>
      <dgm:spPr/>
    </dgm:pt>
    <dgm:pt modelId="{74E9137A-0C7F-5343-B0E1-511C48E85872}" type="pres">
      <dgm:prSet presAssocID="{B005C4F8-F9DF-D644-8B62-6126F00C6442}" presName="spNode" presStyleCnt="0"/>
      <dgm:spPr/>
    </dgm:pt>
    <dgm:pt modelId="{7036FE0E-4DC8-654E-B15D-4428BC6DA73C}" type="pres">
      <dgm:prSet presAssocID="{4DE9A0F1-A16F-4F4D-B8AB-43BE9E5DB3AF}" presName="sibTrans" presStyleLbl="sibTrans1D1" presStyleIdx="2" presStyleCnt="3"/>
      <dgm:spPr/>
    </dgm:pt>
  </dgm:ptLst>
  <dgm:cxnLst>
    <dgm:cxn modelId="{8210660B-1F94-5E4A-8569-84DB3B08019F}" srcId="{728D436E-353C-6F40-98D6-D5B8425DF133}" destId="{6B2F2206-34E6-3045-923A-ACABC1A24CBD}" srcOrd="0" destOrd="0" parTransId="{76C9D886-6B9E-F449-8CEB-04FDAF59F046}" sibTransId="{8264F5BD-7087-584D-A71C-41885BCAD005}"/>
    <dgm:cxn modelId="{9DA0A02D-09D0-2047-BC57-E31EB2EE4BF6}" type="presOf" srcId="{F190AA12-5612-794A-8A79-DBEB0150CB40}" destId="{48B04E0C-FF67-C948-9541-37DD17C1DA1F}" srcOrd="0" destOrd="0" presId="urn:microsoft.com/office/officeart/2005/8/layout/cycle5"/>
    <dgm:cxn modelId="{B4F8D053-B7E4-324A-B563-2F6286689CCF}" type="presOf" srcId="{728D436E-353C-6F40-98D6-D5B8425DF133}" destId="{92462A17-0701-8A46-AA86-1C6592ADFA71}" srcOrd="0" destOrd="0" presId="urn:microsoft.com/office/officeart/2005/8/layout/cycle5"/>
    <dgm:cxn modelId="{3904C454-25C5-3944-9488-92EBE970C24F}" srcId="{728D436E-353C-6F40-98D6-D5B8425DF133}" destId="{F190AA12-5612-794A-8A79-DBEB0150CB40}" srcOrd="1" destOrd="0" parTransId="{BE8AC21B-4585-734A-B4F8-D13AC3EE8AB1}" sibTransId="{8561C5BC-4CF8-E749-BA43-E5E36B0BE793}"/>
    <dgm:cxn modelId="{44965072-F0C7-C044-9E06-25C8691C23E7}" srcId="{728D436E-353C-6F40-98D6-D5B8425DF133}" destId="{B005C4F8-F9DF-D644-8B62-6126F00C6442}" srcOrd="2" destOrd="0" parTransId="{0AB63DDF-4369-CB4F-BA57-8B5B609FFBF8}" sibTransId="{4DE9A0F1-A16F-4F4D-B8AB-43BE9E5DB3AF}"/>
    <dgm:cxn modelId="{73B8D67B-50CE-1045-9E5A-D4C5D0B43D7C}" type="presOf" srcId="{B005C4F8-F9DF-D644-8B62-6126F00C6442}" destId="{627F84B9-A6F6-4740-AA9B-9350D5188560}" srcOrd="0" destOrd="0" presId="urn:microsoft.com/office/officeart/2005/8/layout/cycle5"/>
    <dgm:cxn modelId="{0CBF0295-7CC6-5D4E-95B9-1C4CB1841256}" type="presOf" srcId="{8264F5BD-7087-584D-A71C-41885BCAD005}" destId="{6CF79BA5-265C-334D-BFBD-84BDBF922EFA}" srcOrd="0" destOrd="0" presId="urn:microsoft.com/office/officeart/2005/8/layout/cycle5"/>
    <dgm:cxn modelId="{CBCAC797-CB7A-744E-AD94-89D33674F0C3}" type="presOf" srcId="{6B2F2206-34E6-3045-923A-ACABC1A24CBD}" destId="{3A0DB3FA-41E9-764C-BC62-DEAA93C66833}" srcOrd="0" destOrd="0" presId="urn:microsoft.com/office/officeart/2005/8/layout/cycle5"/>
    <dgm:cxn modelId="{FFE5FBA7-7DDD-804E-A205-126A0B149587}" type="presOf" srcId="{8561C5BC-4CF8-E749-BA43-E5E36B0BE793}" destId="{C479B9FB-AF05-4642-AFBD-4F7285300059}" srcOrd="0" destOrd="0" presId="urn:microsoft.com/office/officeart/2005/8/layout/cycle5"/>
    <dgm:cxn modelId="{75E153D2-06C6-D544-8AE2-CB5C488338F1}" type="presOf" srcId="{4DE9A0F1-A16F-4F4D-B8AB-43BE9E5DB3AF}" destId="{7036FE0E-4DC8-654E-B15D-4428BC6DA73C}" srcOrd="0" destOrd="0" presId="urn:microsoft.com/office/officeart/2005/8/layout/cycle5"/>
    <dgm:cxn modelId="{DC284E6F-12B5-AC4A-B906-4442A026ED90}" type="presParOf" srcId="{92462A17-0701-8A46-AA86-1C6592ADFA71}" destId="{3A0DB3FA-41E9-764C-BC62-DEAA93C66833}" srcOrd="0" destOrd="0" presId="urn:microsoft.com/office/officeart/2005/8/layout/cycle5"/>
    <dgm:cxn modelId="{851788B3-B16A-8D44-9A01-094750D2FF38}" type="presParOf" srcId="{92462A17-0701-8A46-AA86-1C6592ADFA71}" destId="{A2E0F5E3-B182-EA46-8E27-EE73CDF29449}" srcOrd="1" destOrd="0" presId="urn:microsoft.com/office/officeart/2005/8/layout/cycle5"/>
    <dgm:cxn modelId="{C72342F3-7106-6245-8E03-B93747A9BA5C}" type="presParOf" srcId="{92462A17-0701-8A46-AA86-1C6592ADFA71}" destId="{6CF79BA5-265C-334D-BFBD-84BDBF922EFA}" srcOrd="2" destOrd="0" presId="urn:microsoft.com/office/officeart/2005/8/layout/cycle5"/>
    <dgm:cxn modelId="{1681DC76-3B60-A745-B3DE-4E4E05D6F409}" type="presParOf" srcId="{92462A17-0701-8A46-AA86-1C6592ADFA71}" destId="{48B04E0C-FF67-C948-9541-37DD17C1DA1F}" srcOrd="3" destOrd="0" presId="urn:microsoft.com/office/officeart/2005/8/layout/cycle5"/>
    <dgm:cxn modelId="{CD7F77F6-C49C-EF4E-8569-22F3A997FCA6}" type="presParOf" srcId="{92462A17-0701-8A46-AA86-1C6592ADFA71}" destId="{D0DB0D90-7B46-E343-940F-BBC4AB363AB9}" srcOrd="4" destOrd="0" presId="urn:microsoft.com/office/officeart/2005/8/layout/cycle5"/>
    <dgm:cxn modelId="{F1BA6D79-41D5-E947-9BFC-51B007700A12}" type="presParOf" srcId="{92462A17-0701-8A46-AA86-1C6592ADFA71}" destId="{C479B9FB-AF05-4642-AFBD-4F7285300059}" srcOrd="5" destOrd="0" presId="urn:microsoft.com/office/officeart/2005/8/layout/cycle5"/>
    <dgm:cxn modelId="{496836C7-E04A-5843-98A4-D25338C59F1B}" type="presParOf" srcId="{92462A17-0701-8A46-AA86-1C6592ADFA71}" destId="{627F84B9-A6F6-4740-AA9B-9350D5188560}" srcOrd="6" destOrd="0" presId="urn:microsoft.com/office/officeart/2005/8/layout/cycle5"/>
    <dgm:cxn modelId="{12B2C12D-821B-C64B-87A3-8E1424F29479}" type="presParOf" srcId="{92462A17-0701-8A46-AA86-1C6592ADFA71}" destId="{74E9137A-0C7F-5343-B0E1-511C48E85872}" srcOrd="7" destOrd="0" presId="urn:microsoft.com/office/officeart/2005/8/layout/cycle5"/>
    <dgm:cxn modelId="{EF3E63AF-8E06-C04B-8A9B-97C99F66D0D5}" type="presParOf" srcId="{92462A17-0701-8A46-AA86-1C6592ADFA71}" destId="{7036FE0E-4DC8-654E-B15D-4428BC6DA73C}"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32C0F-E0EC-3C48-9F38-F07537D062A5}">
      <dsp:nvSpPr>
        <dsp:cNvPr id="0" name=""/>
        <dsp:cNvSpPr/>
      </dsp:nvSpPr>
      <dsp:spPr>
        <a:xfrm>
          <a:off x="0" y="496242"/>
          <a:ext cx="16985793" cy="2028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8286" tIns="583184" rIns="131828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Attempt to predict target variable y based features x</a:t>
          </a:r>
          <a:r>
            <a:rPr lang="en-US" sz="2800" kern="1200" baseline="-25000" dirty="0"/>
            <a:t>1</a:t>
          </a:r>
          <a:r>
            <a:rPr lang="en-US" sz="2800" kern="1200" baseline="0" dirty="0"/>
            <a:t>,</a:t>
          </a:r>
          <a:r>
            <a:rPr lang="en-US" sz="2800" kern="1200" dirty="0"/>
            <a:t> x</a:t>
          </a:r>
          <a:r>
            <a:rPr lang="en-US" sz="2800" kern="1200" baseline="-25000" dirty="0"/>
            <a:t>2</a:t>
          </a:r>
          <a:r>
            <a:rPr lang="en-US" sz="2800" kern="1200" baseline="0" dirty="0"/>
            <a:t>,…,</a:t>
          </a:r>
          <a:r>
            <a:rPr lang="en-US" sz="2800" kern="1200" dirty="0" err="1"/>
            <a:t>x</a:t>
          </a:r>
          <a:r>
            <a:rPr lang="en-US" sz="2800" kern="1200" baseline="-25000" dirty="0" err="1"/>
            <a:t>n</a:t>
          </a:r>
          <a:endParaRPr lang="en-US" sz="2800" kern="1200" baseline="0" dirty="0"/>
        </a:p>
        <a:p>
          <a:pPr marL="285750" lvl="1" indent="-285750" algn="l" defTabSz="1244600">
            <a:lnSpc>
              <a:spcPct val="90000"/>
            </a:lnSpc>
            <a:spcBef>
              <a:spcPct val="0"/>
            </a:spcBef>
            <a:spcAft>
              <a:spcPct val="15000"/>
            </a:spcAft>
            <a:buChar char="•"/>
          </a:pPr>
          <a:r>
            <a:rPr lang="en-US" sz="2800" kern="1200" dirty="0"/>
            <a:t>When y is categorical: </a:t>
          </a:r>
          <a:r>
            <a:rPr lang="en-US" sz="2800" b="1" kern="1200" dirty="0"/>
            <a:t>classification </a:t>
          </a:r>
          <a:r>
            <a:rPr lang="en-US" sz="2800" b="0" kern="1200" dirty="0"/>
            <a:t>(e.g. logistic regression, classification trees, etc.)</a:t>
          </a:r>
        </a:p>
        <a:p>
          <a:pPr marL="285750" lvl="1" indent="-285750" algn="l" defTabSz="1244600">
            <a:lnSpc>
              <a:spcPct val="90000"/>
            </a:lnSpc>
            <a:spcBef>
              <a:spcPct val="0"/>
            </a:spcBef>
            <a:spcAft>
              <a:spcPct val="15000"/>
            </a:spcAft>
            <a:buChar char="•"/>
          </a:pPr>
          <a:r>
            <a:rPr lang="en-US" sz="2800" kern="1200" dirty="0"/>
            <a:t>When y is continuous: </a:t>
          </a:r>
          <a:r>
            <a:rPr lang="en-US" sz="2800" b="1" kern="1200" dirty="0"/>
            <a:t>regression</a:t>
          </a:r>
          <a:r>
            <a:rPr lang="en-US" sz="2800" b="0" kern="1200" dirty="0"/>
            <a:t> (e.g. least squares, random forest, etc.)</a:t>
          </a:r>
          <a:endParaRPr lang="en-US" sz="2800" b="1" kern="1200" dirty="0"/>
        </a:p>
      </dsp:txBody>
      <dsp:txXfrm>
        <a:off x="0" y="496242"/>
        <a:ext cx="16985793" cy="2028600"/>
      </dsp:txXfrm>
    </dsp:sp>
    <dsp:sp modelId="{C55D727D-92FA-814C-A94C-9F7AE65FC027}">
      <dsp:nvSpPr>
        <dsp:cNvPr id="0" name=""/>
        <dsp:cNvSpPr/>
      </dsp:nvSpPr>
      <dsp:spPr>
        <a:xfrm>
          <a:off x="849289" y="82962"/>
          <a:ext cx="11890055" cy="8265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416" tIns="0" rIns="449416" bIns="0" numCol="1" spcCol="1270" anchor="ctr" anchorCtr="0">
          <a:noAutofit/>
        </a:bodyPr>
        <a:lstStyle/>
        <a:p>
          <a:pPr marL="0" lvl="0" indent="0" algn="l" defTabSz="1422400">
            <a:lnSpc>
              <a:spcPct val="90000"/>
            </a:lnSpc>
            <a:spcBef>
              <a:spcPct val="0"/>
            </a:spcBef>
            <a:spcAft>
              <a:spcPct val="35000"/>
            </a:spcAft>
            <a:buNone/>
          </a:pPr>
          <a:r>
            <a:rPr lang="en-US" sz="3200" kern="1200" dirty="0"/>
            <a:t>Supervised learning</a:t>
          </a:r>
        </a:p>
      </dsp:txBody>
      <dsp:txXfrm>
        <a:off x="889638" y="123311"/>
        <a:ext cx="11809357" cy="745862"/>
      </dsp:txXfrm>
    </dsp:sp>
    <dsp:sp modelId="{9AC3622B-8A27-C54A-A675-9D523C4689CF}">
      <dsp:nvSpPr>
        <dsp:cNvPr id="0" name=""/>
        <dsp:cNvSpPr/>
      </dsp:nvSpPr>
      <dsp:spPr>
        <a:xfrm>
          <a:off x="0" y="3089322"/>
          <a:ext cx="16985793" cy="1543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8286" tIns="583184" rIns="131828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No y, attempt to find patterns and clusters in features x</a:t>
          </a:r>
          <a:r>
            <a:rPr lang="en-US" sz="2800" kern="1200" baseline="-25000" dirty="0"/>
            <a:t>1</a:t>
          </a:r>
          <a:r>
            <a:rPr lang="en-US" sz="2800" kern="1200" baseline="0" dirty="0"/>
            <a:t>,</a:t>
          </a:r>
          <a:r>
            <a:rPr lang="en-US" sz="2800" kern="1200" dirty="0"/>
            <a:t> x</a:t>
          </a:r>
          <a:r>
            <a:rPr lang="en-US" sz="2800" kern="1200" baseline="-25000" dirty="0"/>
            <a:t>2</a:t>
          </a:r>
          <a:r>
            <a:rPr lang="en-US" sz="2800" kern="1200" baseline="0" dirty="0"/>
            <a:t>,…,</a:t>
          </a:r>
          <a:r>
            <a:rPr lang="en-US" sz="2800" kern="1200" dirty="0" err="1"/>
            <a:t>x</a:t>
          </a:r>
          <a:r>
            <a:rPr lang="en-US" sz="2800" kern="1200" baseline="-25000" dirty="0" err="1"/>
            <a:t>n</a:t>
          </a:r>
          <a:r>
            <a:rPr lang="en-US" sz="2800" kern="1200" baseline="0" dirty="0"/>
            <a:t> (e.g. k-means clustering, principal component analysis, etc.)</a:t>
          </a:r>
          <a:endParaRPr lang="en-US" sz="2800" kern="1200" dirty="0"/>
        </a:p>
      </dsp:txBody>
      <dsp:txXfrm>
        <a:off x="0" y="3089322"/>
        <a:ext cx="16985793" cy="1543500"/>
      </dsp:txXfrm>
    </dsp:sp>
    <dsp:sp modelId="{D27AA538-3FBB-364A-817C-A6149C629A86}">
      <dsp:nvSpPr>
        <dsp:cNvPr id="0" name=""/>
        <dsp:cNvSpPr/>
      </dsp:nvSpPr>
      <dsp:spPr>
        <a:xfrm>
          <a:off x="849289" y="2676042"/>
          <a:ext cx="11890055" cy="8265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416" tIns="0" rIns="449416" bIns="0" numCol="1" spcCol="1270" anchor="ctr" anchorCtr="0">
          <a:noAutofit/>
        </a:bodyPr>
        <a:lstStyle/>
        <a:p>
          <a:pPr marL="0" lvl="0" indent="0" algn="l" defTabSz="1422400">
            <a:lnSpc>
              <a:spcPct val="90000"/>
            </a:lnSpc>
            <a:spcBef>
              <a:spcPct val="0"/>
            </a:spcBef>
            <a:spcAft>
              <a:spcPct val="35000"/>
            </a:spcAft>
            <a:buNone/>
          </a:pPr>
          <a:r>
            <a:rPr lang="en-US" sz="3200" kern="1200" dirty="0"/>
            <a:t>Unsupervised learning</a:t>
          </a:r>
        </a:p>
      </dsp:txBody>
      <dsp:txXfrm>
        <a:off x="889638" y="2716391"/>
        <a:ext cx="11809357" cy="745862"/>
      </dsp:txXfrm>
    </dsp:sp>
    <dsp:sp modelId="{2C8C8002-A201-334D-AAA1-29102F94D8EF}">
      <dsp:nvSpPr>
        <dsp:cNvPr id="0" name=""/>
        <dsp:cNvSpPr/>
      </dsp:nvSpPr>
      <dsp:spPr>
        <a:xfrm>
          <a:off x="0" y="5197302"/>
          <a:ext cx="16985793" cy="1168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8286" tIns="583184" rIns="1318286"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Which actions maximize reward given the current state of the environment?</a:t>
          </a:r>
        </a:p>
      </dsp:txBody>
      <dsp:txXfrm>
        <a:off x="0" y="5197302"/>
        <a:ext cx="16985793" cy="1168650"/>
      </dsp:txXfrm>
    </dsp:sp>
    <dsp:sp modelId="{1C27D275-176F-1E45-BB5E-31CA983062FB}">
      <dsp:nvSpPr>
        <dsp:cNvPr id="0" name=""/>
        <dsp:cNvSpPr/>
      </dsp:nvSpPr>
      <dsp:spPr>
        <a:xfrm>
          <a:off x="849289" y="4784022"/>
          <a:ext cx="11890055" cy="8265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416" tIns="0" rIns="449416" bIns="0" numCol="1" spcCol="1270" anchor="ctr" anchorCtr="0">
          <a:noAutofit/>
        </a:bodyPr>
        <a:lstStyle/>
        <a:p>
          <a:pPr marL="0" lvl="0" indent="0" algn="l" defTabSz="1422400">
            <a:lnSpc>
              <a:spcPct val="90000"/>
            </a:lnSpc>
            <a:spcBef>
              <a:spcPct val="0"/>
            </a:spcBef>
            <a:spcAft>
              <a:spcPct val="35000"/>
            </a:spcAft>
            <a:buNone/>
          </a:pPr>
          <a:r>
            <a:rPr lang="en-US" sz="3200" kern="1200" dirty="0"/>
            <a:t>Reinforcement learning</a:t>
          </a:r>
        </a:p>
      </dsp:txBody>
      <dsp:txXfrm>
        <a:off x="889638" y="4824371"/>
        <a:ext cx="11809357"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112D6-A047-1F4A-B670-3993394BF45C}">
      <dsp:nvSpPr>
        <dsp:cNvPr id="0" name=""/>
        <dsp:cNvSpPr/>
      </dsp:nvSpPr>
      <dsp:spPr>
        <a:xfrm rot="5400000">
          <a:off x="479303" y="1671579"/>
          <a:ext cx="1434430" cy="238686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3C3E1-905B-6944-ACBD-A68BED7C0BC7}">
      <dsp:nvSpPr>
        <dsp:cNvPr id="0" name=""/>
        <dsp:cNvSpPr/>
      </dsp:nvSpPr>
      <dsp:spPr>
        <a:xfrm>
          <a:off x="239861" y="2384736"/>
          <a:ext cx="2154871" cy="188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1. Identify an outcome worth predicting (y)</a:t>
          </a:r>
        </a:p>
      </dsp:txBody>
      <dsp:txXfrm>
        <a:off x="239861" y="2384736"/>
        <a:ext cx="2154871" cy="1888871"/>
      </dsp:txXfrm>
    </dsp:sp>
    <dsp:sp modelId="{427F1064-400E-1B42-AABB-5F48F961C548}">
      <dsp:nvSpPr>
        <dsp:cNvPr id="0" name=""/>
        <dsp:cNvSpPr/>
      </dsp:nvSpPr>
      <dsp:spPr>
        <a:xfrm>
          <a:off x="1988153" y="1495856"/>
          <a:ext cx="406579" cy="40657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DFDBA1-2DAA-3C4E-8087-89B80BD9D59F}">
      <dsp:nvSpPr>
        <dsp:cNvPr id="0" name=""/>
        <dsp:cNvSpPr/>
      </dsp:nvSpPr>
      <dsp:spPr>
        <a:xfrm rot="5400000">
          <a:off x="3117286" y="1018807"/>
          <a:ext cx="1434430" cy="238686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D13F3-80B6-E74E-BEBB-0317626C602E}">
      <dsp:nvSpPr>
        <dsp:cNvPr id="0" name=""/>
        <dsp:cNvSpPr/>
      </dsp:nvSpPr>
      <dsp:spPr>
        <a:xfrm>
          <a:off x="2877844" y="1731965"/>
          <a:ext cx="2154871" cy="188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2. Obtain predictors/features (x)</a:t>
          </a:r>
        </a:p>
      </dsp:txBody>
      <dsp:txXfrm>
        <a:off x="2877844" y="1731965"/>
        <a:ext cx="2154871" cy="1888871"/>
      </dsp:txXfrm>
    </dsp:sp>
    <dsp:sp modelId="{C3A61249-488E-F140-91C9-A5084E40034D}">
      <dsp:nvSpPr>
        <dsp:cNvPr id="0" name=""/>
        <dsp:cNvSpPr/>
      </dsp:nvSpPr>
      <dsp:spPr>
        <a:xfrm>
          <a:off x="4626136" y="843084"/>
          <a:ext cx="406579" cy="40657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3A7C8-9CFF-2344-B563-2B37B18C1CC4}">
      <dsp:nvSpPr>
        <dsp:cNvPr id="0" name=""/>
        <dsp:cNvSpPr/>
      </dsp:nvSpPr>
      <dsp:spPr>
        <a:xfrm rot="5400000">
          <a:off x="5755270" y="366036"/>
          <a:ext cx="1434430" cy="238686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33427-7841-394D-B4E8-B3E91A6DF282}">
      <dsp:nvSpPr>
        <dsp:cNvPr id="0" name=""/>
        <dsp:cNvSpPr/>
      </dsp:nvSpPr>
      <dsp:spPr>
        <a:xfrm>
          <a:off x="5515828" y="1079193"/>
          <a:ext cx="2154871" cy="188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3. Train and test the model y = f(x)</a:t>
          </a:r>
        </a:p>
      </dsp:txBody>
      <dsp:txXfrm>
        <a:off x="5515828" y="1079193"/>
        <a:ext cx="2154871" cy="1888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40E65-547B-ED4C-BF99-392EC1C6FCDC}">
      <dsp:nvSpPr>
        <dsp:cNvPr id="0" name=""/>
        <dsp:cNvSpPr/>
      </dsp:nvSpPr>
      <dsp:spPr>
        <a:xfrm>
          <a:off x="3423" y="3474591"/>
          <a:ext cx="1296292" cy="117881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Collect and format data</a:t>
          </a:r>
        </a:p>
      </dsp:txBody>
      <dsp:txXfrm>
        <a:off x="37949" y="3509117"/>
        <a:ext cx="1227240" cy="1109764"/>
      </dsp:txXfrm>
    </dsp:sp>
    <dsp:sp modelId="{5004796D-FA4E-6E47-8F3B-CC53FC867C1C}">
      <dsp:nvSpPr>
        <dsp:cNvPr id="0" name=""/>
        <dsp:cNvSpPr/>
      </dsp:nvSpPr>
      <dsp:spPr>
        <a:xfrm>
          <a:off x="1429345" y="3903259"/>
          <a:ext cx="274814" cy="3214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29345" y="3967555"/>
        <a:ext cx="192370" cy="192888"/>
      </dsp:txXfrm>
    </dsp:sp>
    <dsp:sp modelId="{90650962-263A-574C-B0D2-82AE85600DC9}">
      <dsp:nvSpPr>
        <dsp:cNvPr id="0" name=""/>
        <dsp:cNvSpPr/>
      </dsp:nvSpPr>
      <dsp:spPr>
        <a:xfrm>
          <a:off x="1818233" y="3474591"/>
          <a:ext cx="1296292" cy="117881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Split dataset</a:t>
          </a:r>
        </a:p>
      </dsp:txBody>
      <dsp:txXfrm>
        <a:off x="1852759" y="3509117"/>
        <a:ext cx="1227240" cy="1109764"/>
      </dsp:txXfrm>
    </dsp:sp>
    <dsp:sp modelId="{282DEAE4-6E4C-9140-8C7C-46CC6B10E785}">
      <dsp:nvSpPr>
        <dsp:cNvPr id="0" name=""/>
        <dsp:cNvSpPr/>
      </dsp:nvSpPr>
      <dsp:spPr>
        <a:xfrm>
          <a:off x="3244155" y="3903259"/>
          <a:ext cx="274814" cy="321480"/>
        </a:xfrm>
        <a:prstGeom prst="rightArrow">
          <a:avLst>
            <a:gd name="adj1" fmla="val 60000"/>
            <a:gd name="adj2" fmla="val 50000"/>
          </a:avLst>
        </a:prstGeom>
        <a:solidFill>
          <a:schemeClr val="accent1">
            <a:tint val="60000"/>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44155" y="3967555"/>
        <a:ext cx="192370" cy="192888"/>
      </dsp:txXfrm>
    </dsp:sp>
    <dsp:sp modelId="{D0EDD534-9DFD-AE4A-9290-CDC9D22528F3}">
      <dsp:nvSpPr>
        <dsp:cNvPr id="0" name=""/>
        <dsp:cNvSpPr/>
      </dsp:nvSpPr>
      <dsp:spPr>
        <a:xfrm>
          <a:off x="3633043" y="3474591"/>
          <a:ext cx="1296292" cy="1178816"/>
        </a:xfrm>
        <a:prstGeom prst="roundRect">
          <a:avLst>
            <a:gd name="adj" fmla="val 1000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Training data</a:t>
          </a:r>
        </a:p>
      </dsp:txBody>
      <dsp:txXfrm>
        <a:off x="3667569" y="3509117"/>
        <a:ext cx="1227240" cy="1109764"/>
      </dsp:txXfrm>
    </dsp:sp>
    <dsp:sp modelId="{D6375375-3D92-2F4E-85E9-A8A3D269853E}">
      <dsp:nvSpPr>
        <dsp:cNvPr id="0" name=""/>
        <dsp:cNvSpPr/>
      </dsp:nvSpPr>
      <dsp:spPr>
        <a:xfrm>
          <a:off x="5058965" y="3903259"/>
          <a:ext cx="274814" cy="321480"/>
        </a:xfrm>
        <a:prstGeom prst="rightArrow">
          <a:avLst>
            <a:gd name="adj1" fmla="val 60000"/>
            <a:gd name="adj2" fmla="val 50000"/>
          </a:avLst>
        </a:prstGeom>
        <a:solidFill>
          <a:schemeClr val="accent1">
            <a:tint val="60000"/>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58965" y="3967555"/>
        <a:ext cx="192370" cy="192888"/>
      </dsp:txXfrm>
    </dsp:sp>
    <dsp:sp modelId="{E711AFE4-82FF-B047-99BE-DB8DC0D2FA82}">
      <dsp:nvSpPr>
        <dsp:cNvPr id="0" name=""/>
        <dsp:cNvSpPr/>
      </dsp:nvSpPr>
      <dsp:spPr>
        <a:xfrm>
          <a:off x="5447853" y="3474591"/>
          <a:ext cx="1296292" cy="117881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Train model</a:t>
          </a:r>
        </a:p>
      </dsp:txBody>
      <dsp:txXfrm>
        <a:off x="5482379" y="3509117"/>
        <a:ext cx="1227240" cy="1109764"/>
      </dsp:txXfrm>
    </dsp:sp>
    <dsp:sp modelId="{2330A1E2-889C-F14A-B018-04FB81B569E6}">
      <dsp:nvSpPr>
        <dsp:cNvPr id="0" name=""/>
        <dsp:cNvSpPr/>
      </dsp:nvSpPr>
      <dsp:spPr>
        <a:xfrm>
          <a:off x="6873775" y="3903259"/>
          <a:ext cx="274814" cy="3214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873775" y="3967555"/>
        <a:ext cx="192370" cy="192888"/>
      </dsp:txXfrm>
    </dsp:sp>
    <dsp:sp modelId="{F955F17C-E2DF-FB48-AD82-439DC0455D7B}">
      <dsp:nvSpPr>
        <dsp:cNvPr id="0" name=""/>
        <dsp:cNvSpPr/>
      </dsp:nvSpPr>
      <dsp:spPr>
        <a:xfrm>
          <a:off x="7262663" y="3474591"/>
          <a:ext cx="1296292" cy="117881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Test model</a:t>
          </a:r>
        </a:p>
      </dsp:txBody>
      <dsp:txXfrm>
        <a:off x="7297189" y="3509117"/>
        <a:ext cx="1227240" cy="1109764"/>
      </dsp:txXfrm>
    </dsp:sp>
    <dsp:sp modelId="{18B663B0-888C-014C-82B6-BEDE35D9496A}">
      <dsp:nvSpPr>
        <dsp:cNvPr id="0" name=""/>
        <dsp:cNvSpPr/>
      </dsp:nvSpPr>
      <dsp:spPr>
        <a:xfrm>
          <a:off x="8688585" y="3903259"/>
          <a:ext cx="274814" cy="3214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88585" y="3967555"/>
        <a:ext cx="192370" cy="192888"/>
      </dsp:txXfrm>
    </dsp:sp>
    <dsp:sp modelId="{29713C6C-4515-F448-AA6F-7C2058103FAD}">
      <dsp:nvSpPr>
        <dsp:cNvPr id="0" name=""/>
        <dsp:cNvSpPr/>
      </dsp:nvSpPr>
      <dsp:spPr>
        <a:xfrm>
          <a:off x="9077473" y="3474591"/>
          <a:ext cx="1296292" cy="11788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Does the model perform well?</a:t>
          </a:r>
        </a:p>
      </dsp:txBody>
      <dsp:txXfrm>
        <a:off x="9111999" y="3509117"/>
        <a:ext cx="1227240" cy="1109764"/>
      </dsp:txXfrm>
    </dsp:sp>
    <dsp:sp modelId="{8929E0EF-40B8-044B-8AA6-401E4D0CF166}">
      <dsp:nvSpPr>
        <dsp:cNvPr id="0" name=""/>
        <dsp:cNvSpPr/>
      </dsp:nvSpPr>
      <dsp:spPr>
        <a:xfrm>
          <a:off x="10503396" y="3903259"/>
          <a:ext cx="274814" cy="32148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0503396" y="3967555"/>
        <a:ext cx="192370" cy="192888"/>
      </dsp:txXfrm>
    </dsp:sp>
    <dsp:sp modelId="{A8D9E1B9-659C-E144-B506-B5FDA5B07D52}">
      <dsp:nvSpPr>
        <dsp:cNvPr id="0" name=""/>
        <dsp:cNvSpPr/>
      </dsp:nvSpPr>
      <dsp:spPr>
        <a:xfrm>
          <a:off x="10892283" y="3474591"/>
          <a:ext cx="1296292" cy="117881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model!</a:t>
          </a:r>
        </a:p>
      </dsp:txBody>
      <dsp:txXfrm>
        <a:off x="10926809" y="3509117"/>
        <a:ext cx="1227240" cy="1109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68575-6978-754A-AFC5-CD8767D90771}">
      <dsp:nvSpPr>
        <dsp:cNvPr id="0" name=""/>
        <dsp:cNvSpPr/>
      </dsp:nvSpPr>
      <dsp:spPr>
        <a:xfrm>
          <a:off x="8293" y="3386255"/>
          <a:ext cx="2571091" cy="15426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Unstructured data of current customers</a:t>
          </a:r>
        </a:p>
      </dsp:txBody>
      <dsp:txXfrm>
        <a:off x="53476" y="3431438"/>
        <a:ext cx="2480725" cy="1452289"/>
      </dsp:txXfrm>
    </dsp:sp>
    <dsp:sp modelId="{203BFAE2-D9CB-4A40-8662-0B2537EF9E54}">
      <dsp:nvSpPr>
        <dsp:cNvPr id="0" name=""/>
        <dsp:cNvSpPr/>
      </dsp:nvSpPr>
      <dsp:spPr>
        <a:xfrm>
          <a:off x="2836494" y="3838767"/>
          <a:ext cx="545071" cy="63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836494" y="3966293"/>
        <a:ext cx="381550" cy="382578"/>
      </dsp:txXfrm>
    </dsp:sp>
    <dsp:sp modelId="{1D9676D4-BD77-8343-A87F-5B80F1B84F94}">
      <dsp:nvSpPr>
        <dsp:cNvPr id="0" name=""/>
        <dsp:cNvSpPr/>
      </dsp:nvSpPr>
      <dsp:spPr>
        <a:xfrm>
          <a:off x="3607822" y="3386255"/>
          <a:ext cx="2571091" cy="1542655"/>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Unsupervised learning</a:t>
          </a:r>
        </a:p>
      </dsp:txBody>
      <dsp:txXfrm>
        <a:off x="3653005" y="3431438"/>
        <a:ext cx="2480725" cy="1452289"/>
      </dsp:txXfrm>
    </dsp:sp>
    <dsp:sp modelId="{1DB627A3-FB04-734D-A56C-93F86AC53D16}">
      <dsp:nvSpPr>
        <dsp:cNvPr id="0" name=""/>
        <dsp:cNvSpPr/>
      </dsp:nvSpPr>
      <dsp:spPr>
        <a:xfrm>
          <a:off x="6436023" y="3838767"/>
          <a:ext cx="545071" cy="63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36023" y="3966293"/>
        <a:ext cx="381550" cy="382578"/>
      </dsp:txXfrm>
    </dsp:sp>
    <dsp:sp modelId="{843F46A7-61E3-DC4A-8D10-9E0C5345F41E}">
      <dsp:nvSpPr>
        <dsp:cNvPr id="0" name=""/>
        <dsp:cNvSpPr/>
      </dsp:nvSpPr>
      <dsp:spPr>
        <a:xfrm>
          <a:off x="7207350" y="3386255"/>
          <a:ext cx="2571091" cy="15426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Current customers segmented</a:t>
          </a:r>
        </a:p>
      </dsp:txBody>
      <dsp:txXfrm>
        <a:off x="7252533" y="3431438"/>
        <a:ext cx="2480725" cy="1452289"/>
      </dsp:txXfrm>
    </dsp:sp>
    <dsp:sp modelId="{0122B1D9-C6C4-D44B-BFB4-BD2BB2E116EA}">
      <dsp:nvSpPr>
        <dsp:cNvPr id="0" name=""/>
        <dsp:cNvSpPr/>
      </dsp:nvSpPr>
      <dsp:spPr>
        <a:xfrm>
          <a:off x="10035551" y="3838767"/>
          <a:ext cx="545071" cy="63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0035551" y="3966293"/>
        <a:ext cx="381550" cy="382578"/>
      </dsp:txXfrm>
    </dsp:sp>
    <dsp:sp modelId="{874AF48B-8787-3C44-B9FD-6FB842426ED8}">
      <dsp:nvSpPr>
        <dsp:cNvPr id="0" name=""/>
        <dsp:cNvSpPr/>
      </dsp:nvSpPr>
      <dsp:spPr>
        <a:xfrm>
          <a:off x="10806879" y="3386255"/>
          <a:ext cx="2571091" cy="1542655"/>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Supervised learning</a:t>
          </a:r>
        </a:p>
      </dsp:txBody>
      <dsp:txXfrm>
        <a:off x="10852062" y="3431438"/>
        <a:ext cx="2480725" cy="1452289"/>
      </dsp:txXfrm>
    </dsp:sp>
    <dsp:sp modelId="{F4BED2E2-9EA3-794B-B518-070A87402C16}">
      <dsp:nvSpPr>
        <dsp:cNvPr id="0" name=""/>
        <dsp:cNvSpPr/>
      </dsp:nvSpPr>
      <dsp:spPr>
        <a:xfrm>
          <a:off x="13635079" y="3838767"/>
          <a:ext cx="545071" cy="63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3635079" y="3966293"/>
        <a:ext cx="381550" cy="382578"/>
      </dsp:txXfrm>
    </dsp:sp>
    <dsp:sp modelId="{2756E8AA-E464-9C45-90B1-C72C21B60720}">
      <dsp:nvSpPr>
        <dsp:cNvPr id="0" name=""/>
        <dsp:cNvSpPr/>
      </dsp:nvSpPr>
      <dsp:spPr>
        <a:xfrm>
          <a:off x="14406407" y="3386255"/>
          <a:ext cx="2571091" cy="15426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Predict segment membership of new customers</a:t>
          </a:r>
        </a:p>
      </dsp:txBody>
      <dsp:txXfrm>
        <a:off x="14451590" y="3431438"/>
        <a:ext cx="2480725" cy="1452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DB3FA-41E9-764C-BC62-DEAA93C66833}">
      <dsp:nvSpPr>
        <dsp:cNvPr id="0" name=""/>
        <dsp:cNvSpPr/>
      </dsp:nvSpPr>
      <dsp:spPr>
        <a:xfrm>
          <a:off x="2324796" y="1460"/>
          <a:ext cx="2321392" cy="150890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Organization</a:t>
          </a:r>
        </a:p>
      </dsp:txBody>
      <dsp:txXfrm>
        <a:off x="2398455" y="75119"/>
        <a:ext cx="2174074" cy="1361587"/>
      </dsp:txXfrm>
    </dsp:sp>
    <dsp:sp modelId="{6CF79BA5-265C-334D-BFBD-84BDBF922EFA}">
      <dsp:nvSpPr>
        <dsp:cNvPr id="0" name=""/>
        <dsp:cNvSpPr/>
      </dsp:nvSpPr>
      <dsp:spPr>
        <a:xfrm>
          <a:off x="1475160" y="755912"/>
          <a:ext cx="4020665" cy="4020665"/>
        </a:xfrm>
        <a:custGeom>
          <a:avLst/>
          <a:gdLst/>
          <a:ahLst/>
          <a:cxnLst/>
          <a:rect l="0" t="0" r="0" b="0"/>
          <a:pathLst>
            <a:path>
              <a:moveTo>
                <a:pt x="3481838" y="640620"/>
              </a:moveTo>
              <a:arcTo wR="2010332" hR="2010332" stAng="19023113" swAng="22995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8B04E0C-FF67-C948-9541-37DD17C1DA1F}">
      <dsp:nvSpPr>
        <dsp:cNvPr id="0" name=""/>
        <dsp:cNvSpPr/>
      </dsp:nvSpPr>
      <dsp:spPr>
        <a:xfrm>
          <a:off x="4065795" y="3016959"/>
          <a:ext cx="2321392" cy="150890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Market</a:t>
          </a:r>
        </a:p>
      </dsp:txBody>
      <dsp:txXfrm>
        <a:off x="4139454" y="3090618"/>
        <a:ext cx="2174074" cy="1361587"/>
      </dsp:txXfrm>
    </dsp:sp>
    <dsp:sp modelId="{C479B9FB-AF05-4642-AFBD-4F7285300059}">
      <dsp:nvSpPr>
        <dsp:cNvPr id="0" name=""/>
        <dsp:cNvSpPr/>
      </dsp:nvSpPr>
      <dsp:spPr>
        <a:xfrm>
          <a:off x="1475160" y="755912"/>
          <a:ext cx="4020665" cy="4020665"/>
        </a:xfrm>
        <a:custGeom>
          <a:avLst/>
          <a:gdLst/>
          <a:ahLst/>
          <a:cxnLst/>
          <a:rect l="0" t="0" r="0" b="0"/>
          <a:pathLst>
            <a:path>
              <a:moveTo>
                <a:pt x="2626138" y="3924025"/>
              </a:moveTo>
              <a:arcTo wR="2010332" hR="2010332" stAng="4329743" swAng="214051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27F84B9-A6F6-4740-AA9B-9350D5188560}">
      <dsp:nvSpPr>
        <dsp:cNvPr id="0" name=""/>
        <dsp:cNvSpPr/>
      </dsp:nvSpPr>
      <dsp:spPr>
        <a:xfrm>
          <a:off x="583797" y="3016959"/>
          <a:ext cx="2321392" cy="150890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Analytics</a:t>
          </a:r>
        </a:p>
      </dsp:txBody>
      <dsp:txXfrm>
        <a:off x="657456" y="3090618"/>
        <a:ext cx="2174074" cy="1361587"/>
      </dsp:txXfrm>
    </dsp:sp>
    <dsp:sp modelId="{7036FE0E-4DC8-654E-B15D-4428BC6DA73C}">
      <dsp:nvSpPr>
        <dsp:cNvPr id="0" name=""/>
        <dsp:cNvSpPr/>
      </dsp:nvSpPr>
      <dsp:spPr>
        <a:xfrm>
          <a:off x="1475160" y="755912"/>
          <a:ext cx="4020665" cy="4020665"/>
        </a:xfrm>
        <a:custGeom>
          <a:avLst/>
          <a:gdLst/>
          <a:ahLst/>
          <a:cxnLst/>
          <a:rect l="0" t="0" r="0" b="0"/>
          <a:pathLst>
            <a:path>
              <a:moveTo>
                <a:pt x="6538" y="1848327"/>
              </a:moveTo>
              <a:arcTo wR="2010332" hR="2010332" stAng="11077337" swAng="229955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10/11/22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10/11/22</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1318616" rtl="0" eaLnBrk="1" latinLnBrk="0" hangingPunct="1">
      <a:defRPr sz="1731" kern="1200">
        <a:solidFill>
          <a:schemeClr val="tx1"/>
        </a:solidFill>
        <a:latin typeface="+mn-lt"/>
        <a:ea typeface="+mn-ea"/>
        <a:cs typeface="+mn-cs"/>
      </a:defRPr>
    </a:lvl1pPr>
    <a:lvl2pPr marL="659308" algn="l" defTabSz="1318616" rtl="0" eaLnBrk="1" latinLnBrk="0" hangingPunct="1">
      <a:defRPr sz="1731" kern="1200">
        <a:solidFill>
          <a:schemeClr val="tx1"/>
        </a:solidFill>
        <a:latin typeface="+mn-lt"/>
        <a:ea typeface="+mn-ea"/>
        <a:cs typeface="+mn-cs"/>
      </a:defRPr>
    </a:lvl2pPr>
    <a:lvl3pPr marL="1318616" algn="l" defTabSz="1318616" rtl="0" eaLnBrk="1" latinLnBrk="0" hangingPunct="1">
      <a:defRPr sz="1731" kern="1200">
        <a:solidFill>
          <a:schemeClr val="tx1"/>
        </a:solidFill>
        <a:latin typeface="+mn-lt"/>
        <a:ea typeface="+mn-ea"/>
        <a:cs typeface="+mn-cs"/>
      </a:defRPr>
    </a:lvl3pPr>
    <a:lvl4pPr marL="1977926" algn="l" defTabSz="1318616" rtl="0" eaLnBrk="1" latinLnBrk="0" hangingPunct="1">
      <a:defRPr sz="1731" kern="1200">
        <a:solidFill>
          <a:schemeClr val="tx1"/>
        </a:solidFill>
        <a:latin typeface="+mn-lt"/>
        <a:ea typeface="+mn-ea"/>
        <a:cs typeface="+mn-cs"/>
      </a:defRPr>
    </a:lvl4pPr>
    <a:lvl5pPr marL="2637234" algn="l" defTabSz="1318616" rtl="0" eaLnBrk="1" latinLnBrk="0" hangingPunct="1">
      <a:defRPr sz="1731" kern="1200">
        <a:solidFill>
          <a:schemeClr val="tx1"/>
        </a:solidFill>
        <a:latin typeface="+mn-lt"/>
        <a:ea typeface="+mn-ea"/>
        <a:cs typeface="+mn-cs"/>
      </a:defRPr>
    </a:lvl5pPr>
    <a:lvl6pPr marL="3296541" algn="l" defTabSz="1318616" rtl="0" eaLnBrk="1" latinLnBrk="0" hangingPunct="1">
      <a:defRPr sz="1731" kern="1200">
        <a:solidFill>
          <a:schemeClr val="tx1"/>
        </a:solidFill>
        <a:latin typeface="+mn-lt"/>
        <a:ea typeface="+mn-ea"/>
        <a:cs typeface="+mn-cs"/>
      </a:defRPr>
    </a:lvl6pPr>
    <a:lvl7pPr marL="3955851" algn="l" defTabSz="1318616" rtl="0" eaLnBrk="1" latinLnBrk="0" hangingPunct="1">
      <a:defRPr sz="1731" kern="1200">
        <a:solidFill>
          <a:schemeClr val="tx1"/>
        </a:solidFill>
        <a:latin typeface="+mn-lt"/>
        <a:ea typeface="+mn-ea"/>
        <a:cs typeface="+mn-cs"/>
      </a:defRPr>
    </a:lvl7pPr>
    <a:lvl8pPr marL="4615159" algn="l" defTabSz="1318616" rtl="0" eaLnBrk="1" latinLnBrk="0" hangingPunct="1">
      <a:defRPr sz="1731" kern="1200">
        <a:solidFill>
          <a:schemeClr val="tx1"/>
        </a:solidFill>
        <a:latin typeface="+mn-lt"/>
        <a:ea typeface="+mn-ea"/>
        <a:cs typeface="+mn-cs"/>
      </a:defRPr>
    </a:lvl8pPr>
    <a:lvl9pPr marL="5274467" algn="l" defTabSz="1318616" rtl="0" eaLnBrk="1" latinLnBrk="0" hangingPunct="1">
      <a:defRPr sz="173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a:t>
            </a:fld>
            <a:endParaRPr lang="en-US"/>
          </a:p>
        </p:txBody>
      </p:sp>
    </p:spTree>
    <p:extLst>
      <p:ext uri="{BB962C8B-B14F-4D97-AF65-F5344CB8AC3E}">
        <p14:creationId xmlns:p14="http://schemas.microsoft.com/office/powerpoint/2010/main" val="190709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16</a:t>
            </a:fld>
            <a:endParaRPr lang="en-US"/>
          </a:p>
        </p:txBody>
      </p:sp>
    </p:spTree>
    <p:extLst>
      <p:ext uri="{BB962C8B-B14F-4D97-AF65-F5344CB8AC3E}">
        <p14:creationId xmlns:p14="http://schemas.microsoft.com/office/powerpoint/2010/main" val="3318796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17</a:t>
            </a:fld>
            <a:endParaRPr lang="en-US"/>
          </a:p>
        </p:txBody>
      </p:sp>
    </p:spTree>
    <p:extLst>
      <p:ext uri="{BB962C8B-B14F-4D97-AF65-F5344CB8AC3E}">
        <p14:creationId xmlns:p14="http://schemas.microsoft.com/office/powerpoint/2010/main" val="221415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18</a:t>
            </a:fld>
            <a:endParaRPr lang="en-US"/>
          </a:p>
        </p:txBody>
      </p:sp>
    </p:spTree>
    <p:extLst>
      <p:ext uri="{BB962C8B-B14F-4D97-AF65-F5344CB8AC3E}">
        <p14:creationId xmlns:p14="http://schemas.microsoft.com/office/powerpoint/2010/main" val="89383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19</a:t>
            </a:fld>
            <a:endParaRPr lang="en-US"/>
          </a:p>
        </p:txBody>
      </p:sp>
    </p:spTree>
    <p:extLst>
      <p:ext uri="{BB962C8B-B14F-4D97-AF65-F5344CB8AC3E}">
        <p14:creationId xmlns:p14="http://schemas.microsoft.com/office/powerpoint/2010/main" val="32947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20</a:t>
            </a:fld>
            <a:endParaRPr lang="en-US"/>
          </a:p>
        </p:txBody>
      </p:sp>
    </p:spTree>
    <p:extLst>
      <p:ext uri="{BB962C8B-B14F-4D97-AF65-F5344CB8AC3E}">
        <p14:creationId xmlns:p14="http://schemas.microsoft.com/office/powerpoint/2010/main" val="781411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21</a:t>
            </a:fld>
            <a:endParaRPr lang="en-US"/>
          </a:p>
        </p:txBody>
      </p:sp>
    </p:spTree>
    <p:extLst>
      <p:ext uri="{BB962C8B-B14F-4D97-AF65-F5344CB8AC3E}">
        <p14:creationId xmlns:p14="http://schemas.microsoft.com/office/powerpoint/2010/main" val="3824037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22</a:t>
            </a:fld>
            <a:endParaRPr lang="en-US"/>
          </a:p>
        </p:txBody>
      </p:sp>
    </p:spTree>
    <p:extLst>
      <p:ext uri="{BB962C8B-B14F-4D97-AF65-F5344CB8AC3E}">
        <p14:creationId xmlns:p14="http://schemas.microsoft.com/office/powerpoint/2010/main" val="88284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23</a:t>
            </a:fld>
            <a:endParaRPr lang="en-US"/>
          </a:p>
        </p:txBody>
      </p:sp>
    </p:spTree>
    <p:extLst>
      <p:ext uri="{BB962C8B-B14F-4D97-AF65-F5344CB8AC3E}">
        <p14:creationId xmlns:p14="http://schemas.microsoft.com/office/powerpoint/2010/main" val="4114287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24</a:t>
            </a:fld>
            <a:endParaRPr lang="en-US"/>
          </a:p>
        </p:txBody>
      </p:sp>
    </p:spTree>
    <p:extLst>
      <p:ext uri="{BB962C8B-B14F-4D97-AF65-F5344CB8AC3E}">
        <p14:creationId xmlns:p14="http://schemas.microsoft.com/office/powerpoint/2010/main" val="1977298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25</a:t>
            </a:fld>
            <a:endParaRPr lang="en-US"/>
          </a:p>
        </p:txBody>
      </p:sp>
    </p:spTree>
    <p:extLst>
      <p:ext uri="{BB962C8B-B14F-4D97-AF65-F5344CB8AC3E}">
        <p14:creationId xmlns:p14="http://schemas.microsoft.com/office/powerpoint/2010/main" val="42466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8</a:t>
            </a:fld>
            <a:endParaRPr lang="en-US"/>
          </a:p>
        </p:txBody>
      </p:sp>
    </p:spTree>
    <p:extLst>
      <p:ext uri="{BB962C8B-B14F-4D97-AF65-F5344CB8AC3E}">
        <p14:creationId xmlns:p14="http://schemas.microsoft.com/office/powerpoint/2010/main" val="3573636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26</a:t>
            </a:fld>
            <a:endParaRPr lang="en-US"/>
          </a:p>
        </p:txBody>
      </p:sp>
    </p:spTree>
    <p:extLst>
      <p:ext uri="{BB962C8B-B14F-4D97-AF65-F5344CB8AC3E}">
        <p14:creationId xmlns:p14="http://schemas.microsoft.com/office/powerpoint/2010/main" val="110561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=Tnu4O_xEmVk</a:t>
            </a:r>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27</a:t>
            </a:fld>
            <a:endParaRPr lang="en-US"/>
          </a:p>
        </p:txBody>
      </p:sp>
    </p:spTree>
    <p:extLst>
      <p:ext uri="{BB962C8B-B14F-4D97-AF65-F5344CB8AC3E}">
        <p14:creationId xmlns:p14="http://schemas.microsoft.com/office/powerpoint/2010/main" val="120716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28</a:t>
            </a:fld>
            <a:endParaRPr lang="en-US"/>
          </a:p>
        </p:txBody>
      </p:sp>
    </p:spTree>
    <p:extLst>
      <p:ext uri="{BB962C8B-B14F-4D97-AF65-F5344CB8AC3E}">
        <p14:creationId xmlns:p14="http://schemas.microsoft.com/office/powerpoint/2010/main" val="2021303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29</a:t>
            </a:fld>
            <a:endParaRPr lang="en-US"/>
          </a:p>
        </p:txBody>
      </p:sp>
    </p:spTree>
    <p:extLst>
      <p:ext uri="{BB962C8B-B14F-4D97-AF65-F5344CB8AC3E}">
        <p14:creationId xmlns:p14="http://schemas.microsoft.com/office/powerpoint/2010/main" val="1251471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30</a:t>
            </a:fld>
            <a:endParaRPr lang="en-US"/>
          </a:p>
        </p:txBody>
      </p:sp>
    </p:spTree>
    <p:extLst>
      <p:ext uri="{BB962C8B-B14F-4D97-AF65-F5344CB8AC3E}">
        <p14:creationId xmlns:p14="http://schemas.microsoft.com/office/powerpoint/2010/main" val="1790426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31</a:t>
            </a:fld>
            <a:endParaRPr lang="en-US"/>
          </a:p>
        </p:txBody>
      </p:sp>
    </p:spTree>
    <p:extLst>
      <p:ext uri="{BB962C8B-B14F-4D97-AF65-F5344CB8AC3E}">
        <p14:creationId xmlns:p14="http://schemas.microsoft.com/office/powerpoint/2010/main" val="3919338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32</a:t>
            </a:fld>
            <a:endParaRPr lang="en-US"/>
          </a:p>
        </p:txBody>
      </p:sp>
    </p:spTree>
    <p:extLst>
      <p:ext uri="{BB962C8B-B14F-4D97-AF65-F5344CB8AC3E}">
        <p14:creationId xmlns:p14="http://schemas.microsoft.com/office/powerpoint/2010/main" val="2507619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33</a:t>
            </a:fld>
            <a:endParaRPr lang="en-US"/>
          </a:p>
        </p:txBody>
      </p:sp>
    </p:spTree>
    <p:extLst>
      <p:ext uri="{BB962C8B-B14F-4D97-AF65-F5344CB8AC3E}">
        <p14:creationId xmlns:p14="http://schemas.microsoft.com/office/powerpoint/2010/main" val="469944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34</a:t>
            </a:fld>
            <a:endParaRPr lang="en-US"/>
          </a:p>
        </p:txBody>
      </p:sp>
    </p:spTree>
    <p:extLst>
      <p:ext uri="{BB962C8B-B14F-4D97-AF65-F5344CB8AC3E}">
        <p14:creationId xmlns:p14="http://schemas.microsoft.com/office/powerpoint/2010/main" val="1476090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37</a:t>
            </a:fld>
            <a:endParaRPr lang="en-US"/>
          </a:p>
        </p:txBody>
      </p:sp>
    </p:spTree>
    <p:extLst>
      <p:ext uri="{BB962C8B-B14F-4D97-AF65-F5344CB8AC3E}">
        <p14:creationId xmlns:p14="http://schemas.microsoft.com/office/powerpoint/2010/main" val="180207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9</a:t>
            </a:fld>
            <a:endParaRPr lang="en-US"/>
          </a:p>
        </p:txBody>
      </p:sp>
    </p:spTree>
    <p:extLst>
      <p:ext uri="{BB962C8B-B14F-4D97-AF65-F5344CB8AC3E}">
        <p14:creationId xmlns:p14="http://schemas.microsoft.com/office/powerpoint/2010/main" val="1208575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38</a:t>
            </a:fld>
            <a:endParaRPr lang="en-US"/>
          </a:p>
        </p:txBody>
      </p:sp>
    </p:spTree>
    <p:extLst>
      <p:ext uri="{BB962C8B-B14F-4D97-AF65-F5344CB8AC3E}">
        <p14:creationId xmlns:p14="http://schemas.microsoft.com/office/powerpoint/2010/main" val="2498662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39</a:t>
            </a:fld>
            <a:endParaRPr lang="en-US"/>
          </a:p>
        </p:txBody>
      </p:sp>
    </p:spTree>
    <p:extLst>
      <p:ext uri="{BB962C8B-B14F-4D97-AF65-F5344CB8AC3E}">
        <p14:creationId xmlns:p14="http://schemas.microsoft.com/office/powerpoint/2010/main" val="3360373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41</a:t>
            </a:fld>
            <a:endParaRPr lang="en-US"/>
          </a:p>
        </p:txBody>
      </p:sp>
    </p:spTree>
    <p:extLst>
      <p:ext uri="{BB962C8B-B14F-4D97-AF65-F5344CB8AC3E}">
        <p14:creationId xmlns:p14="http://schemas.microsoft.com/office/powerpoint/2010/main" val="2552632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43</a:t>
            </a:fld>
            <a:endParaRPr lang="en-US"/>
          </a:p>
        </p:txBody>
      </p:sp>
    </p:spTree>
    <p:extLst>
      <p:ext uri="{BB962C8B-B14F-4D97-AF65-F5344CB8AC3E}">
        <p14:creationId xmlns:p14="http://schemas.microsoft.com/office/powerpoint/2010/main" val="3307247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44</a:t>
            </a:fld>
            <a:endParaRPr lang="en-US"/>
          </a:p>
        </p:txBody>
      </p:sp>
    </p:spTree>
    <p:extLst>
      <p:ext uri="{BB962C8B-B14F-4D97-AF65-F5344CB8AC3E}">
        <p14:creationId xmlns:p14="http://schemas.microsoft.com/office/powerpoint/2010/main" val="2404302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45</a:t>
            </a:fld>
            <a:endParaRPr lang="en-US"/>
          </a:p>
        </p:txBody>
      </p:sp>
    </p:spTree>
    <p:extLst>
      <p:ext uri="{BB962C8B-B14F-4D97-AF65-F5344CB8AC3E}">
        <p14:creationId xmlns:p14="http://schemas.microsoft.com/office/powerpoint/2010/main" val="589969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46</a:t>
            </a:fld>
            <a:endParaRPr lang="en-US"/>
          </a:p>
        </p:txBody>
      </p:sp>
    </p:spTree>
    <p:extLst>
      <p:ext uri="{BB962C8B-B14F-4D97-AF65-F5344CB8AC3E}">
        <p14:creationId xmlns:p14="http://schemas.microsoft.com/office/powerpoint/2010/main" val="88652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10</a:t>
            </a:fld>
            <a:endParaRPr lang="en-US"/>
          </a:p>
        </p:txBody>
      </p:sp>
    </p:spTree>
    <p:extLst>
      <p:ext uri="{BB962C8B-B14F-4D97-AF65-F5344CB8AC3E}">
        <p14:creationId xmlns:p14="http://schemas.microsoft.com/office/powerpoint/2010/main" val="25183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11</a:t>
            </a:fld>
            <a:endParaRPr lang="en-US"/>
          </a:p>
        </p:txBody>
      </p:sp>
    </p:spTree>
    <p:extLst>
      <p:ext uri="{BB962C8B-B14F-4D97-AF65-F5344CB8AC3E}">
        <p14:creationId xmlns:p14="http://schemas.microsoft.com/office/powerpoint/2010/main" val="328213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12</a:t>
            </a:fld>
            <a:endParaRPr lang="en-US"/>
          </a:p>
        </p:txBody>
      </p:sp>
    </p:spTree>
    <p:extLst>
      <p:ext uri="{BB962C8B-B14F-4D97-AF65-F5344CB8AC3E}">
        <p14:creationId xmlns:p14="http://schemas.microsoft.com/office/powerpoint/2010/main" val="419132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13</a:t>
            </a:fld>
            <a:endParaRPr lang="en-US"/>
          </a:p>
        </p:txBody>
      </p:sp>
    </p:spTree>
    <p:extLst>
      <p:ext uri="{BB962C8B-B14F-4D97-AF65-F5344CB8AC3E}">
        <p14:creationId xmlns:p14="http://schemas.microsoft.com/office/powerpoint/2010/main" val="4254166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14</a:t>
            </a:fld>
            <a:endParaRPr lang="en-US"/>
          </a:p>
        </p:txBody>
      </p:sp>
    </p:spTree>
    <p:extLst>
      <p:ext uri="{BB962C8B-B14F-4D97-AF65-F5344CB8AC3E}">
        <p14:creationId xmlns:p14="http://schemas.microsoft.com/office/powerpoint/2010/main" val="394950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F164E42-DED0-9246-9B1B-B67105F62D49}" type="slidenum">
              <a:rPr lang="en-US" smtClean="0"/>
              <a:t>15</a:t>
            </a:fld>
            <a:endParaRPr lang="en-US"/>
          </a:p>
        </p:txBody>
      </p:sp>
    </p:spTree>
    <p:extLst>
      <p:ext uri="{BB962C8B-B14F-4D97-AF65-F5344CB8AC3E}">
        <p14:creationId xmlns:p14="http://schemas.microsoft.com/office/powerpoint/2010/main" val="259429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4"/>
          </a:p>
        </p:txBody>
      </p:sp>
      <p:sp>
        <p:nvSpPr>
          <p:cNvPr id="7" name="Text Placeholder 3"/>
          <p:cNvSpPr>
            <a:spLocks noGrp="1"/>
          </p:cNvSpPr>
          <p:nvPr>
            <p:ph type="body" sz="half" idx="11" hasCustomPrompt="1"/>
          </p:nvPr>
        </p:nvSpPr>
        <p:spPr>
          <a:xfrm>
            <a:off x="863600" y="3276776"/>
            <a:ext cx="15897112" cy="1326733"/>
          </a:xfrm>
          <a:prstGeom prst="rect">
            <a:avLst/>
          </a:prstGeom>
        </p:spPr>
        <p:txBody>
          <a:bodyPr lIns="0" rIns="0" anchor="b"/>
          <a:lstStyle>
            <a:lvl1pPr marL="0" indent="0">
              <a:lnSpc>
                <a:spcPct val="100000"/>
              </a:lnSpc>
              <a:buNone/>
              <a:defRPr sz="7201" b="1" baseline="0">
                <a:solidFill>
                  <a:schemeClr val="bg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Headline</a:t>
            </a:r>
          </a:p>
        </p:txBody>
      </p:sp>
      <p:sp>
        <p:nvSpPr>
          <p:cNvPr id="8" name="Text Placeholder 3"/>
          <p:cNvSpPr>
            <a:spLocks noGrp="1"/>
          </p:cNvSpPr>
          <p:nvPr>
            <p:ph type="body" sz="half" idx="2" hasCustomPrompt="1"/>
          </p:nvPr>
        </p:nvSpPr>
        <p:spPr>
          <a:xfrm>
            <a:off x="863653" y="5144294"/>
            <a:ext cx="15997194" cy="1002931"/>
          </a:xfrm>
          <a:prstGeom prst="rect">
            <a:avLst/>
          </a:prstGeom>
        </p:spPr>
        <p:txBody>
          <a:bodyPr lIns="0" rIns="0"/>
          <a:lstStyle>
            <a:lvl1pPr marL="0" indent="0">
              <a:lnSpc>
                <a:spcPct val="100000"/>
              </a:lnSpc>
              <a:buNone/>
              <a:defRPr sz="50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No Image - Sub</a:t>
            </a:r>
          </a:p>
        </p:txBody>
      </p:sp>
      <p:sp>
        <p:nvSpPr>
          <p:cNvPr id="9" name="Text Placeholder 3"/>
          <p:cNvSpPr>
            <a:spLocks noGrp="1"/>
          </p:cNvSpPr>
          <p:nvPr>
            <p:ph type="body" sz="half" idx="12" hasCustomPrompt="1"/>
          </p:nvPr>
        </p:nvSpPr>
        <p:spPr>
          <a:xfrm>
            <a:off x="11932771" y="8432081"/>
            <a:ext cx="4928050" cy="588928"/>
          </a:xfrm>
          <a:prstGeom prst="rect">
            <a:avLst/>
          </a:prstGeom>
        </p:spPr>
        <p:txBody>
          <a:bodyPr/>
          <a:lstStyle>
            <a:lvl1pPr marL="0" indent="0">
              <a:lnSpc>
                <a:spcPct val="100000"/>
              </a:lnSpc>
              <a:buNone/>
              <a:defRPr sz="2430"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Name</a:t>
            </a:r>
          </a:p>
        </p:txBody>
      </p:sp>
      <p:sp>
        <p:nvSpPr>
          <p:cNvPr id="11" name="Text Placeholder 3"/>
          <p:cNvSpPr>
            <a:spLocks noGrp="1"/>
          </p:cNvSpPr>
          <p:nvPr>
            <p:ph type="body" sz="half" idx="13" hasCustomPrompt="1"/>
          </p:nvPr>
        </p:nvSpPr>
        <p:spPr>
          <a:xfrm>
            <a:off x="11932771" y="9021007"/>
            <a:ext cx="4928050" cy="588928"/>
          </a:xfrm>
          <a:prstGeom prst="rect">
            <a:avLst/>
          </a:prstGeom>
        </p:spPr>
        <p:txBody>
          <a:bodyPr/>
          <a:lstStyle>
            <a:lvl1pPr marL="0" indent="0">
              <a:lnSpc>
                <a:spcPct val="100000"/>
              </a:lnSpc>
              <a:buNone/>
              <a:defRPr sz="2430"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Date</a:t>
            </a:r>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7212291"/>
            <a:ext cx="3773646" cy="3013665"/>
          </a:xfrm>
          <a:prstGeom prst="rect">
            <a:avLst/>
          </a:prstGeom>
        </p:spPr>
      </p:pic>
    </p:spTree>
  </p:cSld>
  <p:clrMapOvr>
    <a:masterClrMapping/>
  </p:clrMapOvr>
  <p:extLst>
    <p:ext uri="{DCECCB84-F9BA-43D5-87BE-67443E8EF086}">
      <p15:sldGuideLst xmlns:p15="http://schemas.microsoft.com/office/powerpoint/2012/main">
        <p15:guide id="1" orient="horz" pos="5918" userDrawn="1">
          <p15:clr>
            <a:srgbClr val="FBAE40"/>
          </p15:clr>
        </p15:guide>
        <p15:guide id="2" pos="5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2132"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4"/>
          </a:p>
        </p:txBody>
      </p:sp>
      <p:sp>
        <p:nvSpPr>
          <p:cNvPr id="4" name="Text Placeholder 3"/>
          <p:cNvSpPr>
            <a:spLocks noGrp="1"/>
          </p:cNvSpPr>
          <p:nvPr>
            <p:ph type="body" sz="half" idx="2" hasCustomPrompt="1"/>
          </p:nvPr>
        </p:nvSpPr>
        <p:spPr>
          <a:xfrm>
            <a:off x="574678" y="2919706"/>
            <a:ext cx="8300244" cy="5878730"/>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Tx/>
              <a:buNone/>
              <a:tabLst/>
              <a:defRPr lang="en-GB" sz="3781" b="1" smtClean="0">
                <a:solidFill>
                  <a:srgbClr val="FFFFFF"/>
                </a:solidFill>
              </a:defRPr>
            </a:lvl1pPr>
            <a:lvl2pPr marL="1131616" indent="-514366">
              <a:buFont typeface="Arial" panose="020B0604020202020204" pitchFamily="34" charset="0"/>
              <a:buChar char="•"/>
              <a:defRPr sz="3781">
                <a:solidFill>
                  <a:srgbClr val="FFFFFF"/>
                </a:solidFill>
              </a:defRPr>
            </a:lvl2pPr>
            <a:lvl3pPr marL="1448808" indent="-317195">
              <a:buFont typeface="Arial" panose="020B0604020202020204" pitchFamily="34" charset="0"/>
              <a:buChar char="•"/>
              <a:defRPr sz="2880">
                <a:solidFill>
                  <a:srgbClr val="FFFFFF"/>
                </a:solidFill>
              </a:defRPr>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p:txBody>
      </p:sp>
      <p:sp>
        <p:nvSpPr>
          <p:cNvPr id="11" name="Text Placeholder 3"/>
          <p:cNvSpPr>
            <a:spLocks noGrp="1"/>
          </p:cNvSpPr>
          <p:nvPr>
            <p:ph type="body" sz="half" idx="10" hasCustomPrompt="1"/>
          </p:nvPr>
        </p:nvSpPr>
        <p:spPr>
          <a:xfrm>
            <a:off x="574729" y="266739"/>
            <a:ext cx="16994186" cy="2307267"/>
          </a:xfrm>
          <a:prstGeom prst="rect">
            <a:avLst/>
          </a:prstGeom>
        </p:spPr>
        <p:txBody>
          <a:bodyPr lIns="0" tIns="0" rIns="0" bIns="0"/>
          <a:lstStyle>
            <a:lvl1pPr marL="0" indent="0">
              <a:lnSpc>
                <a:spcPct val="100000"/>
              </a:lnSpc>
              <a:buNone/>
              <a:defRPr sz="7201" b="1" baseline="0">
                <a:solidFill>
                  <a:schemeClr val="bg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8" name="Text Placeholder 3"/>
          <p:cNvSpPr>
            <a:spLocks noGrp="1"/>
          </p:cNvSpPr>
          <p:nvPr>
            <p:ph type="body" sz="half" idx="11" hasCustomPrompt="1"/>
          </p:nvPr>
        </p:nvSpPr>
        <p:spPr>
          <a:xfrm>
            <a:off x="9413087" y="2919690"/>
            <a:ext cx="8155782" cy="5882122"/>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Tx/>
              <a:buNone/>
              <a:tabLst/>
              <a:defRPr lang="en-GB" sz="3601" b="1">
                <a:solidFill>
                  <a:srgbClr val="FFFFFF"/>
                </a:solidFill>
              </a:defRPr>
            </a:lvl1pPr>
            <a:lvl2pPr marL="1131616" indent="-514366">
              <a:buFont typeface="Arial" panose="020B0604020202020204" pitchFamily="34" charset="0"/>
              <a:buChar char="•"/>
              <a:defRPr sz="3781">
                <a:solidFill>
                  <a:srgbClr val="FFFFFF"/>
                </a:solidFill>
              </a:defRPr>
            </a:lvl2pPr>
            <a:lvl3pPr marL="1448808" indent="-317195">
              <a:buFont typeface="Arial" panose="020B0604020202020204" pitchFamily="34" charset="0"/>
              <a:buChar char="•"/>
              <a:defRPr sz="2880">
                <a:solidFill>
                  <a:srgbClr val="FFFFFF"/>
                </a:solidFill>
              </a:defRPr>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cSld>
  <p:clrMapOvr>
    <a:masterClrMapping/>
  </p:clrMapOvr>
  <p:extLst>
    <p:ext uri="{DCECCB84-F9BA-43D5-87BE-67443E8EF086}">
      <p15:sldGuideLst xmlns:p15="http://schemas.microsoft.com/office/powerpoint/2012/main">
        <p15:guide id="1" pos="5590" userDrawn="1">
          <p15:clr>
            <a:srgbClr val="FBAE40"/>
          </p15:clr>
        </p15:guide>
        <p15:guide id="2" pos="5930" userDrawn="1">
          <p15:clr>
            <a:srgbClr val="FBAE40"/>
          </p15:clr>
        </p15:guide>
        <p15:guide id="3" orient="horz" pos="16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574729" y="388765"/>
            <a:ext cx="16994186" cy="2014421"/>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574729" y="2748885"/>
            <a:ext cx="16994186" cy="6152322"/>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6200" userDrawn="1">
          <p15:clr>
            <a:srgbClr val="FBAE40"/>
          </p15:clr>
        </p15:guide>
        <p15:guide id="4" pos="11068" userDrawn="1">
          <p15:clr>
            <a:srgbClr val="FBAE40"/>
          </p15:clr>
        </p15:guide>
        <p15:guide id="5" orient="horz" pos="654" userDrawn="1">
          <p15:clr>
            <a:srgbClr val="FBAE40"/>
          </p15:clr>
        </p15:guide>
        <p15:guide id="6" pos="5590" userDrawn="1">
          <p15:clr>
            <a:srgbClr val="FBAE40"/>
          </p15:clr>
        </p15:guide>
        <p15:guide id="7" pos="593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574676" y="2729348"/>
            <a:ext cx="10972028" cy="2887990"/>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574676" y="5940445"/>
            <a:ext cx="10972028" cy="2960759"/>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12576239" y="2729370"/>
            <a:ext cx="5137086" cy="62250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24" dirty="0"/>
          </a:p>
        </p:txBody>
      </p:sp>
      <p:sp>
        <p:nvSpPr>
          <p:cNvPr id="11" name="Text Placeholder 3"/>
          <p:cNvSpPr>
            <a:spLocks noGrp="1"/>
          </p:cNvSpPr>
          <p:nvPr>
            <p:ph type="body" sz="half" idx="10" hasCustomPrompt="1"/>
          </p:nvPr>
        </p:nvSpPr>
        <p:spPr>
          <a:xfrm>
            <a:off x="574729" y="386792"/>
            <a:ext cx="16335818" cy="2019440"/>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13116558" y="3234152"/>
            <a:ext cx="3249336" cy="5247907"/>
          </a:xfrm>
          <a:prstGeom prst="rect">
            <a:avLst/>
          </a:prstGeom>
        </p:spPr>
        <p:txBody>
          <a:bodyPr lIns="0" tIns="0" rIns="0" bIns="0"/>
          <a:lstStyle>
            <a:lvl1pPr marL="0" indent="0">
              <a:lnSpc>
                <a:spcPct val="100000"/>
              </a:lnSpc>
              <a:buNone/>
              <a:defRPr lang="en-US" sz="3061" b="1" kern="1200" dirty="0" smtClean="0">
                <a:solidFill>
                  <a:schemeClr val="bg1"/>
                </a:solidFill>
                <a:latin typeface="+mn-lt"/>
                <a:ea typeface="Arial Hebrew Scholar" charset="-79"/>
                <a:cs typeface="Arial Hebrew Scholar" charset="-79"/>
              </a:defRPr>
            </a:lvl1pPr>
            <a:lvl2pPr>
              <a:defRPr lang="en-US" sz="2700" b="1" kern="1200" dirty="0" smtClean="0">
                <a:solidFill>
                  <a:schemeClr val="bg1"/>
                </a:solidFill>
                <a:latin typeface="+mn-lt"/>
                <a:ea typeface="Arial Hebrew Scholar" charset="-79"/>
                <a:cs typeface="Arial Hebrew Scholar" charset="-79"/>
              </a:defRPr>
            </a:lvl2pPr>
            <a:lvl3pPr>
              <a:defRPr lang="en-US" sz="2700" b="1" kern="1200" dirty="0" smtClean="0">
                <a:solidFill>
                  <a:schemeClr val="bg1"/>
                </a:solidFill>
                <a:latin typeface="+mn-lt"/>
                <a:ea typeface="Arial Hebrew Scholar" charset="-79"/>
                <a:cs typeface="Arial Hebrew Scholar" charset="-79"/>
              </a:defRPr>
            </a:lvl3pPr>
            <a:lvl4pPr>
              <a:defRPr lang="en-US" sz="2700" b="1" kern="1200" dirty="0" smtClean="0">
                <a:solidFill>
                  <a:schemeClr val="bg1"/>
                </a:solidFill>
                <a:latin typeface="+mn-lt"/>
                <a:ea typeface="Arial Hebrew Scholar" charset="-79"/>
                <a:cs typeface="Arial Hebrew Scholar" charset="-79"/>
              </a:defRPr>
            </a:lvl4pPr>
            <a:lvl5pPr>
              <a:defRPr lang="fi-FI" sz="27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110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7308085" y="1038384"/>
            <a:ext cx="10260806" cy="8308538"/>
          </a:xfrm>
          <a:prstGeom prst="rect">
            <a:avLst/>
          </a:prstGeom>
        </p:spPr>
        <p:txBody>
          <a:bodyPr/>
          <a:lstStyle>
            <a:lvl1pPr marL="0" marR="0" indent="0" algn="l" defTabSz="1234489" rtl="0" eaLnBrk="1" fontAlgn="auto" latinLnBrk="0" hangingPunct="1">
              <a:lnSpc>
                <a:spcPct val="90000"/>
              </a:lnSpc>
              <a:spcBef>
                <a:spcPts val="13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574685" y="5232628"/>
            <a:ext cx="6030910" cy="3336696"/>
          </a:xfrm>
          <a:prstGeom prst="rect">
            <a:avLst/>
          </a:prstGeom>
        </p:spPr>
        <p:txBody>
          <a:bodyPr lIns="0" tIns="0" rIns="0" bIns="0"/>
          <a:lstStyle>
            <a:lvl1pPr marL="0" indent="0">
              <a:lnSpc>
                <a:spcPct val="100000"/>
              </a:lnSpc>
              <a:spcBef>
                <a:spcPts val="0"/>
              </a:spcBef>
              <a:buNone/>
              <a:defRPr sz="5041" b="1" i="0" baseline="0">
                <a:solidFill>
                  <a:schemeClr val="tx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574678" y="789834"/>
            <a:ext cx="6030912" cy="3745032"/>
          </a:xfrm>
          <a:prstGeom prst="rect">
            <a:avLst/>
          </a:prstGeom>
        </p:spPr>
        <p:txBody>
          <a:bodyPr lIns="0" tIns="0" rIns="0" bIns="0"/>
          <a:lstStyle>
            <a:lvl1pPr marL="0" indent="0">
              <a:lnSpc>
                <a:spcPct val="100000"/>
              </a:lnSpc>
              <a:buNone/>
              <a:defRPr sz="7201" b="1" baseline="0">
                <a:solidFill>
                  <a:schemeClr val="tx2"/>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cSld>
  <p:clrMapOvr>
    <a:masterClrMapping/>
  </p:clrMapOvr>
  <p:extLst>
    <p:ext uri="{DCECCB84-F9BA-43D5-87BE-67443E8EF086}">
      <p15:sldGuideLst xmlns:p15="http://schemas.microsoft.com/office/powerpoint/2012/main">
        <p15:guide id="1" pos="4162" userDrawn="1">
          <p15:clr>
            <a:srgbClr val="FBAE40"/>
          </p15:clr>
        </p15:guide>
        <p15:guide id="2" pos="4604" userDrawn="1">
          <p15:clr>
            <a:srgbClr val="FBAE40"/>
          </p15:clr>
        </p15:guide>
        <p15:guide id="3" pos="110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589006" y="387306"/>
            <a:ext cx="16979856" cy="1992101"/>
          </a:xfrm>
          <a:prstGeom prst="rect">
            <a:avLst/>
          </a:prstGeom>
        </p:spPr>
        <p:txBody>
          <a:bodyPr lIns="0" tIns="0" rIns="0" bIns="0"/>
          <a:lstStyle>
            <a:lvl1pPr marL="0" indent="0">
              <a:lnSpc>
                <a:spcPct val="100000"/>
              </a:lnSpc>
              <a:buNone/>
              <a:defRPr sz="7201" b="1" baseline="0">
                <a:solidFill>
                  <a:schemeClr val="bg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581662" y="5069792"/>
            <a:ext cx="3078000" cy="3508347"/>
          </a:xfrm>
          <a:prstGeom prst="rect">
            <a:avLst/>
          </a:prstGeom>
        </p:spPr>
        <p:txBody>
          <a:bodyPr lIns="0" tIns="0" rIns="0" bIns="0"/>
          <a:lstStyle>
            <a:lvl1pPr marL="145812" indent="-145812" algn="l" defTabSz="926022" rtl="0" eaLnBrk="1" latinLnBrk="0" hangingPunct="1">
              <a:lnSpc>
                <a:spcPct val="100000"/>
              </a:lnSpc>
              <a:buFont typeface="Arial" charset="0"/>
              <a:buChar char="•"/>
              <a:defRPr sz="2520" b="1">
                <a:solidFill>
                  <a:schemeClr val="bg1"/>
                </a:solidFill>
              </a:defRPr>
            </a:lvl1pPr>
            <a:lvl2pPr marL="0" indent="0">
              <a:lnSpc>
                <a:spcPts val="2700"/>
              </a:lnSpc>
              <a:buNone/>
              <a:defRPr lang="en-US" sz="2430" b="1" kern="1200" dirty="0" smtClean="0">
                <a:solidFill>
                  <a:schemeClr val="bg1"/>
                </a:solidFill>
                <a:latin typeface="+mn-lt"/>
                <a:ea typeface="Arial" charset="0"/>
                <a:cs typeface="Arial" charset="0"/>
              </a:defRPr>
            </a:lvl2pPr>
            <a:lvl3pPr>
              <a:buClr>
                <a:schemeClr val="bg1"/>
              </a:buClr>
              <a:defRPr sz="1419">
                <a:solidFill>
                  <a:schemeClr val="bg1"/>
                </a:solidFill>
              </a:defRPr>
            </a:lvl3pPr>
          </a:lstStyle>
          <a:p>
            <a:pPr marL="145812" lvl="0" indent="-145812" algn="l" defTabSz="926022" rtl="0" eaLnBrk="1" latinLnBrk="0" hangingPunct="1">
              <a:lnSpc>
                <a:spcPts val="175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4079956" y="5074296"/>
            <a:ext cx="3078000" cy="4014983"/>
          </a:xfrm>
          <a:prstGeom prst="rect">
            <a:avLst/>
          </a:prstGeom>
        </p:spPr>
        <p:txBody>
          <a:bodyPr lIns="0" tIns="0" rIns="0" bIns="0"/>
          <a:lstStyle>
            <a:lvl1pPr marL="145812" marR="0" indent="-145812" algn="l" defTabSz="926022" rtl="0" eaLnBrk="1" fontAlgn="auto" latinLnBrk="0" hangingPunct="1">
              <a:lnSpc>
                <a:spcPct val="100000"/>
              </a:lnSpc>
              <a:spcBef>
                <a:spcPts val="1350"/>
              </a:spcBef>
              <a:spcAft>
                <a:spcPts val="0"/>
              </a:spcAft>
              <a:buClrTx/>
              <a:buSzTx/>
              <a:buFont typeface="Arial" charset="0"/>
              <a:buChar char="•"/>
              <a:tabLst/>
              <a:defRPr sz="2520" b="1">
                <a:solidFill>
                  <a:schemeClr val="bg1"/>
                </a:solidFill>
              </a:defRPr>
            </a:lvl1pPr>
            <a:lvl2pPr marL="231470" indent="-231470">
              <a:lnSpc>
                <a:spcPts val="2880"/>
              </a:lnSpc>
              <a:buClr>
                <a:schemeClr val="bg1"/>
              </a:buClr>
              <a:defRPr lang="en-US" sz="2430" b="1" kern="1200" dirty="0" smtClean="0">
                <a:solidFill>
                  <a:schemeClr val="bg1"/>
                </a:solidFill>
                <a:latin typeface="+mn-lt"/>
                <a:ea typeface="Arial" charset="0"/>
                <a:cs typeface="Arial" charset="0"/>
              </a:defRPr>
            </a:lvl2pPr>
          </a:lstStyle>
          <a:p>
            <a:pPr marL="145812" marR="0" lvl="0" indent="-145812" algn="l" defTabSz="926022" rtl="0" eaLnBrk="1" fontAlgn="auto" latinLnBrk="0" hangingPunct="1">
              <a:lnSpc>
                <a:spcPts val="1755"/>
              </a:lnSpc>
              <a:spcBef>
                <a:spcPts val="1350"/>
              </a:spcBef>
              <a:spcAft>
                <a:spcPts val="0"/>
              </a:spcAft>
              <a:buClrTx/>
              <a:buSzTx/>
              <a:buFont typeface="Arial" charset="0"/>
              <a:buChar char="•"/>
              <a:tabLst/>
              <a:defRPr/>
            </a:pPr>
            <a:r>
              <a:rPr lang="fi-FI" dirty="0"/>
              <a:t>Add text</a:t>
            </a:r>
          </a:p>
          <a:p>
            <a:pPr marL="145812" lvl="0" indent="-145812" algn="l" defTabSz="926022" rtl="0" eaLnBrk="1" latinLnBrk="0" hangingPunct="1">
              <a:lnSpc>
                <a:spcPts val="175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920093" y="2570700"/>
            <a:ext cx="2401246" cy="2164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376" b="1" smtClean="0">
                <a:solidFill>
                  <a:schemeClr val="tx2"/>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4418377" y="2570700"/>
            <a:ext cx="2401246" cy="2164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376" b="1" smtClean="0">
                <a:solidFill>
                  <a:schemeClr val="tx2"/>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7907351" y="2570700"/>
            <a:ext cx="2401246" cy="2164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376" b="1" smtClean="0">
                <a:solidFill>
                  <a:schemeClr val="tx2"/>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11368283" y="2570700"/>
            <a:ext cx="2401246" cy="2164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376" b="1" smtClean="0">
                <a:solidFill>
                  <a:schemeClr val="tx2"/>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14829281" y="2570700"/>
            <a:ext cx="2401246" cy="21646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376" b="1" smtClean="0">
                <a:solidFill>
                  <a:schemeClr val="tx2"/>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7543002" y="5074296"/>
            <a:ext cx="3078000" cy="4014983"/>
          </a:xfrm>
          <a:prstGeom prst="rect">
            <a:avLst/>
          </a:prstGeom>
        </p:spPr>
        <p:txBody>
          <a:bodyPr lIns="0" tIns="0" rIns="0" bIns="0"/>
          <a:lstStyle>
            <a:lvl1pPr marL="145812" marR="0" indent="-145812" algn="l" defTabSz="926022" rtl="0" eaLnBrk="1" fontAlgn="auto" latinLnBrk="0" hangingPunct="1">
              <a:lnSpc>
                <a:spcPct val="100000"/>
              </a:lnSpc>
              <a:spcBef>
                <a:spcPts val="1350"/>
              </a:spcBef>
              <a:spcAft>
                <a:spcPts val="0"/>
              </a:spcAft>
              <a:buClrTx/>
              <a:buSzTx/>
              <a:buFont typeface="Arial" charset="0"/>
              <a:buChar char="•"/>
              <a:tabLst/>
              <a:defRPr sz="2520" b="1">
                <a:solidFill>
                  <a:schemeClr val="bg1"/>
                </a:solidFill>
              </a:defRPr>
            </a:lvl1pPr>
            <a:lvl2pPr marL="231470" indent="-231470">
              <a:lnSpc>
                <a:spcPts val="2880"/>
              </a:lnSpc>
              <a:buClr>
                <a:schemeClr val="bg1"/>
              </a:buClr>
              <a:defRPr lang="en-US" sz="2430" b="1" kern="1200" dirty="0" smtClean="0">
                <a:solidFill>
                  <a:schemeClr val="bg1"/>
                </a:solidFill>
                <a:latin typeface="+mn-lt"/>
                <a:ea typeface="Arial" charset="0"/>
                <a:cs typeface="Arial" charset="0"/>
              </a:defRPr>
            </a:lvl2pPr>
          </a:lstStyle>
          <a:p>
            <a:pPr marL="145812" marR="0" lvl="0" indent="-145812" algn="l" defTabSz="926022" rtl="0" eaLnBrk="1" fontAlgn="auto" latinLnBrk="0" hangingPunct="1">
              <a:lnSpc>
                <a:spcPts val="1755"/>
              </a:lnSpc>
              <a:spcBef>
                <a:spcPts val="1350"/>
              </a:spcBef>
              <a:spcAft>
                <a:spcPts val="0"/>
              </a:spcAft>
              <a:buClrTx/>
              <a:buSzTx/>
              <a:buFont typeface="Arial" charset="0"/>
              <a:buChar char="•"/>
              <a:tabLst/>
              <a:defRPr/>
            </a:pPr>
            <a:r>
              <a:rPr lang="fi-FI" dirty="0"/>
              <a:t>Add text</a:t>
            </a:r>
          </a:p>
          <a:p>
            <a:pPr marL="145812" lvl="0" indent="-145812" algn="l" defTabSz="926022" rtl="0" eaLnBrk="1" latinLnBrk="0" hangingPunct="1">
              <a:lnSpc>
                <a:spcPts val="175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11031990" y="5074296"/>
            <a:ext cx="3078000" cy="4014983"/>
          </a:xfrm>
          <a:prstGeom prst="rect">
            <a:avLst/>
          </a:prstGeom>
        </p:spPr>
        <p:txBody>
          <a:bodyPr lIns="0" tIns="0" rIns="0" bIns="0"/>
          <a:lstStyle>
            <a:lvl1pPr marL="145812" marR="0" indent="-145812" algn="l" defTabSz="926022" rtl="0" eaLnBrk="1" fontAlgn="auto" latinLnBrk="0" hangingPunct="1">
              <a:lnSpc>
                <a:spcPct val="100000"/>
              </a:lnSpc>
              <a:spcBef>
                <a:spcPts val="1350"/>
              </a:spcBef>
              <a:spcAft>
                <a:spcPts val="0"/>
              </a:spcAft>
              <a:buClrTx/>
              <a:buSzTx/>
              <a:buFont typeface="Arial" charset="0"/>
              <a:buChar char="•"/>
              <a:tabLst/>
              <a:defRPr sz="2520" b="1">
                <a:solidFill>
                  <a:schemeClr val="bg1"/>
                </a:solidFill>
              </a:defRPr>
            </a:lvl1pPr>
            <a:lvl2pPr marL="231470" indent="-231470">
              <a:lnSpc>
                <a:spcPts val="2880"/>
              </a:lnSpc>
              <a:buClr>
                <a:schemeClr val="bg1"/>
              </a:buClr>
              <a:defRPr lang="en-US" sz="2430" b="1" kern="1200" dirty="0" smtClean="0">
                <a:solidFill>
                  <a:schemeClr val="bg1"/>
                </a:solidFill>
                <a:latin typeface="+mn-lt"/>
                <a:ea typeface="Arial" charset="0"/>
                <a:cs typeface="Arial" charset="0"/>
              </a:defRPr>
            </a:lvl2pPr>
          </a:lstStyle>
          <a:p>
            <a:pPr marL="145812" marR="0" lvl="0" indent="-145812" algn="l" defTabSz="926022" rtl="0" eaLnBrk="1" fontAlgn="auto" latinLnBrk="0" hangingPunct="1">
              <a:lnSpc>
                <a:spcPts val="1755"/>
              </a:lnSpc>
              <a:spcBef>
                <a:spcPts val="1350"/>
              </a:spcBef>
              <a:spcAft>
                <a:spcPts val="0"/>
              </a:spcAft>
              <a:buClrTx/>
              <a:buSzTx/>
              <a:buFont typeface="Arial" charset="0"/>
              <a:buChar char="•"/>
              <a:tabLst/>
              <a:defRPr/>
            </a:pPr>
            <a:r>
              <a:rPr lang="fi-FI" dirty="0"/>
              <a:t>Add text</a:t>
            </a:r>
          </a:p>
          <a:p>
            <a:pPr marL="145812" lvl="0" indent="-145812" algn="l" defTabSz="926022" rtl="0" eaLnBrk="1" latinLnBrk="0" hangingPunct="1">
              <a:lnSpc>
                <a:spcPts val="175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14495036" y="5074296"/>
            <a:ext cx="3078000" cy="4014983"/>
          </a:xfrm>
          <a:prstGeom prst="rect">
            <a:avLst/>
          </a:prstGeom>
        </p:spPr>
        <p:txBody>
          <a:bodyPr lIns="0" tIns="0" rIns="0" bIns="0"/>
          <a:lstStyle>
            <a:lvl1pPr marL="145812" marR="0" indent="-145812" algn="l" defTabSz="926022" rtl="0" eaLnBrk="1" fontAlgn="auto" latinLnBrk="0" hangingPunct="1">
              <a:lnSpc>
                <a:spcPct val="100000"/>
              </a:lnSpc>
              <a:spcBef>
                <a:spcPts val="1350"/>
              </a:spcBef>
              <a:spcAft>
                <a:spcPts val="0"/>
              </a:spcAft>
              <a:buClrTx/>
              <a:buSzTx/>
              <a:buFont typeface="Arial" charset="0"/>
              <a:buChar char="•"/>
              <a:tabLst/>
              <a:defRPr sz="2520" b="1">
                <a:solidFill>
                  <a:schemeClr val="bg1"/>
                </a:solidFill>
              </a:defRPr>
            </a:lvl1pPr>
            <a:lvl2pPr marL="231470" indent="-231470">
              <a:lnSpc>
                <a:spcPts val="2880"/>
              </a:lnSpc>
              <a:buClr>
                <a:schemeClr val="bg1"/>
              </a:buClr>
              <a:defRPr lang="en-US" sz="2430" b="1" kern="1200" dirty="0" smtClean="0">
                <a:solidFill>
                  <a:schemeClr val="bg1"/>
                </a:solidFill>
                <a:latin typeface="+mn-lt"/>
                <a:ea typeface="Arial" charset="0"/>
                <a:cs typeface="Arial" charset="0"/>
              </a:defRPr>
            </a:lvl2pPr>
          </a:lstStyle>
          <a:p>
            <a:pPr marL="145812" marR="0" lvl="0" indent="-145812" algn="l" defTabSz="926022" rtl="0" eaLnBrk="1" fontAlgn="auto" latinLnBrk="0" hangingPunct="1">
              <a:lnSpc>
                <a:spcPts val="1755"/>
              </a:lnSpc>
              <a:spcBef>
                <a:spcPts val="1350"/>
              </a:spcBef>
              <a:spcAft>
                <a:spcPts val="0"/>
              </a:spcAft>
              <a:buClrTx/>
              <a:buSzTx/>
              <a:buFont typeface="Arial" charset="0"/>
              <a:buChar char="•"/>
              <a:tabLst/>
              <a:defRPr/>
            </a:pPr>
            <a:r>
              <a:rPr lang="fi-FI" dirty="0"/>
              <a:t>Add text</a:t>
            </a:r>
          </a:p>
          <a:p>
            <a:pPr marL="145812" lvl="0" indent="-145812" algn="l" defTabSz="926022" rtl="0" eaLnBrk="1" latinLnBrk="0" hangingPunct="1">
              <a:lnSpc>
                <a:spcPts val="175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20" name="Kuva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cSld>
  <p:clrMapOvr>
    <a:masterClrMapping/>
  </p:clrMapOvr>
  <p:extLst>
    <p:ext uri="{DCECCB84-F9BA-43D5-87BE-67443E8EF086}">
      <p15:sldGuideLst xmlns:p15="http://schemas.microsoft.com/office/powerpoint/2012/main">
        <p15:guide id="1" pos="110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574729" y="388445"/>
            <a:ext cx="16994186" cy="2273713"/>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1263508" y="3102709"/>
            <a:ext cx="1728000" cy="1555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5401" b="1" smtClean="0">
                <a:solidFill>
                  <a:schemeClr val="bg1"/>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4771758" y="3102709"/>
            <a:ext cx="1728000" cy="1555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5401" b="1" smtClean="0">
                <a:solidFill>
                  <a:schemeClr val="bg1"/>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8252008" y="3102709"/>
            <a:ext cx="1728000" cy="1555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5401" b="1" smtClean="0">
                <a:solidFill>
                  <a:schemeClr val="bg1"/>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11713600" y="3102709"/>
            <a:ext cx="1728000" cy="1555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5401" b="1" smtClean="0">
                <a:solidFill>
                  <a:schemeClr val="bg1"/>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15165862" y="3102709"/>
            <a:ext cx="1728000" cy="15554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5401" b="1" smtClean="0">
                <a:solidFill>
                  <a:schemeClr val="bg1"/>
                </a:solidFill>
                <a:latin typeface="Arial"/>
              </a:defRPr>
            </a:lvl1pPr>
            <a:lvl2pPr>
              <a:defRPr lang="en-US" sz="2430" smtClean="0">
                <a:solidFill>
                  <a:schemeClr val="lt1"/>
                </a:solidFill>
              </a:defRPr>
            </a:lvl2pPr>
            <a:lvl3pPr>
              <a:defRPr lang="en-US" sz="243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926022"/>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588508" y="4941231"/>
            <a:ext cx="3078000" cy="3960001"/>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a:buNone/>
              <a:tabLst/>
              <a:defRPr lang="en-GB" sz="2520" b="1" smtClean="0"/>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4096758" y="4969202"/>
            <a:ext cx="3078000" cy="3932007"/>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a:buNone/>
              <a:tabLst/>
              <a:defRPr lang="en-GB" sz="2520" b="1" smtClean="0"/>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7577008" y="4969200"/>
            <a:ext cx="3078000" cy="3932010"/>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a:buNone/>
              <a:tabLst/>
              <a:defRPr lang="en-GB" sz="2520" b="1" smtClean="0"/>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11038600" y="4969200"/>
            <a:ext cx="3078000" cy="3932010"/>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a:buNone/>
              <a:tabLst/>
              <a:defRPr lang="en-GB" sz="2520" b="1" smtClean="0"/>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14490862" y="4969195"/>
            <a:ext cx="3078000" cy="3932016"/>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a:buNone/>
              <a:tabLst/>
              <a:defRPr lang="en-GB" sz="2520" b="1" smtClean="0"/>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Point 4</a:t>
            </a:r>
          </a:p>
        </p:txBody>
      </p:sp>
      <p:pic>
        <p:nvPicPr>
          <p:cNvPr id="19" name="Kuva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110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32899" y="0"/>
            <a:ext cx="18320898" cy="10288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916"/>
          </a:p>
        </p:txBody>
      </p:sp>
      <p:sp>
        <p:nvSpPr>
          <p:cNvPr id="12" name="Otsikko 1">
            <a:hlinkClick r:id="rId2"/>
          </p:cNvPr>
          <p:cNvSpPr txBox="1">
            <a:spLocks/>
          </p:cNvSpPr>
          <p:nvPr userDrawn="1"/>
        </p:nvSpPr>
        <p:spPr>
          <a:xfrm>
            <a:off x="7434737" y="7137803"/>
            <a:ext cx="3418578" cy="728817"/>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3241" spc="0" baseline="0" dirty="0">
                <a:latin typeface="Arial"/>
                <a:cs typeface="Arial"/>
              </a:rPr>
              <a:t>aalto.fi</a:t>
            </a:r>
          </a:p>
        </p:txBody>
      </p:sp>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88702" y="5830119"/>
            <a:ext cx="706616" cy="636053"/>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08068" y="5830119"/>
            <a:ext cx="706616" cy="636053"/>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227432" y="5830119"/>
            <a:ext cx="706616" cy="636053"/>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246798" y="5830119"/>
            <a:ext cx="706616" cy="636053"/>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266164" y="5830119"/>
            <a:ext cx="706616" cy="636053"/>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85533" y="5829926"/>
            <a:ext cx="813886" cy="617369"/>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3152801" y="2729730"/>
            <a:ext cx="11991974" cy="2612597"/>
          </a:xfrm>
          <a:prstGeom prst="rect">
            <a:avLst/>
          </a:prstGeom>
        </p:spPr>
        <p:txBody>
          <a:bodyPr anchor="b" anchorCtr="0"/>
          <a:lstStyle>
            <a:lvl1pPr marL="0" indent="0" algn="ctr">
              <a:lnSpc>
                <a:spcPct val="100000"/>
              </a:lnSpc>
              <a:buNone/>
              <a:defRPr sz="7201" b="1">
                <a:solidFill>
                  <a:srgbClr val="FFFFFF"/>
                </a:solidFill>
                <a:latin typeface="+mj-lt"/>
              </a:defRPr>
            </a:lvl1pPr>
            <a:lvl2pPr marL="617244" indent="0">
              <a:buNone/>
              <a:defRPr/>
            </a:lvl2pPr>
          </a:lstStyle>
          <a:p>
            <a:pPr lvl="0"/>
            <a:r>
              <a:rPr lang="fi-FI" dirty="0"/>
              <a:t>Add text</a:t>
            </a:r>
          </a:p>
        </p:txBody>
      </p:sp>
      <p:pic>
        <p:nvPicPr>
          <p:cNvPr id="15" name="Kuva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879" y="7212291"/>
            <a:ext cx="3773646" cy="3013665"/>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9" name="Title 8"/>
          <p:cNvSpPr>
            <a:spLocks noGrp="1"/>
          </p:cNvSpPr>
          <p:nvPr>
            <p:ph type="title" hasCustomPrompt="1"/>
          </p:nvPr>
        </p:nvSpPr>
        <p:spPr>
          <a:xfrm>
            <a:off x="884807" y="1793682"/>
            <a:ext cx="7738274" cy="1141722"/>
          </a:xfrm>
          <a:prstGeom prst="rect">
            <a:avLst/>
          </a:prstGeom>
        </p:spPr>
        <p:txBody>
          <a:bodyPr lIns="0" tIns="0" rIns="0" bIns="0" anchor="b"/>
          <a:lstStyle>
            <a:lvl1pPr>
              <a:lnSpc>
                <a:spcPct val="100000"/>
              </a:lnSpc>
              <a:defRPr sz="7201"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884807" y="3493874"/>
            <a:ext cx="7738274" cy="703493"/>
          </a:xfrm>
          <a:prstGeom prst="rect">
            <a:avLst/>
          </a:prstGeom>
        </p:spPr>
        <p:txBody>
          <a:bodyPr lIns="0" tIns="0" rIns="0" bIns="0"/>
          <a:lstStyle>
            <a:lvl1pPr marL="0" indent="0">
              <a:lnSpc>
                <a:spcPct val="100000"/>
              </a:lnSpc>
              <a:buNone/>
              <a:defRPr sz="50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cxnSp>
        <p:nvCxnSpPr>
          <p:cNvPr id="15" name="Suora yhdysviiva 6"/>
          <p:cNvCxnSpPr/>
          <p:nvPr userDrawn="1"/>
        </p:nvCxnSpPr>
        <p:spPr>
          <a:xfrm>
            <a:off x="884819" y="3177215"/>
            <a:ext cx="759366"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884807" y="5589132"/>
            <a:ext cx="7738274" cy="58892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Name</a:t>
            </a:r>
          </a:p>
        </p:txBody>
      </p:sp>
      <p:sp>
        <p:nvSpPr>
          <p:cNvPr id="16" name="Text Placeholder 3"/>
          <p:cNvSpPr>
            <a:spLocks noGrp="1"/>
          </p:cNvSpPr>
          <p:nvPr>
            <p:ph type="body" sz="half" idx="12" hasCustomPrompt="1"/>
          </p:nvPr>
        </p:nvSpPr>
        <p:spPr>
          <a:xfrm>
            <a:off x="884807" y="6178055"/>
            <a:ext cx="7738274" cy="64820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a:t>Date</a:t>
            </a:r>
            <a:endParaRPr lang="en-US" dirty="0"/>
          </a:p>
        </p:txBody>
      </p: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40973" r="14072"/>
          <a:stretch/>
        </p:blipFill>
        <p:spPr>
          <a:xfrm>
            <a:off x="9144000" y="0"/>
            <a:ext cx="9144000" cy="10288588"/>
          </a:xfrm>
          <a:prstGeom prst="rect">
            <a:avLst/>
          </a:prstGeom>
        </p:spPr>
      </p:pic>
      <p:pic>
        <p:nvPicPr>
          <p:cNvPr id="17" name="Kuva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7212291"/>
            <a:ext cx="3773646" cy="3013665"/>
          </a:xfrm>
          <a:prstGeom prst="rect">
            <a:avLst/>
          </a:prstGeom>
        </p:spPr>
      </p:pic>
    </p:spTree>
    <p:extLst>
      <p:ext uri="{BB962C8B-B14F-4D97-AF65-F5344CB8AC3E}">
        <p14:creationId xmlns:p14="http://schemas.microsoft.com/office/powerpoint/2010/main" val="135197475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9" name="Title 8"/>
          <p:cNvSpPr>
            <a:spLocks noGrp="1"/>
          </p:cNvSpPr>
          <p:nvPr>
            <p:ph type="title" hasCustomPrompt="1"/>
          </p:nvPr>
        </p:nvSpPr>
        <p:spPr>
          <a:xfrm>
            <a:off x="884807" y="1793682"/>
            <a:ext cx="7738274" cy="1141722"/>
          </a:xfrm>
          <a:prstGeom prst="rect">
            <a:avLst/>
          </a:prstGeom>
        </p:spPr>
        <p:txBody>
          <a:bodyPr lIns="0" tIns="0" rIns="0" bIns="0" anchor="b"/>
          <a:lstStyle>
            <a:lvl1pPr>
              <a:lnSpc>
                <a:spcPct val="100000"/>
              </a:lnSpc>
              <a:defRPr sz="7201" b="1" baseline="0">
                <a:solidFill>
                  <a:schemeClr val="bg1"/>
                </a:solidFill>
              </a:defRPr>
            </a:lvl1pPr>
          </a:lstStyle>
          <a:p>
            <a:r>
              <a:rPr lang="en-US" dirty="0"/>
              <a:t>Headline</a:t>
            </a:r>
          </a:p>
        </p:txBody>
      </p:sp>
      <p:cxnSp>
        <p:nvCxnSpPr>
          <p:cNvPr id="15" name="Suora yhdysviiva 6"/>
          <p:cNvCxnSpPr/>
          <p:nvPr userDrawn="1"/>
        </p:nvCxnSpPr>
        <p:spPr>
          <a:xfrm>
            <a:off x="884819" y="3177215"/>
            <a:ext cx="759366"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25853" r="20815"/>
          <a:stretch/>
        </p:blipFill>
        <p:spPr>
          <a:xfrm>
            <a:off x="9144028" y="0"/>
            <a:ext cx="9144000" cy="10288613"/>
          </a:xfrm>
          <a:prstGeom prst="rect">
            <a:avLst/>
          </a:prstGeom>
        </p:spPr>
      </p:pic>
      <p:sp>
        <p:nvSpPr>
          <p:cNvPr id="14" name="Text Placeholder 3"/>
          <p:cNvSpPr>
            <a:spLocks noGrp="1"/>
          </p:cNvSpPr>
          <p:nvPr>
            <p:ph type="body" sz="half" idx="2" hasCustomPrompt="1"/>
          </p:nvPr>
        </p:nvSpPr>
        <p:spPr>
          <a:xfrm>
            <a:off x="884807" y="3493874"/>
            <a:ext cx="7738274" cy="703493"/>
          </a:xfrm>
          <a:prstGeom prst="rect">
            <a:avLst/>
          </a:prstGeom>
        </p:spPr>
        <p:txBody>
          <a:bodyPr lIns="0" tIns="0" rIns="0" bIns="0"/>
          <a:lstStyle>
            <a:lvl1pPr marL="0" indent="0">
              <a:lnSpc>
                <a:spcPct val="100000"/>
              </a:lnSpc>
              <a:buNone/>
              <a:defRPr sz="50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sp>
        <p:nvSpPr>
          <p:cNvPr id="10" name="Text Placeholder 3"/>
          <p:cNvSpPr>
            <a:spLocks noGrp="1"/>
          </p:cNvSpPr>
          <p:nvPr>
            <p:ph type="body" sz="half" idx="11" hasCustomPrompt="1"/>
          </p:nvPr>
        </p:nvSpPr>
        <p:spPr>
          <a:xfrm>
            <a:off x="884807" y="5589132"/>
            <a:ext cx="7738274" cy="58892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Name</a:t>
            </a:r>
          </a:p>
        </p:txBody>
      </p:sp>
      <p:sp>
        <p:nvSpPr>
          <p:cNvPr id="17" name="Text Placeholder 3"/>
          <p:cNvSpPr>
            <a:spLocks noGrp="1"/>
          </p:cNvSpPr>
          <p:nvPr>
            <p:ph type="body" sz="half" idx="12" hasCustomPrompt="1"/>
          </p:nvPr>
        </p:nvSpPr>
        <p:spPr>
          <a:xfrm>
            <a:off x="884807" y="6178055"/>
            <a:ext cx="7738274" cy="64820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a:t>Date</a:t>
            </a:r>
            <a:endParaRPr lang="en-US" dirty="0"/>
          </a:p>
        </p:txBody>
      </p:sp>
      <p:pic>
        <p:nvPicPr>
          <p:cNvPr id="16" name="Kuva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7212291"/>
            <a:ext cx="3773646" cy="3013665"/>
          </a:xfrm>
          <a:prstGeom prst="rect">
            <a:avLst/>
          </a:prstGeom>
        </p:spPr>
      </p:pic>
    </p:spTree>
    <p:extLst>
      <p:ext uri="{BB962C8B-B14F-4D97-AF65-F5344CB8AC3E}">
        <p14:creationId xmlns:p14="http://schemas.microsoft.com/office/powerpoint/2010/main" val="2380885714"/>
      </p:ext>
    </p:extLst>
  </p:cSld>
  <p:clrMapOvr>
    <a:masterClrMapping/>
  </p:clrMapOvr>
  <p:extLst>
    <p:ext uri="{DCECCB84-F9BA-43D5-87BE-67443E8EF086}">
      <p15:sldGuideLst xmlns:p15="http://schemas.microsoft.com/office/powerpoint/2012/main">
        <p15:guide id="1" orient="horz" pos="324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9" name="Title 8"/>
          <p:cNvSpPr>
            <a:spLocks noGrp="1"/>
          </p:cNvSpPr>
          <p:nvPr>
            <p:ph type="title" hasCustomPrompt="1"/>
          </p:nvPr>
        </p:nvSpPr>
        <p:spPr>
          <a:xfrm>
            <a:off x="884807" y="1793682"/>
            <a:ext cx="7738274" cy="1141722"/>
          </a:xfrm>
          <a:prstGeom prst="rect">
            <a:avLst/>
          </a:prstGeom>
        </p:spPr>
        <p:txBody>
          <a:bodyPr lIns="0" tIns="0" rIns="0" bIns="0" anchor="b"/>
          <a:lstStyle>
            <a:lvl1pPr>
              <a:lnSpc>
                <a:spcPct val="100000"/>
              </a:lnSpc>
              <a:defRPr sz="7201" b="1" baseline="0">
                <a:solidFill>
                  <a:schemeClr val="bg1"/>
                </a:solidFill>
              </a:defRPr>
            </a:lvl1pPr>
          </a:lstStyle>
          <a:p>
            <a:r>
              <a:rPr lang="en-US" dirty="0"/>
              <a:t>Headline</a:t>
            </a:r>
          </a:p>
        </p:txBody>
      </p:sp>
      <p:cxnSp>
        <p:nvCxnSpPr>
          <p:cNvPr id="15" name="Suora yhdysviiva 6"/>
          <p:cNvCxnSpPr/>
          <p:nvPr userDrawn="1"/>
        </p:nvCxnSpPr>
        <p:spPr>
          <a:xfrm>
            <a:off x="884819" y="3177215"/>
            <a:ext cx="759366"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Kuva 2"/>
          <p:cNvPicPr>
            <a:picLocks noChangeAspect="1"/>
          </p:cNvPicPr>
          <p:nvPr userDrawn="1"/>
        </p:nvPicPr>
        <p:blipFill rotWithShape="1">
          <a:blip r:embed="rId2">
            <a:extLst>
              <a:ext uri="{28A0092B-C50C-407E-A947-70E740481C1C}">
                <a14:useLocalDpi xmlns:a14="http://schemas.microsoft.com/office/drawing/2010/main" val="0"/>
              </a:ext>
            </a:extLst>
          </a:blip>
          <a:srcRect l="11982" t="22626" r="53157"/>
          <a:stretch/>
        </p:blipFill>
        <p:spPr>
          <a:xfrm>
            <a:off x="9153434" y="5"/>
            <a:ext cx="9144000" cy="10288586"/>
          </a:xfrm>
          <a:prstGeom prst="rect">
            <a:avLst/>
          </a:prstGeom>
        </p:spPr>
      </p:pic>
      <p:sp>
        <p:nvSpPr>
          <p:cNvPr id="14" name="Text Placeholder 3"/>
          <p:cNvSpPr>
            <a:spLocks noGrp="1"/>
          </p:cNvSpPr>
          <p:nvPr>
            <p:ph type="body" sz="half" idx="2" hasCustomPrompt="1"/>
          </p:nvPr>
        </p:nvSpPr>
        <p:spPr>
          <a:xfrm>
            <a:off x="884807" y="3493874"/>
            <a:ext cx="7738274" cy="703493"/>
          </a:xfrm>
          <a:prstGeom prst="rect">
            <a:avLst/>
          </a:prstGeom>
        </p:spPr>
        <p:txBody>
          <a:bodyPr lIns="0" tIns="0" rIns="0" bIns="0"/>
          <a:lstStyle>
            <a:lvl1pPr marL="0" indent="0">
              <a:lnSpc>
                <a:spcPct val="100000"/>
              </a:lnSpc>
              <a:buNone/>
              <a:defRPr sz="50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sp>
        <p:nvSpPr>
          <p:cNvPr id="10" name="Text Placeholder 3"/>
          <p:cNvSpPr>
            <a:spLocks noGrp="1"/>
          </p:cNvSpPr>
          <p:nvPr>
            <p:ph type="body" sz="half" idx="11" hasCustomPrompt="1"/>
          </p:nvPr>
        </p:nvSpPr>
        <p:spPr>
          <a:xfrm>
            <a:off x="884807" y="5589132"/>
            <a:ext cx="7738274" cy="58892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Name</a:t>
            </a:r>
          </a:p>
        </p:txBody>
      </p:sp>
      <p:sp>
        <p:nvSpPr>
          <p:cNvPr id="17" name="Text Placeholder 3"/>
          <p:cNvSpPr>
            <a:spLocks noGrp="1"/>
          </p:cNvSpPr>
          <p:nvPr>
            <p:ph type="body" sz="half" idx="12" hasCustomPrompt="1"/>
          </p:nvPr>
        </p:nvSpPr>
        <p:spPr>
          <a:xfrm>
            <a:off x="884807" y="6178055"/>
            <a:ext cx="7738274" cy="648208"/>
          </a:xfrm>
          <a:prstGeom prst="rect">
            <a:avLst/>
          </a:prstGeom>
        </p:spPr>
        <p:txBody>
          <a:bodyPr lIns="0" tIns="0" rIns="0" bIns="0"/>
          <a:lstStyle>
            <a:lvl1pPr marL="0" indent="0">
              <a:lnSpc>
                <a:spcPct val="100000"/>
              </a:lnSpc>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a:t>Date</a:t>
            </a:r>
            <a:endParaRPr lang="en-US" dirty="0"/>
          </a:p>
        </p:txBody>
      </p:sp>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7212291"/>
            <a:ext cx="3773646" cy="3013665"/>
          </a:xfrm>
          <a:prstGeom prst="rect">
            <a:avLst/>
          </a:prstGeom>
        </p:spPr>
      </p:pic>
    </p:spTree>
    <p:extLst>
      <p:ext uri="{BB962C8B-B14F-4D97-AF65-F5344CB8AC3E}">
        <p14:creationId xmlns:p14="http://schemas.microsoft.com/office/powerpoint/2010/main" val="26538529"/>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6"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9" name="Title 8"/>
          <p:cNvSpPr>
            <a:spLocks noGrp="1"/>
          </p:cNvSpPr>
          <p:nvPr>
            <p:ph type="title" hasCustomPrompt="1"/>
          </p:nvPr>
        </p:nvSpPr>
        <p:spPr>
          <a:xfrm>
            <a:off x="884807" y="1793682"/>
            <a:ext cx="7738274" cy="1141722"/>
          </a:xfrm>
          <a:prstGeom prst="rect">
            <a:avLst/>
          </a:prstGeom>
        </p:spPr>
        <p:txBody>
          <a:bodyPr lIns="0" tIns="0" rIns="0" bIns="0" anchor="b"/>
          <a:lstStyle>
            <a:lvl1pPr>
              <a:lnSpc>
                <a:spcPct val="100000"/>
              </a:lnSpc>
              <a:defRPr sz="7201"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884807" y="3563149"/>
            <a:ext cx="7738274" cy="703493"/>
          </a:xfrm>
          <a:prstGeom prst="rect">
            <a:avLst/>
          </a:prstGeom>
        </p:spPr>
        <p:txBody>
          <a:bodyPr lIns="0" tIns="0" rIns="0" bIns="0"/>
          <a:lstStyle>
            <a:lvl1pPr marL="0" indent="0">
              <a:lnSpc>
                <a:spcPct val="100000"/>
              </a:lnSpc>
              <a:buNone/>
              <a:defRPr sz="50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sp>
        <p:nvSpPr>
          <p:cNvPr id="12" name="Text Placeholder 3"/>
          <p:cNvSpPr>
            <a:spLocks noGrp="1"/>
          </p:cNvSpPr>
          <p:nvPr>
            <p:ph type="body" sz="half" idx="11" hasCustomPrompt="1"/>
          </p:nvPr>
        </p:nvSpPr>
        <p:spPr>
          <a:xfrm>
            <a:off x="884807" y="5589132"/>
            <a:ext cx="7738274" cy="588928"/>
          </a:xfrm>
          <a:prstGeom prst="rect">
            <a:avLst/>
          </a:prstGeom>
        </p:spPr>
        <p:txBody>
          <a:bodyPr lIns="0" tIns="0" rIns="0" bIns="0"/>
          <a:lstStyle>
            <a:lvl1pPr marL="0" indent="0">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Name</a:t>
            </a:r>
          </a:p>
        </p:txBody>
      </p:sp>
      <p:sp>
        <p:nvSpPr>
          <p:cNvPr id="16" name="Text Placeholder 3"/>
          <p:cNvSpPr>
            <a:spLocks noGrp="1"/>
          </p:cNvSpPr>
          <p:nvPr>
            <p:ph type="body" sz="half" idx="12" hasCustomPrompt="1"/>
          </p:nvPr>
        </p:nvSpPr>
        <p:spPr>
          <a:xfrm>
            <a:off x="884807" y="6178055"/>
            <a:ext cx="7738274" cy="648208"/>
          </a:xfrm>
          <a:prstGeom prst="rect">
            <a:avLst/>
          </a:prstGeom>
        </p:spPr>
        <p:txBody>
          <a:bodyPr lIns="0" tIns="0" rIns="0" bIns="0"/>
          <a:lstStyle>
            <a:lvl1pPr marL="0" indent="0">
              <a:buNone/>
              <a:defRPr sz="3241" b="1" i="0" baseline="0">
                <a:solidFill>
                  <a:schemeClr val="bg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a:t>Date</a:t>
            </a:r>
            <a:endParaRPr lang="en-US" dirty="0"/>
          </a:p>
        </p:txBody>
      </p:sp>
      <p:sp>
        <p:nvSpPr>
          <p:cNvPr id="14" name="Picture Placeholder 2"/>
          <p:cNvSpPr>
            <a:spLocks noGrp="1"/>
          </p:cNvSpPr>
          <p:nvPr>
            <p:ph type="pic" idx="13" hasCustomPrompt="1"/>
          </p:nvPr>
        </p:nvSpPr>
        <p:spPr>
          <a:xfrm>
            <a:off x="9128838" y="0"/>
            <a:ext cx="9159164" cy="10288588"/>
          </a:xfrm>
          <a:prstGeom prst="rect">
            <a:avLst/>
          </a:prstGeom>
        </p:spPr>
        <p:txBody>
          <a:bodyPr/>
          <a:lstStyle>
            <a:lvl1pPr marL="0" marR="0" indent="0" algn="l" defTabSz="1234489" rtl="0" eaLnBrk="1" fontAlgn="auto" latinLnBrk="0" hangingPunct="1">
              <a:lnSpc>
                <a:spcPct val="90000"/>
              </a:lnSpc>
              <a:spcBef>
                <a:spcPts val="1350"/>
              </a:spcBef>
              <a:spcAft>
                <a:spcPts val="0"/>
              </a:spcAft>
              <a:buClrTx/>
              <a:buSzTx/>
              <a:buFont typeface="Arial"/>
              <a:buNone/>
              <a:tabLst/>
              <a:defRPr sz="4321" b="1" i="0" baseline="0">
                <a:solidFill>
                  <a:schemeClr val="bg1">
                    <a:alpha val="62000"/>
                  </a:schemeClr>
                </a:solidFill>
              </a:defRPr>
            </a:lvl1pPr>
            <a:lvl2pPr marL="617244" indent="0">
              <a:buNone/>
              <a:defRPr sz="3781"/>
            </a:lvl2pPr>
            <a:lvl3pPr marL="1234489" indent="0">
              <a:buNone/>
              <a:defRPr sz="3241"/>
            </a:lvl3pPr>
            <a:lvl4pPr marL="1851731" indent="0">
              <a:buNone/>
              <a:defRPr sz="2700"/>
            </a:lvl4pPr>
            <a:lvl5pPr marL="2468976" indent="0">
              <a:buNone/>
              <a:defRPr sz="2700"/>
            </a:lvl5pPr>
            <a:lvl6pPr marL="3086220" indent="0">
              <a:buNone/>
              <a:defRPr sz="2700"/>
            </a:lvl6pPr>
            <a:lvl7pPr marL="3703462" indent="0">
              <a:buNone/>
              <a:defRPr sz="2700"/>
            </a:lvl7pPr>
            <a:lvl8pPr marL="4320704" indent="0">
              <a:buNone/>
              <a:defRPr sz="2700"/>
            </a:lvl8pPr>
            <a:lvl9pPr marL="4937955" indent="0">
              <a:buNone/>
              <a:defRPr sz="27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7212291"/>
            <a:ext cx="3773646" cy="3013665"/>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15:guide id="1" orient="horz" pos="59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574676" y="1038396"/>
            <a:ext cx="8436320" cy="7536338"/>
          </a:xfrm>
          <a:prstGeom prst="rect">
            <a:avLst/>
          </a:prstGeom>
        </p:spPr>
        <p:txBody>
          <a:bodyPr lIns="0" tIns="0" rIns="0" bIns="0"/>
          <a:lstStyle>
            <a:lvl1pPr marL="0" indent="0">
              <a:lnSpc>
                <a:spcPct val="100000"/>
              </a:lnSpc>
              <a:buNone/>
              <a:defRPr sz="5941"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33859" r="22506"/>
          <a:stretch/>
        </p:blipFill>
        <p:spPr>
          <a:xfrm>
            <a:off x="9430360" y="0"/>
            <a:ext cx="8856000" cy="10288588"/>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extLst>
      <p:ext uri="{BB962C8B-B14F-4D97-AF65-F5344CB8AC3E}">
        <p14:creationId xmlns:p14="http://schemas.microsoft.com/office/powerpoint/2010/main" val="2907931115"/>
      </p:ext>
    </p:extLst>
  </p:cSld>
  <p:clrMapOvr>
    <a:masterClrMapping/>
  </p:clrMapOvr>
  <p:extLst>
    <p:ext uri="{DCECCB84-F9BA-43D5-87BE-67443E8EF086}">
      <p15:sldGuideLst xmlns:p15="http://schemas.microsoft.com/office/powerpoint/2012/main">
        <p15:guide id="1" pos="59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574676" y="1038396"/>
            <a:ext cx="8436320" cy="7536338"/>
          </a:xfrm>
          <a:prstGeom prst="rect">
            <a:avLst/>
          </a:prstGeom>
        </p:spPr>
        <p:txBody>
          <a:bodyPr lIns="0" tIns="0" rIns="0" bIns="0"/>
          <a:lstStyle>
            <a:lvl1pPr marL="0" indent="0">
              <a:lnSpc>
                <a:spcPct val="100000"/>
              </a:lnSpc>
              <a:buNone/>
              <a:defRPr sz="5941"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rotWithShape="1">
          <a:blip r:embed="rId2">
            <a:extLst>
              <a:ext uri="{28A0092B-C50C-407E-A947-70E740481C1C}">
                <a14:useLocalDpi xmlns:a14="http://schemas.microsoft.com/office/drawing/2010/main" val="0"/>
              </a:ext>
            </a:extLst>
          </a:blip>
          <a:srcRect l="33408" r="14927"/>
          <a:stretch/>
        </p:blipFill>
        <p:spPr>
          <a:xfrm>
            <a:off x="9445708" y="0"/>
            <a:ext cx="8856000" cy="10288588"/>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3" name="Kuva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extLst>
      <p:ext uri="{BB962C8B-B14F-4D97-AF65-F5344CB8AC3E}">
        <p14:creationId xmlns:p14="http://schemas.microsoft.com/office/powerpoint/2010/main" val="3970361234"/>
      </p:ext>
    </p:extLst>
  </p:cSld>
  <p:clrMapOvr>
    <a:masterClrMapping/>
  </p:clrMapOvr>
  <p:extLst>
    <p:ext uri="{DCECCB84-F9BA-43D5-87BE-67443E8EF086}">
      <p15:sldGuideLst xmlns:p15="http://schemas.microsoft.com/office/powerpoint/2012/main">
        <p15:guide id="1" pos="594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574676" y="1038396"/>
            <a:ext cx="8436320" cy="7536338"/>
          </a:xfrm>
          <a:prstGeom prst="rect">
            <a:avLst/>
          </a:prstGeom>
        </p:spPr>
        <p:txBody>
          <a:bodyPr lIns="0" tIns="0" rIns="0" bIns="0"/>
          <a:lstStyle>
            <a:lvl1pPr marL="0" indent="0">
              <a:lnSpc>
                <a:spcPct val="100000"/>
              </a:lnSpc>
              <a:buNone/>
              <a:defRPr sz="5941"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rotWithShape="1">
          <a:blip r:embed="rId2">
            <a:extLst>
              <a:ext uri="{28A0092B-C50C-407E-A947-70E740481C1C}">
                <a14:useLocalDpi xmlns:a14="http://schemas.microsoft.com/office/drawing/2010/main" val="0"/>
              </a:ext>
            </a:extLst>
          </a:blip>
          <a:srcRect l="20020" r="21909"/>
          <a:stretch/>
        </p:blipFill>
        <p:spPr>
          <a:xfrm>
            <a:off x="9426804" y="5"/>
            <a:ext cx="8856000" cy="10288586"/>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4" name="Kuva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extLst>
      <p:ext uri="{BB962C8B-B14F-4D97-AF65-F5344CB8AC3E}">
        <p14:creationId xmlns:p14="http://schemas.microsoft.com/office/powerpoint/2010/main" val="46323421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00FA-8541-DC40-A879-88C97A399476}"/>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10063DF6-80A0-A84C-A282-D0A3CAE9D8F6}"/>
              </a:ext>
            </a:extLst>
          </p:cNvPr>
          <p:cNvSpPr>
            <a:spLocks noGrp="1"/>
          </p:cNvSpPr>
          <p:nvPr>
            <p:ph type="dt" sz="half" idx="10"/>
          </p:nvPr>
        </p:nvSpPr>
        <p:spPr/>
        <p:txBody>
          <a:bodyPr/>
          <a:lstStyle/>
          <a:p>
            <a:fld id="{7022237E-21CD-FC4E-B8B5-6B1725071E97}" type="datetimeFigureOut">
              <a:rPr lang="fi-FI" smtClean="0"/>
              <a:t>11.10.2022</a:t>
            </a:fld>
            <a:endParaRPr lang="fi-FI"/>
          </a:p>
        </p:txBody>
      </p:sp>
      <p:sp>
        <p:nvSpPr>
          <p:cNvPr id="4" name="Footer Placeholder 3">
            <a:extLst>
              <a:ext uri="{FF2B5EF4-FFF2-40B4-BE49-F238E27FC236}">
                <a16:creationId xmlns:a16="http://schemas.microsoft.com/office/drawing/2014/main" id="{C4B597DE-25E5-4041-A084-DE7F3A04F28B}"/>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6F604C54-62C0-E04C-B513-F75F203A6782}"/>
              </a:ext>
            </a:extLst>
          </p:cNvPr>
          <p:cNvSpPr>
            <a:spLocks noGrp="1"/>
          </p:cNvSpPr>
          <p:nvPr>
            <p:ph type="sldNum" sz="quarter" idx="12"/>
          </p:nvPr>
        </p:nvSpPr>
        <p:spPr/>
        <p:txBody>
          <a:bodyPr/>
          <a:lstStyle/>
          <a:p>
            <a:fld id="{85F699A0-7084-C74D-8C73-6ED5BB72D55E}" type="slidenum">
              <a:rPr lang="fi-FI" smtClean="0"/>
              <a:t>‹#›</a:t>
            </a:fld>
            <a:endParaRPr lang="fi-FI"/>
          </a:p>
        </p:txBody>
      </p:sp>
    </p:spTree>
    <p:extLst>
      <p:ext uri="{BB962C8B-B14F-4D97-AF65-F5344CB8AC3E}">
        <p14:creationId xmlns:p14="http://schemas.microsoft.com/office/powerpoint/2010/main" val="410369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584709" y="388768"/>
            <a:ext cx="16985794" cy="1999457"/>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 </a:t>
            </a:r>
          </a:p>
        </p:txBody>
      </p:sp>
      <p:sp>
        <p:nvSpPr>
          <p:cNvPr id="13" name="Text Placeholder 3"/>
          <p:cNvSpPr>
            <a:spLocks noGrp="1"/>
          </p:cNvSpPr>
          <p:nvPr>
            <p:ph type="body" sz="half" idx="11" hasCustomPrompt="1"/>
          </p:nvPr>
        </p:nvSpPr>
        <p:spPr>
          <a:xfrm>
            <a:off x="584709" y="2815205"/>
            <a:ext cx="16985794" cy="6099862"/>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panose="020B0604020202020204" pitchFamily="34" charset="0"/>
              <a:buNone/>
              <a:tabLst/>
              <a:defRPr sz="3781" b="1" baseline="0">
                <a:solidFill>
                  <a:schemeClr val="tx1"/>
                </a:solidFill>
              </a:defRPr>
            </a:lvl1pPr>
            <a:lvl2pPr marL="1131616" indent="-488654">
              <a:buFont typeface="Arial" panose="020B0604020202020204" pitchFamily="34" charset="0"/>
              <a:buChar char="•"/>
              <a:defRPr sz="3781"/>
            </a:lvl2pPr>
            <a:lvl3pPr marL="1448808" indent="-317195">
              <a:buFont typeface="Arial" panose="020B0604020202020204" pitchFamily="34" charset="0"/>
              <a:buChar char="•"/>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11068" userDrawn="1">
          <p15:clr>
            <a:srgbClr val="FBAE40"/>
          </p15:clr>
        </p15:guide>
        <p15:guide id="5" orient="horz" pos="654" userDrawn="1">
          <p15:clr>
            <a:srgbClr val="FBAE40"/>
          </p15:clr>
        </p15:guide>
        <p15:guide id="6" pos="5590" userDrawn="1">
          <p15:clr>
            <a:srgbClr val="FBAE40"/>
          </p15:clr>
        </p15:guide>
        <p15:guide id="7" pos="5930" userDrawn="1">
          <p15:clr>
            <a:srgbClr val="FBAE40"/>
          </p15:clr>
        </p15:guide>
        <p15:guide id="8" orient="horz" pos="61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584709" y="388765"/>
            <a:ext cx="16985794" cy="1999457"/>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 </a:t>
            </a:r>
          </a:p>
        </p:txBody>
      </p:sp>
      <p:sp>
        <p:nvSpPr>
          <p:cNvPr id="13" name="Text Placeholder 3"/>
          <p:cNvSpPr>
            <a:spLocks noGrp="1"/>
          </p:cNvSpPr>
          <p:nvPr>
            <p:ph type="body" sz="half" idx="11" hasCustomPrompt="1"/>
          </p:nvPr>
        </p:nvSpPr>
        <p:spPr>
          <a:xfrm>
            <a:off x="584709" y="4381344"/>
            <a:ext cx="16985794" cy="4519862"/>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 typeface="Arial" panose="020B0604020202020204" pitchFamily="34" charset="0"/>
              <a:buNone/>
              <a:tabLst/>
              <a:defRPr sz="3781" b="1" baseline="0">
                <a:solidFill>
                  <a:schemeClr val="tx1"/>
                </a:solidFill>
              </a:defRPr>
            </a:lvl1pPr>
            <a:lvl2pPr marL="1131616" indent="-488654">
              <a:buFont typeface="Arial" panose="020B0604020202020204" pitchFamily="34" charset="0"/>
              <a:buChar char="•"/>
              <a:defRPr sz="3781"/>
            </a:lvl2pPr>
            <a:lvl3pPr marL="1448808" indent="-317195">
              <a:buFont typeface="Arial" panose="020B0604020202020204" pitchFamily="34" charset="0"/>
              <a:buChar char="•"/>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584709" y="2732062"/>
            <a:ext cx="16985794" cy="1297903"/>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Tx/>
              <a:buNone/>
              <a:tabLst/>
              <a:defRPr sz="504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11068" userDrawn="1">
          <p15:clr>
            <a:srgbClr val="FBAE40"/>
          </p15:clr>
        </p15:guide>
        <p15:guide id="5" orient="horz" pos="654" userDrawn="1">
          <p15:clr>
            <a:srgbClr val="FBAE40"/>
          </p15:clr>
        </p15:guide>
        <p15:guide id="6" pos="5590" userDrawn="1">
          <p15:clr>
            <a:srgbClr val="FBAE40"/>
          </p15:clr>
        </p15:guide>
        <p15:guide id="7" pos="5930" userDrawn="1">
          <p15:clr>
            <a:srgbClr val="FBAE40"/>
          </p15:clr>
        </p15:guide>
        <p15:guide id="8" orient="horz" pos="61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585813" y="385799"/>
            <a:ext cx="16994186" cy="2032903"/>
          </a:xfrm>
          <a:prstGeom prst="rect">
            <a:avLst/>
          </a:prstGeom>
        </p:spPr>
        <p:txBody>
          <a:bodyPr lIns="0" tIns="0" rIns="0" bIns="0" anchor="t"/>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13" name="Text Placeholder 3"/>
          <p:cNvSpPr>
            <a:spLocks noGrp="1"/>
          </p:cNvSpPr>
          <p:nvPr>
            <p:ph type="body" sz="half" idx="11" hasCustomPrompt="1"/>
          </p:nvPr>
        </p:nvSpPr>
        <p:spPr>
          <a:xfrm>
            <a:off x="574678" y="3027875"/>
            <a:ext cx="8300244" cy="5873331"/>
          </a:xfrm>
          <a:prstGeom prst="rect">
            <a:avLst/>
          </a:prstGeom>
        </p:spPr>
        <p:txBody>
          <a:bodyPr lIns="0" tIns="0" rIns="0" bIns="0"/>
          <a:lstStyle>
            <a:lvl1pPr marL="617244" marR="0" indent="-617244" algn="l" defTabSz="1234489" rtl="0" eaLnBrk="1" fontAlgn="auto" latinLnBrk="0" hangingPunct="1">
              <a:lnSpc>
                <a:spcPct val="100000"/>
              </a:lnSpc>
              <a:spcBef>
                <a:spcPts val="1350"/>
              </a:spcBef>
              <a:spcAft>
                <a:spcPts val="0"/>
              </a:spcAft>
              <a:buClrTx/>
              <a:buSzTx/>
              <a:buFont typeface="Arial" panose="020B0604020202020204" pitchFamily="34" charset="0"/>
              <a:buChar char="•"/>
              <a:tabLst/>
              <a:defRPr sz="3781" b="1" baseline="0">
                <a:solidFill>
                  <a:schemeClr val="tx1"/>
                </a:solidFill>
              </a:defRPr>
            </a:lvl1pPr>
            <a:lvl2pPr marL="1131616" indent="-514366">
              <a:buFont typeface="Arial" panose="020B0604020202020204" pitchFamily="34" charset="0"/>
              <a:buChar char="•"/>
              <a:defRPr sz="3781"/>
            </a:lvl2pPr>
            <a:lvl3pPr marL="1448808" indent="-317195">
              <a:buFont typeface="Arial" panose="020B0604020202020204" pitchFamily="34" charset="0"/>
              <a:buChar char="•"/>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9413082" y="3027875"/>
            <a:ext cx="8157368" cy="5873331"/>
          </a:xfrm>
          <a:prstGeom prst="rect">
            <a:avLst/>
          </a:prstGeom>
        </p:spPr>
        <p:txBody>
          <a:bodyPr lIns="0" tIns="0" rIns="0" bIns="0"/>
          <a:lstStyle>
            <a:lvl1pPr marL="617244" marR="0" indent="-617244" algn="l" defTabSz="1234489" rtl="0" eaLnBrk="1" fontAlgn="auto" latinLnBrk="0" hangingPunct="1">
              <a:lnSpc>
                <a:spcPct val="100000"/>
              </a:lnSpc>
              <a:spcBef>
                <a:spcPts val="1350"/>
              </a:spcBef>
              <a:spcAft>
                <a:spcPts val="0"/>
              </a:spcAft>
              <a:buClrTx/>
              <a:buSzTx/>
              <a:buFont typeface="Arial" panose="020B0604020202020204" pitchFamily="34" charset="0"/>
              <a:buChar char="•"/>
              <a:tabLst/>
              <a:defRPr sz="3781" b="1" baseline="0">
                <a:solidFill>
                  <a:schemeClr val="tx1"/>
                </a:solidFill>
              </a:defRPr>
            </a:lvl1pPr>
            <a:lvl2pPr marL="1131616" indent="-514366">
              <a:buFont typeface="Arial" panose="020B0604020202020204" pitchFamily="34" charset="0"/>
              <a:buChar char="•"/>
              <a:defRPr sz="3781"/>
            </a:lvl2pPr>
            <a:lvl3pPr marL="1448808" indent="-317195">
              <a:buFont typeface="Arial" panose="020B0604020202020204" pitchFamily="34" charset="0"/>
              <a:buChar char="•"/>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cSld>
  <p:clrMapOvr>
    <a:masterClrMapping/>
  </p:clrMapOvr>
  <p:extLst>
    <p:ext uri="{DCECCB84-F9BA-43D5-87BE-67443E8EF086}">
      <p15:sldGuideLst xmlns:p15="http://schemas.microsoft.com/office/powerpoint/2012/main">
        <p15:guide id="4" pos="11068" userDrawn="1">
          <p15:clr>
            <a:srgbClr val="FBAE40"/>
          </p15:clr>
        </p15:guide>
        <p15:guide id="5" orient="horz" pos="6139" userDrawn="1">
          <p15:clr>
            <a:srgbClr val="FBAE40"/>
          </p15:clr>
        </p15:guide>
        <p15:guide id="6" pos="5590" userDrawn="1">
          <p15:clr>
            <a:srgbClr val="FBAE40"/>
          </p15:clr>
        </p15:guide>
        <p15:guide id="7" pos="5930" userDrawn="1">
          <p15:clr>
            <a:srgbClr val="FBAE40"/>
          </p15:clr>
        </p15:guide>
        <p15:guide id="8" pos="362" userDrawn="1">
          <p15:clr>
            <a:srgbClr val="FBAE40"/>
          </p15:clr>
        </p15:guide>
        <p15:guide id="9" orient="horz" pos="16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9421633" y="0"/>
            <a:ext cx="8866414" cy="10288588"/>
          </a:xfrm>
          <a:prstGeom prst="rect">
            <a:avLst/>
          </a:prstGeom>
        </p:spPr>
        <p:txBody>
          <a:bodyPr/>
          <a:lstStyle>
            <a:lvl1pPr marL="0" indent="0">
              <a:buNone/>
              <a:defRPr sz="4321" b="1" baseline="0">
                <a:solidFill>
                  <a:schemeClr val="bg1">
                    <a:lumMod val="85000"/>
                    <a:alpha val="62000"/>
                  </a:schemeClr>
                </a:solidFill>
              </a:defRPr>
            </a:lvl1pPr>
            <a:lvl2pPr marL="617244" indent="0">
              <a:buNone/>
              <a:defRPr sz="3781"/>
            </a:lvl2pPr>
            <a:lvl3pPr marL="1234489" indent="0">
              <a:buNone/>
              <a:defRPr sz="3241"/>
            </a:lvl3pPr>
            <a:lvl4pPr marL="1851731" indent="0">
              <a:buNone/>
              <a:defRPr sz="2700"/>
            </a:lvl4pPr>
            <a:lvl5pPr marL="2468976" indent="0">
              <a:buNone/>
              <a:defRPr sz="2700"/>
            </a:lvl5pPr>
            <a:lvl6pPr marL="3086220" indent="0">
              <a:buNone/>
              <a:defRPr sz="2700"/>
            </a:lvl6pPr>
            <a:lvl7pPr marL="3703462" indent="0">
              <a:buNone/>
              <a:defRPr sz="2700"/>
            </a:lvl7pPr>
            <a:lvl8pPr marL="4320704" indent="0">
              <a:buNone/>
              <a:defRPr sz="2700"/>
            </a:lvl8pPr>
            <a:lvl9pPr marL="4937955" indent="0">
              <a:buNone/>
              <a:defRPr sz="27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574729" y="3049377"/>
            <a:ext cx="8104442" cy="5851828"/>
          </a:xfrm>
          <a:prstGeom prst="rect">
            <a:avLst/>
          </a:prstGeom>
        </p:spPr>
        <p:txBody>
          <a:bodyPr lIns="0" tIns="0" rIns="0" bIns="0"/>
          <a:lstStyle>
            <a:lvl1pPr marL="0" marR="0" indent="0" algn="l" defTabSz="1234489" rtl="0" eaLnBrk="1" fontAlgn="auto" latinLnBrk="0" hangingPunct="1">
              <a:lnSpc>
                <a:spcPct val="100000"/>
              </a:lnSpc>
              <a:spcBef>
                <a:spcPts val="1350"/>
              </a:spcBef>
              <a:spcAft>
                <a:spcPts val="0"/>
              </a:spcAft>
              <a:buClrTx/>
              <a:buSzTx/>
              <a:buFontTx/>
              <a:buNone/>
              <a:tabLst/>
              <a:defRPr lang="en-GB" sz="3781" b="1" smtClean="0"/>
            </a:lvl1pPr>
            <a:lvl2pPr marL="617244" indent="0">
              <a:buFontTx/>
              <a:buNone/>
              <a:defRPr sz="3781"/>
            </a:lvl2pPr>
            <a:lvl3pPr marL="1131616" indent="0">
              <a:buFontTx/>
              <a:buNone/>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p:txBody>
      </p:sp>
      <p:sp>
        <p:nvSpPr>
          <p:cNvPr id="11" name="Text Placeholder 3"/>
          <p:cNvSpPr>
            <a:spLocks noGrp="1"/>
          </p:cNvSpPr>
          <p:nvPr>
            <p:ph type="body" sz="half" idx="10" hasCustomPrompt="1"/>
          </p:nvPr>
        </p:nvSpPr>
        <p:spPr>
          <a:xfrm>
            <a:off x="574729" y="401492"/>
            <a:ext cx="8104442" cy="2083271"/>
          </a:xfrm>
          <a:prstGeom prst="rect">
            <a:avLst/>
          </a:prstGeom>
        </p:spPr>
        <p:txBody>
          <a:bodyPr lIns="0" tIns="0" rIns="0" bIns="0"/>
          <a:lstStyle>
            <a:lvl1pPr marL="0" indent="0">
              <a:lnSpc>
                <a:spcPct val="100000"/>
              </a:lnSpc>
              <a:buNone/>
              <a:defRPr sz="7201" b="1" baseline="0">
                <a:solidFill>
                  <a:schemeClr val="tx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15:guide id="1" orient="horz" pos="61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24"/>
          </a:p>
        </p:txBody>
      </p:sp>
      <p:sp>
        <p:nvSpPr>
          <p:cNvPr id="6" name="Picture Placeholder 2"/>
          <p:cNvSpPr>
            <a:spLocks noGrp="1"/>
          </p:cNvSpPr>
          <p:nvPr>
            <p:ph type="pic" idx="11" hasCustomPrompt="1"/>
          </p:nvPr>
        </p:nvSpPr>
        <p:spPr>
          <a:xfrm>
            <a:off x="9421633" y="0"/>
            <a:ext cx="8866414" cy="10288588"/>
          </a:xfrm>
          <a:prstGeom prst="rect">
            <a:avLst/>
          </a:prstGeom>
        </p:spPr>
        <p:txBody>
          <a:bodyPr/>
          <a:lstStyle>
            <a:lvl1pPr marL="0" marR="0" indent="0" algn="l" defTabSz="1234489" rtl="0" eaLnBrk="1" fontAlgn="auto" latinLnBrk="0" hangingPunct="1">
              <a:lnSpc>
                <a:spcPct val="90000"/>
              </a:lnSpc>
              <a:spcBef>
                <a:spcPts val="1350"/>
              </a:spcBef>
              <a:spcAft>
                <a:spcPts val="0"/>
              </a:spcAft>
              <a:buClrTx/>
              <a:buSzTx/>
              <a:buFont typeface="Arial"/>
              <a:buNone/>
              <a:tabLst/>
              <a:defRPr sz="4321" b="1" baseline="0">
                <a:solidFill>
                  <a:schemeClr val="bg1">
                    <a:alpha val="62000"/>
                  </a:schemeClr>
                </a:solidFill>
              </a:defRPr>
            </a:lvl1pPr>
            <a:lvl2pPr marL="617244" indent="0">
              <a:buNone/>
              <a:defRPr sz="3781"/>
            </a:lvl2pPr>
            <a:lvl3pPr marL="1234489" indent="0">
              <a:buNone/>
              <a:defRPr sz="3241"/>
            </a:lvl3pPr>
            <a:lvl4pPr marL="1851731" indent="0">
              <a:buNone/>
              <a:defRPr sz="2700"/>
            </a:lvl4pPr>
            <a:lvl5pPr marL="2468976" indent="0">
              <a:buNone/>
              <a:defRPr sz="2700"/>
            </a:lvl5pPr>
            <a:lvl6pPr marL="3086220" indent="0">
              <a:buNone/>
              <a:defRPr sz="2700"/>
            </a:lvl6pPr>
            <a:lvl7pPr marL="3703462" indent="0">
              <a:buNone/>
              <a:defRPr sz="2700"/>
            </a:lvl7pPr>
            <a:lvl8pPr marL="4320704" indent="0">
              <a:buNone/>
              <a:defRPr sz="2700"/>
            </a:lvl8pPr>
            <a:lvl9pPr marL="4937955" indent="0">
              <a:buNone/>
              <a:defRPr sz="27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574676" y="1038396"/>
            <a:ext cx="8436320" cy="7536338"/>
          </a:xfrm>
          <a:prstGeom prst="rect">
            <a:avLst/>
          </a:prstGeom>
        </p:spPr>
        <p:txBody>
          <a:bodyPr lIns="0" tIns="0" rIns="0" bIns="0"/>
          <a:lstStyle>
            <a:lvl1pPr marL="0" indent="0">
              <a:lnSpc>
                <a:spcPct val="100000"/>
              </a:lnSpc>
              <a:buNone/>
              <a:defRPr sz="5941"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2132" y="0"/>
            <a:ext cx="18288000" cy="1028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4"/>
          </a:p>
        </p:txBody>
      </p:sp>
      <p:sp>
        <p:nvSpPr>
          <p:cNvPr id="7" name="Text Placeholder 3"/>
          <p:cNvSpPr>
            <a:spLocks noGrp="1"/>
          </p:cNvSpPr>
          <p:nvPr>
            <p:ph type="body" sz="half" idx="11" hasCustomPrompt="1"/>
          </p:nvPr>
        </p:nvSpPr>
        <p:spPr>
          <a:xfrm>
            <a:off x="1511325" y="3519418"/>
            <a:ext cx="15338318" cy="2704948"/>
          </a:xfrm>
          <a:prstGeom prst="rect">
            <a:avLst/>
          </a:prstGeom>
        </p:spPr>
        <p:txBody>
          <a:bodyPr lIns="0" rIns="0"/>
          <a:lstStyle>
            <a:lvl1pPr marL="0" indent="0" algn="l">
              <a:lnSpc>
                <a:spcPct val="100000"/>
              </a:lnSpc>
              <a:spcBef>
                <a:spcPts val="0"/>
              </a:spcBef>
              <a:buNone/>
              <a:defRPr sz="7201" b="1" baseline="0">
                <a:solidFill>
                  <a:schemeClr val="bg1"/>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0024"/>
            <a:ext cx="3982880" cy="1542478"/>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74678" y="5232627"/>
            <a:ext cx="6030912" cy="3290796"/>
          </a:xfrm>
          <a:prstGeom prst="rect">
            <a:avLst/>
          </a:prstGeom>
        </p:spPr>
        <p:txBody>
          <a:bodyPr lIns="0" tIns="0" rIns="0" bIns="0"/>
          <a:lstStyle>
            <a:lvl1pPr marL="0" indent="0">
              <a:lnSpc>
                <a:spcPct val="100000"/>
              </a:lnSpc>
              <a:spcBef>
                <a:spcPts val="0"/>
              </a:spcBef>
              <a:buNone/>
              <a:defRPr sz="5041" b="1" i="0" baseline="0">
                <a:solidFill>
                  <a:schemeClr val="tx1"/>
                </a:solidFill>
                <a:latin typeface="arial" charset="0"/>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Sub Headline</a:t>
            </a:r>
          </a:p>
        </p:txBody>
      </p:sp>
      <p:sp>
        <p:nvSpPr>
          <p:cNvPr id="11" name="Text Placeholder 3"/>
          <p:cNvSpPr>
            <a:spLocks noGrp="1"/>
          </p:cNvSpPr>
          <p:nvPr>
            <p:ph type="body" sz="half" idx="10" hasCustomPrompt="1"/>
          </p:nvPr>
        </p:nvSpPr>
        <p:spPr>
          <a:xfrm>
            <a:off x="574678" y="802834"/>
            <a:ext cx="6030912" cy="3496478"/>
          </a:xfrm>
          <a:prstGeom prst="rect">
            <a:avLst/>
          </a:prstGeom>
        </p:spPr>
        <p:txBody>
          <a:bodyPr lIns="0" tIns="0" rIns="0" bIns="0"/>
          <a:lstStyle>
            <a:lvl1pPr marL="0" indent="0">
              <a:lnSpc>
                <a:spcPct val="100000"/>
              </a:lnSpc>
              <a:buNone/>
              <a:defRPr sz="7201" b="1" baseline="0">
                <a:solidFill>
                  <a:schemeClr val="tx2"/>
                </a:solidFill>
              </a:defRPr>
            </a:lvl1pPr>
            <a:lvl2pPr marL="617244" indent="0">
              <a:buNone/>
              <a:defRPr sz="1890"/>
            </a:lvl2pPr>
            <a:lvl3pPr marL="1234489" indent="0">
              <a:buNone/>
              <a:defRPr sz="162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Body slide title</a:t>
            </a:r>
          </a:p>
        </p:txBody>
      </p:sp>
      <p:sp>
        <p:nvSpPr>
          <p:cNvPr id="21" name="Text Placeholder 3"/>
          <p:cNvSpPr>
            <a:spLocks noGrp="1"/>
          </p:cNvSpPr>
          <p:nvPr>
            <p:ph type="body" sz="half" idx="12" hasCustomPrompt="1"/>
          </p:nvPr>
        </p:nvSpPr>
        <p:spPr>
          <a:xfrm>
            <a:off x="7308058" y="927536"/>
            <a:ext cx="10260804" cy="7595887"/>
          </a:xfrm>
          <a:prstGeom prst="rect">
            <a:avLst/>
          </a:prstGeom>
        </p:spPr>
        <p:txBody>
          <a:bodyPr wrap="square" lIns="0" tIns="0" rIns="0" bIns="0"/>
          <a:lstStyle>
            <a:lvl1pPr marL="0" marR="0" indent="0" algn="l" defTabSz="1234489" rtl="0" eaLnBrk="1" fontAlgn="auto" latinLnBrk="0" hangingPunct="1">
              <a:lnSpc>
                <a:spcPct val="100000"/>
              </a:lnSpc>
              <a:spcBef>
                <a:spcPts val="1350"/>
              </a:spcBef>
              <a:spcAft>
                <a:spcPts val="0"/>
              </a:spcAft>
              <a:buClrTx/>
              <a:buSzTx/>
              <a:buFontTx/>
              <a:buNone/>
              <a:tabLst/>
              <a:defRPr lang="en-US" sz="3781" b="1" kern="1200" dirty="0">
                <a:solidFill>
                  <a:schemeClr val="tx1"/>
                </a:solidFill>
                <a:latin typeface="+mn-lt"/>
                <a:ea typeface="+mn-ea"/>
                <a:cs typeface="+mn-cs"/>
              </a:defRPr>
            </a:lvl1pPr>
            <a:lvl2pPr marL="617244" indent="0">
              <a:buFontTx/>
              <a:buNone/>
              <a:defRPr sz="3781"/>
            </a:lvl2pPr>
            <a:lvl3pPr marL="1131616" indent="0">
              <a:buFontTx/>
              <a:buNone/>
              <a:defRPr sz="2880"/>
            </a:lvl3pPr>
            <a:lvl4pPr marL="1851731" indent="0">
              <a:buNone/>
              <a:defRPr sz="1350"/>
            </a:lvl4pPr>
            <a:lvl5pPr marL="2468976" indent="0">
              <a:buNone/>
              <a:defRPr sz="1350"/>
            </a:lvl5pPr>
            <a:lvl6pPr marL="3086220" indent="0">
              <a:buNone/>
              <a:defRPr sz="1350"/>
            </a:lvl6pPr>
            <a:lvl7pPr marL="3703462" indent="0">
              <a:buNone/>
              <a:defRPr sz="1350"/>
            </a:lvl7pPr>
            <a:lvl8pPr marL="4320704" indent="0">
              <a:buNone/>
              <a:defRPr sz="1350"/>
            </a:lvl8pPr>
            <a:lvl9pPr marL="4937955" indent="0">
              <a:buNone/>
              <a:defRPr sz="13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83478"/>
            <a:ext cx="4147408" cy="1542478"/>
          </a:xfrm>
          <a:prstGeom prst="rect">
            <a:avLst/>
          </a:prstGeom>
        </p:spPr>
      </p:pic>
    </p:spTree>
  </p:cSld>
  <p:clrMapOvr>
    <a:masterClrMapping/>
  </p:clrMapOvr>
  <p:extLst>
    <p:ext uri="{DCECCB84-F9BA-43D5-87BE-67443E8EF086}">
      <p15:sldGuideLst xmlns:p15="http://schemas.microsoft.com/office/powerpoint/2012/main">
        <p15:guide id="1" pos="4162" userDrawn="1">
          <p15:clr>
            <a:srgbClr val="FBAE40"/>
          </p15:clr>
        </p15:guide>
        <p15:guide id="2" pos="4604" userDrawn="1">
          <p15:clr>
            <a:srgbClr val="FBAE40"/>
          </p15:clr>
        </p15:guide>
        <p15:guide id="3" pos="1106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3357600" y="9698759"/>
            <a:ext cx="4114800" cy="345700"/>
          </a:xfrm>
          <a:prstGeom prst="rect">
            <a:avLst/>
          </a:prstGeom>
        </p:spPr>
        <p:txBody>
          <a:bodyPr vert="horz" lIns="91440" tIns="45720" rIns="91440" bIns="45720" rtlCol="0" anchor="ctr"/>
          <a:lstStyle>
            <a:lvl1pPr algn="r">
              <a:defRPr sz="162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13357600" y="9346926"/>
            <a:ext cx="4114800" cy="351832"/>
          </a:xfrm>
          <a:prstGeom prst="rect">
            <a:avLst/>
          </a:prstGeom>
        </p:spPr>
        <p:txBody>
          <a:bodyPr vert="horz" lIns="91440" tIns="45720" rIns="91440" bIns="45720" rtlCol="0" anchor="ctr"/>
          <a:lstStyle>
            <a:lvl1pPr algn="r">
              <a:defRPr sz="1620" baseline="0">
                <a:solidFill>
                  <a:schemeClr val="tx1"/>
                </a:solidFill>
              </a:defRPr>
            </a:lvl1pPr>
          </a:lstStyle>
          <a:p>
            <a:r>
              <a:rPr lang="fi-FI"/>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6057900" y="9699897"/>
            <a:ext cx="6172200" cy="345653"/>
          </a:xfrm>
          <a:prstGeom prst="rect">
            <a:avLst/>
          </a:prstGeom>
        </p:spPr>
        <p:txBody>
          <a:bodyPr vert="horz" lIns="91440" tIns="45720" rIns="91440" bIns="45720" rtlCol="0" anchor="ctr"/>
          <a:lstStyle>
            <a:lvl1pPr algn="ctr">
              <a:defRPr sz="162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09" r:id="rId17"/>
    <p:sldLayoutId id="2147483710" r:id="rId18"/>
    <p:sldLayoutId id="2147483711" r:id="rId19"/>
    <p:sldLayoutId id="2147483712" r:id="rId20"/>
    <p:sldLayoutId id="2147483713" r:id="rId21"/>
    <p:sldLayoutId id="2147483714" r:id="rId22"/>
    <p:sldLayoutId id="2147483717" r:id="rId23"/>
  </p:sldLayoutIdLst>
  <p:hf sldNum="0" hdr="0" ftr="0" dt="0"/>
  <p:txStyles>
    <p:titleStyle>
      <a:lvl1pPr algn="l" defTabSz="1234489" rtl="0" eaLnBrk="1" latinLnBrk="0" hangingPunct="1">
        <a:lnSpc>
          <a:spcPct val="90000"/>
        </a:lnSpc>
        <a:spcBef>
          <a:spcPct val="0"/>
        </a:spcBef>
        <a:buNone/>
        <a:defRPr sz="5941" kern="1200" baseline="0">
          <a:solidFill>
            <a:schemeClr val="tx1"/>
          </a:solidFill>
          <a:latin typeface="+mj-lt"/>
          <a:ea typeface="+mj-ea"/>
          <a:cs typeface="+mj-cs"/>
        </a:defRPr>
      </a:lvl1pPr>
    </p:titleStyle>
    <p:bodyStyle>
      <a:lvl1pPr marL="308625" indent="-308625" algn="l" defTabSz="1234489" rtl="0" eaLnBrk="1" latinLnBrk="0" hangingPunct="1">
        <a:lnSpc>
          <a:spcPct val="90000"/>
        </a:lnSpc>
        <a:spcBef>
          <a:spcPts val="1350"/>
        </a:spcBef>
        <a:buFont typeface="Arial"/>
        <a:buChar char="•"/>
        <a:defRPr sz="3781" kern="1200">
          <a:solidFill>
            <a:schemeClr val="tx1"/>
          </a:solidFill>
          <a:latin typeface="+mn-lt"/>
          <a:ea typeface="+mn-ea"/>
          <a:cs typeface="+mn-cs"/>
        </a:defRPr>
      </a:lvl1pPr>
      <a:lvl2pPr marL="925867" indent="-308625" algn="l" defTabSz="1234489" rtl="0" eaLnBrk="1" latinLnBrk="0" hangingPunct="1">
        <a:lnSpc>
          <a:spcPct val="90000"/>
        </a:lnSpc>
        <a:spcBef>
          <a:spcPts val="675"/>
        </a:spcBef>
        <a:buFont typeface="Arial"/>
        <a:buChar char="•"/>
        <a:defRPr sz="3241" kern="1200">
          <a:solidFill>
            <a:schemeClr val="tx1"/>
          </a:solidFill>
          <a:latin typeface="+mn-lt"/>
          <a:ea typeface="+mn-ea"/>
          <a:cs typeface="+mn-cs"/>
        </a:defRPr>
      </a:lvl2pPr>
      <a:lvl3pPr marL="1543100" indent="-308625" algn="l" defTabSz="1234489" rtl="0" eaLnBrk="1" latinLnBrk="0" hangingPunct="1">
        <a:lnSpc>
          <a:spcPct val="90000"/>
        </a:lnSpc>
        <a:spcBef>
          <a:spcPts val="675"/>
        </a:spcBef>
        <a:buFont typeface="Arial"/>
        <a:buChar char="•"/>
        <a:defRPr sz="2700" kern="1200">
          <a:solidFill>
            <a:schemeClr val="tx1"/>
          </a:solidFill>
          <a:latin typeface="+mn-lt"/>
          <a:ea typeface="+mn-ea"/>
          <a:cs typeface="+mn-cs"/>
        </a:defRPr>
      </a:lvl3pPr>
      <a:lvl4pPr marL="2160351"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4pPr>
      <a:lvl5pPr marL="2777593"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5pPr>
      <a:lvl6pPr marL="3394847"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6pPr>
      <a:lvl7pPr marL="4012078"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7pPr>
      <a:lvl8pPr marL="4629327"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8pPr>
      <a:lvl9pPr marL="5246569" indent="-308625" algn="l" defTabSz="1234489" rtl="0" eaLnBrk="1" latinLnBrk="0" hangingPunct="1">
        <a:lnSpc>
          <a:spcPct val="90000"/>
        </a:lnSpc>
        <a:spcBef>
          <a:spcPts val="675"/>
        </a:spcBef>
        <a:buFont typeface="Arial"/>
        <a:buChar char="•"/>
        <a:defRPr sz="2430" kern="1200">
          <a:solidFill>
            <a:schemeClr val="tx1"/>
          </a:solidFill>
          <a:latin typeface="+mn-lt"/>
          <a:ea typeface="+mn-ea"/>
          <a:cs typeface="+mn-cs"/>
        </a:defRPr>
      </a:lvl9pPr>
    </p:bodyStyle>
    <p:otherStyle>
      <a:defPPr>
        <a:defRPr lang="en-US"/>
      </a:defPPr>
      <a:lvl1pPr marL="0" algn="l" defTabSz="1234489" rtl="0" eaLnBrk="1" latinLnBrk="0" hangingPunct="1">
        <a:defRPr sz="2430" kern="1200">
          <a:solidFill>
            <a:schemeClr val="tx1"/>
          </a:solidFill>
          <a:latin typeface="+mn-lt"/>
          <a:ea typeface="+mn-ea"/>
          <a:cs typeface="+mn-cs"/>
        </a:defRPr>
      </a:lvl1pPr>
      <a:lvl2pPr marL="617244" algn="l" defTabSz="1234489" rtl="0" eaLnBrk="1" latinLnBrk="0" hangingPunct="1">
        <a:defRPr sz="2430" kern="1200">
          <a:solidFill>
            <a:schemeClr val="tx1"/>
          </a:solidFill>
          <a:latin typeface="+mn-lt"/>
          <a:ea typeface="+mn-ea"/>
          <a:cs typeface="+mn-cs"/>
        </a:defRPr>
      </a:lvl2pPr>
      <a:lvl3pPr marL="1234489" algn="l" defTabSz="1234489" rtl="0" eaLnBrk="1" latinLnBrk="0" hangingPunct="1">
        <a:defRPr sz="2430" kern="1200">
          <a:solidFill>
            <a:schemeClr val="tx1"/>
          </a:solidFill>
          <a:latin typeface="+mn-lt"/>
          <a:ea typeface="+mn-ea"/>
          <a:cs typeface="+mn-cs"/>
        </a:defRPr>
      </a:lvl3pPr>
      <a:lvl4pPr marL="1851731" algn="l" defTabSz="1234489" rtl="0" eaLnBrk="1" latinLnBrk="0" hangingPunct="1">
        <a:defRPr sz="2430" kern="1200">
          <a:solidFill>
            <a:schemeClr val="tx1"/>
          </a:solidFill>
          <a:latin typeface="+mn-lt"/>
          <a:ea typeface="+mn-ea"/>
          <a:cs typeface="+mn-cs"/>
        </a:defRPr>
      </a:lvl4pPr>
      <a:lvl5pPr marL="2468976" algn="l" defTabSz="1234489" rtl="0" eaLnBrk="1" latinLnBrk="0" hangingPunct="1">
        <a:defRPr sz="2430" kern="1200">
          <a:solidFill>
            <a:schemeClr val="tx1"/>
          </a:solidFill>
          <a:latin typeface="+mn-lt"/>
          <a:ea typeface="+mn-ea"/>
          <a:cs typeface="+mn-cs"/>
        </a:defRPr>
      </a:lvl5pPr>
      <a:lvl6pPr marL="3086220" algn="l" defTabSz="1234489" rtl="0" eaLnBrk="1" latinLnBrk="0" hangingPunct="1">
        <a:defRPr sz="2430" kern="1200">
          <a:solidFill>
            <a:schemeClr val="tx1"/>
          </a:solidFill>
          <a:latin typeface="+mn-lt"/>
          <a:ea typeface="+mn-ea"/>
          <a:cs typeface="+mn-cs"/>
        </a:defRPr>
      </a:lvl6pPr>
      <a:lvl7pPr marL="3703462" algn="l" defTabSz="1234489" rtl="0" eaLnBrk="1" latinLnBrk="0" hangingPunct="1">
        <a:defRPr sz="2430" kern="1200">
          <a:solidFill>
            <a:schemeClr val="tx1"/>
          </a:solidFill>
          <a:latin typeface="+mn-lt"/>
          <a:ea typeface="+mn-ea"/>
          <a:cs typeface="+mn-cs"/>
        </a:defRPr>
      </a:lvl7pPr>
      <a:lvl8pPr marL="4320704" algn="l" defTabSz="1234489" rtl="0" eaLnBrk="1" latinLnBrk="0" hangingPunct="1">
        <a:defRPr sz="2430" kern="1200">
          <a:solidFill>
            <a:schemeClr val="tx1"/>
          </a:solidFill>
          <a:latin typeface="+mn-lt"/>
          <a:ea typeface="+mn-ea"/>
          <a:cs typeface="+mn-cs"/>
        </a:defRPr>
      </a:lvl8pPr>
      <a:lvl9pPr marL="4937955" algn="l" defTabSz="1234489" rtl="0" eaLnBrk="1" latinLnBrk="0" hangingPunct="1">
        <a:defRPr sz="243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2" userDrawn="1">
          <p15:clr>
            <a:srgbClr val="F26B43"/>
          </p15:clr>
        </p15:guide>
        <p15:guide id="3" orient="horz" pos="65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E3E8D2-A30F-E049-8518-3CFBD288242B}"/>
              </a:ext>
            </a:extLst>
          </p:cNvPr>
          <p:cNvSpPr>
            <a:spLocks noGrp="1"/>
          </p:cNvSpPr>
          <p:nvPr>
            <p:ph type="body" sz="half" idx="11"/>
          </p:nvPr>
        </p:nvSpPr>
        <p:spPr/>
        <p:txBody>
          <a:bodyPr/>
          <a:lstStyle/>
          <a:p>
            <a:r>
              <a:rPr lang="fi-FI" dirty="0"/>
              <a:t>Machine </a:t>
            </a:r>
            <a:r>
              <a:rPr lang="fi-FI" dirty="0" err="1"/>
              <a:t>learning</a:t>
            </a:r>
            <a:r>
              <a:rPr lang="fi-FI" dirty="0"/>
              <a:t> for </a:t>
            </a:r>
            <a:r>
              <a:rPr lang="fi-FI" dirty="0" err="1"/>
              <a:t>marketers</a:t>
            </a:r>
            <a:endParaRPr lang="en-FI" dirty="0"/>
          </a:p>
        </p:txBody>
      </p:sp>
      <p:sp>
        <p:nvSpPr>
          <p:cNvPr id="4" name="Text Placeholder 3">
            <a:extLst>
              <a:ext uri="{FF2B5EF4-FFF2-40B4-BE49-F238E27FC236}">
                <a16:creationId xmlns:a16="http://schemas.microsoft.com/office/drawing/2014/main" id="{4A7C89DA-F802-8E4A-87DF-72EB03908F5C}"/>
              </a:ext>
            </a:extLst>
          </p:cNvPr>
          <p:cNvSpPr>
            <a:spLocks noGrp="1"/>
          </p:cNvSpPr>
          <p:nvPr>
            <p:ph type="body" sz="half" idx="2"/>
          </p:nvPr>
        </p:nvSpPr>
        <p:spPr/>
        <p:txBody>
          <a:bodyPr/>
          <a:lstStyle/>
          <a:p>
            <a:endParaRPr lang="en-FI" b="0" dirty="0"/>
          </a:p>
        </p:txBody>
      </p:sp>
      <p:sp>
        <p:nvSpPr>
          <p:cNvPr id="9" name="Text Placeholder 8">
            <a:extLst>
              <a:ext uri="{FF2B5EF4-FFF2-40B4-BE49-F238E27FC236}">
                <a16:creationId xmlns:a16="http://schemas.microsoft.com/office/drawing/2014/main" id="{A1808260-D204-E240-B232-98CF66B80F53}"/>
              </a:ext>
            </a:extLst>
          </p:cNvPr>
          <p:cNvSpPr>
            <a:spLocks noGrp="1"/>
          </p:cNvSpPr>
          <p:nvPr>
            <p:ph type="body" sz="half" idx="12"/>
          </p:nvPr>
        </p:nvSpPr>
        <p:spPr/>
        <p:txBody>
          <a:bodyPr/>
          <a:lstStyle/>
          <a:p>
            <a:endParaRPr lang="en-FI"/>
          </a:p>
        </p:txBody>
      </p:sp>
      <p:sp>
        <p:nvSpPr>
          <p:cNvPr id="11" name="Text Placeholder 10">
            <a:extLst>
              <a:ext uri="{FF2B5EF4-FFF2-40B4-BE49-F238E27FC236}">
                <a16:creationId xmlns:a16="http://schemas.microsoft.com/office/drawing/2014/main" id="{F8D1FD5C-7080-8941-9771-A6C88C88E3A6}"/>
              </a:ext>
            </a:extLst>
          </p:cNvPr>
          <p:cNvSpPr>
            <a:spLocks noGrp="1"/>
          </p:cNvSpPr>
          <p:nvPr>
            <p:ph type="body" sz="half" idx="13"/>
          </p:nvPr>
        </p:nvSpPr>
        <p:spPr/>
        <p:txBody>
          <a:bodyPr/>
          <a:lstStyle/>
          <a:p>
            <a:endParaRPr lang="en-FI"/>
          </a:p>
        </p:txBody>
      </p:sp>
    </p:spTree>
    <p:extLst>
      <p:ext uri="{BB962C8B-B14F-4D97-AF65-F5344CB8AC3E}">
        <p14:creationId xmlns:p14="http://schemas.microsoft.com/office/powerpoint/2010/main" val="403855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FI" dirty="0">
                <a:solidFill>
                  <a:schemeClr val="tx2"/>
                </a:solidFill>
              </a:rPr>
              <a:t>Case: identifying the content of picture</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endParaRPr lang="en-US" sz="3200" b="0" dirty="0"/>
          </a:p>
        </p:txBody>
      </p:sp>
      <p:sp>
        <p:nvSpPr>
          <p:cNvPr id="4" name="Text Placeholder 3">
            <a:extLst>
              <a:ext uri="{FF2B5EF4-FFF2-40B4-BE49-F238E27FC236}">
                <a16:creationId xmlns:a16="http://schemas.microsoft.com/office/drawing/2014/main" id="{7EFD2686-3C0D-E449-837D-049740F2115D}"/>
              </a:ext>
            </a:extLst>
          </p:cNvPr>
          <p:cNvSpPr>
            <a:spLocks noGrp="1"/>
          </p:cNvSpPr>
          <p:nvPr>
            <p:ph type="body" sz="half" idx="12"/>
          </p:nvPr>
        </p:nvSpPr>
        <p:spPr/>
        <p:txBody>
          <a:bodyPr/>
          <a:lstStyle/>
          <a:p>
            <a:pPr marL="0" indent="0">
              <a:buNone/>
            </a:pPr>
            <a:endParaRPr lang="en-FI" sz="3200" dirty="0"/>
          </a:p>
        </p:txBody>
      </p:sp>
      <p:pic>
        <p:nvPicPr>
          <p:cNvPr id="7" name="Picture 6" descr="A picture containing table&#10;&#10;Description automatically generated">
            <a:extLst>
              <a:ext uri="{FF2B5EF4-FFF2-40B4-BE49-F238E27FC236}">
                <a16:creationId xmlns:a16="http://schemas.microsoft.com/office/drawing/2014/main" id="{97965344-4DA9-3443-825F-A396B6C0A76D}"/>
              </a:ext>
            </a:extLst>
          </p:cNvPr>
          <p:cNvPicPr>
            <a:picLocks noChangeAspect="1"/>
          </p:cNvPicPr>
          <p:nvPr/>
        </p:nvPicPr>
        <p:blipFill>
          <a:blip r:embed="rId3"/>
          <a:stretch>
            <a:fillRect/>
          </a:stretch>
        </p:blipFill>
        <p:spPr>
          <a:xfrm>
            <a:off x="574677" y="3047672"/>
            <a:ext cx="8121299" cy="5595585"/>
          </a:xfrm>
          <a:prstGeom prst="rect">
            <a:avLst/>
          </a:prstGeom>
        </p:spPr>
      </p:pic>
    </p:spTree>
    <p:extLst>
      <p:ext uri="{BB962C8B-B14F-4D97-AF65-F5344CB8AC3E}">
        <p14:creationId xmlns:p14="http://schemas.microsoft.com/office/powerpoint/2010/main" val="21982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FI" dirty="0">
                <a:solidFill>
                  <a:schemeClr val="tx2"/>
                </a:solidFill>
              </a:rPr>
              <a:t>Case: identifying the content of picture</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endParaRPr lang="en-US" sz="3200" b="0" dirty="0"/>
          </a:p>
        </p:txBody>
      </p:sp>
      <p:sp>
        <p:nvSpPr>
          <p:cNvPr id="4" name="Text Placeholder 3">
            <a:extLst>
              <a:ext uri="{FF2B5EF4-FFF2-40B4-BE49-F238E27FC236}">
                <a16:creationId xmlns:a16="http://schemas.microsoft.com/office/drawing/2014/main" id="{7EFD2686-3C0D-E449-837D-049740F2115D}"/>
              </a:ext>
            </a:extLst>
          </p:cNvPr>
          <p:cNvSpPr>
            <a:spLocks noGrp="1"/>
          </p:cNvSpPr>
          <p:nvPr>
            <p:ph type="body" sz="half" idx="12"/>
          </p:nvPr>
        </p:nvSpPr>
        <p:spPr/>
        <p:txBody>
          <a:bodyPr/>
          <a:lstStyle/>
          <a:p>
            <a:pPr marL="0" indent="0">
              <a:buNone/>
            </a:pPr>
            <a:endParaRPr lang="en-FI" sz="3200" dirty="0"/>
          </a:p>
        </p:txBody>
      </p:sp>
      <p:pic>
        <p:nvPicPr>
          <p:cNvPr id="7" name="Picture 6" descr="A picture containing table&#10;&#10;Description automatically generated">
            <a:extLst>
              <a:ext uri="{FF2B5EF4-FFF2-40B4-BE49-F238E27FC236}">
                <a16:creationId xmlns:a16="http://schemas.microsoft.com/office/drawing/2014/main" id="{97965344-4DA9-3443-825F-A396B6C0A76D}"/>
              </a:ext>
            </a:extLst>
          </p:cNvPr>
          <p:cNvPicPr>
            <a:picLocks noChangeAspect="1"/>
          </p:cNvPicPr>
          <p:nvPr/>
        </p:nvPicPr>
        <p:blipFill>
          <a:blip r:embed="rId3"/>
          <a:stretch>
            <a:fillRect/>
          </a:stretch>
        </p:blipFill>
        <p:spPr>
          <a:xfrm>
            <a:off x="574677" y="3047672"/>
            <a:ext cx="8121299" cy="5595585"/>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801FEDF6-2734-7046-8B89-45799B60F5E0}"/>
              </a:ext>
            </a:extLst>
          </p:cNvPr>
          <p:cNvPicPr>
            <a:picLocks noChangeAspect="1"/>
          </p:cNvPicPr>
          <p:nvPr/>
        </p:nvPicPr>
        <p:blipFill>
          <a:blip r:embed="rId4"/>
          <a:stretch>
            <a:fillRect/>
          </a:stretch>
        </p:blipFill>
        <p:spPr>
          <a:xfrm>
            <a:off x="9413080" y="2833429"/>
            <a:ext cx="8257351" cy="6262222"/>
          </a:xfrm>
          <a:prstGeom prst="rect">
            <a:avLst/>
          </a:prstGeom>
        </p:spPr>
      </p:pic>
    </p:spTree>
    <p:extLst>
      <p:ext uri="{BB962C8B-B14F-4D97-AF65-F5344CB8AC3E}">
        <p14:creationId xmlns:p14="http://schemas.microsoft.com/office/powerpoint/2010/main" val="356650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FI" dirty="0">
                <a:solidFill>
                  <a:schemeClr val="tx2"/>
                </a:solidFill>
              </a:rPr>
              <a:t>Building a spam filter</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r>
              <a:rPr lang="en-US" sz="3200" dirty="0"/>
              <a:t>Knowledge based approach</a:t>
            </a:r>
          </a:p>
          <a:p>
            <a:pPr marL="0" indent="0">
              <a:buNone/>
            </a:pPr>
            <a:r>
              <a:rPr lang="en-US" sz="3200" b="0" dirty="0"/>
              <a:t>Teach the “machine” what we know about spam.</a:t>
            </a:r>
          </a:p>
          <a:p>
            <a:endParaRPr lang="en-US" sz="3200" b="0" dirty="0"/>
          </a:p>
          <a:p>
            <a:pPr marL="0" indent="0">
              <a:buNone/>
            </a:pPr>
            <a:r>
              <a:rPr lang="en-US" sz="3200" b="0" dirty="0"/>
              <a:t>Program the machine with rules for identifying spam in incoming email based on subject lines, words in email.</a:t>
            </a:r>
          </a:p>
        </p:txBody>
      </p:sp>
      <p:sp>
        <p:nvSpPr>
          <p:cNvPr id="4" name="Text Placeholder 3">
            <a:extLst>
              <a:ext uri="{FF2B5EF4-FFF2-40B4-BE49-F238E27FC236}">
                <a16:creationId xmlns:a16="http://schemas.microsoft.com/office/drawing/2014/main" id="{7EFD2686-3C0D-E449-837D-049740F2115D}"/>
              </a:ext>
            </a:extLst>
          </p:cNvPr>
          <p:cNvSpPr>
            <a:spLocks noGrp="1"/>
          </p:cNvSpPr>
          <p:nvPr>
            <p:ph type="body" sz="half" idx="12"/>
          </p:nvPr>
        </p:nvSpPr>
        <p:spPr/>
        <p:txBody>
          <a:bodyPr/>
          <a:lstStyle/>
          <a:p>
            <a:pPr marL="0" indent="0">
              <a:buNone/>
            </a:pPr>
            <a:r>
              <a:rPr lang="en-FI" sz="3200" dirty="0"/>
              <a:t>Machine learning approach</a:t>
            </a:r>
            <a:endParaRPr lang="en-FI" sz="3200" b="0" dirty="0"/>
          </a:p>
          <a:p>
            <a:pPr marL="0" indent="0">
              <a:buNone/>
            </a:pPr>
            <a:r>
              <a:rPr lang="en-FI" sz="3200" b="0" dirty="0"/>
              <a:t>Give the “machine” appropraite training data (email archives) and allow it to learn by itself.</a:t>
            </a:r>
          </a:p>
          <a:p>
            <a:pPr marL="0" indent="0">
              <a:buNone/>
            </a:pPr>
            <a:endParaRPr lang="en-FI" sz="3200" b="0" dirty="0"/>
          </a:p>
          <a:p>
            <a:pPr marL="0" indent="0">
              <a:buNone/>
            </a:pPr>
            <a:r>
              <a:rPr lang="en-FI" sz="3200" b="0" dirty="0"/>
              <a:t>Machine figures out rules by finding patterns in training data, and applies the rules to incoming email.</a:t>
            </a:r>
            <a:endParaRPr lang="en-FI" sz="3200" dirty="0"/>
          </a:p>
        </p:txBody>
      </p:sp>
    </p:spTree>
    <p:extLst>
      <p:ext uri="{BB962C8B-B14F-4D97-AF65-F5344CB8AC3E}">
        <p14:creationId xmlns:p14="http://schemas.microsoft.com/office/powerpoint/2010/main" val="417284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FI" dirty="0">
                <a:solidFill>
                  <a:schemeClr val="tx2"/>
                </a:solidFill>
              </a:rPr>
              <a:t>S</a:t>
            </a:r>
            <a:r>
              <a:rPr lang="en-US" dirty="0">
                <a:solidFill>
                  <a:schemeClr val="tx2"/>
                </a:solidFill>
              </a:rPr>
              <a:t>c</a:t>
            </a:r>
            <a:r>
              <a:rPr lang="en-FI" dirty="0">
                <a:solidFill>
                  <a:schemeClr val="tx2"/>
                </a:solidFill>
              </a:rPr>
              <a:t>reening patients</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r>
              <a:rPr lang="en-US" sz="3200" dirty="0"/>
              <a:t>Knowledge based approach</a:t>
            </a:r>
          </a:p>
          <a:p>
            <a:pPr marL="0" indent="0">
              <a:buNone/>
            </a:pPr>
            <a:r>
              <a:rPr lang="en-US" sz="3200" b="0" dirty="0"/>
              <a:t>Teach the “machine” what we know about disease symptoms.</a:t>
            </a:r>
          </a:p>
          <a:p>
            <a:endParaRPr lang="en-US" sz="3200" b="0" dirty="0"/>
          </a:p>
          <a:p>
            <a:pPr marL="0" indent="0">
              <a:buNone/>
            </a:pPr>
            <a:r>
              <a:rPr lang="en-US" sz="3200" b="0" dirty="0"/>
              <a:t>Program the machine with rules for identifying disease based on bloodwork values, patterns in scans, etc.</a:t>
            </a:r>
          </a:p>
        </p:txBody>
      </p:sp>
      <p:sp>
        <p:nvSpPr>
          <p:cNvPr id="4" name="Text Placeholder 3">
            <a:extLst>
              <a:ext uri="{FF2B5EF4-FFF2-40B4-BE49-F238E27FC236}">
                <a16:creationId xmlns:a16="http://schemas.microsoft.com/office/drawing/2014/main" id="{7EFD2686-3C0D-E449-837D-049740F2115D}"/>
              </a:ext>
            </a:extLst>
          </p:cNvPr>
          <p:cNvSpPr>
            <a:spLocks noGrp="1"/>
          </p:cNvSpPr>
          <p:nvPr>
            <p:ph type="body" sz="half" idx="12"/>
          </p:nvPr>
        </p:nvSpPr>
        <p:spPr/>
        <p:txBody>
          <a:bodyPr/>
          <a:lstStyle/>
          <a:p>
            <a:pPr marL="0" indent="0">
              <a:buNone/>
            </a:pPr>
            <a:r>
              <a:rPr lang="en-FI" sz="3200" dirty="0"/>
              <a:t>Machine learning approach</a:t>
            </a:r>
            <a:endParaRPr lang="en-FI" sz="3200" b="0" dirty="0"/>
          </a:p>
          <a:p>
            <a:pPr marL="0" indent="0">
              <a:buNone/>
            </a:pPr>
            <a:r>
              <a:rPr lang="en-FI" sz="3200" b="0" dirty="0"/>
              <a:t>Give the “machine” appropriate training data (patient data) and allow it to learn by itself.</a:t>
            </a:r>
          </a:p>
          <a:p>
            <a:pPr marL="0" indent="0">
              <a:buNone/>
            </a:pPr>
            <a:endParaRPr lang="en-FI" sz="3200" b="0" dirty="0"/>
          </a:p>
          <a:p>
            <a:pPr marL="0" indent="0">
              <a:buNone/>
            </a:pPr>
            <a:r>
              <a:rPr lang="en-FI" sz="3200" b="0" dirty="0"/>
              <a:t>Machine figures out rules by finding patterns in training data, and applies the rules when screening new patients.</a:t>
            </a:r>
            <a:endParaRPr lang="en-FI" sz="3200" dirty="0"/>
          </a:p>
        </p:txBody>
      </p:sp>
    </p:spTree>
    <p:extLst>
      <p:ext uri="{BB962C8B-B14F-4D97-AF65-F5344CB8AC3E}">
        <p14:creationId xmlns:p14="http://schemas.microsoft.com/office/powerpoint/2010/main" val="100293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FI" dirty="0">
                <a:solidFill>
                  <a:schemeClr val="tx2"/>
                </a:solidFill>
              </a:rPr>
              <a:t>S</a:t>
            </a:r>
            <a:r>
              <a:rPr lang="en-US" dirty="0">
                <a:solidFill>
                  <a:schemeClr val="tx2"/>
                </a:solidFill>
              </a:rPr>
              <a:t>c</a:t>
            </a:r>
            <a:r>
              <a:rPr lang="en-FI" dirty="0">
                <a:solidFill>
                  <a:schemeClr val="tx2"/>
                </a:solidFill>
              </a:rPr>
              <a:t>reening patients</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r>
              <a:rPr lang="en-US" sz="3200" dirty="0"/>
              <a:t>Training data:</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p:txBody>
      </p:sp>
      <p:sp>
        <p:nvSpPr>
          <p:cNvPr id="9" name="Text Placeholder 8">
            <a:extLst>
              <a:ext uri="{FF2B5EF4-FFF2-40B4-BE49-F238E27FC236}">
                <a16:creationId xmlns:a16="http://schemas.microsoft.com/office/drawing/2014/main" id="{8D47E8CC-A63E-FA40-8345-24C7668DDB6E}"/>
              </a:ext>
            </a:extLst>
          </p:cNvPr>
          <p:cNvSpPr>
            <a:spLocks noGrp="1"/>
          </p:cNvSpPr>
          <p:nvPr>
            <p:ph type="body" sz="half" idx="12"/>
          </p:nvPr>
        </p:nvSpPr>
        <p:spPr/>
        <p:txBody>
          <a:bodyPr/>
          <a:lstStyle/>
          <a:p>
            <a:pPr marL="0" indent="0">
              <a:buNone/>
            </a:pPr>
            <a:r>
              <a:rPr lang="en-US" sz="3200" dirty="0"/>
              <a:t>New patient:</a:t>
            </a:r>
          </a:p>
          <a:p>
            <a:endParaRPr lang="en-US" dirty="0"/>
          </a:p>
          <a:p>
            <a:endParaRPr lang="en-FI" dirty="0"/>
          </a:p>
        </p:txBody>
      </p:sp>
      <p:graphicFrame>
        <p:nvGraphicFramePr>
          <p:cNvPr id="2" name="Table 1">
            <a:extLst>
              <a:ext uri="{FF2B5EF4-FFF2-40B4-BE49-F238E27FC236}">
                <a16:creationId xmlns:a16="http://schemas.microsoft.com/office/drawing/2014/main" id="{64E78B0D-BA84-7B4D-AB98-11F7CD467BAD}"/>
              </a:ext>
            </a:extLst>
          </p:cNvPr>
          <p:cNvGraphicFramePr>
            <a:graphicFrameLocks noGrp="1"/>
          </p:cNvGraphicFramePr>
          <p:nvPr>
            <p:extLst>
              <p:ext uri="{D42A27DB-BD31-4B8C-83A1-F6EECF244321}">
                <p14:modId xmlns:p14="http://schemas.microsoft.com/office/powerpoint/2010/main" val="576550281"/>
              </p:ext>
            </p:extLst>
          </p:nvPr>
        </p:nvGraphicFramePr>
        <p:xfrm>
          <a:off x="574676" y="3737944"/>
          <a:ext cx="7620415" cy="3490990"/>
        </p:xfrm>
        <a:graphic>
          <a:graphicData uri="http://schemas.openxmlformats.org/drawingml/2006/table">
            <a:tbl>
              <a:tblPr>
                <a:tableStyleId>{69012ECD-51FC-41F1-AA8D-1B2483CD663E}</a:tableStyleId>
              </a:tblPr>
              <a:tblGrid>
                <a:gridCol w="1063598">
                  <a:extLst>
                    <a:ext uri="{9D8B030D-6E8A-4147-A177-3AD203B41FA5}">
                      <a16:colId xmlns:a16="http://schemas.microsoft.com/office/drawing/2014/main" val="2159780194"/>
                    </a:ext>
                  </a:extLst>
                </a:gridCol>
                <a:gridCol w="1063598">
                  <a:extLst>
                    <a:ext uri="{9D8B030D-6E8A-4147-A177-3AD203B41FA5}">
                      <a16:colId xmlns:a16="http://schemas.microsoft.com/office/drawing/2014/main" val="3524749369"/>
                    </a:ext>
                  </a:extLst>
                </a:gridCol>
                <a:gridCol w="1111003">
                  <a:extLst>
                    <a:ext uri="{9D8B030D-6E8A-4147-A177-3AD203B41FA5}">
                      <a16:colId xmlns:a16="http://schemas.microsoft.com/office/drawing/2014/main" val="283887365"/>
                    </a:ext>
                  </a:extLst>
                </a:gridCol>
                <a:gridCol w="1016193">
                  <a:extLst>
                    <a:ext uri="{9D8B030D-6E8A-4147-A177-3AD203B41FA5}">
                      <a16:colId xmlns:a16="http://schemas.microsoft.com/office/drawing/2014/main" val="3087542966"/>
                    </a:ext>
                  </a:extLst>
                </a:gridCol>
                <a:gridCol w="1238827">
                  <a:extLst>
                    <a:ext uri="{9D8B030D-6E8A-4147-A177-3AD203B41FA5}">
                      <a16:colId xmlns:a16="http://schemas.microsoft.com/office/drawing/2014/main" val="975262521"/>
                    </a:ext>
                  </a:extLst>
                </a:gridCol>
                <a:gridCol w="1063598">
                  <a:extLst>
                    <a:ext uri="{9D8B030D-6E8A-4147-A177-3AD203B41FA5}">
                      <a16:colId xmlns:a16="http://schemas.microsoft.com/office/drawing/2014/main" val="1081737465"/>
                    </a:ext>
                  </a:extLst>
                </a:gridCol>
                <a:gridCol w="1063598">
                  <a:extLst>
                    <a:ext uri="{9D8B030D-6E8A-4147-A177-3AD203B41FA5}">
                      <a16:colId xmlns:a16="http://schemas.microsoft.com/office/drawing/2014/main" val="3341293531"/>
                    </a:ext>
                  </a:extLst>
                </a:gridCol>
              </a:tblGrid>
              <a:tr h="941660">
                <a:tc>
                  <a:txBody>
                    <a:bodyPr/>
                    <a:lstStyle/>
                    <a:p>
                      <a:pPr algn="ctr" fontAlgn="b"/>
                      <a:r>
                        <a:rPr lang="en-US" sz="1500" b="1" u="none" strike="noStrike" dirty="0">
                          <a:effectLst/>
                        </a:rPr>
                        <a:t>Age</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Sex</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Cholesterol</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Smoker</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Family history</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Blood sugar</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Disease</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3010258"/>
                  </a:ext>
                </a:extLst>
              </a:tr>
              <a:tr h="509866">
                <a:tc>
                  <a:txBody>
                    <a:bodyPr/>
                    <a:lstStyle/>
                    <a:p>
                      <a:pPr algn="ctr" fontAlgn="b"/>
                      <a:r>
                        <a:rPr lang="en-FI" sz="1500" u="none" strike="noStrike" dirty="0">
                          <a:effectLst/>
                        </a:rPr>
                        <a:t>55</a:t>
                      </a:r>
                      <a:endParaRPr lang="en-FI"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M</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a:effectLst/>
                        </a:rPr>
                        <a:t>221</a:t>
                      </a:r>
                      <a:endParaRPr lang="en-FI"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dirty="0">
                          <a:effectLst/>
                        </a:rPr>
                        <a:t>Yes</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No</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a:effectLst/>
                        </a:rPr>
                        <a:t>100</a:t>
                      </a:r>
                      <a:endParaRPr lang="en-FI"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TRUE</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3838911"/>
                  </a:ext>
                </a:extLst>
              </a:tr>
              <a:tr h="509866">
                <a:tc>
                  <a:txBody>
                    <a:bodyPr/>
                    <a:lstStyle/>
                    <a:p>
                      <a:pPr algn="ctr" fontAlgn="b"/>
                      <a:r>
                        <a:rPr lang="en-FI" sz="1500" u="none" strike="noStrike">
                          <a:effectLst/>
                        </a:rPr>
                        <a:t>43</a:t>
                      </a:r>
                      <a:endParaRPr lang="en-FI"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dirty="0">
                          <a:effectLst/>
                        </a:rPr>
                        <a:t>F</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dirty="0">
                          <a:effectLst/>
                        </a:rPr>
                        <a:t>196</a:t>
                      </a:r>
                      <a:endParaRPr lang="en-FI"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dirty="0">
                          <a:effectLst/>
                        </a:rPr>
                        <a:t>No</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dirty="0">
                          <a:effectLst/>
                        </a:rPr>
                        <a:t>No</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a:effectLst/>
                        </a:rPr>
                        <a:t>98</a:t>
                      </a:r>
                      <a:endParaRPr lang="en-FI"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FALSE</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00441096"/>
                  </a:ext>
                </a:extLst>
              </a:tr>
              <a:tr h="509866">
                <a:tc>
                  <a:txBody>
                    <a:bodyPr/>
                    <a:lstStyle/>
                    <a:p>
                      <a:pPr algn="ctr" fontAlgn="b"/>
                      <a:r>
                        <a:rPr lang="en-FI" sz="1500" u="none" strike="noStrike">
                          <a:effectLst/>
                        </a:rPr>
                        <a:t>56</a:t>
                      </a:r>
                      <a:endParaRPr lang="en-FI"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F</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a:effectLst/>
                        </a:rPr>
                        <a:t>215</a:t>
                      </a:r>
                      <a:endParaRPr lang="en-FI"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Yes</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dirty="0">
                          <a:effectLst/>
                        </a:rPr>
                        <a:t>Yes</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a:effectLst/>
                        </a:rPr>
                        <a:t>103</a:t>
                      </a:r>
                      <a:endParaRPr lang="en-FI"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dirty="0">
                          <a:effectLst/>
                        </a:rPr>
                        <a:t>TRUE</a:t>
                      </a:r>
                      <a:endParaRPr lang="en-US" sz="15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08566308"/>
                  </a:ext>
                </a:extLst>
              </a:tr>
              <a:tr h="509866">
                <a:tc>
                  <a:txBody>
                    <a:bodyPr/>
                    <a:lstStyle/>
                    <a:p>
                      <a:pPr algn="ctr" fontAlgn="b"/>
                      <a:r>
                        <a:rPr lang="en-FI" sz="1500" u="none" strike="noStrike">
                          <a:effectLst/>
                        </a:rPr>
                        <a:t>67</a:t>
                      </a:r>
                      <a:endParaRPr lang="en-FI"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M</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a:effectLst/>
                        </a:rPr>
                        <a:t>190</a:t>
                      </a:r>
                      <a:endParaRPr lang="en-FI"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No</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No</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dirty="0">
                          <a:effectLst/>
                        </a:rPr>
                        <a:t>125</a:t>
                      </a:r>
                      <a:endParaRPr lang="en-FI"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FALSE</a:t>
                      </a:r>
                      <a:endParaRPr lang="en-US" sz="15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4137181"/>
                  </a:ext>
                </a:extLst>
              </a:tr>
              <a:tr h="509866">
                <a:tc>
                  <a:txBody>
                    <a:bodyPr/>
                    <a:lstStyle/>
                    <a:p>
                      <a:pPr algn="ctr" fontAlgn="b"/>
                      <a:r>
                        <a:rPr lang="en-FI" sz="1500" u="none" strike="noStrike">
                          <a:effectLst/>
                        </a:rPr>
                        <a:t>54</a:t>
                      </a:r>
                      <a:endParaRPr lang="en-FI"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F</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a:effectLst/>
                        </a:rPr>
                        <a:t>200</a:t>
                      </a:r>
                      <a:endParaRPr lang="en-FI"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Yes</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No</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dirty="0">
                          <a:effectLst/>
                        </a:rPr>
                        <a:t>102</a:t>
                      </a:r>
                      <a:endParaRPr lang="en-FI"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dirty="0">
                          <a:effectLst/>
                        </a:rPr>
                        <a:t>FALSE</a:t>
                      </a:r>
                      <a:endParaRPr lang="en-US" sz="15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897462"/>
                  </a:ext>
                </a:extLst>
              </a:tr>
            </a:tbl>
          </a:graphicData>
        </a:graphic>
      </p:graphicFrame>
      <p:graphicFrame>
        <p:nvGraphicFramePr>
          <p:cNvPr id="3" name="Table 2">
            <a:extLst>
              <a:ext uri="{FF2B5EF4-FFF2-40B4-BE49-F238E27FC236}">
                <a16:creationId xmlns:a16="http://schemas.microsoft.com/office/drawing/2014/main" id="{6321ECB1-D9A2-AB41-AF32-3121BAE191E6}"/>
              </a:ext>
            </a:extLst>
          </p:cNvPr>
          <p:cNvGraphicFramePr>
            <a:graphicFrameLocks noGrp="1"/>
          </p:cNvGraphicFramePr>
          <p:nvPr>
            <p:extLst>
              <p:ext uri="{D42A27DB-BD31-4B8C-83A1-F6EECF244321}">
                <p14:modId xmlns:p14="http://schemas.microsoft.com/office/powerpoint/2010/main" val="4065351512"/>
              </p:ext>
            </p:extLst>
          </p:nvPr>
        </p:nvGraphicFramePr>
        <p:xfrm>
          <a:off x="9275977" y="3737944"/>
          <a:ext cx="8304032" cy="953312"/>
        </p:xfrm>
        <a:graphic>
          <a:graphicData uri="http://schemas.openxmlformats.org/drawingml/2006/table">
            <a:tbl>
              <a:tblPr>
                <a:tableStyleId>{69012ECD-51FC-41F1-AA8D-1B2483CD663E}</a:tableStyleId>
              </a:tblPr>
              <a:tblGrid>
                <a:gridCol w="1159012">
                  <a:extLst>
                    <a:ext uri="{9D8B030D-6E8A-4147-A177-3AD203B41FA5}">
                      <a16:colId xmlns:a16="http://schemas.microsoft.com/office/drawing/2014/main" val="2506390894"/>
                    </a:ext>
                  </a:extLst>
                </a:gridCol>
                <a:gridCol w="1159012">
                  <a:extLst>
                    <a:ext uri="{9D8B030D-6E8A-4147-A177-3AD203B41FA5}">
                      <a16:colId xmlns:a16="http://schemas.microsoft.com/office/drawing/2014/main" val="1739795651"/>
                    </a:ext>
                  </a:extLst>
                </a:gridCol>
                <a:gridCol w="1159012">
                  <a:extLst>
                    <a:ext uri="{9D8B030D-6E8A-4147-A177-3AD203B41FA5}">
                      <a16:colId xmlns:a16="http://schemas.microsoft.com/office/drawing/2014/main" val="1719448187"/>
                    </a:ext>
                  </a:extLst>
                </a:gridCol>
                <a:gridCol w="1159012">
                  <a:extLst>
                    <a:ext uri="{9D8B030D-6E8A-4147-A177-3AD203B41FA5}">
                      <a16:colId xmlns:a16="http://schemas.microsoft.com/office/drawing/2014/main" val="1780311795"/>
                    </a:ext>
                  </a:extLst>
                </a:gridCol>
                <a:gridCol w="1349960">
                  <a:extLst>
                    <a:ext uri="{9D8B030D-6E8A-4147-A177-3AD203B41FA5}">
                      <a16:colId xmlns:a16="http://schemas.microsoft.com/office/drawing/2014/main" val="2766038125"/>
                    </a:ext>
                  </a:extLst>
                </a:gridCol>
                <a:gridCol w="1159012">
                  <a:extLst>
                    <a:ext uri="{9D8B030D-6E8A-4147-A177-3AD203B41FA5}">
                      <a16:colId xmlns:a16="http://schemas.microsoft.com/office/drawing/2014/main" val="1578926643"/>
                    </a:ext>
                  </a:extLst>
                </a:gridCol>
                <a:gridCol w="1159012">
                  <a:extLst>
                    <a:ext uri="{9D8B030D-6E8A-4147-A177-3AD203B41FA5}">
                      <a16:colId xmlns:a16="http://schemas.microsoft.com/office/drawing/2014/main" val="1933329839"/>
                    </a:ext>
                  </a:extLst>
                </a:gridCol>
              </a:tblGrid>
              <a:tr h="526952">
                <a:tc>
                  <a:txBody>
                    <a:bodyPr/>
                    <a:lstStyle/>
                    <a:p>
                      <a:pPr algn="ctr" fontAlgn="b"/>
                      <a:r>
                        <a:rPr lang="en-US" sz="1500" b="1" u="none" strike="noStrike" dirty="0">
                          <a:effectLst/>
                        </a:rPr>
                        <a:t>Age</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Sex</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Cholesterol</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Smoker</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Family history</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Blood sugar</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Disease</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9312576"/>
                  </a:ext>
                </a:extLst>
              </a:tr>
              <a:tr h="426360">
                <a:tc>
                  <a:txBody>
                    <a:bodyPr/>
                    <a:lstStyle/>
                    <a:p>
                      <a:pPr algn="ctr" fontAlgn="b"/>
                      <a:r>
                        <a:rPr lang="en-FI" sz="1500" u="none" strike="noStrike" dirty="0">
                          <a:effectLst/>
                        </a:rPr>
                        <a:t>50</a:t>
                      </a:r>
                      <a:endParaRPr lang="en-FI"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dirty="0">
                          <a:effectLst/>
                        </a:rPr>
                        <a:t>M</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dirty="0">
                          <a:effectLst/>
                        </a:rPr>
                        <a:t>200</a:t>
                      </a:r>
                      <a:endParaRPr lang="en-FI"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No</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dirty="0">
                          <a:effectLst/>
                        </a:rPr>
                        <a:t>No</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dirty="0">
                          <a:effectLst/>
                        </a:rPr>
                        <a:t>110</a:t>
                      </a:r>
                      <a:endParaRPr lang="en-FI"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FI" sz="15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86669498"/>
                  </a:ext>
                </a:extLst>
              </a:tr>
            </a:tbl>
          </a:graphicData>
        </a:graphic>
      </p:graphicFrame>
      <p:sp>
        <p:nvSpPr>
          <p:cNvPr id="8" name="Rectangle 7">
            <a:extLst>
              <a:ext uri="{FF2B5EF4-FFF2-40B4-BE49-F238E27FC236}">
                <a16:creationId xmlns:a16="http://schemas.microsoft.com/office/drawing/2014/main" id="{D1538FC7-DC14-0040-A05B-1B4D7C64E43B}"/>
              </a:ext>
            </a:extLst>
          </p:cNvPr>
          <p:cNvSpPr/>
          <p:nvPr/>
        </p:nvSpPr>
        <p:spPr>
          <a:xfrm>
            <a:off x="12762191" y="5783901"/>
            <a:ext cx="1459149" cy="1459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aphicFrame>
        <p:nvGraphicFramePr>
          <p:cNvPr id="10" name="Table 9">
            <a:extLst>
              <a:ext uri="{FF2B5EF4-FFF2-40B4-BE49-F238E27FC236}">
                <a16:creationId xmlns:a16="http://schemas.microsoft.com/office/drawing/2014/main" id="{BA464DDE-0A0D-BB46-B33B-69AE2777DCA1}"/>
              </a:ext>
            </a:extLst>
          </p:cNvPr>
          <p:cNvGraphicFramePr>
            <a:graphicFrameLocks noGrp="1"/>
          </p:cNvGraphicFramePr>
          <p:nvPr>
            <p:extLst>
              <p:ext uri="{D42A27DB-BD31-4B8C-83A1-F6EECF244321}">
                <p14:modId xmlns:p14="http://schemas.microsoft.com/office/powerpoint/2010/main" val="1292430415"/>
              </p:ext>
            </p:extLst>
          </p:nvPr>
        </p:nvGraphicFramePr>
        <p:xfrm>
          <a:off x="9275977" y="8222275"/>
          <a:ext cx="8304024" cy="953312"/>
        </p:xfrm>
        <a:graphic>
          <a:graphicData uri="http://schemas.openxmlformats.org/drawingml/2006/table">
            <a:tbl>
              <a:tblPr>
                <a:tableStyleId>{69012ECD-51FC-41F1-AA8D-1B2483CD663E}</a:tableStyleId>
              </a:tblPr>
              <a:tblGrid>
                <a:gridCol w="1159011">
                  <a:extLst>
                    <a:ext uri="{9D8B030D-6E8A-4147-A177-3AD203B41FA5}">
                      <a16:colId xmlns:a16="http://schemas.microsoft.com/office/drawing/2014/main" val="2506390894"/>
                    </a:ext>
                  </a:extLst>
                </a:gridCol>
                <a:gridCol w="1159011">
                  <a:extLst>
                    <a:ext uri="{9D8B030D-6E8A-4147-A177-3AD203B41FA5}">
                      <a16:colId xmlns:a16="http://schemas.microsoft.com/office/drawing/2014/main" val="1739795651"/>
                    </a:ext>
                  </a:extLst>
                </a:gridCol>
                <a:gridCol w="1159011">
                  <a:extLst>
                    <a:ext uri="{9D8B030D-6E8A-4147-A177-3AD203B41FA5}">
                      <a16:colId xmlns:a16="http://schemas.microsoft.com/office/drawing/2014/main" val="1719448187"/>
                    </a:ext>
                  </a:extLst>
                </a:gridCol>
                <a:gridCol w="1159011">
                  <a:extLst>
                    <a:ext uri="{9D8B030D-6E8A-4147-A177-3AD203B41FA5}">
                      <a16:colId xmlns:a16="http://schemas.microsoft.com/office/drawing/2014/main" val="1780311795"/>
                    </a:ext>
                  </a:extLst>
                </a:gridCol>
                <a:gridCol w="1349958">
                  <a:extLst>
                    <a:ext uri="{9D8B030D-6E8A-4147-A177-3AD203B41FA5}">
                      <a16:colId xmlns:a16="http://schemas.microsoft.com/office/drawing/2014/main" val="2766038125"/>
                    </a:ext>
                  </a:extLst>
                </a:gridCol>
                <a:gridCol w="1159011">
                  <a:extLst>
                    <a:ext uri="{9D8B030D-6E8A-4147-A177-3AD203B41FA5}">
                      <a16:colId xmlns:a16="http://schemas.microsoft.com/office/drawing/2014/main" val="1578926643"/>
                    </a:ext>
                  </a:extLst>
                </a:gridCol>
                <a:gridCol w="1159011">
                  <a:extLst>
                    <a:ext uri="{9D8B030D-6E8A-4147-A177-3AD203B41FA5}">
                      <a16:colId xmlns:a16="http://schemas.microsoft.com/office/drawing/2014/main" val="1933329839"/>
                    </a:ext>
                  </a:extLst>
                </a:gridCol>
              </a:tblGrid>
              <a:tr h="476656">
                <a:tc>
                  <a:txBody>
                    <a:bodyPr/>
                    <a:lstStyle/>
                    <a:p>
                      <a:pPr algn="ctr" fontAlgn="b"/>
                      <a:r>
                        <a:rPr lang="en-US" sz="1500" b="1" u="none" strike="noStrike" dirty="0">
                          <a:effectLst/>
                        </a:rPr>
                        <a:t>Age</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Sex</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Cholesterol</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Smoker</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Family history</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Blood sugar</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Disease</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9312576"/>
                  </a:ext>
                </a:extLst>
              </a:tr>
              <a:tr h="476656">
                <a:tc>
                  <a:txBody>
                    <a:bodyPr/>
                    <a:lstStyle/>
                    <a:p>
                      <a:pPr algn="ctr" fontAlgn="b"/>
                      <a:r>
                        <a:rPr lang="en-FI" sz="1500" u="none" strike="noStrike" dirty="0">
                          <a:effectLst/>
                        </a:rPr>
                        <a:t>50</a:t>
                      </a:r>
                      <a:endParaRPr lang="en-FI"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dirty="0">
                          <a:effectLst/>
                        </a:rPr>
                        <a:t>M</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dirty="0">
                          <a:effectLst/>
                        </a:rPr>
                        <a:t>200</a:t>
                      </a:r>
                      <a:endParaRPr lang="en-FI"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a:effectLst/>
                        </a:rPr>
                        <a:t>No</a:t>
                      </a:r>
                      <a:endParaRPr lang="en-US" sz="15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500" u="none" strike="noStrike" dirty="0">
                          <a:effectLst/>
                        </a:rPr>
                        <a:t>No</a:t>
                      </a:r>
                      <a:endParaRPr lang="en-US"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u="none" strike="noStrike" dirty="0">
                          <a:effectLst/>
                        </a:rPr>
                        <a:t>110</a:t>
                      </a:r>
                      <a:endParaRPr lang="en-FI" sz="15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FI" sz="1500" b="1" i="0" u="none" strike="noStrike" dirty="0">
                          <a:solidFill>
                            <a:srgbClr val="C00000"/>
                          </a:solidFill>
                          <a:effectLst/>
                          <a:latin typeface="+mn-lt"/>
                        </a:rPr>
                        <a:t>FALSE</a:t>
                      </a:r>
                    </a:p>
                  </a:txBody>
                  <a:tcPr marL="9525" marR="9525" marT="9525" marB="0" anchor="ctr"/>
                </a:tc>
                <a:extLst>
                  <a:ext uri="{0D108BD9-81ED-4DB2-BD59-A6C34878D82A}">
                    <a16:rowId xmlns:a16="http://schemas.microsoft.com/office/drawing/2014/main" val="3786669498"/>
                  </a:ext>
                </a:extLst>
              </a:tr>
            </a:tbl>
          </a:graphicData>
        </a:graphic>
      </p:graphicFrame>
      <p:sp>
        <p:nvSpPr>
          <p:cNvPr id="11" name="TextBox 10">
            <a:extLst>
              <a:ext uri="{FF2B5EF4-FFF2-40B4-BE49-F238E27FC236}">
                <a16:creationId xmlns:a16="http://schemas.microsoft.com/office/drawing/2014/main" id="{1A432F87-72EA-FC4D-A376-032E8A3845D6}"/>
              </a:ext>
            </a:extLst>
          </p:cNvPr>
          <p:cNvSpPr txBox="1"/>
          <p:nvPr/>
        </p:nvSpPr>
        <p:spPr>
          <a:xfrm>
            <a:off x="11053293" y="6267702"/>
            <a:ext cx="1439818" cy="491545"/>
          </a:xfrm>
          <a:prstGeom prst="rect">
            <a:avLst/>
          </a:prstGeom>
          <a:noFill/>
        </p:spPr>
        <p:txBody>
          <a:bodyPr wrap="none" rtlCol="0">
            <a:spAutoFit/>
          </a:bodyPr>
          <a:lstStyle/>
          <a:p>
            <a:r>
              <a:rPr lang="en-FI" dirty="0"/>
              <a:t>Machine</a:t>
            </a:r>
          </a:p>
        </p:txBody>
      </p:sp>
      <p:sp>
        <p:nvSpPr>
          <p:cNvPr id="12" name="Down Arrow 11">
            <a:extLst>
              <a:ext uri="{FF2B5EF4-FFF2-40B4-BE49-F238E27FC236}">
                <a16:creationId xmlns:a16="http://schemas.microsoft.com/office/drawing/2014/main" id="{A45A89EF-1C21-A14D-A438-9419A7AAB05C}"/>
              </a:ext>
            </a:extLst>
          </p:cNvPr>
          <p:cNvSpPr/>
          <p:nvPr/>
        </p:nvSpPr>
        <p:spPr>
          <a:xfrm>
            <a:off x="13384762" y="4918403"/>
            <a:ext cx="214008" cy="67893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Down Arrow 12">
            <a:extLst>
              <a:ext uri="{FF2B5EF4-FFF2-40B4-BE49-F238E27FC236}">
                <a16:creationId xmlns:a16="http://schemas.microsoft.com/office/drawing/2014/main" id="{E0A6F485-6D51-4E48-90D2-3E9718BB24E9}"/>
              </a:ext>
            </a:extLst>
          </p:cNvPr>
          <p:cNvSpPr/>
          <p:nvPr/>
        </p:nvSpPr>
        <p:spPr>
          <a:xfrm>
            <a:off x="13384762" y="7424180"/>
            <a:ext cx="214008" cy="67893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Oval 3">
            <a:extLst>
              <a:ext uri="{FF2B5EF4-FFF2-40B4-BE49-F238E27FC236}">
                <a16:creationId xmlns:a16="http://schemas.microsoft.com/office/drawing/2014/main" id="{2C4C964B-8865-744D-B087-6C4B9DBA4557}"/>
              </a:ext>
            </a:extLst>
          </p:cNvPr>
          <p:cNvSpPr/>
          <p:nvPr/>
        </p:nvSpPr>
        <p:spPr>
          <a:xfrm>
            <a:off x="16055474" y="7949643"/>
            <a:ext cx="1661632" cy="1661632"/>
          </a:xfrm>
          <a:prstGeom prst="ellipse">
            <a:avLst/>
          </a:prstGeom>
          <a:solidFill>
            <a:schemeClr val="accent1">
              <a:alpha val="0"/>
            </a:schemeClr>
          </a:solidFill>
          <a:ln w="381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1375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a:xfrm>
            <a:off x="0" y="385799"/>
            <a:ext cx="18287999" cy="2032903"/>
          </a:xfrm>
        </p:spPr>
        <p:txBody>
          <a:bodyPr/>
          <a:lstStyle/>
          <a:p>
            <a:r>
              <a:rPr lang="fi-FI" sz="6600" dirty="0" err="1">
                <a:solidFill>
                  <a:schemeClr val="tx2"/>
                </a:solidFill>
              </a:rPr>
              <a:t>Descriptive</a:t>
            </a:r>
            <a:r>
              <a:rPr lang="fi-FI" sz="6600" dirty="0">
                <a:solidFill>
                  <a:schemeClr val="tx2"/>
                </a:solidFill>
              </a:rPr>
              <a:t> </a:t>
            </a:r>
            <a:r>
              <a:rPr lang="fi-FI" sz="6600" dirty="0" err="1">
                <a:solidFill>
                  <a:schemeClr val="tx2"/>
                </a:solidFill>
              </a:rPr>
              <a:t>Statistics</a:t>
            </a:r>
            <a:r>
              <a:rPr lang="fi-FI" sz="6600" dirty="0">
                <a:solidFill>
                  <a:schemeClr val="tx2"/>
                </a:solidFill>
              </a:rPr>
              <a:t> vs. Machine Learning</a:t>
            </a:r>
            <a:endParaRPr lang="en-FI" sz="6600" dirty="0">
              <a:solidFill>
                <a:schemeClr val="tx2"/>
              </a:solidFill>
            </a:endParaRP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r>
              <a:rPr lang="en-US" sz="3200" dirty="0"/>
              <a:t>Descriptive Statistics</a:t>
            </a:r>
          </a:p>
          <a:p>
            <a:r>
              <a:rPr lang="en-US" sz="3200" b="0" dirty="0"/>
              <a:t>Describing and exploring phenomena</a:t>
            </a:r>
          </a:p>
          <a:p>
            <a:endParaRPr lang="en-US" sz="3200" b="0" dirty="0"/>
          </a:p>
          <a:p>
            <a:r>
              <a:rPr lang="en-US" sz="3200" b="0" dirty="0"/>
              <a:t>Primarily interested in the relationships between variables and the size of effects</a:t>
            </a:r>
          </a:p>
          <a:p>
            <a:endParaRPr lang="en-US" sz="3200" b="0" dirty="0"/>
          </a:p>
          <a:p>
            <a:r>
              <a:rPr lang="en-US" sz="3200" b="0" dirty="0"/>
              <a:t>The goal of statistical analysis is usually substantive learning about a phenomenon</a:t>
            </a:r>
          </a:p>
        </p:txBody>
      </p:sp>
      <p:sp>
        <p:nvSpPr>
          <p:cNvPr id="4" name="Text Placeholder 3">
            <a:extLst>
              <a:ext uri="{FF2B5EF4-FFF2-40B4-BE49-F238E27FC236}">
                <a16:creationId xmlns:a16="http://schemas.microsoft.com/office/drawing/2014/main" id="{7EFD2686-3C0D-E449-837D-049740F2115D}"/>
              </a:ext>
            </a:extLst>
          </p:cNvPr>
          <p:cNvSpPr>
            <a:spLocks noGrp="1"/>
          </p:cNvSpPr>
          <p:nvPr>
            <p:ph type="body" sz="half" idx="12"/>
          </p:nvPr>
        </p:nvSpPr>
        <p:spPr/>
        <p:txBody>
          <a:bodyPr/>
          <a:lstStyle/>
          <a:p>
            <a:pPr marL="0" indent="0">
              <a:buNone/>
            </a:pPr>
            <a:r>
              <a:rPr lang="en-FI" sz="3200" dirty="0"/>
              <a:t>Machine learning</a:t>
            </a:r>
          </a:p>
          <a:p>
            <a:r>
              <a:rPr lang="en-FI" sz="3200" b="0" dirty="0"/>
              <a:t>Predicting and structuring complex data</a:t>
            </a:r>
          </a:p>
          <a:p>
            <a:endParaRPr lang="en-FI" sz="3200" b="0" dirty="0"/>
          </a:p>
          <a:p>
            <a:r>
              <a:rPr lang="en-FI" sz="3200" b="0" dirty="0"/>
              <a:t>Primarily interested in identifying the variables that predict an outcome </a:t>
            </a:r>
          </a:p>
          <a:p>
            <a:endParaRPr lang="en-FI" sz="3200" b="0" dirty="0"/>
          </a:p>
          <a:p>
            <a:r>
              <a:rPr lang="en-FI" sz="3200" b="0" dirty="0"/>
              <a:t>The goal is to help the machine learn and predict an outcome as accurately as possible, without necessarily exploring </a:t>
            </a:r>
            <a:r>
              <a:rPr lang="en-FI" sz="3200" b="0" i="1" dirty="0"/>
              <a:t>why</a:t>
            </a:r>
            <a:r>
              <a:rPr lang="en-FI" sz="3200" b="0" dirty="0"/>
              <a:t> a certain variable is linked to the outcome</a:t>
            </a:r>
            <a:endParaRPr lang="en-FI" sz="3200" b="0" i="1" dirty="0"/>
          </a:p>
        </p:txBody>
      </p:sp>
    </p:spTree>
    <p:extLst>
      <p:ext uri="{BB962C8B-B14F-4D97-AF65-F5344CB8AC3E}">
        <p14:creationId xmlns:p14="http://schemas.microsoft.com/office/powerpoint/2010/main" val="1447993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Main types of machine learning</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endParaRPr lang="en-US" sz="3200" b="0" dirty="0"/>
          </a:p>
        </p:txBody>
      </p:sp>
      <p:graphicFrame>
        <p:nvGraphicFramePr>
          <p:cNvPr id="2" name="Diagram 1">
            <a:extLst>
              <a:ext uri="{FF2B5EF4-FFF2-40B4-BE49-F238E27FC236}">
                <a16:creationId xmlns:a16="http://schemas.microsoft.com/office/drawing/2014/main" id="{8AF18B8D-D2A1-374B-9321-C9446E5010C2}"/>
              </a:ext>
            </a:extLst>
          </p:cNvPr>
          <p:cNvGraphicFramePr/>
          <p:nvPr>
            <p:extLst>
              <p:ext uri="{D42A27DB-BD31-4B8C-83A1-F6EECF244321}">
                <p14:modId xmlns:p14="http://schemas.microsoft.com/office/powerpoint/2010/main" val="433487044"/>
              </p:ext>
            </p:extLst>
          </p:nvPr>
        </p:nvGraphicFramePr>
        <p:xfrm>
          <a:off x="584708" y="2193777"/>
          <a:ext cx="16985793" cy="644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8CB1C62-F4FB-924F-B9BF-282BAEEB35E7}"/>
              </a:ext>
            </a:extLst>
          </p:cNvPr>
          <p:cNvSpPr txBox="1"/>
          <p:nvPr/>
        </p:nvSpPr>
        <p:spPr>
          <a:xfrm>
            <a:off x="5959360" y="9342047"/>
            <a:ext cx="11777583" cy="369332"/>
          </a:xfrm>
          <a:prstGeom prst="rect">
            <a:avLst/>
          </a:prstGeom>
          <a:noFill/>
        </p:spPr>
        <p:txBody>
          <a:bodyPr wrap="none" rtlCol="0">
            <a:spAutoFit/>
          </a:bodyPr>
          <a:lstStyle/>
          <a:p>
            <a:r>
              <a:rPr lang="en-FI" sz="1800" dirty="0"/>
              <a:t>See, e.g., </a:t>
            </a:r>
            <a:r>
              <a:rPr lang="en-US" sz="1800" dirty="0"/>
              <a:t>https://</a:t>
            </a:r>
            <a:r>
              <a:rPr lang="en-US" sz="1800" dirty="0" err="1"/>
              <a:t>towardsdatascience.com</a:t>
            </a:r>
            <a:r>
              <a:rPr lang="en-US" sz="1800" dirty="0"/>
              <a:t>/types-of-machine-learning-algorithms-you-should-know-953a08248861</a:t>
            </a:r>
            <a:endParaRPr lang="en-FI" sz="1800" dirty="0"/>
          </a:p>
        </p:txBody>
      </p:sp>
    </p:spTree>
    <p:extLst>
      <p:ext uri="{BB962C8B-B14F-4D97-AF65-F5344CB8AC3E}">
        <p14:creationId xmlns:p14="http://schemas.microsoft.com/office/powerpoint/2010/main" val="207338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Supervised learning</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r>
              <a:rPr lang="en-US" sz="3200" b="0" dirty="0"/>
              <a:t>The computer is trained with data that contains both predictor features and “correct answers”</a:t>
            </a:r>
          </a:p>
          <a:p>
            <a:pPr marL="0" indent="0">
              <a:buNone/>
            </a:pPr>
            <a:endParaRPr lang="en-US" sz="3200" b="0" dirty="0"/>
          </a:p>
          <a:p>
            <a:r>
              <a:rPr lang="en-US" sz="3200" b="0" dirty="0"/>
              <a:t>Machine will try to model relationships and dependencies between the predictor features and the target outcome variable, in order to predict outcome in future data. </a:t>
            </a:r>
          </a:p>
          <a:p>
            <a:endParaRPr lang="en-US" sz="3200" b="0" dirty="0"/>
          </a:p>
          <a:p>
            <a:r>
              <a:rPr lang="en-US" sz="3200" b="0" dirty="0"/>
              <a:t>Useful when we know what we want to predict (is this a cat, is this a bottle of beer or wine, does this patient have high odds of getting cancer).</a:t>
            </a:r>
          </a:p>
          <a:p>
            <a:endParaRPr lang="en-US" sz="3200" b="0" dirty="0"/>
          </a:p>
          <a:p>
            <a:r>
              <a:rPr lang="en-US" sz="3200" b="0" dirty="0"/>
              <a:t>Marketing applications: predicting customer behavior (churn, conversion), future sales, impact of brand-led measures.</a:t>
            </a:r>
          </a:p>
        </p:txBody>
      </p:sp>
      <p:sp>
        <p:nvSpPr>
          <p:cNvPr id="3" name="TextBox 2">
            <a:extLst>
              <a:ext uri="{FF2B5EF4-FFF2-40B4-BE49-F238E27FC236}">
                <a16:creationId xmlns:a16="http://schemas.microsoft.com/office/drawing/2014/main" id="{C8CB1C62-F4FB-924F-B9BF-282BAEEB35E7}"/>
              </a:ext>
            </a:extLst>
          </p:cNvPr>
          <p:cNvSpPr txBox="1"/>
          <p:nvPr/>
        </p:nvSpPr>
        <p:spPr>
          <a:xfrm>
            <a:off x="5959360" y="9342047"/>
            <a:ext cx="11777583" cy="369332"/>
          </a:xfrm>
          <a:prstGeom prst="rect">
            <a:avLst/>
          </a:prstGeom>
          <a:noFill/>
        </p:spPr>
        <p:txBody>
          <a:bodyPr wrap="none" rtlCol="0">
            <a:spAutoFit/>
          </a:bodyPr>
          <a:lstStyle/>
          <a:p>
            <a:r>
              <a:rPr lang="en-FI" sz="1800" dirty="0"/>
              <a:t>See, e.g., </a:t>
            </a:r>
            <a:r>
              <a:rPr lang="en-US" sz="1800" dirty="0"/>
              <a:t>https://</a:t>
            </a:r>
            <a:r>
              <a:rPr lang="en-US" sz="1800" dirty="0" err="1"/>
              <a:t>towardsdatascience.com</a:t>
            </a:r>
            <a:r>
              <a:rPr lang="en-US" sz="1800" dirty="0"/>
              <a:t>/types-of-machine-learning-algorithms-you-should-know-953a08248861</a:t>
            </a:r>
            <a:endParaRPr lang="en-FI" sz="1800" dirty="0"/>
          </a:p>
        </p:txBody>
      </p:sp>
    </p:spTree>
    <p:extLst>
      <p:ext uri="{BB962C8B-B14F-4D97-AF65-F5344CB8AC3E}">
        <p14:creationId xmlns:p14="http://schemas.microsoft.com/office/powerpoint/2010/main" val="138664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Creating value with machine learning</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r>
              <a:rPr lang="en-US" sz="3200" b="0" dirty="0"/>
              <a:t>Right now, most practical applications of machine learning involve supervised learning.</a:t>
            </a:r>
          </a:p>
          <a:p>
            <a:pPr marL="0" indent="0">
              <a:buNone/>
            </a:pPr>
            <a:endParaRPr lang="en-US" sz="3200" b="0" dirty="0"/>
          </a:p>
          <a:p>
            <a:pPr marL="0" indent="0">
              <a:buNone/>
            </a:pPr>
            <a:r>
              <a:rPr lang="en-US" sz="3200" b="0" dirty="0">
                <a:solidFill>
                  <a:schemeClr val="bg2"/>
                </a:solidFill>
              </a:rPr>
              <a:t>Challenges:</a:t>
            </a:r>
            <a:r>
              <a:rPr lang="en-US" sz="3200" b="0" dirty="0"/>
              <a:t> Difficult to implement, Requires proficiency in stats and programming languages</a:t>
            </a:r>
          </a:p>
          <a:p>
            <a:pPr marL="0" indent="0">
              <a:buNone/>
            </a:pPr>
            <a:r>
              <a:rPr lang="en-US" sz="3200" b="0" dirty="0">
                <a:solidFill>
                  <a:schemeClr val="bg2"/>
                </a:solidFill>
              </a:rPr>
              <a:t>Advantages: </a:t>
            </a:r>
            <a:r>
              <a:rPr lang="en-US" sz="3200" b="0" dirty="0"/>
              <a:t>Easy to formulate business-critical questions</a:t>
            </a:r>
          </a:p>
          <a:p>
            <a:pPr marL="0" indent="0">
              <a:buNone/>
            </a:pPr>
            <a:endParaRPr lang="en-US" sz="3200" b="0" dirty="0"/>
          </a:p>
          <a:p>
            <a:pPr marL="0" indent="0">
              <a:buNone/>
            </a:pPr>
            <a:endParaRPr lang="en-US" sz="3200" b="0" dirty="0"/>
          </a:p>
        </p:txBody>
      </p:sp>
      <p:graphicFrame>
        <p:nvGraphicFramePr>
          <p:cNvPr id="2" name="Diagram 1">
            <a:extLst>
              <a:ext uri="{FF2B5EF4-FFF2-40B4-BE49-F238E27FC236}">
                <a16:creationId xmlns:a16="http://schemas.microsoft.com/office/drawing/2014/main" id="{6CFB089D-EF7B-A445-BA39-01A6BB13DBEF}"/>
              </a:ext>
            </a:extLst>
          </p:cNvPr>
          <p:cNvGraphicFramePr/>
          <p:nvPr>
            <p:extLst>
              <p:ext uri="{D42A27DB-BD31-4B8C-83A1-F6EECF244321}">
                <p14:modId xmlns:p14="http://schemas.microsoft.com/office/powerpoint/2010/main" val="3484526631"/>
              </p:ext>
            </p:extLst>
          </p:nvPr>
        </p:nvGraphicFramePr>
        <p:xfrm>
          <a:off x="5240712" y="5706083"/>
          <a:ext cx="7673788" cy="5115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A6F10B0-6A12-9446-8A85-816524CBAA29}"/>
              </a:ext>
            </a:extLst>
          </p:cNvPr>
          <p:cNvSpPr txBox="1"/>
          <p:nvPr/>
        </p:nvSpPr>
        <p:spPr>
          <a:xfrm>
            <a:off x="14671953" y="9342047"/>
            <a:ext cx="2069797" cy="369332"/>
          </a:xfrm>
          <a:prstGeom prst="rect">
            <a:avLst/>
          </a:prstGeom>
          <a:noFill/>
        </p:spPr>
        <p:txBody>
          <a:bodyPr wrap="none" rtlCol="0">
            <a:spAutoFit/>
          </a:bodyPr>
          <a:lstStyle/>
          <a:p>
            <a:r>
              <a:rPr lang="en-FI" sz="1800" dirty="0"/>
              <a:t>See: Hume (2017)</a:t>
            </a:r>
          </a:p>
        </p:txBody>
      </p:sp>
    </p:spTree>
    <p:extLst>
      <p:ext uri="{BB962C8B-B14F-4D97-AF65-F5344CB8AC3E}">
        <p14:creationId xmlns:p14="http://schemas.microsoft.com/office/powerpoint/2010/main" val="379152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Initiating a supervised learning model</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endParaRPr lang="en-US" sz="3200" b="0" dirty="0"/>
          </a:p>
        </p:txBody>
      </p:sp>
      <p:graphicFrame>
        <p:nvGraphicFramePr>
          <p:cNvPr id="8" name="Diagram 7">
            <a:extLst>
              <a:ext uri="{FF2B5EF4-FFF2-40B4-BE49-F238E27FC236}">
                <a16:creationId xmlns:a16="http://schemas.microsoft.com/office/drawing/2014/main" id="{E4EC30FA-E864-7342-B742-616EFFA40D19}"/>
              </a:ext>
            </a:extLst>
          </p:cNvPr>
          <p:cNvGraphicFramePr/>
          <p:nvPr>
            <p:extLst>
              <p:ext uri="{D42A27DB-BD31-4B8C-83A1-F6EECF244321}">
                <p14:modId xmlns:p14="http://schemas.microsoft.com/office/powerpoint/2010/main" val="2377903181"/>
              </p:ext>
            </p:extLst>
          </p:nvPr>
        </p:nvGraphicFramePr>
        <p:xfrm>
          <a:off x="2602089" y="1373521"/>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12550A67-54BD-AC45-A8EB-A75C5B8E9FCA}"/>
              </a:ext>
            </a:extLst>
          </p:cNvPr>
          <p:cNvGrpSpPr/>
          <p:nvPr/>
        </p:nvGrpSpPr>
        <p:grpSpPr>
          <a:xfrm>
            <a:off x="11582400" y="3079751"/>
            <a:ext cx="1523999" cy="1171574"/>
            <a:chOff x="4267200" y="3478212"/>
            <a:chExt cx="1523999" cy="1171574"/>
          </a:xfrm>
          <a:solidFill>
            <a:schemeClr val="bg1">
              <a:lumMod val="50000"/>
            </a:schemeClr>
          </a:solidFill>
        </p:grpSpPr>
        <p:sp>
          <p:nvSpPr>
            <p:cNvPr id="10" name="Rounded Rectangle 9">
              <a:extLst>
                <a:ext uri="{FF2B5EF4-FFF2-40B4-BE49-F238E27FC236}">
                  <a16:creationId xmlns:a16="http://schemas.microsoft.com/office/drawing/2014/main" id="{FA85FB26-993D-254B-BAF9-B6B8E4D60004}"/>
                </a:ext>
              </a:extLst>
            </p:cNvPr>
            <p:cNvSpPr/>
            <p:nvPr/>
          </p:nvSpPr>
          <p:spPr>
            <a:xfrm>
              <a:off x="4267200" y="3478212"/>
              <a:ext cx="1523999" cy="117157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E3BB830B-1DBD-5446-9150-DC18929A105B}"/>
                </a:ext>
              </a:extLst>
            </p:cNvPr>
            <p:cNvSpPr txBox="1"/>
            <p:nvPr/>
          </p:nvSpPr>
          <p:spPr>
            <a:xfrm>
              <a:off x="4301514" y="3512526"/>
              <a:ext cx="1455371" cy="11029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Testing data</a:t>
              </a:r>
            </a:p>
          </p:txBody>
        </p:sp>
      </p:grpSp>
      <p:cxnSp>
        <p:nvCxnSpPr>
          <p:cNvPr id="13" name="Straight Arrow Connector 12">
            <a:extLst>
              <a:ext uri="{FF2B5EF4-FFF2-40B4-BE49-F238E27FC236}">
                <a16:creationId xmlns:a16="http://schemas.microsoft.com/office/drawing/2014/main" id="{4E29C183-C22A-5E4D-AA21-C48A9FC843E9}"/>
              </a:ext>
            </a:extLst>
          </p:cNvPr>
          <p:cNvCxnSpPr/>
          <p:nvPr/>
        </p:nvCxnSpPr>
        <p:spPr>
          <a:xfrm>
            <a:off x="5746143" y="5437521"/>
            <a:ext cx="3975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0C4EC0EB-6402-7940-88C2-FA3DABCCAA3D}"/>
              </a:ext>
            </a:extLst>
          </p:cNvPr>
          <p:cNvCxnSpPr>
            <a:cxnSpLocks/>
          </p:cNvCxnSpPr>
          <p:nvPr/>
        </p:nvCxnSpPr>
        <p:spPr>
          <a:xfrm flipV="1">
            <a:off x="4937760" y="3628872"/>
            <a:ext cx="6390651" cy="807298"/>
          </a:xfrm>
          <a:prstGeom prst="bentConnector3">
            <a:avLst>
              <a:gd name="adj1" fmla="val 12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BEF361-1D5F-1243-8752-55F0BF22AA51}"/>
              </a:ext>
            </a:extLst>
          </p:cNvPr>
          <p:cNvCxnSpPr/>
          <p:nvPr/>
        </p:nvCxnSpPr>
        <p:spPr>
          <a:xfrm>
            <a:off x="7593495" y="5439972"/>
            <a:ext cx="3975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6D6178D-05A0-F84E-B9A5-A13CB6415880}"/>
              </a:ext>
            </a:extLst>
          </p:cNvPr>
          <p:cNvCxnSpPr>
            <a:cxnSpLocks/>
          </p:cNvCxnSpPr>
          <p:nvPr/>
        </p:nvCxnSpPr>
        <p:spPr>
          <a:xfrm>
            <a:off x="12344399" y="4436170"/>
            <a:ext cx="0" cy="346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ight Arrow 29">
            <a:extLst>
              <a:ext uri="{FF2B5EF4-FFF2-40B4-BE49-F238E27FC236}">
                <a16:creationId xmlns:a16="http://schemas.microsoft.com/office/drawing/2014/main" id="{3B4D7B22-28FB-D044-B5B6-2A4558D75AD9}"/>
              </a:ext>
            </a:extLst>
          </p:cNvPr>
          <p:cNvSpPr/>
          <p:nvPr/>
        </p:nvSpPr>
        <p:spPr>
          <a:xfrm rot="16200000">
            <a:off x="8551260" y="6076428"/>
            <a:ext cx="293657" cy="309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4" name="L-Shape 33">
            <a:extLst>
              <a:ext uri="{FF2B5EF4-FFF2-40B4-BE49-F238E27FC236}">
                <a16:creationId xmlns:a16="http://schemas.microsoft.com/office/drawing/2014/main" id="{EDCB113D-464B-0242-8D61-11244C2DF859}"/>
              </a:ext>
            </a:extLst>
          </p:cNvPr>
          <p:cNvSpPr/>
          <p:nvPr/>
        </p:nvSpPr>
        <p:spPr>
          <a:xfrm rot="10800000" flipV="1">
            <a:off x="8622791" y="6165701"/>
            <a:ext cx="3797563" cy="227205"/>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6" name="TextBox 35">
            <a:extLst>
              <a:ext uri="{FF2B5EF4-FFF2-40B4-BE49-F238E27FC236}">
                <a16:creationId xmlns:a16="http://schemas.microsoft.com/office/drawing/2014/main" id="{A899641E-E1C5-1948-83A2-97ECCC577C8D}"/>
              </a:ext>
            </a:extLst>
          </p:cNvPr>
          <p:cNvSpPr txBox="1"/>
          <p:nvPr/>
        </p:nvSpPr>
        <p:spPr>
          <a:xfrm>
            <a:off x="10080874" y="6503432"/>
            <a:ext cx="1390189" cy="369332"/>
          </a:xfrm>
          <a:prstGeom prst="rect">
            <a:avLst/>
          </a:prstGeom>
          <a:noFill/>
        </p:spPr>
        <p:txBody>
          <a:bodyPr wrap="none" rtlCol="0">
            <a:spAutoFit/>
          </a:bodyPr>
          <a:lstStyle/>
          <a:p>
            <a:r>
              <a:rPr lang="en-FI" sz="1800" dirty="0"/>
              <a:t>Fine Tuning</a:t>
            </a:r>
          </a:p>
        </p:txBody>
      </p:sp>
    </p:spTree>
    <p:extLst>
      <p:ext uri="{BB962C8B-B14F-4D97-AF65-F5344CB8AC3E}">
        <p14:creationId xmlns:p14="http://schemas.microsoft.com/office/powerpoint/2010/main" val="356844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FI" dirty="0">
                <a:solidFill>
                  <a:schemeClr val="tx2"/>
                </a:solidFill>
              </a:rPr>
              <a:t>Agenda for today</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457200" indent="-457200">
              <a:buFont typeface="Arial" panose="020B0604020202020204" pitchFamily="34" charset="0"/>
              <a:buChar char="•"/>
            </a:pPr>
            <a:r>
              <a:rPr lang="en-US" sz="3200" b="0" dirty="0"/>
              <a:t>Machine learning for marketers</a:t>
            </a:r>
          </a:p>
          <a:p>
            <a:pPr marL="457200" indent="-457200">
              <a:buFont typeface="Arial" panose="020B0604020202020204" pitchFamily="34" charset="0"/>
              <a:buChar char="•"/>
            </a:pPr>
            <a:r>
              <a:rPr lang="en-US" sz="3200" b="0" dirty="0"/>
              <a:t>Course wrap-up</a:t>
            </a:r>
          </a:p>
          <a:p>
            <a:pPr marL="457200" indent="-457200">
              <a:buFont typeface="Arial" panose="020B0604020202020204" pitchFamily="34" charset="0"/>
              <a:buChar char="•"/>
            </a:pPr>
            <a:r>
              <a:rPr lang="en-US" sz="3200" b="0" dirty="0"/>
              <a:t>Exam tips</a:t>
            </a:r>
          </a:p>
        </p:txBody>
      </p:sp>
    </p:spTree>
    <p:extLst>
      <p:ext uri="{BB962C8B-B14F-4D97-AF65-F5344CB8AC3E}">
        <p14:creationId xmlns:p14="http://schemas.microsoft.com/office/powerpoint/2010/main" val="35529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Predicting future customer spending</a:t>
            </a:r>
          </a:p>
        </p:txBody>
      </p:sp>
      <p:sp>
        <p:nvSpPr>
          <p:cNvPr id="4" name="TextBox 3">
            <a:extLst>
              <a:ext uri="{FF2B5EF4-FFF2-40B4-BE49-F238E27FC236}">
                <a16:creationId xmlns:a16="http://schemas.microsoft.com/office/drawing/2014/main" id="{B297C73F-3AFD-3E47-B9C6-40A15CE247F9}"/>
              </a:ext>
            </a:extLst>
          </p:cNvPr>
          <p:cNvSpPr txBox="1"/>
          <p:nvPr/>
        </p:nvSpPr>
        <p:spPr>
          <a:xfrm>
            <a:off x="880791" y="4621334"/>
            <a:ext cx="4358886" cy="2487604"/>
          </a:xfrm>
          <a:prstGeom prst="rect">
            <a:avLst/>
          </a:prstGeom>
          <a:noFill/>
          <a:ln w="25400">
            <a:solidFill>
              <a:schemeClr val="tx1"/>
            </a:solidFill>
          </a:ln>
        </p:spPr>
        <p:txBody>
          <a:bodyPr wrap="none" rtlCol="0">
            <a:spAutoFit/>
          </a:bodyPr>
          <a:lstStyle/>
          <a:p>
            <a:pPr algn="ctr"/>
            <a:r>
              <a:rPr lang="en-FI" b="1" dirty="0"/>
              <a:t>Predictors:</a:t>
            </a:r>
          </a:p>
          <a:p>
            <a:pPr marL="457200" indent="-457200">
              <a:buFont typeface="Arial" panose="020B0604020202020204" pitchFamily="34" charset="0"/>
              <a:buChar char="•"/>
            </a:pPr>
            <a:r>
              <a:rPr lang="en-FI" dirty="0"/>
              <a:t>Online store session logs</a:t>
            </a:r>
          </a:p>
          <a:p>
            <a:pPr marL="457200" indent="-457200">
              <a:buFont typeface="Arial" panose="020B0604020202020204" pitchFamily="34" charset="0"/>
              <a:buChar char="•"/>
            </a:pPr>
            <a:r>
              <a:rPr lang="en-FI" dirty="0"/>
              <a:t>Returns history</a:t>
            </a:r>
          </a:p>
          <a:p>
            <a:pPr marL="457200" indent="-457200">
              <a:buFont typeface="Arial" panose="020B0604020202020204" pitchFamily="34" charset="0"/>
              <a:buChar char="•"/>
            </a:pPr>
            <a:r>
              <a:rPr lang="en-FI" dirty="0"/>
              <a:t>Purchase history</a:t>
            </a:r>
          </a:p>
          <a:p>
            <a:pPr marL="457200" indent="-457200">
              <a:buFont typeface="Arial" panose="020B0604020202020204" pitchFamily="34" charset="0"/>
              <a:buChar char="•"/>
            </a:pPr>
            <a:r>
              <a:rPr lang="en-FI" dirty="0"/>
              <a:t>Customer demographics</a:t>
            </a:r>
          </a:p>
          <a:p>
            <a:pPr marL="457200" indent="-457200">
              <a:buFont typeface="Arial" panose="020B0604020202020204" pitchFamily="34" charset="0"/>
              <a:buChar char="•"/>
            </a:pPr>
            <a:r>
              <a:rPr lang="en-FI" dirty="0"/>
              <a:t>…</a:t>
            </a:r>
          </a:p>
        </p:txBody>
      </p:sp>
      <p:sp>
        <p:nvSpPr>
          <p:cNvPr id="7" name="TextBox 6">
            <a:extLst>
              <a:ext uri="{FF2B5EF4-FFF2-40B4-BE49-F238E27FC236}">
                <a16:creationId xmlns:a16="http://schemas.microsoft.com/office/drawing/2014/main" id="{26744AA2-4273-8D4E-93DE-4701EB24D266}"/>
              </a:ext>
            </a:extLst>
          </p:cNvPr>
          <p:cNvSpPr txBox="1"/>
          <p:nvPr/>
        </p:nvSpPr>
        <p:spPr>
          <a:xfrm>
            <a:off x="7786096" y="4621334"/>
            <a:ext cx="2715808" cy="2487604"/>
          </a:xfrm>
          <a:prstGeom prst="rect">
            <a:avLst/>
          </a:prstGeom>
          <a:noFill/>
          <a:ln w="25400">
            <a:solidFill>
              <a:schemeClr val="tx1"/>
            </a:solidFill>
          </a:ln>
        </p:spPr>
        <p:txBody>
          <a:bodyPr wrap="none" rtlCol="0">
            <a:noAutofit/>
          </a:bodyPr>
          <a:lstStyle/>
          <a:p>
            <a:pPr algn="ctr"/>
            <a:r>
              <a:rPr lang="en-FI" b="1" dirty="0"/>
              <a:t>Target variable:</a:t>
            </a:r>
          </a:p>
          <a:p>
            <a:endParaRPr lang="en-FI" dirty="0"/>
          </a:p>
          <a:p>
            <a:r>
              <a:rPr lang="en-FI" dirty="0"/>
              <a:t>Customer spend</a:t>
            </a:r>
          </a:p>
        </p:txBody>
      </p:sp>
      <p:sp>
        <p:nvSpPr>
          <p:cNvPr id="8" name="TextBox 7">
            <a:extLst>
              <a:ext uri="{FF2B5EF4-FFF2-40B4-BE49-F238E27FC236}">
                <a16:creationId xmlns:a16="http://schemas.microsoft.com/office/drawing/2014/main" id="{A5A90BDE-B501-464C-85B8-B3C0B7CB80DF}"/>
              </a:ext>
            </a:extLst>
          </p:cNvPr>
          <p:cNvSpPr txBox="1"/>
          <p:nvPr/>
        </p:nvSpPr>
        <p:spPr>
          <a:xfrm>
            <a:off x="13048323" y="4621334"/>
            <a:ext cx="3675340" cy="2487604"/>
          </a:xfrm>
          <a:prstGeom prst="rect">
            <a:avLst/>
          </a:prstGeom>
          <a:noFill/>
          <a:ln w="25400">
            <a:solidFill>
              <a:schemeClr val="tx1"/>
            </a:solidFill>
          </a:ln>
        </p:spPr>
        <p:txBody>
          <a:bodyPr wrap="square" rtlCol="0">
            <a:noAutofit/>
          </a:bodyPr>
          <a:lstStyle/>
          <a:p>
            <a:pPr algn="ctr"/>
            <a:r>
              <a:rPr lang="en-FI" b="1" dirty="0"/>
              <a:t>Marketing action:</a:t>
            </a:r>
          </a:p>
          <a:p>
            <a:endParaRPr lang="en-FI" dirty="0"/>
          </a:p>
          <a:p>
            <a:r>
              <a:rPr lang="en-FI" dirty="0"/>
              <a:t>Personalized customer engagement strategies</a:t>
            </a:r>
          </a:p>
        </p:txBody>
      </p:sp>
      <p:pic>
        <p:nvPicPr>
          <p:cNvPr id="10" name="Picture 9" descr="A close up of a logo&#10;&#10;Description automatically generated">
            <a:extLst>
              <a:ext uri="{FF2B5EF4-FFF2-40B4-BE49-F238E27FC236}">
                <a16:creationId xmlns:a16="http://schemas.microsoft.com/office/drawing/2014/main" id="{BE93506B-D8A8-0B49-A7A0-A78404B16274}"/>
              </a:ext>
            </a:extLst>
          </p:cNvPr>
          <p:cNvPicPr>
            <a:picLocks noChangeAspect="1"/>
          </p:cNvPicPr>
          <p:nvPr/>
        </p:nvPicPr>
        <p:blipFill>
          <a:blip r:embed="rId3"/>
          <a:stretch>
            <a:fillRect/>
          </a:stretch>
        </p:blipFill>
        <p:spPr>
          <a:xfrm>
            <a:off x="7521548" y="2714127"/>
            <a:ext cx="3244903" cy="1058396"/>
          </a:xfrm>
          <a:prstGeom prst="rect">
            <a:avLst/>
          </a:prstGeom>
        </p:spPr>
      </p:pic>
      <p:sp>
        <p:nvSpPr>
          <p:cNvPr id="11" name="Right Arrow 10">
            <a:extLst>
              <a:ext uri="{FF2B5EF4-FFF2-40B4-BE49-F238E27FC236}">
                <a16:creationId xmlns:a16="http://schemas.microsoft.com/office/drawing/2014/main" id="{1183AFE0-E4FD-7C48-B2CF-69CC7E9090B7}"/>
              </a:ext>
            </a:extLst>
          </p:cNvPr>
          <p:cNvSpPr/>
          <p:nvPr/>
        </p:nvSpPr>
        <p:spPr>
          <a:xfrm>
            <a:off x="5867428" y="5176865"/>
            <a:ext cx="1290917" cy="120127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2" name="Right Arrow 11">
            <a:extLst>
              <a:ext uri="{FF2B5EF4-FFF2-40B4-BE49-F238E27FC236}">
                <a16:creationId xmlns:a16="http://schemas.microsoft.com/office/drawing/2014/main" id="{CA9E1C51-FD51-9445-A761-ACBC9FD5FF2F}"/>
              </a:ext>
            </a:extLst>
          </p:cNvPr>
          <p:cNvSpPr/>
          <p:nvPr/>
        </p:nvSpPr>
        <p:spPr>
          <a:xfrm>
            <a:off x="11129655" y="5156821"/>
            <a:ext cx="1290917" cy="120127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476347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Predicting customer satisfaction</a:t>
            </a:r>
          </a:p>
        </p:txBody>
      </p:sp>
      <p:sp>
        <p:nvSpPr>
          <p:cNvPr id="4" name="TextBox 3">
            <a:extLst>
              <a:ext uri="{FF2B5EF4-FFF2-40B4-BE49-F238E27FC236}">
                <a16:creationId xmlns:a16="http://schemas.microsoft.com/office/drawing/2014/main" id="{B297C73F-3AFD-3E47-B9C6-40A15CE247F9}"/>
              </a:ext>
            </a:extLst>
          </p:cNvPr>
          <p:cNvSpPr txBox="1"/>
          <p:nvPr/>
        </p:nvSpPr>
        <p:spPr>
          <a:xfrm>
            <a:off x="431726" y="4621334"/>
            <a:ext cx="5257017" cy="2088392"/>
          </a:xfrm>
          <a:prstGeom prst="rect">
            <a:avLst/>
          </a:prstGeom>
          <a:noFill/>
          <a:ln w="25400">
            <a:solidFill>
              <a:schemeClr val="tx1"/>
            </a:solidFill>
          </a:ln>
        </p:spPr>
        <p:txBody>
          <a:bodyPr wrap="none" rtlCol="0">
            <a:spAutoFit/>
          </a:bodyPr>
          <a:lstStyle/>
          <a:p>
            <a:pPr algn="ctr"/>
            <a:r>
              <a:rPr lang="en-FI" b="1" dirty="0"/>
              <a:t>Predictors:</a:t>
            </a:r>
          </a:p>
          <a:p>
            <a:pPr marL="457200" indent="-457200">
              <a:buFont typeface="Arial" panose="020B0604020202020204" pitchFamily="34" charset="0"/>
              <a:buChar char="•"/>
            </a:pPr>
            <a:r>
              <a:rPr lang="en-FI" dirty="0"/>
              <a:t>Wait time: reply time, ticket age</a:t>
            </a:r>
          </a:p>
          <a:p>
            <a:pPr marL="457200" indent="-457200">
              <a:buFont typeface="Arial" panose="020B0604020202020204" pitchFamily="34" charset="0"/>
              <a:buChar char="•"/>
            </a:pPr>
            <a:r>
              <a:rPr lang="en-FI" dirty="0"/>
              <a:t>Ticket text: sentiment, words</a:t>
            </a:r>
          </a:p>
          <a:p>
            <a:pPr marL="457200" indent="-457200">
              <a:buFont typeface="Arial" panose="020B0604020202020204" pitchFamily="34" charset="0"/>
              <a:buChar char="•"/>
            </a:pPr>
            <a:r>
              <a:rPr lang="en-FI" dirty="0"/>
              <a:t>Problem type</a:t>
            </a:r>
          </a:p>
          <a:p>
            <a:pPr marL="457200" indent="-457200">
              <a:buFont typeface="Arial" panose="020B0604020202020204" pitchFamily="34" charset="0"/>
              <a:buChar char="•"/>
            </a:pPr>
            <a:r>
              <a:rPr lang="en-FI" dirty="0"/>
              <a:t>…</a:t>
            </a:r>
          </a:p>
        </p:txBody>
      </p:sp>
      <p:sp>
        <p:nvSpPr>
          <p:cNvPr id="7" name="TextBox 6">
            <a:extLst>
              <a:ext uri="{FF2B5EF4-FFF2-40B4-BE49-F238E27FC236}">
                <a16:creationId xmlns:a16="http://schemas.microsoft.com/office/drawing/2014/main" id="{26744AA2-4273-8D4E-93DE-4701EB24D266}"/>
              </a:ext>
            </a:extLst>
          </p:cNvPr>
          <p:cNvSpPr txBox="1"/>
          <p:nvPr/>
        </p:nvSpPr>
        <p:spPr>
          <a:xfrm>
            <a:off x="7452672" y="4621334"/>
            <a:ext cx="3382657" cy="2088392"/>
          </a:xfrm>
          <a:prstGeom prst="rect">
            <a:avLst/>
          </a:prstGeom>
          <a:noFill/>
          <a:ln w="25400">
            <a:solidFill>
              <a:schemeClr val="tx1"/>
            </a:solidFill>
          </a:ln>
        </p:spPr>
        <p:txBody>
          <a:bodyPr wrap="none" rtlCol="0">
            <a:noAutofit/>
          </a:bodyPr>
          <a:lstStyle/>
          <a:p>
            <a:pPr algn="ctr"/>
            <a:r>
              <a:rPr lang="en-FI" b="1" dirty="0"/>
              <a:t>Target variable:</a:t>
            </a:r>
          </a:p>
          <a:p>
            <a:endParaRPr lang="en-FI" dirty="0"/>
          </a:p>
          <a:p>
            <a:r>
              <a:rPr lang="en-FI" dirty="0"/>
              <a:t>Customer satisfaction</a:t>
            </a:r>
          </a:p>
        </p:txBody>
      </p:sp>
      <p:sp>
        <p:nvSpPr>
          <p:cNvPr id="8" name="TextBox 7">
            <a:extLst>
              <a:ext uri="{FF2B5EF4-FFF2-40B4-BE49-F238E27FC236}">
                <a16:creationId xmlns:a16="http://schemas.microsoft.com/office/drawing/2014/main" id="{A5A90BDE-B501-464C-85B8-B3C0B7CB80DF}"/>
              </a:ext>
            </a:extLst>
          </p:cNvPr>
          <p:cNvSpPr txBox="1"/>
          <p:nvPr/>
        </p:nvSpPr>
        <p:spPr>
          <a:xfrm>
            <a:off x="13048323" y="4621334"/>
            <a:ext cx="3675340" cy="2088392"/>
          </a:xfrm>
          <a:prstGeom prst="rect">
            <a:avLst/>
          </a:prstGeom>
          <a:noFill/>
          <a:ln w="25400">
            <a:solidFill>
              <a:schemeClr val="tx1"/>
            </a:solidFill>
          </a:ln>
        </p:spPr>
        <p:txBody>
          <a:bodyPr wrap="square" rtlCol="0">
            <a:noAutofit/>
          </a:bodyPr>
          <a:lstStyle/>
          <a:p>
            <a:pPr algn="ctr"/>
            <a:r>
              <a:rPr lang="en-FI" b="1" dirty="0"/>
              <a:t>Marketing action:</a:t>
            </a:r>
          </a:p>
          <a:p>
            <a:endParaRPr lang="en-FI" dirty="0"/>
          </a:p>
          <a:p>
            <a:r>
              <a:rPr lang="en-FI" dirty="0"/>
              <a:t>Escalate crucial tickets to minimize customer churn</a:t>
            </a:r>
          </a:p>
        </p:txBody>
      </p:sp>
      <p:sp>
        <p:nvSpPr>
          <p:cNvPr id="11" name="Right Arrow 10">
            <a:extLst>
              <a:ext uri="{FF2B5EF4-FFF2-40B4-BE49-F238E27FC236}">
                <a16:creationId xmlns:a16="http://schemas.microsoft.com/office/drawing/2014/main" id="{1183AFE0-E4FD-7C48-B2CF-69CC7E9090B7}"/>
              </a:ext>
            </a:extLst>
          </p:cNvPr>
          <p:cNvSpPr/>
          <p:nvPr/>
        </p:nvSpPr>
        <p:spPr>
          <a:xfrm>
            <a:off x="5867428" y="5176865"/>
            <a:ext cx="1290917" cy="120127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2" name="Right Arrow 11">
            <a:extLst>
              <a:ext uri="{FF2B5EF4-FFF2-40B4-BE49-F238E27FC236}">
                <a16:creationId xmlns:a16="http://schemas.microsoft.com/office/drawing/2014/main" id="{CA9E1C51-FD51-9445-A761-ACBC9FD5FF2F}"/>
              </a:ext>
            </a:extLst>
          </p:cNvPr>
          <p:cNvSpPr/>
          <p:nvPr/>
        </p:nvSpPr>
        <p:spPr>
          <a:xfrm>
            <a:off x="11129655" y="5156821"/>
            <a:ext cx="1290917" cy="120127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 descr="A close up of a sign&#10;&#10;Description automatically generated">
            <a:extLst>
              <a:ext uri="{FF2B5EF4-FFF2-40B4-BE49-F238E27FC236}">
                <a16:creationId xmlns:a16="http://schemas.microsoft.com/office/drawing/2014/main" id="{A3CB0AAC-D428-5840-B9E5-06C9AC63E02D}"/>
              </a:ext>
            </a:extLst>
          </p:cNvPr>
          <p:cNvPicPr>
            <a:picLocks noChangeAspect="1"/>
          </p:cNvPicPr>
          <p:nvPr/>
        </p:nvPicPr>
        <p:blipFill>
          <a:blip r:embed="rId3"/>
          <a:stretch>
            <a:fillRect/>
          </a:stretch>
        </p:blipFill>
        <p:spPr>
          <a:xfrm>
            <a:off x="7892659" y="2388225"/>
            <a:ext cx="2369894" cy="1689180"/>
          </a:xfrm>
          <a:prstGeom prst="rect">
            <a:avLst/>
          </a:prstGeom>
        </p:spPr>
      </p:pic>
    </p:spTree>
    <p:extLst>
      <p:ext uri="{BB962C8B-B14F-4D97-AF65-F5344CB8AC3E}">
        <p14:creationId xmlns:p14="http://schemas.microsoft.com/office/powerpoint/2010/main" val="339315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Example: anticipatory shipping</a:t>
            </a:r>
          </a:p>
        </p:txBody>
      </p:sp>
      <p:sp>
        <p:nvSpPr>
          <p:cNvPr id="4" name="TextBox 3">
            <a:extLst>
              <a:ext uri="{FF2B5EF4-FFF2-40B4-BE49-F238E27FC236}">
                <a16:creationId xmlns:a16="http://schemas.microsoft.com/office/drawing/2014/main" id="{B297C73F-3AFD-3E47-B9C6-40A15CE247F9}"/>
              </a:ext>
            </a:extLst>
          </p:cNvPr>
          <p:cNvSpPr txBox="1"/>
          <p:nvPr/>
        </p:nvSpPr>
        <p:spPr>
          <a:xfrm>
            <a:off x="880791" y="4288665"/>
            <a:ext cx="4358886" cy="2886816"/>
          </a:xfrm>
          <a:prstGeom prst="rect">
            <a:avLst/>
          </a:prstGeom>
          <a:noFill/>
          <a:ln w="25400">
            <a:solidFill>
              <a:schemeClr val="tx1"/>
            </a:solidFill>
          </a:ln>
        </p:spPr>
        <p:txBody>
          <a:bodyPr wrap="square" rtlCol="0">
            <a:noAutofit/>
          </a:bodyPr>
          <a:lstStyle/>
          <a:p>
            <a:pPr algn="ctr"/>
            <a:r>
              <a:rPr lang="en-FI" b="1" dirty="0"/>
              <a:t>Feature variables:</a:t>
            </a:r>
          </a:p>
          <a:p>
            <a:pPr marL="457200" indent="-457200">
              <a:buFont typeface="Arial" panose="020B0604020202020204" pitchFamily="34" charset="0"/>
              <a:buChar char="•"/>
            </a:pPr>
            <a:endParaRPr lang="en-FI" dirty="0"/>
          </a:p>
          <a:p>
            <a:pPr marL="457200" indent="-457200">
              <a:buFont typeface="Arial" panose="020B0604020202020204" pitchFamily="34" charset="0"/>
              <a:buChar char="•"/>
            </a:pPr>
            <a:r>
              <a:rPr lang="en-FI" dirty="0"/>
              <a:t>Previous orders</a:t>
            </a:r>
          </a:p>
          <a:p>
            <a:pPr marL="457200" indent="-457200">
              <a:buFont typeface="Arial" panose="020B0604020202020204" pitchFamily="34" charset="0"/>
              <a:buChar char="•"/>
            </a:pPr>
            <a:r>
              <a:rPr lang="en-FI" dirty="0"/>
              <a:t>Search history</a:t>
            </a:r>
          </a:p>
          <a:p>
            <a:pPr marL="457200" indent="-457200">
              <a:buFont typeface="Arial" panose="020B0604020202020204" pitchFamily="34" charset="0"/>
              <a:buChar char="•"/>
            </a:pPr>
            <a:r>
              <a:rPr lang="en-FI" dirty="0"/>
              <a:t>Wish list</a:t>
            </a:r>
          </a:p>
          <a:p>
            <a:pPr marL="457200" indent="-457200">
              <a:buFont typeface="Arial" panose="020B0604020202020204" pitchFamily="34" charset="0"/>
              <a:buChar char="•"/>
            </a:pPr>
            <a:r>
              <a:rPr lang="en-FI" dirty="0"/>
              <a:t>Page views</a:t>
            </a:r>
          </a:p>
          <a:p>
            <a:pPr marL="457200" indent="-457200">
              <a:buFont typeface="Arial" panose="020B0604020202020204" pitchFamily="34" charset="0"/>
              <a:buChar char="•"/>
            </a:pPr>
            <a:r>
              <a:rPr lang="en-FI" dirty="0"/>
              <a:t>…</a:t>
            </a:r>
          </a:p>
        </p:txBody>
      </p:sp>
      <p:sp>
        <p:nvSpPr>
          <p:cNvPr id="7" name="TextBox 6">
            <a:extLst>
              <a:ext uri="{FF2B5EF4-FFF2-40B4-BE49-F238E27FC236}">
                <a16:creationId xmlns:a16="http://schemas.microsoft.com/office/drawing/2014/main" id="{26744AA2-4273-8D4E-93DE-4701EB24D266}"/>
              </a:ext>
            </a:extLst>
          </p:cNvPr>
          <p:cNvSpPr txBox="1"/>
          <p:nvPr/>
        </p:nvSpPr>
        <p:spPr>
          <a:xfrm>
            <a:off x="7612171" y="4288665"/>
            <a:ext cx="3063659" cy="2886816"/>
          </a:xfrm>
          <a:prstGeom prst="rect">
            <a:avLst/>
          </a:prstGeom>
          <a:noFill/>
          <a:ln w="25400">
            <a:solidFill>
              <a:schemeClr val="tx1"/>
            </a:solidFill>
          </a:ln>
        </p:spPr>
        <p:txBody>
          <a:bodyPr wrap="none" rtlCol="0">
            <a:noAutofit/>
          </a:bodyPr>
          <a:lstStyle/>
          <a:p>
            <a:pPr algn="ctr"/>
            <a:r>
              <a:rPr lang="en-FI" b="1" dirty="0"/>
              <a:t>Target variable:</a:t>
            </a:r>
          </a:p>
          <a:p>
            <a:endParaRPr lang="en-FI" dirty="0"/>
          </a:p>
          <a:p>
            <a:r>
              <a:rPr lang="en-FI" dirty="0"/>
              <a:t>Purchase likelihood</a:t>
            </a:r>
          </a:p>
        </p:txBody>
      </p:sp>
      <p:sp>
        <p:nvSpPr>
          <p:cNvPr id="8" name="TextBox 7">
            <a:extLst>
              <a:ext uri="{FF2B5EF4-FFF2-40B4-BE49-F238E27FC236}">
                <a16:creationId xmlns:a16="http://schemas.microsoft.com/office/drawing/2014/main" id="{A5A90BDE-B501-464C-85B8-B3C0B7CB80DF}"/>
              </a:ext>
            </a:extLst>
          </p:cNvPr>
          <p:cNvSpPr txBox="1"/>
          <p:nvPr/>
        </p:nvSpPr>
        <p:spPr>
          <a:xfrm>
            <a:off x="13048323" y="4288664"/>
            <a:ext cx="3675340" cy="2886815"/>
          </a:xfrm>
          <a:prstGeom prst="rect">
            <a:avLst/>
          </a:prstGeom>
          <a:noFill/>
          <a:ln w="25400">
            <a:solidFill>
              <a:schemeClr val="tx1"/>
            </a:solidFill>
          </a:ln>
        </p:spPr>
        <p:txBody>
          <a:bodyPr wrap="square" rtlCol="0">
            <a:noAutofit/>
          </a:bodyPr>
          <a:lstStyle/>
          <a:p>
            <a:pPr algn="ctr"/>
            <a:r>
              <a:rPr lang="en-FI" b="1" dirty="0"/>
              <a:t>Marketing action:</a:t>
            </a:r>
          </a:p>
          <a:p>
            <a:endParaRPr lang="en-FI" dirty="0"/>
          </a:p>
          <a:p>
            <a:r>
              <a:rPr lang="en-FI" dirty="0"/>
              <a:t>Move product towards customer</a:t>
            </a:r>
          </a:p>
        </p:txBody>
      </p:sp>
      <p:sp>
        <p:nvSpPr>
          <p:cNvPr id="11" name="Right Arrow 10">
            <a:extLst>
              <a:ext uri="{FF2B5EF4-FFF2-40B4-BE49-F238E27FC236}">
                <a16:creationId xmlns:a16="http://schemas.microsoft.com/office/drawing/2014/main" id="{1183AFE0-E4FD-7C48-B2CF-69CC7E9090B7}"/>
              </a:ext>
            </a:extLst>
          </p:cNvPr>
          <p:cNvSpPr/>
          <p:nvPr/>
        </p:nvSpPr>
        <p:spPr>
          <a:xfrm>
            <a:off x="5871905" y="5173060"/>
            <a:ext cx="1290917" cy="120127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2" name="Right Arrow 11">
            <a:extLst>
              <a:ext uri="{FF2B5EF4-FFF2-40B4-BE49-F238E27FC236}">
                <a16:creationId xmlns:a16="http://schemas.microsoft.com/office/drawing/2014/main" id="{CA9E1C51-FD51-9445-A761-ACBC9FD5FF2F}"/>
              </a:ext>
            </a:extLst>
          </p:cNvPr>
          <p:cNvSpPr/>
          <p:nvPr/>
        </p:nvSpPr>
        <p:spPr>
          <a:xfrm>
            <a:off x="11119112" y="5154295"/>
            <a:ext cx="1290917" cy="120127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 descr="A picture containing drawing, cup&#10;&#10;Description automatically generated">
            <a:extLst>
              <a:ext uri="{FF2B5EF4-FFF2-40B4-BE49-F238E27FC236}">
                <a16:creationId xmlns:a16="http://schemas.microsoft.com/office/drawing/2014/main" id="{5D485DAF-4350-604B-9BE2-127A41F76335}"/>
              </a:ext>
            </a:extLst>
          </p:cNvPr>
          <p:cNvPicPr>
            <a:picLocks noChangeAspect="1"/>
          </p:cNvPicPr>
          <p:nvPr/>
        </p:nvPicPr>
        <p:blipFill>
          <a:blip r:embed="rId3"/>
          <a:stretch>
            <a:fillRect/>
          </a:stretch>
        </p:blipFill>
        <p:spPr>
          <a:xfrm>
            <a:off x="6790585" y="2408687"/>
            <a:ext cx="4706830" cy="1882732"/>
          </a:xfrm>
          <a:prstGeom prst="rect">
            <a:avLst/>
          </a:prstGeom>
        </p:spPr>
      </p:pic>
      <p:sp>
        <p:nvSpPr>
          <p:cNvPr id="13" name="TextBox 12">
            <a:extLst>
              <a:ext uri="{FF2B5EF4-FFF2-40B4-BE49-F238E27FC236}">
                <a16:creationId xmlns:a16="http://schemas.microsoft.com/office/drawing/2014/main" id="{2A30FB30-8379-7641-9EE4-13085F7BD16A}"/>
              </a:ext>
            </a:extLst>
          </p:cNvPr>
          <p:cNvSpPr txBox="1"/>
          <p:nvPr/>
        </p:nvSpPr>
        <p:spPr>
          <a:xfrm>
            <a:off x="11230306" y="9296327"/>
            <a:ext cx="6340197" cy="369332"/>
          </a:xfrm>
          <a:prstGeom prst="rect">
            <a:avLst/>
          </a:prstGeom>
          <a:noFill/>
        </p:spPr>
        <p:txBody>
          <a:bodyPr wrap="none" rtlCol="0">
            <a:spAutoFit/>
          </a:bodyPr>
          <a:lstStyle/>
          <a:p>
            <a:r>
              <a:rPr lang="fi-FI" sz="1800" dirty="0" err="1"/>
              <a:t>Source</a:t>
            </a:r>
            <a:r>
              <a:rPr lang="fi-FI" sz="1800" dirty="0"/>
              <a:t>: </a:t>
            </a:r>
            <a:r>
              <a:rPr lang="fi-FI" sz="1800" dirty="0" err="1"/>
              <a:t>https</a:t>
            </a:r>
            <a:r>
              <a:rPr lang="fi-FI" sz="1800" dirty="0"/>
              <a:t>://</a:t>
            </a:r>
            <a:r>
              <a:rPr lang="fi-FI" sz="1800" dirty="0" err="1"/>
              <a:t>patents.google.com</a:t>
            </a:r>
            <a:r>
              <a:rPr lang="fi-FI" sz="1800" dirty="0"/>
              <a:t>/</a:t>
            </a:r>
            <a:r>
              <a:rPr lang="fi-FI" sz="1800" dirty="0" err="1"/>
              <a:t>patent</a:t>
            </a:r>
            <a:r>
              <a:rPr lang="fi-FI" sz="1800" dirty="0"/>
              <a:t>/US8615473B2/en</a:t>
            </a:r>
            <a:endParaRPr lang="en-FI" sz="1800" dirty="0"/>
          </a:p>
        </p:txBody>
      </p:sp>
    </p:spTree>
    <p:extLst>
      <p:ext uri="{BB962C8B-B14F-4D97-AF65-F5344CB8AC3E}">
        <p14:creationId xmlns:p14="http://schemas.microsoft.com/office/powerpoint/2010/main" val="2898633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Creating value with machine learning</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r>
              <a:rPr lang="en-US" sz="3200" dirty="0"/>
              <a:t>Begin by identifying a problem that machine learning can solve</a:t>
            </a:r>
            <a:r>
              <a:rPr lang="en-US" sz="3200" b="0" dirty="0"/>
              <a:t>: </a:t>
            </a:r>
          </a:p>
          <a:p>
            <a:pPr marL="0" indent="0">
              <a:buNone/>
            </a:pPr>
            <a:r>
              <a:rPr lang="en-US" sz="3200" b="0" dirty="0"/>
              <a:t>What is the business result we are trying to achieve? What strategic or tactical decision to we need help with? </a:t>
            </a:r>
          </a:p>
          <a:p>
            <a:endParaRPr lang="en-US" sz="3200" b="0" dirty="0"/>
          </a:p>
          <a:p>
            <a:r>
              <a:rPr lang="en-US" sz="3200" b="0" dirty="0"/>
              <a:t>Data scientists may come to you with lots of interesting and innovative ideas. But just because you have the tech to offer personalized content, doesn’t mean you necessarily should do so.</a:t>
            </a:r>
          </a:p>
          <a:p>
            <a:pPr marL="0" indent="0">
              <a:buNone/>
            </a:pPr>
            <a:endParaRPr lang="en-US" sz="3200" b="0" dirty="0"/>
          </a:p>
        </p:txBody>
      </p:sp>
      <p:sp>
        <p:nvSpPr>
          <p:cNvPr id="3" name="TextBox 2">
            <a:extLst>
              <a:ext uri="{FF2B5EF4-FFF2-40B4-BE49-F238E27FC236}">
                <a16:creationId xmlns:a16="http://schemas.microsoft.com/office/drawing/2014/main" id="{DA6F10B0-6A12-9446-8A85-816524CBAA29}"/>
              </a:ext>
            </a:extLst>
          </p:cNvPr>
          <p:cNvSpPr txBox="1"/>
          <p:nvPr/>
        </p:nvSpPr>
        <p:spPr>
          <a:xfrm>
            <a:off x="14671953" y="9342047"/>
            <a:ext cx="2069797" cy="369332"/>
          </a:xfrm>
          <a:prstGeom prst="rect">
            <a:avLst/>
          </a:prstGeom>
          <a:noFill/>
        </p:spPr>
        <p:txBody>
          <a:bodyPr wrap="none" rtlCol="0">
            <a:spAutoFit/>
          </a:bodyPr>
          <a:lstStyle/>
          <a:p>
            <a:r>
              <a:rPr lang="en-FI" sz="1800" dirty="0"/>
              <a:t>See: Hume (2017)</a:t>
            </a:r>
          </a:p>
        </p:txBody>
      </p:sp>
    </p:spTree>
    <p:extLst>
      <p:ext uri="{BB962C8B-B14F-4D97-AF65-F5344CB8AC3E}">
        <p14:creationId xmlns:p14="http://schemas.microsoft.com/office/powerpoint/2010/main" val="1495798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rgbClr val="0070C0"/>
                </a:solidFill>
              </a:rPr>
              <a:t>Unsupervised learning</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r>
              <a:rPr lang="en-US" sz="3200" b="0" dirty="0"/>
              <a:t>The computer is “trained” with unlabeled data (no testing data, since there is no correct answer to predict)</a:t>
            </a:r>
          </a:p>
          <a:p>
            <a:pPr marL="0" indent="0">
              <a:buNone/>
            </a:pPr>
            <a:endParaRPr lang="en-US" sz="3200" b="0" dirty="0"/>
          </a:p>
          <a:p>
            <a:r>
              <a:rPr lang="en-US" sz="3200" b="0" dirty="0"/>
              <a:t>Machine will </a:t>
            </a:r>
          </a:p>
          <a:p>
            <a:pPr marL="457200" indent="-457200">
              <a:buFont typeface="Arial" panose="020B0604020202020204" pitchFamily="34" charset="0"/>
              <a:buChar char="•"/>
            </a:pPr>
            <a:r>
              <a:rPr lang="en-US" sz="3200" b="0" dirty="0"/>
              <a:t>detect patterns </a:t>
            </a:r>
          </a:p>
          <a:p>
            <a:pPr marL="457200" indent="-457200">
              <a:buFont typeface="Arial" panose="020B0604020202020204" pitchFamily="34" charset="0"/>
              <a:buChar char="•"/>
            </a:pPr>
            <a:r>
              <a:rPr lang="en-US" sz="3200" b="0" dirty="0"/>
              <a:t>summarize and group data points </a:t>
            </a:r>
          </a:p>
          <a:p>
            <a:r>
              <a:rPr lang="en-US" sz="3200" b="0" dirty="0"/>
              <a:t>Humans will</a:t>
            </a:r>
          </a:p>
          <a:p>
            <a:pPr marL="457200" indent="-457200">
              <a:buFont typeface="Arial" panose="020B0604020202020204" pitchFamily="34" charset="0"/>
              <a:buChar char="•"/>
            </a:pPr>
            <a:r>
              <a:rPr lang="en-US" sz="3200" b="0" dirty="0"/>
              <a:t>derive meaningful insights </a:t>
            </a:r>
          </a:p>
          <a:p>
            <a:pPr marL="457200" indent="-457200">
              <a:buFont typeface="Arial" panose="020B0604020202020204" pitchFamily="34" charset="0"/>
              <a:buChar char="•"/>
            </a:pPr>
            <a:r>
              <a:rPr lang="en-US" sz="3200" b="0" dirty="0"/>
              <a:t>describe the data better to different stakeholders</a:t>
            </a:r>
          </a:p>
        </p:txBody>
      </p:sp>
      <p:sp>
        <p:nvSpPr>
          <p:cNvPr id="3" name="TextBox 2">
            <a:extLst>
              <a:ext uri="{FF2B5EF4-FFF2-40B4-BE49-F238E27FC236}">
                <a16:creationId xmlns:a16="http://schemas.microsoft.com/office/drawing/2014/main" id="{C8CB1C62-F4FB-924F-B9BF-282BAEEB35E7}"/>
              </a:ext>
            </a:extLst>
          </p:cNvPr>
          <p:cNvSpPr txBox="1"/>
          <p:nvPr/>
        </p:nvSpPr>
        <p:spPr>
          <a:xfrm>
            <a:off x="5959360" y="9342047"/>
            <a:ext cx="11777583" cy="369332"/>
          </a:xfrm>
          <a:prstGeom prst="rect">
            <a:avLst/>
          </a:prstGeom>
          <a:noFill/>
        </p:spPr>
        <p:txBody>
          <a:bodyPr wrap="none" rtlCol="0">
            <a:spAutoFit/>
          </a:bodyPr>
          <a:lstStyle/>
          <a:p>
            <a:r>
              <a:rPr lang="en-FI" sz="1800" dirty="0"/>
              <a:t>See, e.g., </a:t>
            </a:r>
            <a:r>
              <a:rPr lang="en-US" sz="1800" dirty="0"/>
              <a:t>https://</a:t>
            </a:r>
            <a:r>
              <a:rPr lang="en-US" sz="1800" dirty="0" err="1"/>
              <a:t>towardsdatascience.com</a:t>
            </a:r>
            <a:r>
              <a:rPr lang="en-US" sz="1800" dirty="0"/>
              <a:t>/types-of-machine-learning-algorithms-you-should-know-953a08248861</a:t>
            </a:r>
            <a:endParaRPr lang="en-FI" sz="1800" dirty="0"/>
          </a:p>
        </p:txBody>
      </p:sp>
    </p:spTree>
    <p:extLst>
      <p:ext uri="{BB962C8B-B14F-4D97-AF65-F5344CB8AC3E}">
        <p14:creationId xmlns:p14="http://schemas.microsoft.com/office/powerpoint/2010/main" val="2890896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rgbClr val="0070C0"/>
                </a:solidFill>
              </a:rPr>
              <a:t>Unsupervised learning</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pPr marL="0" indent="0">
              <a:buNone/>
            </a:pPr>
            <a:endParaRPr lang="en-US" sz="3200" b="0" dirty="0"/>
          </a:p>
          <a:p>
            <a:r>
              <a:rPr lang="en-US" sz="3200" b="0" dirty="0"/>
              <a:t>Useful in cases where the human expert doesn’t know what to look for in the data. </a:t>
            </a:r>
          </a:p>
          <a:p>
            <a:endParaRPr lang="en-US" sz="3200" b="0" dirty="0"/>
          </a:p>
          <a:p>
            <a:r>
              <a:rPr lang="en-US" sz="3200" b="0" dirty="0"/>
              <a:t>Results of unsupervised learning often become inputs for supervised learning.</a:t>
            </a:r>
          </a:p>
          <a:p>
            <a:endParaRPr lang="en-US" sz="3200" b="0" dirty="0"/>
          </a:p>
          <a:p>
            <a:r>
              <a:rPr lang="en-US" sz="3200" b="0" dirty="0"/>
              <a:t>Marketing applications: segmentation, detection of unusual customer activity, personalization.</a:t>
            </a:r>
          </a:p>
        </p:txBody>
      </p:sp>
      <p:sp>
        <p:nvSpPr>
          <p:cNvPr id="3" name="TextBox 2">
            <a:extLst>
              <a:ext uri="{FF2B5EF4-FFF2-40B4-BE49-F238E27FC236}">
                <a16:creationId xmlns:a16="http://schemas.microsoft.com/office/drawing/2014/main" id="{C8CB1C62-F4FB-924F-B9BF-282BAEEB35E7}"/>
              </a:ext>
            </a:extLst>
          </p:cNvPr>
          <p:cNvSpPr txBox="1"/>
          <p:nvPr/>
        </p:nvSpPr>
        <p:spPr>
          <a:xfrm>
            <a:off x="5959360" y="9342047"/>
            <a:ext cx="11777583" cy="369332"/>
          </a:xfrm>
          <a:prstGeom prst="rect">
            <a:avLst/>
          </a:prstGeom>
          <a:noFill/>
        </p:spPr>
        <p:txBody>
          <a:bodyPr wrap="none" rtlCol="0">
            <a:spAutoFit/>
          </a:bodyPr>
          <a:lstStyle/>
          <a:p>
            <a:r>
              <a:rPr lang="en-FI" sz="1800" dirty="0"/>
              <a:t>See, e.g., </a:t>
            </a:r>
            <a:r>
              <a:rPr lang="en-US" sz="1800" dirty="0"/>
              <a:t>https://</a:t>
            </a:r>
            <a:r>
              <a:rPr lang="en-US" sz="1800" dirty="0" err="1"/>
              <a:t>towardsdatascience.com</a:t>
            </a:r>
            <a:r>
              <a:rPr lang="en-US" sz="1800" dirty="0"/>
              <a:t>/types-of-machine-learning-algorithms-you-should-know-953a08248861</a:t>
            </a:r>
            <a:endParaRPr lang="en-FI" sz="1800" dirty="0"/>
          </a:p>
        </p:txBody>
      </p:sp>
    </p:spTree>
    <p:extLst>
      <p:ext uri="{BB962C8B-B14F-4D97-AF65-F5344CB8AC3E}">
        <p14:creationId xmlns:p14="http://schemas.microsoft.com/office/powerpoint/2010/main" val="15832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E800631-ECD0-354F-9A3A-DFE53661B293}"/>
              </a:ext>
            </a:extLst>
          </p:cNvPr>
          <p:cNvGraphicFramePr/>
          <p:nvPr>
            <p:extLst>
              <p:ext uri="{D42A27DB-BD31-4B8C-83A1-F6EECF244321}">
                <p14:modId xmlns:p14="http://schemas.microsoft.com/office/powerpoint/2010/main" val="3102877952"/>
              </p:ext>
            </p:extLst>
          </p:nvPr>
        </p:nvGraphicFramePr>
        <p:xfrm>
          <a:off x="717497" y="1080294"/>
          <a:ext cx="16985793" cy="8315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rgbClr val="0070C0"/>
                </a:solidFill>
              </a:rPr>
              <a:t>Unsupervised learning</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r>
              <a:rPr lang="en-US" sz="3200" b="0" dirty="0"/>
              <a:t>Results of unsupervised learning often become inputs for supervised learning:</a:t>
            </a:r>
          </a:p>
          <a:p>
            <a:endParaRPr lang="en-US" sz="3200" b="0" dirty="0"/>
          </a:p>
          <a:p>
            <a:endParaRPr lang="en-US" sz="3200" b="0" dirty="0"/>
          </a:p>
          <a:p>
            <a:endParaRPr lang="en-US" sz="3200" b="0" dirty="0"/>
          </a:p>
          <a:p>
            <a:endParaRPr lang="en-US" sz="3200" b="0" dirty="0"/>
          </a:p>
          <a:p>
            <a:endParaRPr lang="en-US" sz="3200" b="0" dirty="0"/>
          </a:p>
          <a:p>
            <a:endParaRPr lang="en-US" sz="3200" b="0" dirty="0"/>
          </a:p>
        </p:txBody>
      </p:sp>
      <p:pic>
        <p:nvPicPr>
          <p:cNvPr id="8" name="Picture 7" descr="A screen shot of a person&#10;&#10;Description automatically generated">
            <a:extLst>
              <a:ext uri="{FF2B5EF4-FFF2-40B4-BE49-F238E27FC236}">
                <a16:creationId xmlns:a16="http://schemas.microsoft.com/office/drawing/2014/main" id="{181EA719-CBEB-854E-899E-05086CF1A025}"/>
              </a:ext>
            </a:extLst>
          </p:cNvPr>
          <p:cNvPicPr>
            <a:picLocks noChangeAspect="1"/>
          </p:cNvPicPr>
          <p:nvPr/>
        </p:nvPicPr>
        <p:blipFill>
          <a:blip r:embed="rId8"/>
          <a:stretch>
            <a:fillRect/>
          </a:stretch>
        </p:blipFill>
        <p:spPr>
          <a:xfrm>
            <a:off x="11642497" y="6559351"/>
            <a:ext cx="5994400" cy="3076305"/>
          </a:xfrm>
          <a:prstGeom prst="rect">
            <a:avLst/>
          </a:prstGeom>
        </p:spPr>
      </p:pic>
    </p:spTree>
    <p:extLst>
      <p:ext uri="{BB962C8B-B14F-4D97-AF65-F5344CB8AC3E}">
        <p14:creationId xmlns:p14="http://schemas.microsoft.com/office/powerpoint/2010/main" val="2942825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rgbClr val="C00000"/>
                </a:solidFill>
              </a:rPr>
              <a:t>Reinforcement learning</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r>
              <a:rPr lang="en-US" sz="3200" b="0" dirty="0"/>
              <a:t>The computer learns to take actions that maximize reward or minimize the loss based on sequential interactions with its environment.</a:t>
            </a:r>
          </a:p>
          <a:p>
            <a:endParaRPr lang="en-US" sz="3200" b="0" dirty="0"/>
          </a:p>
          <a:p>
            <a:r>
              <a:rPr lang="en-US" sz="3200" b="0" dirty="0"/>
              <a:t>The computer, or “agent”, learns from its experiences of the environment until it explores the full range of possible states.</a:t>
            </a:r>
          </a:p>
          <a:p>
            <a:endParaRPr lang="en-US" sz="3200" b="0" dirty="0"/>
          </a:p>
          <a:p>
            <a:r>
              <a:rPr lang="en-US" sz="3200" b="0" dirty="0"/>
              <a:t>Simple reward feedback is required for the agent to learn its behavior; this is known as the reinforcement signal.</a:t>
            </a:r>
          </a:p>
          <a:p>
            <a:endParaRPr lang="en-US" sz="3200" b="0" dirty="0"/>
          </a:p>
          <a:p>
            <a:r>
              <a:rPr lang="en-US" sz="3200" b="0" dirty="0"/>
              <a:t>Example of marketing applications: personalization, A/B testing.</a:t>
            </a:r>
          </a:p>
        </p:txBody>
      </p:sp>
      <p:sp>
        <p:nvSpPr>
          <p:cNvPr id="3" name="TextBox 2">
            <a:extLst>
              <a:ext uri="{FF2B5EF4-FFF2-40B4-BE49-F238E27FC236}">
                <a16:creationId xmlns:a16="http://schemas.microsoft.com/office/drawing/2014/main" id="{C8CB1C62-F4FB-924F-B9BF-282BAEEB35E7}"/>
              </a:ext>
            </a:extLst>
          </p:cNvPr>
          <p:cNvSpPr txBox="1"/>
          <p:nvPr/>
        </p:nvSpPr>
        <p:spPr>
          <a:xfrm>
            <a:off x="5959360" y="9342047"/>
            <a:ext cx="11777583" cy="369332"/>
          </a:xfrm>
          <a:prstGeom prst="rect">
            <a:avLst/>
          </a:prstGeom>
          <a:noFill/>
        </p:spPr>
        <p:txBody>
          <a:bodyPr wrap="none" rtlCol="0">
            <a:spAutoFit/>
          </a:bodyPr>
          <a:lstStyle/>
          <a:p>
            <a:r>
              <a:rPr lang="en-FI" sz="1800" dirty="0"/>
              <a:t>See, e.g., </a:t>
            </a:r>
            <a:r>
              <a:rPr lang="en-US" sz="1800" dirty="0"/>
              <a:t>https://</a:t>
            </a:r>
            <a:r>
              <a:rPr lang="en-US" sz="1800" dirty="0" err="1"/>
              <a:t>towardsdatascience.com</a:t>
            </a:r>
            <a:r>
              <a:rPr lang="en-US" sz="1800" dirty="0"/>
              <a:t>/types-of-machine-learning-algorithms-you-should-know-953a08248861</a:t>
            </a:r>
            <a:endParaRPr lang="en-FI" sz="1800" dirty="0"/>
          </a:p>
        </p:txBody>
      </p:sp>
    </p:spTree>
    <p:extLst>
      <p:ext uri="{BB962C8B-B14F-4D97-AF65-F5344CB8AC3E}">
        <p14:creationId xmlns:p14="http://schemas.microsoft.com/office/powerpoint/2010/main" val="1946797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rgbClr val="C00000"/>
                </a:solidFill>
              </a:rPr>
              <a:t>Example: A/B testing display ads</a:t>
            </a:r>
          </a:p>
        </p:txBody>
      </p:sp>
      <p:sp>
        <p:nvSpPr>
          <p:cNvPr id="2" name="Text Placeholder 1">
            <a:extLst>
              <a:ext uri="{FF2B5EF4-FFF2-40B4-BE49-F238E27FC236}">
                <a16:creationId xmlns:a16="http://schemas.microsoft.com/office/drawing/2014/main" id="{F7431D59-5988-7949-886B-21E96322EB24}"/>
              </a:ext>
            </a:extLst>
          </p:cNvPr>
          <p:cNvSpPr>
            <a:spLocks noGrp="1"/>
          </p:cNvSpPr>
          <p:nvPr>
            <p:ph type="body" sz="half" idx="11"/>
          </p:nvPr>
        </p:nvSpPr>
        <p:spPr>
          <a:xfrm>
            <a:off x="574675" y="2429057"/>
            <a:ext cx="8300244" cy="5873331"/>
          </a:xfrm>
        </p:spPr>
        <p:txBody>
          <a:bodyPr/>
          <a:lstStyle/>
          <a:p>
            <a:pPr marL="0" indent="0">
              <a:buNone/>
            </a:pPr>
            <a:r>
              <a:rPr lang="en-FI" sz="3200" dirty="0"/>
              <a:t>Traditional A/B testing</a:t>
            </a:r>
          </a:p>
          <a:p>
            <a:pPr marL="0" indent="0">
              <a:buNone/>
            </a:pPr>
            <a:r>
              <a:rPr lang="en-FI" sz="3200" b="0" dirty="0"/>
              <a:t>Randomly assign customers to view one of two (or more) display ads.</a:t>
            </a:r>
          </a:p>
          <a:p>
            <a:pPr marL="0" indent="0">
              <a:buNone/>
            </a:pPr>
            <a:endParaRPr lang="en-US" sz="3200" b="0" dirty="0"/>
          </a:p>
          <a:p>
            <a:pPr marL="0" indent="0">
              <a:buNone/>
            </a:pPr>
            <a:r>
              <a:rPr lang="fi-FI" sz="3200" b="0" dirty="0" err="1"/>
              <a:t>Once</a:t>
            </a:r>
            <a:r>
              <a:rPr lang="fi-FI" sz="3200" b="0" dirty="0"/>
              <a:t> </a:t>
            </a:r>
            <a:r>
              <a:rPr lang="fi-FI" sz="3200" b="0" dirty="0" err="1"/>
              <a:t>results</a:t>
            </a:r>
            <a:r>
              <a:rPr lang="fi-FI" sz="3200" b="0" dirty="0"/>
              <a:t> </a:t>
            </a:r>
            <a:r>
              <a:rPr lang="fi-FI" sz="3200" b="0" dirty="0" err="1"/>
              <a:t>are</a:t>
            </a:r>
            <a:r>
              <a:rPr lang="fi-FI" sz="3200" b="0" dirty="0"/>
              <a:t> </a:t>
            </a:r>
            <a:r>
              <a:rPr lang="fi-FI" sz="3200" b="0" dirty="0" err="1"/>
              <a:t>analyzed</a:t>
            </a:r>
            <a:r>
              <a:rPr lang="fi-FI" sz="3200" b="0" dirty="0"/>
              <a:t>, </a:t>
            </a:r>
            <a:r>
              <a:rPr lang="fi-FI" sz="3200" b="0" dirty="0" err="1"/>
              <a:t>present</a:t>
            </a:r>
            <a:r>
              <a:rPr lang="fi-FI" sz="3200" b="0" dirty="0"/>
              <a:t> </a:t>
            </a:r>
            <a:r>
              <a:rPr lang="fi-FI" sz="3200" b="0" dirty="0" err="1"/>
              <a:t>the</a:t>
            </a:r>
            <a:r>
              <a:rPr lang="fi-FI" sz="3200" b="0" dirty="0"/>
              <a:t> </a:t>
            </a:r>
            <a:r>
              <a:rPr lang="fi-FI" sz="3200" b="0" dirty="0" err="1"/>
              <a:t>best-performing</a:t>
            </a:r>
            <a:r>
              <a:rPr lang="fi-FI" sz="3200" b="0" dirty="0"/>
              <a:t> </a:t>
            </a:r>
            <a:r>
              <a:rPr lang="fi-FI" sz="3200" b="0" dirty="0" err="1"/>
              <a:t>display</a:t>
            </a:r>
            <a:r>
              <a:rPr lang="fi-FI" sz="3200" b="0" dirty="0"/>
              <a:t> </a:t>
            </a:r>
            <a:r>
              <a:rPr lang="fi-FI" sz="3200" b="0" dirty="0" err="1"/>
              <a:t>ad</a:t>
            </a:r>
            <a:r>
              <a:rPr lang="fi-FI" sz="3200" b="0" dirty="0"/>
              <a:t> to </a:t>
            </a:r>
            <a:r>
              <a:rPr lang="fi-FI" sz="3200" b="0" dirty="0" err="1"/>
              <a:t>remaining</a:t>
            </a:r>
            <a:r>
              <a:rPr lang="fi-FI" sz="3200" b="0" dirty="0"/>
              <a:t> </a:t>
            </a:r>
            <a:r>
              <a:rPr lang="fi-FI" sz="3200" b="0" dirty="0" err="1"/>
              <a:t>customers</a:t>
            </a:r>
            <a:r>
              <a:rPr lang="fi-FI" sz="3200" b="0" dirty="0"/>
              <a:t>.</a:t>
            </a:r>
            <a:endParaRPr lang="en-FI" sz="3200" b="0" dirty="0"/>
          </a:p>
          <a:p>
            <a:pPr marL="0" indent="0">
              <a:buNone/>
            </a:pPr>
            <a:endParaRPr lang="en-FI" sz="3200" b="0" dirty="0"/>
          </a:p>
        </p:txBody>
      </p:sp>
      <p:sp>
        <p:nvSpPr>
          <p:cNvPr id="3" name="Text Placeholder 2">
            <a:extLst>
              <a:ext uri="{FF2B5EF4-FFF2-40B4-BE49-F238E27FC236}">
                <a16:creationId xmlns:a16="http://schemas.microsoft.com/office/drawing/2014/main" id="{312F516A-9EEB-3442-A0EB-8F1F04B61079}"/>
              </a:ext>
            </a:extLst>
          </p:cNvPr>
          <p:cNvSpPr>
            <a:spLocks noGrp="1"/>
          </p:cNvSpPr>
          <p:nvPr>
            <p:ph type="body" sz="half" idx="12"/>
          </p:nvPr>
        </p:nvSpPr>
        <p:spPr>
          <a:xfrm>
            <a:off x="9413083" y="2418702"/>
            <a:ext cx="8157368" cy="5873331"/>
          </a:xfrm>
        </p:spPr>
        <p:txBody>
          <a:bodyPr/>
          <a:lstStyle/>
          <a:p>
            <a:pPr marL="0" indent="0">
              <a:buNone/>
            </a:pPr>
            <a:r>
              <a:rPr lang="en-US" sz="3200" dirty="0"/>
              <a:t>Multi-armed bandit A/Bn tests</a:t>
            </a:r>
          </a:p>
          <a:p>
            <a:pPr marL="0" indent="0">
              <a:buNone/>
            </a:pPr>
            <a:r>
              <a:rPr lang="en-US" sz="3200" b="0" dirty="0"/>
              <a:t>Three or more options are tested simultaneously.</a:t>
            </a:r>
          </a:p>
          <a:p>
            <a:pPr marL="0" indent="0">
              <a:buNone/>
            </a:pPr>
            <a:endParaRPr lang="en-US" sz="3200" b="0" dirty="0"/>
          </a:p>
          <a:p>
            <a:pPr marL="0" indent="0">
              <a:buNone/>
            </a:pPr>
            <a:r>
              <a:rPr lang="en-US" sz="3200" b="0" dirty="0"/>
              <a:t>Traffic is diverted to the most successful option at a given point in time, while continuing to run and evaluate other options for a smaller percentage of the traffic.</a:t>
            </a:r>
          </a:p>
          <a:p>
            <a:pPr marL="0" indent="0">
              <a:buNone/>
            </a:pPr>
            <a:endParaRPr lang="en-US" sz="3200" b="0" dirty="0"/>
          </a:p>
          <a:p>
            <a:pPr marL="0" indent="0">
              <a:buNone/>
            </a:pPr>
            <a:r>
              <a:rPr lang="en-US" sz="3200" b="0" dirty="0"/>
              <a:t>Useful when traffic volume is high and campaign duration is short.</a:t>
            </a:r>
          </a:p>
        </p:txBody>
      </p:sp>
    </p:spTree>
    <p:extLst>
      <p:ext uri="{BB962C8B-B14F-4D97-AF65-F5344CB8AC3E}">
        <p14:creationId xmlns:p14="http://schemas.microsoft.com/office/powerpoint/2010/main" val="118798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rgbClr val="C00000"/>
                </a:solidFill>
              </a:rPr>
              <a:t>Example: A/B testing display ads</a:t>
            </a:r>
          </a:p>
        </p:txBody>
      </p:sp>
      <p:sp>
        <p:nvSpPr>
          <p:cNvPr id="6" name="Text Placeholder 5">
            <a:extLst>
              <a:ext uri="{FF2B5EF4-FFF2-40B4-BE49-F238E27FC236}">
                <a16:creationId xmlns:a16="http://schemas.microsoft.com/office/drawing/2014/main" id="{F134F354-9F6C-B445-9B9A-63C4382D211A}"/>
              </a:ext>
            </a:extLst>
          </p:cNvPr>
          <p:cNvSpPr>
            <a:spLocks noGrp="1"/>
          </p:cNvSpPr>
          <p:nvPr>
            <p:ph type="body" sz="half" idx="11"/>
          </p:nvPr>
        </p:nvSpPr>
        <p:spPr/>
        <p:txBody>
          <a:bodyPr/>
          <a:lstStyle/>
          <a:p>
            <a:endParaRPr lang="en-FI"/>
          </a:p>
        </p:txBody>
      </p:sp>
      <p:sp>
        <p:nvSpPr>
          <p:cNvPr id="8" name="Text Placeholder 7">
            <a:extLst>
              <a:ext uri="{FF2B5EF4-FFF2-40B4-BE49-F238E27FC236}">
                <a16:creationId xmlns:a16="http://schemas.microsoft.com/office/drawing/2014/main" id="{5E327713-678B-1D44-ABA3-AF1EDB435332}"/>
              </a:ext>
            </a:extLst>
          </p:cNvPr>
          <p:cNvSpPr>
            <a:spLocks noGrp="1"/>
          </p:cNvSpPr>
          <p:nvPr>
            <p:ph type="body" sz="half" idx="12"/>
          </p:nvPr>
        </p:nvSpPr>
        <p:spPr/>
        <p:txBody>
          <a:bodyPr/>
          <a:lstStyle/>
          <a:p>
            <a:endParaRPr lang="en-FI"/>
          </a:p>
        </p:txBody>
      </p:sp>
      <p:pic>
        <p:nvPicPr>
          <p:cNvPr id="12" name="Picture 11" descr="Diagram, timeline&#10;&#10;Description automatically generated">
            <a:extLst>
              <a:ext uri="{FF2B5EF4-FFF2-40B4-BE49-F238E27FC236}">
                <a16:creationId xmlns:a16="http://schemas.microsoft.com/office/drawing/2014/main" id="{AA6C2C0E-F9F0-0243-8ABD-602EF9620F9D}"/>
              </a:ext>
            </a:extLst>
          </p:cNvPr>
          <p:cNvPicPr>
            <a:picLocks noChangeAspect="1"/>
          </p:cNvPicPr>
          <p:nvPr/>
        </p:nvPicPr>
        <p:blipFill>
          <a:blip r:embed="rId3"/>
          <a:stretch>
            <a:fillRect/>
          </a:stretch>
        </p:blipFill>
        <p:spPr>
          <a:xfrm>
            <a:off x="1210503" y="2831400"/>
            <a:ext cx="15328832" cy="6069806"/>
          </a:xfrm>
          <a:prstGeom prst="rect">
            <a:avLst/>
          </a:prstGeom>
        </p:spPr>
      </p:pic>
    </p:spTree>
    <p:extLst>
      <p:ext uri="{BB962C8B-B14F-4D97-AF65-F5344CB8AC3E}">
        <p14:creationId xmlns:p14="http://schemas.microsoft.com/office/powerpoint/2010/main" val="110227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BCF718-0C64-1B49-BF6A-4D673DEC8302}"/>
              </a:ext>
            </a:extLst>
          </p:cNvPr>
          <p:cNvSpPr>
            <a:spLocks noGrp="1"/>
          </p:cNvSpPr>
          <p:nvPr>
            <p:ph type="body" sz="half" idx="10"/>
          </p:nvPr>
        </p:nvSpPr>
        <p:spPr/>
        <p:txBody>
          <a:bodyPr/>
          <a:lstStyle/>
          <a:p>
            <a:endParaRPr lang="en-US"/>
          </a:p>
        </p:txBody>
      </p:sp>
      <p:sp>
        <p:nvSpPr>
          <p:cNvPr id="3" name="Text Placeholder 2">
            <a:extLst>
              <a:ext uri="{FF2B5EF4-FFF2-40B4-BE49-F238E27FC236}">
                <a16:creationId xmlns:a16="http://schemas.microsoft.com/office/drawing/2014/main" id="{D265B270-2F97-2E4D-A56C-2C9AFEA166A9}"/>
              </a:ext>
            </a:extLst>
          </p:cNvPr>
          <p:cNvSpPr>
            <a:spLocks noGrp="1"/>
          </p:cNvSpPr>
          <p:nvPr>
            <p:ph type="body" sz="half" idx="11"/>
          </p:nvPr>
        </p:nvSpPr>
        <p:spPr/>
        <p:txBody>
          <a:bodyPr/>
          <a:lstStyle/>
          <a:p>
            <a:endParaRPr lang="en-US"/>
          </a:p>
        </p:txBody>
      </p:sp>
      <p:pic>
        <p:nvPicPr>
          <p:cNvPr id="2050" name="Picture 2" descr="Tesla&amp;#39;s Full Self Driving Beta Has Changed the Game | by Lewis Gavin | The  Startup | Medium">
            <a:extLst>
              <a:ext uri="{FF2B5EF4-FFF2-40B4-BE49-F238E27FC236}">
                <a16:creationId xmlns:a16="http://schemas.microsoft.com/office/drawing/2014/main" id="{F665AFFD-00B8-1344-968D-2F813CF95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109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303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Multiple approaches can be used to solve the same problem</a:t>
            </a:r>
          </a:p>
        </p:txBody>
      </p:sp>
      <p:sp>
        <p:nvSpPr>
          <p:cNvPr id="2" name="Text Placeholder 1">
            <a:extLst>
              <a:ext uri="{FF2B5EF4-FFF2-40B4-BE49-F238E27FC236}">
                <a16:creationId xmlns:a16="http://schemas.microsoft.com/office/drawing/2014/main" id="{F7431D59-5988-7949-886B-21E96322EB24}"/>
              </a:ext>
            </a:extLst>
          </p:cNvPr>
          <p:cNvSpPr>
            <a:spLocks noGrp="1"/>
          </p:cNvSpPr>
          <p:nvPr>
            <p:ph type="body" sz="half" idx="11"/>
          </p:nvPr>
        </p:nvSpPr>
        <p:spPr/>
        <p:txBody>
          <a:bodyPr/>
          <a:lstStyle/>
          <a:p>
            <a:pPr marL="0" indent="0">
              <a:buNone/>
            </a:pPr>
            <a:endParaRPr lang="en-FI" sz="3200" dirty="0"/>
          </a:p>
          <a:p>
            <a:pPr marL="0" indent="0">
              <a:buNone/>
            </a:pPr>
            <a:r>
              <a:rPr lang="en-FI" sz="3200" dirty="0"/>
              <a:t>Supervised learning</a:t>
            </a:r>
          </a:p>
          <a:p>
            <a:pPr marL="0" indent="0">
              <a:buNone/>
            </a:pPr>
            <a:r>
              <a:rPr lang="en-FI" sz="3200" b="0" dirty="0">
                <a:solidFill>
                  <a:srgbClr val="0070C0"/>
                </a:solidFill>
              </a:rPr>
              <a:t>Bot detection</a:t>
            </a:r>
            <a:r>
              <a:rPr lang="en-FI" sz="3200" b="0" dirty="0"/>
              <a:t>: use training data that consists of human and bot behavior on website</a:t>
            </a:r>
          </a:p>
          <a:p>
            <a:pPr marL="0" indent="0">
              <a:buNone/>
            </a:pPr>
            <a:endParaRPr lang="en-FI" sz="3200" b="0" dirty="0"/>
          </a:p>
          <a:p>
            <a:pPr marL="0" indent="0">
              <a:buNone/>
            </a:pPr>
            <a:r>
              <a:rPr lang="en-FI" sz="3200" b="0" dirty="0">
                <a:solidFill>
                  <a:srgbClr val="0070C0"/>
                </a:solidFill>
              </a:rPr>
              <a:t>Personalized recommendation</a:t>
            </a:r>
            <a:r>
              <a:rPr lang="en-FI" sz="3200" b="0" dirty="0"/>
              <a:t>s: use data to predict whether users will watch a movie </a:t>
            </a:r>
          </a:p>
          <a:p>
            <a:pPr marL="0" indent="0">
              <a:buNone/>
            </a:pPr>
            <a:endParaRPr lang="en-US" sz="3200" b="0" dirty="0"/>
          </a:p>
        </p:txBody>
      </p:sp>
      <p:sp>
        <p:nvSpPr>
          <p:cNvPr id="3" name="Text Placeholder 2">
            <a:extLst>
              <a:ext uri="{FF2B5EF4-FFF2-40B4-BE49-F238E27FC236}">
                <a16:creationId xmlns:a16="http://schemas.microsoft.com/office/drawing/2014/main" id="{312F516A-9EEB-3442-A0EB-8F1F04B61079}"/>
              </a:ext>
            </a:extLst>
          </p:cNvPr>
          <p:cNvSpPr>
            <a:spLocks noGrp="1"/>
          </p:cNvSpPr>
          <p:nvPr>
            <p:ph type="body" sz="half" idx="12"/>
          </p:nvPr>
        </p:nvSpPr>
        <p:spPr/>
        <p:txBody>
          <a:bodyPr/>
          <a:lstStyle/>
          <a:p>
            <a:pPr marL="0" indent="0">
              <a:buNone/>
            </a:pPr>
            <a:endParaRPr lang="en-US" sz="3200" dirty="0"/>
          </a:p>
          <a:p>
            <a:pPr marL="0" indent="0">
              <a:buNone/>
            </a:pPr>
            <a:r>
              <a:rPr lang="en-US" sz="3200" dirty="0"/>
              <a:t>Unsupervised learning</a:t>
            </a:r>
          </a:p>
          <a:p>
            <a:pPr marL="0" indent="0">
              <a:buNone/>
            </a:pPr>
            <a:r>
              <a:rPr lang="en-US" sz="3200" b="0" dirty="0">
                <a:solidFill>
                  <a:srgbClr val="0070C0"/>
                </a:solidFill>
              </a:rPr>
              <a:t>Bot detection</a:t>
            </a:r>
            <a:r>
              <a:rPr lang="en-US" sz="3200" b="0" dirty="0"/>
              <a:t>: look for patterns in behavior to detect abnormal website activity</a:t>
            </a:r>
          </a:p>
          <a:p>
            <a:pPr marL="0" indent="0">
              <a:buNone/>
            </a:pPr>
            <a:endParaRPr lang="en-US" sz="3200" b="0" dirty="0"/>
          </a:p>
          <a:p>
            <a:pPr marL="0" indent="0">
              <a:buNone/>
            </a:pPr>
            <a:r>
              <a:rPr lang="en-US" sz="3200" b="0" dirty="0">
                <a:solidFill>
                  <a:srgbClr val="0070C0"/>
                </a:solidFill>
              </a:rPr>
              <a:t>Personalized recommendations</a:t>
            </a:r>
            <a:r>
              <a:rPr lang="en-US" sz="3200" b="0" dirty="0"/>
              <a:t>: assign users into “taste communities”</a:t>
            </a:r>
          </a:p>
          <a:p>
            <a:pPr marL="0" indent="0">
              <a:buNone/>
            </a:pPr>
            <a:endParaRPr lang="en-US" sz="3200" b="0" dirty="0"/>
          </a:p>
          <a:p>
            <a:pPr marL="0" indent="0">
              <a:buNone/>
            </a:pPr>
            <a:endParaRPr lang="en-US" sz="3200" b="0" dirty="0"/>
          </a:p>
        </p:txBody>
      </p:sp>
    </p:spTree>
    <p:extLst>
      <p:ext uri="{BB962C8B-B14F-4D97-AF65-F5344CB8AC3E}">
        <p14:creationId xmlns:p14="http://schemas.microsoft.com/office/powerpoint/2010/main" val="1997060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D9934D-3CD8-3C40-AEC5-0DEC33919CE5}"/>
              </a:ext>
            </a:extLst>
          </p:cNvPr>
          <p:cNvSpPr>
            <a:spLocks noGrp="1"/>
          </p:cNvSpPr>
          <p:nvPr>
            <p:ph type="body" sz="half" idx="11"/>
          </p:nvPr>
        </p:nvSpPr>
        <p:spPr/>
        <p:txBody>
          <a:bodyPr/>
          <a:lstStyle/>
          <a:p>
            <a:r>
              <a:rPr lang="en-US" dirty="0"/>
              <a:t>Will artificial intelligence render human marketers useless?</a:t>
            </a:r>
          </a:p>
        </p:txBody>
      </p:sp>
    </p:spTree>
    <p:extLst>
      <p:ext uri="{BB962C8B-B14F-4D97-AF65-F5344CB8AC3E}">
        <p14:creationId xmlns:p14="http://schemas.microsoft.com/office/powerpoint/2010/main" val="260931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Types of artificial intelligence</a:t>
            </a:r>
          </a:p>
        </p:txBody>
      </p:sp>
      <p:sp>
        <p:nvSpPr>
          <p:cNvPr id="3" name="TextBox 2">
            <a:extLst>
              <a:ext uri="{FF2B5EF4-FFF2-40B4-BE49-F238E27FC236}">
                <a16:creationId xmlns:a16="http://schemas.microsoft.com/office/drawing/2014/main" id="{C8CB1C62-F4FB-924F-B9BF-282BAEEB35E7}"/>
              </a:ext>
            </a:extLst>
          </p:cNvPr>
          <p:cNvSpPr txBox="1"/>
          <p:nvPr/>
        </p:nvSpPr>
        <p:spPr>
          <a:xfrm>
            <a:off x="14513256" y="9319187"/>
            <a:ext cx="3057247" cy="369332"/>
          </a:xfrm>
          <a:prstGeom prst="rect">
            <a:avLst/>
          </a:prstGeom>
          <a:noFill/>
        </p:spPr>
        <p:txBody>
          <a:bodyPr wrap="none" rtlCol="0">
            <a:spAutoFit/>
          </a:bodyPr>
          <a:lstStyle/>
          <a:p>
            <a:r>
              <a:rPr lang="fi-FI" sz="1800" dirty="0" err="1"/>
              <a:t>Source</a:t>
            </a:r>
            <a:r>
              <a:rPr lang="fi-FI" sz="1800" dirty="0"/>
              <a:t>: Huang &amp; </a:t>
            </a:r>
            <a:r>
              <a:rPr lang="fi-FI" sz="1800" dirty="0" err="1"/>
              <a:t>Rust</a:t>
            </a:r>
            <a:r>
              <a:rPr lang="fi-FI" sz="1800" dirty="0"/>
              <a:t> 2017</a:t>
            </a:r>
            <a:endParaRPr lang="en-FI" sz="1800" dirty="0"/>
          </a:p>
        </p:txBody>
      </p:sp>
      <p:graphicFrame>
        <p:nvGraphicFramePr>
          <p:cNvPr id="2" name="Table 1">
            <a:extLst>
              <a:ext uri="{FF2B5EF4-FFF2-40B4-BE49-F238E27FC236}">
                <a16:creationId xmlns:a16="http://schemas.microsoft.com/office/drawing/2014/main" id="{D4E48272-6355-534A-88E6-21FD7CDA578D}"/>
              </a:ext>
            </a:extLst>
          </p:cNvPr>
          <p:cNvGraphicFramePr>
            <a:graphicFrameLocks noGrp="1"/>
          </p:cNvGraphicFramePr>
          <p:nvPr>
            <p:extLst>
              <p:ext uri="{D42A27DB-BD31-4B8C-83A1-F6EECF244321}">
                <p14:modId xmlns:p14="http://schemas.microsoft.com/office/powerpoint/2010/main" val="2952158983"/>
              </p:ext>
            </p:extLst>
          </p:nvPr>
        </p:nvGraphicFramePr>
        <p:xfrm>
          <a:off x="584709" y="2994660"/>
          <a:ext cx="16985794" cy="5440680"/>
        </p:xfrm>
        <a:graphic>
          <a:graphicData uri="http://schemas.openxmlformats.org/drawingml/2006/table">
            <a:tbl>
              <a:tblPr firstRow="1" bandRow="1">
                <a:tableStyleId>{22838BEF-8BB2-4498-84A7-C5851F593DF1}</a:tableStyleId>
              </a:tblPr>
              <a:tblGrid>
                <a:gridCol w="3232911">
                  <a:extLst>
                    <a:ext uri="{9D8B030D-6E8A-4147-A177-3AD203B41FA5}">
                      <a16:colId xmlns:a16="http://schemas.microsoft.com/office/drawing/2014/main" val="2233593173"/>
                    </a:ext>
                  </a:extLst>
                </a:gridCol>
                <a:gridCol w="5523201">
                  <a:extLst>
                    <a:ext uri="{9D8B030D-6E8A-4147-A177-3AD203B41FA5}">
                      <a16:colId xmlns:a16="http://schemas.microsoft.com/office/drawing/2014/main" val="3522287851"/>
                    </a:ext>
                  </a:extLst>
                </a:gridCol>
                <a:gridCol w="8229682">
                  <a:extLst>
                    <a:ext uri="{9D8B030D-6E8A-4147-A177-3AD203B41FA5}">
                      <a16:colId xmlns:a16="http://schemas.microsoft.com/office/drawing/2014/main" val="3169530813"/>
                    </a:ext>
                  </a:extLst>
                </a:gridCol>
              </a:tblGrid>
              <a:tr h="974932">
                <a:tc>
                  <a:txBody>
                    <a:bodyPr/>
                    <a:lstStyle/>
                    <a:p>
                      <a:pPr marL="72000" algn="l" fontAlgn="b">
                        <a:spcBef>
                          <a:spcPts val="20"/>
                        </a:spcBef>
                      </a:pPr>
                      <a:r>
                        <a:rPr lang="en-US" sz="2800" u="none" strike="noStrike" dirty="0">
                          <a:effectLst/>
                        </a:rPr>
                        <a:t>Type of intelligence</a:t>
                      </a:r>
                      <a:endParaRPr lang="en-US" sz="2800" b="1" i="0" u="none" strike="noStrike" dirty="0">
                        <a:solidFill>
                          <a:srgbClr val="000000"/>
                        </a:solidFill>
                        <a:effectLst/>
                        <a:latin typeface="Calibri" panose="020F0502020204030204" pitchFamily="34" charset="0"/>
                      </a:endParaRPr>
                    </a:p>
                  </a:txBody>
                  <a:tcPr marL="36000" marR="36000" marT="36000" marB="36000" anchor="b"/>
                </a:tc>
                <a:tc>
                  <a:txBody>
                    <a:bodyPr/>
                    <a:lstStyle/>
                    <a:p>
                      <a:pPr marL="72000" algn="l" fontAlgn="b">
                        <a:spcBef>
                          <a:spcPts val="20"/>
                        </a:spcBef>
                      </a:pPr>
                      <a:r>
                        <a:rPr lang="en-US" sz="2800" u="none" strike="noStrike" dirty="0">
                          <a:effectLst/>
                        </a:rPr>
                        <a:t>Description</a:t>
                      </a:r>
                      <a:endParaRPr lang="en-US" sz="2800" b="1" i="0" u="none" strike="noStrike" dirty="0">
                        <a:solidFill>
                          <a:srgbClr val="000000"/>
                        </a:solidFill>
                        <a:effectLst/>
                        <a:latin typeface="Calibri" panose="020F0502020204030204" pitchFamily="34" charset="0"/>
                      </a:endParaRPr>
                    </a:p>
                  </a:txBody>
                  <a:tcPr marL="36000" marR="36000" marT="36000" marB="36000" anchor="b"/>
                </a:tc>
                <a:tc>
                  <a:txBody>
                    <a:bodyPr/>
                    <a:lstStyle/>
                    <a:p>
                      <a:pPr marL="72000" algn="l" fontAlgn="b">
                        <a:spcBef>
                          <a:spcPts val="20"/>
                        </a:spcBef>
                      </a:pPr>
                      <a:r>
                        <a:rPr lang="en-US" sz="2800" u="none" strike="noStrike" dirty="0">
                          <a:effectLst/>
                        </a:rPr>
                        <a:t>Required technology</a:t>
                      </a:r>
                      <a:endParaRPr lang="en-US" sz="2800" b="1" i="0" u="none" strike="noStrike" dirty="0">
                        <a:solidFill>
                          <a:srgbClr val="000000"/>
                        </a:solidFill>
                        <a:effectLst/>
                        <a:latin typeface="Calibri" panose="020F0502020204030204" pitchFamily="34" charset="0"/>
                      </a:endParaRPr>
                    </a:p>
                  </a:txBody>
                  <a:tcPr marL="36000" marR="36000" marT="36000" marB="36000" anchor="b"/>
                </a:tc>
                <a:extLst>
                  <a:ext uri="{0D108BD9-81ED-4DB2-BD59-A6C34878D82A}">
                    <a16:rowId xmlns:a16="http://schemas.microsoft.com/office/drawing/2014/main" val="3247178582"/>
                  </a:ext>
                </a:extLst>
              </a:tr>
              <a:tr h="1457018">
                <a:tc>
                  <a:txBody>
                    <a:bodyPr/>
                    <a:lstStyle/>
                    <a:p>
                      <a:pPr marL="72000" algn="l" fontAlgn="b">
                        <a:spcBef>
                          <a:spcPts val="20"/>
                        </a:spcBef>
                      </a:pPr>
                      <a:r>
                        <a:rPr lang="en-US" sz="2800" u="none" strike="noStrike" dirty="0">
                          <a:effectLst/>
                        </a:rPr>
                        <a:t>Mechanic </a:t>
                      </a:r>
                      <a:endParaRPr lang="en-US" sz="28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marL="72000" algn="l" fontAlgn="b">
                        <a:spcBef>
                          <a:spcPts val="20"/>
                        </a:spcBef>
                      </a:pPr>
                      <a:r>
                        <a:rPr lang="en-US" sz="2800" u="none" strike="noStrike" dirty="0">
                          <a:effectLst/>
                        </a:rPr>
                        <a:t>Minimal degree of learning, precision and efficiency is important </a:t>
                      </a:r>
                      <a:endParaRPr lang="en-US" sz="28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marL="72000" algn="l" fontAlgn="b">
                        <a:spcBef>
                          <a:spcPts val="20"/>
                        </a:spcBef>
                      </a:pPr>
                      <a:r>
                        <a:rPr lang="en-US" sz="2800" u="none" strike="noStrike" dirty="0">
                          <a:effectLst/>
                        </a:rPr>
                        <a:t>Marketing automation, robotic process automation, rule-based software solutions </a:t>
                      </a:r>
                      <a:endParaRPr lang="en-US" sz="28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957246317"/>
                  </a:ext>
                </a:extLst>
              </a:tr>
              <a:tr h="1058866">
                <a:tc>
                  <a:txBody>
                    <a:bodyPr/>
                    <a:lstStyle/>
                    <a:p>
                      <a:pPr marL="72000" algn="l" fontAlgn="b">
                        <a:spcBef>
                          <a:spcPts val="20"/>
                        </a:spcBef>
                      </a:pPr>
                      <a:r>
                        <a:rPr lang="en-US" sz="2800" u="none" strike="noStrike" dirty="0">
                          <a:solidFill>
                            <a:srgbClr val="C00000"/>
                          </a:solidFill>
                          <a:effectLst/>
                        </a:rPr>
                        <a:t>Analytic </a:t>
                      </a:r>
                      <a:endParaRPr lang="en-US" sz="2800" b="0" i="0" u="none" strike="noStrike" dirty="0">
                        <a:solidFill>
                          <a:srgbClr val="C00000"/>
                        </a:solidFill>
                        <a:effectLst/>
                        <a:latin typeface="Calibri" panose="020F0502020204030204" pitchFamily="34" charset="0"/>
                      </a:endParaRPr>
                    </a:p>
                  </a:txBody>
                  <a:tcPr marL="36000" marR="36000" marT="36000" marB="36000" anchor="ctr"/>
                </a:tc>
                <a:tc>
                  <a:txBody>
                    <a:bodyPr/>
                    <a:lstStyle/>
                    <a:p>
                      <a:pPr marL="72000" algn="l" fontAlgn="b">
                        <a:spcBef>
                          <a:spcPts val="20"/>
                        </a:spcBef>
                      </a:pPr>
                      <a:r>
                        <a:rPr lang="en-US" sz="2800" u="none" strike="noStrike" dirty="0">
                          <a:solidFill>
                            <a:srgbClr val="C00000"/>
                          </a:solidFill>
                          <a:effectLst/>
                        </a:rPr>
                        <a:t>Learning and adaptation based on experience/data </a:t>
                      </a:r>
                      <a:endParaRPr lang="en-US" sz="2800" b="0" i="0" u="none" strike="noStrike" dirty="0">
                        <a:solidFill>
                          <a:srgbClr val="C00000"/>
                        </a:solidFill>
                        <a:effectLst/>
                        <a:latin typeface="Calibri" panose="020F0502020204030204" pitchFamily="34" charset="0"/>
                      </a:endParaRPr>
                    </a:p>
                  </a:txBody>
                  <a:tcPr marL="36000" marR="36000" marT="36000" marB="36000" anchor="ctr"/>
                </a:tc>
                <a:tc>
                  <a:txBody>
                    <a:bodyPr/>
                    <a:lstStyle/>
                    <a:p>
                      <a:pPr marL="72000" algn="l" fontAlgn="b">
                        <a:spcBef>
                          <a:spcPts val="20"/>
                        </a:spcBef>
                      </a:pPr>
                      <a:r>
                        <a:rPr lang="en-US" sz="2800" u="none" strike="noStrike" dirty="0">
                          <a:solidFill>
                            <a:srgbClr val="C00000"/>
                          </a:solidFill>
                          <a:effectLst/>
                        </a:rPr>
                        <a:t>Traditional machine learning – we are here!</a:t>
                      </a:r>
                      <a:endParaRPr lang="en-US" sz="2800" b="0" i="0" u="none" strike="noStrike" dirty="0">
                        <a:solidFill>
                          <a:srgbClr val="C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093563717"/>
                  </a:ext>
                </a:extLst>
              </a:tr>
              <a:tr h="974932">
                <a:tc>
                  <a:txBody>
                    <a:bodyPr/>
                    <a:lstStyle/>
                    <a:p>
                      <a:pPr marL="72000" algn="l" fontAlgn="b">
                        <a:spcBef>
                          <a:spcPts val="20"/>
                        </a:spcBef>
                      </a:pPr>
                      <a:r>
                        <a:rPr lang="en-US" sz="2800" u="none" strike="noStrike" dirty="0">
                          <a:effectLst/>
                        </a:rPr>
                        <a:t>Intuitive </a:t>
                      </a:r>
                      <a:endParaRPr lang="en-US" sz="28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marL="72000" algn="l" fontAlgn="b">
                        <a:spcBef>
                          <a:spcPts val="20"/>
                        </a:spcBef>
                      </a:pPr>
                      <a:r>
                        <a:rPr lang="en-US" sz="2800" u="none" strike="noStrike" dirty="0">
                          <a:effectLst/>
                        </a:rPr>
                        <a:t>Flexible learning and adaptation based on (lots of) data</a:t>
                      </a:r>
                      <a:endParaRPr lang="en-US" sz="28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marL="72000" algn="l" fontAlgn="b">
                        <a:spcBef>
                          <a:spcPts val="20"/>
                        </a:spcBef>
                      </a:pPr>
                      <a:r>
                        <a:rPr lang="en-US" sz="2800" u="none" strike="noStrike" dirty="0">
                          <a:effectLst/>
                        </a:rPr>
                        <a:t>Complex machine learning systems (e.g., deep learning) </a:t>
                      </a:r>
                      <a:endParaRPr lang="en-US" sz="28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886610898"/>
                  </a:ext>
                </a:extLst>
              </a:tr>
              <a:tr h="974932">
                <a:tc>
                  <a:txBody>
                    <a:bodyPr/>
                    <a:lstStyle/>
                    <a:p>
                      <a:pPr marL="72000" algn="l" fontAlgn="b">
                        <a:spcBef>
                          <a:spcPts val="20"/>
                        </a:spcBef>
                      </a:pPr>
                      <a:r>
                        <a:rPr lang="en-US" sz="2800" u="none" strike="noStrike" dirty="0">
                          <a:effectLst/>
                        </a:rPr>
                        <a:t>Emphatic </a:t>
                      </a:r>
                      <a:endParaRPr lang="en-US" sz="28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marL="72000" algn="l" fontAlgn="b">
                        <a:spcBef>
                          <a:spcPts val="20"/>
                        </a:spcBef>
                      </a:pPr>
                      <a:r>
                        <a:rPr lang="en-US" sz="2800" u="none" strike="noStrike" dirty="0">
                          <a:effectLst/>
                        </a:rPr>
                        <a:t>Learning and adaptation based on understanding others </a:t>
                      </a:r>
                      <a:endParaRPr lang="en-US" sz="2800" b="0" i="0" u="none" strike="noStrike" dirty="0">
                        <a:solidFill>
                          <a:srgbClr val="000000"/>
                        </a:solidFill>
                        <a:effectLst/>
                        <a:latin typeface="Calibri" panose="020F0502020204030204" pitchFamily="34" charset="0"/>
                      </a:endParaRPr>
                    </a:p>
                  </a:txBody>
                  <a:tcPr marL="36000" marR="36000" marT="36000" marB="36000" anchor="ctr"/>
                </a:tc>
                <a:tc>
                  <a:txBody>
                    <a:bodyPr/>
                    <a:lstStyle/>
                    <a:p>
                      <a:pPr marL="72000" algn="l" fontAlgn="b">
                        <a:spcBef>
                          <a:spcPts val="20"/>
                        </a:spcBef>
                      </a:pPr>
                      <a:r>
                        <a:rPr lang="en-US" sz="2800" u="none" strike="noStrike" dirty="0">
                          <a:effectLst/>
                        </a:rPr>
                        <a:t>Pretty much sci-fi</a:t>
                      </a:r>
                      <a:endParaRPr lang="en-US" sz="28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224756351"/>
                  </a:ext>
                </a:extLst>
              </a:tr>
            </a:tbl>
          </a:graphicData>
        </a:graphic>
      </p:graphicFrame>
    </p:spTree>
    <p:extLst>
      <p:ext uri="{BB962C8B-B14F-4D97-AF65-F5344CB8AC3E}">
        <p14:creationId xmlns:p14="http://schemas.microsoft.com/office/powerpoint/2010/main" val="1390371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Cautionary tales</a:t>
            </a:r>
          </a:p>
        </p:txBody>
      </p:sp>
      <p:sp>
        <p:nvSpPr>
          <p:cNvPr id="4" name="Text Placeholder 3">
            <a:extLst>
              <a:ext uri="{FF2B5EF4-FFF2-40B4-BE49-F238E27FC236}">
                <a16:creationId xmlns:a16="http://schemas.microsoft.com/office/drawing/2014/main" id="{7A022E1B-5E14-4842-A5B4-205A3DAC0D5A}"/>
              </a:ext>
            </a:extLst>
          </p:cNvPr>
          <p:cNvSpPr>
            <a:spLocks noGrp="1"/>
          </p:cNvSpPr>
          <p:nvPr>
            <p:ph type="body" sz="half" idx="11"/>
          </p:nvPr>
        </p:nvSpPr>
        <p:spPr/>
        <p:txBody>
          <a:bodyPr/>
          <a:lstStyle/>
          <a:p>
            <a:pPr marL="0" indent="0">
              <a:buNone/>
            </a:pPr>
            <a:r>
              <a:rPr lang="en-US" sz="2800" b="0" dirty="0"/>
              <a:t>“Machine-learning models are designed to respond to changes. But most are also fragile; </a:t>
            </a:r>
            <a:r>
              <a:rPr lang="en-US" sz="2800" b="0" dirty="0">
                <a:solidFill>
                  <a:schemeClr val="tx2"/>
                </a:solidFill>
              </a:rPr>
              <a:t>they perform badly when input data differs too much from the data they were trained on</a:t>
            </a:r>
            <a:r>
              <a:rPr lang="en-US" sz="2800" b="0" dirty="0"/>
              <a:t>. It is a mistake to assume you can set up an AI system and walk away, says Rajeev Sharma, global vice president at Pactera Edge: ‘AI is a living, breathing engine.’”</a:t>
            </a:r>
          </a:p>
          <a:p>
            <a:pPr marL="0" indent="0">
              <a:buNone/>
            </a:pPr>
            <a:endParaRPr lang="en-US" sz="2800" b="0" dirty="0"/>
          </a:p>
          <a:p>
            <a:pPr marL="0" indent="0">
              <a:buNone/>
            </a:pPr>
            <a:r>
              <a:rPr lang="en-US" sz="2800" b="0" dirty="0"/>
              <a:t>“The current crisis has also shown that </a:t>
            </a:r>
            <a:r>
              <a:rPr lang="en-US" sz="2800" b="0" dirty="0">
                <a:solidFill>
                  <a:schemeClr val="tx2"/>
                </a:solidFill>
              </a:rPr>
              <a:t>things can get worse than the fairly vanilla worst-case scenarios included in training sets</a:t>
            </a:r>
            <a:r>
              <a:rPr lang="en-US" sz="2800" b="0" dirty="0"/>
              <a:t>.” </a:t>
            </a:r>
            <a:endParaRPr lang="en-FI" sz="2800" b="0" dirty="0"/>
          </a:p>
        </p:txBody>
      </p:sp>
      <p:sp>
        <p:nvSpPr>
          <p:cNvPr id="6" name="Text Placeholder 5">
            <a:extLst>
              <a:ext uri="{FF2B5EF4-FFF2-40B4-BE49-F238E27FC236}">
                <a16:creationId xmlns:a16="http://schemas.microsoft.com/office/drawing/2014/main" id="{0C42942F-2C3C-9941-A2F9-9DE04D4981C1}"/>
              </a:ext>
            </a:extLst>
          </p:cNvPr>
          <p:cNvSpPr>
            <a:spLocks noGrp="1"/>
          </p:cNvSpPr>
          <p:nvPr>
            <p:ph type="body" sz="half" idx="12"/>
          </p:nvPr>
        </p:nvSpPr>
        <p:spPr/>
        <p:txBody>
          <a:bodyPr/>
          <a:lstStyle/>
          <a:p>
            <a:endParaRPr lang="en-FI" dirty="0"/>
          </a:p>
        </p:txBody>
      </p:sp>
      <p:pic>
        <p:nvPicPr>
          <p:cNvPr id="8" name="Picture 7" descr="A screenshot of a cell phone&#10;&#10;Description automatically generated">
            <a:extLst>
              <a:ext uri="{FF2B5EF4-FFF2-40B4-BE49-F238E27FC236}">
                <a16:creationId xmlns:a16="http://schemas.microsoft.com/office/drawing/2014/main" id="{4000E57A-5B42-7C4A-B865-B0EFB2B634D0}"/>
              </a:ext>
            </a:extLst>
          </p:cNvPr>
          <p:cNvPicPr>
            <a:picLocks noChangeAspect="1"/>
          </p:cNvPicPr>
          <p:nvPr/>
        </p:nvPicPr>
        <p:blipFill>
          <a:blip r:embed="rId3"/>
          <a:stretch>
            <a:fillRect/>
          </a:stretch>
        </p:blipFill>
        <p:spPr>
          <a:xfrm>
            <a:off x="9391650" y="2477294"/>
            <a:ext cx="8178800" cy="5334000"/>
          </a:xfrm>
          <a:prstGeom prst="rect">
            <a:avLst/>
          </a:prstGeom>
        </p:spPr>
      </p:pic>
      <p:sp>
        <p:nvSpPr>
          <p:cNvPr id="9" name="TextBox 8">
            <a:extLst>
              <a:ext uri="{FF2B5EF4-FFF2-40B4-BE49-F238E27FC236}">
                <a16:creationId xmlns:a16="http://schemas.microsoft.com/office/drawing/2014/main" id="{65B4A227-FF96-1041-9CDD-91D11F4BB66C}"/>
              </a:ext>
            </a:extLst>
          </p:cNvPr>
          <p:cNvSpPr txBox="1"/>
          <p:nvPr/>
        </p:nvSpPr>
        <p:spPr>
          <a:xfrm>
            <a:off x="3010946" y="9718123"/>
            <a:ext cx="14569053" cy="369332"/>
          </a:xfrm>
          <a:prstGeom prst="rect">
            <a:avLst/>
          </a:prstGeom>
          <a:noFill/>
        </p:spPr>
        <p:txBody>
          <a:bodyPr wrap="none" rtlCol="0">
            <a:spAutoFit/>
          </a:bodyPr>
          <a:lstStyle/>
          <a:p>
            <a:r>
              <a:rPr lang="en-US" sz="1800" dirty="0"/>
              <a:t>https://</a:t>
            </a:r>
            <a:r>
              <a:rPr lang="en-US" sz="1800" dirty="0" err="1"/>
              <a:t>www.technologyreview.com</a:t>
            </a:r>
            <a:r>
              <a:rPr lang="en-US" sz="1800" dirty="0"/>
              <a:t>/2020/05/11/1001563/covid-pandemic-broken-ai-machine-learning-amazon-retail-fraud-humans-in-the-loop</a:t>
            </a:r>
            <a:endParaRPr lang="en-FI" sz="1800" dirty="0"/>
          </a:p>
        </p:txBody>
      </p:sp>
    </p:spTree>
    <p:extLst>
      <p:ext uri="{BB962C8B-B14F-4D97-AF65-F5344CB8AC3E}">
        <p14:creationId xmlns:p14="http://schemas.microsoft.com/office/powerpoint/2010/main" val="3720062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US" dirty="0">
                <a:solidFill>
                  <a:schemeClr val="tx2"/>
                </a:solidFill>
              </a:rPr>
              <a:t>Cautionary tales</a:t>
            </a:r>
          </a:p>
        </p:txBody>
      </p:sp>
      <p:sp>
        <p:nvSpPr>
          <p:cNvPr id="4" name="Text Placeholder 3">
            <a:extLst>
              <a:ext uri="{FF2B5EF4-FFF2-40B4-BE49-F238E27FC236}">
                <a16:creationId xmlns:a16="http://schemas.microsoft.com/office/drawing/2014/main" id="{7A022E1B-5E14-4842-A5B4-205A3DAC0D5A}"/>
              </a:ext>
            </a:extLst>
          </p:cNvPr>
          <p:cNvSpPr>
            <a:spLocks noGrp="1"/>
          </p:cNvSpPr>
          <p:nvPr>
            <p:ph type="body" sz="half" idx="11"/>
          </p:nvPr>
        </p:nvSpPr>
        <p:spPr/>
        <p:txBody>
          <a:bodyPr/>
          <a:lstStyle/>
          <a:p>
            <a:pPr marL="0" indent="0">
              <a:buNone/>
            </a:pPr>
            <a:r>
              <a:rPr lang="en-US" sz="2800" b="0" dirty="0"/>
              <a:t>“The team had been building computer programs since 2014 to review job applicants’ resumes with the aim of mechanizing the search for top talent.”</a:t>
            </a:r>
          </a:p>
          <a:p>
            <a:pPr marL="0" indent="0">
              <a:buNone/>
            </a:pPr>
            <a:endParaRPr lang="en-US" sz="2800" b="0" dirty="0"/>
          </a:p>
          <a:p>
            <a:pPr marL="0" indent="0">
              <a:buNone/>
            </a:pPr>
            <a:r>
              <a:rPr lang="en-US" sz="2800" b="0" dirty="0"/>
              <a:t>“By 2015, the company realized its new system was not rating candidates for software developer jobs and other technical posts in a gender-neutral way. That is because </a:t>
            </a:r>
            <a:r>
              <a:rPr lang="en-US" sz="2800" b="0" dirty="0">
                <a:solidFill>
                  <a:srgbClr val="C00000"/>
                </a:solidFill>
              </a:rPr>
              <a:t>Amazon’s computer models were trained to vet applicants by observing patterns in resumes</a:t>
            </a:r>
            <a:r>
              <a:rPr lang="en-US" sz="2800" b="0" dirty="0"/>
              <a:t> submitted to the company over a 10-year period. </a:t>
            </a:r>
            <a:r>
              <a:rPr lang="en-US" sz="2800" b="0" dirty="0">
                <a:solidFill>
                  <a:srgbClr val="C00000"/>
                </a:solidFill>
              </a:rPr>
              <a:t>Most came from men</a:t>
            </a:r>
            <a:r>
              <a:rPr lang="en-US" sz="2800" b="0" dirty="0"/>
              <a:t>, a reflection of male dominance across the tech industry.”</a:t>
            </a:r>
            <a:endParaRPr lang="en-FI" sz="2800" b="0" dirty="0"/>
          </a:p>
        </p:txBody>
      </p:sp>
      <p:sp>
        <p:nvSpPr>
          <p:cNvPr id="6" name="Text Placeholder 5">
            <a:extLst>
              <a:ext uri="{FF2B5EF4-FFF2-40B4-BE49-F238E27FC236}">
                <a16:creationId xmlns:a16="http://schemas.microsoft.com/office/drawing/2014/main" id="{0C42942F-2C3C-9941-A2F9-9DE04D4981C1}"/>
              </a:ext>
            </a:extLst>
          </p:cNvPr>
          <p:cNvSpPr>
            <a:spLocks noGrp="1"/>
          </p:cNvSpPr>
          <p:nvPr>
            <p:ph type="body" sz="half" idx="12"/>
          </p:nvPr>
        </p:nvSpPr>
        <p:spPr/>
        <p:txBody>
          <a:bodyPr/>
          <a:lstStyle/>
          <a:p>
            <a:endParaRPr lang="en-FI" dirty="0"/>
          </a:p>
        </p:txBody>
      </p:sp>
      <p:sp>
        <p:nvSpPr>
          <p:cNvPr id="9" name="TextBox 8">
            <a:extLst>
              <a:ext uri="{FF2B5EF4-FFF2-40B4-BE49-F238E27FC236}">
                <a16:creationId xmlns:a16="http://schemas.microsoft.com/office/drawing/2014/main" id="{65B4A227-FF96-1041-9CDD-91D11F4BB66C}"/>
              </a:ext>
            </a:extLst>
          </p:cNvPr>
          <p:cNvSpPr txBox="1"/>
          <p:nvPr/>
        </p:nvSpPr>
        <p:spPr>
          <a:xfrm>
            <a:off x="5982746" y="9718123"/>
            <a:ext cx="11893064" cy="369332"/>
          </a:xfrm>
          <a:prstGeom prst="rect">
            <a:avLst/>
          </a:prstGeom>
          <a:noFill/>
        </p:spPr>
        <p:txBody>
          <a:bodyPr wrap="none" rtlCol="0">
            <a:spAutoFit/>
          </a:bodyPr>
          <a:lstStyle/>
          <a:p>
            <a:r>
              <a:rPr lang="en-US" sz="1800" dirty="0"/>
              <a:t>https://</a:t>
            </a:r>
            <a:r>
              <a:rPr lang="en-US" sz="1800" dirty="0" err="1"/>
              <a:t>www.cnbc.com</a:t>
            </a:r>
            <a:r>
              <a:rPr lang="en-US" sz="1800" dirty="0"/>
              <a:t>/2018/10/10/amazon-scraps-a-secret-ai-recruiting-tool-that-showed-bias-against-women.html</a:t>
            </a:r>
            <a:endParaRPr lang="en-FI" sz="1800" dirty="0"/>
          </a:p>
        </p:txBody>
      </p:sp>
      <p:pic>
        <p:nvPicPr>
          <p:cNvPr id="3" name="Picture 2" descr="A screenshot of a cell phone&#10;&#10;Description automatically generated">
            <a:extLst>
              <a:ext uri="{FF2B5EF4-FFF2-40B4-BE49-F238E27FC236}">
                <a16:creationId xmlns:a16="http://schemas.microsoft.com/office/drawing/2014/main" id="{703DB0CA-0096-FA4A-A1DA-674FA1BA8108}"/>
              </a:ext>
            </a:extLst>
          </p:cNvPr>
          <p:cNvPicPr>
            <a:picLocks noChangeAspect="1"/>
          </p:cNvPicPr>
          <p:nvPr/>
        </p:nvPicPr>
        <p:blipFill>
          <a:blip r:embed="rId3"/>
          <a:stretch>
            <a:fillRect/>
          </a:stretch>
        </p:blipFill>
        <p:spPr>
          <a:xfrm>
            <a:off x="9413080" y="2799001"/>
            <a:ext cx="8632191" cy="4690586"/>
          </a:xfrm>
          <a:prstGeom prst="rect">
            <a:avLst/>
          </a:prstGeom>
        </p:spPr>
      </p:pic>
    </p:spTree>
    <p:extLst>
      <p:ext uri="{BB962C8B-B14F-4D97-AF65-F5344CB8AC3E}">
        <p14:creationId xmlns:p14="http://schemas.microsoft.com/office/powerpoint/2010/main" val="3318665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26B126-B0BF-FC43-A3D8-80D38147B98A}"/>
              </a:ext>
            </a:extLst>
          </p:cNvPr>
          <p:cNvSpPr>
            <a:spLocks noGrp="1"/>
          </p:cNvSpPr>
          <p:nvPr>
            <p:ph type="body" sz="half" idx="11"/>
          </p:nvPr>
        </p:nvSpPr>
        <p:spPr/>
        <p:txBody>
          <a:bodyPr/>
          <a:lstStyle/>
          <a:p>
            <a:r>
              <a:rPr lang="en-FI" dirty="0"/>
              <a:t>Course wrap-up</a:t>
            </a:r>
          </a:p>
        </p:txBody>
      </p:sp>
    </p:spTree>
    <p:extLst>
      <p:ext uri="{BB962C8B-B14F-4D97-AF65-F5344CB8AC3E}">
        <p14:creationId xmlns:p14="http://schemas.microsoft.com/office/powerpoint/2010/main" val="3833948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7C47D9-3E7F-4346-A9D8-E101729BE670}"/>
              </a:ext>
            </a:extLst>
          </p:cNvPr>
          <p:cNvSpPr>
            <a:spLocks noGrp="1"/>
          </p:cNvSpPr>
          <p:nvPr>
            <p:ph type="body" sz="half" idx="10"/>
          </p:nvPr>
        </p:nvSpPr>
        <p:spPr/>
        <p:txBody>
          <a:bodyPr/>
          <a:lstStyle/>
          <a:p>
            <a:r>
              <a:rPr lang="en-US" dirty="0"/>
              <a:t>Using data to maximize marketing outcomes</a:t>
            </a:r>
          </a:p>
        </p:txBody>
      </p:sp>
      <p:sp>
        <p:nvSpPr>
          <p:cNvPr id="3" name="Text Placeholder 2">
            <a:extLst>
              <a:ext uri="{FF2B5EF4-FFF2-40B4-BE49-F238E27FC236}">
                <a16:creationId xmlns:a16="http://schemas.microsoft.com/office/drawing/2014/main" id="{D867F609-0283-9144-A45B-5D30FC2B5C38}"/>
              </a:ext>
            </a:extLst>
          </p:cNvPr>
          <p:cNvSpPr>
            <a:spLocks noGrp="1"/>
          </p:cNvSpPr>
          <p:nvPr>
            <p:ph type="body" sz="half" idx="11"/>
          </p:nvPr>
        </p:nvSpPr>
        <p:spPr/>
        <p:txBody>
          <a:bodyPr/>
          <a:lstStyle/>
          <a:p>
            <a:endParaRPr lang="en-FI" dirty="0"/>
          </a:p>
        </p:txBody>
      </p:sp>
      <p:sp>
        <p:nvSpPr>
          <p:cNvPr id="18" name="Google Shape;183;p26">
            <a:extLst>
              <a:ext uri="{FF2B5EF4-FFF2-40B4-BE49-F238E27FC236}">
                <a16:creationId xmlns:a16="http://schemas.microsoft.com/office/drawing/2014/main" id="{0C1CFCB8-E773-F241-8629-202341B40A38}"/>
              </a:ext>
            </a:extLst>
          </p:cNvPr>
          <p:cNvSpPr txBox="1"/>
          <p:nvPr/>
        </p:nvSpPr>
        <p:spPr>
          <a:xfrm>
            <a:off x="13247613" y="8905420"/>
            <a:ext cx="987812" cy="708589"/>
          </a:xfrm>
          <a:prstGeom prst="rect">
            <a:avLst/>
          </a:prstGeom>
          <a:noFill/>
          <a:ln>
            <a:noFill/>
          </a:ln>
        </p:spPr>
        <p:txBody>
          <a:bodyPr spcFirstLastPara="1" wrap="square" lIns="164590" tIns="82273" rIns="164590" bIns="82273" anchor="t" anchorCtr="0">
            <a:noAutofit/>
          </a:bodyPr>
          <a:lstStyle/>
          <a:p>
            <a:pPr>
              <a:buClr>
                <a:srgbClr val="000000"/>
              </a:buClr>
              <a:buSzPts val="1400"/>
            </a:pPr>
            <a:fld id="{00000000-1234-1234-1234-123412341234}" type="slidenum">
              <a:rPr lang="en-US" sz="2520">
                <a:solidFill>
                  <a:srgbClr val="D9D9D9"/>
                </a:solidFill>
                <a:latin typeface="Arial"/>
                <a:ea typeface="Arial"/>
                <a:cs typeface="Arial"/>
                <a:sym typeface="Arial"/>
              </a:rPr>
              <a:pPr>
                <a:buClr>
                  <a:srgbClr val="000000"/>
                </a:buClr>
                <a:buSzPts val="1400"/>
              </a:pPr>
              <a:t>36</a:t>
            </a:fld>
            <a:endParaRPr sz="2520">
              <a:solidFill>
                <a:srgbClr val="D9D9D9"/>
              </a:solidFill>
              <a:latin typeface="Arial"/>
              <a:ea typeface="Arial"/>
              <a:cs typeface="Arial"/>
              <a:sym typeface="Arial"/>
            </a:endParaRPr>
          </a:p>
        </p:txBody>
      </p:sp>
      <p:graphicFrame>
        <p:nvGraphicFramePr>
          <p:cNvPr id="4" name="Diagram 3">
            <a:extLst>
              <a:ext uri="{FF2B5EF4-FFF2-40B4-BE49-F238E27FC236}">
                <a16:creationId xmlns:a16="http://schemas.microsoft.com/office/drawing/2014/main" id="{290E67E0-FE87-C34E-B044-8A3E61C226BC}"/>
              </a:ext>
            </a:extLst>
          </p:cNvPr>
          <p:cNvGraphicFramePr/>
          <p:nvPr>
            <p:extLst>
              <p:ext uri="{D42A27DB-BD31-4B8C-83A1-F6EECF244321}">
                <p14:modId xmlns:p14="http://schemas.microsoft.com/office/powerpoint/2010/main" val="2759415168"/>
              </p:ext>
            </p:extLst>
          </p:nvPr>
        </p:nvGraphicFramePr>
        <p:xfrm>
          <a:off x="5592113" y="3575907"/>
          <a:ext cx="6970986" cy="5056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5F423F26-F9D1-4E47-9010-689C0876C4CD}"/>
              </a:ext>
            </a:extLst>
          </p:cNvPr>
          <p:cNvSpPr txBox="1"/>
          <p:nvPr/>
        </p:nvSpPr>
        <p:spPr>
          <a:xfrm>
            <a:off x="11850616" y="5049321"/>
            <a:ext cx="2643672" cy="584775"/>
          </a:xfrm>
          <a:prstGeom prst="rect">
            <a:avLst/>
          </a:prstGeom>
          <a:noFill/>
        </p:spPr>
        <p:txBody>
          <a:bodyPr wrap="none" rtlCol="0">
            <a:spAutoFit/>
          </a:bodyPr>
          <a:lstStyle/>
          <a:p>
            <a:r>
              <a:rPr lang="en-FI" sz="3200" dirty="0"/>
              <a:t>Market action</a:t>
            </a:r>
          </a:p>
        </p:txBody>
      </p:sp>
      <p:sp>
        <p:nvSpPr>
          <p:cNvPr id="19" name="TextBox 18">
            <a:extLst>
              <a:ext uri="{FF2B5EF4-FFF2-40B4-BE49-F238E27FC236}">
                <a16:creationId xmlns:a16="http://schemas.microsoft.com/office/drawing/2014/main" id="{90EE008C-DEE4-8544-BEF1-23DA1652BF91}"/>
              </a:ext>
            </a:extLst>
          </p:cNvPr>
          <p:cNvSpPr txBox="1"/>
          <p:nvPr/>
        </p:nvSpPr>
        <p:spPr>
          <a:xfrm>
            <a:off x="8618856" y="8941089"/>
            <a:ext cx="1050288" cy="584775"/>
          </a:xfrm>
          <a:prstGeom prst="rect">
            <a:avLst/>
          </a:prstGeom>
          <a:noFill/>
        </p:spPr>
        <p:txBody>
          <a:bodyPr wrap="none" rtlCol="0">
            <a:spAutoFit/>
          </a:bodyPr>
          <a:lstStyle/>
          <a:p>
            <a:r>
              <a:rPr lang="en-FI" sz="3200" dirty="0"/>
              <a:t>Data</a:t>
            </a:r>
          </a:p>
        </p:txBody>
      </p:sp>
      <p:sp>
        <p:nvSpPr>
          <p:cNvPr id="22" name="TextBox 21">
            <a:extLst>
              <a:ext uri="{FF2B5EF4-FFF2-40B4-BE49-F238E27FC236}">
                <a16:creationId xmlns:a16="http://schemas.microsoft.com/office/drawing/2014/main" id="{AA37989A-CB66-9740-9663-384A20CD9485}"/>
              </a:ext>
            </a:extLst>
          </p:cNvPr>
          <p:cNvSpPr txBox="1"/>
          <p:nvPr/>
        </p:nvSpPr>
        <p:spPr>
          <a:xfrm>
            <a:off x="4879630" y="5046582"/>
            <a:ext cx="1391728" cy="584775"/>
          </a:xfrm>
          <a:prstGeom prst="rect">
            <a:avLst/>
          </a:prstGeom>
          <a:noFill/>
        </p:spPr>
        <p:txBody>
          <a:bodyPr wrap="none" rtlCol="0">
            <a:spAutoFit/>
          </a:bodyPr>
          <a:lstStyle/>
          <a:p>
            <a:r>
              <a:rPr lang="en-FI" sz="3200" dirty="0"/>
              <a:t>Insight</a:t>
            </a:r>
          </a:p>
        </p:txBody>
      </p:sp>
    </p:spTree>
    <p:extLst>
      <p:ext uri="{BB962C8B-B14F-4D97-AF65-F5344CB8AC3E}">
        <p14:creationId xmlns:p14="http://schemas.microsoft.com/office/powerpoint/2010/main" val="3379170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05F0-9FBF-5E44-9616-FC7C4037B6E7}"/>
              </a:ext>
            </a:extLst>
          </p:cNvPr>
          <p:cNvSpPr>
            <a:spLocks noGrp="1"/>
          </p:cNvSpPr>
          <p:nvPr>
            <p:ph type="body" sz="half" idx="10"/>
          </p:nvPr>
        </p:nvSpPr>
        <p:spPr/>
        <p:txBody>
          <a:bodyPr/>
          <a:lstStyle/>
          <a:p>
            <a:r>
              <a:rPr lang="en-FI" dirty="0"/>
              <a:t>Our starting point</a:t>
            </a:r>
          </a:p>
        </p:txBody>
      </p:sp>
      <p:sp>
        <p:nvSpPr>
          <p:cNvPr id="3" name="Text Placeholder 2">
            <a:extLst>
              <a:ext uri="{FF2B5EF4-FFF2-40B4-BE49-F238E27FC236}">
                <a16:creationId xmlns:a16="http://schemas.microsoft.com/office/drawing/2014/main" id="{0239A018-0547-A542-847D-935DFB27E796}"/>
              </a:ext>
            </a:extLst>
          </p:cNvPr>
          <p:cNvSpPr>
            <a:spLocks noGrp="1"/>
          </p:cNvSpPr>
          <p:nvPr>
            <p:ph type="body" sz="half" idx="11"/>
          </p:nvPr>
        </p:nvSpPr>
        <p:spPr/>
        <p:txBody>
          <a:bodyPr/>
          <a:lstStyle/>
          <a:p>
            <a:r>
              <a:rPr lang="en-US" sz="3200" dirty="0"/>
              <a:t>This course provides exposure to key topics in marketing analytics.</a:t>
            </a:r>
          </a:p>
          <a:p>
            <a:r>
              <a:rPr lang="en-US" sz="3200" b="0" dirty="0"/>
              <a:t>The goal is to learn these techniques but, more importantly, to to develop: </a:t>
            </a:r>
          </a:p>
          <a:p>
            <a:pPr marL="571500" indent="-571500">
              <a:buFont typeface="Arial" panose="020B0604020202020204" pitchFamily="34" charset="0"/>
              <a:buChar char="•"/>
            </a:pPr>
            <a:r>
              <a:rPr lang="en-US" sz="3200" b="0" dirty="0"/>
              <a:t>A general understanding of the field of marketing analytics</a:t>
            </a:r>
          </a:p>
          <a:p>
            <a:pPr marL="571500" indent="-571500">
              <a:buFont typeface="Arial" panose="020B0604020202020204" pitchFamily="34" charset="0"/>
              <a:buChar char="•"/>
            </a:pPr>
            <a:r>
              <a:rPr lang="en-US" sz="3200" b="0" dirty="0"/>
              <a:t>The ability to keep up with the rapid technological changes in the field</a:t>
            </a:r>
          </a:p>
          <a:p>
            <a:endParaRPr lang="en-US" sz="3200" b="0" dirty="0"/>
          </a:p>
          <a:p>
            <a:endParaRPr lang="en-US" sz="3200" dirty="0"/>
          </a:p>
          <a:p>
            <a:endParaRPr lang="en-FI" sz="3200" dirty="0"/>
          </a:p>
        </p:txBody>
      </p:sp>
    </p:spTree>
    <p:extLst>
      <p:ext uri="{BB962C8B-B14F-4D97-AF65-F5344CB8AC3E}">
        <p14:creationId xmlns:p14="http://schemas.microsoft.com/office/powerpoint/2010/main" val="549585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05F0-9FBF-5E44-9616-FC7C4037B6E7}"/>
              </a:ext>
            </a:extLst>
          </p:cNvPr>
          <p:cNvSpPr>
            <a:spLocks noGrp="1"/>
          </p:cNvSpPr>
          <p:nvPr>
            <p:ph type="body" sz="half" idx="10"/>
          </p:nvPr>
        </p:nvSpPr>
        <p:spPr/>
        <p:txBody>
          <a:bodyPr/>
          <a:lstStyle/>
          <a:p>
            <a:r>
              <a:rPr lang="en-FI" dirty="0"/>
              <a:t>Topics covered in the course</a:t>
            </a:r>
          </a:p>
        </p:txBody>
      </p:sp>
      <p:sp>
        <p:nvSpPr>
          <p:cNvPr id="3" name="Text Placeholder 2">
            <a:extLst>
              <a:ext uri="{FF2B5EF4-FFF2-40B4-BE49-F238E27FC236}">
                <a16:creationId xmlns:a16="http://schemas.microsoft.com/office/drawing/2014/main" id="{0239A018-0547-A542-847D-935DFB27E796}"/>
              </a:ext>
            </a:extLst>
          </p:cNvPr>
          <p:cNvSpPr>
            <a:spLocks noGrp="1"/>
          </p:cNvSpPr>
          <p:nvPr>
            <p:ph type="body" sz="half" idx="11"/>
          </p:nvPr>
        </p:nvSpPr>
        <p:spPr/>
        <p:txBody>
          <a:bodyPr/>
          <a:lstStyle/>
          <a:p>
            <a:pPr marL="617323" indent="-617323"/>
            <a:r>
              <a:rPr lang="en-US" sz="3200" b="0" dirty="0"/>
              <a:t>R</a:t>
            </a:r>
            <a:r>
              <a:rPr lang="en-FI" sz="3200" b="0" dirty="0"/>
              <a:t>eturn on marketing investment</a:t>
            </a:r>
            <a:endParaRPr lang="en-US" sz="3200" b="0" dirty="0"/>
          </a:p>
          <a:p>
            <a:pPr marL="617323" indent="-617323"/>
            <a:r>
              <a:rPr lang="en-US" sz="3200" b="0" dirty="0"/>
              <a:t>Attribution modeling</a:t>
            </a:r>
          </a:p>
          <a:p>
            <a:pPr marL="617323" indent="-617323"/>
            <a:r>
              <a:rPr lang="en-US" sz="3200" b="0" dirty="0"/>
              <a:t>M</a:t>
            </a:r>
            <a:r>
              <a:rPr lang="en-FI" sz="3200" b="0" dirty="0"/>
              <a:t>arketing experiments</a:t>
            </a:r>
          </a:p>
          <a:p>
            <a:pPr marL="617323" indent="-617323"/>
            <a:r>
              <a:rPr lang="en-FI" sz="3200" b="0" dirty="0"/>
              <a:t>Marketing mix and marketing communications modeling</a:t>
            </a:r>
            <a:endParaRPr lang="en-US" sz="3200" b="0" dirty="0"/>
          </a:p>
          <a:p>
            <a:pPr marL="617323" indent="-617323">
              <a:buFont typeface="Arial" panose="020B0604020202020204" pitchFamily="34" charset="0"/>
              <a:buChar char="•"/>
            </a:pPr>
            <a:endParaRPr lang="en-FI" sz="3200" b="0" dirty="0"/>
          </a:p>
          <a:p>
            <a:pPr marL="617323" indent="-617323">
              <a:buFont typeface="Arial" panose="020B0604020202020204" pitchFamily="34" charset="0"/>
              <a:buChar char="•"/>
            </a:pPr>
            <a:endParaRPr lang="en-FI" sz="3200" b="0" dirty="0"/>
          </a:p>
        </p:txBody>
      </p:sp>
      <p:sp>
        <p:nvSpPr>
          <p:cNvPr id="4" name="Text Placeholder 3">
            <a:extLst>
              <a:ext uri="{FF2B5EF4-FFF2-40B4-BE49-F238E27FC236}">
                <a16:creationId xmlns:a16="http://schemas.microsoft.com/office/drawing/2014/main" id="{A4FA49FA-3066-F34E-8BCC-11804ECDF9CD}"/>
              </a:ext>
            </a:extLst>
          </p:cNvPr>
          <p:cNvSpPr>
            <a:spLocks noGrp="1"/>
          </p:cNvSpPr>
          <p:nvPr>
            <p:ph type="body" sz="half" idx="12"/>
          </p:nvPr>
        </p:nvSpPr>
        <p:spPr/>
        <p:txBody>
          <a:bodyPr/>
          <a:lstStyle/>
          <a:p>
            <a:pPr marL="617323" indent="-617323"/>
            <a:r>
              <a:rPr lang="en-US" sz="3200" b="0" dirty="0"/>
              <a:t>Churn and conversion modeling</a:t>
            </a:r>
          </a:p>
          <a:p>
            <a:pPr marL="617323" indent="-617323"/>
            <a:r>
              <a:rPr lang="en-US" sz="3200" b="0" dirty="0"/>
              <a:t>C</a:t>
            </a:r>
            <a:r>
              <a:rPr lang="en-FI" sz="3200" b="0" dirty="0"/>
              <a:t>ustomer lifetime value</a:t>
            </a:r>
          </a:p>
          <a:p>
            <a:pPr marL="617323" indent="-617323"/>
            <a:r>
              <a:rPr lang="en-FI" sz="3200" b="0" dirty="0"/>
              <a:t>Machine learning for marketers</a:t>
            </a:r>
          </a:p>
          <a:p>
            <a:pPr marL="0" indent="0">
              <a:buNone/>
            </a:pPr>
            <a:endParaRPr lang="en-FI" sz="3200" b="0" dirty="0"/>
          </a:p>
          <a:p>
            <a:pPr marL="617323" indent="-617323"/>
            <a:r>
              <a:rPr lang="en-FI" sz="3200" b="0" dirty="0">
                <a:solidFill>
                  <a:schemeClr val="tx2"/>
                </a:solidFill>
              </a:rPr>
              <a:t>Fundamentals of R</a:t>
            </a:r>
            <a:r>
              <a:rPr lang="en-FI" sz="3200" b="0" dirty="0"/>
              <a:t> (one of the most widely used software for data science and analytics)</a:t>
            </a:r>
          </a:p>
          <a:p>
            <a:pPr marL="0" indent="0">
              <a:buNone/>
            </a:pPr>
            <a:endParaRPr lang="en-FI" sz="3200" dirty="0"/>
          </a:p>
        </p:txBody>
      </p:sp>
    </p:spTree>
    <p:extLst>
      <p:ext uri="{BB962C8B-B14F-4D97-AF65-F5344CB8AC3E}">
        <p14:creationId xmlns:p14="http://schemas.microsoft.com/office/powerpoint/2010/main" val="720562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05F0-9FBF-5E44-9616-FC7C4037B6E7}"/>
              </a:ext>
            </a:extLst>
          </p:cNvPr>
          <p:cNvSpPr>
            <a:spLocks noGrp="1"/>
          </p:cNvSpPr>
          <p:nvPr>
            <p:ph type="body" sz="half" idx="10"/>
          </p:nvPr>
        </p:nvSpPr>
        <p:spPr/>
        <p:txBody>
          <a:bodyPr/>
          <a:lstStyle/>
          <a:p>
            <a:r>
              <a:rPr lang="en-FI" dirty="0"/>
              <a:t>Next steps: courses at Aalto BIZ</a:t>
            </a:r>
          </a:p>
        </p:txBody>
      </p:sp>
      <p:sp>
        <p:nvSpPr>
          <p:cNvPr id="4" name="Text Placeholder 3">
            <a:extLst>
              <a:ext uri="{FF2B5EF4-FFF2-40B4-BE49-F238E27FC236}">
                <a16:creationId xmlns:a16="http://schemas.microsoft.com/office/drawing/2014/main" id="{224EFB6D-FD2D-F741-B863-5F78C6F87B7A}"/>
              </a:ext>
            </a:extLst>
          </p:cNvPr>
          <p:cNvSpPr>
            <a:spLocks noGrp="1"/>
          </p:cNvSpPr>
          <p:nvPr>
            <p:ph type="body" sz="half" idx="11"/>
          </p:nvPr>
        </p:nvSpPr>
        <p:spPr>
          <a:xfrm>
            <a:off x="574678" y="3038230"/>
            <a:ext cx="7449182" cy="5873331"/>
          </a:xfrm>
        </p:spPr>
        <p:txBody>
          <a:bodyPr/>
          <a:lstStyle/>
          <a:p>
            <a:pPr marL="0" indent="0">
              <a:buNone/>
            </a:pPr>
            <a:r>
              <a:rPr lang="en-FI" sz="2800" dirty="0"/>
              <a:t>Analytics and data science</a:t>
            </a:r>
            <a:endParaRPr lang="en-FI" sz="2800" b="0" dirty="0"/>
          </a:p>
          <a:p>
            <a:pPr marL="0" indent="0">
              <a:buNone/>
            </a:pPr>
            <a:r>
              <a:rPr lang="en-US" sz="2800" b="0" dirty="0"/>
              <a:t>ISM-C1004 Business Analytics 1</a:t>
            </a:r>
          </a:p>
          <a:p>
            <a:pPr marL="0" indent="0">
              <a:buNone/>
            </a:pPr>
            <a:r>
              <a:rPr lang="en-US" sz="2800" b="0" dirty="0"/>
              <a:t>ISM-C2002 MySQL For Data Analytics</a:t>
            </a:r>
          </a:p>
          <a:p>
            <a:pPr marL="0" indent="0">
              <a:buNone/>
            </a:pPr>
            <a:endParaRPr lang="en-US" sz="2800" b="0" dirty="0"/>
          </a:p>
          <a:p>
            <a:pPr marL="0" indent="0">
              <a:buNone/>
            </a:pPr>
            <a:r>
              <a:rPr lang="en-US" sz="2800" dirty="0"/>
              <a:t>Statistics</a:t>
            </a:r>
          </a:p>
          <a:p>
            <a:pPr marL="0" indent="0">
              <a:buNone/>
            </a:pPr>
            <a:r>
              <a:rPr lang="en-US" sz="2800" b="0" dirty="0"/>
              <a:t>ISM-C1100 </a:t>
            </a:r>
            <a:r>
              <a:rPr lang="en-US" sz="2800" b="0" dirty="0" err="1"/>
              <a:t>Tilastotieteen</a:t>
            </a:r>
            <a:r>
              <a:rPr lang="en-US" sz="2800" b="0" dirty="0"/>
              <a:t> </a:t>
            </a:r>
            <a:r>
              <a:rPr lang="en-US" sz="2800" b="0" dirty="0" err="1"/>
              <a:t>jatkokurssi</a:t>
            </a:r>
            <a:r>
              <a:rPr lang="en-US" sz="2800" b="0" dirty="0"/>
              <a:t> ja R</a:t>
            </a:r>
          </a:p>
          <a:p>
            <a:pPr marL="0" indent="0">
              <a:buNone/>
            </a:pPr>
            <a:r>
              <a:rPr lang="en-US" sz="2800" b="0" dirty="0"/>
              <a:t>30C00200 Econometrics</a:t>
            </a:r>
            <a:endParaRPr lang="en-FI" sz="2800" b="0" dirty="0"/>
          </a:p>
        </p:txBody>
      </p:sp>
      <p:sp>
        <p:nvSpPr>
          <p:cNvPr id="5" name="Text Placeholder 4">
            <a:extLst>
              <a:ext uri="{FF2B5EF4-FFF2-40B4-BE49-F238E27FC236}">
                <a16:creationId xmlns:a16="http://schemas.microsoft.com/office/drawing/2014/main" id="{8FE0B4FE-A613-EA43-BD00-1B794AA04069}"/>
              </a:ext>
            </a:extLst>
          </p:cNvPr>
          <p:cNvSpPr>
            <a:spLocks noGrp="1"/>
          </p:cNvSpPr>
          <p:nvPr>
            <p:ph type="body" sz="half" idx="12"/>
          </p:nvPr>
        </p:nvSpPr>
        <p:spPr>
          <a:xfrm>
            <a:off x="7449182" y="3038230"/>
            <a:ext cx="10264140" cy="5873331"/>
          </a:xfrm>
        </p:spPr>
        <p:txBody>
          <a:bodyPr/>
          <a:lstStyle/>
          <a:p>
            <a:pPr marL="0" indent="0">
              <a:buNone/>
            </a:pPr>
            <a:r>
              <a:rPr lang="en-FI" sz="2800" dirty="0"/>
              <a:t>Digital marketing (analytics)</a:t>
            </a:r>
            <a:endParaRPr lang="en-FI" sz="2800" b="0" dirty="0"/>
          </a:p>
          <a:p>
            <a:pPr marL="0" indent="0">
              <a:buNone/>
            </a:pPr>
            <a:r>
              <a:rPr lang="en-US" sz="2800" b="0" dirty="0"/>
              <a:t>23E47000 Digital Marketing</a:t>
            </a:r>
          </a:p>
          <a:p>
            <a:pPr marL="0" indent="0">
              <a:buNone/>
            </a:pPr>
            <a:r>
              <a:rPr lang="en-US" sz="2800" b="0" dirty="0"/>
              <a:t>MARK-E0046 Digitalization of Markets and Consumption</a:t>
            </a:r>
          </a:p>
          <a:p>
            <a:pPr marL="0" indent="0">
              <a:buNone/>
            </a:pPr>
            <a:endParaRPr lang="en-US" sz="2800" b="0" dirty="0"/>
          </a:p>
          <a:p>
            <a:pPr marL="0" indent="0">
              <a:buNone/>
            </a:pPr>
            <a:r>
              <a:rPr lang="en-US" sz="2800" dirty="0"/>
              <a:t>Programming</a:t>
            </a:r>
          </a:p>
          <a:p>
            <a:pPr marL="0" indent="0">
              <a:buNone/>
            </a:pPr>
            <a:r>
              <a:rPr lang="en-US" sz="2800" b="0" dirty="0"/>
              <a:t>You have access to all programming courses on </a:t>
            </a:r>
            <a:r>
              <a:rPr lang="en-US" sz="2800" b="0" dirty="0" err="1"/>
              <a:t>Datacamp</a:t>
            </a:r>
            <a:r>
              <a:rPr lang="en-US" sz="2800" b="0" dirty="0"/>
              <a:t> until April 21st. This festive period, why not give yourself the gift of Python? </a:t>
            </a:r>
            <a:r>
              <a:rPr lang="en-US" sz="2800" b="0" dirty="0">
                <a:sym typeface="Wingdings" pitchFamily="2" charset="2"/>
              </a:rPr>
              <a:t></a:t>
            </a:r>
            <a:endParaRPr lang="en-US" sz="2800" b="0" dirty="0"/>
          </a:p>
        </p:txBody>
      </p:sp>
    </p:spTree>
    <p:extLst>
      <p:ext uri="{BB962C8B-B14F-4D97-AF65-F5344CB8AC3E}">
        <p14:creationId xmlns:p14="http://schemas.microsoft.com/office/powerpoint/2010/main" val="157646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07A94-574A-BF4D-AF54-ACDF722C2C7A}"/>
              </a:ext>
            </a:extLst>
          </p:cNvPr>
          <p:cNvSpPr>
            <a:spLocks noGrp="1"/>
          </p:cNvSpPr>
          <p:nvPr>
            <p:ph type="body" sz="half" idx="10"/>
          </p:nvPr>
        </p:nvSpPr>
        <p:spPr>
          <a:xfrm>
            <a:off x="292354" y="0"/>
            <a:ext cx="17703291" cy="1999457"/>
          </a:xfrm>
        </p:spPr>
        <p:txBody>
          <a:bodyPr/>
          <a:lstStyle/>
          <a:p>
            <a:r>
              <a:rPr lang="en-US" dirty="0"/>
              <a:t>Machine Learning Azure ML Cheat Sheet</a:t>
            </a:r>
          </a:p>
        </p:txBody>
      </p:sp>
      <p:pic>
        <p:nvPicPr>
          <p:cNvPr id="3074" name="Picture 2" descr="Machine Learning Algorithm Cheat Sheet: Learn how to choose a Machine Learning algorithm.">
            <a:extLst>
              <a:ext uri="{FF2B5EF4-FFF2-40B4-BE49-F238E27FC236}">
                <a16:creationId xmlns:a16="http://schemas.microsoft.com/office/drawing/2014/main" id="{18F89244-7FD6-814F-8AE0-1C6D9EC53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617" y="1204598"/>
            <a:ext cx="14038766" cy="908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90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44CCC7E-36AA-8546-8FF4-3D7EFE875597}"/>
              </a:ext>
            </a:extLst>
          </p:cNvPr>
          <p:cNvSpPr>
            <a:spLocks noGrp="1"/>
          </p:cNvSpPr>
          <p:nvPr>
            <p:ph type="body" sz="half" idx="11"/>
          </p:nvPr>
        </p:nvSpPr>
        <p:spPr/>
        <p:txBody>
          <a:bodyPr/>
          <a:lstStyle/>
          <a:p>
            <a:r>
              <a:rPr lang="en-FI" dirty="0"/>
              <a:t>Course feedback</a:t>
            </a:r>
          </a:p>
        </p:txBody>
      </p:sp>
    </p:spTree>
    <p:extLst>
      <p:ext uri="{BB962C8B-B14F-4D97-AF65-F5344CB8AC3E}">
        <p14:creationId xmlns:p14="http://schemas.microsoft.com/office/powerpoint/2010/main" val="3098522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F33FF3-D3E4-FC42-9C04-C0C70013920C}"/>
              </a:ext>
            </a:extLst>
          </p:cNvPr>
          <p:cNvSpPr>
            <a:spLocks noGrp="1"/>
          </p:cNvSpPr>
          <p:nvPr>
            <p:ph type="body" sz="half" idx="10"/>
          </p:nvPr>
        </p:nvSpPr>
        <p:spPr/>
        <p:txBody>
          <a:bodyPr/>
          <a:lstStyle/>
          <a:p>
            <a:r>
              <a:rPr lang="fi-FI" dirty="0"/>
              <a:t>Course feedback:</a:t>
            </a:r>
            <a:endParaRPr lang="fi-FI" dirty="0">
              <a:solidFill>
                <a:schemeClr val="tx2"/>
              </a:solidFill>
            </a:endParaRPr>
          </a:p>
          <a:p>
            <a:endParaRPr lang="en-US" dirty="0"/>
          </a:p>
        </p:txBody>
      </p:sp>
      <p:sp>
        <p:nvSpPr>
          <p:cNvPr id="4" name="Text Placeholder 3">
            <a:extLst>
              <a:ext uri="{FF2B5EF4-FFF2-40B4-BE49-F238E27FC236}">
                <a16:creationId xmlns:a16="http://schemas.microsoft.com/office/drawing/2014/main" id="{42040470-9056-D147-91FB-458955CE53AA}"/>
              </a:ext>
            </a:extLst>
          </p:cNvPr>
          <p:cNvSpPr>
            <a:spLocks noGrp="1"/>
          </p:cNvSpPr>
          <p:nvPr>
            <p:ph type="body" sz="half" idx="11"/>
          </p:nvPr>
        </p:nvSpPr>
        <p:spPr>
          <a:xfrm>
            <a:off x="9279755" y="2913574"/>
            <a:ext cx="8300244" cy="5873331"/>
          </a:xfrm>
        </p:spPr>
        <p:txBody>
          <a:bodyPr/>
          <a:lstStyle/>
          <a:p>
            <a:endParaRPr lang="en-US" dirty="0"/>
          </a:p>
        </p:txBody>
      </p:sp>
      <p:sp>
        <p:nvSpPr>
          <p:cNvPr id="5" name="Text Placeholder 4">
            <a:extLst>
              <a:ext uri="{FF2B5EF4-FFF2-40B4-BE49-F238E27FC236}">
                <a16:creationId xmlns:a16="http://schemas.microsoft.com/office/drawing/2014/main" id="{E3E22AF4-A577-034B-B0D5-8F6781968FF7}"/>
              </a:ext>
            </a:extLst>
          </p:cNvPr>
          <p:cNvSpPr>
            <a:spLocks noGrp="1"/>
          </p:cNvSpPr>
          <p:nvPr>
            <p:ph type="body" sz="half" idx="12"/>
          </p:nvPr>
        </p:nvSpPr>
        <p:spPr>
          <a:xfrm>
            <a:off x="708001" y="2157911"/>
            <a:ext cx="8157368" cy="5873331"/>
          </a:xfrm>
        </p:spPr>
        <p:txBody>
          <a:bodyPr/>
          <a:lstStyle/>
          <a:p>
            <a:pPr marL="0" indent="0">
              <a:buNone/>
            </a:pPr>
            <a:r>
              <a:rPr lang="en-US" sz="2800" b="0" dirty="0"/>
              <a:t>Data collected by Aalto University and the School of Business.</a:t>
            </a:r>
          </a:p>
          <a:p>
            <a:pPr marL="0" indent="0">
              <a:buNone/>
            </a:pPr>
            <a:endParaRPr lang="en-US" sz="2800" b="0" dirty="0"/>
          </a:p>
          <a:p>
            <a:pPr marL="0" indent="0">
              <a:buNone/>
            </a:pPr>
            <a:r>
              <a:rPr lang="en-US" sz="2800" dirty="0"/>
              <a:t>Tracking performance</a:t>
            </a:r>
          </a:p>
          <a:p>
            <a:r>
              <a:rPr lang="en-US" sz="2800" b="0" dirty="0"/>
              <a:t>Average course feedback for marketing courses 2020-21: 4.05</a:t>
            </a:r>
          </a:p>
          <a:p>
            <a:pPr marL="0" indent="0">
              <a:buNone/>
            </a:pPr>
            <a:endParaRPr lang="en-US" sz="2800" b="0" dirty="0"/>
          </a:p>
          <a:p>
            <a:pPr marL="0" indent="0">
              <a:buNone/>
            </a:pPr>
            <a:r>
              <a:rPr lang="en-US" sz="2800" dirty="0"/>
              <a:t>Faculty retention and promotion</a:t>
            </a:r>
          </a:p>
          <a:p>
            <a:r>
              <a:rPr lang="en-US" sz="2800" b="0" dirty="0"/>
              <a:t>Course feedback part of employment decisions</a:t>
            </a:r>
          </a:p>
          <a:p>
            <a:pPr marL="0" indent="0">
              <a:buNone/>
            </a:pPr>
            <a:endParaRPr lang="en-US" sz="2800" b="0" dirty="0"/>
          </a:p>
          <a:p>
            <a:pPr marL="0" indent="0">
              <a:buNone/>
            </a:pPr>
            <a:endParaRPr lang="en-US" sz="2800" b="0" dirty="0"/>
          </a:p>
          <a:p>
            <a:pPr marL="0" indent="0">
              <a:buNone/>
            </a:pPr>
            <a:endParaRPr lang="en-US" sz="2800" dirty="0"/>
          </a:p>
          <a:p>
            <a:pPr marL="0" indent="0">
              <a:buNone/>
            </a:pPr>
            <a:endParaRPr lang="en-US" sz="2800" dirty="0"/>
          </a:p>
        </p:txBody>
      </p:sp>
      <p:pic>
        <p:nvPicPr>
          <p:cNvPr id="10" name="Picture 9" descr="Graphical user interface, text, application, chat or text message, Teams&#10;&#10;Description automatically generated">
            <a:extLst>
              <a:ext uri="{FF2B5EF4-FFF2-40B4-BE49-F238E27FC236}">
                <a16:creationId xmlns:a16="http://schemas.microsoft.com/office/drawing/2014/main" id="{6C6B7497-13A8-2B48-BCDF-CDF5F48E13A5}"/>
              </a:ext>
            </a:extLst>
          </p:cNvPr>
          <p:cNvPicPr>
            <a:picLocks noChangeAspect="1"/>
          </p:cNvPicPr>
          <p:nvPr/>
        </p:nvPicPr>
        <p:blipFill rotWithShape="1">
          <a:blip r:embed="rId3"/>
          <a:srcRect t="4533" b="31037"/>
          <a:stretch/>
        </p:blipFill>
        <p:spPr>
          <a:xfrm>
            <a:off x="11530339" y="2157911"/>
            <a:ext cx="4398921" cy="6628995"/>
          </a:xfrm>
          <a:prstGeom prst="rect">
            <a:avLst/>
          </a:prstGeom>
        </p:spPr>
      </p:pic>
    </p:spTree>
    <p:extLst>
      <p:ext uri="{BB962C8B-B14F-4D97-AF65-F5344CB8AC3E}">
        <p14:creationId xmlns:p14="http://schemas.microsoft.com/office/powerpoint/2010/main" val="1640181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44CCC7E-36AA-8546-8FF4-3D7EFE875597}"/>
              </a:ext>
            </a:extLst>
          </p:cNvPr>
          <p:cNvSpPr>
            <a:spLocks noGrp="1"/>
          </p:cNvSpPr>
          <p:nvPr>
            <p:ph type="body" sz="half" idx="11"/>
          </p:nvPr>
        </p:nvSpPr>
        <p:spPr/>
        <p:txBody>
          <a:bodyPr/>
          <a:lstStyle/>
          <a:p>
            <a:r>
              <a:rPr lang="en-FI" dirty="0"/>
              <a:t>Exam</a:t>
            </a:r>
          </a:p>
        </p:txBody>
      </p:sp>
    </p:spTree>
    <p:extLst>
      <p:ext uri="{BB962C8B-B14F-4D97-AF65-F5344CB8AC3E}">
        <p14:creationId xmlns:p14="http://schemas.microsoft.com/office/powerpoint/2010/main" val="3712329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05F0-9FBF-5E44-9616-FC7C4037B6E7}"/>
              </a:ext>
            </a:extLst>
          </p:cNvPr>
          <p:cNvSpPr>
            <a:spLocks noGrp="1"/>
          </p:cNvSpPr>
          <p:nvPr>
            <p:ph type="body" sz="half" idx="10"/>
          </p:nvPr>
        </p:nvSpPr>
        <p:spPr/>
        <p:txBody>
          <a:bodyPr/>
          <a:lstStyle/>
          <a:p>
            <a:r>
              <a:rPr lang="en-FI" dirty="0"/>
              <a:t>Exam tips</a:t>
            </a:r>
          </a:p>
        </p:txBody>
      </p:sp>
      <p:sp>
        <p:nvSpPr>
          <p:cNvPr id="3" name="Text Placeholder 2">
            <a:extLst>
              <a:ext uri="{FF2B5EF4-FFF2-40B4-BE49-F238E27FC236}">
                <a16:creationId xmlns:a16="http://schemas.microsoft.com/office/drawing/2014/main" id="{0239A018-0547-A542-847D-935DFB27E796}"/>
              </a:ext>
            </a:extLst>
          </p:cNvPr>
          <p:cNvSpPr>
            <a:spLocks noGrp="1"/>
          </p:cNvSpPr>
          <p:nvPr>
            <p:ph type="body" sz="half" idx="11"/>
          </p:nvPr>
        </p:nvSpPr>
        <p:spPr/>
        <p:txBody>
          <a:bodyPr/>
          <a:lstStyle/>
          <a:p>
            <a:r>
              <a:rPr lang="en-FI" sz="3200" dirty="0"/>
              <a:t>Exam will be held online in MyCourses on Friday the 21st of October between 13-16. </a:t>
            </a:r>
          </a:p>
          <a:p>
            <a:pPr marL="457200" indent="-457200">
              <a:buFont typeface="Arial" panose="020B0604020202020204" pitchFamily="34" charset="0"/>
              <a:buChar char="•"/>
            </a:pPr>
            <a:r>
              <a:rPr lang="en-FI" sz="3200" b="0" dirty="0"/>
              <a:t>The exam will be held on MyCourses (Online Exam)</a:t>
            </a:r>
          </a:p>
          <a:p>
            <a:pPr marL="457200" indent="-457200">
              <a:buFont typeface="Arial" panose="020B0604020202020204" pitchFamily="34" charset="0"/>
              <a:buChar char="•"/>
            </a:pPr>
            <a:r>
              <a:rPr lang="en-FI" sz="3200" b="0" dirty="0"/>
              <a:t>Please make sure you have access to a </a:t>
            </a:r>
            <a:r>
              <a:rPr lang="en-FI" sz="3200" b="0" u="sng" dirty="0"/>
              <a:t>stable</a:t>
            </a:r>
            <a:r>
              <a:rPr lang="en-FI" sz="3200" b="0" dirty="0"/>
              <a:t> internet connection (does not need to be fast, as long as it’s stable).</a:t>
            </a:r>
          </a:p>
          <a:p>
            <a:endParaRPr lang="en-FI" sz="3200" b="0" dirty="0"/>
          </a:p>
          <a:p>
            <a:endParaRPr lang="en-FI" sz="3200" b="0" dirty="0"/>
          </a:p>
          <a:p>
            <a:endParaRPr lang="en-FI" sz="3200" b="0" dirty="0"/>
          </a:p>
          <a:p>
            <a:r>
              <a:rPr lang="en-FI" sz="3200" b="0" dirty="0"/>
              <a:t> </a:t>
            </a:r>
          </a:p>
          <a:p>
            <a:endParaRPr lang="en-FI" sz="3200" b="0" dirty="0"/>
          </a:p>
        </p:txBody>
      </p:sp>
    </p:spTree>
    <p:extLst>
      <p:ext uri="{BB962C8B-B14F-4D97-AF65-F5344CB8AC3E}">
        <p14:creationId xmlns:p14="http://schemas.microsoft.com/office/powerpoint/2010/main" val="1432545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05F0-9FBF-5E44-9616-FC7C4037B6E7}"/>
              </a:ext>
            </a:extLst>
          </p:cNvPr>
          <p:cNvSpPr>
            <a:spLocks noGrp="1"/>
          </p:cNvSpPr>
          <p:nvPr>
            <p:ph type="body" sz="half" idx="10"/>
          </p:nvPr>
        </p:nvSpPr>
        <p:spPr/>
        <p:txBody>
          <a:bodyPr/>
          <a:lstStyle/>
          <a:p>
            <a:r>
              <a:rPr lang="en-FI" dirty="0"/>
              <a:t>Exam tips</a:t>
            </a:r>
          </a:p>
        </p:txBody>
      </p:sp>
      <p:sp>
        <p:nvSpPr>
          <p:cNvPr id="3" name="Text Placeholder 2">
            <a:extLst>
              <a:ext uri="{FF2B5EF4-FFF2-40B4-BE49-F238E27FC236}">
                <a16:creationId xmlns:a16="http://schemas.microsoft.com/office/drawing/2014/main" id="{0239A018-0547-A542-847D-935DFB27E796}"/>
              </a:ext>
            </a:extLst>
          </p:cNvPr>
          <p:cNvSpPr>
            <a:spLocks noGrp="1"/>
          </p:cNvSpPr>
          <p:nvPr>
            <p:ph type="body" sz="half" idx="11"/>
          </p:nvPr>
        </p:nvSpPr>
        <p:spPr/>
        <p:txBody>
          <a:bodyPr/>
          <a:lstStyle/>
          <a:p>
            <a:r>
              <a:rPr lang="en-FI" sz="3200" dirty="0"/>
              <a:t>6 questions, each worth 10 points (60 points max). Question formats:</a:t>
            </a:r>
          </a:p>
          <a:p>
            <a:pPr marL="571500" indent="-571500">
              <a:buFont typeface="Arial" panose="020B0604020202020204" pitchFamily="34" charset="0"/>
              <a:buChar char="•"/>
            </a:pPr>
            <a:r>
              <a:rPr lang="en-FI" sz="3200" b="0" dirty="0"/>
              <a:t>Multiple choice</a:t>
            </a:r>
          </a:p>
          <a:p>
            <a:pPr marL="571500" indent="-571500">
              <a:buFont typeface="Arial" panose="020B0604020202020204" pitchFamily="34" charset="0"/>
              <a:buChar char="•"/>
            </a:pPr>
            <a:r>
              <a:rPr lang="en-FI" sz="3200" b="0" dirty="0"/>
              <a:t>Short answer / mini-essay </a:t>
            </a:r>
          </a:p>
          <a:p>
            <a:pPr marL="571500" indent="-571500">
              <a:buFont typeface="Arial" panose="020B0604020202020204" pitchFamily="34" charset="0"/>
              <a:buChar char="•"/>
            </a:pPr>
            <a:r>
              <a:rPr lang="en-FI" sz="3200" b="0" dirty="0"/>
              <a:t>Model interpretation</a:t>
            </a:r>
          </a:p>
          <a:p>
            <a:pPr marL="571500" indent="-571500">
              <a:buFont typeface="Arial" panose="020B0604020202020204" pitchFamily="34" charset="0"/>
              <a:buChar char="•"/>
            </a:pPr>
            <a:r>
              <a:rPr lang="en-FI" sz="3200" b="0" dirty="0"/>
              <a:t>Basic calculations (e.g., CLV, MROI)</a:t>
            </a:r>
          </a:p>
          <a:p>
            <a:pPr marL="571500" indent="-571500">
              <a:buFont typeface="Arial" panose="020B0604020202020204" pitchFamily="34" charset="0"/>
              <a:buChar char="•"/>
            </a:pPr>
            <a:r>
              <a:rPr lang="en-FI" sz="3200" b="0" dirty="0"/>
              <a:t>A combination of all of the above</a:t>
            </a:r>
          </a:p>
          <a:p>
            <a:pPr marL="571500" indent="-571500">
              <a:buFont typeface="Arial" panose="020B0604020202020204" pitchFamily="34" charset="0"/>
              <a:buChar char="•"/>
            </a:pPr>
            <a:endParaRPr lang="en-FI" sz="3200" b="0" dirty="0"/>
          </a:p>
          <a:p>
            <a:r>
              <a:rPr lang="en-FI" sz="3200" dirty="0"/>
              <a:t>Open book exam</a:t>
            </a:r>
            <a:r>
              <a:rPr lang="en-FI" sz="3200" b="0" dirty="0"/>
              <a:t>: you may use all available study materials.  </a:t>
            </a:r>
          </a:p>
          <a:p>
            <a:r>
              <a:rPr lang="en-FI" sz="3200" dirty="0"/>
              <a:t>Individual effort</a:t>
            </a:r>
            <a:r>
              <a:rPr lang="en-FI" sz="3200" b="0" dirty="0"/>
              <a:t>: you should not collaborate with your coursemates. </a:t>
            </a:r>
          </a:p>
          <a:p>
            <a:pPr marL="571500" indent="-571500">
              <a:buFont typeface="Arial" panose="020B0604020202020204" pitchFamily="34" charset="0"/>
              <a:buChar char="•"/>
            </a:pPr>
            <a:endParaRPr lang="en-FI" sz="3200" b="0" dirty="0"/>
          </a:p>
          <a:p>
            <a:endParaRPr lang="en-FI" sz="3200" b="0" dirty="0"/>
          </a:p>
          <a:p>
            <a:endParaRPr lang="en-FI" sz="3200" b="0" dirty="0"/>
          </a:p>
          <a:p>
            <a:endParaRPr lang="en-FI" sz="3200" b="0" dirty="0"/>
          </a:p>
        </p:txBody>
      </p:sp>
    </p:spTree>
    <p:extLst>
      <p:ext uri="{BB962C8B-B14F-4D97-AF65-F5344CB8AC3E}">
        <p14:creationId xmlns:p14="http://schemas.microsoft.com/office/powerpoint/2010/main" val="3407249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05F0-9FBF-5E44-9616-FC7C4037B6E7}"/>
              </a:ext>
            </a:extLst>
          </p:cNvPr>
          <p:cNvSpPr>
            <a:spLocks noGrp="1"/>
          </p:cNvSpPr>
          <p:nvPr>
            <p:ph type="body" sz="half" idx="10"/>
          </p:nvPr>
        </p:nvSpPr>
        <p:spPr/>
        <p:txBody>
          <a:bodyPr/>
          <a:lstStyle/>
          <a:p>
            <a:r>
              <a:rPr lang="en-FI" dirty="0"/>
              <a:t>Exam tips</a:t>
            </a:r>
          </a:p>
        </p:txBody>
      </p:sp>
      <p:sp>
        <p:nvSpPr>
          <p:cNvPr id="3" name="Text Placeholder 2">
            <a:extLst>
              <a:ext uri="{FF2B5EF4-FFF2-40B4-BE49-F238E27FC236}">
                <a16:creationId xmlns:a16="http://schemas.microsoft.com/office/drawing/2014/main" id="{0239A018-0547-A542-847D-935DFB27E796}"/>
              </a:ext>
            </a:extLst>
          </p:cNvPr>
          <p:cNvSpPr>
            <a:spLocks noGrp="1"/>
          </p:cNvSpPr>
          <p:nvPr>
            <p:ph type="body" sz="half" idx="11"/>
          </p:nvPr>
        </p:nvSpPr>
        <p:spPr/>
        <p:txBody>
          <a:bodyPr/>
          <a:lstStyle/>
          <a:p>
            <a:r>
              <a:rPr lang="en-FI" sz="3200" dirty="0"/>
              <a:t>Tips for preparing for the exam:</a:t>
            </a:r>
          </a:p>
          <a:p>
            <a:r>
              <a:rPr lang="en-US" sz="3200" b="0" dirty="0"/>
              <a:t>Go over the course materials</a:t>
            </a:r>
            <a:r>
              <a:rPr lang="en-US" sz="3200" b="0" dirty="0">
                <a:sym typeface="Wingdings" pitchFamily="2" charset="2"/>
              </a:rPr>
              <a:t>:</a:t>
            </a:r>
          </a:p>
          <a:p>
            <a:pPr marL="457200" indent="-457200">
              <a:buFont typeface="Arial" panose="020B0604020202020204" pitchFamily="34" charset="0"/>
              <a:buChar char="•"/>
            </a:pPr>
            <a:r>
              <a:rPr lang="en-US" sz="3200" b="0" dirty="0">
                <a:sym typeface="Wingdings" pitchFamily="2" charset="2"/>
              </a:rPr>
              <a:t>Lectures slides and videos </a:t>
            </a:r>
          </a:p>
          <a:p>
            <a:pPr marL="457200" indent="-457200">
              <a:buFont typeface="Arial" panose="020B0604020202020204" pitchFamily="34" charset="0"/>
              <a:buChar char="•"/>
            </a:pPr>
            <a:r>
              <a:rPr lang="en-US" sz="3200" b="0" dirty="0">
                <a:sym typeface="Wingdings" pitchFamily="2" charset="2"/>
              </a:rPr>
              <a:t>Review the assignments and model answers (will be posted asap). </a:t>
            </a:r>
          </a:p>
          <a:p>
            <a:endParaRPr lang="en-US" sz="3200" b="0" dirty="0">
              <a:sym typeface="Wingdings" pitchFamily="2" charset="2"/>
            </a:endParaRPr>
          </a:p>
          <a:p>
            <a:r>
              <a:rPr lang="en-US" sz="3200" b="0" dirty="0">
                <a:sym typeface="Wingdings" pitchFamily="2" charset="2"/>
              </a:rPr>
              <a:t>You will not be asked to write or interpret R-code. You may be asked to read and interpret the output of certain code (e.g. regression results). </a:t>
            </a:r>
          </a:p>
          <a:p>
            <a:endParaRPr lang="en-US" sz="3200" b="0" dirty="0">
              <a:sym typeface="Wingdings" pitchFamily="2" charset="2"/>
            </a:endParaRPr>
          </a:p>
          <a:p>
            <a:r>
              <a:rPr lang="en-US" sz="3200" b="0" dirty="0">
                <a:sym typeface="Wingdings" pitchFamily="2" charset="2"/>
              </a:rPr>
              <a:t>Questions? Ask questions on Teams if anything is unclear.</a:t>
            </a:r>
          </a:p>
          <a:p>
            <a:endParaRPr lang="en-US" sz="3200" b="0" dirty="0">
              <a:sym typeface="Wingdings" pitchFamily="2" charset="2"/>
            </a:endParaRPr>
          </a:p>
          <a:p>
            <a:endParaRPr lang="en-US" sz="3200" b="0" dirty="0">
              <a:sym typeface="Wingdings" pitchFamily="2" charset="2"/>
            </a:endParaRPr>
          </a:p>
        </p:txBody>
      </p:sp>
    </p:spTree>
    <p:extLst>
      <p:ext uri="{BB962C8B-B14F-4D97-AF65-F5344CB8AC3E}">
        <p14:creationId xmlns:p14="http://schemas.microsoft.com/office/powerpoint/2010/main" val="823703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B05F0-9FBF-5E44-9616-FC7C4037B6E7}"/>
              </a:ext>
            </a:extLst>
          </p:cNvPr>
          <p:cNvSpPr>
            <a:spLocks noGrp="1"/>
          </p:cNvSpPr>
          <p:nvPr>
            <p:ph type="body" sz="half" idx="10"/>
          </p:nvPr>
        </p:nvSpPr>
        <p:spPr/>
        <p:txBody>
          <a:bodyPr/>
          <a:lstStyle/>
          <a:p>
            <a:r>
              <a:rPr lang="en-FI" dirty="0"/>
              <a:t>Practicalities</a:t>
            </a:r>
          </a:p>
        </p:txBody>
      </p:sp>
      <p:sp>
        <p:nvSpPr>
          <p:cNvPr id="3" name="Text Placeholder 2">
            <a:extLst>
              <a:ext uri="{FF2B5EF4-FFF2-40B4-BE49-F238E27FC236}">
                <a16:creationId xmlns:a16="http://schemas.microsoft.com/office/drawing/2014/main" id="{0239A018-0547-A542-847D-935DFB27E796}"/>
              </a:ext>
            </a:extLst>
          </p:cNvPr>
          <p:cNvSpPr>
            <a:spLocks noGrp="1"/>
          </p:cNvSpPr>
          <p:nvPr>
            <p:ph type="body" sz="half" idx="11"/>
          </p:nvPr>
        </p:nvSpPr>
        <p:spPr/>
        <p:txBody>
          <a:bodyPr/>
          <a:lstStyle/>
          <a:p>
            <a:r>
              <a:rPr lang="en-FI" sz="3200" dirty="0"/>
              <a:t>D</a:t>
            </a:r>
            <a:r>
              <a:rPr lang="en-US" sz="3200" dirty="0"/>
              <a:t>u</a:t>
            </a:r>
            <a:r>
              <a:rPr lang="en-FI" sz="3200" dirty="0"/>
              <a:t>ring this week’s exercise session, you will have the opportunity to test the MyCourses exam platform.</a:t>
            </a:r>
          </a:p>
          <a:p>
            <a:r>
              <a:rPr lang="en-FI" sz="3200" b="0" dirty="0"/>
              <a:t>I will be online to answer any questions or address any concerns.</a:t>
            </a:r>
          </a:p>
          <a:p>
            <a:r>
              <a:rPr lang="en-FI" sz="3200" b="0" dirty="0"/>
              <a:t>I will leave the mock exam open in you are unable to make it to the exercise session.</a:t>
            </a:r>
          </a:p>
          <a:p>
            <a:endParaRPr lang="en-FI" sz="3200" dirty="0"/>
          </a:p>
          <a:p>
            <a:r>
              <a:rPr lang="en-FI" sz="3200" dirty="0"/>
              <a:t>During the exam, I will be online and by my phone in case anyone has tech issues. </a:t>
            </a:r>
          </a:p>
          <a:p>
            <a:r>
              <a:rPr lang="en-FI" sz="3200" b="0" dirty="0"/>
              <a:t>If you do experience technical issues, </a:t>
            </a:r>
            <a:r>
              <a:rPr lang="en-FI" sz="3200" b="0" dirty="0">
                <a:solidFill>
                  <a:srgbClr val="C00000"/>
                </a:solidFill>
              </a:rPr>
              <a:t>take a screenshot with your computer or phone</a:t>
            </a:r>
            <a:r>
              <a:rPr lang="en-FI" sz="3200" b="0" dirty="0"/>
              <a:t>.</a:t>
            </a:r>
          </a:p>
          <a:p>
            <a:r>
              <a:rPr lang="en-FI" sz="3200" b="0" dirty="0"/>
              <a:t>If you can provide proof that you were unable to complete the exam due to tech issues, a re-take exam will be arranged as soon as possible for all affected parties. </a:t>
            </a:r>
          </a:p>
          <a:p>
            <a:r>
              <a:rPr lang="en-FI" sz="3200" b="0" dirty="0"/>
              <a:t>Otherwise, the next opportunity to take the exam will be in February</a:t>
            </a:r>
          </a:p>
          <a:p>
            <a:endParaRPr lang="en-FI" sz="3200" b="0" dirty="0"/>
          </a:p>
        </p:txBody>
      </p:sp>
    </p:spTree>
    <p:extLst>
      <p:ext uri="{BB962C8B-B14F-4D97-AF65-F5344CB8AC3E}">
        <p14:creationId xmlns:p14="http://schemas.microsoft.com/office/powerpoint/2010/main" val="1688130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44CCC7E-36AA-8546-8FF4-3D7EFE875597}"/>
              </a:ext>
            </a:extLst>
          </p:cNvPr>
          <p:cNvSpPr>
            <a:spLocks noGrp="1"/>
          </p:cNvSpPr>
          <p:nvPr>
            <p:ph type="body" sz="half" idx="11"/>
          </p:nvPr>
        </p:nvSpPr>
        <p:spPr/>
        <p:txBody>
          <a:bodyPr/>
          <a:lstStyle/>
          <a:p>
            <a:r>
              <a:rPr lang="en-FI" dirty="0"/>
              <a:t>Any questions about the exam, exercises, or anything else?</a:t>
            </a:r>
          </a:p>
        </p:txBody>
      </p:sp>
    </p:spTree>
    <p:extLst>
      <p:ext uri="{BB962C8B-B14F-4D97-AF65-F5344CB8AC3E}">
        <p14:creationId xmlns:p14="http://schemas.microsoft.com/office/powerpoint/2010/main" val="50707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AFFCF-FC1B-234F-83D0-23F8B7EEEFAD}"/>
              </a:ext>
            </a:extLst>
          </p:cNvPr>
          <p:cNvSpPr>
            <a:spLocks noGrp="1"/>
          </p:cNvSpPr>
          <p:nvPr>
            <p:ph type="body" sz="half" idx="10"/>
          </p:nvPr>
        </p:nvSpPr>
        <p:spPr/>
        <p:txBody>
          <a:bodyPr/>
          <a:lstStyle/>
          <a:p>
            <a:endParaRPr lang="en-US"/>
          </a:p>
        </p:txBody>
      </p:sp>
      <p:pic>
        <p:nvPicPr>
          <p:cNvPr id="6" name="Picture 5">
            <a:extLst>
              <a:ext uri="{FF2B5EF4-FFF2-40B4-BE49-F238E27FC236}">
                <a16:creationId xmlns:a16="http://schemas.microsoft.com/office/drawing/2014/main" id="{36C6543A-3DEA-A144-B211-2928CA559663}"/>
              </a:ext>
            </a:extLst>
          </p:cNvPr>
          <p:cNvPicPr>
            <a:picLocks noChangeAspect="1"/>
          </p:cNvPicPr>
          <p:nvPr/>
        </p:nvPicPr>
        <p:blipFill>
          <a:blip r:embed="rId2"/>
          <a:stretch>
            <a:fillRect/>
          </a:stretch>
        </p:blipFill>
        <p:spPr>
          <a:xfrm>
            <a:off x="5915306" y="0"/>
            <a:ext cx="6324600" cy="2705100"/>
          </a:xfrm>
          <a:prstGeom prst="rect">
            <a:avLst/>
          </a:prstGeom>
        </p:spPr>
      </p:pic>
      <p:pic>
        <p:nvPicPr>
          <p:cNvPr id="9" name="Picture 8">
            <a:extLst>
              <a:ext uri="{FF2B5EF4-FFF2-40B4-BE49-F238E27FC236}">
                <a16:creationId xmlns:a16="http://schemas.microsoft.com/office/drawing/2014/main" id="{893C940F-88A3-5441-8C3A-974150E54F61}"/>
              </a:ext>
            </a:extLst>
          </p:cNvPr>
          <p:cNvPicPr>
            <a:picLocks noChangeAspect="1"/>
          </p:cNvPicPr>
          <p:nvPr/>
        </p:nvPicPr>
        <p:blipFill>
          <a:blip r:embed="rId3"/>
          <a:stretch>
            <a:fillRect/>
          </a:stretch>
        </p:blipFill>
        <p:spPr>
          <a:xfrm>
            <a:off x="1106678" y="4248944"/>
            <a:ext cx="5321300" cy="1790700"/>
          </a:xfrm>
          <a:prstGeom prst="rect">
            <a:avLst/>
          </a:prstGeom>
        </p:spPr>
      </p:pic>
      <p:cxnSp>
        <p:nvCxnSpPr>
          <p:cNvPr id="11" name="Straight Arrow Connector 10">
            <a:extLst>
              <a:ext uri="{FF2B5EF4-FFF2-40B4-BE49-F238E27FC236}">
                <a16:creationId xmlns:a16="http://schemas.microsoft.com/office/drawing/2014/main" id="{6ABFF452-F0F1-2643-9E4E-E55B3D4C0D46}"/>
              </a:ext>
            </a:extLst>
          </p:cNvPr>
          <p:cNvCxnSpPr>
            <a:endCxn id="9" idx="0"/>
          </p:cNvCxnSpPr>
          <p:nvPr/>
        </p:nvCxnSpPr>
        <p:spPr>
          <a:xfrm flipH="1">
            <a:off x="3767328" y="2388225"/>
            <a:ext cx="3108960" cy="1860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C64787F-A4DC-1D4C-BF34-A303ABDF8DA4}"/>
              </a:ext>
            </a:extLst>
          </p:cNvPr>
          <p:cNvSpPr txBox="1"/>
          <p:nvPr/>
        </p:nvSpPr>
        <p:spPr>
          <a:xfrm rot="19744554">
            <a:off x="3425843" y="2648489"/>
            <a:ext cx="2940677" cy="890757"/>
          </a:xfrm>
          <a:prstGeom prst="rect">
            <a:avLst/>
          </a:prstGeom>
          <a:noFill/>
        </p:spPr>
        <p:txBody>
          <a:bodyPr wrap="none" rtlCol="0">
            <a:spAutoFit/>
          </a:bodyPr>
          <a:lstStyle/>
          <a:p>
            <a:pPr algn="ctr"/>
            <a:r>
              <a:rPr lang="en-US" dirty="0"/>
              <a:t>Creating and </a:t>
            </a:r>
          </a:p>
          <a:p>
            <a:pPr algn="ctr"/>
            <a:r>
              <a:rPr lang="en-US" dirty="0"/>
              <a:t>Fine-Tuning Model</a:t>
            </a:r>
          </a:p>
        </p:txBody>
      </p:sp>
      <p:pic>
        <p:nvPicPr>
          <p:cNvPr id="14" name="Picture 13">
            <a:extLst>
              <a:ext uri="{FF2B5EF4-FFF2-40B4-BE49-F238E27FC236}">
                <a16:creationId xmlns:a16="http://schemas.microsoft.com/office/drawing/2014/main" id="{465F116E-A299-D24D-84C9-DFB87DDD41D3}"/>
              </a:ext>
            </a:extLst>
          </p:cNvPr>
          <p:cNvPicPr>
            <a:picLocks noChangeAspect="1"/>
          </p:cNvPicPr>
          <p:nvPr/>
        </p:nvPicPr>
        <p:blipFill>
          <a:blip r:embed="rId4"/>
          <a:stretch>
            <a:fillRect/>
          </a:stretch>
        </p:blipFill>
        <p:spPr>
          <a:xfrm>
            <a:off x="11411714" y="4231546"/>
            <a:ext cx="5588000" cy="4864100"/>
          </a:xfrm>
          <a:prstGeom prst="rect">
            <a:avLst/>
          </a:prstGeom>
        </p:spPr>
      </p:pic>
      <p:cxnSp>
        <p:nvCxnSpPr>
          <p:cNvPr id="15" name="Straight Arrow Connector 14">
            <a:extLst>
              <a:ext uri="{FF2B5EF4-FFF2-40B4-BE49-F238E27FC236}">
                <a16:creationId xmlns:a16="http://schemas.microsoft.com/office/drawing/2014/main" id="{BFC0E11C-8AE7-5F46-A783-45CC362932B2}"/>
              </a:ext>
            </a:extLst>
          </p:cNvPr>
          <p:cNvCxnSpPr>
            <a:cxnSpLocks/>
            <a:endCxn id="14" idx="0"/>
          </p:cNvCxnSpPr>
          <p:nvPr/>
        </p:nvCxnSpPr>
        <p:spPr>
          <a:xfrm>
            <a:off x="10309502" y="2206776"/>
            <a:ext cx="3896212" cy="2024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9EF975C-B99A-3A41-83ED-875B5C093363}"/>
              </a:ext>
            </a:extLst>
          </p:cNvPr>
          <p:cNvSpPr txBox="1"/>
          <p:nvPr/>
        </p:nvSpPr>
        <p:spPr>
          <a:xfrm rot="1651520">
            <a:off x="11659560" y="2627110"/>
            <a:ext cx="1882246" cy="890757"/>
          </a:xfrm>
          <a:prstGeom prst="rect">
            <a:avLst/>
          </a:prstGeom>
          <a:noFill/>
        </p:spPr>
        <p:txBody>
          <a:bodyPr wrap="none" rtlCol="0">
            <a:spAutoFit/>
          </a:bodyPr>
          <a:lstStyle/>
          <a:p>
            <a:pPr algn="ctr"/>
            <a:r>
              <a:rPr lang="en-US" dirty="0"/>
              <a:t>Serving-up </a:t>
            </a:r>
          </a:p>
          <a:p>
            <a:pPr algn="ctr"/>
            <a:r>
              <a:rPr lang="en-US" dirty="0"/>
              <a:t>Predictions</a:t>
            </a:r>
          </a:p>
        </p:txBody>
      </p:sp>
      <p:sp>
        <p:nvSpPr>
          <p:cNvPr id="18" name="TextBox 17">
            <a:extLst>
              <a:ext uri="{FF2B5EF4-FFF2-40B4-BE49-F238E27FC236}">
                <a16:creationId xmlns:a16="http://schemas.microsoft.com/office/drawing/2014/main" id="{4C68C96D-744E-E44B-BA83-2E90C8CEE012}"/>
              </a:ext>
            </a:extLst>
          </p:cNvPr>
          <p:cNvSpPr txBox="1"/>
          <p:nvPr/>
        </p:nvSpPr>
        <p:spPr>
          <a:xfrm>
            <a:off x="4425696" y="9784080"/>
            <a:ext cx="4597412" cy="491545"/>
          </a:xfrm>
          <a:prstGeom prst="rect">
            <a:avLst/>
          </a:prstGeom>
          <a:noFill/>
        </p:spPr>
        <p:txBody>
          <a:bodyPr wrap="none" rtlCol="0">
            <a:spAutoFit/>
          </a:bodyPr>
          <a:lstStyle/>
          <a:p>
            <a:r>
              <a:rPr lang="en-US" dirty="0"/>
              <a:t>Credit: </a:t>
            </a:r>
            <a:r>
              <a:rPr lang="en-US" dirty="0" err="1"/>
              <a:t>Yufeng</a:t>
            </a:r>
            <a:r>
              <a:rPr lang="en-US" dirty="0"/>
              <a:t> Guo @ Google</a:t>
            </a:r>
          </a:p>
        </p:txBody>
      </p:sp>
    </p:spTree>
    <p:extLst>
      <p:ext uri="{BB962C8B-B14F-4D97-AF65-F5344CB8AC3E}">
        <p14:creationId xmlns:p14="http://schemas.microsoft.com/office/powerpoint/2010/main" val="148266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559CF9-8954-1744-97D4-49EF9E84B89F}"/>
              </a:ext>
            </a:extLst>
          </p:cNvPr>
          <p:cNvSpPr>
            <a:spLocks noGrp="1"/>
          </p:cNvSpPr>
          <p:nvPr>
            <p:ph type="body" sz="half" idx="10"/>
          </p:nvPr>
        </p:nvSpPr>
        <p:spPr/>
        <p:txBody>
          <a:bodyPr/>
          <a:lstStyle/>
          <a:p>
            <a:r>
              <a:rPr lang="en-US" dirty="0"/>
              <a:t>The First Rule of Machine Learning</a:t>
            </a:r>
          </a:p>
        </p:txBody>
      </p:sp>
      <p:sp>
        <p:nvSpPr>
          <p:cNvPr id="3" name="Text Placeholder 2">
            <a:extLst>
              <a:ext uri="{FF2B5EF4-FFF2-40B4-BE49-F238E27FC236}">
                <a16:creationId xmlns:a16="http://schemas.microsoft.com/office/drawing/2014/main" id="{7FC4AC3C-A788-114D-BA22-B5B2A8FB8761}"/>
              </a:ext>
            </a:extLst>
          </p:cNvPr>
          <p:cNvSpPr>
            <a:spLocks noGrp="1"/>
          </p:cNvSpPr>
          <p:nvPr>
            <p:ph type="body" sz="half" idx="11"/>
          </p:nvPr>
        </p:nvSpPr>
        <p:spPr/>
        <p:txBody>
          <a:bodyPr/>
          <a:lstStyle/>
          <a:p>
            <a:r>
              <a:rPr lang="en-US" dirty="0"/>
              <a:t>Know Your Data</a:t>
            </a:r>
          </a:p>
          <a:p>
            <a:endParaRPr lang="en-US" dirty="0"/>
          </a:p>
          <a:p>
            <a:r>
              <a:rPr lang="en-US" dirty="0"/>
              <a:t>Structured 		vs 			Unstructured</a:t>
            </a:r>
          </a:p>
          <a:p>
            <a:r>
              <a:rPr lang="en-US" dirty="0"/>
              <a:t>Lists							Text</a:t>
            </a:r>
          </a:p>
          <a:p>
            <a:r>
              <a:rPr lang="en-US" dirty="0"/>
              <a:t>Arrays						Image</a:t>
            </a:r>
          </a:p>
          <a:p>
            <a:r>
              <a:rPr lang="en-US" dirty="0"/>
              <a:t>Vectors						Audio</a:t>
            </a:r>
          </a:p>
        </p:txBody>
      </p:sp>
    </p:spTree>
    <p:extLst>
      <p:ext uri="{BB962C8B-B14F-4D97-AF65-F5344CB8AC3E}">
        <p14:creationId xmlns:p14="http://schemas.microsoft.com/office/powerpoint/2010/main" val="126905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852704-4108-5948-A6B4-F9DD15F3CB85}"/>
              </a:ext>
            </a:extLst>
          </p:cNvPr>
          <p:cNvSpPr>
            <a:spLocks noGrp="1"/>
          </p:cNvSpPr>
          <p:nvPr>
            <p:ph type="body" sz="half" idx="10"/>
          </p:nvPr>
        </p:nvSpPr>
        <p:spPr/>
        <p:txBody>
          <a:bodyPr/>
          <a:lstStyle/>
          <a:p>
            <a:endParaRPr lang="en-US"/>
          </a:p>
        </p:txBody>
      </p:sp>
      <p:sp>
        <p:nvSpPr>
          <p:cNvPr id="3" name="Text Placeholder 2">
            <a:extLst>
              <a:ext uri="{FF2B5EF4-FFF2-40B4-BE49-F238E27FC236}">
                <a16:creationId xmlns:a16="http://schemas.microsoft.com/office/drawing/2014/main" id="{C08E0854-460D-6F4C-AAF8-6A05B71ACDC5}"/>
              </a:ext>
            </a:extLst>
          </p:cNvPr>
          <p:cNvSpPr>
            <a:spLocks noGrp="1"/>
          </p:cNvSpPr>
          <p:nvPr>
            <p:ph type="body" sz="half" idx="11"/>
          </p:nvPr>
        </p:nvSpPr>
        <p:spPr/>
        <p:txBody>
          <a:bodyPr/>
          <a:lstStyle/>
          <a:p>
            <a:endParaRPr lang="en-US"/>
          </a:p>
        </p:txBody>
      </p:sp>
      <p:pic>
        <p:nvPicPr>
          <p:cNvPr id="1026" name="Picture 2" descr="The hot dog-identifying app from HBO&amp;#39;s Silicon Valley is real, and you can  download it now - The Verge">
            <a:extLst>
              <a:ext uri="{FF2B5EF4-FFF2-40B4-BE49-F238E27FC236}">
                <a16:creationId xmlns:a16="http://schemas.microsoft.com/office/drawing/2014/main" id="{19FEB7C2-0072-F941-BE75-D1716B829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13" y="0"/>
            <a:ext cx="10288587" cy="1028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85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FI" dirty="0">
                <a:solidFill>
                  <a:schemeClr val="tx2"/>
                </a:solidFill>
              </a:rPr>
              <a:t>Machine learning</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r>
              <a:rPr lang="en-US" sz="3200" b="0" dirty="0"/>
              <a:t>Systems that learn and improve on their own, independently, without being explicitly programmed or taught by a human being. </a:t>
            </a:r>
          </a:p>
          <a:p>
            <a:endParaRPr lang="en-US" sz="3200" b="0" dirty="0"/>
          </a:p>
          <a:p>
            <a:r>
              <a:rPr lang="en-US" sz="3200" dirty="0"/>
              <a:t>Example: How can we program a computer to recognize pictures of cats? </a:t>
            </a:r>
          </a:p>
          <a:p>
            <a:endParaRPr lang="en-US" sz="3200" b="0" dirty="0"/>
          </a:p>
          <a:p>
            <a:endParaRPr lang="en-US" sz="3200" b="0" dirty="0"/>
          </a:p>
          <a:p>
            <a:endParaRPr lang="en-US" sz="3200" b="0" dirty="0"/>
          </a:p>
          <a:p>
            <a:endParaRPr lang="en-US" sz="3200" b="0" dirty="0"/>
          </a:p>
          <a:p>
            <a:endParaRPr lang="en-US" sz="3200" b="0" dirty="0"/>
          </a:p>
        </p:txBody>
      </p:sp>
      <p:sp>
        <p:nvSpPr>
          <p:cNvPr id="2" name="TextBox 1">
            <a:extLst>
              <a:ext uri="{FF2B5EF4-FFF2-40B4-BE49-F238E27FC236}">
                <a16:creationId xmlns:a16="http://schemas.microsoft.com/office/drawing/2014/main" id="{08CF2CFC-B93D-2D45-9742-7703FFC82EA0}"/>
              </a:ext>
            </a:extLst>
          </p:cNvPr>
          <p:cNvSpPr txBox="1"/>
          <p:nvPr/>
        </p:nvSpPr>
        <p:spPr>
          <a:xfrm>
            <a:off x="584709" y="6301529"/>
            <a:ext cx="8058959" cy="2554545"/>
          </a:xfrm>
          <a:prstGeom prst="rect">
            <a:avLst/>
          </a:prstGeom>
          <a:noFill/>
        </p:spPr>
        <p:txBody>
          <a:bodyPr wrap="square" rtlCol="0">
            <a:spAutoFit/>
          </a:bodyPr>
          <a:lstStyle/>
          <a:p>
            <a:r>
              <a:rPr lang="en-US" sz="3200" b="1" dirty="0"/>
              <a:t>Knowledge-based approach</a:t>
            </a:r>
          </a:p>
          <a:p>
            <a:pPr marL="457200" indent="-457200">
              <a:buFont typeface="Arial" panose="020B0604020202020204" pitchFamily="34" charset="0"/>
              <a:buChar char="•"/>
            </a:pPr>
            <a:r>
              <a:rPr lang="en-US" sz="3200" dirty="0"/>
              <a:t>Program the machine with certain rules for recognizing cats </a:t>
            </a:r>
          </a:p>
          <a:p>
            <a:pPr marL="457200" indent="-457200">
              <a:buFont typeface="Arial" panose="020B0604020202020204" pitchFamily="34" charset="0"/>
              <a:buChar char="•"/>
            </a:pPr>
            <a:r>
              <a:rPr lang="en-US" sz="3200" dirty="0"/>
              <a:t>E.g., four legs, whiskers, pointy ears, long tail</a:t>
            </a:r>
          </a:p>
        </p:txBody>
      </p:sp>
      <p:sp>
        <p:nvSpPr>
          <p:cNvPr id="3" name="TextBox 2">
            <a:extLst>
              <a:ext uri="{FF2B5EF4-FFF2-40B4-BE49-F238E27FC236}">
                <a16:creationId xmlns:a16="http://schemas.microsoft.com/office/drawing/2014/main" id="{46710845-72C8-6146-A00E-9B378AD60ADE}"/>
              </a:ext>
            </a:extLst>
          </p:cNvPr>
          <p:cNvSpPr txBox="1"/>
          <p:nvPr/>
        </p:nvSpPr>
        <p:spPr>
          <a:xfrm>
            <a:off x="9644334" y="6301529"/>
            <a:ext cx="8231961" cy="3539430"/>
          </a:xfrm>
          <a:prstGeom prst="rect">
            <a:avLst/>
          </a:prstGeom>
          <a:noFill/>
        </p:spPr>
        <p:txBody>
          <a:bodyPr wrap="square" rtlCol="0">
            <a:spAutoFit/>
          </a:bodyPr>
          <a:lstStyle/>
          <a:p>
            <a:r>
              <a:rPr lang="en-US" sz="3200" b="1" dirty="0"/>
              <a:t>Machine learning: </a:t>
            </a:r>
          </a:p>
          <a:p>
            <a:pPr marL="457200" indent="-457200">
              <a:buFont typeface="Arial" panose="020B0604020202020204" pitchFamily="34" charset="0"/>
              <a:buChar char="•"/>
            </a:pPr>
            <a:r>
              <a:rPr lang="en-US" sz="3200" dirty="0"/>
              <a:t>Show the machine lots of pictures of animals</a:t>
            </a:r>
          </a:p>
          <a:p>
            <a:pPr marL="457200" indent="-457200">
              <a:buFont typeface="Arial" panose="020B0604020202020204" pitchFamily="34" charset="0"/>
              <a:buChar char="•"/>
            </a:pPr>
            <a:r>
              <a:rPr lang="en-US" sz="3200" dirty="0"/>
              <a:t>Let the machine learn by finding patterns in the images, thus making up its own rules.</a:t>
            </a:r>
          </a:p>
          <a:p>
            <a:endParaRPr lang="en-FI" sz="3200" dirty="0"/>
          </a:p>
        </p:txBody>
      </p:sp>
    </p:spTree>
    <p:extLst>
      <p:ext uri="{BB962C8B-B14F-4D97-AF65-F5344CB8AC3E}">
        <p14:creationId xmlns:p14="http://schemas.microsoft.com/office/powerpoint/2010/main" val="2289665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9B22AC-33E6-4244-B7CE-20646A61060A}"/>
              </a:ext>
            </a:extLst>
          </p:cNvPr>
          <p:cNvSpPr>
            <a:spLocks noGrp="1"/>
          </p:cNvSpPr>
          <p:nvPr>
            <p:ph type="body" sz="half" idx="10"/>
          </p:nvPr>
        </p:nvSpPr>
        <p:spPr/>
        <p:txBody>
          <a:bodyPr/>
          <a:lstStyle/>
          <a:p>
            <a:r>
              <a:rPr lang="en-FI" dirty="0">
                <a:solidFill>
                  <a:schemeClr val="tx2"/>
                </a:solidFill>
              </a:rPr>
              <a:t>Machine learning: Quick, draw!</a:t>
            </a:r>
          </a:p>
        </p:txBody>
      </p:sp>
      <p:sp>
        <p:nvSpPr>
          <p:cNvPr id="6" name="Text Placeholder 5">
            <a:extLst>
              <a:ext uri="{FF2B5EF4-FFF2-40B4-BE49-F238E27FC236}">
                <a16:creationId xmlns:a16="http://schemas.microsoft.com/office/drawing/2014/main" id="{F3B10B1F-0294-6843-BD1A-D23855AF2C34}"/>
              </a:ext>
            </a:extLst>
          </p:cNvPr>
          <p:cNvSpPr>
            <a:spLocks noGrp="1"/>
          </p:cNvSpPr>
          <p:nvPr>
            <p:ph type="body" sz="half" idx="11"/>
          </p:nvPr>
        </p:nvSpPr>
        <p:spPr/>
        <p:txBody>
          <a:bodyPr/>
          <a:lstStyle/>
          <a:p>
            <a:r>
              <a:rPr lang="en-US" sz="3200" b="0" dirty="0"/>
              <a:t>Can a machine learn to recognize the content of drawings based on a massive dataset of pictures?</a:t>
            </a:r>
          </a:p>
          <a:p>
            <a:endParaRPr lang="en-US" sz="3200" b="0" dirty="0"/>
          </a:p>
          <a:p>
            <a:endParaRPr lang="en-US" sz="3200" b="0" dirty="0"/>
          </a:p>
          <a:p>
            <a:endParaRPr lang="en-US" sz="3200" b="0" dirty="0"/>
          </a:p>
          <a:p>
            <a:endParaRPr lang="en-US" sz="3200" b="0" dirty="0"/>
          </a:p>
          <a:p>
            <a:endParaRPr lang="en-US" sz="3200" b="0" dirty="0"/>
          </a:p>
          <a:p>
            <a:endParaRPr lang="en-US" sz="3200" b="0" dirty="0"/>
          </a:p>
        </p:txBody>
      </p:sp>
      <p:pic>
        <p:nvPicPr>
          <p:cNvPr id="3" name="Picture 2" descr="A screenshot of a cell phone&#10;&#10;Description automatically generated">
            <a:extLst>
              <a:ext uri="{FF2B5EF4-FFF2-40B4-BE49-F238E27FC236}">
                <a16:creationId xmlns:a16="http://schemas.microsoft.com/office/drawing/2014/main" id="{1B87CFF2-0753-5343-B3BA-AC38526CDEF0}"/>
              </a:ext>
            </a:extLst>
          </p:cNvPr>
          <p:cNvPicPr>
            <a:picLocks noChangeAspect="1"/>
          </p:cNvPicPr>
          <p:nvPr/>
        </p:nvPicPr>
        <p:blipFill rotWithShape="1">
          <a:blip r:embed="rId3"/>
          <a:srcRect b="43100"/>
          <a:stretch/>
        </p:blipFill>
        <p:spPr>
          <a:xfrm>
            <a:off x="133350" y="3797005"/>
            <a:ext cx="18021300" cy="4523702"/>
          </a:xfrm>
          <a:prstGeom prst="rect">
            <a:avLst/>
          </a:prstGeom>
        </p:spPr>
      </p:pic>
      <p:sp>
        <p:nvSpPr>
          <p:cNvPr id="4" name="TextBox 3">
            <a:extLst>
              <a:ext uri="{FF2B5EF4-FFF2-40B4-BE49-F238E27FC236}">
                <a16:creationId xmlns:a16="http://schemas.microsoft.com/office/drawing/2014/main" id="{911B2DAD-3F5F-E044-A7A1-1D70E57C196B}"/>
              </a:ext>
            </a:extLst>
          </p:cNvPr>
          <p:cNvSpPr txBox="1"/>
          <p:nvPr/>
        </p:nvSpPr>
        <p:spPr>
          <a:xfrm>
            <a:off x="14000230" y="9245522"/>
            <a:ext cx="3570273" cy="369332"/>
          </a:xfrm>
          <a:prstGeom prst="rect">
            <a:avLst/>
          </a:prstGeom>
          <a:noFill/>
        </p:spPr>
        <p:txBody>
          <a:bodyPr wrap="none" rtlCol="0">
            <a:spAutoFit/>
          </a:bodyPr>
          <a:lstStyle/>
          <a:p>
            <a:r>
              <a:rPr lang="en-US" sz="1800" dirty="0"/>
              <a:t>https://</a:t>
            </a:r>
            <a:r>
              <a:rPr lang="en-US" sz="1800" dirty="0" err="1"/>
              <a:t>quickdraw.withgoogle.com</a:t>
            </a:r>
            <a:endParaRPr lang="en-FI" sz="1800" dirty="0"/>
          </a:p>
        </p:txBody>
      </p:sp>
    </p:spTree>
    <p:extLst>
      <p:ext uri="{BB962C8B-B14F-4D97-AF65-F5344CB8AC3E}">
        <p14:creationId xmlns:p14="http://schemas.microsoft.com/office/powerpoint/2010/main" val="330167978"/>
      </p:ext>
    </p:extLst>
  </p:cSld>
  <p:clrMapOvr>
    <a:masterClrMapping/>
  </p:clrMapOvr>
</p:sld>
</file>

<file path=ppt/theme/theme1.xml><?xml version="1.0" encoding="utf-8"?>
<a:theme xmlns:a="http://schemas.openxmlformats.org/drawingml/2006/main" name="Office-teema">
  <a:themeElements>
    <a:clrScheme name="Mukautettu 5">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10_EN.potx" id="{7C017439-5F38-4F72-9DDA-0E4E091206CF}" vid="{7F772D11-0CFD-4DE9-8EF1-3AB8060ADA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Office-teema</Template>
  <TotalTime>15837</TotalTime>
  <Words>2404</Words>
  <Application>Microsoft Macintosh PowerPoint</Application>
  <PresentationFormat>Custom</PresentationFormat>
  <Paragraphs>449</Paragraphs>
  <Slides>47</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Arial</vt:lpstr>
      <vt:lpstr>Calibri</vt:lpstr>
      <vt:lpstr>Office-teema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Gloukhovtsev Alexei</dc:creator>
  <cp:lastModifiedBy>Bhatnagar Kushagra</cp:lastModifiedBy>
  <cp:revision>2646</cp:revision>
  <cp:lastPrinted>2019-09-11T08:59:12Z</cp:lastPrinted>
  <dcterms:created xsi:type="dcterms:W3CDTF">2019-09-08T06:45:06Z</dcterms:created>
  <dcterms:modified xsi:type="dcterms:W3CDTF">2022-10-11T12:58:58Z</dcterms:modified>
</cp:coreProperties>
</file>