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71" r:id="rId2"/>
  </p:sldMasterIdLst>
  <p:notesMasterIdLst>
    <p:notesMasterId r:id="rId11"/>
  </p:notesMasterIdLst>
  <p:handoutMasterIdLst>
    <p:handoutMasterId r:id="rId12"/>
  </p:handoutMasterIdLst>
  <p:sldIdLst>
    <p:sldId id="256" r:id="rId3"/>
    <p:sldId id="500" r:id="rId4"/>
    <p:sldId id="501" r:id="rId5"/>
    <p:sldId id="502" r:id="rId6"/>
    <p:sldId id="503" r:id="rId7"/>
    <p:sldId id="504" r:id="rId8"/>
    <p:sldId id="505" r:id="rId9"/>
    <p:sldId id="506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42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AD747E-445E-2C4E-BA03-6F7AD0B84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EDDA0-2BD3-7748-88AB-FFD07C0628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876A15B-59FE-8A46-92E5-DDAAD01E23ED}" type="datetime1">
              <a:rPr lang="en-US"/>
              <a:pPr>
                <a:defRPr/>
              </a:pPr>
              <a:t>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8A60-85B7-454F-94A0-0FE609F1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A07A6-86ED-514D-8B39-50529809E7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006CBA-75B1-C54E-8590-B41D2D8DB2C5}" type="slidenum">
              <a:rPr lang="en-US" altLang="en-FI"/>
              <a:pPr/>
              <a:t>‹#›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B6F800-24E8-374C-AB4A-6515AEE34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89883-614C-C347-97E3-34FEFC03A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DE51573-8EF2-BF47-A53E-657AC327AE08}" type="datetime1">
              <a:rPr lang="en-US"/>
              <a:pPr>
                <a:defRPr/>
              </a:pPr>
              <a:t>9/27/22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A99A86-B339-DD40-96F8-B2EE98BE0E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317CB9-38B1-344F-991A-482F0FF19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C9AD9-3D81-4540-A500-F2C5AB3E8C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4E1BF-9359-DA4D-8350-5DB38384B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7DE9BC-CB1A-ED44-B96B-D323DF0E6668}" type="slidenum">
              <a:rPr lang="en-US" altLang="en-FI"/>
              <a:pPr/>
              <a:t>‹#›</a:t>
            </a:fld>
            <a:endParaRPr lang="en-US" alt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19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399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399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3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0318C67-DB0D-C84B-BE08-5F9D6A0E24A8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fld id="{D322C6BC-F6CA-1242-94E7-EB7531B048F2}" type="datetime1">
              <a:rPr lang="en-US"/>
              <a:pPr>
                <a:defRPr/>
              </a:pPr>
              <a:t>9/27/22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D51A65-3E25-6146-AA94-323F7D212BA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AD1AAC-9305-204A-A092-61D40B6C6AC3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fld id="{BF1705E7-BAA2-134D-A740-942934C6B135}" type="datetime1">
              <a:rPr lang="en-US"/>
              <a:pPr>
                <a:defRPr/>
              </a:pPr>
              <a:t>9/27/22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8E49D4B-77AB-934B-94CE-36A29ACFE5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fld id="{F746EC0B-1E98-A246-96BC-CA0F2E5B27DF}" type="slidenum">
              <a:rPr lang="en-US" altLang="en-FI"/>
              <a:pPr/>
              <a:t>‹#›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189521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1E6C60-2E00-0F4D-84C1-9BA0B9FC2A31}"/>
              </a:ext>
            </a:extLst>
          </p:cNvPr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A3F34D-288F-F041-B581-E98C69592DF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F43B96-50A3-CA42-998D-18D93E3EC6E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fld id="{6F83A06A-2C4C-4249-AEF4-EC83B4242418}" type="datetime1">
              <a:rPr lang="en-US"/>
              <a:pPr>
                <a:defRPr/>
              </a:pPr>
              <a:t>9/27/22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F2B6E2-135A-AB46-A6A8-BFC29D7A39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fld id="{A3F98249-07BC-C24F-B9A3-DE2374EBE767}" type="slidenum">
              <a:rPr lang="en-US" altLang="en-FI"/>
              <a:pPr/>
              <a:t>‹#›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403053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60C97F-35F5-2949-BDA1-5C73E4F371E3}"/>
              </a:ext>
            </a:extLst>
          </p:cNvPr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D3479F-9A23-F041-B924-5E5F65823E47}"/>
              </a:ext>
            </a:extLst>
          </p:cNvPr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22E81A-3BE5-D94A-9955-DF2552503A5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7CB190D-AA39-3F40-A021-F9967CBFA86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/>
            </a:lvl1pPr>
          </a:lstStyle>
          <a:p>
            <a:pPr>
              <a:defRPr/>
            </a:pPr>
            <a:fld id="{63E7C966-09CD-C247-8B6A-0F6A0169C4AC}" type="datetime1">
              <a:rPr lang="en-US"/>
              <a:pPr>
                <a:defRPr/>
              </a:pPr>
              <a:t>9/27/22</a:t>
            </a:fld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18EB30-72FA-DD46-AB43-48AAF7B4A8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fld id="{DF3CC3AE-376A-DD49-8298-6B7B26CAA2AD}" type="slidenum">
              <a:rPr lang="en-US" altLang="en-FI"/>
              <a:pPr/>
              <a:t>‹#›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33186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3350B-FC4D-F741-8E8A-A698D4285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7B9537-377C-B649-ADC8-53B8316911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2878D-B046-FD44-94F9-8FF9D31F3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94240-33F9-EF4F-B783-8C2A8CBB4014}" type="slidenum">
              <a:rPr lang="en-US" altLang="en-FI"/>
              <a:pPr/>
              <a:t>‹#›</a:t>
            </a:fld>
            <a:endParaRPr lang="en-US" altLang="en-FI"/>
          </a:p>
        </p:txBody>
      </p:sp>
    </p:spTree>
    <p:extLst>
      <p:ext uri="{BB962C8B-B14F-4D97-AF65-F5344CB8AC3E}">
        <p14:creationId xmlns:p14="http://schemas.microsoft.com/office/powerpoint/2010/main" val="261151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43AF315-A818-CE46-AF95-94E4EB3B3B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95FF6A9-1A69-6644-9E59-44EFF91ECC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FI"/>
              <a:t>Click to edit Master text styles</a:t>
            </a:r>
          </a:p>
          <a:p>
            <a:pPr lvl="1"/>
            <a:r>
              <a:rPr lang="en-US" altLang="en-FI"/>
              <a:t>Second level</a:t>
            </a:r>
          </a:p>
          <a:p>
            <a:pPr lvl="2"/>
            <a:r>
              <a:rPr lang="en-US" altLang="en-FI"/>
              <a:t>Third level</a:t>
            </a:r>
          </a:p>
          <a:p>
            <a:pPr lvl="3"/>
            <a:r>
              <a:rPr lang="en-US" altLang="en-FI"/>
              <a:t>Fourth level</a:t>
            </a:r>
          </a:p>
          <a:p>
            <a:pPr lvl="4"/>
            <a:r>
              <a:rPr lang="en-US" altLang="en-F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487B4-BC45-F44E-898A-60E37F1CE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62640B0-5828-B845-A7CC-D8D5F510F373}" type="datetime1">
              <a:rPr lang="en-US"/>
              <a:pPr>
                <a:defRPr/>
              </a:pPr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74862-33D6-5842-98A9-65CD52253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641B2-CF0B-7348-9E09-0C3F99AE4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0D33F8F-6F75-C44E-8CCD-A8ED4C298A77}" type="slidenum">
              <a:rPr lang="en-US" altLang="en-FI"/>
              <a:pPr/>
              <a:t>‹#›</a:t>
            </a:fld>
            <a:endParaRPr lang="en-US" alt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8AD964-1782-4945-8556-81BE8040E4AA}"/>
              </a:ext>
            </a:extLst>
          </p:cNvPr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080" name="Picture 9">
            <a:extLst>
              <a:ext uri="{FF2B5EF4-FFF2-40B4-BE49-F238E27FC236}">
                <a16:creationId xmlns:a16="http://schemas.microsoft.com/office/drawing/2014/main" id="{096E1226-5E1D-4E4C-9A6A-20F4A4947A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1"/>
          <a:stretch>
            <a:fillRect/>
          </a:stretch>
        </p:blipFill>
        <p:spPr bwMode="auto">
          <a:xfrm>
            <a:off x="1588" y="0"/>
            <a:ext cx="20970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164F156-E3F7-0441-B8E4-6477A27360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Click to edit Master title style</a:t>
            </a:r>
            <a:endParaRPr lang="en-US" altLang="en-FI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9F0331C6-102C-B540-B476-EA99E1926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/>
              <a:t>Click to edit Master text styles</a:t>
            </a:r>
          </a:p>
          <a:p>
            <a:pPr lvl="1"/>
            <a:r>
              <a:rPr lang="fi-FI" altLang="en-FI"/>
              <a:t>Second level</a:t>
            </a:r>
          </a:p>
          <a:p>
            <a:pPr lvl="2"/>
            <a:r>
              <a:rPr lang="fi-FI" altLang="en-FI"/>
              <a:t>Third level</a:t>
            </a:r>
          </a:p>
          <a:p>
            <a:pPr lvl="3"/>
            <a:r>
              <a:rPr lang="fi-FI" altLang="en-FI"/>
              <a:t>Fourth level</a:t>
            </a:r>
          </a:p>
          <a:p>
            <a:pPr lvl="4"/>
            <a:r>
              <a:rPr lang="fi-FI" altLang="en-FI"/>
              <a:t>Fifth level</a:t>
            </a:r>
            <a:endParaRPr lang="en-US" alt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6E200-C92F-0E4E-953E-5B1206DDF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440C05-A405-7849-A88F-F95B2F15FFF1}" type="datetime1">
              <a:rPr lang="en-US"/>
              <a:pPr>
                <a:defRPr/>
              </a:pPr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A4A06-977D-6442-B5C5-635CCCEC2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CD379-CEF4-2145-B018-751D75D80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0B49F6-C864-CF4A-B498-4EBFA6462351}" type="slidenum">
              <a:rPr lang="en-US" altLang="en-FI"/>
              <a:pPr/>
              <a:t>‹#›</a:t>
            </a:fld>
            <a:endParaRPr lang="en-US" altLang="en-FI"/>
          </a:p>
        </p:txBody>
      </p:sp>
      <p:pic>
        <p:nvPicPr>
          <p:cNvPr id="4103" name="Picture 8">
            <a:extLst>
              <a:ext uri="{FF2B5EF4-FFF2-40B4-BE49-F238E27FC236}">
                <a16:creationId xmlns:a16="http://schemas.microsoft.com/office/drawing/2014/main" id="{DED7A9FB-469E-AA46-907E-B01ED1720D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 b="26126"/>
          <a:stretch>
            <a:fillRect/>
          </a:stretch>
        </p:blipFill>
        <p:spPr bwMode="auto">
          <a:xfrm>
            <a:off x="0" y="6126163"/>
            <a:ext cx="24511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8" r:id="rId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9">
            <a:extLst>
              <a:ext uri="{FF2B5EF4-FFF2-40B4-BE49-F238E27FC236}">
                <a16:creationId xmlns:a16="http://schemas.microsoft.com/office/drawing/2014/main" id="{218C719F-B942-C446-B809-5CB22209E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363" y="1771650"/>
            <a:ext cx="8570912" cy="108743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fi-FI" sz="3200" dirty="0" err="1">
                <a:ea typeface="ＭＳ Ｐゴシック" charset="-128"/>
              </a:rPr>
              <a:t>Methods</a:t>
            </a:r>
            <a:r>
              <a:rPr lang="fi-FI" sz="3200" dirty="0">
                <a:ea typeface="ＭＳ Ｐゴシック" charset="-128"/>
              </a:rPr>
              <a:t> in </a:t>
            </a:r>
            <a:r>
              <a:rPr lang="fi-FI" sz="3200" dirty="0" err="1">
                <a:ea typeface="ＭＳ Ｐゴシック" charset="-128"/>
              </a:rPr>
              <a:t>Early</a:t>
            </a:r>
            <a:r>
              <a:rPr lang="fi-FI" sz="3200" dirty="0">
                <a:ea typeface="ＭＳ Ｐゴシック" charset="-128"/>
              </a:rPr>
              <a:t> Product </a:t>
            </a:r>
            <a:r>
              <a:rPr lang="fi-FI" sz="3200" dirty="0" err="1">
                <a:ea typeface="ＭＳ Ｐゴシック" charset="-128"/>
              </a:rPr>
              <a:t>Development</a:t>
            </a:r>
            <a:br>
              <a:rPr lang="fi-FI" sz="3200" dirty="0">
                <a:ea typeface="ＭＳ Ｐゴシック" charset="-128"/>
              </a:rPr>
            </a:br>
            <a:br>
              <a:rPr lang="fi-FI" sz="3200" dirty="0">
                <a:ea typeface="ＭＳ Ｐゴシック" charset="-128"/>
              </a:rPr>
            </a:br>
            <a:r>
              <a:rPr lang="fi-FI" sz="3200" dirty="0" err="1">
                <a:ea typeface="ＭＳ Ｐゴシック" charset="-128"/>
              </a:rPr>
              <a:t>personal</a:t>
            </a:r>
            <a:r>
              <a:rPr lang="fi-FI" sz="3200" dirty="0">
                <a:ea typeface="ＭＳ Ｐゴシック" charset="-128"/>
              </a:rPr>
              <a:t> </a:t>
            </a:r>
            <a:r>
              <a:rPr lang="fi-FI" sz="3200" dirty="0" err="1">
                <a:ea typeface="ＭＳ Ｐゴシック" charset="-128"/>
              </a:rPr>
              <a:t>reflection</a:t>
            </a:r>
            <a:r>
              <a:rPr lang="fi-FI" sz="3200" dirty="0">
                <a:ea typeface="ＭＳ Ｐゴシック" charset="-128"/>
              </a:rPr>
              <a:t> </a:t>
            </a:r>
            <a:r>
              <a:rPr lang="fi-FI" sz="3200" dirty="0" err="1">
                <a:ea typeface="ＭＳ Ｐゴシック" charset="-128"/>
              </a:rPr>
              <a:t>report</a:t>
            </a:r>
            <a:r>
              <a:rPr lang="fi-FI" sz="3200" dirty="0">
                <a:ea typeface="ＭＳ Ｐゴシック" charset="-128"/>
              </a:rPr>
              <a:t>:</a:t>
            </a:r>
            <a:br>
              <a:rPr lang="fi-FI" sz="3200" dirty="0">
                <a:ea typeface="ＭＳ Ｐゴシック" charset="-128"/>
              </a:rPr>
            </a:br>
            <a:r>
              <a:rPr lang="fi-FI" sz="3200" dirty="0" err="1">
                <a:ea typeface="ＭＳ Ｐゴシック" charset="-128"/>
              </a:rPr>
              <a:t>essay</a:t>
            </a:r>
            <a:r>
              <a:rPr lang="fi-FI" sz="3200" dirty="0">
                <a:ea typeface="ＭＳ Ｐゴシック" charset="-128"/>
              </a:rPr>
              <a:t> </a:t>
            </a:r>
            <a:r>
              <a:rPr lang="fi-FI" sz="3200" dirty="0" err="1">
                <a:ea typeface="ＭＳ Ｐゴシック" charset="-128"/>
              </a:rPr>
              <a:t>or</a:t>
            </a:r>
            <a:r>
              <a:rPr lang="fi-FI" sz="3200" dirty="0">
                <a:ea typeface="ＭＳ Ｐゴシック" charset="-128"/>
              </a:rPr>
              <a:t> </a:t>
            </a:r>
            <a:r>
              <a:rPr lang="fi-FI" sz="3200" dirty="0" err="1">
                <a:ea typeface="ＭＳ Ｐゴシック" charset="-128"/>
              </a:rPr>
              <a:t>manual</a:t>
            </a:r>
            <a:r>
              <a:rPr lang="fi-FI" sz="3200" dirty="0">
                <a:ea typeface="ＭＳ Ｐゴシック" charset="-128"/>
              </a:rPr>
              <a:t>… </a:t>
            </a:r>
            <a:r>
              <a:rPr lang="fi-FI" sz="3200" dirty="0" err="1">
                <a:ea typeface="ＭＳ Ｐゴシック" charset="-128"/>
              </a:rPr>
              <a:t>whaat</a:t>
            </a:r>
            <a:r>
              <a:rPr lang="fi-FI" sz="3200">
                <a:ea typeface="ＭＳ Ｐゴシック" charset="-128"/>
              </a:rPr>
              <a:t>???</a:t>
            </a:r>
            <a:br>
              <a:rPr lang="fi-FI" sz="3200" dirty="0">
                <a:ea typeface="ＭＳ Ｐゴシック" charset="-128"/>
              </a:rPr>
            </a:br>
            <a:br>
              <a:rPr lang="fi-FI" sz="3200" dirty="0">
                <a:ea typeface="ＭＳ Ｐゴシック" charset="-128"/>
              </a:rPr>
            </a:br>
            <a:endParaRPr lang="fi-FI" sz="3200" dirty="0">
              <a:ea typeface="ＭＳ Ｐゴシック" charset="-128"/>
            </a:endParaRPr>
          </a:p>
        </p:txBody>
      </p:sp>
      <p:sp>
        <p:nvSpPr>
          <p:cNvPr id="13315" name="Text Placeholder 21">
            <a:extLst>
              <a:ext uri="{FF2B5EF4-FFF2-40B4-BE49-F238E27FC236}">
                <a16:creationId xmlns:a16="http://schemas.microsoft.com/office/drawing/2014/main" id="{B25985ED-3E25-4549-8E7D-32F26DACD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3088" y="5961063"/>
            <a:ext cx="2047875" cy="17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en-FI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6" name="Text Placeholder 22">
            <a:extLst>
              <a:ext uri="{FF2B5EF4-FFF2-40B4-BE49-F238E27FC236}">
                <a16:creationId xmlns:a16="http://schemas.microsoft.com/office/drawing/2014/main" id="{FB0F69B4-762B-BC42-A8BF-91F36A7266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en-FI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7" name="Text Placeholder 23">
            <a:extLst>
              <a:ext uri="{FF2B5EF4-FFF2-40B4-BE49-F238E27FC236}">
                <a16:creationId xmlns:a16="http://schemas.microsoft.com/office/drawing/2014/main" id="{A5A5DB21-727F-5746-8E69-B141D156BB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62263" y="6137275"/>
            <a:ext cx="2027237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en-FI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8" name="Text Placeholder 24">
            <a:extLst>
              <a:ext uri="{FF2B5EF4-FFF2-40B4-BE49-F238E27FC236}">
                <a16:creationId xmlns:a16="http://schemas.microsoft.com/office/drawing/2014/main" id="{5965718A-AD57-DA40-B97D-98ABFF064C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7913" y="5961063"/>
            <a:ext cx="1131887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en-FI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9" name="Text Placeholder 25">
            <a:extLst>
              <a:ext uri="{FF2B5EF4-FFF2-40B4-BE49-F238E27FC236}">
                <a16:creationId xmlns:a16="http://schemas.microsoft.com/office/drawing/2014/main" id="{4D6DFFB7-13CA-C649-9518-1BC418744D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43500" y="5961063"/>
            <a:ext cx="1962150" cy="6334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i-FI" altLang="en-FI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B7F1B-DF68-D049-AEE1-76C1989F3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53" b="15885"/>
          <a:stretch/>
        </p:blipFill>
        <p:spPr>
          <a:xfrm>
            <a:off x="0" y="0"/>
            <a:ext cx="9144000" cy="51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7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AC373A4-7027-422C-6A57-ECC0AE82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88900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3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EE92F-48D2-C81A-CD15-72C8ABCA9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70"/>
          <a:stretch/>
        </p:blipFill>
        <p:spPr>
          <a:xfrm>
            <a:off x="0" y="-1"/>
            <a:ext cx="9144000" cy="5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3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H802 Users Manual Users Manual | Manual design, Pamphlet design, User  manual">
            <a:extLst>
              <a:ext uri="{FF2B5EF4-FFF2-40B4-BE49-F238E27FC236}">
                <a16:creationId xmlns:a16="http://schemas.microsoft.com/office/drawing/2014/main" id="{A9E946E1-2A79-A5B6-6A37-42252B0AD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0"/>
            <a:ext cx="8450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od Product Development Lab Manual – Simple Book Publishing">
            <a:extLst>
              <a:ext uri="{FF2B5EF4-FFF2-40B4-BE49-F238E27FC236}">
                <a16:creationId xmlns:a16="http://schemas.microsoft.com/office/drawing/2014/main" id="{596DCCDE-D5FE-5AF0-6DD9-D59E1B7D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7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7 Stages of the New Product Development Process">
            <a:extLst>
              <a:ext uri="{FF2B5EF4-FFF2-40B4-BE49-F238E27FC236}">
                <a16:creationId xmlns:a16="http://schemas.microsoft.com/office/drawing/2014/main" id="{86A9FE69-8F74-CBF3-9DC1-CB3B935C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5"/>
          <a:stretch/>
        </p:blipFill>
        <p:spPr bwMode="auto">
          <a:xfrm>
            <a:off x="3638550" y="0"/>
            <a:ext cx="2866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8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6B2E7E2-C9BA-F30D-0E68-0A0278EA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science_and_technology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aalto_science_and_technology</Template>
  <TotalTime>4455</TotalTime>
  <Words>20</Words>
  <Application>Microsoft Macintosh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aalto_science_and_technology</vt:lpstr>
      <vt:lpstr>Aalto Content - Green</vt:lpstr>
      <vt:lpstr>Methods in Early Product Development  personal reflection report: essay or manual… whaat???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Reetta Lindberg</dc:creator>
  <cp:lastModifiedBy>Ekman Kalevi</cp:lastModifiedBy>
  <cp:revision>227</cp:revision>
  <dcterms:created xsi:type="dcterms:W3CDTF">2009-12-23T09:38:09Z</dcterms:created>
  <dcterms:modified xsi:type="dcterms:W3CDTF">2022-09-27T05:09:13Z</dcterms:modified>
</cp:coreProperties>
</file>