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746" r:id="rId1"/>
  </p:sldMasterIdLst>
  <p:notesMasterIdLst>
    <p:notesMasterId r:id="rId15"/>
  </p:notesMasterIdLst>
  <p:handoutMasterIdLst>
    <p:handoutMasterId r:id="rId16"/>
  </p:handoutMasterIdLst>
  <p:sldIdLst>
    <p:sldId id="257" r:id="rId2"/>
    <p:sldId id="325" r:id="rId3"/>
    <p:sldId id="338" r:id="rId4"/>
    <p:sldId id="341" r:id="rId5"/>
    <p:sldId id="347" r:id="rId6"/>
    <p:sldId id="340" r:id="rId7"/>
    <p:sldId id="339" r:id="rId8"/>
    <p:sldId id="342" r:id="rId9"/>
    <p:sldId id="346" r:id="rId10"/>
    <p:sldId id="343" r:id="rId11"/>
    <p:sldId id="344" r:id="rId12"/>
    <p:sldId id="345" r:id="rId13"/>
    <p:sldId id="321" r:id="rId14"/>
  </p:sldIdLst>
  <p:sldSz cx="12192000" cy="6858000"/>
  <p:notesSz cx="6858000" cy="9144000"/>
  <p:embeddedFontLst>
    <p:embeddedFont>
      <p:font typeface="Bookman Old Style" panose="02050604050505020204" pitchFamily="18" charset="0"/>
      <p:regular r:id="rId17"/>
      <p:bold r:id="rId18"/>
      <p:italic r:id="rId19"/>
      <p:boldItalic r:id="rId20"/>
    </p:embeddedFont>
    <p:embeddedFont>
      <p:font typeface="Calibri" panose="020F0502020204030204" pitchFamily="34" charset="0"/>
      <p:regular r:id="rId21"/>
      <p:bold r:id="rId22"/>
      <p:italic r:id="rId23"/>
      <p:boldItalic r:id="rId24"/>
    </p:embeddedFont>
    <p:embeddedFont>
      <p:font typeface="Franklin Gothic Book" panose="020B0503020102020204" pitchFamily="34" charset="0"/>
      <p:regular r:id="rId25"/>
      <p:italic r:id="rId26"/>
    </p:embeddedFont>
  </p:embeddedFontLst>
  <p:defaultTextStyle>
    <a:defPPr rtl="0">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106" d="100"/>
          <a:sy n="106" d="100"/>
        </p:scale>
        <p:origin x="180" y="114"/>
      </p:cViewPr>
      <p:guideLst/>
    </p:cSldViewPr>
  </p:slideViewPr>
  <p:notesTextViewPr>
    <p:cViewPr>
      <p:scale>
        <a:sx n="1" d="1"/>
        <a:sy n="1" d="1"/>
      </p:scale>
      <p:origin x="0" y="0"/>
    </p:cViewPr>
  </p:notesTextViewPr>
  <p:notesViewPr>
    <p:cSldViewPr snapToGrid="0">
      <p:cViewPr varScale="1">
        <p:scale>
          <a:sx n="120" d="100"/>
          <a:sy n="120" d="100"/>
        </p:scale>
        <p:origin x="504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lpo Halonen" userId="9cf957c2b54dfd88" providerId="LiveId" clId="{4DDB2D84-AF68-41B2-B9AB-40E484444D93}"/>
    <pc:docChg chg="undo custSel addSld modSld">
      <pc:chgData name="Ilpo Halonen" userId="9cf957c2b54dfd88" providerId="LiveId" clId="{4DDB2D84-AF68-41B2-B9AB-40E484444D93}" dt="2022-09-19T10:13:48.451" v="100" actId="948"/>
      <pc:docMkLst>
        <pc:docMk/>
      </pc:docMkLst>
      <pc:sldChg chg="modSp mod">
        <pc:chgData name="Ilpo Halonen" userId="9cf957c2b54dfd88" providerId="LiveId" clId="{4DDB2D84-AF68-41B2-B9AB-40E484444D93}" dt="2022-09-15T07:51:22.028" v="16" actId="207"/>
        <pc:sldMkLst>
          <pc:docMk/>
          <pc:sldMk cId="3293993639" sldId="321"/>
        </pc:sldMkLst>
        <pc:spChg chg="mod">
          <ac:chgData name="Ilpo Halonen" userId="9cf957c2b54dfd88" providerId="LiveId" clId="{4DDB2D84-AF68-41B2-B9AB-40E484444D93}" dt="2022-09-15T07:51:22.028" v="16" actId="207"/>
          <ac:spMkLst>
            <pc:docMk/>
            <pc:sldMk cId="3293993639" sldId="321"/>
            <ac:spMk id="6147" creationId="{00000000-0000-0000-0000-000000000000}"/>
          </ac:spMkLst>
        </pc:spChg>
      </pc:sldChg>
      <pc:sldChg chg="modSp mod">
        <pc:chgData name="Ilpo Halonen" userId="9cf957c2b54dfd88" providerId="LiveId" clId="{4DDB2D84-AF68-41B2-B9AB-40E484444D93}" dt="2022-09-19T10:01:43.689" v="30" actId="255"/>
        <pc:sldMkLst>
          <pc:docMk/>
          <pc:sldMk cId="3204908617" sldId="325"/>
        </pc:sldMkLst>
        <pc:spChg chg="mod">
          <ac:chgData name="Ilpo Halonen" userId="9cf957c2b54dfd88" providerId="LiveId" clId="{4DDB2D84-AF68-41B2-B9AB-40E484444D93}" dt="2022-09-19T10:01:43.689" v="30" actId="255"/>
          <ac:spMkLst>
            <pc:docMk/>
            <pc:sldMk cId="3204908617" sldId="325"/>
            <ac:spMk id="18435" creationId="{00000000-0000-0000-0000-000000000000}"/>
          </ac:spMkLst>
        </pc:spChg>
      </pc:sldChg>
      <pc:sldChg chg="modSp mod">
        <pc:chgData name="Ilpo Halonen" userId="9cf957c2b54dfd88" providerId="LiveId" clId="{4DDB2D84-AF68-41B2-B9AB-40E484444D93}" dt="2022-09-19T10:02:17.018" v="35" actId="6549"/>
        <pc:sldMkLst>
          <pc:docMk/>
          <pc:sldMk cId="1020149608" sldId="338"/>
        </pc:sldMkLst>
        <pc:spChg chg="mod">
          <ac:chgData name="Ilpo Halonen" userId="9cf957c2b54dfd88" providerId="LiveId" clId="{4DDB2D84-AF68-41B2-B9AB-40E484444D93}" dt="2022-09-19T10:02:17.018" v="35" actId="6549"/>
          <ac:spMkLst>
            <pc:docMk/>
            <pc:sldMk cId="1020149608" sldId="338"/>
            <ac:spMk id="18435" creationId="{00000000-0000-0000-0000-000000000000}"/>
          </ac:spMkLst>
        </pc:spChg>
      </pc:sldChg>
      <pc:sldChg chg="modSp mod">
        <pc:chgData name="Ilpo Halonen" userId="9cf957c2b54dfd88" providerId="LiveId" clId="{4DDB2D84-AF68-41B2-B9AB-40E484444D93}" dt="2022-09-19T10:07:43.348" v="75" actId="255"/>
        <pc:sldMkLst>
          <pc:docMk/>
          <pc:sldMk cId="965217291" sldId="340"/>
        </pc:sldMkLst>
        <pc:spChg chg="mod">
          <ac:chgData name="Ilpo Halonen" userId="9cf957c2b54dfd88" providerId="LiveId" clId="{4DDB2D84-AF68-41B2-B9AB-40E484444D93}" dt="2022-09-19T10:07:43.348" v="75" actId="255"/>
          <ac:spMkLst>
            <pc:docMk/>
            <pc:sldMk cId="965217291" sldId="340"/>
            <ac:spMk id="18435" creationId="{00000000-0000-0000-0000-000000000000}"/>
          </ac:spMkLst>
        </pc:spChg>
      </pc:sldChg>
      <pc:sldChg chg="addSp modSp mod modClrScheme chgLayout">
        <pc:chgData name="Ilpo Halonen" userId="9cf957c2b54dfd88" providerId="LiveId" clId="{4DDB2D84-AF68-41B2-B9AB-40E484444D93}" dt="2022-09-19T10:07:13.257" v="73" actId="27636"/>
        <pc:sldMkLst>
          <pc:docMk/>
          <pc:sldMk cId="1231327358" sldId="341"/>
        </pc:sldMkLst>
        <pc:spChg chg="mod">
          <ac:chgData name="Ilpo Halonen" userId="9cf957c2b54dfd88" providerId="LiveId" clId="{4DDB2D84-AF68-41B2-B9AB-40E484444D93}" dt="2022-09-19T10:06:45.847" v="67" actId="26606"/>
          <ac:spMkLst>
            <pc:docMk/>
            <pc:sldMk cId="1231327358" sldId="341"/>
            <ac:spMk id="2" creationId="{EFCC948D-F13A-4BD1-B044-C7D956FA5209}"/>
          </ac:spMkLst>
        </pc:spChg>
        <pc:spChg chg="mod">
          <ac:chgData name="Ilpo Halonen" userId="9cf957c2b54dfd88" providerId="LiveId" clId="{4DDB2D84-AF68-41B2-B9AB-40E484444D93}" dt="2022-09-19T10:07:13.257" v="73" actId="27636"/>
          <ac:spMkLst>
            <pc:docMk/>
            <pc:sldMk cId="1231327358" sldId="341"/>
            <ac:spMk id="3" creationId="{740FF109-3528-4608-BEED-746B0C507D8D}"/>
          </ac:spMkLst>
        </pc:spChg>
        <pc:spChg chg="mod">
          <ac:chgData name="Ilpo Halonen" userId="9cf957c2b54dfd88" providerId="LiveId" clId="{4DDB2D84-AF68-41B2-B9AB-40E484444D93}" dt="2022-09-19T10:06:45.847" v="67" actId="26606"/>
          <ac:spMkLst>
            <pc:docMk/>
            <pc:sldMk cId="1231327358" sldId="341"/>
            <ac:spMk id="4" creationId="{1AB1694B-6DEA-49A0-A681-3471353A1FD5}"/>
          </ac:spMkLst>
        </pc:spChg>
        <pc:spChg chg="mod">
          <ac:chgData name="Ilpo Halonen" userId="9cf957c2b54dfd88" providerId="LiveId" clId="{4DDB2D84-AF68-41B2-B9AB-40E484444D93}" dt="2022-09-19T10:06:45.847" v="67" actId="26606"/>
          <ac:spMkLst>
            <pc:docMk/>
            <pc:sldMk cId="1231327358" sldId="341"/>
            <ac:spMk id="5" creationId="{4CE1EBFD-C212-48CA-8D55-24CE2236A7D3}"/>
          </ac:spMkLst>
        </pc:spChg>
        <pc:spChg chg="mod ord">
          <ac:chgData name="Ilpo Halonen" userId="9cf957c2b54dfd88" providerId="LiveId" clId="{4DDB2D84-AF68-41B2-B9AB-40E484444D93}" dt="2022-09-19T10:06:45.847" v="67" actId="26606"/>
          <ac:spMkLst>
            <pc:docMk/>
            <pc:sldMk cId="1231327358" sldId="341"/>
            <ac:spMk id="6" creationId="{D26ED89C-061A-6615-B4DB-C5C5024E5F67}"/>
          </ac:spMkLst>
        </pc:spChg>
        <pc:picChg chg="add mod ord">
          <ac:chgData name="Ilpo Halonen" userId="9cf957c2b54dfd88" providerId="LiveId" clId="{4DDB2D84-AF68-41B2-B9AB-40E484444D93}" dt="2022-09-19T10:06:52.915" v="68" actId="1076"/>
          <ac:picMkLst>
            <pc:docMk/>
            <pc:sldMk cId="1231327358" sldId="341"/>
            <ac:picMk id="8" creationId="{14C32B8D-6822-C1DE-9FC5-519BB2988425}"/>
          </ac:picMkLst>
        </pc:picChg>
      </pc:sldChg>
      <pc:sldChg chg="addSp delSp modSp mod">
        <pc:chgData name="Ilpo Halonen" userId="9cf957c2b54dfd88" providerId="LiveId" clId="{4DDB2D84-AF68-41B2-B9AB-40E484444D93}" dt="2022-09-19T10:12:19.768" v="87" actId="27636"/>
        <pc:sldMkLst>
          <pc:docMk/>
          <pc:sldMk cId="675249111" sldId="342"/>
        </pc:sldMkLst>
        <pc:spChg chg="mod ord">
          <ac:chgData name="Ilpo Halonen" userId="9cf957c2b54dfd88" providerId="LiveId" clId="{4DDB2D84-AF68-41B2-B9AB-40E484444D93}" dt="2022-09-19T10:11:41.437" v="82" actId="26606"/>
          <ac:spMkLst>
            <pc:docMk/>
            <pc:sldMk cId="675249111" sldId="342"/>
            <ac:spMk id="2" creationId="{AB42D561-ED85-8006-3544-E5E580601F67}"/>
          </ac:spMkLst>
        </pc:spChg>
        <pc:spChg chg="mod">
          <ac:chgData name="Ilpo Halonen" userId="9cf957c2b54dfd88" providerId="LiveId" clId="{4DDB2D84-AF68-41B2-B9AB-40E484444D93}" dt="2022-09-19T10:12:19.768" v="87" actId="27636"/>
          <ac:spMkLst>
            <pc:docMk/>
            <pc:sldMk cId="675249111" sldId="342"/>
            <ac:spMk id="18435" creationId="{00000000-0000-0000-0000-000000000000}"/>
          </ac:spMkLst>
        </pc:spChg>
        <pc:picChg chg="del">
          <ac:chgData name="Ilpo Halonen" userId="9cf957c2b54dfd88" providerId="LiveId" clId="{4DDB2D84-AF68-41B2-B9AB-40E484444D93}" dt="2022-09-19T10:10:49.463" v="76" actId="478"/>
          <ac:picMkLst>
            <pc:docMk/>
            <pc:sldMk cId="675249111" sldId="342"/>
            <ac:picMk id="3" creationId="{6E41192A-74E4-401D-AC69-027935A316C3}"/>
          </ac:picMkLst>
        </pc:picChg>
        <pc:picChg chg="add del mod">
          <ac:chgData name="Ilpo Halonen" userId="9cf957c2b54dfd88" providerId="LiveId" clId="{4DDB2D84-AF68-41B2-B9AB-40E484444D93}" dt="2022-09-19T10:11:16.274" v="78" actId="931"/>
          <ac:picMkLst>
            <pc:docMk/>
            <pc:sldMk cId="675249111" sldId="342"/>
            <ac:picMk id="7" creationId="{A8789718-3F90-EEEF-885F-C83D81C6938E}"/>
          </ac:picMkLst>
        </pc:picChg>
        <pc:picChg chg="add mod ord">
          <ac:chgData name="Ilpo Halonen" userId="9cf957c2b54dfd88" providerId="LiveId" clId="{4DDB2D84-AF68-41B2-B9AB-40E484444D93}" dt="2022-09-19T10:11:41.437" v="82" actId="26606"/>
          <ac:picMkLst>
            <pc:docMk/>
            <pc:sldMk cId="675249111" sldId="342"/>
            <ac:picMk id="9" creationId="{67862E6A-C2FF-213E-FB58-34DD8786DBB5}"/>
          </ac:picMkLst>
        </pc:picChg>
      </pc:sldChg>
      <pc:sldChg chg="modSp mod">
        <pc:chgData name="Ilpo Halonen" userId="9cf957c2b54dfd88" providerId="LiveId" clId="{4DDB2D84-AF68-41B2-B9AB-40E484444D93}" dt="2022-09-15T07:52:20.453" v="18" actId="20577"/>
        <pc:sldMkLst>
          <pc:docMk/>
          <pc:sldMk cId="1213767156" sldId="343"/>
        </pc:sldMkLst>
        <pc:spChg chg="mod">
          <ac:chgData name="Ilpo Halonen" userId="9cf957c2b54dfd88" providerId="LiveId" clId="{4DDB2D84-AF68-41B2-B9AB-40E484444D93}" dt="2022-09-15T07:52:20.453" v="18" actId="20577"/>
          <ac:spMkLst>
            <pc:docMk/>
            <pc:sldMk cId="1213767156" sldId="343"/>
            <ac:spMk id="18434" creationId="{00000000-0000-0000-0000-000000000000}"/>
          </ac:spMkLst>
        </pc:spChg>
      </pc:sldChg>
      <pc:sldChg chg="modSp mod">
        <pc:chgData name="Ilpo Halonen" userId="9cf957c2b54dfd88" providerId="LiveId" clId="{4DDB2D84-AF68-41B2-B9AB-40E484444D93}" dt="2022-09-15T07:52:28.408" v="20" actId="20577"/>
        <pc:sldMkLst>
          <pc:docMk/>
          <pc:sldMk cId="2641948029" sldId="344"/>
        </pc:sldMkLst>
        <pc:spChg chg="mod">
          <ac:chgData name="Ilpo Halonen" userId="9cf957c2b54dfd88" providerId="LiveId" clId="{4DDB2D84-AF68-41B2-B9AB-40E484444D93}" dt="2022-09-15T07:52:28.408" v="20" actId="20577"/>
          <ac:spMkLst>
            <pc:docMk/>
            <pc:sldMk cId="2641948029" sldId="344"/>
            <ac:spMk id="18434" creationId="{00000000-0000-0000-0000-000000000000}"/>
          </ac:spMkLst>
        </pc:spChg>
      </pc:sldChg>
      <pc:sldChg chg="addSp delSp modSp add mod">
        <pc:chgData name="Ilpo Halonen" userId="9cf957c2b54dfd88" providerId="LiveId" clId="{4DDB2D84-AF68-41B2-B9AB-40E484444D93}" dt="2022-09-19T10:13:48.451" v="100" actId="948"/>
        <pc:sldMkLst>
          <pc:docMk/>
          <pc:sldMk cId="2720778205" sldId="346"/>
        </pc:sldMkLst>
        <pc:spChg chg="mod ord">
          <ac:chgData name="Ilpo Halonen" userId="9cf957c2b54dfd88" providerId="LiveId" clId="{4DDB2D84-AF68-41B2-B9AB-40E484444D93}" dt="2022-09-19T10:12:50.753" v="92" actId="26606"/>
          <ac:spMkLst>
            <pc:docMk/>
            <pc:sldMk cId="2720778205" sldId="346"/>
            <ac:spMk id="2" creationId="{AB42D561-ED85-8006-3544-E5E580601F67}"/>
          </ac:spMkLst>
        </pc:spChg>
        <pc:spChg chg="mod">
          <ac:chgData name="Ilpo Halonen" userId="9cf957c2b54dfd88" providerId="LiveId" clId="{4DDB2D84-AF68-41B2-B9AB-40E484444D93}" dt="2022-09-15T07:49:23.666" v="2" actId="20577"/>
          <ac:spMkLst>
            <pc:docMk/>
            <pc:sldMk cId="2720778205" sldId="346"/>
            <ac:spMk id="18434" creationId="{00000000-0000-0000-0000-000000000000}"/>
          </ac:spMkLst>
        </pc:spChg>
        <pc:spChg chg="mod">
          <ac:chgData name="Ilpo Halonen" userId="9cf957c2b54dfd88" providerId="LiveId" clId="{4DDB2D84-AF68-41B2-B9AB-40E484444D93}" dt="2022-09-19T10:13:48.451" v="100" actId="948"/>
          <ac:spMkLst>
            <pc:docMk/>
            <pc:sldMk cId="2720778205" sldId="346"/>
            <ac:spMk id="18435" creationId="{00000000-0000-0000-0000-000000000000}"/>
          </ac:spMkLst>
        </pc:spChg>
        <pc:picChg chg="del">
          <ac:chgData name="Ilpo Halonen" userId="9cf957c2b54dfd88" providerId="LiveId" clId="{4DDB2D84-AF68-41B2-B9AB-40E484444D93}" dt="2022-09-19T10:12:29.643" v="88" actId="478"/>
          <ac:picMkLst>
            <pc:docMk/>
            <pc:sldMk cId="2720778205" sldId="346"/>
            <ac:picMk id="3" creationId="{6E41192A-74E4-401D-AC69-027935A316C3}"/>
          </ac:picMkLst>
        </pc:picChg>
        <pc:picChg chg="add mod ord">
          <ac:chgData name="Ilpo Halonen" userId="9cf957c2b54dfd88" providerId="LiveId" clId="{4DDB2D84-AF68-41B2-B9AB-40E484444D93}" dt="2022-09-19T10:13:24.866" v="97" actId="1076"/>
          <ac:picMkLst>
            <pc:docMk/>
            <pc:sldMk cId="2720778205" sldId="346"/>
            <ac:picMk id="7" creationId="{CE1FA3CD-A37F-D434-541B-B775E288371B}"/>
          </ac:picMkLst>
        </pc:picChg>
      </pc:sldChg>
      <pc:sldChg chg="addSp modSp add mod modClrScheme chgLayout">
        <pc:chgData name="Ilpo Halonen" userId="9cf957c2b54dfd88" providerId="LiveId" clId="{4DDB2D84-AF68-41B2-B9AB-40E484444D93}" dt="2022-09-19T10:05:52.901" v="63" actId="27636"/>
        <pc:sldMkLst>
          <pc:docMk/>
          <pc:sldMk cId="3732647349" sldId="347"/>
        </pc:sldMkLst>
        <pc:spChg chg="mod">
          <ac:chgData name="Ilpo Halonen" userId="9cf957c2b54dfd88" providerId="LiveId" clId="{4DDB2D84-AF68-41B2-B9AB-40E484444D93}" dt="2022-09-19T10:05:34.596" v="60" actId="20577"/>
          <ac:spMkLst>
            <pc:docMk/>
            <pc:sldMk cId="3732647349" sldId="347"/>
            <ac:spMk id="2" creationId="{EFCC948D-F13A-4BD1-B044-C7D956FA5209}"/>
          </ac:spMkLst>
        </pc:spChg>
        <pc:spChg chg="mod">
          <ac:chgData name="Ilpo Halonen" userId="9cf957c2b54dfd88" providerId="LiveId" clId="{4DDB2D84-AF68-41B2-B9AB-40E484444D93}" dt="2022-09-19T10:05:52.901" v="63" actId="27636"/>
          <ac:spMkLst>
            <pc:docMk/>
            <pc:sldMk cId="3732647349" sldId="347"/>
            <ac:spMk id="3" creationId="{740FF109-3528-4608-BEED-746B0C507D8D}"/>
          </ac:spMkLst>
        </pc:spChg>
        <pc:spChg chg="mod">
          <ac:chgData name="Ilpo Halonen" userId="9cf957c2b54dfd88" providerId="LiveId" clId="{4DDB2D84-AF68-41B2-B9AB-40E484444D93}" dt="2022-09-19T10:05:26.606" v="58" actId="26606"/>
          <ac:spMkLst>
            <pc:docMk/>
            <pc:sldMk cId="3732647349" sldId="347"/>
            <ac:spMk id="4" creationId="{1AB1694B-6DEA-49A0-A681-3471353A1FD5}"/>
          </ac:spMkLst>
        </pc:spChg>
        <pc:spChg chg="mod">
          <ac:chgData name="Ilpo Halonen" userId="9cf957c2b54dfd88" providerId="LiveId" clId="{4DDB2D84-AF68-41B2-B9AB-40E484444D93}" dt="2022-09-19T10:05:26.606" v="58" actId="26606"/>
          <ac:spMkLst>
            <pc:docMk/>
            <pc:sldMk cId="3732647349" sldId="347"/>
            <ac:spMk id="5" creationId="{4CE1EBFD-C212-48CA-8D55-24CE2236A7D3}"/>
          </ac:spMkLst>
        </pc:spChg>
        <pc:spChg chg="mod ord">
          <ac:chgData name="Ilpo Halonen" userId="9cf957c2b54dfd88" providerId="LiveId" clId="{4DDB2D84-AF68-41B2-B9AB-40E484444D93}" dt="2022-09-19T10:05:26.606" v="58" actId="26606"/>
          <ac:spMkLst>
            <pc:docMk/>
            <pc:sldMk cId="3732647349" sldId="347"/>
            <ac:spMk id="6" creationId="{D26ED89C-061A-6615-B4DB-C5C5024E5F67}"/>
          </ac:spMkLst>
        </pc:spChg>
        <pc:picChg chg="add mod ord">
          <ac:chgData name="Ilpo Halonen" userId="9cf957c2b54dfd88" providerId="LiveId" clId="{4DDB2D84-AF68-41B2-B9AB-40E484444D93}" dt="2022-09-19T10:05:26.606" v="58" actId="26606"/>
          <ac:picMkLst>
            <pc:docMk/>
            <pc:sldMk cId="3732647349" sldId="347"/>
            <ac:picMk id="8" creationId="{279277AE-8827-48D8-CCCB-0CD406A688C7}"/>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Päivämäärän paikkamerkki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7FBB7340-82ED-4B28-A6B7-65D51728437D}" type="datetime1">
              <a:rPr lang="fi-FI" smtClean="0"/>
              <a:t>19.9.2022</a:t>
            </a:fld>
            <a:endParaRPr lang="en-US" dirty="0"/>
          </a:p>
        </p:txBody>
      </p:sp>
      <p:sp>
        <p:nvSpPr>
          <p:cNvPr id="4" name="Alatunnisteen paikkamerkki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Dian numeron paikkamerkki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ED92CB86-0DB9-4A70-B1CF-B23508471F6B}" type="slidenum">
              <a:rPr lang="en-US" smtClean="0"/>
              <a:t>‹#›</a:t>
            </a:fld>
            <a:endParaRPr lang="en-US"/>
          </a:p>
        </p:txBody>
      </p:sp>
    </p:spTree>
    <p:extLst>
      <p:ext uri="{BB962C8B-B14F-4D97-AF65-F5344CB8AC3E}">
        <p14:creationId xmlns:p14="http://schemas.microsoft.com/office/powerpoint/2010/main" val="66355764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B7BF309F-F775-4C09-BABF-CE39E4403424}" type="datetime1">
              <a:rPr lang="fi-FI" smtClean="0"/>
              <a:t>19.9.2022</a:t>
            </a:fld>
            <a:endParaRPr lang="en-US"/>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i"/>
              <a:t>Muokkaa tekstin perustyylejä napsauttamalla</a:t>
            </a:r>
            <a:endParaRPr lang="en-US"/>
          </a:p>
          <a:p>
            <a:pPr lvl="1" rtl="0"/>
            <a:r>
              <a:rPr lang="fi"/>
              <a:t>Toinen taso</a:t>
            </a:r>
          </a:p>
          <a:p>
            <a:pPr lvl="2" rtl="0"/>
            <a:r>
              <a:rPr lang="fi"/>
              <a:t>Kolmas taso</a:t>
            </a:r>
          </a:p>
          <a:p>
            <a:pPr lvl="3" rtl="0"/>
            <a:r>
              <a:rPr lang="fi"/>
              <a:t>Neljäs taso</a:t>
            </a:r>
          </a:p>
          <a:p>
            <a:pPr lvl="4" rtl="0"/>
            <a:r>
              <a:rPr lang="fi"/>
              <a:t>Viides taso</a:t>
            </a:r>
            <a:endParaRPr lang="en-US"/>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C2B151B-D7D1-48E5-8230-5AADBC794F88}" type="slidenum">
              <a:rPr lang="en-US" smtClean="0"/>
              <a:t>‹#›</a:t>
            </a:fld>
            <a:endParaRPr lang="en-US"/>
          </a:p>
        </p:txBody>
      </p:sp>
    </p:spTree>
    <p:extLst>
      <p:ext uri="{BB962C8B-B14F-4D97-AF65-F5344CB8AC3E}">
        <p14:creationId xmlns:p14="http://schemas.microsoft.com/office/powerpoint/2010/main" val="31385927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2EC2523F-FF30-4485-946E-61FB592B4FE2}" type="slidenum">
              <a:rPr lang="en-US" smtClean="0"/>
              <a:pPr/>
              <a:t>13</a:t>
            </a:fld>
            <a:endParaRPr lang="en-US"/>
          </a:p>
        </p:txBody>
      </p:sp>
    </p:spTree>
    <p:extLst>
      <p:ext uri="{BB962C8B-B14F-4D97-AF65-F5344CB8AC3E}">
        <p14:creationId xmlns:p14="http://schemas.microsoft.com/office/powerpoint/2010/main" val="3335833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10" name="Suorakulmio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Otsikko 1"/>
          <p:cNvSpPr>
            <a:spLocks noGrp="1"/>
          </p:cNvSpPr>
          <p:nvPr>
            <p:ph type="ctrTitle"/>
          </p:nvPr>
        </p:nvSpPr>
        <p:spPr>
          <a:xfrm>
            <a:off x="1097280" y="758952"/>
            <a:ext cx="10058400" cy="3566160"/>
          </a:xfrm>
        </p:spPr>
        <p:txBody>
          <a:bodyPr rtlCol="0" anchor="b">
            <a:normAutofit/>
          </a:bodyPr>
          <a:lstStyle>
            <a:lvl1pPr algn="l">
              <a:lnSpc>
                <a:spcPct val="90000"/>
              </a:lnSpc>
              <a:defRPr sz="8000" spc="-50" baseline="0">
                <a:solidFill>
                  <a:schemeClr val="tx1">
                    <a:lumMod val="85000"/>
                    <a:lumOff val="15000"/>
                  </a:schemeClr>
                </a:solidFill>
              </a:defRPr>
            </a:lvl1pPr>
          </a:lstStyle>
          <a:p>
            <a:pPr rtl="0"/>
            <a:r>
              <a:rPr lang="fi-FI"/>
              <a:t>Muokkaa ots. perustyyl. napsautt.</a:t>
            </a:r>
            <a:endParaRPr lang="en-US" dirty="0"/>
          </a:p>
        </p:txBody>
      </p:sp>
      <p:sp>
        <p:nvSpPr>
          <p:cNvPr id="3" name="Alaotsikko 2"/>
          <p:cNvSpPr>
            <a:spLocks noGrp="1"/>
          </p:cNvSpPr>
          <p:nvPr>
            <p:ph type="subTitle" idx="1"/>
          </p:nvPr>
        </p:nvSpPr>
        <p:spPr>
          <a:xfrm>
            <a:off x="1100051" y="4645152"/>
            <a:ext cx="10058400" cy="1143000"/>
          </a:xfrm>
        </p:spPr>
        <p:txBody>
          <a:bodyPr lIns="91440" rIns="91440" rtlCol="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fi-FI"/>
              <a:t>Muokkaa alaotsikon perustyyliä napsautt.</a:t>
            </a:r>
            <a:endParaRPr lang="en-US" dirty="0"/>
          </a:p>
        </p:txBody>
      </p:sp>
      <p:cxnSp>
        <p:nvCxnSpPr>
          <p:cNvPr id="9" name="Suora yhdysviiva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Päivämäärän paikkamerkki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r>
              <a:rPr lang="fi-FI"/>
              <a:t>Syksy 2022</a:t>
            </a:r>
            <a:endParaRPr lang="en-US" dirty="0"/>
          </a:p>
        </p:txBody>
      </p:sp>
      <p:sp>
        <p:nvSpPr>
          <p:cNvPr id="5" name="Alatunnisteen paikkamerkki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r>
              <a:rPr lang="fi-FI"/>
              <a:t>MS-E1011 Infoisku 3</a:t>
            </a:r>
            <a:endParaRPr lang="en-US" dirty="0"/>
          </a:p>
        </p:txBody>
      </p:sp>
      <p:sp>
        <p:nvSpPr>
          <p:cNvPr id="6" name="Dian numeron paikkamerkki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untainen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p>
            <a:pPr rtl="0"/>
            <a:r>
              <a:rPr lang="fi-FI"/>
              <a:t>Muokkaa ots. perustyyl. napsautt.</a:t>
            </a:r>
            <a:endParaRPr lang="en-US" dirty="0"/>
          </a:p>
        </p:txBody>
      </p:sp>
      <p:sp>
        <p:nvSpPr>
          <p:cNvPr id="3" name="Pystysuuntaisen tekstin paikkamerkki 2"/>
          <p:cNvSpPr>
            <a:spLocks noGrp="1"/>
          </p:cNvSpPr>
          <p:nvPr>
            <p:ph type="body" orient="vert" idx="1"/>
          </p:nvPr>
        </p:nvSpPr>
        <p:spPr/>
        <p:txBody>
          <a:bodyPr vert="eaVert" lIns="45720" tIns="0" rIns="45720" bIns="0" rtlCol="0"/>
          <a:lstStyle/>
          <a:p>
            <a:pPr lvl="0" rtl="0"/>
            <a:r>
              <a:rPr lang="fi-FI"/>
              <a:t>Muokkaa tekstin perustyylejä napsauttamalla</a:t>
            </a:r>
          </a:p>
          <a:p>
            <a:pPr lvl="1" rtl="0"/>
            <a:r>
              <a:rPr lang="fi-FI"/>
              <a:t>toinen taso</a:t>
            </a:r>
          </a:p>
          <a:p>
            <a:pPr lvl="2" rtl="0"/>
            <a:r>
              <a:rPr lang="fi-FI"/>
              <a:t>kolmas taso</a:t>
            </a:r>
          </a:p>
          <a:p>
            <a:pPr lvl="3" rtl="0"/>
            <a:r>
              <a:rPr lang="fi-FI"/>
              <a:t>neljäs taso</a:t>
            </a:r>
          </a:p>
          <a:p>
            <a:pPr lvl="4" rtl="0"/>
            <a:r>
              <a:rPr lang="fi-FI"/>
              <a:t>viides taso</a:t>
            </a:r>
            <a:endParaRPr lang="en-US" dirty="0"/>
          </a:p>
        </p:txBody>
      </p:sp>
      <p:sp>
        <p:nvSpPr>
          <p:cNvPr id="7" name="Päivämäärän paikkamerkki 6">
            <a:extLst>
              <a:ext uri="{FF2B5EF4-FFF2-40B4-BE49-F238E27FC236}">
                <a16:creationId xmlns:a16="http://schemas.microsoft.com/office/drawing/2014/main" id="{7D5506EE-1026-4F35-9ACC-BD05BE0F9B36}"/>
              </a:ext>
            </a:extLst>
          </p:cNvPr>
          <p:cNvSpPr>
            <a:spLocks noGrp="1"/>
          </p:cNvSpPr>
          <p:nvPr>
            <p:ph type="dt" sz="half" idx="10"/>
          </p:nvPr>
        </p:nvSpPr>
        <p:spPr/>
        <p:txBody>
          <a:bodyPr rtlCol="0"/>
          <a:lstStyle/>
          <a:p>
            <a:pPr rtl="0"/>
            <a:r>
              <a:rPr lang="fi-FI"/>
              <a:t>Syksy 2022</a:t>
            </a:r>
            <a:endParaRPr lang="en-US" dirty="0"/>
          </a:p>
        </p:txBody>
      </p:sp>
      <p:sp>
        <p:nvSpPr>
          <p:cNvPr id="8" name="Alatunnisteen paikkamerkki 7">
            <a:extLst>
              <a:ext uri="{FF2B5EF4-FFF2-40B4-BE49-F238E27FC236}">
                <a16:creationId xmlns:a16="http://schemas.microsoft.com/office/drawing/2014/main" id="{B7696E5F-8D95-4450-AE52-5438E6EDE2BF}"/>
              </a:ext>
            </a:extLst>
          </p:cNvPr>
          <p:cNvSpPr>
            <a:spLocks noGrp="1"/>
          </p:cNvSpPr>
          <p:nvPr>
            <p:ph type="ftr" sz="quarter" idx="11"/>
          </p:nvPr>
        </p:nvSpPr>
        <p:spPr/>
        <p:txBody>
          <a:bodyPr rtlCol="0"/>
          <a:lstStyle/>
          <a:p>
            <a:pPr rtl="0"/>
            <a:r>
              <a:rPr lang="fi-FI"/>
              <a:t>MS-E1011 Infoisku 3</a:t>
            </a:r>
            <a:endParaRPr lang="en-US" dirty="0"/>
          </a:p>
        </p:txBody>
      </p:sp>
      <p:sp>
        <p:nvSpPr>
          <p:cNvPr id="9" name="Dian numeron paikkamerkki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Pystysuuntainen otsikko ja teksti">
    <p:spTree>
      <p:nvGrpSpPr>
        <p:cNvPr id="1" name=""/>
        <p:cNvGrpSpPr/>
        <p:nvPr/>
      </p:nvGrpSpPr>
      <p:grpSpPr>
        <a:xfrm>
          <a:off x="0" y="0"/>
          <a:ext cx="0" cy="0"/>
          <a:chOff x="0" y="0"/>
          <a:chExt cx="0" cy="0"/>
        </a:xfrm>
      </p:grpSpPr>
      <p:sp>
        <p:nvSpPr>
          <p:cNvPr id="9" name="Suorakulmio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Pystysuuntainen otsikko 1"/>
          <p:cNvSpPr>
            <a:spLocks noGrp="1"/>
          </p:cNvSpPr>
          <p:nvPr>
            <p:ph type="title" orient="vert"/>
          </p:nvPr>
        </p:nvSpPr>
        <p:spPr>
          <a:xfrm>
            <a:off x="8724900" y="412302"/>
            <a:ext cx="2628900" cy="5759898"/>
          </a:xfrm>
        </p:spPr>
        <p:txBody>
          <a:bodyPr vert="eaVert" rtlCol="0"/>
          <a:lstStyle/>
          <a:p>
            <a:pPr rtl="0"/>
            <a:r>
              <a:rPr lang="fi-FI"/>
              <a:t>Muokkaa ots. perustyyl. napsautt.</a:t>
            </a:r>
            <a:endParaRPr lang="en-US" dirty="0"/>
          </a:p>
        </p:txBody>
      </p:sp>
      <p:sp>
        <p:nvSpPr>
          <p:cNvPr id="3" name="Pystysuuntaisen tekstin paikkamerkki 2"/>
          <p:cNvSpPr>
            <a:spLocks noGrp="1"/>
          </p:cNvSpPr>
          <p:nvPr>
            <p:ph type="body" orient="vert" idx="1"/>
          </p:nvPr>
        </p:nvSpPr>
        <p:spPr>
          <a:xfrm>
            <a:off x="838200" y="412302"/>
            <a:ext cx="7734300" cy="5759898"/>
          </a:xfrm>
        </p:spPr>
        <p:txBody>
          <a:bodyPr vert="eaVert" lIns="45720" tIns="0" rIns="45720" bIns="0" rtlCol="0"/>
          <a:lstStyle/>
          <a:p>
            <a:pPr lvl="0" rtl="0"/>
            <a:r>
              <a:rPr lang="fi-FI"/>
              <a:t>Muokkaa tekstin perustyylejä napsauttamalla</a:t>
            </a:r>
          </a:p>
          <a:p>
            <a:pPr lvl="1" rtl="0"/>
            <a:r>
              <a:rPr lang="fi-FI"/>
              <a:t>toinen taso</a:t>
            </a:r>
          </a:p>
          <a:p>
            <a:pPr lvl="2" rtl="0"/>
            <a:r>
              <a:rPr lang="fi-FI"/>
              <a:t>kolmas taso</a:t>
            </a:r>
          </a:p>
          <a:p>
            <a:pPr lvl="3" rtl="0"/>
            <a:r>
              <a:rPr lang="fi-FI"/>
              <a:t>neljäs taso</a:t>
            </a:r>
          </a:p>
          <a:p>
            <a:pPr lvl="4" rtl="0"/>
            <a:r>
              <a:rPr lang="fi-FI"/>
              <a:t>viides taso</a:t>
            </a:r>
            <a:endParaRPr lang="en-US" dirty="0"/>
          </a:p>
        </p:txBody>
      </p:sp>
      <p:sp>
        <p:nvSpPr>
          <p:cNvPr id="7" name="Päivämäärän paikkamerkki 6">
            <a:extLst>
              <a:ext uri="{FF2B5EF4-FFF2-40B4-BE49-F238E27FC236}">
                <a16:creationId xmlns:a16="http://schemas.microsoft.com/office/drawing/2014/main" id="{AF33D6B0-F070-45C4-A472-19F432BE3932}"/>
              </a:ext>
            </a:extLst>
          </p:cNvPr>
          <p:cNvSpPr>
            <a:spLocks noGrp="1"/>
          </p:cNvSpPr>
          <p:nvPr>
            <p:ph type="dt" sz="half" idx="10"/>
          </p:nvPr>
        </p:nvSpPr>
        <p:spPr/>
        <p:txBody>
          <a:bodyPr rtlCol="0"/>
          <a:lstStyle/>
          <a:p>
            <a:pPr rtl="0"/>
            <a:r>
              <a:rPr lang="fi-FI"/>
              <a:t>Syksy 2022</a:t>
            </a:r>
            <a:endParaRPr lang="en-US" dirty="0"/>
          </a:p>
        </p:txBody>
      </p:sp>
      <p:sp>
        <p:nvSpPr>
          <p:cNvPr id="8" name="Alatunnisteen paikkamerkki 7">
            <a:extLst>
              <a:ext uri="{FF2B5EF4-FFF2-40B4-BE49-F238E27FC236}">
                <a16:creationId xmlns:a16="http://schemas.microsoft.com/office/drawing/2014/main" id="{9975399F-DAB2-410D-967F-ED17E6F796E7}"/>
              </a:ext>
            </a:extLst>
          </p:cNvPr>
          <p:cNvSpPr>
            <a:spLocks noGrp="1"/>
          </p:cNvSpPr>
          <p:nvPr>
            <p:ph type="ftr" sz="quarter" idx="11"/>
          </p:nvPr>
        </p:nvSpPr>
        <p:spPr/>
        <p:txBody>
          <a:bodyPr rtlCol="0"/>
          <a:lstStyle/>
          <a:p>
            <a:pPr rtl="0"/>
            <a:r>
              <a:rPr lang="fi-FI"/>
              <a:t>MS-E1011 Infoisku 3</a:t>
            </a:r>
            <a:endParaRPr lang="en-US" dirty="0"/>
          </a:p>
        </p:txBody>
      </p:sp>
      <p:sp>
        <p:nvSpPr>
          <p:cNvPr id="10" name="Dian numeron paikkamerkki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p>
            <a:pPr rtl="0"/>
            <a:r>
              <a:rPr lang="fi-FI"/>
              <a:t>Muokkaa ots. perustyyl. napsautt.</a:t>
            </a:r>
            <a:endParaRPr lang="en-US" dirty="0"/>
          </a:p>
        </p:txBody>
      </p:sp>
      <p:sp>
        <p:nvSpPr>
          <p:cNvPr id="3" name="Sisällön paikkamerkki 2"/>
          <p:cNvSpPr>
            <a:spLocks noGrp="1"/>
          </p:cNvSpPr>
          <p:nvPr>
            <p:ph idx="1"/>
          </p:nvPr>
        </p:nvSpPr>
        <p:spPr/>
        <p:txBody>
          <a:bodyPr rtlCol="0"/>
          <a:lstStyle/>
          <a:p>
            <a:pPr lvl="0" rtl="0"/>
            <a:r>
              <a:rPr lang="fi-FI"/>
              <a:t>Muokkaa tekstin perustyylejä napsauttamalla</a:t>
            </a:r>
          </a:p>
          <a:p>
            <a:pPr lvl="1" rtl="0"/>
            <a:r>
              <a:rPr lang="fi-FI"/>
              <a:t>toinen taso</a:t>
            </a:r>
          </a:p>
          <a:p>
            <a:pPr lvl="2" rtl="0"/>
            <a:r>
              <a:rPr lang="fi-FI"/>
              <a:t>kolmas taso</a:t>
            </a:r>
          </a:p>
          <a:p>
            <a:pPr lvl="3" rtl="0"/>
            <a:r>
              <a:rPr lang="fi-FI"/>
              <a:t>neljäs taso</a:t>
            </a:r>
          </a:p>
          <a:p>
            <a:pPr lvl="4" rtl="0"/>
            <a:r>
              <a:rPr lang="fi-FI"/>
              <a:t>viides taso</a:t>
            </a:r>
            <a:endParaRPr lang="en-US" dirty="0"/>
          </a:p>
        </p:txBody>
      </p:sp>
      <p:sp>
        <p:nvSpPr>
          <p:cNvPr id="7" name="Päivämäärän paikkamerkki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r>
              <a:rPr lang="fi-FI"/>
              <a:t>Syksy 2022</a:t>
            </a:r>
            <a:endParaRPr lang="en-US" dirty="0"/>
          </a:p>
        </p:txBody>
      </p:sp>
      <p:sp>
        <p:nvSpPr>
          <p:cNvPr id="8" name="Alatunnisteen paikkamerkki 7">
            <a:extLst>
              <a:ext uri="{FF2B5EF4-FFF2-40B4-BE49-F238E27FC236}">
                <a16:creationId xmlns:a16="http://schemas.microsoft.com/office/drawing/2014/main" id="{062CA021-2578-47CB-822C-BDDFF7223B28}"/>
              </a:ext>
            </a:extLst>
          </p:cNvPr>
          <p:cNvSpPr>
            <a:spLocks noGrp="1"/>
          </p:cNvSpPr>
          <p:nvPr>
            <p:ph type="ftr" sz="quarter" idx="11"/>
          </p:nvPr>
        </p:nvSpPr>
        <p:spPr/>
        <p:txBody>
          <a:bodyPr rtlCol="0"/>
          <a:lstStyle/>
          <a:p>
            <a:pPr rtl="0"/>
            <a:r>
              <a:rPr lang="fi-FI"/>
              <a:t>MS-E1011 Infoisku 3</a:t>
            </a:r>
            <a:endParaRPr lang="en-US" dirty="0"/>
          </a:p>
        </p:txBody>
      </p:sp>
      <p:sp>
        <p:nvSpPr>
          <p:cNvPr id="9" name="Dian numeron paikkamerkki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Osan ylätunniste">
    <p:bg>
      <p:bgPr>
        <a:solidFill>
          <a:schemeClr val="bg1"/>
        </a:solidFill>
        <a:effectLst/>
      </p:bgPr>
    </p:bg>
    <p:spTree>
      <p:nvGrpSpPr>
        <p:cNvPr id="1" name=""/>
        <p:cNvGrpSpPr/>
        <p:nvPr/>
      </p:nvGrpSpPr>
      <p:grpSpPr>
        <a:xfrm>
          <a:off x="0" y="0"/>
          <a:ext cx="0" cy="0"/>
          <a:chOff x="0" y="0"/>
          <a:chExt cx="0" cy="0"/>
        </a:xfrm>
      </p:grpSpPr>
      <p:sp>
        <p:nvSpPr>
          <p:cNvPr id="10" name="Suorakulmio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Otsikko 1"/>
          <p:cNvSpPr>
            <a:spLocks noGrp="1"/>
          </p:cNvSpPr>
          <p:nvPr>
            <p:ph type="title"/>
          </p:nvPr>
        </p:nvSpPr>
        <p:spPr>
          <a:xfrm>
            <a:off x="1097280" y="758952"/>
            <a:ext cx="10058400" cy="3566160"/>
          </a:xfrm>
        </p:spPr>
        <p:txBody>
          <a:bodyPr rtlCol="0" anchor="b" anchorCtr="0">
            <a:normAutofit/>
          </a:bodyPr>
          <a:lstStyle>
            <a:lvl1pPr>
              <a:lnSpc>
                <a:spcPct val="90000"/>
              </a:lnSpc>
              <a:defRPr sz="8000" b="0">
                <a:solidFill>
                  <a:schemeClr val="tx1">
                    <a:lumMod val="85000"/>
                    <a:lumOff val="15000"/>
                  </a:schemeClr>
                </a:solidFill>
              </a:defRPr>
            </a:lvl1pPr>
          </a:lstStyle>
          <a:p>
            <a:pPr rtl="0"/>
            <a:r>
              <a:rPr lang="fi-FI"/>
              <a:t>Muokkaa ots. perustyyl. napsautt.</a:t>
            </a:r>
            <a:endParaRPr lang="en-US" dirty="0"/>
          </a:p>
        </p:txBody>
      </p:sp>
      <p:sp>
        <p:nvSpPr>
          <p:cNvPr id="3" name="Tekstin paikkamerkki 2"/>
          <p:cNvSpPr>
            <a:spLocks noGrp="1"/>
          </p:cNvSpPr>
          <p:nvPr>
            <p:ph type="body" idx="1"/>
          </p:nvPr>
        </p:nvSpPr>
        <p:spPr>
          <a:xfrm>
            <a:off x="1097280" y="4663440"/>
            <a:ext cx="10058400" cy="1143000"/>
          </a:xfrm>
        </p:spPr>
        <p:txBody>
          <a:bodyPr lIns="91440" rIns="91440" rtlCol="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fi-FI"/>
              <a:t>Muokkaa tekstin perustyylejä napsauttamalla</a:t>
            </a:r>
          </a:p>
        </p:txBody>
      </p:sp>
      <p:cxnSp>
        <p:nvCxnSpPr>
          <p:cNvPr id="9" name="Suora yhdysviiva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Päivämäärän paikkamerkki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p>
            <a:pPr rtl="0"/>
            <a:r>
              <a:rPr lang="fi-FI"/>
              <a:t>Syksy 2022</a:t>
            </a:r>
            <a:endParaRPr lang="en-US" dirty="0"/>
          </a:p>
        </p:txBody>
      </p:sp>
      <p:sp>
        <p:nvSpPr>
          <p:cNvPr id="8" name="Alatunnisteen paikkamerkki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p>
            <a:pPr rtl="0"/>
            <a:r>
              <a:rPr lang="fi-FI"/>
              <a:t>MS-E1011 Infoisku 3</a:t>
            </a:r>
            <a:endParaRPr lang="en-US" dirty="0"/>
          </a:p>
        </p:txBody>
      </p:sp>
      <p:sp>
        <p:nvSpPr>
          <p:cNvPr id="11" name="Dian numeron paikkamerkki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8" name="Otsikko 7"/>
          <p:cNvSpPr>
            <a:spLocks noGrp="1"/>
          </p:cNvSpPr>
          <p:nvPr>
            <p:ph type="title"/>
          </p:nvPr>
        </p:nvSpPr>
        <p:spPr>
          <a:xfrm>
            <a:off x="1097280" y="286603"/>
            <a:ext cx="10058400" cy="1450757"/>
          </a:xfrm>
        </p:spPr>
        <p:txBody>
          <a:bodyPr rtlCol="0"/>
          <a:lstStyle/>
          <a:p>
            <a:pPr rtl="0"/>
            <a:r>
              <a:rPr lang="fi-FI"/>
              <a:t>Muokkaa ots. perustyyl. napsautt.</a:t>
            </a:r>
            <a:endParaRPr lang="en-US" dirty="0"/>
          </a:p>
        </p:txBody>
      </p:sp>
      <p:sp>
        <p:nvSpPr>
          <p:cNvPr id="3" name="Sisällön paikkamerkki 2"/>
          <p:cNvSpPr>
            <a:spLocks noGrp="1"/>
          </p:cNvSpPr>
          <p:nvPr>
            <p:ph sz="half" idx="1"/>
          </p:nvPr>
        </p:nvSpPr>
        <p:spPr>
          <a:xfrm>
            <a:off x="1097280" y="2120900"/>
            <a:ext cx="4639736" cy="3748193"/>
          </a:xfrm>
        </p:spPr>
        <p:txBody>
          <a:bodyPr rtlCol="0"/>
          <a:lstStyle/>
          <a:p>
            <a:pPr lvl="0" rtl="0"/>
            <a:r>
              <a:rPr lang="fi-FI"/>
              <a:t>Muokkaa tekstin perustyylejä napsauttamalla</a:t>
            </a:r>
          </a:p>
          <a:p>
            <a:pPr lvl="1" rtl="0"/>
            <a:r>
              <a:rPr lang="fi-FI"/>
              <a:t>toinen taso</a:t>
            </a:r>
          </a:p>
          <a:p>
            <a:pPr lvl="2" rtl="0"/>
            <a:r>
              <a:rPr lang="fi-FI"/>
              <a:t>kolmas taso</a:t>
            </a:r>
          </a:p>
          <a:p>
            <a:pPr lvl="3" rtl="0"/>
            <a:r>
              <a:rPr lang="fi-FI"/>
              <a:t>neljäs taso</a:t>
            </a:r>
          </a:p>
          <a:p>
            <a:pPr lvl="4" rtl="0"/>
            <a:r>
              <a:rPr lang="fi-FI"/>
              <a:t>viides taso</a:t>
            </a:r>
            <a:endParaRPr lang="en-US" dirty="0"/>
          </a:p>
        </p:txBody>
      </p:sp>
      <p:sp>
        <p:nvSpPr>
          <p:cNvPr id="4" name="Sisällön paikkamerkki 3"/>
          <p:cNvSpPr>
            <a:spLocks noGrp="1"/>
          </p:cNvSpPr>
          <p:nvPr>
            <p:ph sz="half" idx="2"/>
          </p:nvPr>
        </p:nvSpPr>
        <p:spPr>
          <a:xfrm>
            <a:off x="6515944" y="2120900"/>
            <a:ext cx="4639736" cy="3748194"/>
          </a:xfrm>
        </p:spPr>
        <p:txBody>
          <a:bodyPr rtlCol="0"/>
          <a:lstStyle/>
          <a:p>
            <a:pPr lvl="0" rtl="0"/>
            <a:r>
              <a:rPr lang="fi-FI"/>
              <a:t>Muokkaa tekstin perustyylejä napsauttamalla</a:t>
            </a:r>
          </a:p>
          <a:p>
            <a:pPr lvl="1" rtl="0"/>
            <a:r>
              <a:rPr lang="fi-FI"/>
              <a:t>toinen taso</a:t>
            </a:r>
          </a:p>
          <a:p>
            <a:pPr lvl="2" rtl="0"/>
            <a:r>
              <a:rPr lang="fi-FI"/>
              <a:t>kolmas taso</a:t>
            </a:r>
          </a:p>
          <a:p>
            <a:pPr lvl="3" rtl="0"/>
            <a:r>
              <a:rPr lang="fi-FI"/>
              <a:t>neljäs taso</a:t>
            </a:r>
          </a:p>
          <a:p>
            <a:pPr lvl="4" rtl="0"/>
            <a:r>
              <a:rPr lang="fi-FI"/>
              <a:t>viides taso</a:t>
            </a:r>
            <a:endParaRPr lang="en-US" dirty="0"/>
          </a:p>
        </p:txBody>
      </p:sp>
      <p:sp>
        <p:nvSpPr>
          <p:cNvPr id="2" name="Päivämäärän paikkamerkki 1">
            <a:extLst>
              <a:ext uri="{FF2B5EF4-FFF2-40B4-BE49-F238E27FC236}">
                <a16:creationId xmlns:a16="http://schemas.microsoft.com/office/drawing/2014/main" id="{5782D47D-B0DC-4C40-BCC6-BBBA32584A38}"/>
              </a:ext>
            </a:extLst>
          </p:cNvPr>
          <p:cNvSpPr>
            <a:spLocks noGrp="1"/>
          </p:cNvSpPr>
          <p:nvPr>
            <p:ph type="dt" sz="half" idx="10"/>
          </p:nvPr>
        </p:nvSpPr>
        <p:spPr/>
        <p:txBody>
          <a:bodyPr rtlCol="0"/>
          <a:lstStyle/>
          <a:p>
            <a:pPr rtl="0"/>
            <a:r>
              <a:rPr lang="fi-FI"/>
              <a:t>Syksy 2022</a:t>
            </a:r>
            <a:endParaRPr lang="en-US" dirty="0"/>
          </a:p>
        </p:txBody>
      </p:sp>
      <p:sp>
        <p:nvSpPr>
          <p:cNvPr id="9" name="Alatunnisteen paikkamerkki 8">
            <a:extLst>
              <a:ext uri="{FF2B5EF4-FFF2-40B4-BE49-F238E27FC236}">
                <a16:creationId xmlns:a16="http://schemas.microsoft.com/office/drawing/2014/main" id="{4690D34E-7EBD-44B2-83CA-4C126A18D7EF}"/>
              </a:ext>
            </a:extLst>
          </p:cNvPr>
          <p:cNvSpPr>
            <a:spLocks noGrp="1"/>
          </p:cNvSpPr>
          <p:nvPr>
            <p:ph type="ftr" sz="quarter" idx="11"/>
          </p:nvPr>
        </p:nvSpPr>
        <p:spPr/>
        <p:txBody>
          <a:bodyPr rtlCol="0"/>
          <a:lstStyle/>
          <a:p>
            <a:pPr rtl="0"/>
            <a:r>
              <a:rPr lang="fi-FI"/>
              <a:t>MS-E1011 Infoisku 3</a:t>
            </a:r>
            <a:endParaRPr lang="en-US" dirty="0"/>
          </a:p>
        </p:txBody>
      </p:sp>
      <p:sp>
        <p:nvSpPr>
          <p:cNvPr id="10" name="Dian numeron paikkamerkki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10" name="Otsikko 9"/>
          <p:cNvSpPr>
            <a:spLocks noGrp="1"/>
          </p:cNvSpPr>
          <p:nvPr>
            <p:ph type="title"/>
          </p:nvPr>
        </p:nvSpPr>
        <p:spPr>
          <a:xfrm>
            <a:off x="1097280" y="286603"/>
            <a:ext cx="10058400" cy="1450757"/>
          </a:xfrm>
        </p:spPr>
        <p:txBody>
          <a:bodyPr rtlCol="0"/>
          <a:lstStyle/>
          <a:p>
            <a:pPr rtl="0"/>
            <a:r>
              <a:rPr lang="fi-FI"/>
              <a:t>Muokkaa ots. perustyyl. napsautt.</a:t>
            </a:r>
            <a:endParaRPr lang="en-US" dirty="0"/>
          </a:p>
        </p:txBody>
      </p:sp>
      <p:sp>
        <p:nvSpPr>
          <p:cNvPr id="3" name="Tekstin paikkamerkki 2"/>
          <p:cNvSpPr>
            <a:spLocks noGrp="1"/>
          </p:cNvSpPr>
          <p:nvPr>
            <p:ph type="body" idx="1"/>
          </p:nvPr>
        </p:nvSpPr>
        <p:spPr>
          <a:xfrm>
            <a:off x="1097280" y="2057400"/>
            <a:ext cx="4639736" cy="736282"/>
          </a:xfrm>
        </p:spPr>
        <p:txBody>
          <a:bodyPr lIns="91440" rIns="91440" rtlCol="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i-FI"/>
              <a:t>Muokkaa tekstin perustyylejä napsauttamalla</a:t>
            </a:r>
          </a:p>
        </p:txBody>
      </p:sp>
      <p:sp>
        <p:nvSpPr>
          <p:cNvPr id="4" name="Sisällön paikkamerkki 3"/>
          <p:cNvSpPr>
            <a:spLocks noGrp="1"/>
          </p:cNvSpPr>
          <p:nvPr>
            <p:ph sz="half" idx="2"/>
          </p:nvPr>
        </p:nvSpPr>
        <p:spPr>
          <a:xfrm>
            <a:off x="1097280" y="2958274"/>
            <a:ext cx="4639736" cy="2910821"/>
          </a:xfrm>
        </p:spPr>
        <p:txBody>
          <a:bodyPr rtlCol="0"/>
          <a:lstStyle/>
          <a:p>
            <a:pPr lvl="0" rtl="0"/>
            <a:r>
              <a:rPr lang="fi-FI"/>
              <a:t>Muokkaa tekstin perustyylejä napsauttamalla</a:t>
            </a:r>
          </a:p>
          <a:p>
            <a:pPr lvl="1" rtl="0"/>
            <a:r>
              <a:rPr lang="fi-FI"/>
              <a:t>toinen taso</a:t>
            </a:r>
          </a:p>
          <a:p>
            <a:pPr lvl="2" rtl="0"/>
            <a:r>
              <a:rPr lang="fi-FI"/>
              <a:t>kolmas taso</a:t>
            </a:r>
          </a:p>
          <a:p>
            <a:pPr lvl="3" rtl="0"/>
            <a:r>
              <a:rPr lang="fi-FI"/>
              <a:t>neljäs taso</a:t>
            </a:r>
          </a:p>
          <a:p>
            <a:pPr lvl="4" rtl="0"/>
            <a:r>
              <a:rPr lang="fi-FI"/>
              <a:t>viides taso</a:t>
            </a:r>
            <a:endParaRPr lang="en-US" dirty="0"/>
          </a:p>
        </p:txBody>
      </p:sp>
      <p:sp>
        <p:nvSpPr>
          <p:cNvPr id="5" name="Tekstin paikkamerkki 4"/>
          <p:cNvSpPr>
            <a:spLocks noGrp="1"/>
          </p:cNvSpPr>
          <p:nvPr>
            <p:ph type="body" sz="quarter" idx="3"/>
          </p:nvPr>
        </p:nvSpPr>
        <p:spPr>
          <a:xfrm>
            <a:off x="6515944" y="2057400"/>
            <a:ext cx="4639736" cy="736282"/>
          </a:xfrm>
        </p:spPr>
        <p:txBody>
          <a:bodyPr lIns="91440" rIns="91440" rtlCol="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i-FI"/>
              <a:t>Muokkaa tekstin perustyylejä napsauttamalla</a:t>
            </a:r>
          </a:p>
        </p:txBody>
      </p:sp>
      <p:sp>
        <p:nvSpPr>
          <p:cNvPr id="6" name="Sisällön paikkamerkki 5"/>
          <p:cNvSpPr>
            <a:spLocks noGrp="1"/>
          </p:cNvSpPr>
          <p:nvPr>
            <p:ph sz="quarter" idx="4"/>
          </p:nvPr>
        </p:nvSpPr>
        <p:spPr>
          <a:xfrm>
            <a:off x="6515944" y="2958273"/>
            <a:ext cx="4639736" cy="2910821"/>
          </a:xfrm>
        </p:spPr>
        <p:txBody>
          <a:bodyPr rtlCol="0"/>
          <a:lstStyle/>
          <a:p>
            <a:pPr lvl="0" rtl="0"/>
            <a:r>
              <a:rPr lang="fi-FI"/>
              <a:t>Muokkaa tekstin perustyylejä napsauttamalla</a:t>
            </a:r>
          </a:p>
          <a:p>
            <a:pPr lvl="1" rtl="0"/>
            <a:r>
              <a:rPr lang="fi-FI"/>
              <a:t>toinen taso</a:t>
            </a:r>
          </a:p>
          <a:p>
            <a:pPr lvl="2" rtl="0"/>
            <a:r>
              <a:rPr lang="fi-FI"/>
              <a:t>kolmas taso</a:t>
            </a:r>
          </a:p>
          <a:p>
            <a:pPr lvl="3" rtl="0"/>
            <a:r>
              <a:rPr lang="fi-FI"/>
              <a:t>neljäs taso</a:t>
            </a:r>
          </a:p>
          <a:p>
            <a:pPr lvl="4" rtl="0"/>
            <a:r>
              <a:rPr lang="fi-FI"/>
              <a:t>viides taso</a:t>
            </a:r>
            <a:endParaRPr lang="en-US" dirty="0"/>
          </a:p>
        </p:txBody>
      </p:sp>
      <p:sp>
        <p:nvSpPr>
          <p:cNvPr id="2" name="Päivämäärän paikkamerkki 1">
            <a:extLst>
              <a:ext uri="{FF2B5EF4-FFF2-40B4-BE49-F238E27FC236}">
                <a16:creationId xmlns:a16="http://schemas.microsoft.com/office/drawing/2014/main" id="{8AF8A515-AA94-45D1-9223-5C2272618D85}"/>
              </a:ext>
            </a:extLst>
          </p:cNvPr>
          <p:cNvSpPr>
            <a:spLocks noGrp="1"/>
          </p:cNvSpPr>
          <p:nvPr>
            <p:ph type="dt" sz="half" idx="10"/>
          </p:nvPr>
        </p:nvSpPr>
        <p:spPr/>
        <p:txBody>
          <a:bodyPr rtlCol="0"/>
          <a:lstStyle/>
          <a:p>
            <a:pPr rtl="0"/>
            <a:r>
              <a:rPr lang="fi-FI"/>
              <a:t>Syksy 2022</a:t>
            </a:r>
            <a:endParaRPr lang="en-US" dirty="0"/>
          </a:p>
        </p:txBody>
      </p:sp>
      <p:sp>
        <p:nvSpPr>
          <p:cNvPr id="11" name="Alatunnisteen paikkamerkki 10">
            <a:extLst>
              <a:ext uri="{FF2B5EF4-FFF2-40B4-BE49-F238E27FC236}">
                <a16:creationId xmlns:a16="http://schemas.microsoft.com/office/drawing/2014/main" id="{D052F5BC-98E0-4D60-AD67-9547738B7DD4}"/>
              </a:ext>
            </a:extLst>
          </p:cNvPr>
          <p:cNvSpPr>
            <a:spLocks noGrp="1"/>
          </p:cNvSpPr>
          <p:nvPr>
            <p:ph type="ftr" sz="quarter" idx="11"/>
          </p:nvPr>
        </p:nvSpPr>
        <p:spPr/>
        <p:txBody>
          <a:bodyPr rtlCol="0"/>
          <a:lstStyle/>
          <a:p>
            <a:pPr rtl="0"/>
            <a:r>
              <a:rPr lang="fi-FI"/>
              <a:t>MS-E1011 Infoisku 3</a:t>
            </a:r>
            <a:endParaRPr lang="en-US" dirty="0"/>
          </a:p>
        </p:txBody>
      </p:sp>
      <p:sp>
        <p:nvSpPr>
          <p:cNvPr id="12" name="Dian numeron paikkamerkki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p>
            <a:pPr rtl="0"/>
            <a:r>
              <a:rPr lang="fi-FI"/>
              <a:t>Muokkaa ots. perustyyl. napsautt.</a:t>
            </a:r>
            <a:endParaRPr lang="en-US" dirty="0"/>
          </a:p>
        </p:txBody>
      </p:sp>
      <p:sp>
        <p:nvSpPr>
          <p:cNvPr id="6" name="Päivämäärän paikkamerkki 5">
            <a:extLst>
              <a:ext uri="{FF2B5EF4-FFF2-40B4-BE49-F238E27FC236}">
                <a16:creationId xmlns:a16="http://schemas.microsoft.com/office/drawing/2014/main" id="{7392073F-158F-44A3-8913-917AFFC1BC20}"/>
              </a:ext>
            </a:extLst>
          </p:cNvPr>
          <p:cNvSpPr>
            <a:spLocks noGrp="1"/>
          </p:cNvSpPr>
          <p:nvPr>
            <p:ph type="dt" sz="half" idx="10"/>
          </p:nvPr>
        </p:nvSpPr>
        <p:spPr/>
        <p:txBody>
          <a:bodyPr rtlCol="0"/>
          <a:lstStyle/>
          <a:p>
            <a:pPr rtl="0"/>
            <a:r>
              <a:rPr lang="fi-FI"/>
              <a:t>Syksy 2022</a:t>
            </a:r>
            <a:endParaRPr lang="en-US" dirty="0"/>
          </a:p>
        </p:txBody>
      </p:sp>
      <p:sp>
        <p:nvSpPr>
          <p:cNvPr id="7" name="Alatunnisteen paikkamerkki 6">
            <a:extLst>
              <a:ext uri="{FF2B5EF4-FFF2-40B4-BE49-F238E27FC236}">
                <a16:creationId xmlns:a16="http://schemas.microsoft.com/office/drawing/2014/main" id="{EED72207-24CA-42B7-A975-2F8E41CBA904}"/>
              </a:ext>
            </a:extLst>
          </p:cNvPr>
          <p:cNvSpPr>
            <a:spLocks noGrp="1"/>
          </p:cNvSpPr>
          <p:nvPr>
            <p:ph type="ftr" sz="quarter" idx="11"/>
          </p:nvPr>
        </p:nvSpPr>
        <p:spPr/>
        <p:txBody>
          <a:bodyPr rtlCol="0"/>
          <a:lstStyle/>
          <a:p>
            <a:pPr rtl="0"/>
            <a:r>
              <a:rPr lang="fi-FI"/>
              <a:t>MS-E1011 Infoisku 3</a:t>
            </a:r>
            <a:endParaRPr lang="en-US" dirty="0"/>
          </a:p>
        </p:txBody>
      </p:sp>
      <p:sp>
        <p:nvSpPr>
          <p:cNvPr id="8" name="Dian numeron paikkamerkki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10" name="Suorakulmio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Päivämäärän paikkamerkki 1">
            <a:extLst>
              <a:ext uri="{FF2B5EF4-FFF2-40B4-BE49-F238E27FC236}">
                <a16:creationId xmlns:a16="http://schemas.microsoft.com/office/drawing/2014/main" id="{94E9223F-721F-47BF-9FD5-0F8D12FF0DE1}"/>
              </a:ext>
            </a:extLst>
          </p:cNvPr>
          <p:cNvSpPr>
            <a:spLocks noGrp="1"/>
          </p:cNvSpPr>
          <p:nvPr>
            <p:ph type="dt" sz="half" idx="10"/>
          </p:nvPr>
        </p:nvSpPr>
        <p:spPr/>
        <p:txBody>
          <a:bodyPr rtlCol="0"/>
          <a:lstStyle/>
          <a:p>
            <a:pPr rtl="0"/>
            <a:r>
              <a:rPr lang="fi-FI"/>
              <a:t>Syksy 2022</a:t>
            </a:r>
            <a:endParaRPr lang="en-US" dirty="0"/>
          </a:p>
        </p:txBody>
      </p:sp>
      <p:sp>
        <p:nvSpPr>
          <p:cNvPr id="3" name="Alatunnisteen paikkamerkki 2">
            <a:extLst>
              <a:ext uri="{FF2B5EF4-FFF2-40B4-BE49-F238E27FC236}">
                <a16:creationId xmlns:a16="http://schemas.microsoft.com/office/drawing/2014/main" id="{05915714-6BBA-4593-8591-4E26F7D58D9F}"/>
              </a:ext>
            </a:extLst>
          </p:cNvPr>
          <p:cNvSpPr>
            <a:spLocks noGrp="1"/>
          </p:cNvSpPr>
          <p:nvPr>
            <p:ph type="ftr" sz="quarter" idx="11"/>
          </p:nvPr>
        </p:nvSpPr>
        <p:spPr/>
        <p:txBody>
          <a:bodyPr rtlCol="0"/>
          <a:lstStyle/>
          <a:p>
            <a:pPr rtl="0"/>
            <a:r>
              <a:rPr lang="fi-FI"/>
              <a:t>MS-E1011 Infoisku 3</a:t>
            </a:r>
            <a:endParaRPr lang="en-US" dirty="0"/>
          </a:p>
        </p:txBody>
      </p:sp>
      <p:sp>
        <p:nvSpPr>
          <p:cNvPr id="4" name="Dian numeron paikkamerkki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tsikollinen sisältö">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Otsikko 1"/>
          <p:cNvSpPr>
            <a:spLocks noGrp="1"/>
          </p:cNvSpPr>
          <p:nvPr>
            <p:ph type="title"/>
          </p:nvPr>
        </p:nvSpPr>
        <p:spPr>
          <a:xfrm>
            <a:off x="643466" y="786383"/>
            <a:ext cx="3517567" cy="2093975"/>
          </a:xfrm>
        </p:spPr>
        <p:txBody>
          <a:bodyPr rtlCol="0" anchor="b">
            <a:normAutofit/>
          </a:bodyPr>
          <a:lstStyle>
            <a:lvl1pPr>
              <a:lnSpc>
                <a:spcPct val="90000"/>
              </a:lnSpc>
              <a:defRPr sz="3400" b="0">
                <a:solidFill>
                  <a:srgbClr val="FFFFFF"/>
                </a:solidFill>
              </a:defRPr>
            </a:lvl1pPr>
          </a:lstStyle>
          <a:p>
            <a:pPr rtl="0"/>
            <a:r>
              <a:rPr lang="fi-FI"/>
              <a:t>Muokkaa ots. perustyyl. napsautt.</a:t>
            </a:r>
            <a:endParaRPr lang="en-US" dirty="0"/>
          </a:p>
        </p:txBody>
      </p:sp>
      <p:sp>
        <p:nvSpPr>
          <p:cNvPr id="3" name="Sisällön paikkamerkki 2"/>
          <p:cNvSpPr>
            <a:spLocks noGrp="1"/>
          </p:cNvSpPr>
          <p:nvPr>
            <p:ph idx="1"/>
          </p:nvPr>
        </p:nvSpPr>
        <p:spPr>
          <a:xfrm>
            <a:off x="5458984" y="812799"/>
            <a:ext cx="5928344" cy="5294757"/>
          </a:xfrm>
        </p:spPr>
        <p:txBody>
          <a:bodyPr rtlCol="0"/>
          <a:lstStyle/>
          <a:p>
            <a:pPr lvl="0" rtl="0"/>
            <a:r>
              <a:rPr lang="fi-FI"/>
              <a:t>Muokkaa tekstin perustyylejä napsauttamalla</a:t>
            </a:r>
          </a:p>
          <a:p>
            <a:pPr lvl="1" rtl="0"/>
            <a:r>
              <a:rPr lang="fi-FI"/>
              <a:t>toinen taso</a:t>
            </a:r>
          </a:p>
          <a:p>
            <a:pPr lvl="2" rtl="0"/>
            <a:r>
              <a:rPr lang="fi-FI"/>
              <a:t>kolmas taso</a:t>
            </a:r>
          </a:p>
          <a:p>
            <a:pPr lvl="3" rtl="0"/>
            <a:r>
              <a:rPr lang="fi-FI"/>
              <a:t>neljäs taso</a:t>
            </a:r>
          </a:p>
          <a:p>
            <a:pPr lvl="4" rtl="0"/>
            <a:r>
              <a:rPr lang="fi-FI"/>
              <a:t>viides taso</a:t>
            </a:r>
            <a:endParaRPr lang="en-US" dirty="0"/>
          </a:p>
        </p:txBody>
      </p:sp>
      <p:sp>
        <p:nvSpPr>
          <p:cNvPr id="4" name="Tekstin paikkamerkki 3"/>
          <p:cNvSpPr>
            <a:spLocks noGrp="1"/>
          </p:cNvSpPr>
          <p:nvPr>
            <p:ph type="body" sz="half" idx="2"/>
          </p:nvPr>
        </p:nvSpPr>
        <p:spPr>
          <a:xfrm>
            <a:off x="643465" y="3043050"/>
            <a:ext cx="3517567" cy="3064505"/>
          </a:xfrm>
        </p:spPr>
        <p:txBody>
          <a:bodyPr lIns="91440" rIns="91440" rtlCol="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i-FI"/>
              <a:t>Muokkaa tekstin perustyylejä napsauttamalla</a:t>
            </a:r>
          </a:p>
        </p:txBody>
      </p:sp>
      <p:sp>
        <p:nvSpPr>
          <p:cNvPr id="5" name="Päivämäärän paikkamerkki 4"/>
          <p:cNvSpPr>
            <a:spLocks noGrp="1"/>
          </p:cNvSpPr>
          <p:nvPr>
            <p:ph type="dt" sz="half" idx="10"/>
          </p:nvPr>
        </p:nvSpPr>
        <p:spPr>
          <a:xfrm>
            <a:off x="643464" y="6446520"/>
            <a:ext cx="3517568" cy="365125"/>
          </a:xfrm>
        </p:spPr>
        <p:txBody>
          <a:bodyPr rtlCol="0"/>
          <a:lstStyle>
            <a:lvl1pPr algn="l">
              <a:defRPr/>
            </a:lvl1pPr>
          </a:lstStyle>
          <a:p>
            <a:pPr rtl="0"/>
            <a:r>
              <a:rPr lang="fi-FI"/>
              <a:t>Syksy 2022</a:t>
            </a:r>
            <a:endParaRPr lang="en-US" dirty="0"/>
          </a:p>
        </p:txBody>
      </p:sp>
      <p:sp>
        <p:nvSpPr>
          <p:cNvPr id="6" name="Alatunnisteen paikkamerkki 5"/>
          <p:cNvSpPr>
            <a:spLocks noGrp="1"/>
          </p:cNvSpPr>
          <p:nvPr>
            <p:ph type="ftr" sz="quarter" idx="11"/>
          </p:nvPr>
        </p:nvSpPr>
        <p:spPr>
          <a:xfrm>
            <a:off x="5458983" y="6446520"/>
            <a:ext cx="5334019" cy="365125"/>
          </a:xfrm>
        </p:spPr>
        <p:txBody>
          <a:bodyPr rtlCol="0"/>
          <a:lstStyle>
            <a:lvl1pPr algn="l">
              <a:defRPr>
                <a:solidFill>
                  <a:schemeClr val="tx2"/>
                </a:solidFill>
              </a:defRPr>
            </a:lvl1pPr>
          </a:lstStyle>
          <a:p>
            <a:pPr rtl="0"/>
            <a:r>
              <a:rPr lang="fi-FI"/>
              <a:t>MS-E1011 Infoisku 3</a:t>
            </a:r>
            <a:endParaRPr lang="en-US" dirty="0"/>
          </a:p>
        </p:txBody>
      </p:sp>
      <p:sp>
        <p:nvSpPr>
          <p:cNvPr id="7" name="Dian numeron paikkamerkki 6"/>
          <p:cNvSpPr>
            <a:spLocks noGrp="1"/>
          </p:cNvSpPr>
          <p:nvPr>
            <p:ph type="sldNum" sz="quarter" idx="12"/>
          </p:nvPr>
        </p:nvSpPr>
        <p:spPr/>
        <p:txBody>
          <a:bodyPr rtlCol="0"/>
          <a:lstStyle>
            <a:lvl1pPr>
              <a:defRPr>
                <a:solidFill>
                  <a:schemeClr val="tx2"/>
                </a:solidFill>
              </a:defRPr>
            </a:lvl1pPr>
          </a:lstStyle>
          <a:p>
            <a:pPr rtl="0"/>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Kuva ja kuvateksti">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Kuvan paikkamerkki 2"/>
          <p:cNvSpPr>
            <a:spLocks noGrp="1" noChangeAspect="1"/>
          </p:cNvSpPr>
          <p:nvPr>
            <p:ph type="pic" idx="1"/>
          </p:nvPr>
        </p:nvSpPr>
        <p:spPr>
          <a:xfrm>
            <a:off x="15" y="0"/>
            <a:ext cx="12191985" cy="4578350"/>
          </a:xfrm>
          <a:solidFill>
            <a:schemeClr val="bg1">
              <a:lumMod val="85000"/>
            </a:schemeClr>
          </a:solidFill>
        </p:spPr>
        <p:txBody>
          <a:bodyPr lIns="457200" tIns="457200"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i-FI"/>
              <a:t>Lisää kuva napsauttamalla kuvaketta</a:t>
            </a:r>
            <a:endParaRPr lang="en-US" dirty="0"/>
          </a:p>
        </p:txBody>
      </p:sp>
      <p:sp>
        <p:nvSpPr>
          <p:cNvPr id="2" name="Otsikko 1"/>
          <p:cNvSpPr>
            <a:spLocks noGrp="1"/>
          </p:cNvSpPr>
          <p:nvPr>
            <p:ph type="title"/>
          </p:nvPr>
        </p:nvSpPr>
        <p:spPr>
          <a:xfrm>
            <a:off x="1097279" y="4799362"/>
            <a:ext cx="10113645" cy="743682"/>
          </a:xfrm>
        </p:spPr>
        <p:txBody>
          <a:bodyPr tIns="0" bIns="0" rtlCol="0" anchor="b">
            <a:noAutofit/>
          </a:bodyPr>
          <a:lstStyle>
            <a:lvl1pPr>
              <a:defRPr sz="3600" b="0">
                <a:solidFill>
                  <a:srgbClr val="FFFFFF"/>
                </a:solidFill>
              </a:defRPr>
            </a:lvl1pPr>
          </a:lstStyle>
          <a:p>
            <a:pPr rtl="0"/>
            <a:r>
              <a:rPr lang="fi-FI"/>
              <a:t>Muokkaa ots. perustyyl. napsautt.</a:t>
            </a:r>
            <a:endParaRPr lang="en-US" dirty="0"/>
          </a:p>
        </p:txBody>
      </p:sp>
      <p:sp>
        <p:nvSpPr>
          <p:cNvPr id="4" name="Tekstin paikkamerkki 3"/>
          <p:cNvSpPr>
            <a:spLocks noGrp="1"/>
          </p:cNvSpPr>
          <p:nvPr>
            <p:ph type="body" sz="half" idx="2"/>
          </p:nvPr>
        </p:nvSpPr>
        <p:spPr>
          <a:xfrm>
            <a:off x="1097279" y="5715000"/>
            <a:ext cx="10113264" cy="609600"/>
          </a:xfrm>
        </p:spPr>
        <p:txBody>
          <a:bodyPr lIns="91440" tIns="0" rIns="91440" bIns="0" rtlCol="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i-FI"/>
              <a:t>Muokkaa tekstin perustyylejä napsauttamalla</a:t>
            </a:r>
          </a:p>
        </p:txBody>
      </p:sp>
      <p:sp>
        <p:nvSpPr>
          <p:cNvPr id="5" name="Päivämäärän paikkamerkki 4"/>
          <p:cNvSpPr>
            <a:spLocks noGrp="1"/>
          </p:cNvSpPr>
          <p:nvPr>
            <p:ph type="dt" sz="half" idx="10"/>
          </p:nvPr>
        </p:nvSpPr>
        <p:spPr/>
        <p:txBody>
          <a:bodyPr rtlCol="0"/>
          <a:lstStyle>
            <a:lvl1pPr>
              <a:defRPr/>
            </a:lvl1pPr>
          </a:lstStyle>
          <a:p>
            <a:pPr rtl="0"/>
            <a:r>
              <a:rPr lang="fi-FI"/>
              <a:t>Syksy 2022</a:t>
            </a:r>
            <a:endParaRPr lang="en-US" dirty="0"/>
          </a:p>
        </p:txBody>
      </p:sp>
      <p:sp>
        <p:nvSpPr>
          <p:cNvPr id="6" name="Alatunnisteen paikkamerkki 5"/>
          <p:cNvSpPr>
            <a:spLocks noGrp="1"/>
          </p:cNvSpPr>
          <p:nvPr>
            <p:ph type="ftr" sz="quarter" idx="11"/>
          </p:nvPr>
        </p:nvSpPr>
        <p:spPr>
          <a:xfrm>
            <a:off x="1097279" y="6446838"/>
            <a:ext cx="6818262" cy="365125"/>
          </a:xfrm>
        </p:spPr>
        <p:txBody>
          <a:bodyPr rtlCol="0"/>
          <a:lstStyle/>
          <a:p>
            <a:pPr algn="l" rtl="0"/>
            <a:r>
              <a:rPr lang="fi-FI"/>
              <a:t>MS-E1011 Infoisku 3</a:t>
            </a:r>
            <a:endParaRPr lang="en-US" dirty="0"/>
          </a:p>
        </p:txBody>
      </p:sp>
      <p:sp>
        <p:nvSpPr>
          <p:cNvPr id="7" name="Dian numeron paikkamerkki 6"/>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Otsikon paikkamerkki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pPr rtl="0"/>
            <a:r>
              <a:rPr lang="fi"/>
              <a:t>Muokkaa otsikon perustyyliä napsauttamalla</a:t>
            </a:r>
            <a:endParaRPr lang="en-US" dirty="0"/>
          </a:p>
        </p:txBody>
      </p:sp>
      <p:sp>
        <p:nvSpPr>
          <p:cNvPr id="3" name="Tekstin paikkamerkki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rtl="0"/>
            <a:r>
              <a:rPr lang="fi"/>
              <a:t>Muokkaa tekstin perustyylejä napsauttamalla</a:t>
            </a:r>
          </a:p>
          <a:p>
            <a:pPr lvl="1" rtl="0"/>
            <a:r>
              <a:rPr lang="fi"/>
              <a:t>Toinen taso</a:t>
            </a:r>
          </a:p>
          <a:p>
            <a:pPr lvl="2" rtl="0"/>
            <a:r>
              <a:rPr lang="fi"/>
              <a:t>Kolmas taso</a:t>
            </a:r>
          </a:p>
          <a:p>
            <a:pPr lvl="3" rtl="0"/>
            <a:r>
              <a:rPr lang="fi"/>
              <a:t>Neljäs taso</a:t>
            </a:r>
          </a:p>
          <a:p>
            <a:pPr lvl="4" rtl="0"/>
            <a:r>
              <a:rPr lang="fi"/>
              <a:t>Viides taso</a:t>
            </a:r>
            <a:endParaRPr lang="en-US" dirty="0"/>
          </a:p>
        </p:txBody>
      </p:sp>
      <p:sp>
        <p:nvSpPr>
          <p:cNvPr id="4" name="Päivämäärän paikkamerkki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pPr rtl="0"/>
            <a:r>
              <a:rPr lang="fi-FI"/>
              <a:t>Syksy 2022</a:t>
            </a:r>
            <a:endParaRPr lang="en-US" dirty="0"/>
          </a:p>
        </p:txBody>
      </p:sp>
      <p:sp>
        <p:nvSpPr>
          <p:cNvPr id="5" name="Alatunnisteen paikkamerkki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pPr rtl="0"/>
            <a:r>
              <a:rPr lang="fi-FI"/>
              <a:t>MS-E1011 Infoisku 3</a:t>
            </a:r>
            <a:endParaRPr lang="en-US" dirty="0"/>
          </a:p>
        </p:txBody>
      </p:sp>
      <p:sp>
        <p:nvSpPr>
          <p:cNvPr id="6" name="Dian numeron paikkamerkki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pPr rtl="0"/>
            <a:fld id="{3A98EE3D-8CD1-4C3F-BD1C-C98C9596463C}" type="slidenum">
              <a:rPr lang="en-US" smtClean="0"/>
              <a:t>‹#›</a:t>
            </a:fld>
            <a:endParaRPr lang="en-US" dirty="0"/>
          </a:p>
        </p:txBody>
      </p:sp>
      <p:cxnSp>
        <p:nvCxnSpPr>
          <p:cNvPr id="10" name="Suora yhdysviiva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hdr="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Suorakulmio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Otsikko 1">
            <a:extLst>
              <a:ext uri="{FF2B5EF4-FFF2-40B4-BE49-F238E27FC236}">
                <a16:creationId xmlns:a16="http://schemas.microsoft.com/office/drawing/2014/main" id="{78FD68DA-43BA-4508-8DE2-BA9BB7B2FA5B}"/>
              </a:ext>
            </a:extLst>
          </p:cNvPr>
          <p:cNvSpPr>
            <a:spLocks noGrp="1"/>
          </p:cNvSpPr>
          <p:nvPr>
            <p:ph type="ctrTitle"/>
          </p:nvPr>
        </p:nvSpPr>
        <p:spPr>
          <a:xfrm>
            <a:off x="5128182" y="610423"/>
            <a:ext cx="6965922" cy="3686015"/>
          </a:xfrm>
        </p:spPr>
        <p:txBody>
          <a:bodyPr rtlCol="0">
            <a:normAutofit fontScale="90000"/>
          </a:bodyPr>
          <a:lstStyle/>
          <a:p>
            <a:pPr rtl="0"/>
            <a:r>
              <a:rPr lang="fi" sz="7200" dirty="0"/>
              <a:t>Aristoteles – logiikan ja retoriikan yhteydestä</a:t>
            </a:r>
          </a:p>
        </p:txBody>
      </p:sp>
      <p:sp>
        <p:nvSpPr>
          <p:cNvPr id="3" name="Alaotsikko 2">
            <a:extLst>
              <a:ext uri="{FF2B5EF4-FFF2-40B4-BE49-F238E27FC236}">
                <a16:creationId xmlns:a16="http://schemas.microsoft.com/office/drawing/2014/main" id="{A8E9CFF2-3777-4FF4-A759-8491175B0B7C}"/>
              </a:ext>
            </a:extLst>
          </p:cNvPr>
          <p:cNvSpPr>
            <a:spLocks noGrp="1"/>
          </p:cNvSpPr>
          <p:nvPr>
            <p:ph type="subTitle" idx="1"/>
          </p:nvPr>
        </p:nvSpPr>
        <p:spPr>
          <a:xfrm>
            <a:off x="5289753" y="4672739"/>
            <a:ext cx="6269347" cy="1021498"/>
          </a:xfrm>
        </p:spPr>
        <p:txBody>
          <a:bodyPr rtlCol="0">
            <a:normAutofit/>
          </a:bodyPr>
          <a:lstStyle/>
          <a:p>
            <a:pPr rtl="0"/>
            <a:r>
              <a:rPr lang="fi-FI" dirty="0">
                <a:solidFill>
                  <a:schemeClr val="tx1">
                    <a:lumMod val="85000"/>
                    <a:lumOff val="15000"/>
                  </a:schemeClr>
                </a:solidFill>
              </a:rPr>
              <a:t>INF</a:t>
            </a:r>
            <a:r>
              <a:rPr lang="fi">
                <a:solidFill>
                  <a:schemeClr val="tx1">
                    <a:lumMod val="85000"/>
                    <a:lumOff val="15000"/>
                  </a:schemeClr>
                </a:solidFill>
              </a:rPr>
              <a:t>oisku 3 </a:t>
            </a:r>
            <a:r>
              <a:rPr lang="fi" dirty="0">
                <a:solidFill>
                  <a:schemeClr val="tx1">
                    <a:lumMod val="85000"/>
                    <a:lumOff val="15000"/>
                  </a:schemeClr>
                </a:solidFill>
              </a:rPr>
              <a:t>/ </a:t>
            </a:r>
            <a:r>
              <a:rPr lang="fi">
                <a:solidFill>
                  <a:schemeClr val="tx1">
                    <a:lumMod val="85000"/>
                    <a:lumOff val="15000"/>
                  </a:schemeClr>
                </a:solidFill>
              </a:rPr>
              <a:t>SYKSY 2022</a:t>
            </a:r>
            <a:endParaRPr lang="fi" sz="2400" dirty="0">
              <a:solidFill>
                <a:schemeClr val="tx1">
                  <a:lumMod val="85000"/>
                  <a:lumOff val="15000"/>
                </a:schemeClr>
              </a:solidFill>
            </a:endParaRPr>
          </a:p>
        </p:txBody>
      </p:sp>
      <p:pic>
        <p:nvPicPr>
          <p:cNvPr id="5" name="Kuva 4" descr="Kuva, jossa on rakennus, istumista, penkki, puoli&#10;&#10;Automaattisesti luotu kuvaus">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
            <a:ext cx="4635315" cy="6857999"/>
          </a:xfrm>
          <a:prstGeom prst="rect">
            <a:avLst/>
          </a:prstGeom>
        </p:spPr>
      </p:pic>
      <p:cxnSp>
        <p:nvCxnSpPr>
          <p:cNvPr id="24" name="Suora yhdysviiva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373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097280" y="286603"/>
            <a:ext cx="10058400" cy="1450757"/>
          </a:xfrm>
        </p:spPr>
        <p:txBody>
          <a:bodyPr anchor="b">
            <a:normAutofit/>
          </a:bodyPr>
          <a:lstStyle/>
          <a:p>
            <a:r>
              <a:rPr lang="en-US" dirty="0"/>
              <a:t>Aristoteles 4</a:t>
            </a:r>
          </a:p>
        </p:txBody>
      </p:sp>
      <p:sp>
        <p:nvSpPr>
          <p:cNvPr id="18435" name="Rectangle 3"/>
          <p:cNvSpPr>
            <a:spLocks noGrp="1" noChangeArrowheads="1"/>
          </p:cNvSpPr>
          <p:nvPr>
            <p:ph sz="half" idx="1"/>
          </p:nvPr>
        </p:nvSpPr>
        <p:spPr>
          <a:xfrm>
            <a:off x="861135" y="2120900"/>
            <a:ext cx="7563774" cy="3889283"/>
          </a:xfrm>
        </p:spPr>
        <p:txBody>
          <a:bodyPr>
            <a:noAutofit/>
          </a:bodyPr>
          <a:lstStyle/>
          <a:p>
            <a:pPr marL="465750" indent="-285750">
              <a:spcAft>
                <a:spcPts val="800"/>
              </a:spcAft>
              <a:buFont typeface="Arial" panose="020B0604020202020204" pitchFamily="34" charset="0"/>
              <a:buChar char="•"/>
            </a:pPr>
            <a:r>
              <a:rPr lang="fi-FI" sz="2400" dirty="0">
                <a:ea typeface="Calibri" panose="020F0502020204030204" pitchFamily="34" charset="0"/>
                <a:cs typeface="Calibri" panose="020F0502020204030204" pitchFamily="34" charset="0"/>
              </a:rPr>
              <a:t>T</a:t>
            </a:r>
            <a:r>
              <a:rPr lang="fi-FI" sz="2400" dirty="0">
                <a:effectLst/>
                <a:ea typeface="Calibri" panose="020F0502020204030204" pitchFamily="34" charset="0"/>
                <a:cs typeface="Calibri" panose="020F0502020204030204" pitchFamily="34" charset="0"/>
              </a:rPr>
              <a:t>eoksessaan </a:t>
            </a:r>
            <a:r>
              <a:rPr lang="fi-FI" sz="2400" i="1" dirty="0">
                <a:effectLst/>
                <a:ea typeface="Calibri" panose="020F0502020204030204" pitchFamily="34" charset="0"/>
                <a:cs typeface="Calibri" panose="020F0502020204030204" pitchFamily="34" charset="0"/>
              </a:rPr>
              <a:t>Retoriikka</a:t>
            </a:r>
            <a:r>
              <a:rPr lang="fi-FI" sz="2400" dirty="0">
                <a:effectLst/>
                <a:ea typeface="Calibri" panose="020F0502020204030204" pitchFamily="34" charset="0"/>
                <a:cs typeface="Calibri" panose="020F0502020204030204" pitchFamily="34" charset="0"/>
              </a:rPr>
              <a:t> Aristoteles katsoi, että retoriikka tuli perustaa sille yleiselle argumentoinnin teorialle, jota hän oli kehitellyt logiikkaa koskevissa teoksissaan. </a:t>
            </a:r>
          </a:p>
          <a:p>
            <a:pPr marL="465750" indent="-285750">
              <a:spcAft>
                <a:spcPts val="800"/>
              </a:spcAft>
              <a:buFont typeface="Arial" panose="020B0604020202020204" pitchFamily="34" charset="0"/>
              <a:buChar char="•"/>
            </a:pPr>
            <a:r>
              <a:rPr lang="fi-FI" sz="2400" dirty="0">
                <a:effectLst/>
                <a:ea typeface="Calibri" panose="020F0502020204030204" pitchFamily="34" charset="0"/>
                <a:cs typeface="Calibri" panose="020F0502020204030204" pitchFamily="34" charset="0"/>
              </a:rPr>
              <a:t>Hänen esittämänsä jälkivaikutukseltaan huomattavan luokittelun mukaan hyvällä puhujalla täytyy olla hallussaan kolmenlaisia vakuuttamisen välineitä: luonteeseen (</a:t>
            </a:r>
            <a:r>
              <a:rPr lang="fi-FI" sz="2400" i="1" dirty="0" err="1">
                <a:effectLst/>
                <a:ea typeface="Calibri" panose="020F0502020204030204" pitchFamily="34" charset="0"/>
                <a:cs typeface="Calibri" panose="020F0502020204030204" pitchFamily="34" charset="0"/>
              </a:rPr>
              <a:t>ethos</a:t>
            </a:r>
            <a:r>
              <a:rPr lang="fi-FI" sz="2400" dirty="0">
                <a:effectLst/>
                <a:ea typeface="Calibri" panose="020F0502020204030204" pitchFamily="34" charset="0"/>
                <a:cs typeface="Calibri" panose="020F0502020204030204" pitchFamily="34" charset="0"/>
              </a:rPr>
              <a:t>), tunteisiin (</a:t>
            </a:r>
            <a:r>
              <a:rPr lang="fi-FI" sz="2400" i="1" dirty="0" err="1">
                <a:effectLst/>
                <a:ea typeface="Calibri" panose="020F0502020204030204" pitchFamily="34" charset="0"/>
                <a:cs typeface="Calibri" panose="020F0502020204030204" pitchFamily="34" charset="0"/>
              </a:rPr>
              <a:t>pathos</a:t>
            </a:r>
            <a:r>
              <a:rPr lang="fi-FI" sz="2400" dirty="0">
                <a:effectLst/>
                <a:ea typeface="Calibri" panose="020F0502020204030204" pitchFamily="34" charset="0"/>
                <a:cs typeface="Calibri" panose="020F0502020204030204" pitchFamily="34" charset="0"/>
              </a:rPr>
              <a:t>) ja argumentteihin (</a:t>
            </a:r>
            <a:r>
              <a:rPr lang="fi-FI" sz="2400" i="1" dirty="0">
                <a:effectLst/>
                <a:ea typeface="Calibri" panose="020F0502020204030204" pitchFamily="34" charset="0"/>
                <a:cs typeface="Calibri" panose="020F0502020204030204" pitchFamily="34" charset="0"/>
              </a:rPr>
              <a:t>logos</a:t>
            </a:r>
            <a:r>
              <a:rPr lang="fi-FI" sz="2400" dirty="0">
                <a:effectLst/>
                <a:ea typeface="Calibri" panose="020F0502020204030204" pitchFamily="34" charset="0"/>
                <a:cs typeface="Calibri" panose="020F0502020204030204" pitchFamily="34" charset="0"/>
              </a:rPr>
              <a:t>) liittyviä. </a:t>
            </a:r>
          </a:p>
        </p:txBody>
      </p:sp>
      <p:pic>
        <p:nvPicPr>
          <p:cNvPr id="3" name="Kuva 2">
            <a:extLst>
              <a:ext uri="{FF2B5EF4-FFF2-40B4-BE49-F238E27FC236}">
                <a16:creationId xmlns:a16="http://schemas.microsoft.com/office/drawing/2014/main" id="{6E41192A-74E4-401D-AC69-027935A316C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613578" y="2206578"/>
            <a:ext cx="2481142" cy="3646979"/>
          </a:xfrm>
          <a:prstGeom prst="rect">
            <a:avLst/>
          </a:prstGeom>
          <a:noFill/>
        </p:spPr>
      </p:pic>
      <p:sp>
        <p:nvSpPr>
          <p:cNvPr id="5" name="Footer Placeholder 4"/>
          <p:cNvSpPr>
            <a:spLocks noGrp="1"/>
          </p:cNvSpPr>
          <p:nvPr>
            <p:ph type="ftr" sz="quarter" idx="11"/>
          </p:nvPr>
        </p:nvSpPr>
        <p:spPr>
          <a:xfrm>
            <a:off x="1097279" y="6446838"/>
            <a:ext cx="6818262" cy="365125"/>
          </a:xfrm>
        </p:spPr>
        <p:txBody>
          <a:bodyPr anchor="ctr">
            <a:normAutofit/>
          </a:bodyPr>
          <a:lstStyle/>
          <a:p>
            <a:pPr>
              <a:spcAft>
                <a:spcPts val="600"/>
              </a:spcAft>
            </a:pPr>
            <a:r>
              <a:rPr lang="fi-FI"/>
              <a:t>MS-E1011 Infoisku 3</a:t>
            </a:r>
            <a:endParaRPr lang="en-US"/>
          </a:p>
        </p:txBody>
      </p:sp>
      <p:sp>
        <p:nvSpPr>
          <p:cNvPr id="6" name="Slide Number Placeholder 5"/>
          <p:cNvSpPr>
            <a:spLocks noGrp="1"/>
          </p:cNvSpPr>
          <p:nvPr>
            <p:ph type="sldNum" sz="quarter" idx="12"/>
          </p:nvPr>
        </p:nvSpPr>
        <p:spPr>
          <a:xfrm>
            <a:off x="10993582" y="6446838"/>
            <a:ext cx="780010" cy="365125"/>
          </a:xfrm>
        </p:spPr>
        <p:txBody>
          <a:bodyPr anchor="ctr">
            <a:normAutofit/>
          </a:bodyPr>
          <a:lstStyle/>
          <a:p>
            <a:pPr>
              <a:spcAft>
                <a:spcPts val="600"/>
              </a:spcAft>
            </a:pPr>
            <a:fld id="{9E75FE99-7AE3-4080-93FF-982756BC3FC4}" type="slidenum">
              <a:rPr lang="en-US" smtClean="0"/>
              <a:pPr>
                <a:spcAft>
                  <a:spcPts val="600"/>
                </a:spcAft>
              </a:pPr>
              <a:t>10</a:t>
            </a:fld>
            <a:endParaRPr lang="en-US"/>
          </a:p>
        </p:txBody>
      </p:sp>
      <p:sp>
        <p:nvSpPr>
          <p:cNvPr id="2" name="Päivämäärän paikkamerkki 1">
            <a:extLst>
              <a:ext uri="{FF2B5EF4-FFF2-40B4-BE49-F238E27FC236}">
                <a16:creationId xmlns:a16="http://schemas.microsoft.com/office/drawing/2014/main" id="{8DC2CC28-9D02-C856-8B40-383E115F2AC6}"/>
              </a:ext>
            </a:extLst>
          </p:cNvPr>
          <p:cNvSpPr>
            <a:spLocks noGrp="1"/>
          </p:cNvSpPr>
          <p:nvPr>
            <p:ph type="dt" sz="half" idx="10"/>
          </p:nvPr>
        </p:nvSpPr>
        <p:spPr/>
        <p:txBody>
          <a:bodyPr/>
          <a:lstStyle/>
          <a:p>
            <a:pPr rtl="0"/>
            <a:r>
              <a:rPr lang="fi-FI"/>
              <a:t>Syksy 2022</a:t>
            </a:r>
            <a:endParaRPr lang="en-US" dirty="0"/>
          </a:p>
        </p:txBody>
      </p:sp>
    </p:spTree>
    <p:extLst>
      <p:ext uri="{BB962C8B-B14F-4D97-AF65-F5344CB8AC3E}">
        <p14:creationId xmlns:p14="http://schemas.microsoft.com/office/powerpoint/2010/main" val="1213767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097280" y="286603"/>
            <a:ext cx="10058400" cy="1450757"/>
          </a:xfrm>
        </p:spPr>
        <p:txBody>
          <a:bodyPr anchor="b">
            <a:normAutofit/>
          </a:bodyPr>
          <a:lstStyle/>
          <a:p>
            <a:r>
              <a:rPr lang="en-US"/>
              <a:t>Aristoteles 5</a:t>
            </a:r>
            <a:endParaRPr lang="en-US" dirty="0"/>
          </a:p>
        </p:txBody>
      </p:sp>
      <p:sp>
        <p:nvSpPr>
          <p:cNvPr id="18435" name="Rectangle 3"/>
          <p:cNvSpPr>
            <a:spLocks noGrp="1" noChangeArrowheads="1"/>
          </p:cNvSpPr>
          <p:nvPr>
            <p:ph sz="half" idx="1"/>
          </p:nvPr>
        </p:nvSpPr>
        <p:spPr>
          <a:xfrm>
            <a:off x="861135" y="2120900"/>
            <a:ext cx="7563774" cy="3889283"/>
          </a:xfrm>
        </p:spPr>
        <p:txBody>
          <a:bodyPr>
            <a:noAutofit/>
          </a:bodyPr>
          <a:lstStyle/>
          <a:p>
            <a:pPr marL="465750" indent="-285750">
              <a:spcAft>
                <a:spcPts val="800"/>
              </a:spcAft>
              <a:buFont typeface="Arial" panose="020B0604020202020204" pitchFamily="34" charset="0"/>
              <a:buChar char="•"/>
            </a:pPr>
            <a:r>
              <a:rPr lang="fi-FI" sz="2400" dirty="0">
                <a:effectLst/>
                <a:ea typeface="Calibri" panose="020F0502020204030204" pitchFamily="34" charset="0"/>
                <a:cs typeface="Calibri" panose="020F0502020204030204" pitchFamily="34" charset="0"/>
              </a:rPr>
              <a:t>Näistä viimeinen ryhmä on perustava.</a:t>
            </a:r>
          </a:p>
          <a:p>
            <a:pPr marL="465750" indent="-285750">
              <a:spcAft>
                <a:spcPts val="800"/>
              </a:spcAft>
              <a:buFont typeface="Arial" panose="020B0604020202020204" pitchFamily="34" charset="0"/>
              <a:buChar char="•"/>
            </a:pPr>
            <a:r>
              <a:rPr lang="fi-FI" sz="2400" dirty="0"/>
              <a:t>Puhujan on kyllä osattava esittää itsensä luonteeltaan arvostusta ansaitsevana ja luottamusta herättävänä henkilönä ja kyettävä herättämään yleisössään asiansa kannalta oikeansuuntaisia tunteita. </a:t>
            </a:r>
          </a:p>
          <a:p>
            <a:pPr marL="465750" indent="-285750">
              <a:spcAft>
                <a:spcPts val="800"/>
              </a:spcAft>
              <a:buFont typeface="Arial" panose="020B0604020202020204" pitchFamily="34" charset="0"/>
              <a:buChar char="•"/>
            </a:pPr>
            <a:r>
              <a:rPr lang="fi-FI" sz="2400" dirty="0"/>
              <a:t>Tämä ei kuitenkaan onnistu, ellei hän osaa esittää perusteita ja todisteita näkemyksensä tueksi. </a:t>
            </a:r>
            <a:endParaRPr lang="en-US" sz="2400" dirty="0"/>
          </a:p>
        </p:txBody>
      </p:sp>
      <p:pic>
        <p:nvPicPr>
          <p:cNvPr id="3" name="Kuva 2">
            <a:extLst>
              <a:ext uri="{FF2B5EF4-FFF2-40B4-BE49-F238E27FC236}">
                <a16:creationId xmlns:a16="http://schemas.microsoft.com/office/drawing/2014/main" id="{6E41192A-74E4-401D-AC69-027935A316C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647150" y="2206578"/>
            <a:ext cx="2413997" cy="3646979"/>
          </a:xfrm>
          <a:prstGeom prst="rect">
            <a:avLst/>
          </a:prstGeom>
          <a:noFill/>
        </p:spPr>
      </p:pic>
      <p:sp>
        <p:nvSpPr>
          <p:cNvPr id="5" name="Footer Placeholder 4"/>
          <p:cNvSpPr>
            <a:spLocks noGrp="1"/>
          </p:cNvSpPr>
          <p:nvPr>
            <p:ph type="ftr" sz="quarter" idx="11"/>
          </p:nvPr>
        </p:nvSpPr>
        <p:spPr>
          <a:xfrm>
            <a:off x="1097279" y="6446838"/>
            <a:ext cx="6818262" cy="365125"/>
          </a:xfrm>
        </p:spPr>
        <p:txBody>
          <a:bodyPr anchor="ctr">
            <a:normAutofit/>
          </a:bodyPr>
          <a:lstStyle/>
          <a:p>
            <a:pPr>
              <a:spcAft>
                <a:spcPts val="600"/>
              </a:spcAft>
            </a:pPr>
            <a:r>
              <a:rPr lang="fi-FI"/>
              <a:t>MS-E1011 Infoisku 3</a:t>
            </a:r>
            <a:endParaRPr lang="en-US"/>
          </a:p>
        </p:txBody>
      </p:sp>
      <p:sp>
        <p:nvSpPr>
          <p:cNvPr id="6" name="Slide Number Placeholder 5"/>
          <p:cNvSpPr>
            <a:spLocks noGrp="1"/>
          </p:cNvSpPr>
          <p:nvPr>
            <p:ph type="sldNum" sz="quarter" idx="12"/>
          </p:nvPr>
        </p:nvSpPr>
        <p:spPr>
          <a:xfrm>
            <a:off x="10993582" y="6446838"/>
            <a:ext cx="780010" cy="365125"/>
          </a:xfrm>
        </p:spPr>
        <p:txBody>
          <a:bodyPr anchor="ctr">
            <a:normAutofit/>
          </a:bodyPr>
          <a:lstStyle/>
          <a:p>
            <a:pPr>
              <a:spcAft>
                <a:spcPts val="600"/>
              </a:spcAft>
            </a:pPr>
            <a:fld id="{9E75FE99-7AE3-4080-93FF-982756BC3FC4}" type="slidenum">
              <a:rPr lang="en-US" smtClean="0"/>
              <a:pPr>
                <a:spcAft>
                  <a:spcPts val="600"/>
                </a:spcAft>
              </a:pPr>
              <a:t>11</a:t>
            </a:fld>
            <a:endParaRPr lang="en-US"/>
          </a:p>
        </p:txBody>
      </p:sp>
      <p:sp>
        <p:nvSpPr>
          <p:cNvPr id="2" name="Päivämäärän paikkamerkki 1">
            <a:extLst>
              <a:ext uri="{FF2B5EF4-FFF2-40B4-BE49-F238E27FC236}">
                <a16:creationId xmlns:a16="http://schemas.microsoft.com/office/drawing/2014/main" id="{0C4FAB27-3CB3-A810-9B0A-6A2C16549C57}"/>
              </a:ext>
            </a:extLst>
          </p:cNvPr>
          <p:cNvSpPr>
            <a:spLocks noGrp="1"/>
          </p:cNvSpPr>
          <p:nvPr>
            <p:ph type="dt" sz="half" idx="10"/>
          </p:nvPr>
        </p:nvSpPr>
        <p:spPr/>
        <p:txBody>
          <a:bodyPr/>
          <a:lstStyle/>
          <a:p>
            <a:pPr rtl="0"/>
            <a:r>
              <a:rPr lang="fi-FI"/>
              <a:t>Syksy 2022</a:t>
            </a:r>
            <a:endParaRPr lang="en-US" dirty="0"/>
          </a:p>
        </p:txBody>
      </p:sp>
    </p:spTree>
    <p:extLst>
      <p:ext uri="{BB962C8B-B14F-4D97-AF65-F5344CB8AC3E}">
        <p14:creationId xmlns:p14="http://schemas.microsoft.com/office/powerpoint/2010/main" val="2641948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7014" y="348298"/>
            <a:ext cx="3517567" cy="804292"/>
          </a:xfrm>
        </p:spPr>
        <p:txBody>
          <a:bodyPr anchor="b">
            <a:normAutofit/>
          </a:bodyPr>
          <a:lstStyle/>
          <a:p>
            <a:r>
              <a:rPr lang="en-US" dirty="0"/>
              <a:t>Aristoteles 4</a:t>
            </a:r>
          </a:p>
        </p:txBody>
      </p:sp>
      <p:pic>
        <p:nvPicPr>
          <p:cNvPr id="3" name="Kuva 2">
            <a:extLst>
              <a:ext uri="{FF2B5EF4-FFF2-40B4-BE49-F238E27FC236}">
                <a16:creationId xmlns:a16="http://schemas.microsoft.com/office/drawing/2014/main" id="{6E41192A-74E4-401D-AC69-027935A316C3}"/>
              </a:ext>
            </a:extLst>
          </p:cNvPr>
          <p:cNvPicPr>
            <a:picLocks noChangeAspect="1"/>
          </p:cNvPicPr>
          <p:nvPr/>
        </p:nvPicPr>
        <p:blipFill>
          <a:blip r:embed="rId2">
            <a:extLst>
              <a:ext uri="{28A0092B-C50C-407E-A947-70E740481C1C}">
                <a14:useLocalDpi xmlns:a14="http://schemas.microsoft.com/office/drawing/2010/main" val="0"/>
              </a:ext>
            </a:extLst>
          </a:blip>
          <a:stretch/>
        </p:blipFill>
        <p:spPr>
          <a:xfrm>
            <a:off x="6437622" y="812799"/>
            <a:ext cx="3971067" cy="5294757"/>
          </a:xfrm>
          <a:prstGeom prst="rect">
            <a:avLst/>
          </a:prstGeom>
          <a:noFill/>
        </p:spPr>
      </p:pic>
      <p:sp>
        <p:nvSpPr>
          <p:cNvPr id="18435" name="Rectangle 3"/>
          <p:cNvSpPr>
            <a:spLocks noGrp="1" noChangeArrowheads="1"/>
          </p:cNvSpPr>
          <p:nvPr>
            <p:ph type="body" sz="half" idx="2"/>
          </p:nvPr>
        </p:nvSpPr>
        <p:spPr>
          <a:xfrm>
            <a:off x="248575" y="1260629"/>
            <a:ext cx="4394446" cy="4846927"/>
          </a:xfrm>
        </p:spPr>
        <p:txBody>
          <a:bodyPr>
            <a:noAutofit/>
          </a:bodyPr>
          <a:lstStyle/>
          <a:p>
            <a:pPr marL="108000" indent="-285750">
              <a:lnSpc>
                <a:spcPct val="100000"/>
              </a:lnSpc>
              <a:spcAft>
                <a:spcPts val="800"/>
              </a:spcAft>
              <a:buFont typeface="Arial" panose="020B0604020202020204" pitchFamily="34" charset="0"/>
              <a:buChar char="•"/>
            </a:pPr>
            <a:r>
              <a:rPr lang="fi-FI" sz="2400" dirty="0"/>
              <a:t>Siksi puhujan on tunnettava vakuuttavan argumentoinnin keinot ja retoriikan teoria on rakennettava argumentoinnin teorian pohjalle.</a:t>
            </a:r>
          </a:p>
          <a:p>
            <a:pPr marL="108000" indent="-285750">
              <a:lnSpc>
                <a:spcPct val="100000"/>
              </a:lnSpc>
              <a:spcAft>
                <a:spcPts val="800"/>
              </a:spcAft>
              <a:buFont typeface="Arial" panose="020B0604020202020204" pitchFamily="34" charset="0"/>
              <a:buChar char="•"/>
            </a:pPr>
            <a:r>
              <a:rPr lang="fi-FI" sz="2400" dirty="0">
                <a:effectLst/>
              </a:rPr>
              <a:t>’Toisessa analytiikassa’ Aristoteles soveltaa syllogistista mallia tieteenteoriaan; hän katsoi näet syllogistiikan antavan riittävät välineet tieteellisen tiedon esittämiseen ja todistamiseen.</a:t>
            </a:r>
            <a:endParaRPr lang="en-US" sz="2400" dirty="0"/>
          </a:p>
        </p:txBody>
      </p:sp>
      <p:sp>
        <p:nvSpPr>
          <p:cNvPr id="5" name="Footer Placeholder 4"/>
          <p:cNvSpPr>
            <a:spLocks noGrp="1"/>
          </p:cNvSpPr>
          <p:nvPr>
            <p:ph type="ftr" sz="quarter" idx="11"/>
          </p:nvPr>
        </p:nvSpPr>
        <p:spPr>
          <a:xfrm>
            <a:off x="5458983" y="6446520"/>
            <a:ext cx="5334019" cy="365125"/>
          </a:xfrm>
        </p:spPr>
        <p:txBody>
          <a:bodyPr anchor="ctr">
            <a:normAutofit/>
          </a:bodyPr>
          <a:lstStyle/>
          <a:p>
            <a:pPr>
              <a:spcAft>
                <a:spcPts val="600"/>
              </a:spcAft>
            </a:pPr>
            <a:r>
              <a:rPr lang="fi-FI"/>
              <a:t>MS-E1011 Infoisku 3</a:t>
            </a:r>
            <a:endParaRPr lang="en-US"/>
          </a:p>
        </p:txBody>
      </p:sp>
      <p:sp>
        <p:nvSpPr>
          <p:cNvPr id="6" name="Slide Number Placeholder 5"/>
          <p:cNvSpPr>
            <a:spLocks noGrp="1"/>
          </p:cNvSpPr>
          <p:nvPr>
            <p:ph type="sldNum" sz="quarter" idx="12"/>
          </p:nvPr>
        </p:nvSpPr>
        <p:spPr>
          <a:xfrm>
            <a:off x="10993582" y="6446838"/>
            <a:ext cx="780010" cy="365125"/>
          </a:xfrm>
        </p:spPr>
        <p:txBody>
          <a:bodyPr anchor="ctr">
            <a:normAutofit/>
          </a:bodyPr>
          <a:lstStyle/>
          <a:p>
            <a:pPr>
              <a:spcAft>
                <a:spcPts val="600"/>
              </a:spcAft>
            </a:pPr>
            <a:fld id="{9E75FE99-7AE3-4080-93FF-982756BC3FC4}" type="slidenum">
              <a:rPr lang="en-US" smtClean="0"/>
              <a:pPr>
                <a:spcAft>
                  <a:spcPts val="600"/>
                </a:spcAft>
              </a:pPr>
              <a:t>12</a:t>
            </a:fld>
            <a:endParaRPr lang="en-US"/>
          </a:p>
        </p:txBody>
      </p:sp>
      <p:sp>
        <p:nvSpPr>
          <p:cNvPr id="2" name="Päivämäärän paikkamerkki 1">
            <a:extLst>
              <a:ext uri="{FF2B5EF4-FFF2-40B4-BE49-F238E27FC236}">
                <a16:creationId xmlns:a16="http://schemas.microsoft.com/office/drawing/2014/main" id="{63CCA1A0-78F1-7A0C-F0FB-95CB67A09F6C}"/>
              </a:ext>
            </a:extLst>
          </p:cNvPr>
          <p:cNvSpPr>
            <a:spLocks noGrp="1"/>
          </p:cNvSpPr>
          <p:nvPr>
            <p:ph type="dt" sz="half" idx="10"/>
          </p:nvPr>
        </p:nvSpPr>
        <p:spPr/>
        <p:txBody>
          <a:bodyPr/>
          <a:lstStyle/>
          <a:p>
            <a:pPr rtl="0"/>
            <a:r>
              <a:rPr lang="fi-FI"/>
              <a:t>Syksy 2022</a:t>
            </a:r>
            <a:endParaRPr lang="en-US" dirty="0"/>
          </a:p>
        </p:txBody>
      </p:sp>
    </p:spTree>
    <p:extLst>
      <p:ext uri="{BB962C8B-B14F-4D97-AF65-F5344CB8AC3E}">
        <p14:creationId xmlns:p14="http://schemas.microsoft.com/office/powerpoint/2010/main" val="2459503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43466" y="523876"/>
            <a:ext cx="3517567" cy="742950"/>
          </a:xfrm>
        </p:spPr>
        <p:txBody>
          <a:bodyPr anchor="b">
            <a:normAutofit/>
          </a:bodyPr>
          <a:lstStyle/>
          <a:p>
            <a:r>
              <a:rPr lang="fi-FI" b="1" dirty="0"/>
              <a:t>Kirjallisuutta</a:t>
            </a:r>
            <a:endParaRPr lang="en-US" dirty="0"/>
          </a:p>
        </p:txBody>
      </p:sp>
      <p:pic>
        <p:nvPicPr>
          <p:cNvPr id="3" name="Kuva 2">
            <a:extLst>
              <a:ext uri="{FF2B5EF4-FFF2-40B4-BE49-F238E27FC236}">
                <a16:creationId xmlns:a16="http://schemas.microsoft.com/office/drawing/2014/main" id="{364D1989-3946-4105-B2B8-61A8CF97AF5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622070" y="812799"/>
            <a:ext cx="3602170" cy="5294757"/>
          </a:xfrm>
          <a:prstGeom prst="rect">
            <a:avLst/>
          </a:prstGeom>
          <a:noFill/>
        </p:spPr>
      </p:pic>
      <p:sp>
        <p:nvSpPr>
          <p:cNvPr id="6147" name="Rectangle 3"/>
          <p:cNvSpPr>
            <a:spLocks noGrp="1" noChangeArrowheads="1"/>
          </p:cNvSpPr>
          <p:nvPr>
            <p:ph type="body" sz="half" idx="2"/>
          </p:nvPr>
        </p:nvSpPr>
        <p:spPr>
          <a:xfrm>
            <a:off x="643465" y="1343026"/>
            <a:ext cx="3910428" cy="4764530"/>
          </a:xfrm>
        </p:spPr>
        <p:txBody>
          <a:bodyPr>
            <a:normAutofit fontScale="85000" lnSpcReduction="20000"/>
          </a:bodyPr>
          <a:lstStyle/>
          <a:p>
            <a:pPr marL="72000" lvl="1">
              <a:buFont typeface="Arial" panose="020B0604020202020204" pitchFamily="34" charset="0"/>
              <a:buChar char="•"/>
            </a:pPr>
            <a:r>
              <a:rPr lang="fi-FI" sz="2400" dirty="0">
                <a:solidFill>
                  <a:schemeClr val="bg1"/>
                </a:solidFill>
                <a:effectLst/>
                <a:ea typeface="Times New Roman" panose="02020603050405020304" pitchFamily="18" charset="0"/>
              </a:rPr>
              <a:t> </a:t>
            </a:r>
            <a:r>
              <a:rPr lang="fi-FI" sz="2800" dirty="0">
                <a:solidFill>
                  <a:schemeClr val="bg1"/>
                </a:solidFill>
                <a:effectLst/>
                <a:ea typeface="Times New Roman" panose="02020603050405020304" pitchFamily="18" charset="0"/>
              </a:rPr>
              <a:t>Aristoteles, </a:t>
            </a:r>
            <a:r>
              <a:rPr lang="fi-FI" sz="2800" i="1" dirty="0">
                <a:solidFill>
                  <a:schemeClr val="bg1"/>
                </a:solidFill>
                <a:effectLst/>
                <a:ea typeface="Times New Roman" panose="02020603050405020304" pitchFamily="18" charset="0"/>
              </a:rPr>
              <a:t>Kategoriat. Tulkinnasta. Ensimmäinen analytiikka. Toinen analytiikka, </a:t>
            </a:r>
            <a:r>
              <a:rPr lang="fi-FI" sz="2800" dirty="0">
                <a:solidFill>
                  <a:schemeClr val="bg1"/>
                </a:solidFill>
                <a:effectLst/>
                <a:ea typeface="Times New Roman" panose="02020603050405020304" pitchFamily="18" charset="0"/>
              </a:rPr>
              <a:t>Teokset I, Gaudeamus 1994. </a:t>
            </a:r>
          </a:p>
          <a:p>
            <a:pPr marL="72000" lvl="1">
              <a:buFont typeface="Arial" panose="020B0604020202020204" pitchFamily="34" charset="0"/>
              <a:buChar char="•"/>
            </a:pPr>
            <a:r>
              <a:rPr lang="fi-FI" sz="2800" dirty="0">
                <a:solidFill>
                  <a:schemeClr val="bg1"/>
                </a:solidFill>
                <a:effectLst/>
                <a:ea typeface="Times New Roman" panose="02020603050405020304" pitchFamily="18" charset="0"/>
              </a:rPr>
              <a:t>Aristoteles, </a:t>
            </a:r>
            <a:r>
              <a:rPr lang="fi-FI" sz="2800" i="1" dirty="0">
                <a:solidFill>
                  <a:schemeClr val="bg1"/>
                </a:solidFill>
                <a:effectLst/>
                <a:ea typeface="Times New Roman" panose="02020603050405020304" pitchFamily="18" charset="0"/>
              </a:rPr>
              <a:t>Retoriikka. Runou</a:t>
            </a:r>
            <a:r>
              <a:rPr lang="fi-FI" sz="2800" i="1" spc="-10" dirty="0">
                <a:solidFill>
                  <a:schemeClr val="bg1"/>
                </a:solidFill>
                <a:effectLst/>
                <a:ea typeface="Times New Roman" panose="02020603050405020304" pitchFamily="18" charset="0"/>
              </a:rPr>
              <a:t>s</a:t>
            </a:r>
            <a:r>
              <a:rPr lang="fi-FI" sz="2800" i="1" dirty="0">
                <a:solidFill>
                  <a:schemeClr val="bg1"/>
                </a:solidFill>
                <a:effectLst/>
                <a:ea typeface="Times New Roman" panose="02020603050405020304" pitchFamily="18" charset="0"/>
              </a:rPr>
              <a:t>oppi</a:t>
            </a:r>
            <a:r>
              <a:rPr lang="fi-FI" sz="2800" dirty="0">
                <a:solidFill>
                  <a:schemeClr val="bg1"/>
                </a:solidFill>
                <a:effectLst/>
                <a:ea typeface="Times New Roman" panose="02020603050405020304" pitchFamily="18" charset="0"/>
              </a:rPr>
              <a:t>, Teok</a:t>
            </a:r>
            <a:r>
              <a:rPr lang="fi-FI" sz="2800" spc="-10" dirty="0">
                <a:solidFill>
                  <a:schemeClr val="bg1"/>
                </a:solidFill>
                <a:effectLst/>
                <a:ea typeface="Times New Roman" panose="02020603050405020304" pitchFamily="18" charset="0"/>
              </a:rPr>
              <a:t>s</a:t>
            </a:r>
            <a:r>
              <a:rPr lang="fi-FI" sz="2800" dirty="0">
                <a:solidFill>
                  <a:schemeClr val="bg1"/>
                </a:solidFill>
                <a:effectLst/>
                <a:ea typeface="Times New Roman" panose="02020603050405020304" pitchFamily="18" charset="0"/>
              </a:rPr>
              <a:t>et IX, Gaudeamus, Helsinki 1997.</a:t>
            </a:r>
          </a:p>
          <a:p>
            <a:pPr marL="72000" lvl="1">
              <a:buFont typeface="Arial" panose="020B0604020202020204" pitchFamily="34" charset="0"/>
              <a:buChar char="•"/>
            </a:pPr>
            <a:r>
              <a:rPr lang="fi-FI" sz="2800" dirty="0">
                <a:solidFill>
                  <a:schemeClr val="bg1"/>
                </a:solidFill>
                <a:effectLst/>
                <a:ea typeface="Times New Roman" panose="02020603050405020304" pitchFamily="18" charset="0"/>
              </a:rPr>
              <a:t> Juti, Riku, </a:t>
            </a:r>
            <a:r>
              <a:rPr lang="fi-FI" sz="2800" i="1" dirty="0">
                <a:solidFill>
                  <a:schemeClr val="bg1"/>
                </a:solidFill>
                <a:effectLst/>
                <a:ea typeface="Times New Roman" panose="02020603050405020304" pitchFamily="18" charset="0"/>
              </a:rPr>
              <a:t>Tiedon filo</a:t>
            </a:r>
            <a:r>
              <a:rPr lang="fi-FI" sz="2800" i="1" spc="-10" dirty="0">
                <a:solidFill>
                  <a:schemeClr val="bg1"/>
                </a:solidFill>
                <a:effectLst/>
                <a:ea typeface="Times New Roman" panose="02020603050405020304" pitchFamily="18" charset="0"/>
              </a:rPr>
              <a:t>s</a:t>
            </a:r>
            <a:r>
              <a:rPr lang="fi-FI" sz="2800" i="1" dirty="0">
                <a:solidFill>
                  <a:schemeClr val="bg1"/>
                </a:solidFill>
                <a:effectLst/>
                <a:ea typeface="Times New Roman" panose="02020603050405020304" pitchFamily="18" charset="0"/>
              </a:rPr>
              <a:t>ofia antiikista nyk</a:t>
            </a:r>
            <a:r>
              <a:rPr lang="fi-FI" sz="2800" i="1" spc="-10" dirty="0">
                <a:solidFill>
                  <a:schemeClr val="bg1"/>
                </a:solidFill>
                <a:effectLst/>
                <a:ea typeface="Times New Roman" panose="02020603050405020304" pitchFamily="18" charset="0"/>
              </a:rPr>
              <a:t>y</a:t>
            </a:r>
            <a:r>
              <a:rPr lang="fi-FI" sz="2800" i="1" dirty="0">
                <a:solidFill>
                  <a:schemeClr val="bg1"/>
                </a:solidFill>
                <a:effectLst/>
                <a:ea typeface="Times New Roman" panose="02020603050405020304" pitchFamily="18" charset="0"/>
              </a:rPr>
              <a:t>aikaan</a:t>
            </a:r>
            <a:r>
              <a:rPr lang="fi-FI" sz="2800" dirty="0">
                <a:solidFill>
                  <a:schemeClr val="bg1"/>
                </a:solidFill>
                <a:effectLst/>
                <a:ea typeface="Times New Roman" panose="02020603050405020304" pitchFamily="18" charset="0"/>
              </a:rPr>
              <a:t>, Gaudeamu</a:t>
            </a:r>
            <a:r>
              <a:rPr lang="fi-FI" sz="2800" spc="-10" dirty="0">
                <a:solidFill>
                  <a:schemeClr val="bg1"/>
                </a:solidFill>
                <a:effectLst/>
                <a:ea typeface="Times New Roman" panose="02020603050405020304" pitchFamily="18" charset="0"/>
              </a:rPr>
              <a:t>s</a:t>
            </a:r>
            <a:r>
              <a:rPr lang="fi-FI" sz="2800" dirty="0">
                <a:solidFill>
                  <a:schemeClr val="bg1"/>
                </a:solidFill>
                <a:effectLst/>
                <a:ea typeface="Times New Roman" panose="02020603050405020304" pitchFamily="18" charset="0"/>
              </a:rPr>
              <a:t>, Hels</a:t>
            </a:r>
            <a:r>
              <a:rPr lang="fi-FI" sz="2800" spc="-10" dirty="0">
                <a:solidFill>
                  <a:schemeClr val="bg1"/>
                </a:solidFill>
                <a:effectLst/>
                <a:ea typeface="Times New Roman" panose="02020603050405020304" pitchFamily="18" charset="0"/>
              </a:rPr>
              <a:t>i</a:t>
            </a:r>
            <a:r>
              <a:rPr lang="fi-FI" sz="2800" dirty="0">
                <a:solidFill>
                  <a:schemeClr val="bg1"/>
                </a:solidFill>
                <a:effectLst/>
                <a:ea typeface="Times New Roman" panose="02020603050405020304" pitchFamily="18" charset="0"/>
              </a:rPr>
              <a:t>nki 2013.</a:t>
            </a:r>
          </a:p>
          <a:p>
            <a:pPr marL="72000" lvl="1">
              <a:buFont typeface="Arial" panose="020B0604020202020204" pitchFamily="34" charset="0"/>
              <a:buChar char="•"/>
            </a:pPr>
            <a:r>
              <a:rPr lang="fi-FI" sz="2800" dirty="0">
                <a:solidFill>
                  <a:schemeClr val="bg1"/>
                </a:solidFill>
                <a:effectLst/>
                <a:ea typeface="Times New Roman" panose="02020603050405020304" pitchFamily="18" charset="0"/>
              </a:rPr>
              <a:t> Palonen, Kari &amp; Hilkka Summa (toim.), </a:t>
            </a:r>
            <a:r>
              <a:rPr lang="fi-FI" sz="2800" i="1" dirty="0">
                <a:solidFill>
                  <a:schemeClr val="bg1"/>
                </a:solidFill>
                <a:effectLst/>
                <a:ea typeface="Times New Roman" panose="02020603050405020304" pitchFamily="18" charset="0"/>
              </a:rPr>
              <a:t>Pelkkää retoriikkaa</a:t>
            </a:r>
            <a:r>
              <a:rPr lang="fi-FI" sz="2800" dirty="0">
                <a:solidFill>
                  <a:schemeClr val="bg1"/>
                </a:solidFill>
                <a:effectLst/>
                <a:ea typeface="Times New Roman" panose="02020603050405020304" pitchFamily="18" charset="0"/>
              </a:rPr>
              <a:t>, Vastapaino, Tampere 1996.</a:t>
            </a:r>
            <a:endParaRPr lang="fi-FI" sz="2800" dirty="0">
              <a:solidFill>
                <a:srgbClr val="FFFFFF"/>
              </a:solidFill>
            </a:endParaRPr>
          </a:p>
          <a:p>
            <a:pPr marL="72000" lvl="1">
              <a:buFont typeface="Arial" panose="020B0604020202020204" pitchFamily="34" charset="0"/>
              <a:buChar char="•"/>
            </a:pPr>
            <a:endParaRPr lang="fi-FI" sz="2800" i="1" dirty="0">
              <a:solidFill>
                <a:srgbClr val="FFFFFF"/>
              </a:solidFill>
            </a:endParaRPr>
          </a:p>
        </p:txBody>
      </p:sp>
      <p:sp>
        <p:nvSpPr>
          <p:cNvPr id="6" name="Dian numeron paikkamerkki 5"/>
          <p:cNvSpPr>
            <a:spLocks noGrp="1"/>
          </p:cNvSpPr>
          <p:nvPr>
            <p:ph type="sldNum" sz="quarter" idx="12"/>
          </p:nvPr>
        </p:nvSpPr>
        <p:spPr>
          <a:xfrm>
            <a:off x="10993582" y="6446838"/>
            <a:ext cx="780010" cy="365125"/>
          </a:xfrm>
        </p:spPr>
        <p:txBody>
          <a:bodyPr anchor="ctr">
            <a:normAutofit/>
          </a:bodyPr>
          <a:lstStyle/>
          <a:p>
            <a:pPr lvl="1">
              <a:spcAft>
                <a:spcPts val="600"/>
              </a:spcAft>
            </a:pPr>
            <a:fld id="{A938FC41-A33A-4EB3-A460-D228F94BCF6C}" type="slidenum">
              <a:rPr lang="it-IT" sz="800">
                <a:solidFill>
                  <a:schemeClr val="tx2"/>
                </a:solidFill>
              </a:rPr>
              <a:pPr lvl="1">
                <a:spcAft>
                  <a:spcPts val="600"/>
                </a:spcAft>
              </a:pPr>
              <a:t>13</a:t>
            </a:fld>
            <a:endParaRPr lang="it-IT" sz="800">
              <a:solidFill>
                <a:schemeClr val="tx2"/>
              </a:solidFill>
            </a:endParaRPr>
          </a:p>
        </p:txBody>
      </p:sp>
      <p:sp>
        <p:nvSpPr>
          <p:cNvPr id="4" name="Alatunnisteen paikkamerkki 3">
            <a:extLst>
              <a:ext uri="{FF2B5EF4-FFF2-40B4-BE49-F238E27FC236}">
                <a16:creationId xmlns:a16="http://schemas.microsoft.com/office/drawing/2014/main" id="{E7AC4F66-0B2E-40B8-B84B-17DF0E3EBBE0}"/>
              </a:ext>
            </a:extLst>
          </p:cNvPr>
          <p:cNvSpPr>
            <a:spLocks noGrp="1"/>
          </p:cNvSpPr>
          <p:nvPr>
            <p:ph type="ftr" sz="quarter" idx="11"/>
          </p:nvPr>
        </p:nvSpPr>
        <p:spPr/>
        <p:txBody>
          <a:bodyPr/>
          <a:lstStyle/>
          <a:p>
            <a:pPr rtl="0"/>
            <a:r>
              <a:rPr lang="fi-FI"/>
              <a:t>MS-E1011 Infoisku 3</a:t>
            </a:r>
            <a:endParaRPr lang="en-US" dirty="0"/>
          </a:p>
        </p:txBody>
      </p:sp>
      <p:sp>
        <p:nvSpPr>
          <p:cNvPr id="2" name="Päivämäärän paikkamerkki 1">
            <a:extLst>
              <a:ext uri="{FF2B5EF4-FFF2-40B4-BE49-F238E27FC236}">
                <a16:creationId xmlns:a16="http://schemas.microsoft.com/office/drawing/2014/main" id="{33D4A4B2-FC4C-8191-671E-0AB1CFE0878D}"/>
              </a:ext>
            </a:extLst>
          </p:cNvPr>
          <p:cNvSpPr>
            <a:spLocks noGrp="1"/>
          </p:cNvSpPr>
          <p:nvPr>
            <p:ph type="dt" sz="half" idx="10"/>
          </p:nvPr>
        </p:nvSpPr>
        <p:spPr/>
        <p:txBody>
          <a:bodyPr/>
          <a:lstStyle/>
          <a:p>
            <a:pPr rtl="0"/>
            <a:r>
              <a:rPr lang="fi-FI"/>
              <a:t>Syksy 2022</a:t>
            </a:r>
            <a:endParaRPr lang="en-US" dirty="0"/>
          </a:p>
        </p:txBody>
      </p:sp>
    </p:spTree>
    <p:extLst>
      <p:ext uri="{BB962C8B-B14F-4D97-AF65-F5344CB8AC3E}">
        <p14:creationId xmlns:p14="http://schemas.microsoft.com/office/powerpoint/2010/main" val="3293993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098675" y="304801"/>
            <a:ext cx="8001000" cy="1216025"/>
          </a:xfrm>
        </p:spPr>
        <p:txBody>
          <a:bodyPr wrap="square" anchor="b">
            <a:normAutofit fontScale="90000"/>
          </a:bodyPr>
          <a:lstStyle/>
          <a:p>
            <a:pPr>
              <a:lnSpc>
                <a:spcPct val="90000"/>
              </a:lnSpc>
            </a:pPr>
            <a:r>
              <a:rPr lang="fi-FI" dirty="0"/>
              <a:t>Filosofia, tiede, logiikka, retoriikka 1</a:t>
            </a:r>
            <a:endParaRPr lang="en-US"/>
          </a:p>
        </p:txBody>
      </p:sp>
      <p:pic>
        <p:nvPicPr>
          <p:cNvPr id="3" name="Kuva 2" descr="Kuva, joka sisältää kohteen huonekalu, merkki, etu, istuminen&#10;&#10;Kuvaus luotu automaattisesti">
            <a:extLst>
              <a:ext uri="{FF2B5EF4-FFF2-40B4-BE49-F238E27FC236}">
                <a16:creationId xmlns:a16="http://schemas.microsoft.com/office/drawing/2014/main" id="{040209AA-BCB7-434E-B4D7-38D4F940560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90103" y="1924050"/>
            <a:ext cx="3924300" cy="3924300"/>
          </a:xfrm>
          <a:prstGeom prst="rect">
            <a:avLst/>
          </a:prstGeom>
          <a:noFill/>
        </p:spPr>
      </p:pic>
      <p:sp>
        <p:nvSpPr>
          <p:cNvPr id="18435" name="Rectangle 3"/>
          <p:cNvSpPr>
            <a:spLocks noGrp="1" noChangeArrowheads="1"/>
          </p:cNvSpPr>
          <p:nvPr>
            <p:ph sz="half" idx="2"/>
          </p:nvPr>
        </p:nvSpPr>
        <p:spPr>
          <a:xfrm>
            <a:off x="6310874" y="1963832"/>
            <a:ext cx="4861102" cy="3884518"/>
          </a:xfrm>
        </p:spPr>
        <p:txBody>
          <a:bodyPr wrap="square" anchor="t">
            <a:normAutofit/>
          </a:bodyPr>
          <a:lstStyle/>
          <a:p>
            <a:pPr marL="0" indent="0">
              <a:lnSpc>
                <a:spcPct val="90000"/>
              </a:lnSpc>
              <a:spcAft>
                <a:spcPts val="800"/>
              </a:spcAft>
              <a:buNone/>
            </a:pPr>
            <a:r>
              <a:rPr lang="fi-FI" sz="2800" dirty="0"/>
              <a:t>”Kaupunkivaltioissa [=</a:t>
            </a:r>
            <a:r>
              <a:rPr lang="fi-FI" sz="2800" dirty="0" err="1"/>
              <a:t>Polis</a:t>
            </a:r>
            <a:r>
              <a:rPr lang="fi-FI" sz="2800" dirty="0"/>
              <a:t>], korostuneemmin kuin koskaan aikaisemmin tunnetussa maailmanhistoriassa, vapaat ja ainakin jossakin määrin tasaveroiset kansalaiset kokoontuivat harjoittamaan yhteiseen hyvään tähtäävää yhteistoimintaa …</a:t>
            </a:r>
            <a:endParaRPr lang="en-US" sz="2800" dirty="0"/>
          </a:p>
        </p:txBody>
      </p:sp>
      <p:sp>
        <p:nvSpPr>
          <p:cNvPr id="5" name="Footer Placeholder 4"/>
          <p:cNvSpPr>
            <a:spLocks noGrp="1"/>
          </p:cNvSpPr>
          <p:nvPr>
            <p:ph type="ftr" sz="quarter" idx="11"/>
          </p:nvPr>
        </p:nvSpPr>
        <p:spPr>
          <a:xfrm>
            <a:off x="4648200" y="6245225"/>
            <a:ext cx="2895600" cy="476250"/>
          </a:xfrm>
        </p:spPr>
        <p:txBody>
          <a:bodyPr wrap="square" anchor="t">
            <a:normAutofit/>
          </a:bodyPr>
          <a:lstStyle/>
          <a:p>
            <a:pPr>
              <a:spcAft>
                <a:spcPts val="600"/>
              </a:spcAft>
            </a:pPr>
            <a:r>
              <a:rPr lang="fi-FI"/>
              <a:t>MS-E1011 Infoisku 3</a:t>
            </a:r>
            <a:endParaRPr lang="en-US"/>
          </a:p>
        </p:txBody>
      </p:sp>
      <p:sp>
        <p:nvSpPr>
          <p:cNvPr id="6" name="Slide Number Placeholder 5"/>
          <p:cNvSpPr>
            <a:spLocks noGrp="1"/>
          </p:cNvSpPr>
          <p:nvPr>
            <p:ph type="sldNum" sz="quarter" idx="12"/>
          </p:nvPr>
        </p:nvSpPr>
        <p:spPr>
          <a:xfrm>
            <a:off x="8077200" y="6245225"/>
            <a:ext cx="1981200" cy="476250"/>
          </a:xfrm>
        </p:spPr>
        <p:txBody>
          <a:bodyPr wrap="square" anchor="t">
            <a:normAutofit/>
          </a:bodyPr>
          <a:lstStyle/>
          <a:p>
            <a:pPr>
              <a:spcAft>
                <a:spcPts val="600"/>
              </a:spcAft>
            </a:pPr>
            <a:fld id="{9E75FE99-7AE3-4080-93FF-982756BC3FC4}" type="slidenum">
              <a:rPr lang="en-US"/>
              <a:pPr>
                <a:spcAft>
                  <a:spcPts val="600"/>
                </a:spcAft>
              </a:pPr>
              <a:t>2</a:t>
            </a:fld>
            <a:endParaRPr lang="en-US"/>
          </a:p>
        </p:txBody>
      </p:sp>
      <p:sp>
        <p:nvSpPr>
          <p:cNvPr id="2" name="Päivämäärän paikkamerkki 1">
            <a:extLst>
              <a:ext uri="{FF2B5EF4-FFF2-40B4-BE49-F238E27FC236}">
                <a16:creationId xmlns:a16="http://schemas.microsoft.com/office/drawing/2014/main" id="{1A0CC403-496D-D916-AEC7-43D345CFE627}"/>
              </a:ext>
            </a:extLst>
          </p:cNvPr>
          <p:cNvSpPr>
            <a:spLocks noGrp="1"/>
          </p:cNvSpPr>
          <p:nvPr>
            <p:ph type="dt" sz="half" idx="10"/>
          </p:nvPr>
        </p:nvSpPr>
        <p:spPr/>
        <p:txBody>
          <a:bodyPr/>
          <a:lstStyle/>
          <a:p>
            <a:pPr rtl="0"/>
            <a:r>
              <a:rPr lang="fi-FI"/>
              <a:t>Syksy 2022</a:t>
            </a:r>
            <a:endParaRPr lang="en-US" dirty="0"/>
          </a:p>
        </p:txBody>
      </p:sp>
    </p:spTree>
    <p:extLst>
      <p:ext uri="{BB962C8B-B14F-4D97-AF65-F5344CB8AC3E}">
        <p14:creationId xmlns:p14="http://schemas.microsoft.com/office/powerpoint/2010/main" val="3204908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098675" y="304801"/>
            <a:ext cx="8001000" cy="1216025"/>
          </a:xfrm>
        </p:spPr>
        <p:txBody>
          <a:bodyPr wrap="square" anchor="b">
            <a:normAutofit fontScale="90000"/>
          </a:bodyPr>
          <a:lstStyle/>
          <a:p>
            <a:pPr>
              <a:lnSpc>
                <a:spcPct val="90000"/>
              </a:lnSpc>
            </a:pPr>
            <a:r>
              <a:rPr lang="fi-FI" dirty="0"/>
              <a:t>Filosofia, tiede, logiikka, retoriikka 2</a:t>
            </a:r>
            <a:endParaRPr lang="en-US" dirty="0"/>
          </a:p>
        </p:txBody>
      </p:sp>
      <p:sp>
        <p:nvSpPr>
          <p:cNvPr id="18435" name="Rectangle 3"/>
          <p:cNvSpPr>
            <a:spLocks noGrp="1" noChangeArrowheads="1"/>
          </p:cNvSpPr>
          <p:nvPr>
            <p:ph sz="half" idx="1"/>
          </p:nvPr>
        </p:nvSpPr>
        <p:spPr>
          <a:xfrm>
            <a:off x="1222219" y="2205318"/>
            <a:ext cx="5024672" cy="3814482"/>
          </a:xfrm>
        </p:spPr>
        <p:txBody>
          <a:bodyPr wrap="square" anchor="t">
            <a:noAutofit/>
          </a:bodyPr>
          <a:lstStyle/>
          <a:p>
            <a:pPr marL="108000" indent="0">
              <a:spcAft>
                <a:spcPts val="800"/>
              </a:spcAft>
              <a:buNone/>
            </a:pPr>
            <a:r>
              <a:rPr lang="fi-FI" sz="2800" dirty="0"/>
              <a:t>… siten, että päätökset tehtiin julkisen keskustelun kautta, … Varsinkin demokraattisissa kaupunkivaltioissa kaikkein olennaisinta oli julkinen keskustelu.” </a:t>
            </a:r>
            <a:br>
              <a:rPr lang="fi-FI" sz="2800" dirty="0"/>
            </a:br>
            <a:r>
              <a:rPr lang="fi-FI" sz="2800" dirty="0"/>
              <a:t>- puhetaito, retoriikka, väittely, dialektiikka</a:t>
            </a:r>
            <a:endParaRPr lang="en-US" sz="2800" dirty="0"/>
          </a:p>
        </p:txBody>
      </p:sp>
      <p:pic>
        <p:nvPicPr>
          <p:cNvPr id="7" name="Kuva 6">
            <a:extLst>
              <a:ext uri="{FF2B5EF4-FFF2-40B4-BE49-F238E27FC236}">
                <a16:creationId xmlns:a16="http://schemas.microsoft.com/office/drawing/2014/main" id="{07933AAD-1C8A-4742-BB1D-531D3F183003}"/>
              </a:ext>
            </a:extLst>
          </p:cNvPr>
          <p:cNvPicPr>
            <a:picLocks noChangeAspect="1"/>
          </p:cNvPicPr>
          <p:nvPr/>
        </p:nvPicPr>
        <p:blipFill>
          <a:blip r:embed="rId2"/>
          <a:stretch>
            <a:fillRect/>
          </a:stretch>
        </p:blipFill>
        <p:spPr>
          <a:xfrm>
            <a:off x="6490167" y="2095500"/>
            <a:ext cx="3924300" cy="3924300"/>
          </a:xfrm>
          <a:prstGeom prst="rect">
            <a:avLst/>
          </a:prstGeom>
          <a:noFill/>
        </p:spPr>
      </p:pic>
      <p:sp>
        <p:nvSpPr>
          <p:cNvPr id="5" name="Footer Placeholder 4"/>
          <p:cNvSpPr>
            <a:spLocks noGrp="1"/>
          </p:cNvSpPr>
          <p:nvPr>
            <p:ph type="ftr" sz="quarter" idx="11"/>
          </p:nvPr>
        </p:nvSpPr>
        <p:spPr>
          <a:xfrm>
            <a:off x="4648200" y="6245225"/>
            <a:ext cx="2895600" cy="476250"/>
          </a:xfrm>
        </p:spPr>
        <p:txBody>
          <a:bodyPr wrap="square" anchor="t">
            <a:normAutofit/>
          </a:bodyPr>
          <a:lstStyle/>
          <a:p>
            <a:pPr>
              <a:spcAft>
                <a:spcPts val="600"/>
              </a:spcAft>
            </a:pPr>
            <a:r>
              <a:rPr lang="fi-FI"/>
              <a:t>MS-E1011 Infoisku 3</a:t>
            </a:r>
            <a:endParaRPr lang="en-US"/>
          </a:p>
        </p:txBody>
      </p:sp>
      <p:sp>
        <p:nvSpPr>
          <p:cNvPr id="6" name="Slide Number Placeholder 5"/>
          <p:cNvSpPr>
            <a:spLocks noGrp="1"/>
          </p:cNvSpPr>
          <p:nvPr>
            <p:ph type="sldNum" sz="quarter" idx="12"/>
          </p:nvPr>
        </p:nvSpPr>
        <p:spPr>
          <a:xfrm>
            <a:off x="8077200" y="6245225"/>
            <a:ext cx="1981200" cy="476250"/>
          </a:xfrm>
        </p:spPr>
        <p:txBody>
          <a:bodyPr wrap="square" anchor="t">
            <a:normAutofit/>
          </a:bodyPr>
          <a:lstStyle/>
          <a:p>
            <a:pPr>
              <a:spcAft>
                <a:spcPts val="600"/>
              </a:spcAft>
            </a:pPr>
            <a:fld id="{9E75FE99-7AE3-4080-93FF-982756BC3FC4}" type="slidenum">
              <a:rPr lang="en-US"/>
              <a:pPr>
                <a:spcAft>
                  <a:spcPts val="600"/>
                </a:spcAft>
              </a:pPr>
              <a:t>3</a:t>
            </a:fld>
            <a:endParaRPr lang="en-US"/>
          </a:p>
        </p:txBody>
      </p:sp>
      <p:sp>
        <p:nvSpPr>
          <p:cNvPr id="2" name="Päivämäärän paikkamerkki 1">
            <a:extLst>
              <a:ext uri="{FF2B5EF4-FFF2-40B4-BE49-F238E27FC236}">
                <a16:creationId xmlns:a16="http://schemas.microsoft.com/office/drawing/2014/main" id="{E030E61F-B6BF-075C-07E9-6B5D0548F8FC}"/>
              </a:ext>
            </a:extLst>
          </p:cNvPr>
          <p:cNvSpPr>
            <a:spLocks noGrp="1"/>
          </p:cNvSpPr>
          <p:nvPr>
            <p:ph type="dt" sz="half" idx="10"/>
          </p:nvPr>
        </p:nvSpPr>
        <p:spPr/>
        <p:txBody>
          <a:bodyPr/>
          <a:lstStyle/>
          <a:p>
            <a:pPr rtl="0"/>
            <a:r>
              <a:rPr lang="fi-FI"/>
              <a:t>Syksy 2022</a:t>
            </a:r>
            <a:endParaRPr lang="en-US" dirty="0"/>
          </a:p>
        </p:txBody>
      </p:sp>
    </p:spTree>
    <p:extLst>
      <p:ext uri="{BB962C8B-B14F-4D97-AF65-F5344CB8AC3E}">
        <p14:creationId xmlns:p14="http://schemas.microsoft.com/office/powerpoint/2010/main" val="1020149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FCC948D-F13A-4BD1-B044-C7D956FA5209}"/>
              </a:ext>
            </a:extLst>
          </p:cNvPr>
          <p:cNvSpPr>
            <a:spLocks noGrp="1"/>
          </p:cNvSpPr>
          <p:nvPr>
            <p:ph type="title"/>
          </p:nvPr>
        </p:nvSpPr>
        <p:spPr>
          <a:xfrm>
            <a:off x="1097280" y="286603"/>
            <a:ext cx="10058400" cy="1450757"/>
          </a:xfrm>
        </p:spPr>
        <p:txBody>
          <a:bodyPr anchor="b">
            <a:normAutofit/>
          </a:bodyPr>
          <a:lstStyle/>
          <a:p>
            <a:r>
              <a:rPr kumimoji="0" lang="fi-FI" b="0" i="0" u="none" strike="noStrike" kern="1200" cap="none" spc="-50" normalizeH="0" baseline="0" noProof="0">
                <a:ln>
                  <a:noFill/>
                </a:ln>
                <a:effectLst/>
                <a:uLnTx/>
                <a:uFillTx/>
              </a:rPr>
              <a:t>Filosofia, tiede, logiikka, retoriikka 3</a:t>
            </a:r>
            <a:endParaRPr lang="fi-FI" dirty="0"/>
          </a:p>
        </p:txBody>
      </p:sp>
      <p:pic>
        <p:nvPicPr>
          <p:cNvPr id="8" name="Kuva 7" descr="Kuva, joka sisältää kohteen teksti, kirja&#10;&#10;Kuvaus luotu automaattisesti">
            <a:extLst>
              <a:ext uri="{FF2B5EF4-FFF2-40B4-BE49-F238E27FC236}">
                <a16:creationId xmlns:a16="http://schemas.microsoft.com/office/drawing/2014/main" id="{14C32B8D-6822-C1DE-9FC5-519BB29884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9062" y="2120900"/>
            <a:ext cx="3409500" cy="3748193"/>
          </a:xfrm>
          <a:prstGeom prst="rect">
            <a:avLst/>
          </a:prstGeom>
          <a:noFill/>
        </p:spPr>
      </p:pic>
      <p:sp>
        <p:nvSpPr>
          <p:cNvPr id="3" name="Sisällön paikkamerkki 2">
            <a:extLst>
              <a:ext uri="{FF2B5EF4-FFF2-40B4-BE49-F238E27FC236}">
                <a16:creationId xmlns:a16="http://schemas.microsoft.com/office/drawing/2014/main" id="{740FF109-3528-4608-BEED-746B0C507D8D}"/>
              </a:ext>
            </a:extLst>
          </p:cNvPr>
          <p:cNvSpPr>
            <a:spLocks noGrp="1"/>
          </p:cNvSpPr>
          <p:nvPr>
            <p:ph sz="half" idx="2"/>
          </p:nvPr>
        </p:nvSpPr>
        <p:spPr>
          <a:xfrm>
            <a:off x="4927001" y="2120900"/>
            <a:ext cx="6818261" cy="3978686"/>
          </a:xfrm>
        </p:spPr>
        <p:txBody>
          <a:bodyPr>
            <a:normAutofit lnSpcReduction="10000"/>
          </a:bodyPr>
          <a:lstStyle/>
          <a:p>
            <a:pPr>
              <a:lnSpc>
                <a:spcPct val="100000"/>
              </a:lnSpc>
            </a:pPr>
            <a:r>
              <a:rPr lang="fi-FI" sz="2400" dirty="0"/>
              <a:t>”Poliittinen käytäntö on myös kreikkalaisen filosofian syntytausta. Varsinkin [demokraattisessa Ateenassa] keskeiseksi ongelmaksi nousivat uskomusten oikeuttaminen ja mielipiteiden perustelu erilaisissa keskusteluissa. Sokrates pyrki osoittamaan, että vaikka ihmiset esiintyvät asiantuntijoina, jotka tietävät kaikenlaista, ja suostuttelevat toisia hyväksymään kantansa, heidän väitteensä ovat huonosti perusteltuja, koska ne ovat ristiriidassa heidän muiden uskomustensa kanssa ja siten järjettömiä hyväksyä. …</a:t>
            </a:r>
          </a:p>
          <a:p>
            <a:pPr>
              <a:lnSpc>
                <a:spcPct val="100000"/>
              </a:lnSpc>
            </a:pPr>
            <a:endParaRPr lang="fi-FI" sz="1800" dirty="0"/>
          </a:p>
        </p:txBody>
      </p:sp>
      <p:sp>
        <p:nvSpPr>
          <p:cNvPr id="6" name="Päivämäärän paikkamerkki 5">
            <a:extLst>
              <a:ext uri="{FF2B5EF4-FFF2-40B4-BE49-F238E27FC236}">
                <a16:creationId xmlns:a16="http://schemas.microsoft.com/office/drawing/2014/main" id="{D26ED89C-061A-6615-B4DB-C5C5024E5F67}"/>
              </a:ext>
            </a:extLst>
          </p:cNvPr>
          <p:cNvSpPr>
            <a:spLocks noGrp="1"/>
          </p:cNvSpPr>
          <p:nvPr>
            <p:ph type="dt" sz="half" idx="10"/>
          </p:nvPr>
        </p:nvSpPr>
        <p:spPr>
          <a:xfrm>
            <a:off x="8218426" y="6446838"/>
            <a:ext cx="2584850" cy="365125"/>
          </a:xfrm>
        </p:spPr>
        <p:txBody>
          <a:bodyPr anchor="ctr">
            <a:normAutofit/>
          </a:bodyPr>
          <a:lstStyle/>
          <a:p>
            <a:pPr rtl="0">
              <a:spcAft>
                <a:spcPts val="600"/>
              </a:spcAft>
            </a:pPr>
            <a:r>
              <a:rPr lang="fi-FI"/>
              <a:t>Syksy 2022</a:t>
            </a:r>
            <a:endParaRPr lang="en-US"/>
          </a:p>
        </p:txBody>
      </p:sp>
      <p:sp>
        <p:nvSpPr>
          <p:cNvPr id="4" name="Alatunnisteen paikkamerkki 3">
            <a:extLst>
              <a:ext uri="{FF2B5EF4-FFF2-40B4-BE49-F238E27FC236}">
                <a16:creationId xmlns:a16="http://schemas.microsoft.com/office/drawing/2014/main" id="{1AB1694B-6DEA-49A0-A681-3471353A1FD5}"/>
              </a:ext>
            </a:extLst>
          </p:cNvPr>
          <p:cNvSpPr>
            <a:spLocks noGrp="1"/>
          </p:cNvSpPr>
          <p:nvPr>
            <p:ph type="ftr" sz="quarter" idx="11"/>
          </p:nvPr>
        </p:nvSpPr>
        <p:spPr>
          <a:xfrm>
            <a:off x="1097279" y="6446838"/>
            <a:ext cx="6818262" cy="365125"/>
          </a:xfrm>
        </p:spPr>
        <p:txBody>
          <a:bodyPr anchor="ctr">
            <a:normAutofit/>
          </a:bodyPr>
          <a:lstStyle/>
          <a:p>
            <a:pPr rtl="0">
              <a:spcAft>
                <a:spcPts val="600"/>
              </a:spcAft>
            </a:pPr>
            <a:r>
              <a:rPr lang="fi-FI"/>
              <a:t>MS-E1011 Infoisku 3</a:t>
            </a:r>
            <a:endParaRPr lang="en-US"/>
          </a:p>
        </p:txBody>
      </p:sp>
      <p:sp>
        <p:nvSpPr>
          <p:cNvPr id="5" name="Dian numeron paikkamerkki 4">
            <a:extLst>
              <a:ext uri="{FF2B5EF4-FFF2-40B4-BE49-F238E27FC236}">
                <a16:creationId xmlns:a16="http://schemas.microsoft.com/office/drawing/2014/main" id="{4CE1EBFD-C212-48CA-8D55-24CE2236A7D3}"/>
              </a:ext>
            </a:extLst>
          </p:cNvPr>
          <p:cNvSpPr>
            <a:spLocks noGrp="1"/>
          </p:cNvSpPr>
          <p:nvPr>
            <p:ph type="sldNum" sz="quarter" idx="12"/>
          </p:nvPr>
        </p:nvSpPr>
        <p:spPr>
          <a:xfrm>
            <a:off x="10993582" y="6446838"/>
            <a:ext cx="780010" cy="365125"/>
          </a:xfrm>
        </p:spPr>
        <p:txBody>
          <a:bodyPr anchor="ctr">
            <a:normAutofit/>
          </a:bodyPr>
          <a:lstStyle/>
          <a:p>
            <a:pPr rtl="0">
              <a:spcAft>
                <a:spcPts val="600"/>
              </a:spcAft>
            </a:pPr>
            <a:fld id="{3A98EE3D-8CD1-4C3F-BD1C-C98C9596463C}" type="slidenum">
              <a:rPr lang="en-US" smtClean="0"/>
              <a:pPr rtl="0">
                <a:spcAft>
                  <a:spcPts val="600"/>
                </a:spcAft>
              </a:pPr>
              <a:t>4</a:t>
            </a:fld>
            <a:endParaRPr lang="en-US"/>
          </a:p>
        </p:txBody>
      </p:sp>
    </p:spTree>
    <p:extLst>
      <p:ext uri="{BB962C8B-B14F-4D97-AF65-F5344CB8AC3E}">
        <p14:creationId xmlns:p14="http://schemas.microsoft.com/office/powerpoint/2010/main" val="1231327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FCC948D-F13A-4BD1-B044-C7D956FA5209}"/>
              </a:ext>
            </a:extLst>
          </p:cNvPr>
          <p:cNvSpPr>
            <a:spLocks noGrp="1"/>
          </p:cNvSpPr>
          <p:nvPr>
            <p:ph type="title"/>
          </p:nvPr>
        </p:nvSpPr>
        <p:spPr>
          <a:xfrm>
            <a:off x="1097280" y="286603"/>
            <a:ext cx="10058400" cy="1450757"/>
          </a:xfrm>
        </p:spPr>
        <p:txBody>
          <a:bodyPr anchor="b">
            <a:normAutofit/>
          </a:bodyPr>
          <a:lstStyle/>
          <a:p>
            <a:r>
              <a:rPr kumimoji="0" lang="fi-FI" b="0" i="0" u="none" strike="noStrike" kern="1200" cap="none" spc="-50" normalizeH="0" baseline="0" noProof="0" dirty="0">
                <a:ln>
                  <a:noFill/>
                </a:ln>
                <a:effectLst/>
                <a:uLnTx/>
                <a:uFillTx/>
              </a:rPr>
              <a:t>Filosofia, tiede, logiikka, retoriikka 4</a:t>
            </a:r>
            <a:endParaRPr lang="fi-FI" dirty="0"/>
          </a:p>
        </p:txBody>
      </p:sp>
      <p:pic>
        <p:nvPicPr>
          <p:cNvPr id="8" name="Kuva 7" descr="Kuva, joka sisältää kohteen teksti, henkilö, ryhmä&#10;&#10;Kuvaus luotu automaattisesti">
            <a:extLst>
              <a:ext uri="{FF2B5EF4-FFF2-40B4-BE49-F238E27FC236}">
                <a16:creationId xmlns:a16="http://schemas.microsoft.com/office/drawing/2014/main" id="{279277AE-8827-48D8-CCCB-0CD406A688C7}"/>
              </a:ext>
            </a:extLst>
          </p:cNvPr>
          <p:cNvPicPr>
            <a:picLocks noChangeAspect="1"/>
          </p:cNvPicPr>
          <p:nvPr/>
        </p:nvPicPr>
        <p:blipFill rotWithShape="1">
          <a:blip r:embed="rId2">
            <a:extLst>
              <a:ext uri="{28A0092B-C50C-407E-A947-70E740481C1C}">
                <a14:useLocalDpi xmlns:a14="http://schemas.microsoft.com/office/drawing/2010/main" val="0"/>
              </a:ext>
            </a:extLst>
          </a:blip>
          <a:srcRect l="3684" r="3477"/>
          <a:stretch/>
        </p:blipFill>
        <p:spPr>
          <a:xfrm>
            <a:off x="1097280" y="2120900"/>
            <a:ext cx="4639736" cy="3748193"/>
          </a:xfrm>
          <a:prstGeom prst="rect">
            <a:avLst/>
          </a:prstGeom>
          <a:noFill/>
        </p:spPr>
      </p:pic>
      <p:sp>
        <p:nvSpPr>
          <p:cNvPr id="3" name="Sisällön paikkamerkki 2">
            <a:extLst>
              <a:ext uri="{FF2B5EF4-FFF2-40B4-BE49-F238E27FC236}">
                <a16:creationId xmlns:a16="http://schemas.microsoft.com/office/drawing/2014/main" id="{740FF109-3528-4608-BEED-746B0C507D8D}"/>
              </a:ext>
            </a:extLst>
          </p:cNvPr>
          <p:cNvSpPr>
            <a:spLocks noGrp="1"/>
          </p:cNvSpPr>
          <p:nvPr>
            <p:ph sz="half" idx="2"/>
          </p:nvPr>
        </p:nvSpPr>
        <p:spPr>
          <a:xfrm>
            <a:off x="5895191" y="2120900"/>
            <a:ext cx="5260489" cy="3748193"/>
          </a:xfrm>
        </p:spPr>
        <p:txBody>
          <a:bodyPr>
            <a:normAutofit lnSpcReduction="10000"/>
          </a:bodyPr>
          <a:lstStyle/>
          <a:p>
            <a:r>
              <a:rPr lang="fi-FI" sz="2800" dirty="0"/>
              <a:t>… Sokrates julistautui sofistien ja puhetaidonopettajien vastustajaksi. Hän syytti näitä siitä, että he kiinnittävät huomion pelkästään toisten voittamiseen puolelleen, vaikka olennaista on se, ovatko ne asiat tosia, joita vakuuttelu koskee.”</a:t>
            </a:r>
          </a:p>
          <a:p>
            <a:endParaRPr lang="fi-FI" dirty="0"/>
          </a:p>
        </p:txBody>
      </p:sp>
      <p:sp>
        <p:nvSpPr>
          <p:cNvPr id="6" name="Päivämäärän paikkamerkki 5">
            <a:extLst>
              <a:ext uri="{FF2B5EF4-FFF2-40B4-BE49-F238E27FC236}">
                <a16:creationId xmlns:a16="http://schemas.microsoft.com/office/drawing/2014/main" id="{D26ED89C-061A-6615-B4DB-C5C5024E5F67}"/>
              </a:ext>
            </a:extLst>
          </p:cNvPr>
          <p:cNvSpPr>
            <a:spLocks noGrp="1"/>
          </p:cNvSpPr>
          <p:nvPr>
            <p:ph type="dt" sz="half" idx="10"/>
          </p:nvPr>
        </p:nvSpPr>
        <p:spPr>
          <a:xfrm>
            <a:off x="8218426" y="6446838"/>
            <a:ext cx="2584850" cy="365125"/>
          </a:xfrm>
        </p:spPr>
        <p:txBody>
          <a:bodyPr anchor="ctr">
            <a:normAutofit/>
          </a:bodyPr>
          <a:lstStyle/>
          <a:p>
            <a:pPr rtl="0">
              <a:spcAft>
                <a:spcPts val="600"/>
              </a:spcAft>
            </a:pPr>
            <a:r>
              <a:rPr lang="fi-FI"/>
              <a:t>Syksy 2022</a:t>
            </a:r>
            <a:endParaRPr lang="en-US"/>
          </a:p>
        </p:txBody>
      </p:sp>
      <p:sp>
        <p:nvSpPr>
          <p:cNvPr id="4" name="Alatunnisteen paikkamerkki 3">
            <a:extLst>
              <a:ext uri="{FF2B5EF4-FFF2-40B4-BE49-F238E27FC236}">
                <a16:creationId xmlns:a16="http://schemas.microsoft.com/office/drawing/2014/main" id="{1AB1694B-6DEA-49A0-A681-3471353A1FD5}"/>
              </a:ext>
            </a:extLst>
          </p:cNvPr>
          <p:cNvSpPr>
            <a:spLocks noGrp="1"/>
          </p:cNvSpPr>
          <p:nvPr>
            <p:ph type="ftr" sz="quarter" idx="11"/>
          </p:nvPr>
        </p:nvSpPr>
        <p:spPr>
          <a:xfrm>
            <a:off x="1097279" y="6446838"/>
            <a:ext cx="6818262" cy="365125"/>
          </a:xfrm>
        </p:spPr>
        <p:txBody>
          <a:bodyPr anchor="ctr">
            <a:normAutofit/>
          </a:bodyPr>
          <a:lstStyle/>
          <a:p>
            <a:pPr rtl="0">
              <a:spcAft>
                <a:spcPts val="600"/>
              </a:spcAft>
            </a:pPr>
            <a:r>
              <a:rPr lang="fi-FI"/>
              <a:t>MS-E1011 Infoisku 3</a:t>
            </a:r>
            <a:endParaRPr lang="en-US"/>
          </a:p>
        </p:txBody>
      </p:sp>
      <p:sp>
        <p:nvSpPr>
          <p:cNvPr id="5" name="Dian numeron paikkamerkki 4">
            <a:extLst>
              <a:ext uri="{FF2B5EF4-FFF2-40B4-BE49-F238E27FC236}">
                <a16:creationId xmlns:a16="http://schemas.microsoft.com/office/drawing/2014/main" id="{4CE1EBFD-C212-48CA-8D55-24CE2236A7D3}"/>
              </a:ext>
            </a:extLst>
          </p:cNvPr>
          <p:cNvSpPr>
            <a:spLocks noGrp="1"/>
          </p:cNvSpPr>
          <p:nvPr>
            <p:ph type="sldNum" sz="quarter" idx="12"/>
          </p:nvPr>
        </p:nvSpPr>
        <p:spPr>
          <a:xfrm>
            <a:off x="10993582" y="6446838"/>
            <a:ext cx="780010" cy="365125"/>
          </a:xfrm>
        </p:spPr>
        <p:txBody>
          <a:bodyPr anchor="ctr">
            <a:normAutofit/>
          </a:bodyPr>
          <a:lstStyle/>
          <a:p>
            <a:pPr rtl="0">
              <a:spcAft>
                <a:spcPts val="600"/>
              </a:spcAft>
            </a:pPr>
            <a:fld id="{3A98EE3D-8CD1-4C3F-BD1C-C98C9596463C}" type="slidenum">
              <a:rPr lang="en-US" smtClean="0"/>
              <a:pPr rtl="0">
                <a:spcAft>
                  <a:spcPts val="600"/>
                </a:spcAft>
              </a:pPr>
              <a:t>5</a:t>
            </a:fld>
            <a:endParaRPr lang="en-US"/>
          </a:p>
        </p:txBody>
      </p:sp>
    </p:spTree>
    <p:extLst>
      <p:ext uri="{BB962C8B-B14F-4D97-AF65-F5344CB8AC3E}">
        <p14:creationId xmlns:p14="http://schemas.microsoft.com/office/powerpoint/2010/main" val="3732647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098675" y="304801"/>
            <a:ext cx="8001000" cy="1216025"/>
          </a:xfrm>
        </p:spPr>
        <p:txBody>
          <a:bodyPr wrap="square" anchor="b">
            <a:normAutofit fontScale="90000"/>
          </a:bodyPr>
          <a:lstStyle/>
          <a:p>
            <a:pPr>
              <a:lnSpc>
                <a:spcPct val="90000"/>
              </a:lnSpc>
            </a:pPr>
            <a:r>
              <a:rPr lang="fi-FI" dirty="0"/>
              <a:t>Filosofia, tiede, logiikka, retoriikka 4</a:t>
            </a:r>
            <a:endParaRPr lang="en-US" dirty="0"/>
          </a:p>
        </p:txBody>
      </p:sp>
      <p:sp>
        <p:nvSpPr>
          <p:cNvPr id="18435" name="Rectangle 3"/>
          <p:cNvSpPr>
            <a:spLocks noGrp="1" noChangeArrowheads="1"/>
          </p:cNvSpPr>
          <p:nvPr>
            <p:ph sz="half" idx="1"/>
          </p:nvPr>
        </p:nvSpPr>
        <p:spPr>
          <a:xfrm>
            <a:off x="1215615" y="2205318"/>
            <a:ext cx="4799424" cy="3814482"/>
          </a:xfrm>
        </p:spPr>
        <p:txBody>
          <a:bodyPr wrap="square" anchor="t">
            <a:normAutofit/>
          </a:bodyPr>
          <a:lstStyle/>
          <a:p>
            <a:pPr marL="108000" indent="0">
              <a:spcAft>
                <a:spcPts val="800"/>
              </a:spcAft>
              <a:buNone/>
            </a:pPr>
            <a:r>
              <a:rPr lang="fi-FI" sz="2800" dirty="0"/>
              <a:t>Tämä hieman karikatyyrinomaisesti esitetty vastakkainasettelu Sokrateen ja sofistien sekä vastaavasti filosofian ja retoriikan välillä on jatkunut nykyaikaan saakka.</a:t>
            </a:r>
            <a:endParaRPr lang="en-US" sz="2800" dirty="0"/>
          </a:p>
        </p:txBody>
      </p:sp>
      <p:pic>
        <p:nvPicPr>
          <p:cNvPr id="7" name="Kuva 6">
            <a:extLst>
              <a:ext uri="{FF2B5EF4-FFF2-40B4-BE49-F238E27FC236}">
                <a16:creationId xmlns:a16="http://schemas.microsoft.com/office/drawing/2014/main" id="{07933AAD-1C8A-4742-BB1D-531D3F18300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019599" y="2095500"/>
            <a:ext cx="2865435" cy="3924300"/>
          </a:xfrm>
          <a:prstGeom prst="rect">
            <a:avLst/>
          </a:prstGeom>
          <a:noFill/>
        </p:spPr>
      </p:pic>
      <p:sp>
        <p:nvSpPr>
          <p:cNvPr id="5" name="Footer Placeholder 4"/>
          <p:cNvSpPr>
            <a:spLocks noGrp="1"/>
          </p:cNvSpPr>
          <p:nvPr>
            <p:ph type="ftr" sz="quarter" idx="11"/>
          </p:nvPr>
        </p:nvSpPr>
        <p:spPr>
          <a:xfrm>
            <a:off x="4648200" y="6245225"/>
            <a:ext cx="2895600" cy="476250"/>
          </a:xfrm>
        </p:spPr>
        <p:txBody>
          <a:bodyPr wrap="square" anchor="t">
            <a:normAutofit/>
          </a:bodyPr>
          <a:lstStyle/>
          <a:p>
            <a:pPr>
              <a:spcAft>
                <a:spcPts val="600"/>
              </a:spcAft>
            </a:pPr>
            <a:r>
              <a:rPr lang="fi-FI"/>
              <a:t>MS-E1011 Infoisku 3</a:t>
            </a:r>
            <a:endParaRPr lang="en-US"/>
          </a:p>
        </p:txBody>
      </p:sp>
      <p:sp>
        <p:nvSpPr>
          <p:cNvPr id="6" name="Slide Number Placeholder 5"/>
          <p:cNvSpPr>
            <a:spLocks noGrp="1"/>
          </p:cNvSpPr>
          <p:nvPr>
            <p:ph type="sldNum" sz="quarter" idx="12"/>
          </p:nvPr>
        </p:nvSpPr>
        <p:spPr>
          <a:xfrm>
            <a:off x="8077200" y="6245225"/>
            <a:ext cx="1981200" cy="476250"/>
          </a:xfrm>
        </p:spPr>
        <p:txBody>
          <a:bodyPr wrap="square" anchor="t">
            <a:normAutofit/>
          </a:bodyPr>
          <a:lstStyle/>
          <a:p>
            <a:pPr>
              <a:spcAft>
                <a:spcPts val="600"/>
              </a:spcAft>
            </a:pPr>
            <a:fld id="{9E75FE99-7AE3-4080-93FF-982756BC3FC4}" type="slidenum">
              <a:rPr lang="en-US"/>
              <a:pPr>
                <a:spcAft>
                  <a:spcPts val="600"/>
                </a:spcAft>
              </a:pPr>
              <a:t>6</a:t>
            </a:fld>
            <a:endParaRPr lang="en-US"/>
          </a:p>
        </p:txBody>
      </p:sp>
      <p:sp>
        <p:nvSpPr>
          <p:cNvPr id="2" name="Päivämäärän paikkamerkki 1">
            <a:extLst>
              <a:ext uri="{FF2B5EF4-FFF2-40B4-BE49-F238E27FC236}">
                <a16:creationId xmlns:a16="http://schemas.microsoft.com/office/drawing/2014/main" id="{CAA19ABC-79C9-1E8F-C809-13680002B3C2}"/>
              </a:ext>
            </a:extLst>
          </p:cNvPr>
          <p:cNvSpPr>
            <a:spLocks noGrp="1"/>
          </p:cNvSpPr>
          <p:nvPr>
            <p:ph type="dt" sz="half" idx="10"/>
          </p:nvPr>
        </p:nvSpPr>
        <p:spPr/>
        <p:txBody>
          <a:bodyPr/>
          <a:lstStyle/>
          <a:p>
            <a:pPr rtl="0"/>
            <a:r>
              <a:rPr lang="fi-FI"/>
              <a:t>Syksy 2022</a:t>
            </a:r>
            <a:endParaRPr lang="en-US" dirty="0"/>
          </a:p>
        </p:txBody>
      </p:sp>
    </p:spTree>
    <p:extLst>
      <p:ext uri="{BB962C8B-B14F-4D97-AF65-F5344CB8AC3E}">
        <p14:creationId xmlns:p14="http://schemas.microsoft.com/office/powerpoint/2010/main" val="965217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097280" y="286603"/>
            <a:ext cx="10058400" cy="1450757"/>
          </a:xfrm>
        </p:spPr>
        <p:txBody>
          <a:bodyPr anchor="b">
            <a:normAutofit/>
          </a:bodyPr>
          <a:lstStyle/>
          <a:p>
            <a:r>
              <a:rPr lang="en-US" dirty="0"/>
              <a:t>Aristoteles 1</a:t>
            </a:r>
          </a:p>
        </p:txBody>
      </p:sp>
      <p:sp>
        <p:nvSpPr>
          <p:cNvPr id="18435" name="Rectangle 3"/>
          <p:cNvSpPr>
            <a:spLocks noGrp="1" noChangeArrowheads="1"/>
          </p:cNvSpPr>
          <p:nvPr>
            <p:ph sz="half" idx="1"/>
          </p:nvPr>
        </p:nvSpPr>
        <p:spPr>
          <a:xfrm>
            <a:off x="1097280" y="2120900"/>
            <a:ext cx="6324452" cy="3748193"/>
          </a:xfrm>
        </p:spPr>
        <p:txBody>
          <a:bodyPr>
            <a:noAutofit/>
          </a:bodyPr>
          <a:lstStyle/>
          <a:p>
            <a:pPr marL="180000" indent="0">
              <a:spcAft>
                <a:spcPts val="800"/>
              </a:spcAft>
              <a:buNone/>
            </a:pPr>
            <a:r>
              <a:rPr lang="fi-FI" sz="2400" dirty="0"/>
              <a:t>Etsiessään käyttökelpoisia väittelystrategioita Aristoteles huomasi erityisen tehokkaiksi sellaiset argumentit, jotka vakuuttavat pelkän muotonsa ansiosta: asemasi väittelyssä on vahva, jos pystyt esittämään argumentin, joka pakottaa vastustajan hyväksymään johtopäätöksen sillä perusteella, että tämä on ensin hyväksynyt sen lähtökohdat. </a:t>
            </a:r>
            <a:br>
              <a:rPr lang="fi-FI" sz="2400" dirty="0"/>
            </a:br>
            <a:endParaRPr lang="en-US" sz="2400" dirty="0"/>
          </a:p>
        </p:txBody>
      </p:sp>
      <p:pic>
        <p:nvPicPr>
          <p:cNvPr id="3" name="Kuva 2" descr="Kuva, joka sisältää kohteen vaatetus, istuminen, ruskea, vanha&#10;&#10;Kuvaus luotu automaattisesti">
            <a:extLst>
              <a:ext uri="{FF2B5EF4-FFF2-40B4-BE49-F238E27FC236}">
                <a16:creationId xmlns:a16="http://schemas.microsoft.com/office/drawing/2014/main" id="{6E41192A-74E4-401D-AC69-027935A316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0229" y="2120900"/>
            <a:ext cx="1471166" cy="3748194"/>
          </a:xfrm>
          <a:prstGeom prst="rect">
            <a:avLst/>
          </a:prstGeom>
          <a:noFill/>
        </p:spPr>
      </p:pic>
      <p:sp>
        <p:nvSpPr>
          <p:cNvPr id="5" name="Footer Placeholder 4"/>
          <p:cNvSpPr>
            <a:spLocks noGrp="1"/>
          </p:cNvSpPr>
          <p:nvPr>
            <p:ph type="ftr" sz="quarter" idx="11"/>
          </p:nvPr>
        </p:nvSpPr>
        <p:spPr>
          <a:xfrm>
            <a:off x="1097279" y="6446838"/>
            <a:ext cx="6818262" cy="365125"/>
          </a:xfrm>
        </p:spPr>
        <p:txBody>
          <a:bodyPr anchor="ctr">
            <a:normAutofit/>
          </a:bodyPr>
          <a:lstStyle/>
          <a:p>
            <a:pPr>
              <a:spcAft>
                <a:spcPts val="600"/>
              </a:spcAft>
            </a:pPr>
            <a:r>
              <a:rPr lang="fi-FI"/>
              <a:t>MS-E1011 Infoisku 3</a:t>
            </a:r>
            <a:endParaRPr lang="en-US"/>
          </a:p>
        </p:txBody>
      </p:sp>
      <p:sp>
        <p:nvSpPr>
          <p:cNvPr id="6" name="Slide Number Placeholder 5"/>
          <p:cNvSpPr>
            <a:spLocks noGrp="1"/>
          </p:cNvSpPr>
          <p:nvPr>
            <p:ph type="sldNum" sz="quarter" idx="12"/>
          </p:nvPr>
        </p:nvSpPr>
        <p:spPr>
          <a:xfrm>
            <a:off x="10993582" y="6446838"/>
            <a:ext cx="780010" cy="365125"/>
          </a:xfrm>
        </p:spPr>
        <p:txBody>
          <a:bodyPr anchor="ctr">
            <a:normAutofit/>
          </a:bodyPr>
          <a:lstStyle/>
          <a:p>
            <a:pPr>
              <a:spcAft>
                <a:spcPts val="600"/>
              </a:spcAft>
            </a:pPr>
            <a:fld id="{9E75FE99-7AE3-4080-93FF-982756BC3FC4}" type="slidenum">
              <a:rPr lang="en-US" smtClean="0"/>
              <a:pPr>
                <a:spcAft>
                  <a:spcPts val="600"/>
                </a:spcAft>
              </a:pPr>
              <a:t>7</a:t>
            </a:fld>
            <a:endParaRPr lang="en-US"/>
          </a:p>
        </p:txBody>
      </p:sp>
      <p:sp>
        <p:nvSpPr>
          <p:cNvPr id="2" name="Päivämäärän paikkamerkki 1">
            <a:extLst>
              <a:ext uri="{FF2B5EF4-FFF2-40B4-BE49-F238E27FC236}">
                <a16:creationId xmlns:a16="http://schemas.microsoft.com/office/drawing/2014/main" id="{CB2175BB-5241-FB13-0349-9547C888D6BE}"/>
              </a:ext>
            </a:extLst>
          </p:cNvPr>
          <p:cNvSpPr>
            <a:spLocks noGrp="1"/>
          </p:cNvSpPr>
          <p:nvPr>
            <p:ph type="dt" sz="half" idx="10"/>
          </p:nvPr>
        </p:nvSpPr>
        <p:spPr/>
        <p:txBody>
          <a:bodyPr/>
          <a:lstStyle/>
          <a:p>
            <a:pPr rtl="0"/>
            <a:r>
              <a:rPr lang="fi-FI"/>
              <a:t>Syksy 2022</a:t>
            </a:r>
            <a:endParaRPr lang="en-US" dirty="0"/>
          </a:p>
        </p:txBody>
      </p:sp>
    </p:spTree>
    <p:extLst>
      <p:ext uri="{BB962C8B-B14F-4D97-AF65-F5344CB8AC3E}">
        <p14:creationId xmlns:p14="http://schemas.microsoft.com/office/powerpoint/2010/main" val="1808717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097280" y="286603"/>
            <a:ext cx="10058400" cy="1450757"/>
          </a:xfrm>
        </p:spPr>
        <p:txBody>
          <a:bodyPr anchor="b">
            <a:normAutofit/>
          </a:bodyPr>
          <a:lstStyle/>
          <a:p>
            <a:r>
              <a:rPr lang="en-US" dirty="0"/>
              <a:t>Aristoteles 2</a:t>
            </a:r>
          </a:p>
        </p:txBody>
      </p:sp>
      <p:pic>
        <p:nvPicPr>
          <p:cNvPr id="9" name="Kuva 8" descr="Kuva, joka sisältää kohteen teksti&#10;&#10;Kuvaus luotu automaattisesti">
            <a:extLst>
              <a:ext uri="{FF2B5EF4-FFF2-40B4-BE49-F238E27FC236}">
                <a16:creationId xmlns:a16="http://schemas.microsoft.com/office/drawing/2014/main" id="{67862E6A-C2FF-213E-FB58-34DD8786DBB5}"/>
              </a:ext>
            </a:extLst>
          </p:cNvPr>
          <p:cNvPicPr>
            <a:picLocks noChangeAspect="1"/>
          </p:cNvPicPr>
          <p:nvPr/>
        </p:nvPicPr>
        <p:blipFill rotWithShape="1">
          <a:blip r:embed="rId2">
            <a:extLst>
              <a:ext uri="{28A0092B-C50C-407E-A947-70E740481C1C}">
                <a14:useLocalDpi xmlns:a14="http://schemas.microsoft.com/office/drawing/2010/main" val="0"/>
              </a:ext>
            </a:extLst>
          </a:blip>
          <a:srcRect l="6620" r="11680" b="-1"/>
          <a:stretch/>
        </p:blipFill>
        <p:spPr>
          <a:xfrm>
            <a:off x="1097280" y="2120900"/>
            <a:ext cx="4639736" cy="3748193"/>
          </a:xfrm>
          <a:prstGeom prst="rect">
            <a:avLst/>
          </a:prstGeom>
          <a:noFill/>
        </p:spPr>
      </p:pic>
      <p:sp>
        <p:nvSpPr>
          <p:cNvPr id="18435" name="Rectangle 3"/>
          <p:cNvSpPr>
            <a:spLocks noGrp="1" noChangeArrowheads="1"/>
          </p:cNvSpPr>
          <p:nvPr>
            <p:ph sz="half" idx="2"/>
          </p:nvPr>
        </p:nvSpPr>
        <p:spPr>
          <a:xfrm>
            <a:off x="5895191" y="2120899"/>
            <a:ext cx="5626249" cy="3957171"/>
          </a:xfrm>
        </p:spPr>
        <p:txBody>
          <a:bodyPr>
            <a:normAutofit lnSpcReduction="10000"/>
          </a:bodyPr>
          <a:lstStyle/>
          <a:p>
            <a:pPr marL="522900" indent="-342900">
              <a:spcBef>
                <a:spcPts val="600"/>
              </a:spcBef>
              <a:spcAft>
                <a:spcPts val="600"/>
              </a:spcAft>
              <a:buFont typeface="Arial" panose="020B0604020202020204" pitchFamily="34" charset="0"/>
              <a:buChar char="•"/>
            </a:pPr>
            <a:r>
              <a:rPr lang="fi-FI" sz="2400" dirty="0"/>
              <a:t>Näiden argumenttien voima ja sovellettavuus perustuu juuri siihen, että niiden pätevyys ei ole mitenkään sidoksissa premissien sisältöön; pelkkä oletus premissien totuudesta pakottaa hyväksymään johtopäätöksen. </a:t>
            </a:r>
          </a:p>
          <a:p>
            <a:pPr marL="522900" indent="-342900">
              <a:spcBef>
                <a:spcPts val="600"/>
              </a:spcBef>
              <a:spcAft>
                <a:spcPts val="600"/>
              </a:spcAft>
              <a:buFont typeface="Arial" panose="020B0604020202020204" pitchFamily="34" charset="0"/>
              <a:buChar char="•"/>
            </a:pPr>
            <a:r>
              <a:rPr lang="fi-FI" sz="2400" dirty="0"/>
              <a:t>Näin </a:t>
            </a:r>
            <a:r>
              <a:rPr lang="en-US" sz="2400" dirty="0" err="1"/>
              <a:t>syntyi</a:t>
            </a:r>
            <a:r>
              <a:rPr lang="en-US" sz="2400" dirty="0"/>
              <a:t> </a:t>
            </a:r>
            <a:r>
              <a:rPr lang="en-US" sz="2400" dirty="0" err="1"/>
              <a:t>teoria</a:t>
            </a:r>
            <a:r>
              <a:rPr lang="en-US" sz="2400" dirty="0"/>
              <a:t> </a:t>
            </a:r>
            <a:r>
              <a:rPr lang="en-US" sz="2400" dirty="0" err="1"/>
              <a:t>syllogistiikasta</a:t>
            </a:r>
            <a:r>
              <a:rPr lang="en-US" sz="2400" dirty="0"/>
              <a:t>. </a:t>
            </a:r>
          </a:p>
          <a:p>
            <a:pPr marL="522900" indent="-342900">
              <a:spcBef>
                <a:spcPts val="600"/>
              </a:spcBef>
              <a:spcAft>
                <a:spcPts val="600"/>
              </a:spcAft>
              <a:buFont typeface="Arial" panose="020B0604020202020204" pitchFamily="34" charset="0"/>
              <a:buChar char="•"/>
            </a:pPr>
            <a:r>
              <a:rPr lang="fi-FI" sz="2400" dirty="0"/>
              <a:t>Aristoteleen logiikka on näin ajateltuna  luonnollisen päättelyn systematisointia.</a:t>
            </a:r>
            <a:endParaRPr lang="en-US" sz="2400" dirty="0"/>
          </a:p>
          <a:p>
            <a:pPr marL="522900" indent="-342900">
              <a:spcAft>
                <a:spcPts val="800"/>
              </a:spcAft>
              <a:buFont typeface="Arial" panose="020B0604020202020204" pitchFamily="34" charset="0"/>
              <a:buChar char="•"/>
            </a:pPr>
            <a:endParaRPr lang="en-US" dirty="0"/>
          </a:p>
        </p:txBody>
      </p:sp>
      <p:sp>
        <p:nvSpPr>
          <p:cNvPr id="2" name="Päivämäärän paikkamerkki 1">
            <a:extLst>
              <a:ext uri="{FF2B5EF4-FFF2-40B4-BE49-F238E27FC236}">
                <a16:creationId xmlns:a16="http://schemas.microsoft.com/office/drawing/2014/main" id="{AB42D561-ED85-8006-3544-E5E580601F67}"/>
              </a:ext>
            </a:extLst>
          </p:cNvPr>
          <p:cNvSpPr>
            <a:spLocks noGrp="1"/>
          </p:cNvSpPr>
          <p:nvPr>
            <p:ph type="dt" sz="half" idx="10"/>
          </p:nvPr>
        </p:nvSpPr>
        <p:spPr>
          <a:xfrm>
            <a:off x="8218426" y="6446838"/>
            <a:ext cx="2584850" cy="365125"/>
          </a:xfrm>
        </p:spPr>
        <p:txBody>
          <a:bodyPr anchor="ctr">
            <a:normAutofit/>
          </a:bodyPr>
          <a:lstStyle/>
          <a:p>
            <a:pPr rtl="0">
              <a:spcAft>
                <a:spcPts val="600"/>
              </a:spcAft>
            </a:pPr>
            <a:r>
              <a:rPr lang="fi-FI"/>
              <a:t>Syksy 2022</a:t>
            </a:r>
            <a:endParaRPr lang="en-US"/>
          </a:p>
        </p:txBody>
      </p:sp>
      <p:sp>
        <p:nvSpPr>
          <p:cNvPr id="5" name="Footer Placeholder 4"/>
          <p:cNvSpPr>
            <a:spLocks noGrp="1"/>
          </p:cNvSpPr>
          <p:nvPr>
            <p:ph type="ftr" sz="quarter" idx="11"/>
          </p:nvPr>
        </p:nvSpPr>
        <p:spPr>
          <a:xfrm>
            <a:off x="1097279" y="6446838"/>
            <a:ext cx="6818262" cy="365125"/>
          </a:xfrm>
        </p:spPr>
        <p:txBody>
          <a:bodyPr anchor="ctr">
            <a:normAutofit/>
          </a:bodyPr>
          <a:lstStyle/>
          <a:p>
            <a:pPr>
              <a:spcAft>
                <a:spcPts val="600"/>
              </a:spcAft>
            </a:pPr>
            <a:r>
              <a:rPr lang="fi-FI"/>
              <a:t>MS-E1011 Infoisku 3</a:t>
            </a:r>
            <a:endParaRPr lang="en-US"/>
          </a:p>
        </p:txBody>
      </p:sp>
      <p:sp>
        <p:nvSpPr>
          <p:cNvPr id="6" name="Slide Number Placeholder 5"/>
          <p:cNvSpPr>
            <a:spLocks noGrp="1"/>
          </p:cNvSpPr>
          <p:nvPr>
            <p:ph type="sldNum" sz="quarter" idx="12"/>
          </p:nvPr>
        </p:nvSpPr>
        <p:spPr>
          <a:xfrm>
            <a:off x="10993582" y="6446838"/>
            <a:ext cx="780010" cy="365125"/>
          </a:xfrm>
        </p:spPr>
        <p:txBody>
          <a:bodyPr anchor="ctr">
            <a:normAutofit/>
          </a:bodyPr>
          <a:lstStyle/>
          <a:p>
            <a:pPr>
              <a:spcAft>
                <a:spcPts val="600"/>
              </a:spcAft>
            </a:pPr>
            <a:fld id="{9E75FE99-7AE3-4080-93FF-982756BC3FC4}" type="slidenum">
              <a:rPr lang="en-US" smtClean="0"/>
              <a:pPr>
                <a:spcAft>
                  <a:spcPts val="600"/>
                </a:spcAft>
              </a:pPr>
              <a:t>8</a:t>
            </a:fld>
            <a:endParaRPr lang="en-US"/>
          </a:p>
        </p:txBody>
      </p:sp>
    </p:spTree>
    <p:extLst>
      <p:ext uri="{BB962C8B-B14F-4D97-AF65-F5344CB8AC3E}">
        <p14:creationId xmlns:p14="http://schemas.microsoft.com/office/powerpoint/2010/main" val="675249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097280" y="286603"/>
            <a:ext cx="10058400" cy="1450757"/>
          </a:xfrm>
        </p:spPr>
        <p:txBody>
          <a:bodyPr anchor="b">
            <a:normAutofit/>
          </a:bodyPr>
          <a:lstStyle/>
          <a:p>
            <a:r>
              <a:rPr lang="en-US" dirty="0"/>
              <a:t>Aristoteles 3</a:t>
            </a:r>
          </a:p>
        </p:txBody>
      </p:sp>
      <p:sp>
        <p:nvSpPr>
          <p:cNvPr id="18435" name="Rectangle 3"/>
          <p:cNvSpPr>
            <a:spLocks noGrp="1" noChangeArrowheads="1"/>
          </p:cNvSpPr>
          <p:nvPr>
            <p:ph sz="half" idx="1"/>
          </p:nvPr>
        </p:nvSpPr>
        <p:spPr>
          <a:xfrm>
            <a:off x="905347" y="2064190"/>
            <a:ext cx="5712735" cy="4037846"/>
          </a:xfrm>
        </p:spPr>
        <p:txBody>
          <a:bodyPr>
            <a:noAutofit/>
          </a:bodyPr>
          <a:lstStyle/>
          <a:p>
            <a:pPr marL="522900" indent="-342900">
              <a:lnSpc>
                <a:spcPct val="100000"/>
              </a:lnSpc>
              <a:spcBef>
                <a:spcPts val="0"/>
              </a:spcBef>
              <a:spcAft>
                <a:spcPts val="0"/>
              </a:spcAft>
              <a:buFont typeface="Arial" panose="020B0604020202020204" pitchFamily="34" charset="0"/>
              <a:buChar char="•"/>
            </a:pPr>
            <a:r>
              <a:rPr lang="fi-FI" sz="2400" dirty="0"/>
              <a:t>Aristoteleen teoria väitelauseiden välttämättömille seuraussuhteille perustuvasta todistamisesta on lajissaan ensimmäinen. </a:t>
            </a:r>
          </a:p>
          <a:p>
            <a:pPr marL="522900" indent="-342900">
              <a:lnSpc>
                <a:spcPct val="100000"/>
              </a:lnSpc>
              <a:spcBef>
                <a:spcPts val="0"/>
              </a:spcBef>
              <a:spcAft>
                <a:spcPts val="0"/>
              </a:spcAft>
              <a:buFont typeface="Arial" panose="020B0604020202020204" pitchFamily="34" charset="0"/>
              <a:buChar char="•"/>
            </a:pPr>
            <a:r>
              <a:rPr lang="fi-FI" sz="2400" dirty="0"/>
              <a:t>Vaikka lukuteoriaa ja geometriaa koskeva matemaattinen tutkimus oli runsasta jo ennen sitä, ei niihin liittyvä todistaminen perustunut järjestelmälliseen todistamisen muotojen teoriaan vaan oli luonteeltaan enimmäkseen epämuodollista. </a:t>
            </a:r>
            <a:endParaRPr lang="en-US" sz="2400" dirty="0"/>
          </a:p>
        </p:txBody>
      </p:sp>
      <p:pic>
        <p:nvPicPr>
          <p:cNvPr id="7" name="Kuva 6" descr="Kuva, joka sisältää kohteen teksti, vanha&#10;&#10;Kuvaus luotu automaattisesti">
            <a:extLst>
              <a:ext uri="{FF2B5EF4-FFF2-40B4-BE49-F238E27FC236}">
                <a16:creationId xmlns:a16="http://schemas.microsoft.com/office/drawing/2014/main" id="{CE1FA3CD-A37F-D434-541B-B775E288371B}"/>
              </a:ext>
            </a:extLst>
          </p:cNvPr>
          <p:cNvPicPr>
            <a:picLocks noChangeAspect="1"/>
          </p:cNvPicPr>
          <p:nvPr/>
        </p:nvPicPr>
        <p:blipFill rotWithShape="1">
          <a:blip r:embed="rId2">
            <a:extLst>
              <a:ext uri="{28A0092B-C50C-407E-A947-70E740481C1C}">
                <a14:useLocalDpi xmlns:a14="http://schemas.microsoft.com/office/drawing/2010/main" val="0"/>
              </a:ext>
            </a:extLst>
          </a:blip>
          <a:srcRect t="9929" r="1" b="36215"/>
          <a:stretch/>
        </p:blipFill>
        <p:spPr>
          <a:xfrm>
            <a:off x="6731906" y="2256947"/>
            <a:ext cx="4423774" cy="3573730"/>
          </a:xfrm>
          <a:prstGeom prst="rect">
            <a:avLst/>
          </a:prstGeom>
          <a:noFill/>
        </p:spPr>
      </p:pic>
      <p:sp>
        <p:nvSpPr>
          <p:cNvPr id="2" name="Päivämäärän paikkamerkki 1">
            <a:extLst>
              <a:ext uri="{FF2B5EF4-FFF2-40B4-BE49-F238E27FC236}">
                <a16:creationId xmlns:a16="http://schemas.microsoft.com/office/drawing/2014/main" id="{AB42D561-ED85-8006-3544-E5E580601F67}"/>
              </a:ext>
            </a:extLst>
          </p:cNvPr>
          <p:cNvSpPr>
            <a:spLocks noGrp="1"/>
          </p:cNvSpPr>
          <p:nvPr>
            <p:ph type="dt" sz="half" idx="10"/>
          </p:nvPr>
        </p:nvSpPr>
        <p:spPr>
          <a:xfrm>
            <a:off x="8218426" y="6446838"/>
            <a:ext cx="2584850" cy="365125"/>
          </a:xfrm>
        </p:spPr>
        <p:txBody>
          <a:bodyPr anchor="ctr">
            <a:normAutofit/>
          </a:bodyPr>
          <a:lstStyle/>
          <a:p>
            <a:pPr rtl="0">
              <a:spcAft>
                <a:spcPts val="600"/>
              </a:spcAft>
            </a:pPr>
            <a:r>
              <a:rPr lang="fi-FI"/>
              <a:t>Syksy 2022</a:t>
            </a:r>
            <a:endParaRPr lang="en-US"/>
          </a:p>
        </p:txBody>
      </p:sp>
      <p:sp>
        <p:nvSpPr>
          <p:cNvPr id="5" name="Footer Placeholder 4"/>
          <p:cNvSpPr>
            <a:spLocks noGrp="1"/>
          </p:cNvSpPr>
          <p:nvPr>
            <p:ph type="ftr" sz="quarter" idx="11"/>
          </p:nvPr>
        </p:nvSpPr>
        <p:spPr>
          <a:xfrm>
            <a:off x="1097279" y="6446838"/>
            <a:ext cx="6818262" cy="365125"/>
          </a:xfrm>
        </p:spPr>
        <p:txBody>
          <a:bodyPr anchor="ctr">
            <a:normAutofit/>
          </a:bodyPr>
          <a:lstStyle/>
          <a:p>
            <a:pPr>
              <a:spcAft>
                <a:spcPts val="600"/>
              </a:spcAft>
            </a:pPr>
            <a:r>
              <a:rPr lang="fi-FI"/>
              <a:t>MS-E1011 Infoisku 3</a:t>
            </a:r>
            <a:endParaRPr lang="en-US"/>
          </a:p>
        </p:txBody>
      </p:sp>
      <p:sp>
        <p:nvSpPr>
          <p:cNvPr id="6" name="Slide Number Placeholder 5"/>
          <p:cNvSpPr>
            <a:spLocks noGrp="1"/>
          </p:cNvSpPr>
          <p:nvPr>
            <p:ph type="sldNum" sz="quarter" idx="12"/>
          </p:nvPr>
        </p:nvSpPr>
        <p:spPr>
          <a:xfrm>
            <a:off x="10993582" y="6446838"/>
            <a:ext cx="780010" cy="365125"/>
          </a:xfrm>
        </p:spPr>
        <p:txBody>
          <a:bodyPr anchor="ctr">
            <a:normAutofit/>
          </a:bodyPr>
          <a:lstStyle/>
          <a:p>
            <a:pPr>
              <a:spcAft>
                <a:spcPts val="600"/>
              </a:spcAft>
            </a:pPr>
            <a:fld id="{9E75FE99-7AE3-4080-93FF-982756BC3FC4}" type="slidenum">
              <a:rPr lang="en-US" smtClean="0"/>
              <a:pPr>
                <a:spcAft>
                  <a:spcPts val="600"/>
                </a:spcAft>
              </a:pPr>
              <a:t>9</a:t>
            </a:fld>
            <a:endParaRPr lang="en-US"/>
          </a:p>
        </p:txBody>
      </p:sp>
    </p:spTree>
    <p:extLst>
      <p:ext uri="{BB962C8B-B14F-4D97-AF65-F5344CB8AC3E}">
        <p14:creationId xmlns:p14="http://schemas.microsoft.com/office/powerpoint/2010/main" val="2720778205"/>
      </p:ext>
    </p:extLst>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Office_41798755_TF56160789" id="{EC292589-23A5-4911-B1FB-F1D04A48FA99}" vid="{88188127-3B64-41BF-A762-E81AA013BF0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TotalTime>
  <Words>635</Words>
  <Application>Microsoft Office PowerPoint</Application>
  <PresentationFormat>Laajakuva</PresentationFormat>
  <Paragraphs>73</Paragraphs>
  <Slides>13</Slides>
  <Notes>1</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13</vt:i4>
      </vt:variant>
    </vt:vector>
  </HeadingPairs>
  <TitlesOfParts>
    <vt:vector size="18" baseType="lpstr">
      <vt:lpstr>Bookman Old Style</vt:lpstr>
      <vt:lpstr>Calibri</vt:lpstr>
      <vt:lpstr>Arial</vt:lpstr>
      <vt:lpstr>Franklin Gothic Book</vt:lpstr>
      <vt:lpstr>1_RetrospectVTI</vt:lpstr>
      <vt:lpstr>Aristoteles – logiikan ja retoriikan yhteydestä</vt:lpstr>
      <vt:lpstr>Filosofia, tiede, logiikka, retoriikka 1</vt:lpstr>
      <vt:lpstr>Filosofia, tiede, logiikka, retoriikka 2</vt:lpstr>
      <vt:lpstr>Filosofia, tiede, logiikka, retoriikka 3</vt:lpstr>
      <vt:lpstr>Filosofia, tiede, logiikka, retoriikka 4</vt:lpstr>
      <vt:lpstr>Filosofia, tiede, logiikka, retoriikka 4</vt:lpstr>
      <vt:lpstr>Aristoteles 1</vt:lpstr>
      <vt:lpstr>Aristoteles 2</vt:lpstr>
      <vt:lpstr>Aristoteles 3</vt:lpstr>
      <vt:lpstr>Aristoteles 4</vt:lpstr>
      <vt:lpstr>Aristoteles 5</vt:lpstr>
      <vt:lpstr>Aristoteles 4</vt:lpstr>
      <vt:lpstr>Kirjallisuutta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Aristoteles – logiikan ja retoriikan yhteydestä</dc:title>
  <dc:creator>ilpo.halonen@gmail.com</dc:creator>
  <cp:lastModifiedBy>Ilpo Halonen</cp:lastModifiedBy>
  <cp:revision>2</cp:revision>
  <dcterms:created xsi:type="dcterms:W3CDTF">2020-09-20T13:16:41Z</dcterms:created>
  <dcterms:modified xsi:type="dcterms:W3CDTF">2022-09-19T10:13:53Z</dcterms:modified>
</cp:coreProperties>
</file>