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DF76-1DA9-439E-BD05-360A0CDC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EB018-0BEF-49AD-82AA-CB015C1A8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D525C-54E7-46C7-89E9-BDBA6F13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17919-412B-44D8-A858-600E1182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CBB1F-CB86-4F48-9B13-F8AD08A2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9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1886-106B-40A3-994F-DA584883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3E52E8-D387-418E-BB89-3C11022A3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A9DBC-960D-46F6-B920-529BEF2B2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9A325-4C28-4126-BBDD-60A602973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89CF2-C6D9-4A09-B90C-7884FA19E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6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2C73A5-4B88-42CE-8457-C17268FE4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2F46E-27BB-4E0C-B414-58DFB1F3C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F0B96-E085-42EB-87B6-8A78A2AD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A921D-1D39-404D-A29D-4A279B781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52237-5CF4-4C6A-95E7-F247E830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7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1BF6-D2F1-4958-803F-570EA339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23A9A-3E77-4823-ABF3-C6FFDC189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7302F-1CB0-4B5E-AB5C-64F1634C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87555-3B5D-4B5C-8A7B-7C3E8908D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0C42C-2BD7-4509-B8BB-3E99F54F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7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DB7D-7791-4591-BEBA-C450D034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04D2A-2118-4987-927F-F397DE71B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4464-2A89-4576-93D6-D9D10689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7BD89-3384-4F08-AB14-DA9E4941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CE274-84E7-4D27-9D2E-A58329E2D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01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0E00-6A47-4962-80FD-E9F5978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EB624-65D3-47B3-8640-01D9D44AF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EB804-F99F-49B3-B382-880E6138E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1BCEA-B9D6-4B25-8A97-83663916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768C6-3A28-4570-BE7A-C1E5B098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10380-6484-46DF-83FC-F7D51311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78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66A7-ABAF-413F-BEC4-6EA85AD87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6E8A9-8AC2-4E54-9B8E-C6F8C5050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DAF3AF-2C2C-477B-8024-BFFABE65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641B57-79F9-47B8-93F9-ADD9EC3BA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1ABB5-6156-45B0-99F5-8CD0B87B7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D03936-0464-47A6-8C9A-7F74396A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EEED96-F6A6-4E3F-8440-8B44D178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E51805-8395-4D60-8062-364B14A1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7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B529-F76E-4F56-812D-344BF0205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08B432-2340-49FF-B124-2A5D7777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B7D2C-18FD-41E0-8125-FA15FD7B7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4A673-2243-41F0-AC9F-DFEF7950C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7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26BAD-E6B9-4DD6-8383-9831EBB9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B1729C-044D-46F2-8076-DBBD5B29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F403D-E58A-4BB1-B877-3564CF44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7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6483E-032F-4337-A3B0-DB5DB29B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A9105-6FCF-4155-8104-0B83F3780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ABA71-C9D2-4BF2-9458-54F9CC058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8E5A1-0F4F-4D24-8941-00B527881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24388-A770-4A27-947D-B5B09719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68510-5402-4DC1-AFD9-6C8DF0C4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68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7DCD-44DC-4920-AB76-268373F6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E1F1C1-8750-4BD5-A08E-34022DCCE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A58A4-6CAF-44E3-A433-48C01F7F3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C0913-FCF7-42FE-B437-1E7679E59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04E06B-D8B7-4F0A-B6B0-E04D2BAD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A7E8A-52A8-42FD-873D-2DB99A38F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7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2F3536-DC09-4A04-B89D-8AED35A54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9408B-5382-4948-B2AA-292702005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F860-52A9-4E92-88B7-9CDF156061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00BD2-2AC9-4F56-BAF0-811A111B0365}" type="datetimeFigureOut">
              <a:rPr lang="en-GB" smtClean="0"/>
              <a:t>13/09/2021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49A13-B568-44CA-B6AE-99165293B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DC695-E83E-499B-B4CA-3B43FC7E3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7373E-305F-439D-B626-F6CD68F676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76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2" action="ppaction://hlinksldjump"/>
            <a:extLst>
              <a:ext uri="{FF2B5EF4-FFF2-40B4-BE49-F238E27FC236}">
                <a16:creationId xmlns:a16="http://schemas.microsoft.com/office/drawing/2014/main" id="{98A5F20A-10FA-4C64-8ADD-778F2AB13BC6}"/>
              </a:ext>
            </a:extLst>
          </p:cNvPr>
          <p:cNvSpPr/>
          <p:nvPr/>
        </p:nvSpPr>
        <p:spPr>
          <a:xfrm>
            <a:off x="822121" y="1753299"/>
            <a:ext cx="1040239" cy="21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1</a:t>
            </a:r>
          </a:p>
        </p:txBody>
      </p:sp>
      <p:sp>
        <p:nvSpPr>
          <p:cNvPr id="3" name="Rectangle: Rounded Corners 2">
            <a:hlinkClick r:id="rId3" action="ppaction://hlinksldjump"/>
            <a:extLst>
              <a:ext uri="{FF2B5EF4-FFF2-40B4-BE49-F238E27FC236}">
                <a16:creationId xmlns:a16="http://schemas.microsoft.com/office/drawing/2014/main" id="{D54F99CE-3543-45C9-AB8A-A8A0E2265A4F}"/>
              </a:ext>
            </a:extLst>
          </p:cNvPr>
          <p:cNvSpPr/>
          <p:nvPr/>
        </p:nvSpPr>
        <p:spPr>
          <a:xfrm>
            <a:off x="822121" y="2435605"/>
            <a:ext cx="1040239" cy="21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2</a:t>
            </a:r>
          </a:p>
        </p:txBody>
      </p:sp>
      <p:sp>
        <p:nvSpPr>
          <p:cNvPr id="4" name="Rectangle: Rounded Corners 3">
            <a:hlinkClick r:id="rId4" action="ppaction://hlinksldjump"/>
            <a:extLst>
              <a:ext uri="{FF2B5EF4-FFF2-40B4-BE49-F238E27FC236}">
                <a16:creationId xmlns:a16="http://schemas.microsoft.com/office/drawing/2014/main" id="{7D6031EF-0A22-4BBC-9419-5B757B061F9C}"/>
              </a:ext>
            </a:extLst>
          </p:cNvPr>
          <p:cNvSpPr/>
          <p:nvPr/>
        </p:nvSpPr>
        <p:spPr>
          <a:xfrm>
            <a:off x="822118" y="4499995"/>
            <a:ext cx="1040239" cy="21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5</a:t>
            </a:r>
          </a:p>
        </p:txBody>
      </p:sp>
      <p:sp>
        <p:nvSpPr>
          <p:cNvPr id="5" name="Rectangle: Rounded Corners 4">
            <a:hlinkClick r:id="rId5" action="ppaction://hlinksldjump"/>
            <a:extLst>
              <a:ext uri="{FF2B5EF4-FFF2-40B4-BE49-F238E27FC236}">
                <a16:creationId xmlns:a16="http://schemas.microsoft.com/office/drawing/2014/main" id="{60B9BB04-A0E8-434E-9BF8-E4EE0883D9F9}"/>
              </a:ext>
            </a:extLst>
          </p:cNvPr>
          <p:cNvSpPr/>
          <p:nvPr/>
        </p:nvSpPr>
        <p:spPr>
          <a:xfrm>
            <a:off x="822117" y="5197679"/>
            <a:ext cx="1040239" cy="21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6</a:t>
            </a:r>
          </a:p>
        </p:txBody>
      </p:sp>
      <p:sp>
        <p:nvSpPr>
          <p:cNvPr id="6" name="Rectangle: Rounded Corners 5">
            <a:hlinkClick r:id="rId6" action="ppaction://hlinksldjump"/>
            <a:extLst>
              <a:ext uri="{FF2B5EF4-FFF2-40B4-BE49-F238E27FC236}">
                <a16:creationId xmlns:a16="http://schemas.microsoft.com/office/drawing/2014/main" id="{4D8426FC-F4FC-4B6C-A25A-1B3AACAD05F7}"/>
              </a:ext>
            </a:extLst>
          </p:cNvPr>
          <p:cNvSpPr/>
          <p:nvPr/>
        </p:nvSpPr>
        <p:spPr>
          <a:xfrm>
            <a:off x="822119" y="3104627"/>
            <a:ext cx="1040239" cy="21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3</a:t>
            </a:r>
          </a:p>
        </p:txBody>
      </p:sp>
      <p:sp>
        <p:nvSpPr>
          <p:cNvPr id="7" name="Rectangle: Rounded Corners 6">
            <a:hlinkClick r:id="rId7" action="ppaction://hlinksldjump"/>
            <a:extLst>
              <a:ext uri="{FF2B5EF4-FFF2-40B4-BE49-F238E27FC236}">
                <a16:creationId xmlns:a16="http://schemas.microsoft.com/office/drawing/2014/main" id="{A793A14F-1345-4D43-8DC4-938A8BAD6D1E}"/>
              </a:ext>
            </a:extLst>
          </p:cNvPr>
          <p:cNvSpPr/>
          <p:nvPr/>
        </p:nvSpPr>
        <p:spPr>
          <a:xfrm>
            <a:off x="822118" y="3802311"/>
            <a:ext cx="1040239" cy="21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4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DA88DC0-A64E-4872-A8FF-C1D8DE0B8706}"/>
              </a:ext>
            </a:extLst>
          </p:cNvPr>
          <p:cNvSpPr/>
          <p:nvPr/>
        </p:nvSpPr>
        <p:spPr>
          <a:xfrm>
            <a:off x="933061" y="429208"/>
            <a:ext cx="10730204" cy="559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Content of the presentation</a:t>
            </a:r>
          </a:p>
        </p:txBody>
      </p:sp>
    </p:spTree>
    <p:extLst>
      <p:ext uri="{BB962C8B-B14F-4D97-AF65-F5344CB8AC3E}">
        <p14:creationId xmlns:p14="http://schemas.microsoft.com/office/powerpoint/2010/main" val="747556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1CA3-F332-4976-884A-9E766B18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>
                <a:highlight>
                  <a:srgbClr val="FFFF00"/>
                </a:highlight>
              </a:rPr>
              <a:t>Power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1542A-B3C0-4FF2-A554-C87232BB8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Add slides</a:t>
            </a:r>
          </a:p>
          <a:p>
            <a:pPr>
              <a:buFontTx/>
              <a:buChar char="-"/>
            </a:pPr>
            <a:r>
              <a:rPr lang="en-GB" dirty="0"/>
              <a:t>Create hyperlinks (structure)</a:t>
            </a:r>
          </a:p>
          <a:p>
            <a:pPr>
              <a:buFontTx/>
              <a:buChar char="-"/>
            </a:pPr>
            <a:r>
              <a:rPr lang="en-GB" dirty="0"/>
              <a:t>Add animation</a:t>
            </a:r>
          </a:p>
          <a:p>
            <a:pPr>
              <a:buFontTx/>
              <a:buChar char="-"/>
            </a:pPr>
            <a:r>
              <a:rPr lang="en-GB" dirty="0"/>
              <a:t>Editing</a:t>
            </a:r>
          </a:p>
          <a:p>
            <a:pPr>
              <a:buFontTx/>
              <a:buChar char="-"/>
            </a:pPr>
            <a:r>
              <a:rPr lang="en-GB" dirty="0"/>
              <a:t>Insert picture</a:t>
            </a:r>
          </a:p>
          <a:p>
            <a:pPr>
              <a:buFontTx/>
              <a:buChar char="-"/>
            </a:pPr>
            <a:r>
              <a:rPr lang="en-GB" dirty="0"/>
              <a:t>Change background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12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2" action="ppaction://hlinksldjump"/>
            <a:extLst>
              <a:ext uri="{FF2B5EF4-FFF2-40B4-BE49-F238E27FC236}">
                <a16:creationId xmlns:a16="http://schemas.microsoft.com/office/drawing/2014/main" id="{98A5F20A-10FA-4C64-8ADD-778F2AB13BC6}"/>
              </a:ext>
            </a:extLst>
          </p:cNvPr>
          <p:cNvSpPr/>
          <p:nvPr/>
        </p:nvSpPr>
        <p:spPr>
          <a:xfrm>
            <a:off x="822121" y="1753299"/>
            <a:ext cx="1040239" cy="2132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1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4F99CE-3543-45C9-AB8A-A8A0E2265A4F}"/>
              </a:ext>
            </a:extLst>
          </p:cNvPr>
          <p:cNvSpPr/>
          <p:nvPr/>
        </p:nvSpPr>
        <p:spPr>
          <a:xfrm>
            <a:off x="822121" y="243560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6031EF-0A22-4BBC-9419-5B757B061F9C}"/>
              </a:ext>
            </a:extLst>
          </p:cNvPr>
          <p:cNvSpPr/>
          <p:nvPr/>
        </p:nvSpPr>
        <p:spPr>
          <a:xfrm>
            <a:off x="822118" y="449999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9BB04-A0E8-434E-9BF8-E4EE0883D9F9}"/>
              </a:ext>
            </a:extLst>
          </p:cNvPr>
          <p:cNvSpPr/>
          <p:nvPr/>
        </p:nvSpPr>
        <p:spPr>
          <a:xfrm>
            <a:off x="822117" y="519767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8426FC-F4FC-4B6C-A25A-1B3AACAD05F7}"/>
              </a:ext>
            </a:extLst>
          </p:cNvPr>
          <p:cNvSpPr/>
          <p:nvPr/>
        </p:nvSpPr>
        <p:spPr>
          <a:xfrm>
            <a:off x="822119" y="3104627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793A14F-1345-4D43-8DC4-938A8BAD6D1E}"/>
              </a:ext>
            </a:extLst>
          </p:cNvPr>
          <p:cNvSpPr/>
          <p:nvPr/>
        </p:nvSpPr>
        <p:spPr>
          <a:xfrm>
            <a:off x="822118" y="3802311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4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BCFC781-C266-4AEF-B14B-356F7E4C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641" y="365126"/>
            <a:ext cx="8811237" cy="67511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AABAD24-C3AB-48EB-BC7B-079B888D9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8642" y="1459684"/>
            <a:ext cx="8811237" cy="440422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B7958E-9AF5-4EAE-ACA8-42C0CA2C344F}"/>
              </a:ext>
            </a:extLst>
          </p:cNvPr>
          <p:cNvSpPr/>
          <p:nvPr/>
        </p:nvSpPr>
        <p:spPr>
          <a:xfrm>
            <a:off x="2558641" y="1459684"/>
            <a:ext cx="8811237" cy="440422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2928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A5F20A-10FA-4C64-8ADD-778F2AB13BC6}"/>
              </a:ext>
            </a:extLst>
          </p:cNvPr>
          <p:cNvSpPr/>
          <p:nvPr/>
        </p:nvSpPr>
        <p:spPr>
          <a:xfrm>
            <a:off x="822121" y="175329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1</a:t>
            </a:r>
          </a:p>
        </p:txBody>
      </p:sp>
      <p:sp>
        <p:nvSpPr>
          <p:cNvPr id="3" name="Rectangle: Rounded Corners 2">
            <a:hlinkClick r:id="rId2" action="ppaction://hlinksldjump"/>
            <a:extLst>
              <a:ext uri="{FF2B5EF4-FFF2-40B4-BE49-F238E27FC236}">
                <a16:creationId xmlns:a16="http://schemas.microsoft.com/office/drawing/2014/main" id="{D54F99CE-3543-45C9-AB8A-A8A0E2265A4F}"/>
              </a:ext>
            </a:extLst>
          </p:cNvPr>
          <p:cNvSpPr/>
          <p:nvPr/>
        </p:nvSpPr>
        <p:spPr>
          <a:xfrm>
            <a:off x="822121" y="2435605"/>
            <a:ext cx="1040239" cy="2132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6031EF-0A22-4BBC-9419-5B757B061F9C}"/>
              </a:ext>
            </a:extLst>
          </p:cNvPr>
          <p:cNvSpPr/>
          <p:nvPr/>
        </p:nvSpPr>
        <p:spPr>
          <a:xfrm>
            <a:off x="822118" y="449999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9BB04-A0E8-434E-9BF8-E4EE0883D9F9}"/>
              </a:ext>
            </a:extLst>
          </p:cNvPr>
          <p:cNvSpPr/>
          <p:nvPr/>
        </p:nvSpPr>
        <p:spPr>
          <a:xfrm>
            <a:off x="822117" y="519767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8426FC-F4FC-4B6C-A25A-1B3AACAD05F7}"/>
              </a:ext>
            </a:extLst>
          </p:cNvPr>
          <p:cNvSpPr/>
          <p:nvPr/>
        </p:nvSpPr>
        <p:spPr>
          <a:xfrm>
            <a:off x="822119" y="3104627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793A14F-1345-4D43-8DC4-938A8BAD6D1E}"/>
              </a:ext>
            </a:extLst>
          </p:cNvPr>
          <p:cNvSpPr/>
          <p:nvPr/>
        </p:nvSpPr>
        <p:spPr>
          <a:xfrm>
            <a:off x="822118" y="3802311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4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BCFC781-C266-4AEF-B14B-356F7E4C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641" y="365126"/>
            <a:ext cx="8811237" cy="67511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A749F79-6111-42F7-A2B4-8174D910B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050" y="1458913"/>
            <a:ext cx="8810625" cy="44053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140880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A5F20A-10FA-4C64-8ADD-778F2AB13BC6}"/>
              </a:ext>
            </a:extLst>
          </p:cNvPr>
          <p:cNvSpPr/>
          <p:nvPr/>
        </p:nvSpPr>
        <p:spPr>
          <a:xfrm>
            <a:off x="822121" y="175329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1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4F99CE-3543-45C9-AB8A-A8A0E2265A4F}"/>
              </a:ext>
            </a:extLst>
          </p:cNvPr>
          <p:cNvSpPr/>
          <p:nvPr/>
        </p:nvSpPr>
        <p:spPr>
          <a:xfrm>
            <a:off x="822121" y="243560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6031EF-0A22-4BBC-9419-5B757B061F9C}"/>
              </a:ext>
            </a:extLst>
          </p:cNvPr>
          <p:cNvSpPr/>
          <p:nvPr/>
        </p:nvSpPr>
        <p:spPr>
          <a:xfrm>
            <a:off x="822118" y="449999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9BB04-A0E8-434E-9BF8-E4EE0883D9F9}"/>
              </a:ext>
            </a:extLst>
          </p:cNvPr>
          <p:cNvSpPr/>
          <p:nvPr/>
        </p:nvSpPr>
        <p:spPr>
          <a:xfrm>
            <a:off x="822117" y="519767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6</a:t>
            </a:r>
          </a:p>
        </p:txBody>
      </p:sp>
      <p:sp>
        <p:nvSpPr>
          <p:cNvPr id="6" name="Rectangle: Rounded Corners 5">
            <a:hlinkClick r:id="rId2" action="ppaction://hlinksldjump"/>
            <a:extLst>
              <a:ext uri="{FF2B5EF4-FFF2-40B4-BE49-F238E27FC236}">
                <a16:creationId xmlns:a16="http://schemas.microsoft.com/office/drawing/2014/main" id="{4D8426FC-F4FC-4B6C-A25A-1B3AACAD05F7}"/>
              </a:ext>
            </a:extLst>
          </p:cNvPr>
          <p:cNvSpPr/>
          <p:nvPr/>
        </p:nvSpPr>
        <p:spPr>
          <a:xfrm>
            <a:off x="822119" y="3104627"/>
            <a:ext cx="1040239" cy="2132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793A14F-1345-4D43-8DC4-938A8BAD6D1E}"/>
              </a:ext>
            </a:extLst>
          </p:cNvPr>
          <p:cNvSpPr/>
          <p:nvPr/>
        </p:nvSpPr>
        <p:spPr>
          <a:xfrm>
            <a:off x="822118" y="3802311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4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BCFC781-C266-4AEF-B14B-356F7E4C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641" y="365126"/>
            <a:ext cx="8811237" cy="67511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E27605B-64B8-4CEE-BC23-C9526C29A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050" y="1458913"/>
            <a:ext cx="8810625" cy="44053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62374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2" action="ppaction://hlinksldjump"/>
            <a:extLst>
              <a:ext uri="{FF2B5EF4-FFF2-40B4-BE49-F238E27FC236}">
                <a16:creationId xmlns:a16="http://schemas.microsoft.com/office/drawing/2014/main" id="{98A5F20A-10FA-4C64-8ADD-778F2AB13BC6}"/>
              </a:ext>
            </a:extLst>
          </p:cNvPr>
          <p:cNvSpPr/>
          <p:nvPr/>
        </p:nvSpPr>
        <p:spPr>
          <a:xfrm>
            <a:off x="822121" y="175329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1</a:t>
            </a:r>
          </a:p>
        </p:txBody>
      </p:sp>
      <p:sp>
        <p:nvSpPr>
          <p:cNvPr id="3" name="Rectangle: Rounded Corners 2">
            <a:hlinkClick r:id="rId2" action="ppaction://hlinksldjump"/>
            <a:extLst>
              <a:ext uri="{FF2B5EF4-FFF2-40B4-BE49-F238E27FC236}">
                <a16:creationId xmlns:a16="http://schemas.microsoft.com/office/drawing/2014/main" id="{D54F99CE-3543-45C9-AB8A-A8A0E2265A4F}"/>
              </a:ext>
            </a:extLst>
          </p:cNvPr>
          <p:cNvSpPr/>
          <p:nvPr/>
        </p:nvSpPr>
        <p:spPr>
          <a:xfrm>
            <a:off x="822121" y="243560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6031EF-0A22-4BBC-9419-5B757B061F9C}"/>
              </a:ext>
            </a:extLst>
          </p:cNvPr>
          <p:cNvSpPr/>
          <p:nvPr/>
        </p:nvSpPr>
        <p:spPr>
          <a:xfrm>
            <a:off x="822118" y="449999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9BB04-A0E8-434E-9BF8-E4EE0883D9F9}"/>
              </a:ext>
            </a:extLst>
          </p:cNvPr>
          <p:cNvSpPr/>
          <p:nvPr/>
        </p:nvSpPr>
        <p:spPr>
          <a:xfrm>
            <a:off x="822117" y="519767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6</a:t>
            </a:r>
          </a:p>
        </p:txBody>
      </p:sp>
      <p:sp>
        <p:nvSpPr>
          <p:cNvPr id="6" name="Rectangle: Rounded Corners 5">
            <a:hlinkClick r:id="rId2" action="ppaction://hlinksldjump"/>
            <a:extLst>
              <a:ext uri="{FF2B5EF4-FFF2-40B4-BE49-F238E27FC236}">
                <a16:creationId xmlns:a16="http://schemas.microsoft.com/office/drawing/2014/main" id="{4D8426FC-F4FC-4B6C-A25A-1B3AACAD05F7}"/>
              </a:ext>
            </a:extLst>
          </p:cNvPr>
          <p:cNvSpPr/>
          <p:nvPr/>
        </p:nvSpPr>
        <p:spPr>
          <a:xfrm>
            <a:off x="822119" y="3104627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3</a:t>
            </a:r>
          </a:p>
        </p:txBody>
      </p:sp>
      <p:sp>
        <p:nvSpPr>
          <p:cNvPr id="7" name="Rectangle: Rounded Corners 6">
            <a:hlinkClick r:id="rId2" action="ppaction://hlinksldjump"/>
            <a:extLst>
              <a:ext uri="{FF2B5EF4-FFF2-40B4-BE49-F238E27FC236}">
                <a16:creationId xmlns:a16="http://schemas.microsoft.com/office/drawing/2014/main" id="{A793A14F-1345-4D43-8DC4-938A8BAD6D1E}"/>
              </a:ext>
            </a:extLst>
          </p:cNvPr>
          <p:cNvSpPr/>
          <p:nvPr/>
        </p:nvSpPr>
        <p:spPr>
          <a:xfrm>
            <a:off x="822118" y="3802311"/>
            <a:ext cx="1040239" cy="2132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4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BCFC781-C266-4AEF-B14B-356F7E4C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641" y="365126"/>
            <a:ext cx="8811237" cy="67511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7AC7B8B-5E59-4FF4-B60B-03DE81D40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050" y="1458913"/>
            <a:ext cx="8810625" cy="44053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Chapter 4</a:t>
            </a:r>
          </a:p>
        </p:txBody>
      </p:sp>
    </p:spTree>
    <p:extLst>
      <p:ext uri="{BB962C8B-B14F-4D97-AF65-F5344CB8AC3E}">
        <p14:creationId xmlns:p14="http://schemas.microsoft.com/office/powerpoint/2010/main" val="251794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A5F20A-10FA-4C64-8ADD-778F2AB13BC6}"/>
              </a:ext>
            </a:extLst>
          </p:cNvPr>
          <p:cNvSpPr/>
          <p:nvPr/>
        </p:nvSpPr>
        <p:spPr>
          <a:xfrm>
            <a:off x="822121" y="175329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1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4F99CE-3543-45C9-AB8A-A8A0E2265A4F}"/>
              </a:ext>
            </a:extLst>
          </p:cNvPr>
          <p:cNvSpPr/>
          <p:nvPr/>
        </p:nvSpPr>
        <p:spPr>
          <a:xfrm>
            <a:off x="822121" y="243560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2</a:t>
            </a:r>
          </a:p>
        </p:txBody>
      </p:sp>
      <p:sp>
        <p:nvSpPr>
          <p:cNvPr id="4" name="Rectangle: Rounded Corners 3">
            <a:hlinkClick r:id="rId2" action="ppaction://hlinksldjump"/>
            <a:extLst>
              <a:ext uri="{FF2B5EF4-FFF2-40B4-BE49-F238E27FC236}">
                <a16:creationId xmlns:a16="http://schemas.microsoft.com/office/drawing/2014/main" id="{7D6031EF-0A22-4BBC-9419-5B757B061F9C}"/>
              </a:ext>
            </a:extLst>
          </p:cNvPr>
          <p:cNvSpPr/>
          <p:nvPr/>
        </p:nvSpPr>
        <p:spPr>
          <a:xfrm>
            <a:off x="822118" y="4499995"/>
            <a:ext cx="1040239" cy="2132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0B9BB04-A0E8-434E-9BF8-E4EE0883D9F9}"/>
              </a:ext>
            </a:extLst>
          </p:cNvPr>
          <p:cNvSpPr/>
          <p:nvPr/>
        </p:nvSpPr>
        <p:spPr>
          <a:xfrm>
            <a:off x="822117" y="519767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8426FC-F4FC-4B6C-A25A-1B3AACAD05F7}"/>
              </a:ext>
            </a:extLst>
          </p:cNvPr>
          <p:cNvSpPr/>
          <p:nvPr/>
        </p:nvSpPr>
        <p:spPr>
          <a:xfrm>
            <a:off x="822119" y="3104627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793A14F-1345-4D43-8DC4-938A8BAD6D1E}"/>
              </a:ext>
            </a:extLst>
          </p:cNvPr>
          <p:cNvSpPr/>
          <p:nvPr/>
        </p:nvSpPr>
        <p:spPr>
          <a:xfrm>
            <a:off x="822118" y="3802311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4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BCFC781-C266-4AEF-B14B-356F7E4C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641" y="365126"/>
            <a:ext cx="8811237" cy="67511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72A18F9-C567-4EDC-8EB9-43A5662FF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050" y="1458913"/>
            <a:ext cx="8810625" cy="44053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2391455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8A5F20A-10FA-4C64-8ADD-778F2AB13BC6}"/>
              </a:ext>
            </a:extLst>
          </p:cNvPr>
          <p:cNvSpPr/>
          <p:nvPr/>
        </p:nvSpPr>
        <p:spPr>
          <a:xfrm>
            <a:off x="822121" y="1753299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1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54F99CE-3543-45C9-AB8A-A8A0E2265A4F}"/>
              </a:ext>
            </a:extLst>
          </p:cNvPr>
          <p:cNvSpPr/>
          <p:nvPr/>
        </p:nvSpPr>
        <p:spPr>
          <a:xfrm>
            <a:off x="822121" y="243560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2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6031EF-0A22-4BBC-9419-5B757B061F9C}"/>
              </a:ext>
            </a:extLst>
          </p:cNvPr>
          <p:cNvSpPr/>
          <p:nvPr/>
        </p:nvSpPr>
        <p:spPr>
          <a:xfrm>
            <a:off x="822118" y="4499995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5</a:t>
            </a:r>
          </a:p>
        </p:txBody>
      </p:sp>
      <p:sp>
        <p:nvSpPr>
          <p:cNvPr id="5" name="Rectangle: Rounded Corners 4">
            <a:hlinkClick r:id="rId2" action="ppaction://hlinksldjump"/>
            <a:extLst>
              <a:ext uri="{FF2B5EF4-FFF2-40B4-BE49-F238E27FC236}">
                <a16:creationId xmlns:a16="http://schemas.microsoft.com/office/drawing/2014/main" id="{60B9BB04-A0E8-434E-9BF8-E4EE0883D9F9}"/>
              </a:ext>
            </a:extLst>
          </p:cNvPr>
          <p:cNvSpPr/>
          <p:nvPr/>
        </p:nvSpPr>
        <p:spPr>
          <a:xfrm>
            <a:off x="822117" y="5197679"/>
            <a:ext cx="1040239" cy="2132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6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8426FC-F4FC-4B6C-A25A-1B3AACAD05F7}"/>
              </a:ext>
            </a:extLst>
          </p:cNvPr>
          <p:cNvSpPr/>
          <p:nvPr/>
        </p:nvSpPr>
        <p:spPr>
          <a:xfrm>
            <a:off x="822119" y="3104627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3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793A14F-1345-4D43-8DC4-938A8BAD6D1E}"/>
              </a:ext>
            </a:extLst>
          </p:cNvPr>
          <p:cNvSpPr/>
          <p:nvPr/>
        </p:nvSpPr>
        <p:spPr>
          <a:xfrm>
            <a:off x="822118" y="3802311"/>
            <a:ext cx="1040239" cy="213220"/>
          </a:xfrm>
          <a:prstGeom prst="round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Chapter 4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BCFC781-C266-4AEF-B14B-356F7E4C2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641" y="365126"/>
            <a:ext cx="8811237" cy="67511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92E9C71-F3F8-4C71-BA30-E8CBBBFA9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050" y="1458913"/>
            <a:ext cx="8810625" cy="440531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367027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C7F2CD-8224-4538-B797-9217F4A87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>
                <a:highlight>
                  <a:srgbClr val="FFFF00"/>
                </a:highlight>
              </a:rPr>
              <a:t>Excel test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AFDCF-EAB9-4B3E-940B-8EC316EB8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Absolute cell referencing ($)</a:t>
            </a:r>
          </a:p>
          <a:p>
            <a:pPr>
              <a:buFontTx/>
              <a:buChar char="-"/>
            </a:pPr>
            <a:r>
              <a:rPr lang="en-GB" dirty="0"/>
              <a:t>Pivot Chart and Table (Bar chart data, pie chart)</a:t>
            </a:r>
          </a:p>
          <a:p>
            <a:pPr>
              <a:buFontTx/>
              <a:buChar char="-"/>
            </a:pPr>
            <a:r>
              <a:rPr lang="en-GB" dirty="0"/>
              <a:t>Scatter plot</a:t>
            </a:r>
          </a:p>
          <a:p>
            <a:pPr>
              <a:buFontTx/>
              <a:buChar char="-"/>
            </a:pPr>
            <a:r>
              <a:rPr lang="en-GB" dirty="0"/>
              <a:t>If, count, sum, </a:t>
            </a:r>
            <a:r>
              <a:rPr lang="en-GB" dirty="0" err="1"/>
              <a:t>countif</a:t>
            </a:r>
            <a:r>
              <a:rPr lang="en-GB" dirty="0"/>
              <a:t>, var, </a:t>
            </a:r>
            <a:r>
              <a:rPr lang="en-GB" dirty="0" err="1"/>
              <a:t>stdev</a:t>
            </a:r>
            <a:r>
              <a:rPr lang="en-GB" dirty="0"/>
              <a:t>, average, median, mode etc. (using in-built functions and ‘manually’)</a:t>
            </a:r>
          </a:p>
          <a:p>
            <a:pPr>
              <a:buFontTx/>
              <a:buChar char="-"/>
            </a:pPr>
            <a:r>
              <a:rPr lang="en-GB" dirty="0" err="1"/>
              <a:t>Vlookup</a:t>
            </a:r>
            <a:endParaRPr lang="en-GB" dirty="0"/>
          </a:p>
          <a:p>
            <a:pPr>
              <a:buFontTx/>
              <a:buChar char="-"/>
            </a:pPr>
            <a:r>
              <a:rPr lang="en-GB" dirty="0"/>
              <a:t>Modelling</a:t>
            </a:r>
          </a:p>
          <a:p>
            <a:pPr>
              <a:buFontTx/>
              <a:buChar char="-"/>
            </a:pPr>
            <a:r>
              <a:rPr lang="en-GB" dirty="0"/>
              <a:t>Editing</a:t>
            </a:r>
          </a:p>
        </p:txBody>
      </p:sp>
    </p:spTree>
    <p:extLst>
      <p:ext uri="{BB962C8B-B14F-4D97-AF65-F5344CB8AC3E}">
        <p14:creationId xmlns:p14="http://schemas.microsoft.com/office/powerpoint/2010/main" val="1157326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B1C4-2CD8-40B7-9AD2-9E116442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>
                <a:highlight>
                  <a:srgbClr val="FFFF00"/>
                </a:highlight>
              </a:rPr>
              <a:t>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788A7-31A1-4A32-9A9D-2EF2EB29F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Title page</a:t>
            </a:r>
          </a:p>
          <a:p>
            <a:pPr>
              <a:buFontTx/>
              <a:buChar char="-"/>
            </a:pPr>
            <a:r>
              <a:rPr lang="en-GB" dirty="0"/>
              <a:t>Contents</a:t>
            </a:r>
          </a:p>
          <a:p>
            <a:pPr>
              <a:buFontTx/>
              <a:buChar char="-"/>
            </a:pPr>
            <a:r>
              <a:rPr lang="en-GB" dirty="0"/>
              <a:t>References and citation</a:t>
            </a:r>
          </a:p>
          <a:p>
            <a:pPr>
              <a:buFontTx/>
              <a:buChar char="-"/>
            </a:pPr>
            <a:r>
              <a:rPr lang="en-GB" dirty="0"/>
              <a:t>Page numbers</a:t>
            </a:r>
          </a:p>
          <a:p>
            <a:pPr>
              <a:buFontTx/>
              <a:buChar char="-"/>
            </a:pPr>
            <a:r>
              <a:rPr lang="en-GB" dirty="0"/>
              <a:t>Footnotes</a:t>
            </a:r>
          </a:p>
          <a:p>
            <a:pPr>
              <a:buFontTx/>
              <a:buChar char="-"/>
            </a:pPr>
            <a:r>
              <a:rPr lang="en-GB" dirty="0"/>
              <a:t>Captions (figures and tables)</a:t>
            </a:r>
          </a:p>
          <a:p>
            <a:pPr>
              <a:buFontTx/>
              <a:buChar char="-"/>
            </a:pPr>
            <a:r>
              <a:rPr lang="en-GB" dirty="0"/>
              <a:t>Headers and footers</a:t>
            </a:r>
          </a:p>
          <a:p>
            <a:pPr>
              <a:buFontTx/>
              <a:buChar char="-"/>
            </a:pPr>
            <a:r>
              <a:rPr lang="en-GB" dirty="0"/>
              <a:t>Editing </a:t>
            </a:r>
          </a:p>
        </p:txBody>
      </p:sp>
    </p:spTree>
    <p:extLst>
      <p:ext uri="{BB962C8B-B14F-4D97-AF65-F5344CB8AC3E}">
        <p14:creationId xmlns:p14="http://schemas.microsoft.com/office/powerpoint/2010/main" val="232437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186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Excel test</vt:lpstr>
      <vt:lpstr>Word</vt:lpstr>
      <vt:lpstr>Power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 Stepanov</dc:creator>
  <cp:lastModifiedBy>Roman Stepanov</cp:lastModifiedBy>
  <cp:revision>1</cp:revision>
  <dcterms:created xsi:type="dcterms:W3CDTF">2021-09-13T14:23:00Z</dcterms:created>
  <dcterms:modified xsi:type="dcterms:W3CDTF">2021-09-13T15:15:16Z</dcterms:modified>
</cp:coreProperties>
</file>