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8" r:id="rId9"/>
    <p:sldId id="269" r:id="rId10"/>
    <p:sldId id="27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14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DDF76-1DA9-439E-BD05-360A0CDC2E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CEB018-0BEF-49AD-82AA-CB015C1A82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AD525C-54E7-46C7-89E9-BDBA6F139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0BD2-2AC9-4F56-BAF0-811A111B0365}" type="datetimeFigureOut">
              <a:rPr lang="en-GB" smtClean="0"/>
              <a:t>13/09/2021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17919-412B-44D8-A858-600E11823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2CBB1F-CB86-4F48-9B13-F8AD08A21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7373E-305F-439D-B626-F6CD68F676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4691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01886-106B-40A3-994F-DA584883C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3E52E8-D387-418E-BB89-3C11022A31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2A9DBC-960D-46F6-B920-529BEF2B2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0BD2-2AC9-4F56-BAF0-811A111B0365}" type="datetimeFigureOut">
              <a:rPr lang="en-GB" smtClean="0"/>
              <a:t>13/09/2021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39A325-4C28-4126-BBDD-60A602973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89CF2-C6D9-4A09-B90C-7884FA19E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7373E-305F-439D-B626-F6CD68F676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7668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2C73A5-4B88-42CE-8457-C17268FE4D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D2F46E-27BB-4E0C-B414-58DFB1F3C4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4F0B96-E085-42EB-87B6-8A78A2AD1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0BD2-2AC9-4F56-BAF0-811A111B0365}" type="datetimeFigureOut">
              <a:rPr lang="en-GB" smtClean="0"/>
              <a:t>13/09/2021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AA921D-1D39-404D-A29D-4A279B781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F52237-5CF4-4C6A-95E7-F247E830F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7373E-305F-439D-B626-F6CD68F676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976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B1BF6-D2F1-4958-803F-570EA339F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23A9A-3E77-4823-ABF3-C6FFDC189E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97302F-1CB0-4B5E-AB5C-64F1634C4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0BD2-2AC9-4F56-BAF0-811A111B0365}" type="datetimeFigureOut">
              <a:rPr lang="en-GB" smtClean="0"/>
              <a:t>13/09/2021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C87555-3B5D-4B5C-8A7B-7C3E8908D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70C42C-2BD7-4509-B8BB-3E99F54FB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7373E-305F-439D-B626-F6CD68F676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87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FDB7D-7791-4591-BEBA-C450D0349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E04D2A-2118-4987-927F-F397DE71B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6B4464-2A89-4576-93D6-D9D10689C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0BD2-2AC9-4F56-BAF0-811A111B0365}" type="datetimeFigureOut">
              <a:rPr lang="en-GB" smtClean="0"/>
              <a:t>13/09/2021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C7BD89-3384-4F08-AB14-DA9E4941F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0CE274-84E7-4D27-9D2E-A58329E2D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7373E-305F-439D-B626-F6CD68F676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019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E0E00-6A47-4962-80FD-E9F5978AE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EB624-65D3-47B3-8640-01D9D44AF9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7EB804-F99F-49B3-B382-880E6138EE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81BCEA-B9D6-4B25-8A97-836639166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0BD2-2AC9-4F56-BAF0-811A111B0365}" type="datetimeFigureOut">
              <a:rPr lang="en-GB" smtClean="0"/>
              <a:t>13/09/2021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C768C6-3A28-4570-BE7A-C1E5B098A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410380-6484-46DF-83FC-F7D513115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7373E-305F-439D-B626-F6CD68F676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780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866A7-ABAF-413F-BEC4-6EA85AD87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D6E8A9-8AC2-4E54-9B8E-C6F8C5050C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DAF3AF-2C2C-477B-8024-BFFABE65F9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641B57-79F9-47B8-93F9-ADD9EC3BAB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31ABB5-6156-45B0-99F5-8CD0B87B7B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D03936-0464-47A6-8C9A-7F74396A1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0BD2-2AC9-4F56-BAF0-811A111B0365}" type="datetimeFigureOut">
              <a:rPr lang="en-GB" smtClean="0"/>
              <a:t>13/09/2021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EEED96-F6A6-4E3F-8440-8B44D1783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E51805-8395-4D60-8062-364B14A17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7373E-305F-439D-B626-F6CD68F676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73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0B529-F76E-4F56-812D-344BF0205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08B432-2340-49FF-B124-2A5D7777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0BD2-2AC9-4F56-BAF0-811A111B0365}" type="datetimeFigureOut">
              <a:rPr lang="en-GB" smtClean="0"/>
              <a:t>13/09/2021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5B7D2C-18FD-41E0-8125-FA15FD7B7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34A673-2243-41F0-AC9F-DFEF7950C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7373E-305F-439D-B626-F6CD68F676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874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926BAD-E6B9-4DD6-8383-9831EBB98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0BD2-2AC9-4F56-BAF0-811A111B0365}" type="datetimeFigureOut">
              <a:rPr lang="en-GB" smtClean="0"/>
              <a:t>13/09/2021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B1729C-044D-46F2-8076-DBBD5B294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1F403D-E58A-4BB1-B877-3564CF442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7373E-305F-439D-B626-F6CD68F676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9472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6483E-032F-4337-A3B0-DB5DB29BA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A9105-6FCF-4155-8104-0B83F3780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CABA71-C9D2-4BF2-9458-54F9CC0588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F8E5A1-0F4F-4D24-8941-00B527881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0BD2-2AC9-4F56-BAF0-811A111B0365}" type="datetimeFigureOut">
              <a:rPr lang="en-GB" smtClean="0"/>
              <a:t>13/09/2021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424388-A770-4A27-947D-B5B09719E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168510-5402-4DC1-AFD9-6C8DF0C4A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7373E-305F-439D-B626-F6CD68F676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681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D7DCD-44DC-4920-AB76-268373F66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E1F1C1-8750-4BD5-A08E-34022DCCE4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DA58A4-6CAF-44E3-A433-48C01F7F31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EC0913-FCF7-42FE-B437-1E7679E59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0BD2-2AC9-4F56-BAF0-811A111B0365}" type="datetimeFigureOut">
              <a:rPr lang="en-GB" smtClean="0"/>
              <a:t>13/09/2021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04E06B-D8B7-4F0A-B6B0-E04D2BAD4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EA7E8A-52A8-42FD-873D-2DB99A38F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7373E-305F-439D-B626-F6CD68F676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175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2F3536-DC09-4A04-B89D-8AED35A54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D9408B-5382-4948-B2AA-292702005D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AF860-52A9-4E92-88B7-9CDF156061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00BD2-2AC9-4F56-BAF0-811A111B0365}" type="datetimeFigureOut">
              <a:rPr lang="en-GB" smtClean="0"/>
              <a:t>13/09/2021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B49A13-B568-44CA-B6AE-99165293B0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3DC695-E83E-499B-B4CA-3B43FC7E33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7373E-305F-439D-B626-F6CD68F676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769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5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hlinkClick r:id="rId2" action="ppaction://hlinksldjump"/>
            <a:extLst>
              <a:ext uri="{FF2B5EF4-FFF2-40B4-BE49-F238E27FC236}">
                <a16:creationId xmlns:a16="http://schemas.microsoft.com/office/drawing/2014/main" id="{98A5F20A-10FA-4C64-8ADD-778F2AB13BC6}"/>
              </a:ext>
            </a:extLst>
          </p:cNvPr>
          <p:cNvSpPr/>
          <p:nvPr/>
        </p:nvSpPr>
        <p:spPr>
          <a:xfrm>
            <a:off x="822121" y="1753299"/>
            <a:ext cx="1040239" cy="2132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Chapter 1</a:t>
            </a:r>
          </a:p>
        </p:txBody>
      </p:sp>
      <p:sp>
        <p:nvSpPr>
          <p:cNvPr id="3" name="Rectangle: Rounded Corners 2">
            <a:hlinkClick r:id="rId3" action="ppaction://hlinksldjump"/>
            <a:extLst>
              <a:ext uri="{FF2B5EF4-FFF2-40B4-BE49-F238E27FC236}">
                <a16:creationId xmlns:a16="http://schemas.microsoft.com/office/drawing/2014/main" id="{D54F99CE-3543-45C9-AB8A-A8A0E2265A4F}"/>
              </a:ext>
            </a:extLst>
          </p:cNvPr>
          <p:cNvSpPr/>
          <p:nvPr/>
        </p:nvSpPr>
        <p:spPr>
          <a:xfrm>
            <a:off x="822121" y="2435605"/>
            <a:ext cx="1040239" cy="2132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Chapter 2</a:t>
            </a:r>
          </a:p>
        </p:txBody>
      </p:sp>
      <p:sp>
        <p:nvSpPr>
          <p:cNvPr id="4" name="Rectangle: Rounded Corners 3">
            <a:hlinkClick r:id="rId4" action="ppaction://hlinksldjump"/>
            <a:extLst>
              <a:ext uri="{FF2B5EF4-FFF2-40B4-BE49-F238E27FC236}">
                <a16:creationId xmlns:a16="http://schemas.microsoft.com/office/drawing/2014/main" id="{7D6031EF-0A22-4BBC-9419-5B757B061F9C}"/>
              </a:ext>
            </a:extLst>
          </p:cNvPr>
          <p:cNvSpPr/>
          <p:nvPr/>
        </p:nvSpPr>
        <p:spPr>
          <a:xfrm>
            <a:off x="822118" y="4499995"/>
            <a:ext cx="1040239" cy="2132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Chapter 5</a:t>
            </a:r>
          </a:p>
        </p:txBody>
      </p:sp>
      <p:sp>
        <p:nvSpPr>
          <p:cNvPr id="5" name="Rectangle: Rounded Corners 4">
            <a:hlinkClick r:id="rId5" action="ppaction://hlinksldjump"/>
            <a:extLst>
              <a:ext uri="{FF2B5EF4-FFF2-40B4-BE49-F238E27FC236}">
                <a16:creationId xmlns:a16="http://schemas.microsoft.com/office/drawing/2014/main" id="{60B9BB04-A0E8-434E-9BF8-E4EE0883D9F9}"/>
              </a:ext>
            </a:extLst>
          </p:cNvPr>
          <p:cNvSpPr/>
          <p:nvPr/>
        </p:nvSpPr>
        <p:spPr>
          <a:xfrm>
            <a:off x="822117" y="5197679"/>
            <a:ext cx="1040239" cy="2132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Chapter 6</a:t>
            </a:r>
          </a:p>
        </p:txBody>
      </p:sp>
      <p:sp>
        <p:nvSpPr>
          <p:cNvPr id="6" name="Rectangle: Rounded Corners 5">
            <a:hlinkClick r:id="rId6" action="ppaction://hlinksldjump"/>
            <a:extLst>
              <a:ext uri="{FF2B5EF4-FFF2-40B4-BE49-F238E27FC236}">
                <a16:creationId xmlns:a16="http://schemas.microsoft.com/office/drawing/2014/main" id="{4D8426FC-F4FC-4B6C-A25A-1B3AACAD05F7}"/>
              </a:ext>
            </a:extLst>
          </p:cNvPr>
          <p:cNvSpPr/>
          <p:nvPr/>
        </p:nvSpPr>
        <p:spPr>
          <a:xfrm>
            <a:off x="822119" y="3104627"/>
            <a:ext cx="1040239" cy="2132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Chapter 3</a:t>
            </a:r>
          </a:p>
        </p:txBody>
      </p:sp>
      <p:sp>
        <p:nvSpPr>
          <p:cNvPr id="7" name="Rectangle: Rounded Corners 6">
            <a:hlinkClick r:id="rId7" action="ppaction://hlinksldjump"/>
            <a:extLst>
              <a:ext uri="{FF2B5EF4-FFF2-40B4-BE49-F238E27FC236}">
                <a16:creationId xmlns:a16="http://schemas.microsoft.com/office/drawing/2014/main" id="{A793A14F-1345-4D43-8DC4-938A8BAD6D1E}"/>
              </a:ext>
            </a:extLst>
          </p:cNvPr>
          <p:cNvSpPr/>
          <p:nvPr/>
        </p:nvSpPr>
        <p:spPr>
          <a:xfrm>
            <a:off x="822118" y="3802311"/>
            <a:ext cx="1040239" cy="2132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Chapter 4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DA88DC0-A64E-4872-A8FF-C1D8DE0B8706}"/>
              </a:ext>
            </a:extLst>
          </p:cNvPr>
          <p:cNvSpPr/>
          <p:nvPr/>
        </p:nvSpPr>
        <p:spPr>
          <a:xfrm>
            <a:off x="933061" y="429208"/>
            <a:ext cx="10730204" cy="5598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Content of the presentation</a:t>
            </a:r>
          </a:p>
        </p:txBody>
      </p:sp>
    </p:spTree>
    <p:extLst>
      <p:ext uri="{BB962C8B-B14F-4D97-AF65-F5344CB8AC3E}">
        <p14:creationId xmlns:p14="http://schemas.microsoft.com/office/powerpoint/2010/main" val="747556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41CA3-F332-4976-884A-9E766B18A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u="sng" dirty="0">
                <a:highlight>
                  <a:srgbClr val="FFFF00"/>
                </a:highlight>
              </a:rPr>
              <a:t>Power point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51542A-B3C0-4FF2-A554-C87232BB8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GB" dirty="0"/>
              <a:t>Add slides</a:t>
            </a:r>
          </a:p>
          <a:p>
            <a:pPr>
              <a:buFontTx/>
              <a:buChar char="-"/>
            </a:pPr>
            <a:r>
              <a:rPr lang="en-GB" dirty="0"/>
              <a:t>Create hyperlinks (structure)</a:t>
            </a:r>
          </a:p>
          <a:p>
            <a:pPr>
              <a:buFontTx/>
              <a:buChar char="-"/>
            </a:pPr>
            <a:r>
              <a:rPr lang="en-GB" dirty="0"/>
              <a:t>Add animation</a:t>
            </a:r>
          </a:p>
          <a:p>
            <a:pPr>
              <a:buFontTx/>
              <a:buChar char="-"/>
            </a:pPr>
            <a:r>
              <a:rPr lang="en-GB" dirty="0"/>
              <a:t>Editing</a:t>
            </a:r>
          </a:p>
          <a:p>
            <a:pPr>
              <a:buFontTx/>
              <a:buChar char="-"/>
            </a:pPr>
            <a:r>
              <a:rPr lang="en-GB" dirty="0"/>
              <a:t>Insert picture</a:t>
            </a:r>
          </a:p>
          <a:p>
            <a:pPr>
              <a:buFontTx/>
              <a:buChar char="-"/>
            </a:pPr>
            <a:r>
              <a:rPr lang="en-GB" dirty="0"/>
              <a:t>Change background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>
              <a:buFontTx/>
              <a:buChar char="-"/>
            </a:pPr>
            <a:endParaRPr lang="en-GB" dirty="0"/>
          </a:p>
          <a:p>
            <a:pPr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0124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hlinkClick r:id="rId2" action="ppaction://hlinksldjump"/>
            <a:extLst>
              <a:ext uri="{FF2B5EF4-FFF2-40B4-BE49-F238E27FC236}">
                <a16:creationId xmlns:a16="http://schemas.microsoft.com/office/drawing/2014/main" id="{98A5F20A-10FA-4C64-8ADD-778F2AB13BC6}"/>
              </a:ext>
            </a:extLst>
          </p:cNvPr>
          <p:cNvSpPr/>
          <p:nvPr/>
        </p:nvSpPr>
        <p:spPr>
          <a:xfrm>
            <a:off x="822121" y="1753299"/>
            <a:ext cx="1040239" cy="21322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Chapter 1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54F99CE-3543-45C9-AB8A-A8A0E2265A4F}"/>
              </a:ext>
            </a:extLst>
          </p:cNvPr>
          <p:cNvSpPr/>
          <p:nvPr/>
        </p:nvSpPr>
        <p:spPr>
          <a:xfrm>
            <a:off x="822121" y="2435605"/>
            <a:ext cx="1040239" cy="213220"/>
          </a:xfrm>
          <a:prstGeom prst="roundRect">
            <a:avLst/>
          </a:prstGeom>
          <a:solidFill>
            <a:schemeClr val="accent1">
              <a:alpha val="2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Chapter 2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D6031EF-0A22-4BBC-9419-5B757B061F9C}"/>
              </a:ext>
            </a:extLst>
          </p:cNvPr>
          <p:cNvSpPr/>
          <p:nvPr/>
        </p:nvSpPr>
        <p:spPr>
          <a:xfrm>
            <a:off x="822118" y="4499995"/>
            <a:ext cx="1040239" cy="213220"/>
          </a:xfrm>
          <a:prstGeom prst="roundRect">
            <a:avLst/>
          </a:prstGeom>
          <a:solidFill>
            <a:schemeClr val="accent1">
              <a:alpha val="2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Chapter 5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0B9BB04-A0E8-434E-9BF8-E4EE0883D9F9}"/>
              </a:ext>
            </a:extLst>
          </p:cNvPr>
          <p:cNvSpPr/>
          <p:nvPr/>
        </p:nvSpPr>
        <p:spPr>
          <a:xfrm>
            <a:off x="822117" y="5197679"/>
            <a:ext cx="1040239" cy="213220"/>
          </a:xfrm>
          <a:prstGeom prst="roundRect">
            <a:avLst/>
          </a:prstGeom>
          <a:solidFill>
            <a:schemeClr val="accent1">
              <a:alpha val="2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Chapter 6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D8426FC-F4FC-4B6C-A25A-1B3AACAD05F7}"/>
              </a:ext>
            </a:extLst>
          </p:cNvPr>
          <p:cNvSpPr/>
          <p:nvPr/>
        </p:nvSpPr>
        <p:spPr>
          <a:xfrm>
            <a:off x="822119" y="3104627"/>
            <a:ext cx="1040239" cy="213220"/>
          </a:xfrm>
          <a:prstGeom prst="roundRect">
            <a:avLst/>
          </a:prstGeom>
          <a:solidFill>
            <a:schemeClr val="accent1">
              <a:alpha val="2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Chapter 3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793A14F-1345-4D43-8DC4-938A8BAD6D1E}"/>
              </a:ext>
            </a:extLst>
          </p:cNvPr>
          <p:cNvSpPr/>
          <p:nvPr/>
        </p:nvSpPr>
        <p:spPr>
          <a:xfrm>
            <a:off x="822118" y="3802311"/>
            <a:ext cx="1040239" cy="213220"/>
          </a:xfrm>
          <a:prstGeom prst="roundRect">
            <a:avLst/>
          </a:prstGeom>
          <a:solidFill>
            <a:schemeClr val="accent1">
              <a:alpha val="2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Chapter 4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BCFC781-C266-4AEF-B14B-356F7E4C2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8641" y="365126"/>
            <a:ext cx="8811237" cy="675110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5AABAD24-C3AB-48EB-BC7B-079B888D9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8642" y="1459684"/>
            <a:ext cx="8811237" cy="4404221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8B7958E-9AF5-4EAE-ACA8-42C0CA2C344F}"/>
              </a:ext>
            </a:extLst>
          </p:cNvPr>
          <p:cNvSpPr/>
          <p:nvPr/>
        </p:nvSpPr>
        <p:spPr>
          <a:xfrm>
            <a:off x="2558641" y="1459684"/>
            <a:ext cx="8811237" cy="440422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Chapter 1</a:t>
            </a:r>
          </a:p>
        </p:txBody>
      </p:sp>
    </p:spTree>
    <p:extLst>
      <p:ext uri="{BB962C8B-B14F-4D97-AF65-F5344CB8AC3E}">
        <p14:creationId xmlns:p14="http://schemas.microsoft.com/office/powerpoint/2010/main" val="292821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8A5F20A-10FA-4C64-8ADD-778F2AB13BC6}"/>
              </a:ext>
            </a:extLst>
          </p:cNvPr>
          <p:cNvSpPr/>
          <p:nvPr/>
        </p:nvSpPr>
        <p:spPr>
          <a:xfrm>
            <a:off x="822121" y="1753299"/>
            <a:ext cx="1040239" cy="213220"/>
          </a:xfrm>
          <a:prstGeom prst="roundRect">
            <a:avLst/>
          </a:prstGeom>
          <a:solidFill>
            <a:schemeClr val="accent1">
              <a:alpha val="2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Chapter 1</a:t>
            </a:r>
          </a:p>
        </p:txBody>
      </p:sp>
      <p:sp>
        <p:nvSpPr>
          <p:cNvPr id="3" name="Rectangle: Rounded Corners 2">
            <a:hlinkClick r:id="rId2" action="ppaction://hlinksldjump"/>
            <a:extLst>
              <a:ext uri="{FF2B5EF4-FFF2-40B4-BE49-F238E27FC236}">
                <a16:creationId xmlns:a16="http://schemas.microsoft.com/office/drawing/2014/main" id="{D54F99CE-3543-45C9-AB8A-A8A0E2265A4F}"/>
              </a:ext>
            </a:extLst>
          </p:cNvPr>
          <p:cNvSpPr/>
          <p:nvPr/>
        </p:nvSpPr>
        <p:spPr>
          <a:xfrm>
            <a:off x="822121" y="2435605"/>
            <a:ext cx="1040239" cy="21322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Chapter 2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D6031EF-0A22-4BBC-9419-5B757B061F9C}"/>
              </a:ext>
            </a:extLst>
          </p:cNvPr>
          <p:cNvSpPr/>
          <p:nvPr/>
        </p:nvSpPr>
        <p:spPr>
          <a:xfrm>
            <a:off x="822118" y="4499995"/>
            <a:ext cx="1040239" cy="213220"/>
          </a:xfrm>
          <a:prstGeom prst="roundRect">
            <a:avLst/>
          </a:prstGeom>
          <a:solidFill>
            <a:schemeClr val="accent1">
              <a:alpha val="2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Chapter 5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0B9BB04-A0E8-434E-9BF8-E4EE0883D9F9}"/>
              </a:ext>
            </a:extLst>
          </p:cNvPr>
          <p:cNvSpPr/>
          <p:nvPr/>
        </p:nvSpPr>
        <p:spPr>
          <a:xfrm>
            <a:off x="822117" y="5197679"/>
            <a:ext cx="1040239" cy="213220"/>
          </a:xfrm>
          <a:prstGeom prst="roundRect">
            <a:avLst/>
          </a:prstGeom>
          <a:solidFill>
            <a:schemeClr val="accent1">
              <a:alpha val="2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Chapter 6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D8426FC-F4FC-4B6C-A25A-1B3AACAD05F7}"/>
              </a:ext>
            </a:extLst>
          </p:cNvPr>
          <p:cNvSpPr/>
          <p:nvPr/>
        </p:nvSpPr>
        <p:spPr>
          <a:xfrm>
            <a:off x="822119" y="3104627"/>
            <a:ext cx="1040239" cy="213220"/>
          </a:xfrm>
          <a:prstGeom prst="roundRect">
            <a:avLst/>
          </a:prstGeom>
          <a:solidFill>
            <a:schemeClr val="accent1">
              <a:alpha val="2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Chapter 3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793A14F-1345-4D43-8DC4-938A8BAD6D1E}"/>
              </a:ext>
            </a:extLst>
          </p:cNvPr>
          <p:cNvSpPr/>
          <p:nvPr/>
        </p:nvSpPr>
        <p:spPr>
          <a:xfrm>
            <a:off x="822118" y="3802311"/>
            <a:ext cx="1040239" cy="213220"/>
          </a:xfrm>
          <a:prstGeom prst="roundRect">
            <a:avLst/>
          </a:prstGeom>
          <a:solidFill>
            <a:schemeClr val="accent1">
              <a:alpha val="2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Chapter 4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BCFC781-C266-4AEF-B14B-356F7E4C2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8641" y="365126"/>
            <a:ext cx="8811237" cy="675110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4A749F79-6111-42F7-A2B4-8174D910BD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9050" y="1458913"/>
            <a:ext cx="8810625" cy="440531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Chapter 2</a:t>
            </a:r>
          </a:p>
        </p:txBody>
      </p:sp>
    </p:spTree>
    <p:extLst>
      <p:ext uri="{BB962C8B-B14F-4D97-AF65-F5344CB8AC3E}">
        <p14:creationId xmlns:p14="http://schemas.microsoft.com/office/powerpoint/2010/main" val="1408801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8A5F20A-10FA-4C64-8ADD-778F2AB13BC6}"/>
              </a:ext>
            </a:extLst>
          </p:cNvPr>
          <p:cNvSpPr/>
          <p:nvPr/>
        </p:nvSpPr>
        <p:spPr>
          <a:xfrm>
            <a:off x="822121" y="1753299"/>
            <a:ext cx="1040239" cy="213220"/>
          </a:xfrm>
          <a:prstGeom prst="roundRect">
            <a:avLst/>
          </a:prstGeom>
          <a:solidFill>
            <a:schemeClr val="accent1">
              <a:alpha val="2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Chapter 1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54F99CE-3543-45C9-AB8A-A8A0E2265A4F}"/>
              </a:ext>
            </a:extLst>
          </p:cNvPr>
          <p:cNvSpPr/>
          <p:nvPr/>
        </p:nvSpPr>
        <p:spPr>
          <a:xfrm>
            <a:off x="822121" y="2435605"/>
            <a:ext cx="1040239" cy="213220"/>
          </a:xfrm>
          <a:prstGeom prst="roundRect">
            <a:avLst/>
          </a:prstGeom>
          <a:solidFill>
            <a:schemeClr val="accent1">
              <a:alpha val="2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Chapter 2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D6031EF-0A22-4BBC-9419-5B757B061F9C}"/>
              </a:ext>
            </a:extLst>
          </p:cNvPr>
          <p:cNvSpPr/>
          <p:nvPr/>
        </p:nvSpPr>
        <p:spPr>
          <a:xfrm>
            <a:off x="822118" y="4499995"/>
            <a:ext cx="1040239" cy="213220"/>
          </a:xfrm>
          <a:prstGeom prst="roundRect">
            <a:avLst/>
          </a:prstGeom>
          <a:solidFill>
            <a:schemeClr val="accent1">
              <a:alpha val="2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Chapter 5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0B9BB04-A0E8-434E-9BF8-E4EE0883D9F9}"/>
              </a:ext>
            </a:extLst>
          </p:cNvPr>
          <p:cNvSpPr/>
          <p:nvPr/>
        </p:nvSpPr>
        <p:spPr>
          <a:xfrm>
            <a:off x="822117" y="5197679"/>
            <a:ext cx="1040239" cy="213220"/>
          </a:xfrm>
          <a:prstGeom prst="roundRect">
            <a:avLst/>
          </a:prstGeom>
          <a:solidFill>
            <a:schemeClr val="accent1">
              <a:alpha val="2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Chapter 6</a:t>
            </a:r>
          </a:p>
        </p:txBody>
      </p:sp>
      <p:sp>
        <p:nvSpPr>
          <p:cNvPr id="6" name="Rectangle: Rounded Corners 5">
            <a:hlinkClick r:id="rId2" action="ppaction://hlinksldjump"/>
            <a:extLst>
              <a:ext uri="{FF2B5EF4-FFF2-40B4-BE49-F238E27FC236}">
                <a16:creationId xmlns:a16="http://schemas.microsoft.com/office/drawing/2014/main" id="{4D8426FC-F4FC-4B6C-A25A-1B3AACAD05F7}"/>
              </a:ext>
            </a:extLst>
          </p:cNvPr>
          <p:cNvSpPr/>
          <p:nvPr/>
        </p:nvSpPr>
        <p:spPr>
          <a:xfrm>
            <a:off x="822119" y="3104627"/>
            <a:ext cx="1040239" cy="21322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Chapter 3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793A14F-1345-4D43-8DC4-938A8BAD6D1E}"/>
              </a:ext>
            </a:extLst>
          </p:cNvPr>
          <p:cNvSpPr/>
          <p:nvPr/>
        </p:nvSpPr>
        <p:spPr>
          <a:xfrm>
            <a:off x="822118" y="3802311"/>
            <a:ext cx="1040239" cy="213220"/>
          </a:xfrm>
          <a:prstGeom prst="roundRect">
            <a:avLst/>
          </a:prstGeom>
          <a:solidFill>
            <a:schemeClr val="accent1">
              <a:alpha val="2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Chapter 4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BCFC781-C266-4AEF-B14B-356F7E4C2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8641" y="365126"/>
            <a:ext cx="8811237" cy="675110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27605B-64B8-4CEE-BC23-C9526C29A3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9050" y="1458913"/>
            <a:ext cx="8810625" cy="440531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Chapter 3</a:t>
            </a:r>
          </a:p>
        </p:txBody>
      </p:sp>
    </p:spTree>
    <p:extLst>
      <p:ext uri="{BB962C8B-B14F-4D97-AF65-F5344CB8AC3E}">
        <p14:creationId xmlns:p14="http://schemas.microsoft.com/office/powerpoint/2010/main" val="1623742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hlinkClick r:id="rId2" action="ppaction://hlinksldjump"/>
            <a:extLst>
              <a:ext uri="{FF2B5EF4-FFF2-40B4-BE49-F238E27FC236}">
                <a16:creationId xmlns:a16="http://schemas.microsoft.com/office/drawing/2014/main" id="{98A5F20A-10FA-4C64-8ADD-778F2AB13BC6}"/>
              </a:ext>
            </a:extLst>
          </p:cNvPr>
          <p:cNvSpPr/>
          <p:nvPr/>
        </p:nvSpPr>
        <p:spPr>
          <a:xfrm>
            <a:off x="822121" y="1753299"/>
            <a:ext cx="1040239" cy="213220"/>
          </a:xfrm>
          <a:prstGeom prst="roundRect">
            <a:avLst/>
          </a:prstGeom>
          <a:solidFill>
            <a:schemeClr val="accent1">
              <a:alpha val="2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Chapter 1</a:t>
            </a:r>
          </a:p>
        </p:txBody>
      </p:sp>
      <p:sp>
        <p:nvSpPr>
          <p:cNvPr id="3" name="Rectangle: Rounded Corners 2">
            <a:hlinkClick r:id="rId2" action="ppaction://hlinksldjump"/>
            <a:extLst>
              <a:ext uri="{FF2B5EF4-FFF2-40B4-BE49-F238E27FC236}">
                <a16:creationId xmlns:a16="http://schemas.microsoft.com/office/drawing/2014/main" id="{D54F99CE-3543-45C9-AB8A-A8A0E2265A4F}"/>
              </a:ext>
            </a:extLst>
          </p:cNvPr>
          <p:cNvSpPr/>
          <p:nvPr/>
        </p:nvSpPr>
        <p:spPr>
          <a:xfrm>
            <a:off x="822121" y="2435605"/>
            <a:ext cx="1040239" cy="213220"/>
          </a:xfrm>
          <a:prstGeom prst="roundRect">
            <a:avLst/>
          </a:prstGeom>
          <a:solidFill>
            <a:schemeClr val="accent1">
              <a:alpha val="2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Chapter 2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D6031EF-0A22-4BBC-9419-5B757B061F9C}"/>
              </a:ext>
            </a:extLst>
          </p:cNvPr>
          <p:cNvSpPr/>
          <p:nvPr/>
        </p:nvSpPr>
        <p:spPr>
          <a:xfrm>
            <a:off x="822118" y="4499995"/>
            <a:ext cx="1040239" cy="213220"/>
          </a:xfrm>
          <a:prstGeom prst="roundRect">
            <a:avLst/>
          </a:prstGeom>
          <a:solidFill>
            <a:schemeClr val="accent1">
              <a:alpha val="2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Chapter 5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0B9BB04-A0E8-434E-9BF8-E4EE0883D9F9}"/>
              </a:ext>
            </a:extLst>
          </p:cNvPr>
          <p:cNvSpPr/>
          <p:nvPr/>
        </p:nvSpPr>
        <p:spPr>
          <a:xfrm>
            <a:off x="822117" y="5197679"/>
            <a:ext cx="1040239" cy="213220"/>
          </a:xfrm>
          <a:prstGeom prst="roundRect">
            <a:avLst/>
          </a:prstGeom>
          <a:solidFill>
            <a:schemeClr val="accent1">
              <a:alpha val="2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Chapter 6</a:t>
            </a:r>
          </a:p>
        </p:txBody>
      </p:sp>
      <p:sp>
        <p:nvSpPr>
          <p:cNvPr id="6" name="Rectangle: Rounded Corners 5">
            <a:hlinkClick r:id="rId2" action="ppaction://hlinksldjump"/>
            <a:extLst>
              <a:ext uri="{FF2B5EF4-FFF2-40B4-BE49-F238E27FC236}">
                <a16:creationId xmlns:a16="http://schemas.microsoft.com/office/drawing/2014/main" id="{4D8426FC-F4FC-4B6C-A25A-1B3AACAD05F7}"/>
              </a:ext>
            </a:extLst>
          </p:cNvPr>
          <p:cNvSpPr/>
          <p:nvPr/>
        </p:nvSpPr>
        <p:spPr>
          <a:xfrm>
            <a:off x="822119" y="3104627"/>
            <a:ext cx="1040239" cy="213220"/>
          </a:xfrm>
          <a:prstGeom prst="roundRect">
            <a:avLst/>
          </a:prstGeom>
          <a:solidFill>
            <a:schemeClr val="accent1">
              <a:alpha val="2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Chapter 3</a:t>
            </a:r>
          </a:p>
        </p:txBody>
      </p:sp>
      <p:sp>
        <p:nvSpPr>
          <p:cNvPr id="7" name="Rectangle: Rounded Corners 6">
            <a:hlinkClick r:id="rId2" action="ppaction://hlinksldjump"/>
            <a:extLst>
              <a:ext uri="{FF2B5EF4-FFF2-40B4-BE49-F238E27FC236}">
                <a16:creationId xmlns:a16="http://schemas.microsoft.com/office/drawing/2014/main" id="{A793A14F-1345-4D43-8DC4-938A8BAD6D1E}"/>
              </a:ext>
            </a:extLst>
          </p:cNvPr>
          <p:cNvSpPr/>
          <p:nvPr/>
        </p:nvSpPr>
        <p:spPr>
          <a:xfrm>
            <a:off x="822118" y="3802311"/>
            <a:ext cx="1040239" cy="21322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Chapter 4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BCFC781-C266-4AEF-B14B-356F7E4C2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8641" y="365126"/>
            <a:ext cx="8811237" cy="675110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47AC7B8B-5E59-4FF4-B60B-03DE81D40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9050" y="1458913"/>
            <a:ext cx="8810625" cy="440531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Chapter 4</a:t>
            </a:r>
          </a:p>
        </p:txBody>
      </p:sp>
    </p:spTree>
    <p:extLst>
      <p:ext uri="{BB962C8B-B14F-4D97-AF65-F5344CB8AC3E}">
        <p14:creationId xmlns:p14="http://schemas.microsoft.com/office/powerpoint/2010/main" val="2517941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8A5F20A-10FA-4C64-8ADD-778F2AB13BC6}"/>
              </a:ext>
            </a:extLst>
          </p:cNvPr>
          <p:cNvSpPr/>
          <p:nvPr/>
        </p:nvSpPr>
        <p:spPr>
          <a:xfrm>
            <a:off x="822121" y="1753299"/>
            <a:ext cx="1040239" cy="213220"/>
          </a:xfrm>
          <a:prstGeom prst="roundRect">
            <a:avLst/>
          </a:prstGeom>
          <a:solidFill>
            <a:schemeClr val="accent1">
              <a:alpha val="2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Chapter 1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54F99CE-3543-45C9-AB8A-A8A0E2265A4F}"/>
              </a:ext>
            </a:extLst>
          </p:cNvPr>
          <p:cNvSpPr/>
          <p:nvPr/>
        </p:nvSpPr>
        <p:spPr>
          <a:xfrm>
            <a:off x="822121" y="2435605"/>
            <a:ext cx="1040239" cy="213220"/>
          </a:xfrm>
          <a:prstGeom prst="roundRect">
            <a:avLst/>
          </a:prstGeom>
          <a:solidFill>
            <a:schemeClr val="accent1">
              <a:alpha val="2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Chapter 2</a:t>
            </a:r>
          </a:p>
        </p:txBody>
      </p:sp>
      <p:sp>
        <p:nvSpPr>
          <p:cNvPr id="4" name="Rectangle: Rounded Corners 3">
            <a:hlinkClick r:id="rId2" action="ppaction://hlinksldjump"/>
            <a:extLst>
              <a:ext uri="{FF2B5EF4-FFF2-40B4-BE49-F238E27FC236}">
                <a16:creationId xmlns:a16="http://schemas.microsoft.com/office/drawing/2014/main" id="{7D6031EF-0A22-4BBC-9419-5B757B061F9C}"/>
              </a:ext>
            </a:extLst>
          </p:cNvPr>
          <p:cNvSpPr/>
          <p:nvPr/>
        </p:nvSpPr>
        <p:spPr>
          <a:xfrm>
            <a:off x="822118" y="4499995"/>
            <a:ext cx="1040239" cy="21322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Chapter 5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0B9BB04-A0E8-434E-9BF8-E4EE0883D9F9}"/>
              </a:ext>
            </a:extLst>
          </p:cNvPr>
          <p:cNvSpPr/>
          <p:nvPr/>
        </p:nvSpPr>
        <p:spPr>
          <a:xfrm>
            <a:off x="822117" y="5197679"/>
            <a:ext cx="1040239" cy="213220"/>
          </a:xfrm>
          <a:prstGeom prst="roundRect">
            <a:avLst/>
          </a:prstGeom>
          <a:solidFill>
            <a:schemeClr val="accent1">
              <a:alpha val="2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Chapter 6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D8426FC-F4FC-4B6C-A25A-1B3AACAD05F7}"/>
              </a:ext>
            </a:extLst>
          </p:cNvPr>
          <p:cNvSpPr/>
          <p:nvPr/>
        </p:nvSpPr>
        <p:spPr>
          <a:xfrm>
            <a:off x="822119" y="3104627"/>
            <a:ext cx="1040239" cy="213220"/>
          </a:xfrm>
          <a:prstGeom prst="roundRect">
            <a:avLst/>
          </a:prstGeom>
          <a:solidFill>
            <a:schemeClr val="accent1">
              <a:alpha val="2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Chapter 3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793A14F-1345-4D43-8DC4-938A8BAD6D1E}"/>
              </a:ext>
            </a:extLst>
          </p:cNvPr>
          <p:cNvSpPr/>
          <p:nvPr/>
        </p:nvSpPr>
        <p:spPr>
          <a:xfrm>
            <a:off x="822118" y="3802311"/>
            <a:ext cx="1040239" cy="213220"/>
          </a:xfrm>
          <a:prstGeom prst="roundRect">
            <a:avLst/>
          </a:prstGeom>
          <a:solidFill>
            <a:schemeClr val="accent1">
              <a:alpha val="2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Chapter 4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BCFC781-C266-4AEF-B14B-356F7E4C2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8641" y="365126"/>
            <a:ext cx="8811237" cy="675110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F72A18F9-C567-4EDC-8EB9-43A5662FF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9050" y="1458913"/>
            <a:ext cx="8810625" cy="440531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Chapter 5</a:t>
            </a:r>
          </a:p>
        </p:txBody>
      </p:sp>
    </p:spTree>
    <p:extLst>
      <p:ext uri="{BB962C8B-B14F-4D97-AF65-F5344CB8AC3E}">
        <p14:creationId xmlns:p14="http://schemas.microsoft.com/office/powerpoint/2010/main" val="2391455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8A5F20A-10FA-4C64-8ADD-778F2AB13BC6}"/>
              </a:ext>
            </a:extLst>
          </p:cNvPr>
          <p:cNvSpPr/>
          <p:nvPr/>
        </p:nvSpPr>
        <p:spPr>
          <a:xfrm>
            <a:off x="822121" y="1753299"/>
            <a:ext cx="1040239" cy="213220"/>
          </a:xfrm>
          <a:prstGeom prst="roundRect">
            <a:avLst/>
          </a:prstGeom>
          <a:solidFill>
            <a:schemeClr val="accent1">
              <a:alpha val="2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Chapter 1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54F99CE-3543-45C9-AB8A-A8A0E2265A4F}"/>
              </a:ext>
            </a:extLst>
          </p:cNvPr>
          <p:cNvSpPr/>
          <p:nvPr/>
        </p:nvSpPr>
        <p:spPr>
          <a:xfrm>
            <a:off x="822121" y="2435605"/>
            <a:ext cx="1040239" cy="213220"/>
          </a:xfrm>
          <a:prstGeom prst="roundRect">
            <a:avLst/>
          </a:prstGeom>
          <a:solidFill>
            <a:schemeClr val="accent1">
              <a:alpha val="2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Chapter 2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D6031EF-0A22-4BBC-9419-5B757B061F9C}"/>
              </a:ext>
            </a:extLst>
          </p:cNvPr>
          <p:cNvSpPr/>
          <p:nvPr/>
        </p:nvSpPr>
        <p:spPr>
          <a:xfrm>
            <a:off x="822118" y="4499995"/>
            <a:ext cx="1040239" cy="213220"/>
          </a:xfrm>
          <a:prstGeom prst="roundRect">
            <a:avLst/>
          </a:prstGeom>
          <a:solidFill>
            <a:schemeClr val="accent1">
              <a:alpha val="2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Chapter 5</a:t>
            </a:r>
          </a:p>
        </p:txBody>
      </p:sp>
      <p:sp>
        <p:nvSpPr>
          <p:cNvPr id="5" name="Rectangle: Rounded Corners 4">
            <a:hlinkClick r:id="rId2" action="ppaction://hlinksldjump"/>
            <a:extLst>
              <a:ext uri="{FF2B5EF4-FFF2-40B4-BE49-F238E27FC236}">
                <a16:creationId xmlns:a16="http://schemas.microsoft.com/office/drawing/2014/main" id="{60B9BB04-A0E8-434E-9BF8-E4EE0883D9F9}"/>
              </a:ext>
            </a:extLst>
          </p:cNvPr>
          <p:cNvSpPr/>
          <p:nvPr/>
        </p:nvSpPr>
        <p:spPr>
          <a:xfrm>
            <a:off x="822117" y="5197679"/>
            <a:ext cx="1040239" cy="21322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Chapter 6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D8426FC-F4FC-4B6C-A25A-1B3AACAD05F7}"/>
              </a:ext>
            </a:extLst>
          </p:cNvPr>
          <p:cNvSpPr/>
          <p:nvPr/>
        </p:nvSpPr>
        <p:spPr>
          <a:xfrm>
            <a:off x="822119" y="3104627"/>
            <a:ext cx="1040239" cy="213220"/>
          </a:xfrm>
          <a:prstGeom prst="roundRect">
            <a:avLst/>
          </a:prstGeom>
          <a:solidFill>
            <a:schemeClr val="accent1">
              <a:alpha val="2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Chapter 3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793A14F-1345-4D43-8DC4-938A8BAD6D1E}"/>
              </a:ext>
            </a:extLst>
          </p:cNvPr>
          <p:cNvSpPr/>
          <p:nvPr/>
        </p:nvSpPr>
        <p:spPr>
          <a:xfrm>
            <a:off x="822118" y="3802311"/>
            <a:ext cx="1040239" cy="213220"/>
          </a:xfrm>
          <a:prstGeom prst="roundRect">
            <a:avLst/>
          </a:prstGeom>
          <a:solidFill>
            <a:schemeClr val="accent1">
              <a:alpha val="2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Chapter 4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BCFC781-C266-4AEF-B14B-356F7E4C2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8641" y="365126"/>
            <a:ext cx="8811237" cy="675110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392E9C71-F3F8-4C71-BA30-E8CBBBFA9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9050" y="1458913"/>
            <a:ext cx="8810625" cy="440531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Chapter 6</a:t>
            </a:r>
          </a:p>
        </p:txBody>
      </p:sp>
    </p:spTree>
    <p:extLst>
      <p:ext uri="{BB962C8B-B14F-4D97-AF65-F5344CB8AC3E}">
        <p14:creationId xmlns:p14="http://schemas.microsoft.com/office/powerpoint/2010/main" val="3670277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6C7F2CD-8224-4538-B797-9217F4A87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u="sng" dirty="0">
                <a:highlight>
                  <a:srgbClr val="FFFF00"/>
                </a:highlight>
              </a:rPr>
              <a:t>Excel test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7AFDCF-EAB9-4B3E-940B-8EC316EB89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GB" dirty="0"/>
              <a:t>Absolute cell referencing ($)</a:t>
            </a:r>
          </a:p>
          <a:p>
            <a:pPr>
              <a:buFontTx/>
              <a:buChar char="-"/>
            </a:pPr>
            <a:r>
              <a:rPr lang="en-GB" dirty="0"/>
              <a:t>Pivot Chart and Table (Bar chart data, pie chart)</a:t>
            </a:r>
          </a:p>
          <a:p>
            <a:pPr>
              <a:buFontTx/>
              <a:buChar char="-"/>
            </a:pPr>
            <a:r>
              <a:rPr lang="en-GB" dirty="0"/>
              <a:t>Scatter plot</a:t>
            </a:r>
          </a:p>
          <a:p>
            <a:pPr>
              <a:buFontTx/>
              <a:buChar char="-"/>
            </a:pPr>
            <a:r>
              <a:rPr lang="en-GB" dirty="0"/>
              <a:t>If, count, sum, </a:t>
            </a:r>
            <a:r>
              <a:rPr lang="en-GB" dirty="0" err="1"/>
              <a:t>countif</a:t>
            </a:r>
            <a:r>
              <a:rPr lang="en-GB" dirty="0"/>
              <a:t>, var, </a:t>
            </a:r>
            <a:r>
              <a:rPr lang="en-GB" dirty="0" err="1"/>
              <a:t>stdev</a:t>
            </a:r>
            <a:r>
              <a:rPr lang="en-GB" dirty="0"/>
              <a:t>, average, median, mode etc. (using in-built functions and ‘manually’)</a:t>
            </a:r>
          </a:p>
          <a:p>
            <a:pPr>
              <a:buFontTx/>
              <a:buChar char="-"/>
            </a:pPr>
            <a:r>
              <a:rPr lang="en-GB" dirty="0" err="1"/>
              <a:t>Vlookup</a:t>
            </a:r>
            <a:endParaRPr lang="en-GB" dirty="0"/>
          </a:p>
          <a:p>
            <a:pPr>
              <a:buFontTx/>
              <a:buChar char="-"/>
            </a:pPr>
            <a:r>
              <a:rPr lang="en-GB" dirty="0"/>
              <a:t>Modelling</a:t>
            </a:r>
          </a:p>
          <a:p>
            <a:pPr>
              <a:buFontTx/>
              <a:buChar char="-"/>
            </a:pPr>
            <a:r>
              <a:rPr lang="en-GB" dirty="0"/>
              <a:t>Editing</a:t>
            </a:r>
          </a:p>
        </p:txBody>
      </p:sp>
    </p:spTree>
    <p:extLst>
      <p:ext uri="{BB962C8B-B14F-4D97-AF65-F5344CB8AC3E}">
        <p14:creationId xmlns:p14="http://schemas.microsoft.com/office/powerpoint/2010/main" val="1157326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5B1C4-2CD8-40B7-9AD2-9E1164424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1" u="sng" dirty="0">
                <a:highlight>
                  <a:srgbClr val="FFFF00"/>
                </a:highlight>
              </a:rPr>
              <a:t>Word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8788A7-31A1-4A32-9A9D-2EF2EB29F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GB" dirty="0"/>
              <a:t>Title page</a:t>
            </a:r>
          </a:p>
          <a:p>
            <a:pPr>
              <a:buFontTx/>
              <a:buChar char="-"/>
            </a:pPr>
            <a:r>
              <a:rPr lang="en-GB" dirty="0"/>
              <a:t>Contents</a:t>
            </a:r>
          </a:p>
          <a:p>
            <a:pPr>
              <a:buFontTx/>
              <a:buChar char="-"/>
            </a:pPr>
            <a:r>
              <a:rPr lang="en-GB" dirty="0"/>
              <a:t>References and citation</a:t>
            </a:r>
          </a:p>
          <a:p>
            <a:pPr>
              <a:buFontTx/>
              <a:buChar char="-"/>
            </a:pPr>
            <a:r>
              <a:rPr lang="en-GB" dirty="0"/>
              <a:t>Page numbers</a:t>
            </a:r>
          </a:p>
          <a:p>
            <a:pPr>
              <a:buFontTx/>
              <a:buChar char="-"/>
            </a:pPr>
            <a:r>
              <a:rPr lang="en-GB" dirty="0"/>
              <a:t>Footnotes</a:t>
            </a:r>
          </a:p>
          <a:p>
            <a:pPr>
              <a:buFontTx/>
              <a:buChar char="-"/>
            </a:pPr>
            <a:r>
              <a:rPr lang="en-GB" dirty="0"/>
              <a:t>Captions (figures and tables)</a:t>
            </a:r>
          </a:p>
          <a:p>
            <a:pPr>
              <a:buFontTx/>
              <a:buChar char="-"/>
            </a:pPr>
            <a:r>
              <a:rPr lang="en-GB" dirty="0"/>
              <a:t>Headers and footers</a:t>
            </a:r>
          </a:p>
          <a:p>
            <a:pPr>
              <a:buFontTx/>
              <a:buChar char="-"/>
            </a:pPr>
            <a:r>
              <a:rPr lang="en-GB" dirty="0"/>
              <a:t>Editing </a:t>
            </a:r>
          </a:p>
        </p:txBody>
      </p:sp>
    </p:spTree>
    <p:extLst>
      <p:ext uri="{BB962C8B-B14F-4D97-AF65-F5344CB8AC3E}">
        <p14:creationId xmlns:p14="http://schemas.microsoft.com/office/powerpoint/2010/main" val="2324376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186</Words>
  <Application>Microsoft Office PowerPoint</Application>
  <PresentationFormat>Widescreen</PresentationFormat>
  <Paragraphs>75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Excel test</vt:lpstr>
      <vt:lpstr>Word</vt:lpstr>
      <vt:lpstr>Power 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Roman Stepanov</dc:creator>
  <cp:lastModifiedBy>Roman Stepanov</cp:lastModifiedBy>
  <cp:revision>1</cp:revision>
  <dcterms:created xsi:type="dcterms:W3CDTF">2021-09-13T14:23:00Z</dcterms:created>
  <dcterms:modified xsi:type="dcterms:W3CDTF">2021-09-13T15:15:16Z</dcterms:modified>
</cp:coreProperties>
</file>