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27017-44CE-4952-A523-50DC586739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746033-CE53-4409-9134-61FFBE267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C9A167-2B2F-4622-84C8-EC36F7591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B016-BA8D-40D1-B498-3DC17C7161D3}" type="datetimeFigureOut">
              <a:rPr lang="en-GB" smtClean="0"/>
              <a:t>13/09/2021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C6DBBF-661C-487E-B371-BA2DC3A8A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D671C9-F24A-4C2B-83AB-0E7B07DA0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ED182-02D3-4CF5-ABBF-2BC9EBD603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7374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3454E-3A3E-489D-BBD8-F071614C2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1BDC55-FEBB-4EDC-A8F7-4E898FDE1B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576B8-8EA2-4010-BBCF-B63991DE4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B016-BA8D-40D1-B498-3DC17C7161D3}" type="datetimeFigureOut">
              <a:rPr lang="en-GB" smtClean="0"/>
              <a:t>13/09/2021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C7EC7-F163-46D4-A39D-9FCC82C47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B8FA2-C6D5-4DBD-8747-66CC7C752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ED182-02D3-4CF5-ABBF-2BC9EBD603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23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913A70-1602-4BF2-A8A0-5F7AEB0AAC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FAD1ED-900B-48D9-8DF3-3667F79E21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EF6B0B-1576-4EF7-A239-73AE11E89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B016-BA8D-40D1-B498-3DC17C7161D3}" type="datetimeFigureOut">
              <a:rPr lang="en-GB" smtClean="0"/>
              <a:t>13/09/2021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DCCC45-8F2A-4C51-863D-B35BC45C6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4C13D2-3286-4504-BBAE-71F0DECB4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ED182-02D3-4CF5-ABBF-2BC9EBD603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1429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A29DE-55F4-46CF-AE5F-97E7A4E28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C6901B-3189-4386-BE74-261EBA252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4CB50-EB5B-4CA3-B48A-E8742B33A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B016-BA8D-40D1-B498-3DC17C7161D3}" type="datetimeFigureOut">
              <a:rPr lang="en-GB" smtClean="0"/>
              <a:t>13/09/2021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202BCB-2023-4866-BFE8-BE9512A04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EF3396-E4FB-4353-AAA6-B71903348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ED182-02D3-4CF5-ABBF-2BC9EBD603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5946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A523E-F37D-4855-B03B-F5DD11F67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5DB246-B2B4-453F-989C-1C288B5F7D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CDF177-A4BB-40D8-AC92-F8E6AF405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B016-BA8D-40D1-B498-3DC17C7161D3}" type="datetimeFigureOut">
              <a:rPr lang="en-GB" smtClean="0"/>
              <a:t>13/09/2021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9341CD-6D98-4091-BC27-69DBCA0B8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444AEC-199F-4BDB-88F1-22371E088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ED182-02D3-4CF5-ABBF-2BC9EBD603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831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BC969-6D5E-4CA4-BE6F-2487614B2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4E4FA-9F5B-47C2-A7C9-79B678290A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AE7ABC-92F3-45D6-91F0-C00BB36723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B7FB38-E549-4D89-BB34-73BF85595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B016-BA8D-40D1-B498-3DC17C7161D3}" type="datetimeFigureOut">
              <a:rPr lang="en-GB" smtClean="0"/>
              <a:t>13/09/2021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8784D7-C9FF-4933-81AC-BD4118AC6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65E790-0F8C-4E73-9C4E-5C9CE2309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ED182-02D3-4CF5-ABBF-2BC9EBD603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2118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D73F5-31FE-447C-B1F8-03DED6E8C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72130B-0A28-432A-818A-10CB0E6FA9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D0C8F6-F9A6-4A6F-A129-3229538962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43BA81-414B-4BCE-A668-7CFBEB72DE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3AB6EA-21B7-4B00-B2AF-B1B38ABF55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0B134A-2B8F-4DD0-9945-6810109C1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B016-BA8D-40D1-B498-3DC17C7161D3}" type="datetimeFigureOut">
              <a:rPr lang="en-GB" smtClean="0"/>
              <a:t>13/09/2021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C76E8F-DA14-4D21-AD7D-E10BFD08B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048745-574C-4329-BC82-1713EC330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ED182-02D3-4CF5-ABBF-2BC9EBD603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494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382B2-2C31-45EB-AC83-6819B668B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2E2210-3B00-459E-87C2-35CD2DFF2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B016-BA8D-40D1-B498-3DC17C7161D3}" type="datetimeFigureOut">
              <a:rPr lang="en-GB" smtClean="0"/>
              <a:t>13/09/2021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8FBA2D-3957-417C-BA01-241698E1C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3A6A86-0D12-4523-9B71-092470782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ED182-02D3-4CF5-ABBF-2BC9EBD603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617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8819BD-C7C0-4390-A577-E309E541E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B016-BA8D-40D1-B498-3DC17C7161D3}" type="datetimeFigureOut">
              <a:rPr lang="en-GB" smtClean="0"/>
              <a:t>13/09/2021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86326F-F319-4D91-8795-B8E19260B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35E07A-272E-4CEB-923A-AE944D955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ED182-02D3-4CF5-ABBF-2BC9EBD603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987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D8F5D-7E4A-4FAE-BA0F-986D3B6C7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F347B-B0DF-4AC9-AB3F-DEB8EDD37F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75281B-DCAA-432E-A1B3-54ED0300FD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E672CB-8442-454F-9307-17B4B48BF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B016-BA8D-40D1-B498-3DC17C7161D3}" type="datetimeFigureOut">
              <a:rPr lang="en-GB" smtClean="0"/>
              <a:t>13/09/2021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3D91C6-3BD1-483D-B492-E2AD01B0A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6F6DAE-ECC8-4FD2-963D-8A33746A4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ED182-02D3-4CF5-ABBF-2BC9EBD603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921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8431A-974A-4C07-86C2-68C54AABD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A4C162-FF91-4940-BDA5-A47ED65FA8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B33BBD-9218-47D9-BEC9-C854AC472A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D70CEA-6F09-46E3-AA5C-15F7B86E6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B016-BA8D-40D1-B498-3DC17C7161D3}" type="datetimeFigureOut">
              <a:rPr lang="en-GB" smtClean="0"/>
              <a:t>13/09/2021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B0C480-84B4-4135-8EEE-094BA8C55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E714E5-5D1F-4D02-A46F-252650364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ED182-02D3-4CF5-ABBF-2BC9EBD603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365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FDE309-652B-490C-B2AA-10AD7307F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E29713-6270-4A8D-A7E5-97A2B1A133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577040-0353-49E9-A573-BF0C4E7592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4B016-BA8D-40D1-B498-3DC17C7161D3}" type="datetimeFigureOut">
              <a:rPr lang="en-GB" smtClean="0"/>
              <a:t>13/09/2021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9A066E-74FD-4B81-9F12-97BB1194BF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6A22F3-422D-4BAB-8D54-123CAAC071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ED182-02D3-4CF5-ABBF-2BC9EBD603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326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67ADF-3E7E-44F7-A545-0ABB99C6B3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Table of contents in power point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49FCA4-E689-4516-9B48-5E8EA437C3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Roman Stepanov</a:t>
            </a:r>
          </a:p>
        </p:txBody>
      </p:sp>
    </p:spTree>
    <p:extLst>
      <p:ext uri="{BB962C8B-B14F-4D97-AF65-F5344CB8AC3E}">
        <p14:creationId xmlns:p14="http://schemas.microsoft.com/office/powerpoint/2010/main" val="1795071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E98AB-8F53-466B-9340-1E8DA9F13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3B720-AD6E-42D7-ACFC-AEF4F9C25E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Insert Shapes</a:t>
            </a:r>
          </a:p>
          <a:p>
            <a:pPr marL="0" indent="0">
              <a:buNone/>
            </a:pPr>
            <a:r>
              <a:rPr lang="en-GB" dirty="0"/>
              <a:t>Copy Shapes</a:t>
            </a:r>
          </a:p>
          <a:p>
            <a:pPr marL="0" indent="0">
              <a:buNone/>
            </a:pPr>
            <a:r>
              <a:rPr lang="en-GB" dirty="0"/>
              <a:t>Create hyperlink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9231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97AC77-52E6-4727-986A-A33886311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Insert Shapes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B85732-A766-4729-B21B-8979AE6230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Insert tab – Illustrations – Choose shape</a:t>
            </a:r>
          </a:p>
        </p:txBody>
      </p:sp>
    </p:spTree>
    <p:extLst>
      <p:ext uri="{BB962C8B-B14F-4D97-AF65-F5344CB8AC3E}">
        <p14:creationId xmlns:p14="http://schemas.microsoft.com/office/powerpoint/2010/main" val="2332062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E218F-5106-4279-BC1B-394E0D764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Copy shapes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66B94-5154-49BB-BDC6-D1FC51C0B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Control +D</a:t>
            </a:r>
          </a:p>
        </p:txBody>
      </p:sp>
    </p:spTree>
    <p:extLst>
      <p:ext uri="{BB962C8B-B14F-4D97-AF65-F5344CB8AC3E}">
        <p14:creationId xmlns:p14="http://schemas.microsoft.com/office/powerpoint/2010/main" val="1576993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19FB6-9E6E-4ECF-BAA9-65B5FA569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Create Hyperlink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17435-70F7-49FA-ADDB-5EB1D2DA3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Insert tab – Links group - Action</a:t>
            </a:r>
          </a:p>
        </p:txBody>
      </p:sp>
    </p:spTree>
    <p:extLst>
      <p:ext uri="{BB962C8B-B14F-4D97-AF65-F5344CB8AC3E}">
        <p14:creationId xmlns:p14="http://schemas.microsoft.com/office/powerpoint/2010/main" val="879610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38</Words>
  <Application>Microsoft Office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Table of contents in power point</vt:lpstr>
      <vt:lpstr>Contents</vt:lpstr>
      <vt:lpstr>Insert Shapes</vt:lpstr>
      <vt:lpstr>Copy shapes</vt:lpstr>
      <vt:lpstr>Create Hyperlink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 of contents in power point</dc:title>
  <dc:creator>Roman Stepanov</dc:creator>
  <cp:lastModifiedBy>Roman Stepanov</cp:lastModifiedBy>
  <cp:revision>1</cp:revision>
  <dcterms:created xsi:type="dcterms:W3CDTF">2021-09-13T08:56:25Z</dcterms:created>
  <dcterms:modified xsi:type="dcterms:W3CDTF">2021-09-13T09:32:26Z</dcterms:modified>
</cp:coreProperties>
</file>