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7017-44CE-4952-A523-50DC58673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46033-CE53-4409-9134-61FFBE267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9A167-2B2F-4622-84C8-EC36F759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6DBBF-661C-487E-B371-BA2DC3A8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671C9-F24A-4C2B-83AB-0E7B07DA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37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454E-3A3E-489D-BBD8-F071614C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BDC55-FEBB-4EDC-A8F7-4E898FDE1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576B8-8EA2-4010-BBCF-B63991DE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C7EC7-F163-46D4-A39D-9FCC82C4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B8FA2-C6D5-4DBD-8747-66CC7C75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913A70-1602-4BF2-A8A0-5F7AEB0AA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AD1ED-900B-48D9-8DF3-3667F79E2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6B0B-1576-4EF7-A239-73AE11E8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CCC45-8F2A-4C51-863D-B35BC45C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C13D2-3286-4504-BBAE-71F0DECB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29DE-55F4-46CF-AE5F-97E7A4E28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6901B-3189-4386-BE74-261EBA252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4CB50-EB5B-4CA3-B48A-E8742B33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02BCB-2023-4866-BFE8-BE9512A0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F3396-E4FB-4353-AAA6-B7190334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94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A523E-F37D-4855-B03B-F5DD11F6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DB246-B2B4-453F-989C-1C288B5F7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DF177-A4BB-40D8-AC92-F8E6AF40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341CD-6D98-4091-BC27-69DBCA0B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44AEC-199F-4BDB-88F1-22371E08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3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C969-6D5E-4CA4-BE6F-2487614B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4E4FA-9F5B-47C2-A7C9-79B678290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E7ABC-92F3-45D6-91F0-C00BB3672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7FB38-E549-4D89-BB34-73BF85595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784D7-C9FF-4933-81AC-BD4118AC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5E790-0F8C-4E73-9C4E-5C9CE230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11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73F5-31FE-447C-B1F8-03DED6E8C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2130B-0A28-432A-818A-10CB0E6FA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D0C8F6-F9A6-4A6F-A129-322953896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43BA81-414B-4BCE-A668-7CFBEB72D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AB6EA-21B7-4B00-B2AF-B1B38ABF5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B134A-2B8F-4DD0-9945-6810109C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76E8F-DA14-4D21-AD7D-E10BFD08B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48745-574C-4329-BC82-1713EC330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9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382B2-2C31-45EB-AC83-6819B668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2E2210-3B00-459E-87C2-35CD2DFF2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FBA2D-3957-417C-BA01-241698E1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A6A86-0D12-4523-9B71-092470782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61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819BD-C7C0-4390-A577-E309E541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6326F-F319-4D91-8795-B8E19260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5E07A-272E-4CEB-923A-AE944D95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98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8F5D-7E4A-4FAE-BA0F-986D3B6C7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347B-B0DF-4AC9-AB3F-DEB8EDD37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5281B-DCAA-432E-A1B3-54ED0300F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672CB-8442-454F-9307-17B4B48B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D91C6-3BD1-483D-B492-E2AD01B0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F6DAE-ECC8-4FD2-963D-8A33746A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92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431A-974A-4C07-86C2-68C54AAB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A4C162-FF91-4940-BDA5-A47ED65FA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33BBD-9218-47D9-BEC9-C854AC472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70CEA-6F09-46E3-AA5C-15F7B86E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0C480-84B4-4135-8EEE-094BA8C5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714E5-5D1F-4D02-A46F-25265036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6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DE309-652B-490C-B2AA-10AD7307F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29713-6270-4A8D-A7E5-97A2B1A1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7040-0353-49E9-A573-BF0C4E759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4B016-BA8D-40D1-B498-3DC17C7161D3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A066E-74FD-4B81-9F12-97BB1194B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A22F3-422D-4BAB-8D54-123CAAC07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2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67ADF-3E7E-44F7-A545-0ABB99C6B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Table of contents in power point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9FCA4-E689-4516-9B48-5E8EA437C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Roman Stepanov</a:t>
            </a:r>
          </a:p>
        </p:txBody>
      </p:sp>
    </p:spTree>
    <p:extLst>
      <p:ext uri="{BB962C8B-B14F-4D97-AF65-F5344CB8AC3E}">
        <p14:creationId xmlns:p14="http://schemas.microsoft.com/office/powerpoint/2010/main" val="179507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98AB-8F53-466B-9340-1E8DA9F1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3B720-AD6E-42D7-ACFC-AEF4F9C25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Insert Shapes</a:t>
            </a:r>
          </a:p>
          <a:p>
            <a:pPr marL="0" indent="0">
              <a:buNone/>
            </a:pPr>
            <a:r>
              <a:rPr lang="en-GB" dirty="0"/>
              <a:t>Copy Shapes</a:t>
            </a:r>
          </a:p>
          <a:p>
            <a:pPr marL="0" indent="0">
              <a:buNone/>
            </a:pPr>
            <a:r>
              <a:rPr lang="en-GB" dirty="0"/>
              <a:t>Create hyperlink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23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AC77-52E6-4727-986A-A3388631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85732-A766-4729-B21B-8979AE623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Insert tab – Illustrations – Choose shape</a:t>
            </a:r>
          </a:p>
        </p:txBody>
      </p:sp>
    </p:spTree>
    <p:extLst>
      <p:ext uri="{BB962C8B-B14F-4D97-AF65-F5344CB8AC3E}">
        <p14:creationId xmlns:p14="http://schemas.microsoft.com/office/powerpoint/2010/main" val="233206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218F-5106-4279-BC1B-394E0D76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Copy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6B94-5154-49BB-BDC6-D1FC51C0B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Control +D</a:t>
            </a:r>
          </a:p>
        </p:txBody>
      </p:sp>
    </p:spTree>
    <p:extLst>
      <p:ext uri="{BB962C8B-B14F-4D97-AF65-F5344CB8AC3E}">
        <p14:creationId xmlns:p14="http://schemas.microsoft.com/office/powerpoint/2010/main" val="157699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9FB6-9E6E-4ECF-BAA9-65B5FA569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Hyperlink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7435-70F7-49FA-ADDB-5EB1D2DA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Insert tab – Links group - Action</a:t>
            </a:r>
          </a:p>
        </p:txBody>
      </p:sp>
    </p:spTree>
    <p:extLst>
      <p:ext uri="{BB962C8B-B14F-4D97-AF65-F5344CB8AC3E}">
        <p14:creationId xmlns:p14="http://schemas.microsoft.com/office/powerpoint/2010/main" val="87961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Table of contents in power point</vt:lpstr>
      <vt:lpstr>Contents</vt:lpstr>
      <vt:lpstr>Insert Shapes</vt:lpstr>
      <vt:lpstr>Copy shapes</vt:lpstr>
      <vt:lpstr>Create Hyperlink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 in power point</dc:title>
  <dc:creator>Roman Stepanov</dc:creator>
  <cp:lastModifiedBy>Roman Stepanov</cp:lastModifiedBy>
  <cp:revision>1</cp:revision>
  <dcterms:created xsi:type="dcterms:W3CDTF">2021-09-13T08:56:25Z</dcterms:created>
  <dcterms:modified xsi:type="dcterms:W3CDTF">2021-09-13T09:32:26Z</dcterms:modified>
</cp:coreProperties>
</file>