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466" r:id="rId2"/>
    <p:sldId id="605" r:id="rId3"/>
    <p:sldId id="606" r:id="rId4"/>
    <p:sldId id="274" r:id="rId5"/>
    <p:sldId id="569" r:id="rId6"/>
    <p:sldId id="570" r:id="rId7"/>
    <p:sldId id="615" r:id="rId8"/>
    <p:sldId id="616" r:id="rId9"/>
    <p:sldId id="617" r:id="rId10"/>
    <p:sldId id="618" r:id="rId11"/>
    <p:sldId id="596" r:id="rId12"/>
    <p:sldId id="598" r:id="rId13"/>
    <p:sldId id="622" r:id="rId14"/>
    <p:sldId id="607" r:id="rId15"/>
    <p:sldId id="626" r:id="rId16"/>
    <p:sldId id="627" r:id="rId17"/>
    <p:sldId id="621" r:id="rId18"/>
    <p:sldId id="608" r:id="rId19"/>
    <p:sldId id="620" r:id="rId20"/>
    <p:sldId id="589" r:id="rId21"/>
    <p:sldId id="609" r:id="rId22"/>
    <p:sldId id="585" r:id="rId23"/>
    <p:sldId id="613" r:id="rId24"/>
    <p:sldId id="611" r:id="rId25"/>
    <p:sldId id="612" r:id="rId26"/>
    <p:sldId id="614" r:id="rId27"/>
    <p:sldId id="571" r:id="rId28"/>
    <p:sldId id="597" r:id="rId29"/>
    <p:sldId id="624" r:id="rId30"/>
    <p:sldId id="578" r:id="rId31"/>
    <p:sldId id="579" r:id="rId32"/>
    <p:sldId id="581" r:id="rId33"/>
    <p:sldId id="265" r:id="rId34"/>
    <p:sldId id="266" r:id="rId35"/>
    <p:sldId id="267" r:id="rId36"/>
    <p:sldId id="268" r:id="rId37"/>
    <p:sldId id="619" r:id="rId38"/>
    <p:sldId id="595" r:id="rId39"/>
    <p:sldId id="625" r:id="rId40"/>
    <p:sldId id="587" r:id="rId41"/>
    <p:sldId id="282" r:id="rId42"/>
    <p:sldId id="623" r:id="rId4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33"/>
    <a:srgbClr val="663300"/>
    <a:srgbClr val="005EB8"/>
    <a:srgbClr val="FFFFFF"/>
    <a:srgbClr val="EF363B"/>
    <a:srgbClr val="00965E"/>
    <a:srgbClr val="EE353B"/>
    <a:srgbClr val="FF0000"/>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85" autoAdjust="0"/>
    <p:restoredTop sz="96012" autoAdjust="0"/>
  </p:normalViewPr>
  <p:slideViewPr>
    <p:cSldViewPr snapToGrid="0" snapToObjects="1">
      <p:cViewPr varScale="1">
        <p:scale>
          <a:sx n="150" d="100"/>
          <a:sy n="150" d="100"/>
        </p:scale>
        <p:origin x="656"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246"/>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D95F84-65D9-9B48-8E27-3846D40C1359}" type="doc">
      <dgm:prSet loTypeId="urn:microsoft.com/office/officeart/2005/8/layout/radial6" loCatId="" qsTypeId="urn:microsoft.com/office/officeart/2005/8/quickstyle/simple1" qsCatId="simple" csTypeId="urn:microsoft.com/office/officeart/2005/8/colors/accent4_2" csCatId="accent4" phldr="1"/>
      <dgm:spPr/>
      <dgm:t>
        <a:bodyPr/>
        <a:lstStyle/>
        <a:p>
          <a:endParaRPr lang="en-US"/>
        </a:p>
      </dgm:t>
    </dgm:pt>
    <dgm:pt modelId="{22F102EA-7ADC-4F41-83AB-3F0B037A0161}">
      <dgm:prSet phldrT="[Text]"/>
      <dgm:spPr/>
      <dgm:t>
        <a:bodyPr/>
        <a:lstStyle/>
        <a:p>
          <a:r>
            <a:rPr lang="en-US" b="1" dirty="0">
              <a:solidFill>
                <a:srgbClr val="00965E"/>
              </a:solidFill>
            </a:rPr>
            <a:t>Services</a:t>
          </a:r>
        </a:p>
      </dgm:t>
    </dgm:pt>
    <dgm:pt modelId="{C0D2E204-0852-0E49-AD67-708C2A17C43C}" type="parTrans" cxnId="{2A53D693-1EC3-8B49-9F2B-8D964F829E1F}">
      <dgm:prSet/>
      <dgm:spPr/>
      <dgm:t>
        <a:bodyPr/>
        <a:lstStyle/>
        <a:p>
          <a:endParaRPr lang="en-US" b="1"/>
        </a:p>
      </dgm:t>
    </dgm:pt>
    <dgm:pt modelId="{4FE56266-970C-FE48-9B33-ACC02DF775A6}" type="sibTrans" cxnId="{2A53D693-1EC3-8B49-9F2B-8D964F829E1F}">
      <dgm:prSet/>
      <dgm:spPr/>
      <dgm:t>
        <a:bodyPr/>
        <a:lstStyle/>
        <a:p>
          <a:endParaRPr lang="en-US" b="1"/>
        </a:p>
      </dgm:t>
    </dgm:pt>
    <dgm:pt modelId="{C961170A-68BB-ED4D-87C1-979CA5B76C80}">
      <dgm:prSet phldrT="[Text]" custT="1"/>
      <dgm:spPr/>
      <dgm:t>
        <a:bodyPr/>
        <a:lstStyle/>
        <a:p>
          <a:r>
            <a:rPr lang="en-US" sz="1400" b="1" dirty="0">
              <a:solidFill>
                <a:srgbClr val="00965E"/>
              </a:solidFill>
            </a:rPr>
            <a:t>Intangible</a:t>
          </a:r>
        </a:p>
      </dgm:t>
    </dgm:pt>
    <dgm:pt modelId="{2DC51A1D-81ED-4642-B503-502B2B9CA996}" type="parTrans" cxnId="{6AA01FDF-ADD7-984B-ACD2-6000898C7360}">
      <dgm:prSet/>
      <dgm:spPr/>
      <dgm:t>
        <a:bodyPr/>
        <a:lstStyle/>
        <a:p>
          <a:endParaRPr lang="en-US" b="1"/>
        </a:p>
      </dgm:t>
    </dgm:pt>
    <dgm:pt modelId="{1E2F2344-CAFD-B348-9162-DD7B8C7D2355}" type="sibTrans" cxnId="{6AA01FDF-ADD7-984B-ACD2-6000898C7360}">
      <dgm:prSet/>
      <dgm:spPr/>
      <dgm:t>
        <a:bodyPr/>
        <a:lstStyle/>
        <a:p>
          <a:endParaRPr lang="en-US" b="1"/>
        </a:p>
      </dgm:t>
    </dgm:pt>
    <dgm:pt modelId="{5859A5D6-CFA2-1C44-85E9-BF7E2D9CC626}">
      <dgm:prSet phldrT="[Text]" custT="1"/>
      <dgm:spPr/>
      <dgm:t>
        <a:bodyPr lIns="0" tIns="0" rIns="0" bIns="0"/>
        <a:lstStyle/>
        <a:p>
          <a:r>
            <a:rPr lang="en-US" sz="1400" b="1" dirty="0">
              <a:solidFill>
                <a:srgbClr val="00965E"/>
              </a:solidFill>
            </a:rPr>
            <a:t>Heterogenous</a:t>
          </a:r>
        </a:p>
      </dgm:t>
    </dgm:pt>
    <dgm:pt modelId="{9CFD37A5-60CB-7D42-AB16-0B8168DC4CF0}" type="parTrans" cxnId="{FA402E86-97EB-3442-BF3C-F7F35E94889C}">
      <dgm:prSet/>
      <dgm:spPr/>
      <dgm:t>
        <a:bodyPr/>
        <a:lstStyle/>
        <a:p>
          <a:endParaRPr lang="en-US" b="1"/>
        </a:p>
      </dgm:t>
    </dgm:pt>
    <dgm:pt modelId="{8619CC19-D027-EE45-870B-8815D5D58789}" type="sibTrans" cxnId="{FA402E86-97EB-3442-BF3C-F7F35E94889C}">
      <dgm:prSet/>
      <dgm:spPr/>
      <dgm:t>
        <a:bodyPr/>
        <a:lstStyle/>
        <a:p>
          <a:endParaRPr lang="en-US" b="1"/>
        </a:p>
      </dgm:t>
    </dgm:pt>
    <dgm:pt modelId="{93342AB8-E3EC-9F4B-9AB2-67FF24DE5DBF}">
      <dgm:prSet phldrT="[Text]" custT="1"/>
      <dgm:spPr/>
      <dgm:t>
        <a:bodyPr/>
        <a:lstStyle/>
        <a:p>
          <a:r>
            <a:rPr lang="en-US" sz="1400" b="1" dirty="0">
              <a:solidFill>
                <a:srgbClr val="00965E"/>
              </a:solidFill>
            </a:rPr>
            <a:t>Inseparable</a:t>
          </a:r>
        </a:p>
      </dgm:t>
    </dgm:pt>
    <dgm:pt modelId="{693DAD20-58A6-1C4A-85ED-38131BB13466}" type="parTrans" cxnId="{2B50C862-7BD2-CE40-B2E7-875E44CB1EB2}">
      <dgm:prSet/>
      <dgm:spPr/>
      <dgm:t>
        <a:bodyPr/>
        <a:lstStyle/>
        <a:p>
          <a:endParaRPr lang="en-US" b="1"/>
        </a:p>
      </dgm:t>
    </dgm:pt>
    <dgm:pt modelId="{5C6C85D1-A989-D441-868C-5FB295662E58}" type="sibTrans" cxnId="{2B50C862-7BD2-CE40-B2E7-875E44CB1EB2}">
      <dgm:prSet/>
      <dgm:spPr/>
      <dgm:t>
        <a:bodyPr/>
        <a:lstStyle/>
        <a:p>
          <a:endParaRPr lang="en-US" b="1"/>
        </a:p>
      </dgm:t>
    </dgm:pt>
    <dgm:pt modelId="{D9425621-2068-2145-A8ED-431559789003}">
      <dgm:prSet phldrT="[Text]" custT="1"/>
      <dgm:spPr/>
      <dgm:t>
        <a:bodyPr/>
        <a:lstStyle/>
        <a:p>
          <a:r>
            <a:rPr lang="en-US" sz="1400" b="1" dirty="0">
              <a:solidFill>
                <a:srgbClr val="00965E"/>
              </a:solidFill>
            </a:rPr>
            <a:t>Perishable</a:t>
          </a:r>
        </a:p>
      </dgm:t>
    </dgm:pt>
    <dgm:pt modelId="{D78D278C-5BEB-AC4F-93E5-E799D10B62F0}" type="parTrans" cxnId="{D056EF53-E646-CE4C-8949-6C47697FD776}">
      <dgm:prSet/>
      <dgm:spPr/>
      <dgm:t>
        <a:bodyPr/>
        <a:lstStyle/>
        <a:p>
          <a:endParaRPr lang="en-US" b="1"/>
        </a:p>
      </dgm:t>
    </dgm:pt>
    <dgm:pt modelId="{3CE761A8-B2DE-1A4C-B781-244A8BEAFF47}" type="sibTrans" cxnId="{D056EF53-E646-CE4C-8949-6C47697FD776}">
      <dgm:prSet/>
      <dgm:spPr/>
      <dgm:t>
        <a:bodyPr/>
        <a:lstStyle/>
        <a:p>
          <a:endParaRPr lang="en-US" b="1"/>
        </a:p>
      </dgm:t>
    </dgm:pt>
    <dgm:pt modelId="{8A467E46-CBB8-0B40-982E-FB667FF3BA4E}" type="pres">
      <dgm:prSet presAssocID="{7BD95F84-65D9-9B48-8E27-3846D40C1359}" presName="Name0" presStyleCnt="0">
        <dgm:presLayoutVars>
          <dgm:chMax val="1"/>
          <dgm:dir/>
          <dgm:animLvl val="ctr"/>
          <dgm:resizeHandles val="exact"/>
        </dgm:presLayoutVars>
      </dgm:prSet>
      <dgm:spPr/>
    </dgm:pt>
    <dgm:pt modelId="{16BAD43C-8063-094D-A244-5578817E70E3}" type="pres">
      <dgm:prSet presAssocID="{22F102EA-7ADC-4F41-83AB-3F0B037A0161}" presName="centerShape" presStyleLbl="node0" presStyleIdx="0" presStyleCnt="1"/>
      <dgm:spPr/>
    </dgm:pt>
    <dgm:pt modelId="{F38A914C-0C55-B54A-BA90-4116A9A855EE}" type="pres">
      <dgm:prSet presAssocID="{C961170A-68BB-ED4D-87C1-979CA5B76C80}" presName="node" presStyleLbl="node1" presStyleIdx="0" presStyleCnt="4" custScaleX="133862">
        <dgm:presLayoutVars>
          <dgm:bulletEnabled val="1"/>
        </dgm:presLayoutVars>
      </dgm:prSet>
      <dgm:spPr/>
    </dgm:pt>
    <dgm:pt modelId="{9A08B2AF-7BBA-0446-84C2-9E8991FEEF75}" type="pres">
      <dgm:prSet presAssocID="{C961170A-68BB-ED4D-87C1-979CA5B76C80}" presName="dummy" presStyleCnt="0"/>
      <dgm:spPr/>
    </dgm:pt>
    <dgm:pt modelId="{0D235E66-E79F-7445-A90D-BA19113B8EDF}" type="pres">
      <dgm:prSet presAssocID="{1E2F2344-CAFD-B348-9162-DD7B8C7D2355}" presName="sibTrans" presStyleLbl="sibTrans2D1" presStyleIdx="0" presStyleCnt="4" custScaleX="123239"/>
      <dgm:spPr/>
    </dgm:pt>
    <dgm:pt modelId="{A880ADDC-59A4-964A-A05B-9A4090CF7BFE}" type="pres">
      <dgm:prSet presAssocID="{5859A5D6-CFA2-1C44-85E9-BF7E2D9CC626}" presName="node" presStyleLbl="node1" presStyleIdx="1" presStyleCnt="4" custScaleX="156217">
        <dgm:presLayoutVars>
          <dgm:bulletEnabled val="1"/>
        </dgm:presLayoutVars>
      </dgm:prSet>
      <dgm:spPr/>
    </dgm:pt>
    <dgm:pt modelId="{82B2DB79-CB89-8D4C-881B-3AE5811CA34C}" type="pres">
      <dgm:prSet presAssocID="{5859A5D6-CFA2-1C44-85E9-BF7E2D9CC626}" presName="dummy" presStyleCnt="0"/>
      <dgm:spPr/>
    </dgm:pt>
    <dgm:pt modelId="{E979D6AC-27C2-C746-842C-EDB8E953F678}" type="pres">
      <dgm:prSet presAssocID="{8619CC19-D027-EE45-870B-8815D5D58789}" presName="sibTrans" presStyleLbl="sibTrans2D1" presStyleIdx="1" presStyleCnt="4" custScaleX="122669"/>
      <dgm:spPr/>
    </dgm:pt>
    <dgm:pt modelId="{AEA30F0D-2E41-B245-A097-63D50B9F961C}" type="pres">
      <dgm:prSet presAssocID="{93342AB8-E3EC-9F4B-9AB2-67FF24DE5DBF}" presName="node" presStyleLbl="node1" presStyleIdx="2" presStyleCnt="4" custScaleX="186081">
        <dgm:presLayoutVars>
          <dgm:bulletEnabled val="1"/>
        </dgm:presLayoutVars>
      </dgm:prSet>
      <dgm:spPr/>
    </dgm:pt>
    <dgm:pt modelId="{605E5656-40A7-E547-A0BE-A2EC720B033E}" type="pres">
      <dgm:prSet presAssocID="{93342AB8-E3EC-9F4B-9AB2-67FF24DE5DBF}" presName="dummy" presStyleCnt="0"/>
      <dgm:spPr/>
    </dgm:pt>
    <dgm:pt modelId="{83000FCE-C4D7-E541-B380-F7E383DA1B86}" type="pres">
      <dgm:prSet presAssocID="{5C6C85D1-A989-D441-868C-5FB295662E58}" presName="sibTrans" presStyleLbl="sibTrans2D1" presStyleIdx="2" presStyleCnt="4"/>
      <dgm:spPr/>
    </dgm:pt>
    <dgm:pt modelId="{BD814761-6EB0-A44E-BA30-3503B997B599}" type="pres">
      <dgm:prSet presAssocID="{D9425621-2068-2145-A8ED-431559789003}" presName="node" presStyleLbl="node1" presStyleIdx="3" presStyleCnt="4" custScaleX="161848">
        <dgm:presLayoutVars>
          <dgm:bulletEnabled val="1"/>
        </dgm:presLayoutVars>
      </dgm:prSet>
      <dgm:spPr/>
    </dgm:pt>
    <dgm:pt modelId="{1CCCC29B-302D-7340-814E-C588E2585BD9}" type="pres">
      <dgm:prSet presAssocID="{D9425621-2068-2145-A8ED-431559789003}" presName="dummy" presStyleCnt="0"/>
      <dgm:spPr/>
    </dgm:pt>
    <dgm:pt modelId="{CB76ED51-2740-574B-B8B0-ABBE904B7CD1}" type="pres">
      <dgm:prSet presAssocID="{3CE761A8-B2DE-1A4C-B781-244A8BEAFF47}" presName="sibTrans" presStyleLbl="sibTrans2D1" presStyleIdx="3" presStyleCnt="4"/>
      <dgm:spPr/>
    </dgm:pt>
  </dgm:ptLst>
  <dgm:cxnLst>
    <dgm:cxn modelId="{52297B13-A386-6642-904B-2F534FC98A57}" type="presOf" srcId="{93342AB8-E3EC-9F4B-9AB2-67FF24DE5DBF}" destId="{AEA30F0D-2E41-B245-A097-63D50B9F961C}" srcOrd="0" destOrd="0" presId="urn:microsoft.com/office/officeart/2005/8/layout/radial6"/>
    <dgm:cxn modelId="{3356562C-560E-C641-AF6E-0E8F28750A04}" type="presOf" srcId="{8619CC19-D027-EE45-870B-8815D5D58789}" destId="{E979D6AC-27C2-C746-842C-EDB8E953F678}" srcOrd="0" destOrd="0" presId="urn:microsoft.com/office/officeart/2005/8/layout/radial6"/>
    <dgm:cxn modelId="{63276732-525A-924F-967F-949041AD1ADC}" type="presOf" srcId="{1E2F2344-CAFD-B348-9162-DD7B8C7D2355}" destId="{0D235E66-E79F-7445-A90D-BA19113B8EDF}" srcOrd="0" destOrd="0" presId="urn:microsoft.com/office/officeart/2005/8/layout/radial6"/>
    <dgm:cxn modelId="{2DAC3740-5F24-BB4D-BE75-BFA344EE9A40}" type="presOf" srcId="{3CE761A8-B2DE-1A4C-B781-244A8BEAFF47}" destId="{CB76ED51-2740-574B-B8B0-ABBE904B7CD1}" srcOrd="0" destOrd="0" presId="urn:microsoft.com/office/officeart/2005/8/layout/radial6"/>
    <dgm:cxn modelId="{D056EF53-E646-CE4C-8949-6C47697FD776}" srcId="{22F102EA-7ADC-4F41-83AB-3F0B037A0161}" destId="{D9425621-2068-2145-A8ED-431559789003}" srcOrd="3" destOrd="0" parTransId="{D78D278C-5BEB-AC4F-93E5-E799D10B62F0}" sibTransId="{3CE761A8-B2DE-1A4C-B781-244A8BEAFF47}"/>
    <dgm:cxn modelId="{87B8DF5D-2036-FC46-9170-65CB36A19695}" type="presOf" srcId="{22F102EA-7ADC-4F41-83AB-3F0B037A0161}" destId="{16BAD43C-8063-094D-A244-5578817E70E3}" srcOrd="0" destOrd="0" presId="urn:microsoft.com/office/officeart/2005/8/layout/radial6"/>
    <dgm:cxn modelId="{2B50C862-7BD2-CE40-B2E7-875E44CB1EB2}" srcId="{22F102EA-7ADC-4F41-83AB-3F0B037A0161}" destId="{93342AB8-E3EC-9F4B-9AB2-67FF24DE5DBF}" srcOrd="2" destOrd="0" parTransId="{693DAD20-58A6-1C4A-85ED-38131BB13466}" sibTransId="{5C6C85D1-A989-D441-868C-5FB295662E58}"/>
    <dgm:cxn modelId="{D476E863-5FD1-234C-AD10-1A5F5E6EB754}" type="presOf" srcId="{5C6C85D1-A989-D441-868C-5FB295662E58}" destId="{83000FCE-C4D7-E541-B380-F7E383DA1B86}" srcOrd="0" destOrd="0" presId="urn:microsoft.com/office/officeart/2005/8/layout/radial6"/>
    <dgm:cxn modelId="{92625D6E-0B65-0742-BEDF-21C542579B15}" type="presOf" srcId="{5859A5D6-CFA2-1C44-85E9-BF7E2D9CC626}" destId="{A880ADDC-59A4-964A-A05B-9A4090CF7BFE}" srcOrd="0" destOrd="0" presId="urn:microsoft.com/office/officeart/2005/8/layout/radial6"/>
    <dgm:cxn modelId="{F61E3484-74AF-3244-A381-107A925E53EA}" type="presOf" srcId="{D9425621-2068-2145-A8ED-431559789003}" destId="{BD814761-6EB0-A44E-BA30-3503B997B599}" srcOrd="0" destOrd="0" presId="urn:microsoft.com/office/officeart/2005/8/layout/radial6"/>
    <dgm:cxn modelId="{FA402E86-97EB-3442-BF3C-F7F35E94889C}" srcId="{22F102EA-7ADC-4F41-83AB-3F0B037A0161}" destId="{5859A5D6-CFA2-1C44-85E9-BF7E2D9CC626}" srcOrd="1" destOrd="0" parTransId="{9CFD37A5-60CB-7D42-AB16-0B8168DC4CF0}" sibTransId="{8619CC19-D027-EE45-870B-8815D5D58789}"/>
    <dgm:cxn modelId="{2A53D693-1EC3-8B49-9F2B-8D964F829E1F}" srcId="{7BD95F84-65D9-9B48-8E27-3846D40C1359}" destId="{22F102EA-7ADC-4F41-83AB-3F0B037A0161}" srcOrd="0" destOrd="0" parTransId="{C0D2E204-0852-0E49-AD67-708C2A17C43C}" sibTransId="{4FE56266-970C-FE48-9B33-ACC02DF775A6}"/>
    <dgm:cxn modelId="{F78BEEA5-A59A-9E4E-ADCD-A2343BC1FED3}" type="presOf" srcId="{7BD95F84-65D9-9B48-8E27-3846D40C1359}" destId="{8A467E46-CBB8-0B40-982E-FB667FF3BA4E}" srcOrd="0" destOrd="0" presId="urn:microsoft.com/office/officeart/2005/8/layout/radial6"/>
    <dgm:cxn modelId="{B9B6D9C6-B419-944E-B02A-93ABA522DE25}" type="presOf" srcId="{C961170A-68BB-ED4D-87C1-979CA5B76C80}" destId="{F38A914C-0C55-B54A-BA90-4116A9A855EE}" srcOrd="0" destOrd="0" presId="urn:microsoft.com/office/officeart/2005/8/layout/radial6"/>
    <dgm:cxn modelId="{6AA01FDF-ADD7-984B-ACD2-6000898C7360}" srcId="{22F102EA-7ADC-4F41-83AB-3F0B037A0161}" destId="{C961170A-68BB-ED4D-87C1-979CA5B76C80}" srcOrd="0" destOrd="0" parTransId="{2DC51A1D-81ED-4642-B503-502B2B9CA996}" sibTransId="{1E2F2344-CAFD-B348-9162-DD7B8C7D2355}"/>
    <dgm:cxn modelId="{F8EC681A-6F59-8C47-B32D-F4D92B697736}" type="presParOf" srcId="{8A467E46-CBB8-0B40-982E-FB667FF3BA4E}" destId="{16BAD43C-8063-094D-A244-5578817E70E3}" srcOrd="0" destOrd="0" presId="urn:microsoft.com/office/officeart/2005/8/layout/radial6"/>
    <dgm:cxn modelId="{9C897B13-FE47-714E-8175-585EACF643D0}" type="presParOf" srcId="{8A467E46-CBB8-0B40-982E-FB667FF3BA4E}" destId="{F38A914C-0C55-B54A-BA90-4116A9A855EE}" srcOrd="1" destOrd="0" presId="urn:microsoft.com/office/officeart/2005/8/layout/radial6"/>
    <dgm:cxn modelId="{900AEFE7-94C9-F548-B0BE-17900B162316}" type="presParOf" srcId="{8A467E46-CBB8-0B40-982E-FB667FF3BA4E}" destId="{9A08B2AF-7BBA-0446-84C2-9E8991FEEF75}" srcOrd="2" destOrd="0" presId="urn:microsoft.com/office/officeart/2005/8/layout/radial6"/>
    <dgm:cxn modelId="{1584116A-CA39-E34E-82D2-B439A7F5106D}" type="presParOf" srcId="{8A467E46-CBB8-0B40-982E-FB667FF3BA4E}" destId="{0D235E66-E79F-7445-A90D-BA19113B8EDF}" srcOrd="3" destOrd="0" presId="urn:microsoft.com/office/officeart/2005/8/layout/radial6"/>
    <dgm:cxn modelId="{B596F98A-A5C4-7548-B4F8-D6C266EF7960}" type="presParOf" srcId="{8A467E46-CBB8-0B40-982E-FB667FF3BA4E}" destId="{A880ADDC-59A4-964A-A05B-9A4090CF7BFE}" srcOrd="4" destOrd="0" presId="urn:microsoft.com/office/officeart/2005/8/layout/radial6"/>
    <dgm:cxn modelId="{36768944-EBC5-4A48-B563-532CB5A845EE}" type="presParOf" srcId="{8A467E46-CBB8-0B40-982E-FB667FF3BA4E}" destId="{82B2DB79-CB89-8D4C-881B-3AE5811CA34C}" srcOrd="5" destOrd="0" presId="urn:microsoft.com/office/officeart/2005/8/layout/radial6"/>
    <dgm:cxn modelId="{101A8823-A50F-C84B-B3E9-DC43BABC11C1}" type="presParOf" srcId="{8A467E46-CBB8-0B40-982E-FB667FF3BA4E}" destId="{E979D6AC-27C2-C746-842C-EDB8E953F678}" srcOrd="6" destOrd="0" presId="urn:microsoft.com/office/officeart/2005/8/layout/radial6"/>
    <dgm:cxn modelId="{DF2237F2-5012-6546-A4B8-576588FA9D4B}" type="presParOf" srcId="{8A467E46-CBB8-0B40-982E-FB667FF3BA4E}" destId="{AEA30F0D-2E41-B245-A097-63D50B9F961C}" srcOrd="7" destOrd="0" presId="urn:microsoft.com/office/officeart/2005/8/layout/radial6"/>
    <dgm:cxn modelId="{EDDDC06F-E018-444B-BC54-9C08873CF6C8}" type="presParOf" srcId="{8A467E46-CBB8-0B40-982E-FB667FF3BA4E}" destId="{605E5656-40A7-E547-A0BE-A2EC720B033E}" srcOrd="8" destOrd="0" presId="urn:microsoft.com/office/officeart/2005/8/layout/radial6"/>
    <dgm:cxn modelId="{27DB9085-7BFC-E941-8767-608411878B72}" type="presParOf" srcId="{8A467E46-CBB8-0B40-982E-FB667FF3BA4E}" destId="{83000FCE-C4D7-E541-B380-F7E383DA1B86}" srcOrd="9" destOrd="0" presId="urn:microsoft.com/office/officeart/2005/8/layout/radial6"/>
    <dgm:cxn modelId="{61FF7EB9-896C-8940-916D-DB888B4617DC}" type="presParOf" srcId="{8A467E46-CBB8-0B40-982E-FB667FF3BA4E}" destId="{BD814761-6EB0-A44E-BA30-3503B997B599}" srcOrd="10" destOrd="0" presId="urn:microsoft.com/office/officeart/2005/8/layout/radial6"/>
    <dgm:cxn modelId="{73F51531-18A3-7B44-9501-18C83E7BA04C}" type="presParOf" srcId="{8A467E46-CBB8-0B40-982E-FB667FF3BA4E}" destId="{1CCCC29B-302D-7340-814E-C588E2585BD9}" srcOrd="11" destOrd="0" presId="urn:microsoft.com/office/officeart/2005/8/layout/radial6"/>
    <dgm:cxn modelId="{6ADD9897-C0D9-8447-A41A-E45FC2A763C6}" type="presParOf" srcId="{8A467E46-CBB8-0B40-982E-FB667FF3BA4E}" destId="{CB76ED51-2740-574B-B8B0-ABBE904B7CD1}"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76ED51-2740-574B-B8B0-ABBE904B7CD1}">
      <dsp:nvSpPr>
        <dsp:cNvPr id="0" name=""/>
        <dsp:cNvSpPr/>
      </dsp:nvSpPr>
      <dsp:spPr>
        <a:xfrm>
          <a:off x="2337494" y="445057"/>
          <a:ext cx="2972435" cy="2972435"/>
        </a:xfrm>
        <a:prstGeom prst="blockArc">
          <a:avLst>
            <a:gd name="adj1" fmla="val 10800000"/>
            <a:gd name="adj2" fmla="val 16200000"/>
            <a:gd name="adj3" fmla="val 4644"/>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000FCE-C4D7-E541-B380-F7E383DA1B86}">
      <dsp:nvSpPr>
        <dsp:cNvPr id="0" name=""/>
        <dsp:cNvSpPr/>
      </dsp:nvSpPr>
      <dsp:spPr>
        <a:xfrm>
          <a:off x="2337494" y="445057"/>
          <a:ext cx="2972435" cy="2972435"/>
        </a:xfrm>
        <a:prstGeom prst="blockArc">
          <a:avLst>
            <a:gd name="adj1" fmla="val 5400000"/>
            <a:gd name="adj2" fmla="val 10800000"/>
            <a:gd name="adj3" fmla="val 4644"/>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79D6AC-27C2-C746-842C-EDB8E953F678}">
      <dsp:nvSpPr>
        <dsp:cNvPr id="0" name=""/>
        <dsp:cNvSpPr/>
      </dsp:nvSpPr>
      <dsp:spPr>
        <a:xfrm>
          <a:off x="2000584" y="445057"/>
          <a:ext cx="3646256" cy="2972435"/>
        </a:xfrm>
        <a:prstGeom prst="blockArc">
          <a:avLst>
            <a:gd name="adj1" fmla="val 0"/>
            <a:gd name="adj2" fmla="val 5400000"/>
            <a:gd name="adj3" fmla="val 4644"/>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235E66-E79F-7445-A90D-BA19113B8EDF}">
      <dsp:nvSpPr>
        <dsp:cNvPr id="0" name=""/>
        <dsp:cNvSpPr/>
      </dsp:nvSpPr>
      <dsp:spPr>
        <a:xfrm>
          <a:off x="1992112" y="445057"/>
          <a:ext cx="3663199" cy="2972435"/>
        </a:xfrm>
        <a:prstGeom prst="blockArc">
          <a:avLst>
            <a:gd name="adj1" fmla="val 16200000"/>
            <a:gd name="adj2" fmla="val 0"/>
            <a:gd name="adj3" fmla="val 4644"/>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BAD43C-8063-094D-A244-5578817E70E3}">
      <dsp:nvSpPr>
        <dsp:cNvPr id="0" name=""/>
        <dsp:cNvSpPr/>
      </dsp:nvSpPr>
      <dsp:spPr>
        <a:xfrm>
          <a:off x="3139063" y="1246626"/>
          <a:ext cx="1369297" cy="136929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00965E"/>
              </a:solidFill>
            </a:rPr>
            <a:t>Services</a:t>
          </a:r>
        </a:p>
      </dsp:txBody>
      <dsp:txXfrm>
        <a:off x="3339592" y="1447155"/>
        <a:ext cx="968239" cy="968239"/>
      </dsp:txXfrm>
    </dsp:sp>
    <dsp:sp modelId="{F38A914C-0C55-B54A-BA90-4116A9A855EE}">
      <dsp:nvSpPr>
        <dsp:cNvPr id="0" name=""/>
        <dsp:cNvSpPr/>
      </dsp:nvSpPr>
      <dsp:spPr>
        <a:xfrm>
          <a:off x="3182173" y="310"/>
          <a:ext cx="1283078" cy="95850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965E"/>
              </a:solidFill>
            </a:rPr>
            <a:t>Intangible</a:t>
          </a:r>
        </a:p>
      </dsp:txBody>
      <dsp:txXfrm>
        <a:off x="3370075" y="140680"/>
        <a:ext cx="907274" cy="677768"/>
      </dsp:txXfrm>
    </dsp:sp>
    <dsp:sp modelId="{A880ADDC-59A4-964A-A05B-9A4090CF7BFE}">
      <dsp:nvSpPr>
        <dsp:cNvPr id="0" name=""/>
        <dsp:cNvSpPr/>
      </dsp:nvSpPr>
      <dsp:spPr>
        <a:xfrm>
          <a:off x="4526747" y="1452021"/>
          <a:ext cx="1497352" cy="95850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965E"/>
              </a:solidFill>
            </a:rPr>
            <a:t>Heterogenous</a:t>
          </a:r>
        </a:p>
      </dsp:txBody>
      <dsp:txXfrm>
        <a:off x="4746029" y="1592391"/>
        <a:ext cx="1058788" cy="677768"/>
      </dsp:txXfrm>
    </dsp:sp>
    <dsp:sp modelId="{AEA30F0D-2E41-B245-A097-63D50B9F961C}">
      <dsp:nvSpPr>
        <dsp:cNvPr id="0" name=""/>
        <dsp:cNvSpPr/>
      </dsp:nvSpPr>
      <dsp:spPr>
        <a:xfrm>
          <a:off x="2931911" y="2903732"/>
          <a:ext cx="1783601" cy="95850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965E"/>
              </a:solidFill>
            </a:rPr>
            <a:t>Inseparable</a:t>
          </a:r>
        </a:p>
      </dsp:txBody>
      <dsp:txXfrm>
        <a:off x="3193113" y="3044102"/>
        <a:ext cx="1261197" cy="677768"/>
      </dsp:txXfrm>
    </dsp:sp>
    <dsp:sp modelId="{BD814761-6EB0-A44E-BA30-3503B997B599}">
      <dsp:nvSpPr>
        <dsp:cNvPr id="0" name=""/>
        <dsp:cNvSpPr/>
      </dsp:nvSpPr>
      <dsp:spPr>
        <a:xfrm>
          <a:off x="1596337" y="1452021"/>
          <a:ext cx="1551326" cy="95850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965E"/>
              </a:solidFill>
            </a:rPr>
            <a:t>Perishable</a:t>
          </a:r>
        </a:p>
      </dsp:txBody>
      <dsp:txXfrm>
        <a:off x="1823523" y="1592391"/>
        <a:ext cx="1096954" cy="67776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10/7/22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10/7/22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Celebration of being a consumer</a:t>
            </a:r>
          </a:p>
        </p:txBody>
      </p:sp>
      <p:sp>
        <p:nvSpPr>
          <p:cNvPr id="4" name="Slide Number Placeholder 3"/>
          <p:cNvSpPr>
            <a:spLocks noGrp="1"/>
          </p:cNvSpPr>
          <p:nvPr>
            <p:ph type="sldNum" sz="quarter" idx="5"/>
          </p:nvPr>
        </p:nvSpPr>
        <p:spPr/>
        <p:txBody>
          <a:bodyPr/>
          <a:lstStyle/>
          <a:p>
            <a:fld id="{DF164E42-DED0-9246-9B1B-B67105F62D49}" type="slidenum">
              <a:rPr lang="en-US" smtClean="0"/>
              <a:t>3</a:t>
            </a:fld>
            <a:endParaRPr lang="en-US"/>
          </a:p>
        </p:txBody>
      </p:sp>
    </p:spTree>
    <p:extLst>
      <p:ext uri="{BB962C8B-B14F-4D97-AF65-F5344CB8AC3E}">
        <p14:creationId xmlns:p14="http://schemas.microsoft.com/office/powerpoint/2010/main" val="3255515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s://twitter.com/aaltobiz" TargetMode="External"/><Relationship Id="rId13"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hyperlink" Target="https://www.aalto.fi/snapchat/" TargetMode="External"/><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hyperlink" Target="https://www.instagram.com/aaltobiz" TargetMode="Externa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hyperlink" Target="https://www.youtube.com/user/aaltouniversity" TargetMode="External"/><Relationship Id="rId4" Type="http://schemas.openxmlformats.org/officeDocument/2006/relationships/hyperlink" Target="https://www.facebook.com/aaltobiz" TargetMode="External"/><Relationship Id="rId9" Type="http://schemas.openxmlformats.org/officeDocument/2006/relationships/image" Target="../media/image6.png"/><Relationship Id="rId14" Type="http://schemas.openxmlformats.org/officeDocument/2006/relationships/hyperlink" Target="https://www.linkedin.com/school/aalto-university/"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7" name="Text Placeholder 3"/>
          <p:cNvSpPr>
            <a:spLocks noGrp="1"/>
          </p:cNvSpPr>
          <p:nvPr>
            <p:ph type="body" sz="half" idx="11" hasCustomPrompt="1"/>
          </p:nvPr>
        </p:nvSpPr>
        <p:spPr>
          <a:xfrm>
            <a:off x="431800" y="1638135"/>
            <a:ext cx="7948556" cy="663264"/>
          </a:xfrm>
          <a:prstGeom prst="rect">
            <a:avLst/>
          </a:prstGeom>
        </p:spPr>
        <p:txBody>
          <a:bodyPr lIns="0" rIns="0" anchor="b"/>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Headline</a:t>
            </a:r>
          </a:p>
        </p:txBody>
      </p:sp>
      <p:sp>
        <p:nvSpPr>
          <p:cNvPr id="8" name="Text Placeholder 3"/>
          <p:cNvSpPr>
            <a:spLocks noGrp="1"/>
          </p:cNvSpPr>
          <p:nvPr>
            <p:ph type="body" sz="half" idx="2" hasCustomPrompt="1"/>
          </p:nvPr>
        </p:nvSpPr>
        <p:spPr>
          <a:xfrm>
            <a:off x="431800" y="2571750"/>
            <a:ext cx="7998597" cy="501388"/>
          </a:xfrm>
          <a:prstGeom prst="rect">
            <a:avLst/>
          </a:prstGeom>
        </p:spPr>
        <p:txBody>
          <a:bodyPr lIns="0" rIns="0"/>
          <a:lstStyle>
            <a:lvl1pPr marL="0" indent="0">
              <a:lnSpc>
                <a:spcPct val="100000"/>
              </a:lnSpc>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No Image - Sub</a:t>
            </a:r>
          </a:p>
        </p:txBody>
      </p:sp>
      <p:sp>
        <p:nvSpPr>
          <p:cNvPr id="9" name="Text Placeholder 3"/>
          <p:cNvSpPr>
            <a:spLocks noGrp="1"/>
          </p:cNvSpPr>
          <p:nvPr>
            <p:ph type="body" sz="half" idx="12" hasCustomPrompt="1"/>
          </p:nvPr>
        </p:nvSpPr>
        <p:spPr>
          <a:xfrm>
            <a:off x="5966372" y="4215388"/>
            <a:ext cx="2464025" cy="294419"/>
          </a:xfrm>
          <a:prstGeom prst="rect">
            <a:avLst/>
          </a:prstGeom>
        </p:spPr>
        <p:txBody>
          <a:bodyPr/>
          <a:lstStyle>
            <a:lvl1pPr marL="0" indent="0">
              <a:buNone/>
              <a:defRPr sz="135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Name</a:t>
            </a:r>
          </a:p>
        </p:txBody>
      </p:sp>
      <p:sp>
        <p:nvSpPr>
          <p:cNvPr id="11" name="Text Placeholder 3"/>
          <p:cNvSpPr>
            <a:spLocks noGrp="1"/>
          </p:cNvSpPr>
          <p:nvPr>
            <p:ph type="body" sz="half" idx="13" hasCustomPrompt="1"/>
          </p:nvPr>
        </p:nvSpPr>
        <p:spPr>
          <a:xfrm>
            <a:off x="5966372" y="4509807"/>
            <a:ext cx="2464025" cy="294419"/>
          </a:xfrm>
          <a:prstGeom prst="rect">
            <a:avLst/>
          </a:prstGeom>
        </p:spPr>
        <p:txBody>
          <a:bodyPr/>
          <a:lstStyle>
            <a:lvl1pPr marL="0" indent="0">
              <a:buNone/>
              <a:defRPr sz="135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Date</a:t>
            </a:r>
          </a:p>
        </p:txBody>
      </p:sp>
      <p:pic>
        <p:nvPicPr>
          <p:cNvPr id="3" name="Kuva 2">
            <a:extLst>
              <a:ext uri="{FF2B5EF4-FFF2-40B4-BE49-F238E27FC236}">
                <a16:creationId xmlns:a16="http://schemas.microsoft.com/office/drawing/2014/main" id="{09954DB0-CD15-479C-AFFB-20914C5C914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501900"/>
            <a:ext cx="1850304" cy="1641600"/>
          </a:xfrm>
          <a:prstGeom prst="rect">
            <a:avLst/>
          </a:prstGeom>
        </p:spPr>
      </p:pic>
    </p:spTree>
  </p:cSld>
  <p:clrMapOvr>
    <a:masterClrMapping/>
  </p:clrMapOvr>
  <p:extLst>
    <p:ext uri="{DCECCB84-F9BA-43D5-87BE-67443E8EF086}">
      <p15:sldGuideLst xmlns:p15="http://schemas.microsoft.com/office/powerpoint/2012/main">
        <p15:guide id="1" orient="horz" pos="2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rocess slide">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7708"/>
            <a:ext cx="8489928" cy="995897"/>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a:t>
            </a:r>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chemeClr val="tx1"/>
                </a:solidFill>
              </a:defRPr>
            </a:lvl1pPr>
          </a:lstStyle>
          <a:p>
            <a:r>
              <a:rPr lang="en-GB" noProof="0"/>
              <a:t>dd.mm.yyyy</a:t>
            </a:r>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chemeClr val="tx1"/>
                </a:solidFill>
              </a:defRPr>
            </a:lvl1pPr>
          </a:lstStyle>
          <a:p>
            <a:r>
              <a:rPr lang="en-GB" noProof="0"/>
              <a:t>Your text here</a:t>
            </a:r>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chemeClr val="tx1"/>
                </a:solidFill>
              </a:defRPr>
            </a:lvl1pPr>
          </a:lstStyle>
          <a:p>
            <a:fld id="{28F7F04C-F568-F649-A2AE-EA61C66B69B4}" type="slidenum">
              <a:rPr lang="en-GB" noProof="0" smtClean="0"/>
              <a:pPr/>
              <a:t>‹#›</a:t>
            </a:fld>
            <a:endParaRPr lang="en-GB" noProof="0"/>
          </a:p>
        </p:txBody>
      </p:sp>
      <p:pic>
        <p:nvPicPr>
          <p:cNvPr id="7" name="Kuva 6">
            <a:extLst>
              <a:ext uri="{FF2B5EF4-FFF2-40B4-BE49-F238E27FC236}">
                <a16:creationId xmlns:a16="http://schemas.microsoft.com/office/drawing/2014/main" id="{96CBC861-03F0-400F-8E2A-500431955E1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4288394"/>
            <a:ext cx="1991440" cy="856800"/>
          </a:xfrm>
          <a:prstGeom prst="rect">
            <a:avLst/>
          </a:prstGeom>
        </p:spPr>
      </p:pic>
      <p:sp>
        <p:nvSpPr>
          <p:cNvPr id="19" name="Text Placeholder 5">
            <a:extLst>
              <a:ext uri="{FF2B5EF4-FFF2-40B4-BE49-F238E27FC236}">
                <a16:creationId xmlns:a16="http://schemas.microsoft.com/office/drawing/2014/main" id="{0CD30196-688A-4A13-B795-86CB97F91D94}"/>
              </a:ext>
            </a:extLst>
          </p:cNvPr>
          <p:cNvSpPr>
            <a:spLocks noGrp="1"/>
          </p:cNvSpPr>
          <p:nvPr>
            <p:ph type="body" sz="quarter" idx="11" hasCustomPrompt="1"/>
          </p:nvPr>
        </p:nvSpPr>
        <p:spPr>
          <a:xfrm>
            <a:off x="290831" y="2440262"/>
            <a:ext cx="1539000" cy="1980000"/>
          </a:xfrm>
          <a:prstGeom prst="rect">
            <a:avLst/>
          </a:prstGeom>
        </p:spPr>
        <p:txBody>
          <a:bodyPr lIns="0" tIns="0" rIns="0" bIns="0"/>
          <a:lstStyle>
            <a:lvl1pPr marL="81000" indent="-81000" algn="l" defTabSz="51443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1000" lvl="0" indent="-81000" algn="l" defTabSz="514436" rtl="0" eaLnBrk="1" latinLnBrk="0" hangingPunct="1">
              <a:lnSpc>
                <a:spcPts val="975"/>
              </a:lnSpc>
              <a:buFont typeface="Arial" charset="0"/>
              <a:buChar char="•"/>
            </a:pPr>
            <a:r>
              <a:rPr lang="en-GB" noProof="1"/>
              <a:t>Add text</a:t>
            </a:r>
          </a:p>
        </p:txBody>
      </p:sp>
      <p:sp>
        <p:nvSpPr>
          <p:cNvPr id="20" name="Text Placeholder 5">
            <a:extLst>
              <a:ext uri="{FF2B5EF4-FFF2-40B4-BE49-F238E27FC236}">
                <a16:creationId xmlns:a16="http://schemas.microsoft.com/office/drawing/2014/main" id="{7BB029E0-B8CA-4313-A5E2-B76B123D4B44}"/>
              </a:ext>
            </a:extLst>
          </p:cNvPr>
          <p:cNvSpPr>
            <a:spLocks noGrp="1"/>
          </p:cNvSpPr>
          <p:nvPr>
            <p:ph type="body" sz="quarter" idx="12" hasCustomPrompt="1"/>
          </p:nvPr>
        </p:nvSpPr>
        <p:spPr>
          <a:xfrm>
            <a:off x="2030003" y="2440262"/>
            <a:ext cx="1539000" cy="1980000"/>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en-GB" noProof="1"/>
              <a:t>Add text</a:t>
            </a:r>
          </a:p>
          <a:p>
            <a:pPr marL="81000" lvl="0" indent="-81000" algn="l" defTabSz="514436" rtl="0" eaLnBrk="1" latinLnBrk="0" hangingPunct="1">
              <a:lnSpc>
                <a:spcPts val="975"/>
              </a:lnSpc>
              <a:buFont typeface="Arial" charset="0"/>
              <a:buChar char="•"/>
            </a:pPr>
            <a:endParaRPr lang="en-GB" noProof="1"/>
          </a:p>
        </p:txBody>
      </p:sp>
      <p:sp>
        <p:nvSpPr>
          <p:cNvPr id="21" name="Text Placeholder 23">
            <a:extLst>
              <a:ext uri="{FF2B5EF4-FFF2-40B4-BE49-F238E27FC236}">
                <a16:creationId xmlns:a16="http://schemas.microsoft.com/office/drawing/2014/main" id="{8E1D5A5A-6EC4-429D-8903-8B585A051642}"/>
              </a:ext>
            </a:extLst>
          </p:cNvPr>
          <p:cNvSpPr>
            <a:spLocks noGrp="1"/>
          </p:cNvSpPr>
          <p:nvPr>
            <p:ph type="body" sz="quarter" idx="16" hasCustomPrompt="1"/>
          </p:nvPr>
        </p:nvSpPr>
        <p:spPr>
          <a:xfrm>
            <a:off x="502331" y="1202897"/>
            <a:ext cx="1116000" cy="11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2014</a:t>
            </a:r>
          </a:p>
        </p:txBody>
      </p:sp>
      <p:sp>
        <p:nvSpPr>
          <p:cNvPr id="25" name="Text Placeholder 23">
            <a:extLst>
              <a:ext uri="{FF2B5EF4-FFF2-40B4-BE49-F238E27FC236}">
                <a16:creationId xmlns:a16="http://schemas.microsoft.com/office/drawing/2014/main" id="{61A079E9-1E77-49C6-B99C-B0FADB9417EF}"/>
              </a:ext>
            </a:extLst>
          </p:cNvPr>
          <p:cNvSpPr>
            <a:spLocks noGrp="1"/>
          </p:cNvSpPr>
          <p:nvPr>
            <p:ph type="body" sz="quarter" idx="17" hasCustomPrompt="1"/>
          </p:nvPr>
        </p:nvSpPr>
        <p:spPr>
          <a:xfrm>
            <a:off x="2241503" y="1202897"/>
            <a:ext cx="1116000" cy="11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2015</a:t>
            </a:r>
          </a:p>
        </p:txBody>
      </p:sp>
      <p:sp>
        <p:nvSpPr>
          <p:cNvPr id="30" name="Text Placeholder 23">
            <a:extLst>
              <a:ext uri="{FF2B5EF4-FFF2-40B4-BE49-F238E27FC236}">
                <a16:creationId xmlns:a16="http://schemas.microsoft.com/office/drawing/2014/main" id="{178619C4-AF8E-430B-93EA-DE240ED3D154}"/>
              </a:ext>
            </a:extLst>
          </p:cNvPr>
          <p:cNvSpPr>
            <a:spLocks noGrp="1"/>
          </p:cNvSpPr>
          <p:nvPr>
            <p:ph type="body" sz="quarter" idx="18" hasCustomPrompt="1"/>
          </p:nvPr>
        </p:nvSpPr>
        <p:spPr>
          <a:xfrm>
            <a:off x="3980675" y="1202897"/>
            <a:ext cx="1116000" cy="11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2016</a:t>
            </a:r>
          </a:p>
        </p:txBody>
      </p:sp>
      <p:sp>
        <p:nvSpPr>
          <p:cNvPr id="31" name="Text Placeholder 23">
            <a:extLst>
              <a:ext uri="{FF2B5EF4-FFF2-40B4-BE49-F238E27FC236}">
                <a16:creationId xmlns:a16="http://schemas.microsoft.com/office/drawing/2014/main" id="{94F816EB-6077-445A-ADDC-F2D87F59F951}"/>
              </a:ext>
            </a:extLst>
          </p:cNvPr>
          <p:cNvSpPr>
            <a:spLocks noGrp="1"/>
          </p:cNvSpPr>
          <p:nvPr>
            <p:ph type="body" sz="quarter" idx="19" hasCustomPrompt="1"/>
          </p:nvPr>
        </p:nvSpPr>
        <p:spPr>
          <a:xfrm>
            <a:off x="5719847" y="1202897"/>
            <a:ext cx="1116000" cy="11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2017</a:t>
            </a:r>
          </a:p>
        </p:txBody>
      </p:sp>
      <p:sp>
        <p:nvSpPr>
          <p:cNvPr id="32" name="Text Placeholder 23">
            <a:extLst>
              <a:ext uri="{FF2B5EF4-FFF2-40B4-BE49-F238E27FC236}">
                <a16:creationId xmlns:a16="http://schemas.microsoft.com/office/drawing/2014/main" id="{11ACF50A-566E-43FC-B378-B4C409FAAC8B}"/>
              </a:ext>
            </a:extLst>
          </p:cNvPr>
          <p:cNvSpPr>
            <a:spLocks noGrp="1"/>
          </p:cNvSpPr>
          <p:nvPr>
            <p:ph type="body" sz="quarter" idx="20" hasCustomPrompt="1"/>
          </p:nvPr>
        </p:nvSpPr>
        <p:spPr>
          <a:xfrm>
            <a:off x="7459018" y="1202897"/>
            <a:ext cx="1116000" cy="11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2018</a:t>
            </a:r>
          </a:p>
        </p:txBody>
      </p:sp>
      <p:sp>
        <p:nvSpPr>
          <p:cNvPr id="33" name="Text Placeholder 5">
            <a:extLst>
              <a:ext uri="{FF2B5EF4-FFF2-40B4-BE49-F238E27FC236}">
                <a16:creationId xmlns:a16="http://schemas.microsoft.com/office/drawing/2014/main" id="{B81E2B16-37A1-4E1B-A15A-2AFBF19EB9A0}"/>
              </a:ext>
            </a:extLst>
          </p:cNvPr>
          <p:cNvSpPr>
            <a:spLocks noGrp="1"/>
          </p:cNvSpPr>
          <p:nvPr>
            <p:ph type="body" sz="quarter" idx="23" hasCustomPrompt="1"/>
          </p:nvPr>
        </p:nvSpPr>
        <p:spPr>
          <a:xfrm>
            <a:off x="3769175" y="2440262"/>
            <a:ext cx="1539000" cy="1980000"/>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en-GB" noProof="1"/>
              <a:t>Add text</a:t>
            </a:r>
          </a:p>
          <a:p>
            <a:pPr marL="81000" lvl="0" indent="-81000" algn="l" defTabSz="514436" rtl="0" eaLnBrk="1" latinLnBrk="0" hangingPunct="1">
              <a:lnSpc>
                <a:spcPts val="975"/>
              </a:lnSpc>
              <a:buFont typeface="Arial" charset="0"/>
              <a:buChar char="•"/>
            </a:pPr>
            <a:endParaRPr lang="en-GB" noProof="1"/>
          </a:p>
        </p:txBody>
      </p:sp>
      <p:sp>
        <p:nvSpPr>
          <p:cNvPr id="34" name="Text Placeholder 5">
            <a:extLst>
              <a:ext uri="{FF2B5EF4-FFF2-40B4-BE49-F238E27FC236}">
                <a16:creationId xmlns:a16="http://schemas.microsoft.com/office/drawing/2014/main" id="{CF8CF593-B534-407C-B2EA-E4AF9450B54A}"/>
              </a:ext>
            </a:extLst>
          </p:cNvPr>
          <p:cNvSpPr>
            <a:spLocks noGrp="1"/>
          </p:cNvSpPr>
          <p:nvPr>
            <p:ph type="body" sz="quarter" idx="24" hasCustomPrompt="1"/>
          </p:nvPr>
        </p:nvSpPr>
        <p:spPr>
          <a:xfrm>
            <a:off x="5508347" y="2440262"/>
            <a:ext cx="1539000" cy="1980000"/>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en-GB" noProof="1"/>
              <a:t>Add text</a:t>
            </a:r>
          </a:p>
          <a:p>
            <a:pPr marL="81000" lvl="0" indent="-81000" algn="l" defTabSz="514436" rtl="0" eaLnBrk="1" latinLnBrk="0" hangingPunct="1">
              <a:lnSpc>
                <a:spcPts val="975"/>
              </a:lnSpc>
              <a:buFont typeface="Arial" charset="0"/>
              <a:buChar char="•"/>
            </a:pPr>
            <a:endParaRPr lang="en-GB" noProof="1"/>
          </a:p>
        </p:txBody>
      </p:sp>
      <p:sp>
        <p:nvSpPr>
          <p:cNvPr id="35" name="Text Placeholder 5">
            <a:extLst>
              <a:ext uri="{FF2B5EF4-FFF2-40B4-BE49-F238E27FC236}">
                <a16:creationId xmlns:a16="http://schemas.microsoft.com/office/drawing/2014/main" id="{2103FBCE-6866-423B-BA54-BC3CF58C7878}"/>
              </a:ext>
            </a:extLst>
          </p:cNvPr>
          <p:cNvSpPr>
            <a:spLocks noGrp="1"/>
          </p:cNvSpPr>
          <p:nvPr>
            <p:ph type="body" sz="quarter" idx="25" hasCustomPrompt="1"/>
          </p:nvPr>
        </p:nvSpPr>
        <p:spPr>
          <a:xfrm>
            <a:off x="7247518" y="2440262"/>
            <a:ext cx="1539000" cy="1980000"/>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en-GB" noProof="1"/>
              <a:t>Add text</a:t>
            </a:r>
          </a:p>
          <a:p>
            <a:pPr marL="81000" lvl="0" indent="-81000" algn="l" defTabSz="514436" rtl="0" eaLnBrk="1" latinLnBrk="0" hangingPunct="1">
              <a:lnSpc>
                <a:spcPts val="975"/>
              </a:lnSpc>
              <a:buFont typeface="Arial" charset="0"/>
              <a:buChar char="•"/>
            </a:pPr>
            <a:endParaRPr lang="en-GB" noProof="1"/>
          </a:p>
        </p:txBody>
      </p:sp>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GB" noProof="0" smtClean="0"/>
              <a:pPr/>
              <a:t>‹#›</a:t>
            </a:fld>
            <a:endParaRPr lang="en-GB" noProof="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en-GB" noProof="0"/>
              <a:t>dd.mm.yyyy</a:t>
            </a:r>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en-GB" noProof="0"/>
              <a:t>Your text here</a:t>
            </a:r>
          </a:p>
        </p:txBody>
      </p:sp>
      <p:sp>
        <p:nvSpPr>
          <p:cNvPr id="11" name="Text Placeholder 3"/>
          <p:cNvSpPr>
            <a:spLocks noGrp="1"/>
          </p:cNvSpPr>
          <p:nvPr>
            <p:ph type="body" sz="half" idx="10" hasCustomPrompt="1"/>
          </p:nvPr>
        </p:nvSpPr>
        <p:spPr>
          <a:xfrm>
            <a:off x="287338" y="28264"/>
            <a:ext cx="8497093" cy="1136681"/>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a:t>
            </a:r>
          </a:p>
        </p:txBody>
      </p:sp>
      <p:pic>
        <p:nvPicPr>
          <p:cNvPr id="19" name="Kuva 18">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8" name="Text Placeholder 23">
            <a:extLst>
              <a:ext uri="{FF2B5EF4-FFF2-40B4-BE49-F238E27FC236}">
                <a16:creationId xmlns:a16="http://schemas.microsoft.com/office/drawing/2014/main" id="{3826C66F-A30A-4BE4-AD4F-29552055FAE1}"/>
              </a:ext>
            </a:extLst>
          </p:cNvPr>
          <p:cNvSpPr>
            <a:spLocks noGrp="1"/>
          </p:cNvSpPr>
          <p:nvPr>
            <p:ph type="body" sz="quarter" idx="16" hasCustomPrompt="1"/>
          </p:nvPr>
        </p:nvSpPr>
        <p:spPr>
          <a:xfrm>
            <a:off x="505754" y="1202400"/>
            <a:ext cx="1116000" cy="11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8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1</a:t>
            </a:r>
          </a:p>
        </p:txBody>
      </p:sp>
      <p:sp>
        <p:nvSpPr>
          <p:cNvPr id="20" name="Text Placeholder 23">
            <a:extLst>
              <a:ext uri="{FF2B5EF4-FFF2-40B4-BE49-F238E27FC236}">
                <a16:creationId xmlns:a16="http://schemas.microsoft.com/office/drawing/2014/main" id="{F9CB4F4C-3FAF-42D6-BE91-819C2FEE99D4}"/>
              </a:ext>
            </a:extLst>
          </p:cNvPr>
          <p:cNvSpPr>
            <a:spLocks noGrp="1"/>
          </p:cNvSpPr>
          <p:nvPr>
            <p:ph type="body" sz="quarter" idx="17" hasCustomPrompt="1"/>
          </p:nvPr>
        </p:nvSpPr>
        <p:spPr>
          <a:xfrm>
            <a:off x="2243548" y="1202400"/>
            <a:ext cx="1116000" cy="11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8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2</a:t>
            </a:r>
          </a:p>
        </p:txBody>
      </p:sp>
      <p:sp>
        <p:nvSpPr>
          <p:cNvPr id="21" name="Text Placeholder 23">
            <a:extLst>
              <a:ext uri="{FF2B5EF4-FFF2-40B4-BE49-F238E27FC236}">
                <a16:creationId xmlns:a16="http://schemas.microsoft.com/office/drawing/2014/main" id="{2B90AAE6-D6BE-4E09-B6A1-1E96D0822FCB}"/>
              </a:ext>
            </a:extLst>
          </p:cNvPr>
          <p:cNvSpPr>
            <a:spLocks noGrp="1"/>
          </p:cNvSpPr>
          <p:nvPr>
            <p:ph type="body" sz="quarter" idx="18" hasCustomPrompt="1"/>
          </p:nvPr>
        </p:nvSpPr>
        <p:spPr>
          <a:xfrm>
            <a:off x="3981342" y="1202400"/>
            <a:ext cx="1116000" cy="11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8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3</a:t>
            </a:r>
          </a:p>
        </p:txBody>
      </p:sp>
      <p:sp>
        <p:nvSpPr>
          <p:cNvPr id="22" name="Text Placeholder 23">
            <a:extLst>
              <a:ext uri="{FF2B5EF4-FFF2-40B4-BE49-F238E27FC236}">
                <a16:creationId xmlns:a16="http://schemas.microsoft.com/office/drawing/2014/main" id="{EB558988-9B86-4C2A-A931-24FCBAAD7BA2}"/>
              </a:ext>
            </a:extLst>
          </p:cNvPr>
          <p:cNvSpPr>
            <a:spLocks noGrp="1"/>
          </p:cNvSpPr>
          <p:nvPr>
            <p:ph type="body" sz="quarter" idx="19" hasCustomPrompt="1"/>
          </p:nvPr>
        </p:nvSpPr>
        <p:spPr>
          <a:xfrm>
            <a:off x="5719136" y="1202400"/>
            <a:ext cx="1116000" cy="11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8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4</a:t>
            </a:r>
          </a:p>
        </p:txBody>
      </p:sp>
      <p:sp>
        <p:nvSpPr>
          <p:cNvPr id="23" name="Text Placeholder 23">
            <a:extLst>
              <a:ext uri="{FF2B5EF4-FFF2-40B4-BE49-F238E27FC236}">
                <a16:creationId xmlns:a16="http://schemas.microsoft.com/office/drawing/2014/main" id="{A4E339AC-681A-4687-AA6F-2564BD700045}"/>
              </a:ext>
            </a:extLst>
          </p:cNvPr>
          <p:cNvSpPr>
            <a:spLocks noGrp="1"/>
          </p:cNvSpPr>
          <p:nvPr>
            <p:ph type="body" sz="quarter" idx="20" hasCustomPrompt="1"/>
          </p:nvPr>
        </p:nvSpPr>
        <p:spPr>
          <a:xfrm>
            <a:off x="7456931" y="1202400"/>
            <a:ext cx="1116000" cy="11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8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5</a:t>
            </a:r>
          </a:p>
        </p:txBody>
      </p:sp>
      <p:sp>
        <p:nvSpPr>
          <p:cNvPr id="25" name="Text Placeholder 3">
            <a:extLst>
              <a:ext uri="{FF2B5EF4-FFF2-40B4-BE49-F238E27FC236}">
                <a16:creationId xmlns:a16="http://schemas.microsoft.com/office/drawing/2014/main" id="{444E812B-7DD4-42B0-9C0F-08BEFD367DCB}"/>
              </a:ext>
            </a:extLst>
          </p:cNvPr>
          <p:cNvSpPr>
            <a:spLocks noGrp="1"/>
          </p:cNvSpPr>
          <p:nvPr>
            <p:ph type="body" sz="half" idx="2" hasCustomPrompt="1"/>
          </p:nvPr>
        </p:nvSpPr>
        <p:spPr>
          <a:xfrm>
            <a:off x="294254" y="2440800"/>
            <a:ext cx="1539000" cy="19800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1"/>
              <a:t>Point 1</a:t>
            </a:r>
          </a:p>
        </p:txBody>
      </p:sp>
      <p:sp>
        <p:nvSpPr>
          <p:cNvPr id="30" name="Text Placeholder 3">
            <a:extLst>
              <a:ext uri="{FF2B5EF4-FFF2-40B4-BE49-F238E27FC236}">
                <a16:creationId xmlns:a16="http://schemas.microsoft.com/office/drawing/2014/main" id="{6B25A543-3E2F-4CF3-838A-D956BD75A246}"/>
              </a:ext>
            </a:extLst>
          </p:cNvPr>
          <p:cNvSpPr>
            <a:spLocks noGrp="1"/>
          </p:cNvSpPr>
          <p:nvPr>
            <p:ph type="body" sz="half" idx="21" hasCustomPrompt="1"/>
          </p:nvPr>
        </p:nvSpPr>
        <p:spPr>
          <a:xfrm>
            <a:off x="2032048" y="2440800"/>
            <a:ext cx="1539000" cy="19800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1"/>
              <a:t>Point 2</a:t>
            </a:r>
          </a:p>
        </p:txBody>
      </p:sp>
      <p:sp>
        <p:nvSpPr>
          <p:cNvPr id="31" name="Text Placeholder 3">
            <a:extLst>
              <a:ext uri="{FF2B5EF4-FFF2-40B4-BE49-F238E27FC236}">
                <a16:creationId xmlns:a16="http://schemas.microsoft.com/office/drawing/2014/main" id="{AFFA594E-57FA-4F87-8704-4C6E6F754CA6}"/>
              </a:ext>
            </a:extLst>
          </p:cNvPr>
          <p:cNvSpPr>
            <a:spLocks noGrp="1"/>
          </p:cNvSpPr>
          <p:nvPr>
            <p:ph type="body" sz="half" idx="22" hasCustomPrompt="1"/>
          </p:nvPr>
        </p:nvSpPr>
        <p:spPr>
          <a:xfrm>
            <a:off x="3769842" y="2440800"/>
            <a:ext cx="1539000" cy="19800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1"/>
              <a:t>Point 3</a:t>
            </a:r>
          </a:p>
        </p:txBody>
      </p:sp>
      <p:sp>
        <p:nvSpPr>
          <p:cNvPr id="32" name="Text Placeholder 3">
            <a:extLst>
              <a:ext uri="{FF2B5EF4-FFF2-40B4-BE49-F238E27FC236}">
                <a16:creationId xmlns:a16="http://schemas.microsoft.com/office/drawing/2014/main" id="{79815074-342E-4889-88CD-1CA47A98D62F}"/>
              </a:ext>
            </a:extLst>
          </p:cNvPr>
          <p:cNvSpPr>
            <a:spLocks noGrp="1"/>
          </p:cNvSpPr>
          <p:nvPr>
            <p:ph type="body" sz="half" idx="23" hasCustomPrompt="1"/>
          </p:nvPr>
        </p:nvSpPr>
        <p:spPr>
          <a:xfrm>
            <a:off x="5507636" y="2440800"/>
            <a:ext cx="1539000" cy="19800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1"/>
              <a:t>Point 4</a:t>
            </a:r>
          </a:p>
        </p:txBody>
      </p:sp>
      <p:sp>
        <p:nvSpPr>
          <p:cNvPr id="38" name="Text Placeholder 3">
            <a:extLst>
              <a:ext uri="{FF2B5EF4-FFF2-40B4-BE49-F238E27FC236}">
                <a16:creationId xmlns:a16="http://schemas.microsoft.com/office/drawing/2014/main" id="{29F41EE5-04F3-4E4E-A49A-4F451A21AAE5}"/>
              </a:ext>
            </a:extLst>
          </p:cNvPr>
          <p:cNvSpPr>
            <a:spLocks noGrp="1"/>
          </p:cNvSpPr>
          <p:nvPr>
            <p:ph type="body" sz="half" idx="24" hasCustomPrompt="1"/>
          </p:nvPr>
        </p:nvSpPr>
        <p:spPr>
          <a:xfrm>
            <a:off x="7245431" y="2440800"/>
            <a:ext cx="1539000" cy="19800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1"/>
              <a:t>Point 4</a:t>
            </a:r>
          </a:p>
        </p:txBody>
      </p:sp>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Closing slide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noProof="0"/>
          </a:p>
        </p:txBody>
      </p:sp>
      <p:sp>
        <p:nvSpPr>
          <p:cNvPr id="12" name="Otsikko 1">
            <a:hlinkClick r:id="rId2"/>
          </p:cNvPr>
          <p:cNvSpPr txBox="1">
            <a:spLocks/>
          </p:cNvSpPr>
          <p:nvPr userDrawn="1"/>
        </p:nvSpPr>
        <p:spPr>
          <a:xfrm>
            <a:off x="3717365" y="3568351"/>
            <a:ext cx="1709289" cy="364352"/>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en-GB" sz="1800" spc="0" baseline="0" noProof="0">
                <a:solidFill>
                  <a:schemeClr val="tx1"/>
                </a:solidFill>
                <a:latin typeface="Arial"/>
                <a:cs typeface="Arial"/>
              </a:rPr>
              <a:t>aalto.fi</a:t>
            </a:r>
          </a:p>
        </p:txBody>
      </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1576388" y="1364641"/>
            <a:ext cx="5995987" cy="1306097"/>
          </a:xfrm>
          <a:prstGeom prst="rect">
            <a:avLst/>
          </a:prstGeom>
        </p:spPr>
        <p:txBody>
          <a:bodyPr anchor="b" anchorCtr="0"/>
          <a:lstStyle>
            <a:lvl1pPr marL="0" indent="0" algn="ctr">
              <a:lnSpc>
                <a:spcPct val="100000"/>
              </a:lnSpc>
              <a:buNone/>
              <a:defRPr sz="4000" b="1">
                <a:solidFill>
                  <a:schemeClr val="tx1"/>
                </a:solidFill>
                <a:latin typeface="+mj-lt"/>
              </a:defRPr>
            </a:lvl1pPr>
            <a:lvl2pPr marL="342900" indent="0">
              <a:buNone/>
              <a:defRPr/>
            </a:lvl2pPr>
          </a:lstStyle>
          <a:p>
            <a:pPr lvl="0"/>
            <a:r>
              <a:rPr lang="en-GB" noProof="0"/>
              <a:t>Add text</a:t>
            </a:r>
          </a:p>
        </p:txBody>
      </p:sp>
      <p:pic>
        <p:nvPicPr>
          <p:cNvPr id="13" name="Kuva 12">
            <a:extLst>
              <a:ext uri="{FF2B5EF4-FFF2-40B4-BE49-F238E27FC236}">
                <a16:creationId xmlns:a16="http://schemas.microsoft.com/office/drawing/2014/main" id="{C9347860-25FE-4238-99AE-A80001A8AC8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3501900"/>
            <a:ext cx="1850304" cy="1641600"/>
          </a:xfrm>
          <a:prstGeom prst="rect">
            <a:avLst/>
          </a:prstGeom>
        </p:spPr>
      </p:pic>
      <p:grpSp>
        <p:nvGrpSpPr>
          <p:cNvPr id="2" name="Ryhmä 1">
            <a:extLst>
              <a:ext uri="{FF2B5EF4-FFF2-40B4-BE49-F238E27FC236}">
                <a16:creationId xmlns:a16="http://schemas.microsoft.com/office/drawing/2014/main" id="{26B21FF2-24DA-4F2F-BA98-59921521DB43}"/>
              </a:ext>
            </a:extLst>
          </p:cNvPr>
          <p:cNvGrpSpPr/>
          <p:nvPr userDrawn="1"/>
        </p:nvGrpSpPr>
        <p:grpSpPr>
          <a:xfrm>
            <a:off x="3072065" y="2781436"/>
            <a:ext cx="2990354" cy="436060"/>
            <a:chOff x="3072065" y="2781436"/>
            <a:chExt cx="2990354" cy="436060"/>
          </a:xfrm>
        </p:grpSpPr>
        <p:pic>
          <p:nvPicPr>
            <p:cNvPr id="14" name="Picture 28">
              <a:hlinkClick r:id="rId4"/>
              <a:extLst>
                <a:ext uri="{FF2B5EF4-FFF2-40B4-BE49-F238E27FC236}">
                  <a16:creationId xmlns:a16="http://schemas.microsoft.com/office/drawing/2014/main" id="{3EF2E1DA-C88B-48C9-8176-65FE844099A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072065" y="2798396"/>
              <a:ext cx="419100" cy="419100"/>
            </a:xfrm>
            <a:prstGeom prst="rect">
              <a:avLst/>
            </a:prstGeom>
          </p:spPr>
        </p:pic>
        <p:pic>
          <p:nvPicPr>
            <p:cNvPr id="15" name="Picture 29">
              <a:hlinkClick r:id="rId6"/>
              <a:extLst>
                <a:ext uri="{FF2B5EF4-FFF2-40B4-BE49-F238E27FC236}">
                  <a16:creationId xmlns:a16="http://schemas.microsoft.com/office/drawing/2014/main" id="{E7E65751-08BE-4F57-B486-459DDCFB154C}"/>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586316" y="2798396"/>
              <a:ext cx="419100" cy="419100"/>
            </a:xfrm>
            <a:prstGeom prst="rect">
              <a:avLst/>
            </a:prstGeom>
          </p:spPr>
        </p:pic>
        <p:pic>
          <p:nvPicPr>
            <p:cNvPr id="17" name="Picture 30">
              <a:hlinkClick r:id="rId8"/>
              <a:extLst>
                <a:ext uri="{FF2B5EF4-FFF2-40B4-BE49-F238E27FC236}">
                  <a16:creationId xmlns:a16="http://schemas.microsoft.com/office/drawing/2014/main" id="{DEFF7CDA-D281-4C4B-82A2-B7F1F2E8C171}"/>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100567" y="2798396"/>
              <a:ext cx="419100" cy="419100"/>
            </a:xfrm>
            <a:prstGeom prst="rect">
              <a:avLst/>
            </a:prstGeom>
          </p:spPr>
        </p:pic>
        <p:pic>
          <p:nvPicPr>
            <p:cNvPr id="18" name="Picture 31">
              <a:hlinkClick r:id="rId10"/>
              <a:extLst>
                <a:ext uri="{FF2B5EF4-FFF2-40B4-BE49-F238E27FC236}">
                  <a16:creationId xmlns:a16="http://schemas.microsoft.com/office/drawing/2014/main" id="{8387CA75-37F7-482D-8285-BA9153DF6E43}"/>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4614818" y="2798396"/>
              <a:ext cx="419100" cy="419100"/>
            </a:xfrm>
            <a:prstGeom prst="rect">
              <a:avLst/>
            </a:prstGeom>
          </p:spPr>
        </p:pic>
        <p:pic>
          <p:nvPicPr>
            <p:cNvPr id="19" name="Picture 32">
              <a:hlinkClick r:id="rId12"/>
              <a:extLst>
                <a:ext uri="{FF2B5EF4-FFF2-40B4-BE49-F238E27FC236}">
                  <a16:creationId xmlns:a16="http://schemas.microsoft.com/office/drawing/2014/main" id="{C6AC5F31-1817-4EBD-8227-BB4F487C19C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5129069" y="2781436"/>
              <a:ext cx="419100" cy="419100"/>
            </a:xfrm>
            <a:prstGeom prst="rect">
              <a:avLst/>
            </a:prstGeom>
          </p:spPr>
        </p:pic>
        <p:pic>
          <p:nvPicPr>
            <p:cNvPr id="20" name="Picture 33">
              <a:hlinkClick r:id="rId14"/>
              <a:extLst>
                <a:ext uri="{FF2B5EF4-FFF2-40B4-BE49-F238E27FC236}">
                  <a16:creationId xmlns:a16="http://schemas.microsoft.com/office/drawing/2014/main" id="{45B5CEB8-F90A-4354-8655-6832A00E3C6E}"/>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5643319" y="2781436"/>
              <a:ext cx="419100" cy="419100"/>
            </a:xfrm>
            <a:prstGeom prst="rect">
              <a:avLst/>
            </a:prstGeom>
          </p:spPr>
        </p:pic>
      </p:grpSp>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15:guide id="1" orient="horz" pos="1807" userDrawn="1">
          <p15:clr>
            <a:srgbClr val="FBAE40"/>
          </p15:clr>
        </p15:guide>
        <p15:guide id="2" orient="horz" pos="202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394C3D-784D-E644-B119-4DCCD5A8FFE1}" type="datetimeFigureOut">
              <a:rPr lang="en-GB" smtClean="0"/>
              <a:t>07/10/2022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B03F1F-D431-CD4D-BEFD-83AA4E47AB2E}" type="slidenum">
              <a:rPr lang="en-GB" smtClean="0"/>
              <a:t>‹#›</a:t>
            </a:fld>
            <a:endParaRPr lang="en-GB"/>
          </a:p>
        </p:txBody>
      </p:sp>
    </p:spTree>
    <p:extLst>
      <p:ext uri="{BB962C8B-B14F-4D97-AF65-F5344CB8AC3E}">
        <p14:creationId xmlns:p14="http://schemas.microsoft.com/office/powerpoint/2010/main" val="4048023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13" noProof="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tx1"/>
                </a:solidFill>
              </a:defRPr>
            </a:lvl1pPr>
          </a:lstStyle>
          <a:p>
            <a:r>
              <a:rPr lang="en-GB" noProof="0"/>
              <a:t>Headline</a:t>
            </a:r>
          </a:p>
        </p:txBody>
      </p:sp>
      <p:sp>
        <p:nvSpPr>
          <p:cNvPr id="13" name="Text Placeholder 3"/>
          <p:cNvSpPr>
            <a:spLocks noGrp="1"/>
          </p:cNvSpPr>
          <p:nvPr>
            <p:ph type="body" sz="half" idx="2" hasCustomPrompt="1"/>
          </p:nvPr>
        </p:nvSpPr>
        <p:spPr>
          <a:xfrm>
            <a:off x="442398" y="1781298"/>
            <a:ext cx="3869137" cy="351692"/>
          </a:xfrm>
          <a:prstGeom prst="rect">
            <a:avLst/>
          </a:prstGeom>
        </p:spPr>
        <p:txBody>
          <a:bodyPr lIns="0" tIns="0" rIns="0" bIns="0"/>
          <a:lstStyle>
            <a:lvl1pPr marL="0" indent="0">
              <a:lnSpc>
                <a:spcPct val="100000"/>
              </a:lnSpc>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Sub Headline</a:t>
            </a:r>
          </a:p>
        </p:txBody>
      </p: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Date</a:t>
            </a:r>
          </a:p>
        </p:txBody>
      </p:sp>
      <p:sp>
        <p:nvSpPr>
          <p:cNvPr id="14" name="Picture Placeholder 2"/>
          <p:cNvSpPr>
            <a:spLocks noGrp="1"/>
          </p:cNvSpPr>
          <p:nvPr>
            <p:ph type="pic" idx="13" hasCustomPrompt="1"/>
          </p:nvPr>
        </p:nvSpPr>
        <p:spPr>
          <a:xfrm>
            <a:off x="4564419" y="0"/>
            <a:ext cx="4579582"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noProof="0"/>
              <a:t>Click icon to add image.</a:t>
            </a:r>
          </a:p>
          <a:p>
            <a:r>
              <a:rPr lang="en-GB" noProof="0"/>
              <a:t>Fit the image to frame </a:t>
            </a:r>
            <a:br>
              <a:rPr lang="en-GB" noProof="0"/>
            </a:br>
            <a:r>
              <a:rPr lang="en-GB" noProof="0"/>
              <a:t>by choosing: </a:t>
            </a:r>
            <a:br>
              <a:rPr lang="en-GB" noProof="0"/>
            </a:br>
            <a:r>
              <a:rPr lang="en-GB" noProof="0"/>
              <a:t>crop&gt;fit / rajaa&gt;sovita</a:t>
            </a:r>
          </a:p>
        </p:txBody>
      </p:sp>
      <p:pic>
        <p:nvPicPr>
          <p:cNvPr id="10" name="Kuva 9">
            <a:extLst>
              <a:ext uri="{FF2B5EF4-FFF2-40B4-BE49-F238E27FC236}">
                <a16:creationId xmlns:a16="http://schemas.microsoft.com/office/drawing/2014/main" id="{E0D3A071-9CC9-48AC-9D2F-A9841C2BEF8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501900"/>
            <a:ext cx="1850304" cy="16416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8438"/>
            <a:ext cx="8492897" cy="99957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 </a:t>
            </a:r>
          </a:p>
        </p:txBody>
      </p:sp>
      <p:sp>
        <p:nvSpPr>
          <p:cNvPr id="13" name="Text Placeholder 3"/>
          <p:cNvSpPr>
            <a:spLocks noGrp="1"/>
          </p:cNvSpPr>
          <p:nvPr>
            <p:ph type="body" sz="half" idx="11" hasCustomPrompt="1"/>
          </p:nvPr>
        </p:nvSpPr>
        <p:spPr>
          <a:xfrm>
            <a:off x="292328" y="1241467"/>
            <a:ext cx="8492897" cy="304946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Your text here</a:t>
            </a:r>
          </a:p>
          <a:p>
            <a:pPr lvl="1"/>
            <a:r>
              <a:rPr lang="en-GB" noProof="0"/>
              <a:t>Second level</a:t>
            </a:r>
          </a:p>
          <a:p>
            <a:pPr lvl="2"/>
            <a:r>
              <a:rPr lang="en-GB" noProof="0"/>
              <a:t>Third level</a:t>
            </a:r>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en-GB" noProof="0"/>
              <a:t>dd.mm.yyyy</a:t>
            </a:r>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en-GB" noProof="0"/>
              <a:t>Your text here</a:t>
            </a:r>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GB" noProof="0" smtClean="0"/>
              <a:pPr/>
              <a:t>‹#›</a:t>
            </a:fld>
            <a:endParaRPr lang="en-GB" noProof="0"/>
          </a:p>
        </p:txBody>
      </p:sp>
      <p:pic>
        <p:nvPicPr>
          <p:cNvPr id="8" name="Kuva 7">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orient="horz" pos="84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880" y="26955"/>
            <a:ext cx="8497093" cy="1016294"/>
          </a:xfrm>
          <a:prstGeom prst="rect">
            <a:avLst/>
          </a:prstGeom>
        </p:spPr>
        <p:txBody>
          <a:bodyPr lIns="0" tIns="0" rIns="0" bIns="0" anchor="t"/>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a:t>
            </a:r>
          </a:p>
        </p:txBody>
      </p:sp>
      <p:sp>
        <p:nvSpPr>
          <p:cNvPr id="13" name="Text Placeholder 3"/>
          <p:cNvSpPr>
            <a:spLocks noGrp="1"/>
          </p:cNvSpPr>
          <p:nvPr>
            <p:ph type="body" sz="half" idx="11" hasCustomPrompt="1"/>
          </p:nvPr>
        </p:nvSpPr>
        <p:spPr>
          <a:xfrm>
            <a:off x="287339" y="1347789"/>
            <a:ext cx="4150122"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Your text here</a:t>
            </a:r>
          </a:p>
          <a:p>
            <a:pPr lvl="1"/>
            <a:r>
              <a:rPr lang="en-GB" noProof="0"/>
              <a:t>Second level</a:t>
            </a:r>
          </a:p>
          <a:p>
            <a:pPr lvl="2"/>
            <a:r>
              <a:rPr lang="en-GB" noProof="0"/>
              <a:t>Third level</a:t>
            </a:r>
          </a:p>
        </p:txBody>
      </p:sp>
      <p:sp>
        <p:nvSpPr>
          <p:cNvPr id="21" name="Text Placeholder 3"/>
          <p:cNvSpPr>
            <a:spLocks noGrp="1"/>
          </p:cNvSpPr>
          <p:nvPr>
            <p:ph type="body" sz="half" idx="12" hasCustomPrompt="1"/>
          </p:nvPr>
        </p:nvSpPr>
        <p:spPr>
          <a:xfrm>
            <a:off x="4706541" y="1347789"/>
            <a:ext cx="4078684"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Your text here</a:t>
            </a:r>
          </a:p>
          <a:p>
            <a:pPr lvl="1"/>
            <a:r>
              <a:rPr lang="en-GB" noProof="0"/>
              <a:t>Second level</a:t>
            </a:r>
          </a:p>
          <a:p>
            <a:pPr lvl="2"/>
            <a:r>
              <a:rPr lang="en-GB" noProof="0"/>
              <a:t>Third level</a:t>
            </a:r>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en-GB" noProof="0"/>
              <a:t>dd.mm.yyyy</a:t>
            </a:r>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en-GB" noProof="0"/>
              <a:t>Your text here</a:t>
            </a:r>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GB" noProof="0" smtClean="0"/>
              <a:pPr/>
              <a:t>‹#›</a:t>
            </a:fld>
            <a:endParaRPr lang="en-GB" noProof="0"/>
          </a:p>
        </p:txBody>
      </p:sp>
      <p:pic>
        <p:nvPicPr>
          <p:cNvPr id="12" name="Kuva 1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8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793" y="0"/>
            <a:ext cx="4433207" cy="5143500"/>
          </a:xfrm>
          <a:prstGeom prst="rect">
            <a:avLst/>
          </a:prstGeom>
        </p:spPr>
        <p:txBody>
          <a:bodyPr/>
          <a:lstStyle>
            <a:lvl1pPr marL="0" indent="0">
              <a:buNone/>
              <a:defRPr sz="2400" b="1" baseline="0">
                <a:solidFill>
                  <a:schemeClr val="bg1">
                    <a:lumMod val="85000"/>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noProof="0"/>
              <a:t>Click icon to add image</a:t>
            </a:r>
            <a:br>
              <a:rPr lang="en-GB" noProof="0"/>
            </a:br>
            <a:br>
              <a:rPr lang="en-GB" noProof="0"/>
            </a:br>
            <a:r>
              <a:rPr lang="en-GB" noProof="0"/>
              <a:t>Fit the image to frame </a:t>
            </a:r>
            <a:br>
              <a:rPr lang="en-GB" noProof="0"/>
            </a:br>
            <a:r>
              <a:rPr lang="en-GB" noProof="0"/>
              <a:t>by choosing: </a:t>
            </a:r>
            <a:br>
              <a:rPr lang="en-GB" noProof="0"/>
            </a:br>
            <a:r>
              <a:rPr lang="en-GB" noProof="0"/>
              <a:t>crop&gt;fit / rajaa&gt;sovita</a:t>
            </a:r>
          </a:p>
        </p:txBody>
      </p:sp>
      <p:sp>
        <p:nvSpPr>
          <p:cNvPr id="4" name="Text Placeholder 3"/>
          <p:cNvSpPr>
            <a:spLocks noGrp="1"/>
          </p:cNvSpPr>
          <p:nvPr>
            <p:ph type="body" sz="half" idx="2" hasCustomPrompt="1"/>
          </p:nvPr>
        </p:nvSpPr>
        <p:spPr>
          <a:xfrm>
            <a:off x="287338" y="1358537"/>
            <a:ext cx="4052221" cy="2925463"/>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Your text here</a:t>
            </a:r>
          </a:p>
        </p:txBody>
      </p:sp>
      <p:sp>
        <p:nvSpPr>
          <p:cNvPr id="11" name="Text Placeholder 3"/>
          <p:cNvSpPr>
            <a:spLocks noGrp="1"/>
          </p:cNvSpPr>
          <p:nvPr>
            <p:ph type="body" sz="half" idx="10" hasCustomPrompt="1"/>
          </p:nvPr>
        </p:nvSpPr>
        <p:spPr>
          <a:xfrm>
            <a:off x="287338" y="34800"/>
            <a:ext cx="4052221" cy="104147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a:t>
            </a:r>
          </a:p>
        </p:txBody>
      </p:sp>
      <p:sp>
        <p:nvSpPr>
          <p:cNvPr id="6" name="Päivämäärän paikkamerkki 5"/>
          <p:cNvSpPr>
            <a:spLocks noGrp="1"/>
          </p:cNvSpPr>
          <p:nvPr>
            <p:ph type="dt" sz="half" idx="12"/>
          </p:nvPr>
        </p:nvSpPr>
        <p:spPr/>
        <p:txBody>
          <a:bodyPr/>
          <a:lstStyle/>
          <a:p>
            <a:r>
              <a:rPr lang="en-GB" noProof="0"/>
              <a:t>dd.mm.yyyy</a:t>
            </a:r>
          </a:p>
        </p:txBody>
      </p:sp>
      <p:sp>
        <p:nvSpPr>
          <p:cNvPr id="9" name="Alatunnisteen paikkamerkki 8"/>
          <p:cNvSpPr>
            <a:spLocks noGrp="1"/>
          </p:cNvSpPr>
          <p:nvPr>
            <p:ph type="ftr" sz="quarter" idx="13"/>
          </p:nvPr>
        </p:nvSpPr>
        <p:spPr/>
        <p:txBody>
          <a:bodyPr/>
          <a:lstStyle/>
          <a:p>
            <a:r>
              <a:rPr lang="en-GB" noProof="0"/>
              <a:t>Your text here</a:t>
            </a:r>
          </a:p>
        </p:txBody>
      </p:sp>
      <p:sp>
        <p:nvSpPr>
          <p:cNvPr id="10" name="Dian numeron paikkamerkki 9"/>
          <p:cNvSpPr>
            <a:spLocks noGrp="1"/>
          </p:cNvSpPr>
          <p:nvPr>
            <p:ph type="sldNum" sz="quarter" idx="14"/>
          </p:nvPr>
        </p:nvSpPr>
        <p:spPr/>
        <p:txBody>
          <a:bodyPr/>
          <a:lstStyle/>
          <a:p>
            <a:fld id="{28F7F04C-F568-F649-A2AE-EA61C66B69B4}" type="slidenum">
              <a:rPr lang="en-GB" noProof="0" smtClean="0"/>
              <a:pPr/>
              <a:t>‹#›</a:t>
            </a:fld>
            <a:endParaRPr lang="en-GB" noProof="0"/>
          </a:p>
        </p:txBody>
      </p:sp>
      <p:pic>
        <p:nvPicPr>
          <p:cNvPr id="14" name="Kuva 13">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Divider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13" noProof="0"/>
          </a:p>
        </p:txBody>
      </p:sp>
      <p:sp>
        <p:nvSpPr>
          <p:cNvPr id="6" name="Picture Placeholder 2"/>
          <p:cNvSpPr>
            <a:spLocks noGrp="1"/>
          </p:cNvSpPr>
          <p:nvPr>
            <p:ph type="pic" idx="11" hasCustomPrompt="1"/>
          </p:nvPr>
        </p:nvSpPr>
        <p:spPr>
          <a:xfrm>
            <a:off x="4710793" y="0"/>
            <a:ext cx="4433207"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noProof="0"/>
              <a:t>Click icon to add image.</a:t>
            </a:r>
            <a:br>
              <a:rPr lang="en-GB" noProof="0"/>
            </a:br>
            <a:br>
              <a:rPr lang="en-GB" noProof="0"/>
            </a:br>
            <a:r>
              <a:rPr lang="en-GB" noProof="0"/>
              <a:t>Fit the image to frame </a:t>
            </a:r>
            <a:br>
              <a:rPr lang="en-GB" noProof="0"/>
            </a:br>
            <a:r>
              <a:rPr lang="en-GB" noProof="0"/>
              <a:t>by choosing: </a:t>
            </a:r>
            <a:br>
              <a:rPr lang="en-GB" noProof="0"/>
            </a:br>
            <a:r>
              <a:rPr lang="en-GB" noProof="0"/>
              <a:t>crop&gt;fit / rajaa&gt;sovita</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chemeClr val="tx1"/>
                </a:solidFill>
              </a:defRPr>
            </a:lvl1pPr>
          </a:lstStyle>
          <a:p>
            <a:r>
              <a:rPr lang="en-GB" noProof="0"/>
              <a:t>dd.mm.yyyy</a:t>
            </a:r>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chemeClr val="tx1"/>
                </a:solidFill>
              </a:defRPr>
            </a:lvl1pPr>
          </a:lstStyle>
          <a:p>
            <a:r>
              <a:rPr lang="en-GB" noProof="0"/>
              <a:t>Your text here</a:t>
            </a:r>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chemeClr val="tx1"/>
                </a:solidFill>
              </a:defRPr>
            </a:lvl1pPr>
          </a:lstStyle>
          <a:p>
            <a:fld id="{28F7F04C-F568-F649-A2AE-EA61C66B69B4}" type="slidenum">
              <a:rPr lang="en-GB" noProof="0" smtClean="0"/>
              <a:pPr/>
              <a:t>‹#›</a:t>
            </a:fld>
            <a:endParaRPr lang="en-GB" noProof="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tx1"/>
                </a:solidFill>
              </a:defRPr>
            </a:lvl1pPr>
          </a:lstStyle>
          <a:p>
            <a:r>
              <a:rPr lang="en-GB" noProof="0"/>
              <a:t>Lorem ipsum dolor sit amet, consectetur adipiscing elit. Maecenas velit velit, consequat eget ullamcorper a, maximus ac ex.</a:t>
            </a:r>
          </a:p>
        </p:txBody>
      </p:sp>
      <p:pic>
        <p:nvPicPr>
          <p:cNvPr id="12" name="Kuva 11">
            <a:extLst>
              <a:ext uri="{FF2B5EF4-FFF2-40B4-BE49-F238E27FC236}">
                <a16:creationId xmlns:a16="http://schemas.microsoft.com/office/drawing/2014/main" id="{4B777E04-278C-4AC2-9485-062D30E2C3E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4288394"/>
            <a:ext cx="1991440"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p:spTree>
      <p:nvGrpSpPr>
        <p:cNvPr id="1" name=""/>
        <p:cNvGrpSpPr/>
        <p:nvPr/>
      </p:nvGrpSpPr>
      <p:grpSpPr>
        <a:xfrm>
          <a:off x="0" y="0"/>
          <a:ext cx="0" cy="0"/>
          <a:chOff x="0" y="0"/>
          <a:chExt cx="0" cy="0"/>
        </a:xfrm>
      </p:grpSpPr>
      <p:sp>
        <p:nvSpPr>
          <p:cNvPr id="5"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7" name="Text Placeholder 3"/>
          <p:cNvSpPr>
            <a:spLocks noGrp="1"/>
          </p:cNvSpPr>
          <p:nvPr>
            <p:ph type="body" sz="half" idx="11" hasCustomPrompt="1"/>
          </p:nvPr>
        </p:nvSpPr>
        <p:spPr>
          <a:xfrm>
            <a:off x="755650" y="1759425"/>
            <a:ext cx="7669159" cy="1352265"/>
          </a:xfrm>
          <a:prstGeom prst="rect">
            <a:avLst/>
          </a:prstGeom>
        </p:spPr>
        <p:txBody>
          <a:bodyPr lIns="0" rIns="0"/>
          <a:lstStyle>
            <a:lvl1pPr marL="0" indent="0" algn="l">
              <a:lnSpc>
                <a:spcPct val="100000"/>
              </a:lnSpc>
              <a:spcBef>
                <a:spcPts val="0"/>
              </a:spcBef>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chemeClr val="tx1"/>
                </a:solidFill>
              </a:defRPr>
            </a:lvl1pPr>
          </a:lstStyle>
          <a:p>
            <a:r>
              <a:rPr lang="en-GB" noProof="0"/>
              <a:t>dd.mm.yyyy</a:t>
            </a:r>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chemeClr val="tx1"/>
                </a:solidFill>
              </a:defRPr>
            </a:lvl1pPr>
          </a:lstStyle>
          <a:p>
            <a:r>
              <a:rPr lang="en-GB" noProof="0"/>
              <a:t>Your text here</a:t>
            </a:r>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chemeClr val="tx1"/>
                </a:solidFill>
              </a:defRPr>
            </a:lvl1pPr>
          </a:lstStyle>
          <a:p>
            <a:fld id="{28F7F04C-F568-F649-A2AE-EA61C66B69B4}" type="slidenum">
              <a:rPr lang="en-GB" noProof="0" smtClean="0"/>
              <a:pPr/>
              <a:t>‹#›</a:t>
            </a:fld>
            <a:endParaRPr lang="en-GB" noProof="0"/>
          </a:p>
        </p:txBody>
      </p:sp>
      <p:pic>
        <p:nvPicPr>
          <p:cNvPr id="8" name="Kuva 7">
            <a:extLst>
              <a:ext uri="{FF2B5EF4-FFF2-40B4-BE49-F238E27FC236}">
                <a16:creationId xmlns:a16="http://schemas.microsoft.com/office/drawing/2014/main" id="{8874F57F-2B71-4CF6-BE75-301149EF1A1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4288394"/>
            <a:ext cx="1991440"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38" y="28435"/>
            <a:ext cx="8497093" cy="100705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38" y="1208314"/>
            <a:ext cx="8497093" cy="3075686"/>
          </a:xfrm>
          <a:prstGeom prst="rect">
            <a:avLst/>
          </a:prstGeom>
        </p:spPr>
        <p:txBody>
          <a:bodyPr/>
          <a:lstStyle>
            <a:lvl1pPr marL="0" indent="0" algn="ctr">
              <a:buNone/>
              <a:defRPr b="1">
                <a:solidFill>
                  <a:schemeClr val="bg1">
                    <a:lumMod val="85000"/>
                  </a:schemeClr>
                </a:solidFill>
              </a:defRPr>
            </a:lvl1pPr>
          </a:lstStyle>
          <a:p>
            <a:r>
              <a:rPr lang="en-GB" noProof="0"/>
              <a:t>Click icon to add table</a:t>
            </a:r>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GB" noProof="0" smtClean="0"/>
              <a:pPr/>
              <a:t>‹#›</a:t>
            </a:fld>
            <a:endParaRPr lang="en-GB" noProof="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en-GB" noProof="0"/>
              <a:t>dd.mm.yyyy</a:t>
            </a:r>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en-GB" noProof="0"/>
              <a:t>Your text here</a:t>
            </a:r>
          </a:p>
        </p:txBody>
      </p:sp>
      <p:pic>
        <p:nvPicPr>
          <p:cNvPr id="13" name="Kuva 12">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100" userDrawn="1">
          <p15:clr>
            <a:srgbClr val="FBAE40"/>
          </p15:clr>
        </p15:guide>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Chart">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38" y="28435"/>
            <a:ext cx="8497093" cy="100705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 </a:t>
            </a:r>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GB" noProof="0" smtClean="0"/>
              <a:pPr/>
              <a:t>‹#›</a:t>
            </a:fld>
            <a:endParaRPr lang="en-GB" noProof="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en-GB" noProof="0"/>
              <a:t>dd.mm.yyyy</a:t>
            </a:r>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en-GB" noProof="0"/>
              <a:t>Your text here</a:t>
            </a:r>
          </a:p>
        </p:txBody>
      </p:sp>
      <p:pic>
        <p:nvPicPr>
          <p:cNvPr id="13" name="Kuva 12">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0" name="Chart Placeholder 2">
            <a:extLst>
              <a:ext uri="{FF2B5EF4-FFF2-40B4-BE49-F238E27FC236}">
                <a16:creationId xmlns:a16="http://schemas.microsoft.com/office/drawing/2014/main" id="{72753F42-F365-4A79-A0C2-40E4B7E09344}"/>
              </a:ext>
            </a:extLst>
          </p:cNvPr>
          <p:cNvSpPr>
            <a:spLocks noGrp="1"/>
          </p:cNvSpPr>
          <p:nvPr>
            <p:ph type="chart" sz="quarter" idx="12" hasCustomPrompt="1"/>
          </p:nvPr>
        </p:nvSpPr>
        <p:spPr>
          <a:xfrm>
            <a:off x="287338" y="1208314"/>
            <a:ext cx="8497093" cy="3080476"/>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en-GB" noProof="0"/>
              <a:t>Click icon to add chart</a:t>
            </a:r>
          </a:p>
        </p:txBody>
      </p:sp>
    </p:spTree>
    <p:extLst>
      <p:ext uri="{BB962C8B-B14F-4D97-AF65-F5344CB8AC3E}">
        <p14:creationId xmlns:p14="http://schemas.microsoft.com/office/powerpoint/2010/main" val="2585734104"/>
      </p:ext>
    </p:extLst>
  </p:cSld>
  <p:clrMapOvr>
    <a:masterClrMapping/>
  </p:clrMapOvr>
  <p:extLst>
    <p:ext uri="{DCECCB84-F9BA-43D5-87BE-67443E8EF086}">
      <p15:sldGuideLst xmlns:p15="http://schemas.microsoft.com/office/powerpoint/2012/main">
        <p15:guide id="1" orient="horz" pos="3100" userDrawn="1">
          <p15:clr>
            <a:srgbClr val="FBAE40"/>
          </p15:clr>
        </p15:guide>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GB" noProof="0" smtClean="0"/>
              <a:pPr/>
              <a:t>‹#›</a:t>
            </a:fld>
            <a:endParaRPr lang="en-GB" noProof="0"/>
          </a:p>
        </p:txBody>
      </p:sp>
      <p:sp>
        <p:nvSpPr>
          <p:cNvPr id="4" name="Date Placeholder 3"/>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en-GB" noProof="0"/>
              <a:t>dd.mm.yyyy</a:t>
            </a:r>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en-GB" noProof="0"/>
              <a:t>Your text here</a:t>
            </a:r>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7" r:id="rId4"/>
    <p:sldLayoutId id="2147483694" r:id="rId5"/>
    <p:sldLayoutId id="2147483695" r:id="rId6"/>
    <p:sldLayoutId id="2147483702" r:id="rId7"/>
    <p:sldLayoutId id="2147483701" r:id="rId8"/>
    <p:sldLayoutId id="2147483709" r:id="rId9"/>
    <p:sldLayoutId id="2147483691" r:id="rId10"/>
    <p:sldLayoutId id="2147483699" r:id="rId11"/>
    <p:sldLayoutId id="2147483679" r:id="rId12"/>
    <p:sldLayoutId id="2147483710" r:id="rId13"/>
  </p:sldLayoutIdLst>
  <p:hf sldNum="0" hdr="0" ftr="0" dt="0"/>
  <p:txStyles>
    <p:title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2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youtube.com/watch?v=hnSPmcZjEqs&amp;t=310s"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hyperlink" Target="https://www.huffpost.com/entry/stuffed-giraffe-shows-wha_b_1524038"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C38AF02-720D-4492-AB81-DB008976F1CF}"/>
              </a:ext>
            </a:extLst>
          </p:cNvPr>
          <p:cNvSpPr>
            <a:spLocks noGrp="1"/>
          </p:cNvSpPr>
          <p:nvPr>
            <p:ph type="body" sz="half" idx="10"/>
          </p:nvPr>
        </p:nvSpPr>
        <p:spPr/>
        <p:txBody>
          <a:bodyPr/>
          <a:lstStyle/>
          <a:p>
            <a:r>
              <a:rPr lang="fi-FI" dirty="0" err="1"/>
              <a:t>Weekly</a:t>
            </a:r>
            <a:r>
              <a:rPr lang="fi-FI" dirty="0"/>
              <a:t> </a:t>
            </a:r>
            <a:r>
              <a:rPr lang="fi-FI" dirty="0" err="1"/>
              <a:t>plan</a:t>
            </a:r>
            <a:endParaRPr lang="en-GB" dirty="0"/>
          </a:p>
        </p:txBody>
      </p:sp>
      <p:sp>
        <p:nvSpPr>
          <p:cNvPr id="5" name="Text Placeholder 4">
            <a:extLst>
              <a:ext uri="{FF2B5EF4-FFF2-40B4-BE49-F238E27FC236}">
                <a16:creationId xmlns:a16="http://schemas.microsoft.com/office/drawing/2014/main" id="{CD61811F-4875-4DB5-833B-8AAC98DB5C98}"/>
              </a:ext>
            </a:extLst>
          </p:cNvPr>
          <p:cNvSpPr>
            <a:spLocks noGrp="1"/>
          </p:cNvSpPr>
          <p:nvPr>
            <p:ph type="body" sz="quarter" idx="11"/>
          </p:nvPr>
        </p:nvSpPr>
        <p:spPr/>
        <p:txBody>
          <a:bodyPr/>
          <a:lstStyle/>
          <a:p>
            <a:r>
              <a:rPr lang="fi-FI" dirty="0" err="1"/>
              <a:t>Introduction</a:t>
            </a:r>
            <a:r>
              <a:rPr lang="fi-FI" dirty="0"/>
              <a:t> to CXM and </a:t>
            </a:r>
            <a:r>
              <a:rPr lang="fi-FI" dirty="0" err="1"/>
              <a:t>practicalities</a:t>
            </a:r>
            <a:r>
              <a:rPr lang="fi-FI" dirty="0"/>
              <a:t> </a:t>
            </a:r>
          </a:p>
          <a:p>
            <a:r>
              <a:rPr lang="fi-FI" dirty="0"/>
              <a:t>Approaches and Building </a:t>
            </a:r>
            <a:r>
              <a:rPr lang="fi-FI" dirty="0" err="1"/>
              <a:t>blocks</a:t>
            </a:r>
            <a:r>
              <a:rPr lang="fi-FI" dirty="0"/>
              <a:t> of </a:t>
            </a:r>
            <a:r>
              <a:rPr lang="fi-FI" dirty="0" err="1"/>
              <a:t>Customer</a:t>
            </a:r>
            <a:r>
              <a:rPr lang="fi-FI" dirty="0"/>
              <a:t> </a:t>
            </a:r>
            <a:r>
              <a:rPr lang="fi-FI" dirty="0" err="1"/>
              <a:t>Experience</a:t>
            </a:r>
            <a:endParaRPr lang="en-GB" dirty="0"/>
          </a:p>
        </p:txBody>
      </p:sp>
      <p:sp>
        <p:nvSpPr>
          <p:cNvPr id="6" name="Text Placeholder 5">
            <a:extLst>
              <a:ext uri="{FF2B5EF4-FFF2-40B4-BE49-F238E27FC236}">
                <a16:creationId xmlns:a16="http://schemas.microsoft.com/office/drawing/2014/main" id="{54A45391-1CA7-41DC-82D3-0B7FDA7D7628}"/>
              </a:ext>
            </a:extLst>
          </p:cNvPr>
          <p:cNvSpPr>
            <a:spLocks noGrp="1"/>
          </p:cNvSpPr>
          <p:nvPr>
            <p:ph type="body" sz="quarter" idx="12"/>
          </p:nvPr>
        </p:nvSpPr>
        <p:spPr>
          <a:xfrm>
            <a:off x="2481966" y="2453411"/>
            <a:ext cx="1385100" cy="1782000"/>
          </a:xfrm>
        </p:spPr>
        <p:txBody>
          <a:bodyPr/>
          <a:lstStyle/>
          <a:p>
            <a:r>
              <a:rPr lang="fi-FI" dirty="0" err="1"/>
              <a:t>Touchpoints</a:t>
            </a:r>
            <a:r>
              <a:rPr lang="fi-FI" dirty="0"/>
              <a:t>, </a:t>
            </a:r>
            <a:r>
              <a:rPr lang="fi-FI" dirty="0" err="1"/>
              <a:t>Journies</a:t>
            </a:r>
            <a:r>
              <a:rPr lang="fi-FI" dirty="0"/>
              <a:t> and </a:t>
            </a:r>
            <a:r>
              <a:rPr lang="fi-FI" dirty="0" err="1"/>
              <a:t>Narratives</a:t>
            </a:r>
            <a:endParaRPr lang="fi-FI" dirty="0"/>
          </a:p>
          <a:p>
            <a:r>
              <a:rPr lang="fi-FI" dirty="0"/>
              <a:t>Service Design, and </a:t>
            </a:r>
            <a:r>
              <a:rPr lang="fi-FI" dirty="0" err="1"/>
              <a:t>Personas</a:t>
            </a:r>
            <a:endParaRPr lang="fi-FI" dirty="0"/>
          </a:p>
          <a:p>
            <a:endParaRPr lang="fi-FI" dirty="0">
              <a:solidFill>
                <a:srgbClr val="EE353B"/>
              </a:solidFill>
            </a:endParaRPr>
          </a:p>
          <a:p>
            <a:endParaRPr lang="fi-FI" dirty="0"/>
          </a:p>
          <a:p>
            <a:endParaRPr lang="fi-FI" dirty="0"/>
          </a:p>
        </p:txBody>
      </p:sp>
      <p:sp>
        <p:nvSpPr>
          <p:cNvPr id="7" name="Text Placeholder 6">
            <a:extLst>
              <a:ext uri="{FF2B5EF4-FFF2-40B4-BE49-F238E27FC236}">
                <a16:creationId xmlns:a16="http://schemas.microsoft.com/office/drawing/2014/main" id="{19AB66E3-7369-4316-88A6-0742AFCABBC6}"/>
              </a:ext>
            </a:extLst>
          </p:cNvPr>
          <p:cNvSpPr>
            <a:spLocks noGrp="1"/>
          </p:cNvSpPr>
          <p:nvPr>
            <p:ph type="body" sz="quarter" idx="16"/>
          </p:nvPr>
        </p:nvSpPr>
        <p:spPr>
          <a:xfrm>
            <a:off x="909298" y="1202897"/>
            <a:ext cx="1004400" cy="995897"/>
          </a:xfrm>
        </p:spPr>
        <p:txBody>
          <a:bodyPr/>
          <a:lstStyle/>
          <a:p>
            <a:r>
              <a:rPr lang="fi-FI" dirty="0" err="1"/>
              <a:t>Week</a:t>
            </a:r>
            <a:r>
              <a:rPr lang="fi-FI" dirty="0"/>
              <a:t> 2</a:t>
            </a:r>
            <a:endParaRPr lang="en-GB" dirty="0"/>
          </a:p>
        </p:txBody>
      </p:sp>
      <p:sp>
        <p:nvSpPr>
          <p:cNvPr id="8" name="Text Placeholder 7">
            <a:extLst>
              <a:ext uri="{FF2B5EF4-FFF2-40B4-BE49-F238E27FC236}">
                <a16:creationId xmlns:a16="http://schemas.microsoft.com/office/drawing/2014/main" id="{49A43E20-B5FB-4972-BA7A-CAD838146EF9}"/>
              </a:ext>
            </a:extLst>
          </p:cNvPr>
          <p:cNvSpPr>
            <a:spLocks noGrp="1"/>
          </p:cNvSpPr>
          <p:nvPr>
            <p:ph type="body" sz="quarter" idx="17"/>
          </p:nvPr>
        </p:nvSpPr>
        <p:spPr>
          <a:xfrm>
            <a:off x="2474553" y="1202897"/>
            <a:ext cx="1004400" cy="995897"/>
          </a:xfrm>
        </p:spPr>
        <p:txBody>
          <a:bodyPr/>
          <a:lstStyle/>
          <a:p>
            <a:r>
              <a:rPr lang="fi-FI" dirty="0"/>
              <a:t>Week3</a:t>
            </a:r>
            <a:endParaRPr lang="en-GB" dirty="0"/>
          </a:p>
        </p:txBody>
      </p:sp>
      <p:sp>
        <p:nvSpPr>
          <p:cNvPr id="9" name="Text Placeholder 8">
            <a:extLst>
              <a:ext uri="{FF2B5EF4-FFF2-40B4-BE49-F238E27FC236}">
                <a16:creationId xmlns:a16="http://schemas.microsoft.com/office/drawing/2014/main" id="{6163C86D-A232-4C63-8318-CC14A1B4E369}"/>
              </a:ext>
            </a:extLst>
          </p:cNvPr>
          <p:cNvSpPr>
            <a:spLocks noGrp="1"/>
          </p:cNvSpPr>
          <p:nvPr>
            <p:ph type="body" sz="quarter" idx="18"/>
          </p:nvPr>
        </p:nvSpPr>
        <p:spPr>
          <a:xfrm>
            <a:off x="4039808" y="1202897"/>
            <a:ext cx="1004400" cy="995897"/>
          </a:xfrm>
        </p:spPr>
        <p:txBody>
          <a:bodyPr/>
          <a:lstStyle/>
          <a:p>
            <a:r>
              <a:rPr lang="fi-FI" dirty="0"/>
              <a:t>Week4</a:t>
            </a:r>
            <a:endParaRPr lang="en-GB" dirty="0"/>
          </a:p>
        </p:txBody>
      </p:sp>
      <p:sp>
        <p:nvSpPr>
          <p:cNvPr id="10" name="Text Placeholder 9">
            <a:extLst>
              <a:ext uri="{FF2B5EF4-FFF2-40B4-BE49-F238E27FC236}">
                <a16:creationId xmlns:a16="http://schemas.microsoft.com/office/drawing/2014/main" id="{D64518FD-A11D-4E5E-A928-E9CF752A45A2}"/>
              </a:ext>
            </a:extLst>
          </p:cNvPr>
          <p:cNvSpPr>
            <a:spLocks noGrp="1"/>
          </p:cNvSpPr>
          <p:nvPr>
            <p:ph type="body" sz="quarter" idx="19"/>
          </p:nvPr>
        </p:nvSpPr>
        <p:spPr>
          <a:xfrm>
            <a:off x="5704215" y="1202897"/>
            <a:ext cx="1004400" cy="995897"/>
          </a:xfrm>
        </p:spPr>
        <p:txBody>
          <a:bodyPr/>
          <a:lstStyle/>
          <a:p>
            <a:r>
              <a:rPr lang="fi-FI" dirty="0"/>
              <a:t>Week5</a:t>
            </a:r>
            <a:endParaRPr lang="en-GB" dirty="0"/>
          </a:p>
        </p:txBody>
      </p:sp>
      <p:sp>
        <p:nvSpPr>
          <p:cNvPr id="11" name="Text Placeholder 10">
            <a:extLst>
              <a:ext uri="{FF2B5EF4-FFF2-40B4-BE49-F238E27FC236}">
                <a16:creationId xmlns:a16="http://schemas.microsoft.com/office/drawing/2014/main" id="{D966FD84-12DE-4F4B-BB80-A76501065EBD}"/>
              </a:ext>
            </a:extLst>
          </p:cNvPr>
          <p:cNvSpPr>
            <a:spLocks noGrp="1"/>
          </p:cNvSpPr>
          <p:nvPr>
            <p:ph type="body" sz="quarter" idx="20"/>
          </p:nvPr>
        </p:nvSpPr>
        <p:spPr>
          <a:xfrm>
            <a:off x="7170316" y="1202897"/>
            <a:ext cx="1004400" cy="995897"/>
          </a:xfrm>
        </p:spPr>
        <p:txBody>
          <a:bodyPr/>
          <a:lstStyle/>
          <a:p>
            <a:r>
              <a:rPr lang="fi-FI" dirty="0" err="1"/>
              <a:t>Week</a:t>
            </a:r>
            <a:r>
              <a:rPr lang="fi-FI" dirty="0"/>
              <a:t> 6</a:t>
            </a:r>
            <a:endParaRPr lang="en-GB" dirty="0"/>
          </a:p>
        </p:txBody>
      </p:sp>
      <p:sp>
        <p:nvSpPr>
          <p:cNvPr id="12" name="Text Placeholder 11">
            <a:extLst>
              <a:ext uri="{FF2B5EF4-FFF2-40B4-BE49-F238E27FC236}">
                <a16:creationId xmlns:a16="http://schemas.microsoft.com/office/drawing/2014/main" id="{04054580-234F-4735-83C7-7A618F460862}"/>
              </a:ext>
            </a:extLst>
          </p:cNvPr>
          <p:cNvSpPr>
            <a:spLocks noGrp="1"/>
          </p:cNvSpPr>
          <p:nvPr>
            <p:ph type="body" sz="quarter" idx="23"/>
          </p:nvPr>
        </p:nvSpPr>
        <p:spPr>
          <a:xfrm>
            <a:off x="4009709" y="2453411"/>
            <a:ext cx="1385100" cy="1782000"/>
          </a:xfrm>
        </p:spPr>
        <p:txBody>
          <a:bodyPr/>
          <a:lstStyle/>
          <a:p>
            <a:r>
              <a:rPr lang="fi-FI" dirty="0"/>
              <a:t>Action Session 1 – </a:t>
            </a:r>
            <a:r>
              <a:rPr lang="fi-FI" dirty="0" err="1"/>
              <a:t>Touchpoints</a:t>
            </a:r>
            <a:r>
              <a:rPr lang="fi-FI" dirty="0"/>
              <a:t>, </a:t>
            </a:r>
            <a:r>
              <a:rPr lang="fi-FI" dirty="0" err="1"/>
              <a:t>Journies</a:t>
            </a:r>
            <a:r>
              <a:rPr lang="fi-FI" dirty="0"/>
              <a:t>, </a:t>
            </a:r>
            <a:r>
              <a:rPr lang="fi-FI" dirty="0" err="1"/>
              <a:t>Personas</a:t>
            </a:r>
            <a:endParaRPr lang="fi-FI" dirty="0"/>
          </a:p>
          <a:p>
            <a:r>
              <a:rPr lang="fi-FI" dirty="0"/>
              <a:t>Innovation </a:t>
            </a:r>
            <a:r>
              <a:rPr lang="fi-FI" dirty="0" err="1"/>
              <a:t>through</a:t>
            </a:r>
            <a:r>
              <a:rPr lang="fi-FI" dirty="0"/>
              <a:t> CXM</a:t>
            </a:r>
          </a:p>
          <a:p>
            <a:endParaRPr lang="fi-FI" dirty="0"/>
          </a:p>
          <a:p>
            <a:endParaRPr lang="en-GB" dirty="0"/>
          </a:p>
        </p:txBody>
      </p:sp>
      <p:sp>
        <p:nvSpPr>
          <p:cNvPr id="13" name="Text Placeholder 12">
            <a:extLst>
              <a:ext uri="{FF2B5EF4-FFF2-40B4-BE49-F238E27FC236}">
                <a16:creationId xmlns:a16="http://schemas.microsoft.com/office/drawing/2014/main" id="{BAAC53D8-5604-4D01-A61F-001047B3C72C}"/>
              </a:ext>
            </a:extLst>
          </p:cNvPr>
          <p:cNvSpPr>
            <a:spLocks noGrp="1"/>
          </p:cNvSpPr>
          <p:nvPr>
            <p:ph type="body" sz="quarter" idx="24"/>
          </p:nvPr>
        </p:nvSpPr>
        <p:spPr>
          <a:xfrm>
            <a:off x="5573357" y="2440262"/>
            <a:ext cx="1385100" cy="1980000"/>
          </a:xfrm>
        </p:spPr>
        <p:txBody>
          <a:bodyPr/>
          <a:lstStyle/>
          <a:p>
            <a:r>
              <a:rPr lang="fi-FI" dirty="0" err="1">
                <a:solidFill>
                  <a:schemeClr val="accent6"/>
                </a:solidFill>
              </a:rPr>
              <a:t>Metrics</a:t>
            </a:r>
            <a:r>
              <a:rPr lang="fi-FI" dirty="0">
                <a:solidFill>
                  <a:schemeClr val="accent6"/>
                </a:solidFill>
              </a:rPr>
              <a:t> and </a:t>
            </a:r>
            <a:r>
              <a:rPr lang="fi-FI" dirty="0" err="1">
                <a:solidFill>
                  <a:schemeClr val="accent6"/>
                </a:solidFill>
              </a:rPr>
              <a:t>Measurement</a:t>
            </a:r>
            <a:r>
              <a:rPr lang="fi-FI" dirty="0">
                <a:solidFill>
                  <a:schemeClr val="accent6"/>
                </a:solidFill>
              </a:rPr>
              <a:t> – </a:t>
            </a:r>
            <a:r>
              <a:rPr lang="fi-FI" dirty="0" err="1">
                <a:solidFill>
                  <a:schemeClr val="accent6"/>
                </a:solidFill>
              </a:rPr>
              <a:t>Re-visting</a:t>
            </a:r>
            <a:r>
              <a:rPr lang="fi-FI" dirty="0">
                <a:solidFill>
                  <a:schemeClr val="accent6"/>
                </a:solidFill>
              </a:rPr>
              <a:t> </a:t>
            </a:r>
            <a:r>
              <a:rPr lang="fi-FI" dirty="0" err="1">
                <a:solidFill>
                  <a:schemeClr val="accent6"/>
                </a:solidFill>
              </a:rPr>
              <a:t>the</a:t>
            </a:r>
            <a:r>
              <a:rPr lang="fi-FI" dirty="0">
                <a:solidFill>
                  <a:schemeClr val="accent6"/>
                </a:solidFill>
              </a:rPr>
              <a:t> </a:t>
            </a:r>
            <a:r>
              <a:rPr lang="fi-FI" dirty="0" err="1">
                <a:solidFill>
                  <a:schemeClr val="accent6"/>
                </a:solidFill>
              </a:rPr>
              <a:t>Firm</a:t>
            </a:r>
            <a:endParaRPr lang="fi-FI" dirty="0">
              <a:solidFill>
                <a:schemeClr val="accent6"/>
              </a:solidFill>
            </a:endParaRPr>
          </a:p>
          <a:p>
            <a:r>
              <a:rPr lang="fi-FI" dirty="0" err="1">
                <a:solidFill>
                  <a:srgbClr val="FF0000"/>
                </a:solidFill>
              </a:rPr>
              <a:t>Aligning</a:t>
            </a:r>
            <a:r>
              <a:rPr lang="fi-FI" dirty="0">
                <a:solidFill>
                  <a:srgbClr val="FF0000"/>
                </a:solidFill>
              </a:rPr>
              <a:t> </a:t>
            </a:r>
            <a:r>
              <a:rPr lang="fi-FI" dirty="0" err="1">
                <a:solidFill>
                  <a:srgbClr val="FF0000"/>
                </a:solidFill>
              </a:rPr>
              <a:t>Brand</a:t>
            </a:r>
            <a:r>
              <a:rPr lang="fi-FI" dirty="0">
                <a:solidFill>
                  <a:srgbClr val="FF0000"/>
                </a:solidFill>
              </a:rPr>
              <a:t> </a:t>
            </a:r>
            <a:r>
              <a:rPr lang="fi-FI" dirty="0" err="1">
                <a:solidFill>
                  <a:srgbClr val="FF0000"/>
                </a:solidFill>
              </a:rPr>
              <a:t>Strategy</a:t>
            </a:r>
            <a:r>
              <a:rPr lang="fi-FI" dirty="0">
                <a:solidFill>
                  <a:srgbClr val="FF0000"/>
                </a:solidFill>
              </a:rPr>
              <a:t>, </a:t>
            </a:r>
            <a:r>
              <a:rPr lang="fi-FI" dirty="0" err="1">
                <a:solidFill>
                  <a:srgbClr val="FF0000"/>
                </a:solidFill>
              </a:rPr>
              <a:t>Research</a:t>
            </a:r>
            <a:r>
              <a:rPr lang="fi-FI" dirty="0">
                <a:solidFill>
                  <a:srgbClr val="FF0000"/>
                </a:solidFill>
              </a:rPr>
              <a:t> and </a:t>
            </a:r>
            <a:r>
              <a:rPr lang="fi-FI" dirty="0" err="1">
                <a:solidFill>
                  <a:srgbClr val="FF0000"/>
                </a:solidFill>
              </a:rPr>
              <a:t>Context</a:t>
            </a:r>
            <a:endParaRPr lang="en-GB" dirty="0">
              <a:solidFill>
                <a:srgbClr val="FF0000"/>
              </a:solidFill>
            </a:endParaRPr>
          </a:p>
        </p:txBody>
      </p:sp>
      <p:sp>
        <p:nvSpPr>
          <p:cNvPr id="14" name="Text Placeholder 13">
            <a:extLst>
              <a:ext uri="{FF2B5EF4-FFF2-40B4-BE49-F238E27FC236}">
                <a16:creationId xmlns:a16="http://schemas.microsoft.com/office/drawing/2014/main" id="{39FEBD31-01A2-442A-A347-12E860A82AE1}"/>
              </a:ext>
            </a:extLst>
          </p:cNvPr>
          <p:cNvSpPr>
            <a:spLocks noGrp="1"/>
          </p:cNvSpPr>
          <p:nvPr>
            <p:ph type="body" sz="quarter" idx="25"/>
          </p:nvPr>
        </p:nvSpPr>
        <p:spPr>
          <a:xfrm>
            <a:off x="7079119" y="2440262"/>
            <a:ext cx="1385100" cy="1980000"/>
          </a:xfrm>
        </p:spPr>
        <p:txBody>
          <a:bodyPr/>
          <a:lstStyle/>
          <a:p>
            <a:r>
              <a:rPr lang="fi-FI" dirty="0"/>
              <a:t>Future of CXM</a:t>
            </a:r>
          </a:p>
          <a:p>
            <a:r>
              <a:rPr lang="fi-FI" dirty="0" err="1"/>
              <a:t>Presentations</a:t>
            </a:r>
            <a:r>
              <a:rPr lang="fi-FI" dirty="0"/>
              <a:t> and </a:t>
            </a:r>
            <a:r>
              <a:rPr lang="fi-FI" dirty="0" err="1"/>
              <a:t>Wrap</a:t>
            </a:r>
            <a:r>
              <a:rPr lang="fi-FI" dirty="0"/>
              <a:t> </a:t>
            </a:r>
            <a:r>
              <a:rPr lang="fi-FI" dirty="0" err="1"/>
              <a:t>Up</a:t>
            </a:r>
            <a:endParaRPr lang="en-GB" dirty="0"/>
          </a:p>
        </p:txBody>
      </p:sp>
    </p:spTree>
    <p:extLst>
      <p:ext uri="{BB962C8B-B14F-4D97-AF65-F5344CB8AC3E}">
        <p14:creationId xmlns:p14="http://schemas.microsoft.com/office/powerpoint/2010/main" val="4073142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367985-D84B-8245-ADD0-1D004F2067AD}"/>
              </a:ext>
            </a:extLst>
          </p:cNvPr>
          <p:cNvSpPr>
            <a:spLocks noGrp="1"/>
          </p:cNvSpPr>
          <p:nvPr>
            <p:ph type="body" sz="half" idx="10"/>
          </p:nvPr>
        </p:nvSpPr>
        <p:spPr/>
        <p:txBody>
          <a:bodyPr/>
          <a:lstStyle/>
          <a:p>
            <a:endParaRPr lang="en-US"/>
          </a:p>
        </p:txBody>
      </p:sp>
      <p:pic>
        <p:nvPicPr>
          <p:cNvPr id="8194" name="Picture 2">
            <a:extLst>
              <a:ext uri="{FF2B5EF4-FFF2-40B4-BE49-F238E27FC236}">
                <a16:creationId xmlns:a16="http://schemas.microsoft.com/office/drawing/2014/main" id="{C8BD60D7-3D49-A043-A3CA-78E5C05DA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4" y="-1"/>
            <a:ext cx="9134475" cy="51479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CC740F-2D92-0049-88E5-07DE00CAC761}"/>
              </a:ext>
            </a:extLst>
          </p:cNvPr>
          <p:cNvSpPr txBox="1"/>
          <p:nvPr/>
        </p:nvSpPr>
        <p:spPr>
          <a:xfrm>
            <a:off x="6036733" y="4743390"/>
            <a:ext cx="3169457" cy="400110"/>
          </a:xfrm>
          <a:prstGeom prst="rect">
            <a:avLst/>
          </a:prstGeom>
          <a:noFill/>
        </p:spPr>
        <p:txBody>
          <a:bodyPr wrap="none" rtlCol="0">
            <a:spAutoFit/>
          </a:bodyPr>
          <a:lstStyle/>
          <a:p>
            <a:r>
              <a:rPr lang="en-US" sz="2000" dirty="0"/>
              <a:t>The “Starship Experience”</a:t>
            </a:r>
          </a:p>
        </p:txBody>
      </p:sp>
    </p:spTree>
    <p:extLst>
      <p:ext uri="{BB962C8B-B14F-4D97-AF65-F5344CB8AC3E}">
        <p14:creationId xmlns:p14="http://schemas.microsoft.com/office/powerpoint/2010/main" val="3275427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0D99F9-0E08-BC4C-EE2B-57667BA7DEFF}"/>
              </a:ext>
            </a:extLst>
          </p:cNvPr>
          <p:cNvSpPr/>
          <p:nvPr/>
        </p:nvSpPr>
        <p:spPr>
          <a:xfrm>
            <a:off x="347330" y="2239925"/>
            <a:ext cx="8371368" cy="29771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Line of Visibility</a:t>
            </a:r>
          </a:p>
        </p:txBody>
      </p:sp>
      <p:sp>
        <p:nvSpPr>
          <p:cNvPr id="5" name="TextBox 4">
            <a:extLst>
              <a:ext uri="{FF2B5EF4-FFF2-40B4-BE49-F238E27FC236}">
                <a16:creationId xmlns:a16="http://schemas.microsoft.com/office/drawing/2014/main" id="{C5148788-0748-93D5-0194-96D2AE694241}"/>
              </a:ext>
            </a:extLst>
          </p:cNvPr>
          <p:cNvSpPr txBox="1"/>
          <p:nvPr/>
        </p:nvSpPr>
        <p:spPr>
          <a:xfrm>
            <a:off x="347330" y="1672855"/>
            <a:ext cx="1410586" cy="297711"/>
          </a:xfrm>
          <a:prstGeom prst="rect">
            <a:avLst/>
          </a:prstGeom>
          <a:noFill/>
        </p:spPr>
        <p:txBody>
          <a:bodyPr wrap="square" rtlCol="0">
            <a:spAutoFit/>
          </a:bodyPr>
          <a:lstStyle/>
          <a:p>
            <a:r>
              <a:rPr lang="en-GB" b="1" dirty="0" err="1">
                <a:solidFill>
                  <a:schemeClr val="tx2"/>
                </a:solidFill>
              </a:rPr>
              <a:t>FrontStage</a:t>
            </a:r>
            <a:endParaRPr lang="en-GB" b="1" dirty="0">
              <a:solidFill>
                <a:schemeClr val="tx2"/>
              </a:solidFill>
            </a:endParaRPr>
          </a:p>
        </p:txBody>
      </p:sp>
      <p:sp>
        <p:nvSpPr>
          <p:cNvPr id="6" name="TextBox 5">
            <a:extLst>
              <a:ext uri="{FF2B5EF4-FFF2-40B4-BE49-F238E27FC236}">
                <a16:creationId xmlns:a16="http://schemas.microsoft.com/office/drawing/2014/main" id="{FA149F6F-6337-FB35-F571-38129BD98BFE}"/>
              </a:ext>
            </a:extLst>
          </p:cNvPr>
          <p:cNvSpPr txBox="1"/>
          <p:nvPr/>
        </p:nvSpPr>
        <p:spPr>
          <a:xfrm>
            <a:off x="347330" y="2761808"/>
            <a:ext cx="1410586" cy="297711"/>
          </a:xfrm>
          <a:prstGeom prst="rect">
            <a:avLst/>
          </a:prstGeom>
          <a:noFill/>
        </p:spPr>
        <p:txBody>
          <a:bodyPr wrap="square" rtlCol="0">
            <a:spAutoFit/>
          </a:bodyPr>
          <a:lstStyle/>
          <a:p>
            <a:r>
              <a:rPr lang="en-GB" b="1" dirty="0" err="1">
                <a:solidFill>
                  <a:schemeClr val="tx2"/>
                </a:solidFill>
              </a:rPr>
              <a:t>BackStage</a:t>
            </a:r>
            <a:endParaRPr lang="en-GB" b="1" dirty="0">
              <a:solidFill>
                <a:schemeClr val="tx2"/>
              </a:solidFill>
            </a:endParaRPr>
          </a:p>
        </p:txBody>
      </p:sp>
      <p:sp>
        <p:nvSpPr>
          <p:cNvPr id="7" name="Flowchart: Connector 6">
            <a:extLst>
              <a:ext uri="{FF2B5EF4-FFF2-40B4-BE49-F238E27FC236}">
                <a16:creationId xmlns:a16="http://schemas.microsoft.com/office/drawing/2014/main" id="{1F85C0FA-BEFF-076D-5E21-FA24D1DF3590}"/>
              </a:ext>
            </a:extLst>
          </p:cNvPr>
          <p:cNvSpPr/>
          <p:nvPr/>
        </p:nvSpPr>
        <p:spPr>
          <a:xfrm>
            <a:off x="2459665" y="680484"/>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lowchart: Connector 7">
            <a:extLst>
              <a:ext uri="{FF2B5EF4-FFF2-40B4-BE49-F238E27FC236}">
                <a16:creationId xmlns:a16="http://schemas.microsoft.com/office/drawing/2014/main" id="{81444703-8600-C725-5B17-C448A8DF02FC}"/>
              </a:ext>
            </a:extLst>
          </p:cNvPr>
          <p:cNvSpPr/>
          <p:nvPr/>
        </p:nvSpPr>
        <p:spPr>
          <a:xfrm>
            <a:off x="6886353" y="740735"/>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Connector 8">
            <a:extLst>
              <a:ext uri="{FF2B5EF4-FFF2-40B4-BE49-F238E27FC236}">
                <a16:creationId xmlns:a16="http://schemas.microsoft.com/office/drawing/2014/main" id="{254FF7D2-593E-4ED0-162B-C440E189FB09}"/>
              </a:ext>
            </a:extLst>
          </p:cNvPr>
          <p:cNvSpPr/>
          <p:nvPr/>
        </p:nvSpPr>
        <p:spPr>
          <a:xfrm>
            <a:off x="3501656" y="1233377"/>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10" name="Flowchart: Connector 9">
            <a:extLst>
              <a:ext uri="{FF2B5EF4-FFF2-40B4-BE49-F238E27FC236}">
                <a16:creationId xmlns:a16="http://schemas.microsoft.com/office/drawing/2014/main" id="{5474993B-61C6-4A37-6E98-2434415E090F}"/>
              </a:ext>
            </a:extLst>
          </p:cNvPr>
          <p:cNvSpPr/>
          <p:nvPr/>
        </p:nvSpPr>
        <p:spPr>
          <a:xfrm>
            <a:off x="5007934" y="223284"/>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Connector 10">
            <a:extLst>
              <a:ext uri="{FF2B5EF4-FFF2-40B4-BE49-F238E27FC236}">
                <a16:creationId xmlns:a16="http://schemas.microsoft.com/office/drawing/2014/main" id="{C2C2B4DB-B535-6399-214A-0CF968ED0B75}"/>
              </a:ext>
            </a:extLst>
          </p:cNvPr>
          <p:cNvSpPr/>
          <p:nvPr/>
        </p:nvSpPr>
        <p:spPr>
          <a:xfrm>
            <a:off x="6698511" y="3891517"/>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Connector 11">
            <a:extLst>
              <a:ext uri="{FF2B5EF4-FFF2-40B4-BE49-F238E27FC236}">
                <a16:creationId xmlns:a16="http://schemas.microsoft.com/office/drawing/2014/main" id="{7A4E6B87-A059-1785-5D64-9523F7544D82}"/>
              </a:ext>
            </a:extLst>
          </p:cNvPr>
          <p:cNvSpPr/>
          <p:nvPr/>
        </p:nvSpPr>
        <p:spPr>
          <a:xfrm>
            <a:off x="5291469" y="2977116"/>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Connector 12">
            <a:extLst>
              <a:ext uri="{FF2B5EF4-FFF2-40B4-BE49-F238E27FC236}">
                <a16:creationId xmlns:a16="http://schemas.microsoft.com/office/drawing/2014/main" id="{4B0A0DCE-5864-0361-3852-82240953DCF2}"/>
              </a:ext>
            </a:extLst>
          </p:cNvPr>
          <p:cNvSpPr/>
          <p:nvPr/>
        </p:nvSpPr>
        <p:spPr>
          <a:xfrm>
            <a:off x="2502195" y="3281916"/>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44573FA-CD5C-8A4F-8870-577A62CC75BE}"/>
              </a:ext>
            </a:extLst>
          </p:cNvPr>
          <p:cNvSpPr txBox="1"/>
          <p:nvPr/>
        </p:nvSpPr>
        <p:spPr>
          <a:xfrm>
            <a:off x="8086155" y="4885753"/>
            <a:ext cx="1075936" cy="261610"/>
          </a:xfrm>
          <a:prstGeom prst="rect">
            <a:avLst/>
          </a:prstGeom>
          <a:noFill/>
        </p:spPr>
        <p:txBody>
          <a:bodyPr wrap="none" rtlCol="0">
            <a:spAutoFit/>
          </a:bodyPr>
          <a:lstStyle/>
          <a:p>
            <a:r>
              <a:rPr lang="en-US" sz="1050" dirty="0"/>
              <a:t>Goffman 1963</a:t>
            </a:r>
          </a:p>
        </p:txBody>
      </p:sp>
    </p:spTree>
    <p:extLst>
      <p:ext uri="{BB962C8B-B14F-4D97-AF65-F5344CB8AC3E}">
        <p14:creationId xmlns:p14="http://schemas.microsoft.com/office/powerpoint/2010/main" val="1432863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D4B1DEE-F5FC-7216-FD77-389BCE4EF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7113"/>
            <a:ext cx="9144000" cy="30892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4BADDB-EF28-5ACE-4E38-FC21290877E4}"/>
              </a:ext>
            </a:extLst>
          </p:cNvPr>
          <p:cNvSpPr txBox="1"/>
          <p:nvPr/>
        </p:nvSpPr>
        <p:spPr>
          <a:xfrm>
            <a:off x="2714846" y="4727942"/>
            <a:ext cx="5380075" cy="215444"/>
          </a:xfrm>
          <a:prstGeom prst="rect">
            <a:avLst/>
          </a:prstGeom>
          <a:noFill/>
        </p:spPr>
        <p:txBody>
          <a:bodyPr wrap="square" rtlCol="0">
            <a:spAutoFit/>
          </a:bodyPr>
          <a:lstStyle/>
          <a:p>
            <a:r>
              <a:rPr lang="en-GB" sz="800" dirty="0"/>
              <a:t>Source: Sanders &amp; </a:t>
            </a:r>
            <a:r>
              <a:rPr lang="en-GB" sz="800" dirty="0" err="1"/>
              <a:t>Stappers</a:t>
            </a:r>
            <a:r>
              <a:rPr lang="en-GB" sz="800" dirty="0"/>
              <a:t> (2005)</a:t>
            </a:r>
          </a:p>
        </p:txBody>
      </p:sp>
    </p:spTree>
    <p:extLst>
      <p:ext uri="{BB962C8B-B14F-4D97-AF65-F5344CB8AC3E}">
        <p14:creationId xmlns:p14="http://schemas.microsoft.com/office/powerpoint/2010/main" val="4038183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0D99F9-0E08-BC4C-EE2B-57667BA7DEFF}"/>
              </a:ext>
            </a:extLst>
          </p:cNvPr>
          <p:cNvSpPr/>
          <p:nvPr/>
        </p:nvSpPr>
        <p:spPr>
          <a:xfrm>
            <a:off x="347330" y="2239925"/>
            <a:ext cx="8371368" cy="29771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Line of Visibility</a:t>
            </a:r>
          </a:p>
        </p:txBody>
      </p:sp>
      <p:sp>
        <p:nvSpPr>
          <p:cNvPr id="5" name="TextBox 4">
            <a:extLst>
              <a:ext uri="{FF2B5EF4-FFF2-40B4-BE49-F238E27FC236}">
                <a16:creationId xmlns:a16="http://schemas.microsoft.com/office/drawing/2014/main" id="{C5148788-0748-93D5-0194-96D2AE694241}"/>
              </a:ext>
            </a:extLst>
          </p:cNvPr>
          <p:cNvSpPr txBox="1"/>
          <p:nvPr/>
        </p:nvSpPr>
        <p:spPr>
          <a:xfrm>
            <a:off x="347330" y="1672855"/>
            <a:ext cx="1410586" cy="297711"/>
          </a:xfrm>
          <a:prstGeom prst="rect">
            <a:avLst/>
          </a:prstGeom>
          <a:noFill/>
        </p:spPr>
        <p:txBody>
          <a:bodyPr wrap="square" rtlCol="0">
            <a:spAutoFit/>
          </a:bodyPr>
          <a:lstStyle/>
          <a:p>
            <a:r>
              <a:rPr lang="en-GB" b="1" dirty="0" err="1">
                <a:solidFill>
                  <a:schemeClr val="tx2"/>
                </a:solidFill>
              </a:rPr>
              <a:t>FrontStage</a:t>
            </a:r>
            <a:endParaRPr lang="en-GB" b="1" dirty="0">
              <a:solidFill>
                <a:schemeClr val="tx2"/>
              </a:solidFill>
            </a:endParaRPr>
          </a:p>
        </p:txBody>
      </p:sp>
      <p:sp>
        <p:nvSpPr>
          <p:cNvPr id="6" name="TextBox 5">
            <a:extLst>
              <a:ext uri="{FF2B5EF4-FFF2-40B4-BE49-F238E27FC236}">
                <a16:creationId xmlns:a16="http://schemas.microsoft.com/office/drawing/2014/main" id="{FA149F6F-6337-FB35-F571-38129BD98BFE}"/>
              </a:ext>
            </a:extLst>
          </p:cNvPr>
          <p:cNvSpPr txBox="1"/>
          <p:nvPr/>
        </p:nvSpPr>
        <p:spPr>
          <a:xfrm>
            <a:off x="347330" y="2761808"/>
            <a:ext cx="1410586" cy="297711"/>
          </a:xfrm>
          <a:prstGeom prst="rect">
            <a:avLst/>
          </a:prstGeom>
          <a:noFill/>
        </p:spPr>
        <p:txBody>
          <a:bodyPr wrap="square" rtlCol="0">
            <a:spAutoFit/>
          </a:bodyPr>
          <a:lstStyle/>
          <a:p>
            <a:r>
              <a:rPr lang="en-GB" b="1" dirty="0" err="1">
                <a:solidFill>
                  <a:schemeClr val="tx2"/>
                </a:solidFill>
              </a:rPr>
              <a:t>BackStage</a:t>
            </a:r>
            <a:endParaRPr lang="en-GB" b="1" dirty="0">
              <a:solidFill>
                <a:schemeClr val="tx2"/>
              </a:solidFill>
            </a:endParaRPr>
          </a:p>
        </p:txBody>
      </p:sp>
      <p:sp>
        <p:nvSpPr>
          <p:cNvPr id="7" name="Flowchart: Connector 6">
            <a:extLst>
              <a:ext uri="{FF2B5EF4-FFF2-40B4-BE49-F238E27FC236}">
                <a16:creationId xmlns:a16="http://schemas.microsoft.com/office/drawing/2014/main" id="{1F85C0FA-BEFF-076D-5E21-FA24D1DF3590}"/>
              </a:ext>
            </a:extLst>
          </p:cNvPr>
          <p:cNvSpPr/>
          <p:nvPr/>
        </p:nvSpPr>
        <p:spPr>
          <a:xfrm>
            <a:off x="2459665" y="680484"/>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lowchart: Connector 7">
            <a:extLst>
              <a:ext uri="{FF2B5EF4-FFF2-40B4-BE49-F238E27FC236}">
                <a16:creationId xmlns:a16="http://schemas.microsoft.com/office/drawing/2014/main" id="{81444703-8600-C725-5B17-C448A8DF02FC}"/>
              </a:ext>
            </a:extLst>
          </p:cNvPr>
          <p:cNvSpPr/>
          <p:nvPr/>
        </p:nvSpPr>
        <p:spPr>
          <a:xfrm>
            <a:off x="6886353" y="740735"/>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Connector 8">
            <a:extLst>
              <a:ext uri="{FF2B5EF4-FFF2-40B4-BE49-F238E27FC236}">
                <a16:creationId xmlns:a16="http://schemas.microsoft.com/office/drawing/2014/main" id="{254FF7D2-593E-4ED0-162B-C440E189FB09}"/>
              </a:ext>
            </a:extLst>
          </p:cNvPr>
          <p:cNvSpPr/>
          <p:nvPr/>
        </p:nvSpPr>
        <p:spPr>
          <a:xfrm>
            <a:off x="3501656" y="1233377"/>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10" name="Flowchart: Connector 9">
            <a:extLst>
              <a:ext uri="{FF2B5EF4-FFF2-40B4-BE49-F238E27FC236}">
                <a16:creationId xmlns:a16="http://schemas.microsoft.com/office/drawing/2014/main" id="{5474993B-61C6-4A37-6E98-2434415E090F}"/>
              </a:ext>
            </a:extLst>
          </p:cNvPr>
          <p:cNvSpPr/>
          <p:nvPr/>
        </p:nvSpPr>
        <p:spPr>
          <a:xfrm>
            <a:off x="5007934" y="223284"/>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Connector 10">
            <a:extLst>
              <a:ext uri="{FF2B5EF4-FFF2-40B4-BE49-F238E27FC236}">
                <a16:creationId xmlns:a16="http://schemas.microsoft.com/office/drawing/2014/main" id="{C2C2B4DB-B535-6399-214A-0CF968ED0B75}"/>
              </a:ext>
            </a:extLst>
          </p:cNvPr>
          <p:cNvSpPr/>
          <p:nvPr/>
        </p:nvSpPr>
        <p:spPr>
          <a:xfrm>
            <a:off x="6698511" y="3891517"/>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Connector 11">
            <a:extLst>
              <a:ext uri="{FF2B5EF4-FFF2-40B4-BE49-F238E27FC236}">
                <a16:creationId xmlns:a16="http://schemas.microsoft.com/office/drawing/2014/main" id="{7A4E6B87-A059-1785-5D64-9523F7544D82}"/>
              </a:ext>
            </a:extLst>
          </p:cNvPr>
          <p:cNvSpPr/>
          <p:nvPr/>
        </p:nvSpPr>
        <p:spPr>
          <a:xfrm>
            <a:off x="5291469" y="2977116"/>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Connector 12">
            <a:extLst>
              <a:ext uri="{FF2B5EF4-FFF2-40B4-BE49-F238E27FC236}">
                <a16:creationId xmlns:a16="http://schemas.microsoft.com/office/drawing/2014/main" id="{4B0A0DCE-5864-0361-3852-82240953DCF2}"/>
              </a:ext>
            </a:extLst>
          </p:cNvPr>
          <p:cNvSpPr/>
          <p:nvPr/>
        </p:nvSpPr>
        <p:spPr>
          <a:xfrm>
            <a:off x="2502195" y="3281916"/>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44573FA-CD5C-8A4F-8870-577A62CC75BE}"/>
              </a:ext>
            </a:extLst>
          </p:cNvPr>
          <p:cNvSpPr txBox="1"/>
          <p:nvPr/>
        </p:nvSpPr>
        <p:spPr>
          <a:xfrm>
            <a:off x="8086155" y="4885753"/>
            <a:ext cx="1075936" cy="261610"/>
          </a:xfrm>
          <a:prstGeom prst="rect">
            <a:avLst/>
          </a:prstGeom>
          <a:noFill/>
        </p:spPr>
        <p:txBody>
          <a:bodyPr wrap="none" rtlCol="0">
            <a:spAutoFit/>
          </a:bodyPr>
          <a:lstStyle/>
          <a:p>
            <a:r>
              <a:rPr lang="en-US" sz="1050" dirty="0"/>
              <a:t>Goffman 1963</a:t>
            </a:r>
          </a:p>
        </p:txBody>
      </p:sp>
      <p:sp>
        <p:nvSpPr>
          <p:cNvPr id="14" name="Rectangle 13">
            <a:extLst>
              <a:ext uri="{FF2B5EF4-FFF2-40B4-BE49-F238E27FC236}">
                <a16:creationId xmlns:a16="http://schemas.microsoft.com/office/drawing/2014/main" id="{8892ED6D-A844-5148-AC6B-27947B75DBD9}"/>
              </a:ext>
            </a:extLst>
          </p:cNvPr>
          <p:cNvSpPr/>
          <p:nvPr/>
        </p:nvSpPr>
        <p:spPr>
          <a:xfrm>
            <a:off x="126999" y="3894"/>
            <a:ext cx="8890001" cy="2533742"/>
          </a:xfrm>
          <a:prstGeom prst="rect">
            <a:avLst/>
          </a:prstGeom>
          <a:solidFill>
            <a:srgbClr val="FFFF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6411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FC1685-1268-824B-862C-FC1ED5FB201A}"/>
              </a:ext>
            </a:extLst>
          </p:cNvPr>
          <p:cNvSpPr>
            <a:spLocks noGrp="1"/>
          </p:cNvSpPr>
          <p:nvPr>
            <p:ph type="body" sz="half" idx="10"/>
          </p:nvPr>
        </p:nvSpPr>
        <p:spPr/>
        <p:txBody>
          <a:bodyPr/>
          <a:lstStyle/>
          <a:p>
            <a:r>
              <a:rPr lang="en-US" dirty="0"/>
              <a:t>What do you offer?</a:t>
            </a:r>
          </a:p>
        </p:txBody>
      </p:sp>
      <p:sp>
        <p:nvSpPr>
          <p:cNvPr id="3" name="Text Placeholder 2">
            <a:extLst>
              <a:ext uri="{FF2B5EF4-FFF2-40B4-BE49-F238E27FC236}">
                <a16:creationId xmlns:a16="http://schemas.microsoft.com/office/drawing/2014/main" id="{FE33DCC4-6966-2E48-8A2C-D603D746398B}"/>
              </a:ext>
            </a:extLst>
          </p:cNvPr>
          <p:cNvSpPr>
            <a:spLocks noGrp="1"/>
          </p:cNvSpPr>
          <p:nvPr>
            <p:ph type="body" sz="half" idx="11"/>
          </p:nvPr>
        </p:nvSpPr>
        <p:spPr/>
        <p:txBody>
          <a:bodyPr/>
          <a:lstStyle/>
          <a:p>
            <a:endParaRPr lang="en-US"/>
          </a:p>
        </p:txBody>
      </p:sp>
      <p:pic>
        <p:nvPicPr>
          <p:cNvPr id="1026" name="Picture 2" descr="Harry Potter™ Tours London 2022 Warner Bros Studios Tour">
            <a:extLst>
              <a:ext uri="{FF2B5EF4-FFF2-40B4-BE49-F238E27FC236}">
                <a16:creationId xmlns:a16="http://schemas.microsoft.com/office/drawing/2014/main" id="{F0C068D0-E428-624B-AC06-BE6811639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61" y="783167"/>
            <a:ext cx="6976533" cy="4360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648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58D6-D2BD-F34C-9FF7-BA1B328A5506}"/>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99FD78F4-B88E-2140-B49A-32D8AF7C17AB}"/>
              </a:ext>
            </a:extLst>
          </p:cNvPr>
          <p:cNvSpPr>
            <a:spLocks noGrp="1"/>
          </p:cNvSpPr>
          <p:nvPr>
            <p:ph type="body" sz="half" idx="11"/>
          </p:nvPr>
        </p:nvSpPr>
        <p:spPr/>
        <p:txBody>
          <a:bodyPr/>
          <a:lstStyle/>
          <a:p>
            <a:endParaRPr lang="en-US"/>
          </a:p>
        </p:txBody>
      </p:sp>
      <p:pic>
        <p:nvPicPr>
          <p:cNvPr id="5" name="Picture 4">
            <a:extLst>
              <a:ext uri="{FF2B5EF4-FFF2-40B4-BE49-F238E27FC236}">
                <a16:creationId xmlns:a16="http://schemas.microsoft.com/office/drawing/2014/main" id="{929D55A2-42E5-4140-837F-0D91F81F59E7}"/>
              </a:ext>
            </a:extLst>
          </p:cNvPr>
          <p:cNvPicPr>
            <a:picLocks noChangeAspect="1"/>
          </p:cNvPicPr>
          <p:nvPr/>
        </p:nvPicPr>
        <p:blipFill>
          <a:blip r:embed="rId2"/>
          <a:stretch>
            <a:fillRect/>
          </a:stretch>
        </p:blipFill>
        <p:spPr>
          <a:xfrm>
            <a:off x="729432" y="0"/>
            <a:ext cx="7685136" cy="5143500"/>
          </a:xfrm>
          <a:prstGeom prst="rect">
            <a:avLst/>
          </a:prstGeom>
        </p:spPr>
      </p:pic>
      <p:sp>
        <p:nvSpPr>
          <p:cNvPr id="6" name="TextBox 5">
            <a:extLst>
              <a:ext uri="{FF2B5EF4-FFF2-40B4-BE49-F238E27FC236}">
                <a16:creationId xmlns:a16="http://schemas.microsoft.com/office/drawing/2014/main" id="{5B5D2B82-8488-FB4F-AB6C-C0F3EAA12E2A}"/>
              </a:ext>
            </a:extLst>
          </p:cNvPr>
          <p:cNvSpPr txBox="1"/>
          <p:nvPr/>
        </p:nvSpPr>
        <p:spPr>
          <a:xfrm>
            <a:off x="2139696" y="4636008"/>
            <a:ext cx="5463355" cy="523220"/>
          </a:xfrm>
          <a:prstGeom prst="rect">
            <a:avLst/>
          </a:prstGeom>
          <a:solidFill>
            <a:schemeClr val="bg1">
              <a:alpha val="71000"/>
            </a:schemeClr>
          </a:solidFill>
        </p:spPr>
        <p:txBody>
          <a:bodyPr wrap="none" rtlCol="0">
            <a:spAutoFit/>
          </a:bodyPr>
          <a:lstStyle/>
          <a:p>
            <a:r>
              <a:rPr lang="en-US" sz="2800" dirty="0"/>
              <a:t>For those whose hands are “soft”</a:t>
            </a:r>
          </a:p>
        </p:txBody>
      </p:sp>
    </p:spTree>
    <p:extLst>
      <p:ext uri="{BB962C8B-B14F-4D97-AF65-F5344CB8AC3E}">
        <p14:creationId xmlns:p14="http://schemas.microsoft.com/office/powerpoint/2010/main" val="558275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E78C12-C4AE-C943-9F82-C5AF8CB831E9}"/>
              </a:ext>
            </a:extLst>
          </p:cNvPr>
          <p:cNvSpPr>
            <a:spLocks noGrp="1"/>
          </p:cNvSpPr>
          <p:nvPr>
            <p:ph type="body" sz="half" idx="10"/>
          </p:nvPr>
        </p:nvSpPr>
        <p:spPr>
          <a:xfrm>
            <a:off x="383768" y="-44714"/>
            <a:ext cx="8492897" cy="999574"/>
          </a:xfrm>
        </p:spPr>
        <p:txBody>
          <a:bodyPr/>
          <a:lstStyle/>
          <a:p>
            <a:pPr algn="ctr"/>
            <a:r>
              <a:rPr lang="en-GB" dirty="0"/>
              <a:t>Antidote to Modern Life</a:t>
            </a:r>
            <a:endParaRPr lang="en-US" dirty="0"/>
          </a:p>
        </p:txBody>
      </p:sp>
      <p:sp>
        <p:nvSpPr>
          <p:cNvPr id="3" name="Text Placeholder 2">
            <a:extLst>
              <a:ext uri="{FF2B5EF4-FFF2-40B4-BE49-F238E27FC236}">
                <a16:creationId xmlns:a16="http://schemas.microsoft.com/office/drawing/2014/main" id="{CECA39FF-EBF3-BB40-85B5-938021B65754}"/>
              </a:ext>
            </a:extLst>
          </p:cNvPr>
          <p:cNvSpPr>
            <a:spLocks noGrp="1"/>
          </p:cNvSpPr>
          <p:nvPr>
            <p:ph type="body" sz="half" idx="11"/>
          </p:nvPr>
        </p:nvSpPr>
        <p:spPr/>
        <p:txBody>
          <a:bodyPr/>
          <a:lstStyle/>
          <a:p>
            <a:endParaRPr lang="en-US"/>
          </a:p>
        </p:txBody>
      </p:sp>
      <p:pic>
        <p:nvPicPr>
          <p:cNvPr id="5" name="Picture 4">
            <a:extLst>
              <a:ext uri="{FF2B5EF4-FFF2-40B4-BE49-F238E27FC236}">
                <a16:creationId xmlns:a16="http://schemas.microsoft.com/office/drawing/2014/main" id="{09E87F74-E197-8143-86A8-1CF83954218E}"/>
              </a:ext>
            </a:extLst>
          </p:cNvPr>
          <p:cNvPicPr>
            <a:picLocks noChangeAspect="1"/>
          </p:cNvPicPr>
          <p:nvPr/>
        </p:nvPicPr>
        <p:blipFill>
          <a:blip r:embed="rId2"/>
          <a:stretch>
            <a:fillRect/>
          </a:stretch>
        </p:blipFill>
        <p:spPr>
          <a:xfrm>
            <a:off x="0" y="528225"/>
            <a:ext cx="9144000" cy="4637005"/>
          </a:xfrm>
          <a:prstGeom prst="rect">
            <a:avLst/>
          </a:prstGeom>
        </p:spPr>
      </p:pic>
    </p:spTree>
    <p:extLst>
      <p:ext uri="{BB962C8B-B14F-4D97-AF65-F5344CB8AC3E}">
        <p14:creationId xmlns:p14="http://schemas.microsoft.com/office/powerpoint/2010/main" val="1600004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0D99F9-0E08-BC4C-EE2B-57667BA7DEFF}"/>
              </a:ext>
            </a:extLst>
          </p:cNvPr>
          <p:cNvSpPr/>
          <p:nvPr/>
        </p:nvSpPr>
        <p:spPr>
          <a:xfrm>
            <a:off x="347330" y="2239925"/>
            <a:ext cx="8371368" cy="29771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Line of Visibility – Boundary Spanning</a:t>
            </a:r>
          </a:p>
        </p:txBody>
      </p:sp>
      <p:sp>
        <p:nvSpPr>
          <p:cNvPr id="5" name="TextBox 4">
            <a:extLst>
              <a:ext uri="{FF2B5EF4-FFF2-40B4-BE49-F238E27FC236}">
                <a16:creationId xmlns:a16="http://schemas.microsoft.com/office/drawing/2014/main" id="{C5148788-0748-93D5-0194-96D2AE694241}"/>
              </a:ext>
            </a:extLst>
          </p:cNvPr>
          <p:cNvSpPr txBox="1"/>
          <p:nvPr/>
        </p:nvSpPr>
        <p:spPr>
          <a:xfrm>
            <a:off x="347330" y="1672855"/>
            <a:ext cx="1410586" cy="297711"/>
          </a:xfrm>
          <a:prstGeom prst="rect">
            <a:avLst/>
          </a:prstGeom>
          <a:noFill/>
        </p:spPr>
        <p:txBody>
          <a:bodyPr wrap="square" rtlCol="0">
            <a:spAutoFit/>
          </a:bodyPr>
          <a:lstStyle/>
          <a:p>
            <a:r>
              <a:rPr lang="en-GB" b="1" dirty="0" err="1">
                <a:solidFill>
                  <a:schemeClr val="tx2"/>
                </a:solidFill>
              </a:rPr>
              <a:t>FrontStage</a:t>
            </a:r>
            <a:endParaRPr lang="en-GB" b="1" dirty="0">
              <a:solidFill>
                <a:schemeClr val="tx2"/>
              </a:solidFill>
            </a:endParaRPr>
          </a:p>
        </p:txBody>
      </p:sp>
      <p:sp>
        <p:nvSpPr>
          <p:cNvPr id="6" name="TextBox 5">
            <a:extLst>
              <a:ext uri="{FF2B5EF4-FFF2-40B4-BE49-F238E27FC236}">
                <a16:creationId xmlns:a16="http://schemas.microsoft.com/office/drawing/2014/main" id="{FA149F6F-6337-FB35-F571-38129BD98BFE}"/>
              </a:ext>
            </a:extLst>
          </p:cNvPr>
          <p:cNvSpPr txBox="1"/>
          <p:nvPr/>
        </p:nvSpPr>
        <p:spPr>
          <a:xfrm>
            <a:off x="347330" y="2761808"/>
            <a:ext cx="1410586" cy="297711"/>
          </a:xfrm>
          <a:prstGeom prst="rect">
            <a:avLst/>
          </a:prstGeom>
          <a:noFill/>
        </p:spPr>
        <p:txBody>
          <a:bodyPr wrap="square" rtlCol="0">
            <a:spAutoFit/>
          </a:bodyPr>
          <a:lstStyle/>
          <a:p>
            <a:r>
              <a:rPr lang="en-GB" b="1" dirty="0" err="1">
                <a:solidFill>
                  <a:schemeClr val="tx2"/>
                </a:solidFill>
              </a:rPr>
              <a:t>BackStage</a:t>
            </a:r>
            <a:endParaRPr lang="en-GB" b="1" dirty="0">
              <a:solidFill>
                <a:schemeClr val="tx2"/>
              </a:solidFill>
            </a:endParaRPr>
          </a:p>
        </p:txBody>
      </p:sp>
      <p:sp>
        <p:nvSpPr>
          <p:cNvPr id="7" name="Flowchart: Connector 6">
            <a:extLst>
              <a:ext uri="{FF2B5EF4-FFF2-40B4-BE49-F238E27FC236}">
                <a16:creationId xmlns:a16="http://schemas.microsoft.com/office/drawing/2014/main" id="{1F85C0FA-BEFF-076D-5E21-FA24D1DF3590}"/>
              </a:ext>
            </a:extLst>
          </p:cNvPr>
          <p:cNvSpPr/>
          <p:nvPr/>
        </p:nvSpPr>
        <p:spPr>
          <a:xfrm>
            <a:off x="2459665" y="680484"/>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lowchart: Connector 7">
            <a:extLst>
              <a:ext uri="{FF2B5EF4-FFF2-40B4-BE49-F238E27FC236}">
                <a16:creationId xmlns:a16="http://schemas.microsoft.com/office/drawing/2014/main" id="{81444703-8600-C725-5B17-C448A8DF02FC}"/>
              </a:ext>
            </a:extLst>
          </p:cNvPr>
          <p:cNvSpPr/>
          <p:nvPr/>
        </p:nvSpPr>
        <p:spPr>
          <a:xfrm>
            <a:off x="6886353" y="740735"/>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Connector 8">
            <a:extLst>
              <a:ext uri="{FF2B5EF4-FFF2-40B4-BE49-F238E27FC236}">
                <a16:creationId xmlns:a16="http://schemas.microsoft.com/office/drawing/2014/main" id="{254FF7D2-593E-4ED0-162B-C440E189FB09}"/>
              </a:ext>
            </a:extLst>
          </p:cNvPr>
          <p:cNvSpPr/>
          <p:nvPr/>
        </p:nvSpPr>
        <p:spPr>
          <a:xfrm>
            <a:off x="3501656" y="1233377"/>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10" name="Flowchart: Connector 9">
            <a:extLst>
              <a:ext uri="{FF2B5EF4-FFF2-40B4-BE49-F238E27FC236}">
                <a16:creationId xmlns:a16="http://schemas.microsoft.com/office/drawing/2014/main" id="{5474993B-61C6-4A37-6E98-2434415E090F}"/>
              </a:ext>
            </a:extLst>
          </p:cNvPr>
          <p:cNvSpPr/>
          <p:nvPr/>
        </p:nvSpPr>
        <p:spPr>
          <a:xfrm>
            <a:off x="5007934" y="223284"/>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Connector 10">
            <a:extLst>
              <a:ext uri="{FF2B5EF4-FFF2-40B4-BE49-F238E27FC236}">
                <a16:creationId xmlns:a16="http://schemas.microsoft.com/office/drawing/2014/main" id="{C2C2B4DB-B535-6399-214A-0CF968ED0B75}"/>
              </a:ext>
            </a:extLst>
          </p:cNvPr>
          <p:cNvSpPr/>
          <p:nvPr/>
        </p:nvSpPr>
        <p:spPr>
          <a:xfrm>
            <a:off x="6698511" y="3891517"/>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Connector 11">
            <a:extLst>
              <a:ext uri="{FF2B5EF4-FFF2-40B4-BE49-F238E27FC236}">
                <a16:creationId xmlns:a16="http://schemas.microsoft.com/office/drawing/2014/main" id="{7A4E6B87-A059-1785-5D64-9523F7544D82}"/>
              </a:ext>
            </a:extLst>
          </p:cNvPr>
          <p:cNvSpPr/>
          <p:nvPr/>
        </p:nvSpPr>
        <p:spPr>
          <a:xfrm>
            <a:off x="5291469" y="2977116"/>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Connector 12">
            <a:extLst>
              <a:ext uri="{FF2B5EF4-FFF2-40B4-BE49-F238E27FC236}">
                <a16:creationId xmlns:a16="http://schemas.microsoft.com/office/drawing/2014/main" id="{4B0A0DCE-5864-0361-3852-82240953DCF2}"/>
              </a:ext>
            </a:extLst>
          </p:cNvPr>
          <p:cNvSpPr/>
          <p:nvPr/>
        </p:nvSpPr>
        <p:spPr>
          <a:xfrm>
            <a:off x="2502195" y="3281916"/>
            <a:ext cx="567070" cy="517451"/>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44573FA-CD5C-8A4F-8870-577A62CC75BE}"/>
              </a:ext>
            </a:extLst>
          </p:cNvPr>
          <p:cNvSpPr txBox="1"/>
          <p:nvPr/>
        </p:nvSpPr>
        <p:spPr>
          <a:xfrm>
            <a:off x="8086155" y="4885753"/>
            <a:ext cx="1075936" cy="261610"/>
          </a:xfrm>
          <a:prstGeom prst="rect">
            <a:avLst/>
          </a:prstGeom>
          <a:noFill/>
        </p:spPr>
        <p:txBody>
          <a:bodyPr wrap="none" rtlCol="0">
            <a:spAutoFit/>
          </a:bodyPr>
          <a:lstStyle/>
          <a:p>
            <a:r>
              <a:rPr lang="en-US" sz="1050" dirty="0"/>
              <a:t>Goffman 1963</a:t>
            </a:r>
          </a:p>
        </p:txBody>
      </p:sp>
      <p:sp>
        <p:nvSpPr>
          <p:cNvPr id="3" name="Rectangle 2">
            <a:extLst>
              <a:ext uri="{FF2B5EF4-FFF2-40B4-BE49-F238E27FC236}">
                <a16:creationId xmlns:a16="http://schemas.microsoft.com/office/drawing/2014/main" id="{57B25ADB-635F-8E4A-8739-C46C32C95B58}"/>
              </a:ext>
            </a:extLst>
          </p:cNvPr>
          <p:cNvSpPr/>
          <p:nvPr/>
        </p:nvSpPr>
        <p:spPr>
          <a:xfrm>
            <a:off x="126999" y="2239925"/>
            <a:ext cx="8890001" cy="2645828"/>
          </a:xfrm>
          <a:prstGeom prst="rect">
            <a:avLst/>
          </a:prstGeom>
          <a:solidFill>
            <a:srgbClr val="FFFF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4435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FA97D-699F-624E-A26E-17E56E730168}"/>
              </a:ext>
            </a:extLst>
          </p:cNvPr>
          <p:cNvSpPr>
            <a:spLocks noGrp="1"/>
          </p:cNvSpPr>
          <p:nvPr>
            <p:ph type="body" sz="half" idx="10"/>
          </p:nvPr>
        </p:nvSpPr>
        <p:spPr/>
        <p:txBody>
          <a:bodyPr/>
          <a:lstStyle/>
          <a:p>
            <a:r>
              <a:rPr lang="en-US" dirty="0"/>
              <a:t>How do you offer what you offer?</a:t>
            </a:r>
          </a:p>
        </p:txBody>
      </p:sp>
      <p:sp>
        <p:nvSpPr>
          <p:cNvPr id="3" name="Text Placeholder 2">
            <a:extLst>
              <a:ext uri="{FF2B5EF4-FFF2-40B4-BE49-F238E27FC236}">
                <a16:creationId xmlns:a16="http://schemas.microsoft.com/office/drawing/2014/main" id="{C3361CBE-0821-9E41-A1C3-D185D4EB3DDC}"/>
              </a:ext>
            </a:extLst>
          </p:cNvPr>
          <p:cNvSpPr>
            <a:spLocks noGrp="1"/>
          </p:cNvSpPr>
          <p:nvPr>
            <p:ph type="body" sz="half" idx="11"/>
          </p:nvPr>
        </p:nvSpPr>
        <p:spPr/>
        <p:txBody>
          <a:bodyPr/>
          <a:lstStyle/>
          <a:p>
            <a:endParaRPr lang="en-US"/>
          </a:p>
        </p:txBody>
      </p:sp>
      <p:pic>
        <p:nvPicPr>
          <p:cNvPr id="4" name="Picture 2" descr="How Disney Empowers Its Employees to Deliver Exceptional Customer Service -  SPONSOR CONTENT FROM DISNEY INSTITUTE">
            <a:extLst>
              <a:ext uri="{FF2B5EF4-FFF2-40B4-BE49-F238E27FC236}">
                <a16:creationId xmlns:a16="http://schemas.microsoft.com/office/drawing/2014/main" id="{9F103066-49DA-6641-8DAC-2C65BDA71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3156"/>
            <a:ext cx="4624578" cy="30723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lub Med Holidays in Luxury All Inclusive Resorts Ψ">
            <a:extLst>
              <a:ext uri="{FF2B5EF4-FFF2-40B4-BE49-F238E27FC236}">
                <a16:creationId xmlns:a16="http://schemas.microsoft.com/office/drawing/2014/main" id="{4F691486-AAFF-FC44-B04D-CCC6AC2E9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700" y="953156"/>
            <a:ext cx="4606560" cy="3072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171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9D79D9-E5AF-C643-8027-61297FABDEA1}"/>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486EE489-0B86-F947-9DBA-C7BDB725030C}"/>
              </a:ext>
            </a:extLst>
          </p:cNvPr>
          <p:cNvSpPr>
            <a:spLocks noGrp="1"/>
          </p:cNvSpPr>
          <p:nvPr>
            <p:ph type="body" sz="half" idx="11"/>
          </p:nvPr>
        </p:nvSpPr>
        <p:spPr/>
        <p:txBody>
          <a:bodyPr/>
          <a:lstStyle/>
          <a:p>
            <a:endParaRPr lang="en-US"/>
          </a:p>
        </p:txBody>
      </p:sp>
      <p:pic>
        <p:nvPicPr>
          <p:cNvPr id="4" name="Picture 3">
            <a:extLst>
              <a:ext uri="{FF2B5EF4-FFF2-40B4-BE49-F238E27FC236}">
                <a16:creationId xmlns:a16="http://schemas.microsoft.com/office/drawing/2014/main" id="{3EED0C5A-EEC7-1449-B215-7297F037F2F9}"/>
              </a:ext>
            </a:extLst>
          </p:cNvPr>
          <p:cNvPicPr>
            <a:picLocks noChangeAspect="1"/>
          </p:cNvPicPr>
          <p:nvPr/>
        </p:nvPicPr>
        <p:blipFill>
          <a:blip r:embed="rId2"/>
          <a:stretch>
            <a:fillRect/>
          </a:stretch>
        </p:blipFill>
        <p:spPr>
          <a:xfrm>
            <a:off x="-33224" y="0"/>
            <a:ext cx="9144000" cy="1883570"/>
          </a:xfrm>
          <a:prstGeom prst="rect">
            <a:avLst/>
          </a:prstGeom>
        </p:spPr>
      </p:pic>
      <p:pic>
        <p:nvPicPr>
          <p:cNvPr id="5" name="Picture 4">
            <a:extLst>
              <a:ext uri="{FF2B5EF4-FFF2-40B4-BE49-F238E27FC236}">
                <a16:creationId xmlns:a16="http://schemas.microsoft.com/office/drawing/2014/main" id="{E311D157-A59E-E44B-8D45-43668770E084}"/>
              </a:ext>
            </a:extLst>
          </p:cNvPr>
          <p:cNvPicPr>
            <a:picLocks noChangeAspect="1"/>
          </p:cNvPicPr>
          <p:nvPr/>
        </p:nvPicPr>
        <p:blipFill>
          <a:blip r:embed="rId3"/>
          <a:stretch>
            <a:fillRect/>
          </a:stretch>
        </p:blipFill>
        <p:spPr>
          <a:xfrm>
            <a:off x="0" y="1949460"/>
            <a:ext cx="9144000" cy="1244580"/>
          </a:xfrm>
          <a:prstGeom prst="rect">
            <a:avLst/>
          </a:prstGeom>
        </p:spPr>
      </p:pic>
    </p:spTree>
    <p:extLst>
      <p:ext uri="{BB962C8B-B14F-4D97-AF65-F5344CB8AC3E}">
        <p14:creationId xmlns:p14="http://schemas.microsoft.com/office/powerpoint/2010/main" val="3626054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1A137A1-29F9-B645-A6E0-725ABB6C5030}"/>
              </a:ext>
            </a:extLst>
          </p:cNvPr>
          <p:cNvSpPr>
            <a:spLocks noGrp="1"/>
          </p:cNvSpPr>
          <p:nvPr>
            <p:ph type="body" sz="half" idx="11"/>
          </p:nvPr>
        </p:nvSpPr>
        <p:spPr/>
        <p:txBody>
          <a:bodyPr/>
          <a:lstStyle/>
          <a:p>
            <a:r>
              <a:rPr lang="en-US" dirty="0"/>
              <a:t>What is the relationship between branding and CX?</a:t>
            </a:r>
          </a:p>
        </p:txBody>
      </p:sp>
      <p:sp>
        <p:nvSpPr>
          <p:cNvPr id="8" name="Text Placeholder 7">
            <a:extLst>
              <a:ext uri="{FF2B5EF4-FFF2-40B4-BE49-F238E27FC236}">
                <a16:creationId xmlns:a16="http://schemas.microsoft.com/office/drawing/2014/main" id="{523F1A36-DB5B-6549-B7F1-7AC04BD20D20}"/>
              </a:ext>
            </a:extLst>
          </p:cNvPr>
          <p:cNvSpPr>
            <a:spLocks noGrp="1"/>
          </p:cNvSpPr>
          <p:nvPr>
            <p:ph type="body" sz="half" idx="2"/>
          </p:nvPr>
        </p:nvSpPr>
        <p:spPr/>
        <p:txBody>
          <a:bodyPr/>
          <a:lstStyle/>
          <a:p>
            <a:endParaRPr lang="en-US"/>
          </a:p>
        </p:txBody>
      </p:sp>
      <p:sp>
        <p:nvSpPr>
          <p:cNvPr id="10" name="Text Placeholder 9">
            <a:extLst>
              <a:ext uri="{FF2B5EF4-FFF2-40B4-BE49-F238E27FC236}">
                <a16:creationId xmlns:a16="http://schemas.microsoft.com/office/drawing/2014/main" id="{45A67495-5B76-D44D-BD7D-F04479962B23}"/>
              </a:ext>
            </a:extLst>
          </p:cNvPr>
          <p:cNvSpPr>
            <a:spLocks noGrp="1"/>
          </p:cNvSpPr>
          <p:nvPr>
            <p:ph type="body" sz="half" idx="12"/>
          </p:nvPr>
        </p:nvSpPr>
        <p:spPr/>
        <p:txBody>
          <a:bodyPr/>
          <a:lstStyle/>
          <a:p>
            <a:endParaRPr lang="en-US"/>
          </a:p>
        </p:txBody>
      </p:sp>
      <p:sp>
        <p:nvSpPr>
          <p:cNvPr id="11" name="Text Placeholder 10">
            <a:extLst>
              <a:ext uri="{FF2B5EF4-FFF2-40B4-BE49-F238E27FC236}">
                <a16:creationId xmlns:a16="http://schemas.microsoft.com/office/drawing/2014/main" id="{BCE5CA0D-1E23-0246-BBC8-327558D94424}"/>
              </a:ext>
            </a:extLst>
          </p:cNvPr>
          <p:cNvSpPr>
            <a:spLocks noGrp="1"/>
          </p:cNvSpPr>
          <p:nvPr>
            <p:ph type="body" sz="half" idx="13"/>
          </p:nvPr>
        </p:nvSpPr>
        <p:spPr/>
        <p:txBody>
          <a:bodyPr/>
          <a:lstStyle/>
          <a:p>
            <a:endParaRPr lang="en-US"/>
          </a:p>
        </p:txBody>
      </p:sp>
    </p:spTree>
    <p:extLst>
      <p:ext uri="{BB962C8B-B14F-4D97-AF65-F5344CB8AC3E}">
        <p14:creationId xmlns:p14="http://schemas.microsoft.com/office/powerpoint/2010/main" val="3934496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1B1620-C11B-2143-8174-DE3C246EB4DA}"/>
              </a:ext>
            </a:extLst>
          </p:cNvPr>
          <p:cNvSpPr>
            <a:spLocks noGrp="1"/>
          </p:cNvSpPr>
          <p:nvPr>
            <p:ph type="body" sz="half" idx="10"/>
          </p:nvPr>
        </p:nvSpPr>
        <p:spPr/>
        <p:txBody>
          <a:bodyPr/>
          <a:lstStyle/>
          <a:p>
            <a:r>
              <a:rPr lang="en-US" dirty="0"/>
              <a:t>“Productization”</a:t>
            </a:r>
          </a:p>
        </p:txBody>
      </p:sp>
      <p:pic>
        <p:nvPicPr>
          <p:cNvPr id="3074" name="Picture 2">
            <a:extLst>
              <a:ext uri="{FF2B5EF4-FFF2-40B4-BE49-F238E27FC236}">
                <a16:creationId xmlns:a16="http://schemas.microsoft.com/office/drawing/2014/main" id="{CAFDE66B-BBEB-8D4D-85D9-74DC12581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022" y="1069374"/>
            <a:ext cx="5531507" cy="407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656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rbie is 60 today - here's how the doll is becoming more inclusive | World  News | Sky News">
            <a:extLst>
              <a:ext uri="{FF2B5EF4-FFF2-40B4-BE49-F238E27FC236}">
                <a16:creationId xmlns:a16="http://schemas.microsoft.com/office/drawing/2014/main" id="{401A215C-3D7A-794A-818F-0CC98D0AC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CADE70B4-2E4B-3D41-97A7-069A06B4AC3F}"/>
              </a:ext>
            </a:extLst>
          </p:cNvPr>
          <p:cNvSpPr>
            <a:spLocks noGrp="1"/>
          </p:cNvSpPr>
          <p:nvPr>
            <p:ph type="body" sz="half" idx="10"/>
          </p:nvPr>
        </p:nvSpPr>
        <p:spPr>
          <a:xfrm>
            <a:off x="0" y="28438"/>
            <a:ext cx="9144000" cy="999574"/>
          </a:xfrm>
        </p:spPr>
        <p:txBody>
          <a:bodyPr/>
          <a:lstStyle/>
          <a:p>
            <a:r>
              <a:rPr lang="en-US" sz="3600" dirty="0"/>
              <a:t>Creating a “wide” product assortment</a:t>
            </a:r>
          </a:p>
        </p:txBody>
      </p:sp>
    </p:spTree>
    <p:extLst>
      <p:ext uri="{BB962C8B-B14F-4D97-AF65-F5344CB8AC3E}">
        <p14:creationId xmlns:p14="http://schemas.microsoft.com/office/powerpoint/2010/main" val="3313697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53092E-5ECF-1048-A98A-93B62A1DD788}"/>
              </a:ext>
            </a:extLst>
          </p:cNvPr>
          <p:cNvSpPr>
            <a:spLocks noGrp="1"/>
          </p:cNvSpPr>
          <p:nvPr>
            <p:ph type="body" sz="half" idx="10"/>
          </p:nvPr>
        </p:nvSpPr>
        <p:spPr>
          <a:xfrm>
            <a:off x="0" y="28438"/>
            <a:ext cx="9144000" cy="999574"/>
          </a:xfrm>
        </p:spPr>
        <p:txBody>
          <a:bodyPr/>
          <a:lstStyle/>
          <a:p>
            <a:r>
              <a:rPr lang="en-US" sz="3200" dirty="0"/>
              <a:t>“</a:t>
            </a:r>
            <a:r>
              <a:rPr lang="en-US" sz="3200" dirty="0" err="1"/>
              <a:t>Experientialization</a:t>
            </a:r>
            <a:r>
              <a:rPr lang="en-US" sz="3200" dirty="0"/>
              <a:t>”</a:t>
            </a:r>
          </a:p>
        </p:txBody>
      </p:sp>
      <p:pic>
        <p:nvPicPr>
          <p:cNvPr id="2050" name="Picture 2">
            <a:extLst>
              <a:ext uri="{FF2B5EF4-FFF2-40B4-BE49-F238E27FC236}">
                <a16:creationId xmlns:a16="http://schemas.microsoft.com/office/drawing/2014/main" id="{A343ADA5-516C-524F-AF06-4C378E025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9236"/>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635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3B41FD-6EFA-B447-BA61-701B284CEDB6}"/>
              </a:ext>
            </a:extLst>
          </p:cNvPr>
          <p:cNvSpPr>
            <a:spLocks noGrp="1"/>
          </p:cNvSpPr>
          <p:nvPr>
            <p:ph type="body" sz="half" idx="10"/>
          </p:nvPr>
        </p:nvSpPr>
        <p:spPr/>
        <p:txBody>
          <a:bodyPr/>
          <a:lstStyle/>
          <a:p>
            <a:r>
              <a:rPr lang="en-US" sz="2400" dirty="0"/>
              <a:t>Creating Deeper engagement - </a:t>
            </a:r>
            <a:r>
              <a:rPr lang="en-GB" sz="2400" dirty="0"/>
              <a:t>A place for female kinship</a:t>
            </a:r>
          </a:p>
          <a:p>
            <a:endParaRPr lang="en-US" sz="2400" dirty="0"/>
          </a:p>
        </p:txBody>
      </p:sp>
      <p:pic>
        <p:nvPicPr>
          <p:cNvPr id="4" name="Picture 3">
            <a:extLst>
              <a:ext uri="{FF2B5EF4-FFF2-40B4-BE49-F238E27FC236}">
                <a16:creationId xmlns:a16="http://schemas.microsoft.com/office/drawing/2014/main" id="{78876C1C-4FA6-224A-BDBC-550286A573C7}"/>
              </a:ext>
            </a:extLst>
          </p:cNvPr>
          <p:cNvPicPr>
            <a:picLocks noChangeAspect="1"/>
          </p:cNvPicPr>
          <p:nvPr/>
        </p:nvPicPr>
        <p:blipFill>
          <a:blip r:embed="rId2"/>
          <a:stretch>
            <a:fillRect/>
          </a:stretch>
        </p:blipFill>
        <p:spPr>
          <a:xfrm>
            <a:off x="5865" y="557049"/>
            <a:ext cx="9172903" cy="4586452"/>
          </a:xfrm>
          <a:prstGeom prst="rect">
            <a:avLst/>
          </a:prstGeom>
        </p:spPr>
      </p:pic>
    </p:spTree>
    <p:extLst>
      <p:ext uri="{BB962C8B-B14F-4D97-AF65-F5344CB8AC3E}">
        <p14:creationId xmlns:p14="http://schemas.microsoft.com/office/powerpoint/2010/main" val="750877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FF6AD6-8C86-444E-8084-E2F06CEC7B17}"/>
              </a:ext>
            </a:extLst>
          </p:cNvPr>
          <p:cNvSpPr>
            <a:spLocks noGrp="1"/>
          </p:cNvSpPr>
          <p:nvPr>
            <p:ph type="body" sz="half" idx="10"/>
          </p:nvPr>
        </p:nvSpPr>
        <p:spPr/>
        <p:txBody>
          <a:bodyPr/>
          <a:lstStyle/>
          <a:p>
            <a:endParaRPr lang="en-US"/>
          </a:p>
        </p:txBody>
      </p:sp>
      <p:pic>
        <p:nvPicPr>
          <p:cNvPr id="4" name="Picture 3">
            <a:extLst>
              <a:ext uri="{FF2B5EF4-FFF2-40B4-BE49-F238E27FC236}">
                <a16:creationId xmlns:a16="http://schemas.microsoft.com/office/drawing/2014/main" id="{1F757FD4-3AA1-114D-BB17-3020D2FC681B}"/>
              </a:ext>
            </a:extLst>
          </p:cNvPr>
          <p:cNvPicPr>
            <a:picLocks noChangeAspect="1"/>
          </p:cNvPicPr>
          <p:nvPr/>
        </p:nvPicPr>
        <p:blipFill>
          <a:blip r:embed="rId2"/>
          <a:stretch>
            <a:fillRect/>
          </a:stretch>
        </p:blipFill>
        <p:spPr>
          <a:xfrm>
            <a:off x="709332" y="0"/>
            <a:ext cx="7725335" cy="5143500"/>
          </a:xfrm>
          <a:prstGeom prst="rect">
            <a:avLst/>
          </a:prstGeom>
        </p:spPr>
      </p:pic>
      <p:sp>
        <p:nvSpPr>
          <p:cNvPr id="5" name="TextBox 4">
            <a:extLst>
              <a:ext uri="{FF2B5EF4-FFF2-40B4-BE49-F238E27FC236}">
                <a16:creationId xmlns:a16="http://schemas.microsoft.com/office/drawing/2014/main" id="{68EE0DFB-C206-904E-866A-37C4BDE55356}"/>
              </a:ext>
            </a:extLst>
          </p:cNvPr>
          <p:cNvSpPr txBox="1"/>
          <p:nvPr/>
        </p:nvSpPr>
        <p:spPr>
          <a:xfrm>
            <a:off x="3289738" y="4824248"/>
            <a:ext cx="2977097" cy="338554"/>
          </a:xfrm>
          <a:prstGeom prst="rect">
            <a:avLst/>
          </a:prstGeom>
          <a:noFill/>
        </p:spPr>
        <p:txBody>
          <a:bodyPr wrap="none" rtlCol="0">
            <a:spAutoFit/>
          </a:bodyPr>
          <a:lstStyle/>
          <a:p>
            <a:r>
              <a:rPr lang="en-US" sz="1600" dirty="0">
                <a:solidFill>
                  <a:schemeClr val="bg1"/>
                </a:solidFill>
              </a:rPr>
              <a:t>Themed, Flagship Brand Store</a:t>
            </a:r>
          </a:p>
        </p:txBody>
      </p:sp>
    </p:spTree>
    <p:extLst>
      <p:ext uri="{BB962C8B-B14F-4D97-AF65-F5344CB8AC3E}">
        <p14:creationId xmlns:p14="http://schemas.microsoft.com/office/powerpoint/2010/main" val="3430950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20D9A5-B847-D04C-9629-58406EF75ECE}"/>
              </a:ext>
            </a:extLst>
          </p:cNvPr>
          <p:cNvSpPr txBox="1">
            <a:spLocks/>
          </p:cNvSpPr>
          <p:nvPr/>
        </p:nvSpPr>
        <p:spPr>
          <a:xfrm>
            <a:off x="1037394" y="182480"/>
            <a:ext cx="8911687" cy="1280890"/>
          </a:xfrm>
          <a:prstGeom prst="rect">
            <a:avLst/>
          </a:prstGeom>
        </p:spPr>
        <p:txBody>
          <a:bodyPr/>
          <a:lst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a:lstStyle>
          <a:p>
            <a:r>
              <a:rPr lang="en-GB" dirty="0"/>
              <a:t>Helping consumers “live” the brand</a:t>
            </a:r>
          </a:p>
        </p:txBody>
      </p:sp>
      <p:pic>
        <p:nvPicPr>
          <p:cNvPr id="5" name="Picture 4">
            <a:extLst>
              <a:ext uri="{FF2B5EF4-FFF2-40B4-BE49-F238E27FC236}">
                <a16:creationId xmlns:a16="http://schemas.microsoft.com/office/drawing/2014/main" id="{FD5A1FD7-BEE8-AF44-89E6-27BCA2CB6B91}"/>
              </a:ext>
            </a:extLst>
          </p:cNvPr>
          <p:cNvPicPr>
            <a:picLocks noChangeAspect="1"/>
          </p:cNvPicPr>
          <p:nvPr/>
        </p:nvPicPr>
        <p:blipFill>
          <a:blip r:embed="rId2"/>
          <a:stretch>
            <a:fillRect/>
          </a:stretch>
        </p:blipFill>
        <p:spPr>
          <a:xfrm>
            <a:off x="683548" y="1174518"/>
            <a:ext cx="3353790" cy="3968982"/>
          </a:xfrm>
          <a:prstGeom prst="rect">
            <a:avLst/>
          </a:prstGeom>
        </p:spPr>
      </p:pic>
      <p:pic>
        <p:nvPicPr>
          <p:cNvPr id="6" name="Picture 5">
            <a:extLst>
              <a:ext uri="{FF2B5EF4-FFF2-40B4-BE49-F238E27FC236}">
                <a16:creationId xmlns:a16="http://schemas.microsoft.com/office/drawing/2014/main" id="{B732FE73-3F9F-3F41-ADCF-803EEA888547}"/>
              </a:ext>
            </a:extLst>
          </p:cNvPr>
          <p:cNvPicPr>
            <a:picLocks noChangeAspect="1"/>
          </p:cNvPicPr>
          <p:nvPr/>
        </p:nvPicPr>
        <p:blipFill>
          <a:blip r:embed="rId3"/>
          <a:stretch>
            <a:fillRect/>
          </a:stretch>
        </p:blipFill>
        <p:spPr>
          <a:xfrm>
            <a:off x="5335788" y="1174518"/>
            <a:ext cx="2968799" cy="3968982"/>
          </a:xfrm>
          <a:prstGeom prst="rect">
            <a:avLst/>
          </a:prstGeom>
        </p:spPr>
      </p:pic>
    </p:spTree>
    <p:extLst>
      <p:ext uri="{BB962C8B-B14F-4D97-AF65-F5344CB8AC3E}">
        <p14:creationId xmlns:p14="http://schemas.microsoft.com/office/powerpoint/2010/main" val="589819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49BBD9-0DAF-2846-B14A-23EE671CAAAF}"/>
              </a:ext>
            </a:extLst>
          </p:cNvPr>
          <p:cNvSpPr>
            <a:spLocks noGrp="1"/>
          </p:cNvSpPr>
          <p:nvPr>
            <p:ph type="body" sz="half" idx="10"/>
          </p:nvPr>
        </p:nvSpPr>
        <p:spPr/>
        <p:txBody>
          <a:bodyPr/>
          <a:lstStyle/>
          <a:p>
            <a:r>
              <a:rPr lang="en-US" dirty="0"/>
              <a:t>Creating a ‘Branded World’</a:t>
            </a:r>
          </a:p>
        </p:txBody>
      </p:sp>
      <p:sp>
        <p:nvSpPr>
          <p:cNvPr id="3" name="Text Placeholder 2">
            <a:extLst>
              <a:ext uri="{FF2B5EF4-FFF2-40B4-BE49-F238E27FC236}">
                <a16:creationId xmlns:a16="http://schemas.microsoft.com/office/drawing/2014/main" id="{94A02064-11CB-3D4A-9591-DCEB18BAA593}"/>
              </a:ext>
            </a:extLst>
          </p:cNvPr>
          <p:cNvSpPr>
            <a:spLocks noGrp="1"/>
          </p:cNvSpPr>
          <p:nvPr>
            <p:ph type="body" sz="half" idx="11"/>
          </p:nvPr>
        </p:nvSpPr>
        <p:spPr/>
        <p:txBody>
          <a:bodyPr/>
          <a:lstStyle/>
          <a:p>
            <a:r>
              <a:rPr lang="en-GB" dirty="0"/>
              <a:t>Immersion/transportation/escape to a brand world</a:t>
            </a:r>
          </a:p>
          <a:p>
            <a:r>
              <a:rPr lang="en-GB" dirty="0"/>
              <a:t>How much of the world do you want to open to the customer</a:t>
            </a:r>
          </a:p>
          <a:p>
            <a:endParaRPr lang="en-US" dirty="0"/>
          </a:p>
        </p:txBody>
      </p:sp>
    </p:spTree>
    <p:extLst>
      <p:ext uri="{BB962C8B-B14F-4D97-AF65-F5344CB8AC3E}">
        <p14:creationId xmlns:p14="http://schemas.microsoft.com/office/powerpoint/2010/main" val="4183723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E4BD3C-DB85-0D30-1F7A-2D321183F5C4}"/>
              </a:ext>
            </a:extLst>
          </p:cNvPr>
          <p:cNvSpPr>
            <a:spLocks noGrp="1"/>
          </p:cNvSpPr>
          <p:nvPr>
            <p:ph type="body" sz="half" idx="10"/>
          </p:nvPr>
        </p:nvSpPr>
        <p:spPr/>
        <p:txBody>
          <a:bodyPr/>
          <a:lstStyle/>
          <a:p>
            <a:r>
              <a:rPr lang="en-GB" sz="3200" dirty="0"/>
              <a:t>Nordstrom: Leaving your shoes in the rain!! </a:t>
            </a:r>
          </a:p>
        </p:txBody>
      </p:sp>
      <p:pic>
        <p:nvPicPr>
          <p:cNvPr id="5" name="Picture 4" descr="Text&#10;&#10;Description automatically generated">
            <a:extLst>
              <a:ext uri="{FF2B5EF4-FFF2-40B4-BE49-F238E27FC236}">
                <a16:creationId xmlns:a16="http://schemas.microsoft.com/office/drawing/2014/main" id="{3CFB2B8F-D9DE-6BCC-4760-276E8EDCE246}"/>
              </a:ext>
            </a:extLst>
          </p:cNvPr>
          <p:cNvPicPr>
            <a:picLocks noChangeAspect="1"/>
          </p:cNvPicPr>
          <p:nvPr/>
        </p:nvPicPr>
        <p:blipFill>
          <a:blip r:embed="rId2"/>
          <a:stretch>
            <a:fillRect/>
          </a:stretch>
        </p:blipFill>
        <p:spPr>
          <a:xfrm>
            <a:off x="1409876" y="1530601"/>
            <a:ext cx="6050451" cy="2082298"/>
          </a:xfrm>
          <a:prstGeom prst="rect">
            <a:avLst/>
          </a:prstGeom>
        </p:spPr>
      </p:pic>
      <p:sp>
        <p:nvSpPr>
          <p:cNvPr id="6" name="TextBox 5">
            <a:extLst>
              <a:ext uri="{FF2B5EF4-FFF2-40B4-BE49-F238E27FC236}">
                <a16:creationId xmlns:a16="http://schemas.microsoft.com/office/drawing/2014/main" id="{71566133-5116-0C83-BB26-EC78AF098D8E}"/>
              </a:ext>
            </a:extLst>
          </p:cNvPr>
          <p:cNvSpPr txBox="1"/>
          <p:nvPr/>
        </p:nvSpPr>
        <p:spPr>
          <a:xfrm>
            <a:off x="1828800" y="3870251"/>
            <a:ext cx="6500037" cy="507831"/>
          </a:xfrm>
          <a:prstGeom prst="rect">
            <a:avLst/>
          </a:prstGeom>
          <a:noFill/>
        </p:spPr>
        <p:txBody>
          <a:bodyPr wrap="square" rtlCol="0">
            <a:spAutoFit/>
          </a:bodyPr>
          <a:lstStyle/>
          <a:p>
            <a:r>
              <a:rPr lang="en-GB" dirty="0"/>
              <a:t>https://www.forbes.com/sites/micahsolomon/2017/08/01/three-wow-customer-service-stories-from-zappos-southwest-airlines-and-nordstrom/</a:t>
            </a:r>
          </a:p>
        </p:txBody>
      </p:sp>
    </p:spTree>
    <p:extLst>
      <p:ext uri="{BB962C8B-B14F-4D97-AF65-F5344CB8AC3E}">
        <p14:creationId xmlns:p14="http://schemas.microsoft.com/office/powerpoint/2010/main" val="2846377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87F249-0E7E-3943-9683-300F8E63D820}"/>
              </a:ext>
            </a:extLst>
          </p:cNvPr>
          <p:cNvSpPr>
            <a:spLocks noGrp="1"/>
          </p:cNvSpPr>
          <p:nvPr>
            <p:ph type="body" sz="half" idx="10"/>
          </p:nvPr>
        </p:nvSpPr>
        <p:spPr>
          <a:xfrm>
            <a:off x="0" y="28438"/>
            <a:ext cx="9144000" cy="999574"/>
          </a:xfrm>
        </p:spPr>
        <p:txBody>
          <a:bodyPr/>
          <a:lstStyle/>
          <a:p>
            <a:r>
              <a:rPr lang="en-US" sz="3600" dirty="0"/>
              <a:t>Service-Dominant Marketing landscape</a:t>
            </a:r>
          </a:p>
        </p:txBody>
      </p:sp>
      <p:graphicFrame>
        <p:nvGraphicFramePr>
          <p:cNvPr id="4" name="Diagram 3">
            <a:extLst>
              <a:ext uri="{FF2B5EF4-FFF2-40B4-BE49-F238E27FC236}">
                <a16:creationId xmlns:a16="http://schemas.microsoft.com/office/drawing/2014/main" id="{B62771DE-3EFF-1540-8EC1-1FAEED1AA6A9}"/>
              </a:ext>
            </a:extLst>
          </p:cNvPr>
          <p:cNvGraphicFramePr/>
          <p:nvPr>
            <p:extLst>
              <p:ext uri="{D42A27DB-BD31-4B8C-83A1-F6EECF244321}">
                <p14:modId xmlns:p14="http://schemas.microsoft.com/office/powerpoint/2010/main" val="72702762"/>
              </p:ext>
            </p:extLst>
          </p:nvPr>
        </p:nvGraphicFramePr>
        <p:xfrm>
          <a:off x="728557" y="1028012"/>
          <a:ext cx="7620438" cy="3862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E82F827-B687-2E47-9BB3-60F27AFA895D}"/>
              </a:ext>
            </a:extLst>
          </p:cNvPr>
          <p:cNvSpPr txBox="1"/>
          <p:nvPr/>
        </p:nvSpPr>
        <p:spPr>
          <a:xfrm>
            <a:off x="0" y="877971"/>
            <a:ext cx="2454518" cy="507831"/>
          </a:xfrm>
          <a:prstGeom prst="rect">
            <a:avLst/>
          </a:prstGeom>
          <a:noFill/>
        </p:spPr>
        <p:txBody>
          <a:bodyPr wrap="none" rtlCol="0">
            <a:spAutoFit/>
          </a:bodyPr>
          <a:lstStyle/>
          <a:p>
            <a:r>
              <a:rPr lang="en-US" dirty="0"/>
              <a:t>Making services/experiences </a:t>
            </a:r>
          </a:p>
          <a:p>
            <a:r>
              <a:rPr lang="en-US" dirty="0"/>
              <a:t>equivalent to goods </a:t>
            </a:r>
          </a:p>
        </p:txBody>
      </p:sp>
    </p:spTree>
    <p:extLst>
      <p:ext uri="{BB962C8B-B14F-4D97-AF65-F5344CB8AC3E}">
        <p14:creationId xmlns:p14="http://schemas.microsoft.com/office/powerpoint/2010/main" val="3998433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9A71A2-373E-DB4B-BCE3-0F02BDA8C460}"/>
              </a:ext>
            </a:extLst>
          </p:cNvPr>
          <p:cNvSpPr>
            <a:spLocks noGrp="1"/>
          </p:cNvSpPr>
          <p:nvPr>
            <p:ph type="body" sz="half" idx="10"/>
          </p:nvPr>
        </p:nvSpPr>
        <p:spPr/>
        <p:txBody>
          <a:bodyPr/>
          <a:lstStyle/>
          <a:p>
            <a:r>
              <a:rPr lang="en-US" dirty="0"/>
              <a:t>Branding = Commodification + Scripting</a:t>
            </a:r>
          </a:p>
        </p:txBody>
      </p:sp>
      <p:sp>
        <p:nvSpPr>
          <p:cNvPr id="3" name="Text Placeholder 2">
            <a:extLst>
              <a:ext uri="{FF2B5EF4-FFF2-40B4-BE49-F238E27FC236}">
                <a16:creationId xmlns:a16="http://schemas.microsoft.com/office/drawing/2014/main" id="{239DFD59-6115-624F-AFB2-DB0E56220BFC}"/>
              </a:ext>
            </a:extLst>
          </p:cNvPr>
          <p:cNvSpPr>
            <a:spLocks noGrp="1"/>
          </p:cNvSpPr>
          <p:nvPr>
            <p:ph type="body" sz="half" idx="11"/>
          </p:nvPr>
        </p:nvSpPr>
        <p:spPr/>
        <p:txBody>
          <a:bodyPr/>
          <a:lstStyle/>
          <a:p>
            <a:endParaRPr lang="en-US"/>
          </a:p>
        </p:txBody>
      </p:sp>
    </p:spTree>
    <p:extLst>
      <p:ext uri="{BB962C8B-B14F-4D97-AF65-F5344CB8AC3E}">
        <p14:creationId xmlns:p14="http://schemas.microsoft.com/office/powerpoint/2010/main" val="1418442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EE96D5-7A0B-DC45-B021-51838ED7E103}"/>
              </a:ext>
            </a:extLst>
          </p:cNvPr>
          <p:cNvSpPr>
            <a:spLocks noGrp="1"/>
          </p:cNvSpPr>
          <p:nvPr>
            <p:ph type="body" sz="half" idx="10"/>
          </p:nvPr>
        </p:nvSpPr>
        <p:spPr/>
        <p:txBody>
          <a:bodyPr/>
          <a:lstStyle/>
          <a:p>
            <a:endParaRPr lang="en-US"/>
          </a:p>
        </p:txBody>
      </p:sp>
      <p:sp>
        <p:nvSpPr>
          <p:cNvPr id="8" name="Text Placeholder 7">
            <a:extLst>
              <a:ext uri="{FF2B5EF4-FFF2-40B4-BE49-F238E27FC236}">
                <a16:creationId xmlns:a16="http://schemas.microsoft.com/office/drawing/2014/main" id="{BDFBA08A-835F-0948-A168-AF387E0BD4D7}"/>
              </a:ext>
            </a:extLst>
          </p:cNvPr>
          <p:cNvSpPr>
            <a:spLocks noGrp="1"/>
          </p:cNvSpPr>
          <p:nvPr>
            <p:ph type="body" sz="half" idx="11"/>
          </p:nvPr>
        </p:nvSpPr>
        <p:spPr/>
        <p:txBody>
          <a:bodyPr/>
          <a:lstStyle/>
          <a:p>
            <a:endParaRPr lang="en-US"/>
          </a:p>
        </p:txBody>
      </p:sp>
      <p:pic>
        <p:nvPicPr>
          <p:cNvPr id="9" name="Picture 2" descr="Young guests enjoy seeing Winnie The Pooh, and Tigger too, at the Magic Kingdom at Walt Disney World, in Lake Buena Vista, Fla., Monday, May 17, 2021, after Disney Co. eased face mask requirements over the weekend. Guests are allowed to go maskless in outdoor areas of the parks. Indoor attractions, shops and Disney transportation at the resort all still require masks.">
            <a:extLst>
              <a:ext uri="{FF2B5EF4-FFF2-40B4-BE49-F238E27FC236}">
                <a16:creationId xmlns:a16="http://schemas.microsoft.com/office/drawing/2014/main" id="{3725F5A1-EC85-1547-BD3A-968034424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05"/>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547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57CA2F6-F7AF-1F41-B01A-7B851CB5D689}"/>
              </a:ext>
            </a:extLst>
          </p:cNvPr>
          <p:cNvSpPr>
            <a:spLocks noGrp="1"/>
          </p:cNvSpPr>
          <p:nvPr>
            <p:ph type="body" sz="half" idx="11"/>
          </p:nvPr>
        </p:nvSpPr>
        <p:spPr/>
        <p:txBody>
          <a:bodyPr/>
          <a:lstStyle/>
          <a:p>
            <a:r>
              <a:rPr lang="en-US" dirty="0"/>
              <a:t>Pitfalls of being a Brand Manager</a:t>
            </a:r>
          </a:p>
        </p:txBody>
      </p:sp>
    </p:spTree>
    <p:extLst>
      <p:ext uri="{BB962C8B-B14F-4D97-AF65-F5344CB8AC3E}">
        <p14:creationId xmlns:p14="http://schemas.microsoft.com/office/powerpoint/2010/main" val="3724810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B08776-2BD7-6046-AAD1-48FFB6C051B1}"/>
              </a:ext>
            </a:extLst>
          </p:cNvPr>
          <p:cNvSpPr>
            <a:spLocks noGrp="1"/>
          </p:cNvSpPr>
          <p:nvPr>
            <p:ph type="body" sz="half" idx="10"/>
          </p:nvPr>
        </p:nvSpPr>
        <p:spPr/>
        <p:txBody>
          <a:bodyPr/>
          <a:lstStyle/>
          <a:p>
            <a:r>
              <a:rPr lang="en-US" dirty="0"/>
              <a:t>1. Looking narrowly at your brand</a:t>
            </a:r>
          </a:p>
        </p:txBody>
      </p:sp>
      <p:sp>
        <p:nvSpPr>
          <p:cNvPr id="4" name="Text Placeholder 3">
            <a:extLst>
              <a:ext uri="{FF2B5EF4-FFF2-40B4-BE49-F238E27FC236}">
                <a16:creationId xmlns:a16="http://schemas.microsoft.com/office/drawing/2014/main" id="{3A40B804-77FA-F448-AC7A-EE70692C8D12}"/>
              </a:ext>
            </a:extLst>
          </p:cNvPr>
          <p:cNvSpPr>
            <a:spLocks noGrp="1"/>
          </p:cNvSpPr>
          <p:nvPr>
            <p:ph type="body" sz="half" idx="11"/>
          </p:nvPr>
        </p:nvSpPr>
        <p:spPr/>
        <p:txBody>
          <a:bodyPr/>
          <a:lstStyle/>
          <a:p>
            <a:endParaRPr lang="en-US" dirty="0"/>
          </a:p>
        </p:txBody>
      </p:sp>
      <p:pic>
        <p:nvPicPr>
          <p:cNvPr id="6" name="Picture 5">
            <a:extLst>
              <a:ext uri="{FF2B5EF4-FFF2-40B4-BE49-F238E27FC236}">
                <a16:creationId xmlns:a16="http://schemas.microsoft.com/office/drawing/2014/main" id="{F567FA55-9A51-3F4D-85C8-0AB9BFF8840E}"/>
              </a:ext>
            </a:extLst>
          </p:cNvPr>
          <p:cNvPicPr>
            <a:picLocks noChangeAspect="1"/>
          </p:cNvPicPr>
          <p:nvPr/>
        </p:nvPicPr>
        <p:blipFill>
          <a:blip r:embed="rId2"/>
          <a:stretch>
            <a:fillRect/>
          </a:stretch>
        </p:blipFill>
        <p:spPr>
          <a:xfrm>
            <a:off x="1214559" y="852573"/>
            <a:ext cx="6117734" cy="4083282"/>
          </a:xfrm>
          <a:prstGeom prst="rect">
            <a:avLst/>
          </a:prstGeom>
        </p:spPr>
      </p:pic>
      <p:sp>
        <p:nvSpPr>
          <p:cNvPr id="7" name="TextBox 6">
            <a:extLst>
              <a:ext uri="{FF2B5EF4-FFF2-40B4-BE49-F238E27FC236}">
                <a16:creationId xmlns:a16="http://schemas.microsoft.com/office/drawing/2014/main" id="{A5C21495-6225-734E-859C-3AB768F913DB}"/>
              </a:ext>
            </a:extLst>
          </p:cNvPr>
          <p:cNvSpPr txBox="1"/>
          <p:nvPr/>
        </p:nvSpPr>
        <p:spPr>
          <a:xfrm>
            <a:off x="2956845" y="4836919"/>
            <a:ext cx="2358338" cy="300082"/>
          </a:xfrm>
          <a:prstGeom prst="rect">
            <a:avLst/>
          </a:prstGeom>
          <a:noFill/>
        </p:spPr>
        <p:txBody>
          <a:bodyPr wrap="none" rtlCol="0">
            <a:spAutoFit/>
          </a:bodyPr>
          <a:lstStyle/>
          <a:p>
            <a:r>
              <a:rPr lang="en-US" dirty="0"/>
              <a:t>Hospitality brands in Finland</a:t>
            </a:r>
          </a:p>
        </p:txBody>
      </p:sp>
    </p:spTree>
    <p:extLst>
      <p:ext uri="{BB962C8B-B14F-4D97-AF65-F5344CB8AC3E}">
        <p14:creationId xmlns:p14="http://schemas.microsoft.com/office/powerpoint/2010/main" val="268261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92D71E-ADDF-3A49-93B4-883EB0F3E40E}"/>
              </a:ext>
            </a:extLst>
          </p:cNvPr>
          <p:cNvSpPr>
            <a:spLocks noGrp="1"/>
          </p:cNvSpPr>
          <p:nvPr>
            <p:ph type="body" sz="half" idx="10"/>
          </p:nvPr>
        </p:nvSpPr>
        <p:spPr/>
        <p:txBody>
          <a:bodyPr/>
          <a:lstStyle/>
          <a:p>
            <a:r>
              <a:rPr lang="en-US" dirty="0"/>
              <a:t>Asking context-independent questions</a:t>
            </a:r>
          </a:p>
        </p:txBody>
      </p:sp>
      <p:sp>
        <p:nvSpPr>
          <p:cNvPr id="5" name="Text Placeholder 4">
            <a:extLst>
              <a:ext uri="{FF2B5EF4-FFF2-40B4-BE49-F238E27FC236}">
                <a16:creationId xmlns:a16="http://schemas.microsoft.com/office/drawing/2014/main" id="{0425ECEB-B3C9-434C-AE28-C9B0CBBD4087}"/>
              </a:ext>
            </a:extLst>
          </p:cNvPr>
          <p:cNvSpPr>
            <a:spLocks noGrp="1"/>
          </p:cNvSpPr>
          <p:nvPr>
            <p:ph type="body" sz="half" idx="11"/>
          </p:nvPr>
        </p:nvSpPr>
        <p:spPr/>
        <p:txBody>
          <a:bodyPr/>
          <a:lstStyle/>
          <a:p>
            <a:r>
              <a:rPr lang="en-US" dirty="0"/>
              <a:t>How many amenities should a luxury/superior/family room have?</a:t>
            </a:r>
          </a:p>
          <a:p>
            <a:r>
              <a:rPr lang="en-US" dirty="0"/>
              <a:t>What kind of locations?</a:t>
            </a:r>
          </a:p>
          <a:p>
            <a:r>
              <a:rPr lang="en-US" dirty="0"/>
              <a:t>What is the key consumer demographic?</a:t>
            </a:r>
          </a:p>
          <a:p>
            <a:r>
              <a:rPr lang="en-US" dirty="0"/>
              <a:t>What kind of architecture/lighting/interior should our rooms have?</a:t>
            </a:r>
          </a:p>
        </p:txBody>
      </p:sp>
    </p:spTree>
    <p:extLst>
      <p:ext uri="{BB962C8B-B14F-4D97-AF65-F5344CB8AC3E}">
        <p14:creationId xmlns:p14="http://schemas.microsoft.com/office/powerpoint/2010/main" val="4099121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nice-hotel-room-interior-design-bed-chair-photography-2560x1600-wallpaper17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14784"/>
            <a:ext cx="6854672" cy="4240003"/>
          </a:xfrm>
          <a:prstGeom prst="rect">
            <a:avLst/>
          </a:prstGeom>
        </p:spPr>
      </p:pic>
    </p:spTree>
    <p:extLst>
      <p:ext uri="{BB962C8B-B14F-4D97-AF65-F5344CB8AC3E}">
        <p14:creationId xmlns:p14="http://schemas.microsoft.com/office/powerpoint/2010/main" val="3559294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nice-hotel-roo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
            <a:ext cx="6858000" cy="5149735"/>
          </a:xfrm>
          <a:prstGeom prst="rect">
            <a:avLst/>
          </a:prstGeom>
        </p:spPr>
      </p:pic>
    </p:spTree>
    <p:extLst>
      <p:ext uri="{BB962C8B-B14F-4D97-AF65-F5344CB8AC3E}">
        <p14:creationId xmlns:p14="http://schemas.microsoft.com/office/powerpoint/2010/main" val="2378278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descr="nice-hotel-room-atiketta-sangasae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1" y="0"/>
            <a:ext cx="6857117" cy="5143500"/>
          </a:xfrm>
          <a:prstGeom prst="rect">
            <a:avLst/>
          </a:prstGeom>
        </p:spPr>
      </p:pic>
    </p:spTree>
    <p:extLst>
      <p:ext uri="{BB962C8B-B14F-4D97-AF65-F5344CB8AC3E}">
        <p14:creationId xmlns:p14="http://schemas.microsoft.com/office/powerpoint/2010/main" val="408197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G_186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249320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6A181D-94E5-E942-9768-35500764375A}"/>
              </a:ext>
            </a:extLst>
          </p:cNvPr>
          <p:cNvSpPr>
            <a:spLocks noGrp="1"/>
          </p:cNvSpPr>
          <p:nvPr>
            <p:ph type="body" sz="half" idx="10"/>
          </p:nvPr>
        </p:nvSpPr>
        <p:spPr>
          <a:xfrm>
            <a:off x="0" y="28438"/>
            <a:ext cx="9144000" cy="999574"/>
          </a:xfrm>
        </p:spPr>
        <p:txBody>
          <a:bodyPr/>
          <a:lstStyle/>
          <a:p>
            <a:r>
              <a:rPr lang="en-US" sz="3600" dirty="0"/>
              <a:t>But it does not have to be homogenous</a:t>
            </a:r>
          </a:p>
        </p:txBody>
      </p:sp>
      <p:sp>
        <p:nvSpPr>
          <p:cNvPr id="3" name="Text Placeholder 2">
            <a:extLst>
              <a:ext uri="{FF2B5EF4-FFF2-40B4-BE49-F238E27FC236}">
                <a16:creationId xmlns:a16="http://schemas.microsoft.com/office/drawing/2014/main" id="{97DC27F8-E697-D94F-B8C2-11973E7B9A02}"/>
              </a:ext>
            </a:extLst>
          </p:cNvPr>
          <p:cNvSpPr>
            <a:spLocks noGrp="1"/>
          </p:cNvSpPr>
          <p:nvPr>
            <p:ph type="body" sz="half" idx="11"/>
          </p:nvPr>
        </p:nvSpPr>
        <p:spPr/>
        <p:txBody>
          <a:bodyPr/>
          <a:lstStyle/>
          <a:p>
            <a:r>
              <a:rPr lang="en-US" dirty="0"/>
              <a:t>Why?</a:t>
            </a:r>
          </a:p>
        </p:txBody>
      </p:sp>
      <p:sp>
        <p:nvSpPr>
          <p:cNvPr id="5" name="TextBox 4">
            <a:extLst>
              <a:ext uri="{FF2B5EF4-FFF2-40B4-BE49-F238E27FC236}">
                <a16:creationId xmlns:a16="http://schemas.microsoft.com/office/drawing/2014/main" id="{A8680349-7EE3-A141-926D-770B6AADC060}"/>
              </a:ext>
            </a:extLst>
          </p:cNvPr>
          <p:cNvSpPr txBox="1"/>
          <p:nvPr/>
        </p:nvSpPr>
        <p:spPr>
          <a:xfrm>
            <a:off x="1924051" y="4852000"/>
            <a:ext cx="4711700" cy="300082"/>
          </a:xfrm>
          <a:prstGeom prst="rect">
            <a:avLst/>
          </a:prstGeom>
          <a:noFill/>
        </p:spPr>
        <p:txBody>
          <a:bodyPr wrap="square">
            <a:spAutoFit/>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a:t>
            </a:r>
            <a:r>
              <a:rPr lang="en-US" dirty="0" err="1">
                <a:hlinkClick r:id="rId2"/>
              </a:rPr>
              <a:t>hnSPmcZjEqs&amp;t</a:t>
            </a:r>
            <a:r>
              <a:rPr lang="en-US" dirty="0">
                <a:hlinkClick r:id="rId2"/>
              </a:rPr>
              <a:t>=310s</a:t>
            </a:r>
            <a:endParaRPr lang="en-US" dirty="0"/>
          </a:p>
        </p:txBody>
      </p:sp>
      <p:pic>
        <p:nvPicPr>
          <p:cNvPr id="3074" name="Picture 2" descr="How GE Healthcare is investing in medtech innovation – OrthoFeed">
            <a:extLst>
              <a:ext uri="{FF2B5EF4-FFF2-40B4-BE49-F238E27FC236}">
                <a16:creationId xmlns:a16="http://schemas.microsoft.com/office/drawing/2014/main" id="{0BAEB226-DB8E-FE4D-A6C5-8BF9D1DEE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533" y="650787"/>
            <a:ext cx="7399867" cy="416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304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C9DB54-8512-933C-8A20-61FAC5D5B809}"/>
              </a:ext>
            </a:extLst>
          </p:cNvPr>
          <p:cNvSpPr>
            <a:spLocks noGrp="1"/>
          </p:cNvSpPr>
          <p:nvPr>
            <p:ph type="body" sz="half" idx="10"/>
          </p:nvPr>
        </p:nvSpPr>
        <p:spPr>
          <a:xfrm>
            <a:off x="285750" y="28438"/>
            <a:ext cx="8492897" cy="999574"/>
          </a:xfrm>
        </p:spPr>
        <p:txBody>
          <a:bodyPr/>
          <a:lstStyle/>
          <a:p>
            <a:r>
              <a:rPr lang="en-GB" sz="2400" dirty="0"/>
              <a:t>GE Adventure Series</a:t>
            </a:r>
          </a:p>
          <a:p>
            <a:r>
              <a:rPr lang="en-GB" sz="2400" dirty="0"/>
              <a:t>Changing experiences through Empathy</a:t>
            </a:r>
          </a:p>
        </p:txBody>
      </p:sp>
      <p:sp>
        <p:nvSpPr>
          <p:cNvPr id="4" name="Text Placeholder 3">
            <a:extLst>
              <a:ext uri="{FF2B5EF4-FFF2-40B4-BE49-F238E27FC236}">
                <a16:creationId xmlns:a16="http://schemas.microsoft.com/office/drawing/2014/main" id="{D4D0BFF7-5875-731F-21FB-A310EB908F7C}"/>
              </a:ext>
            </a:extLst>
          </p:cNvPr>
          <p:cNvSpPr>
            <a:spLocks noGrp="1"/>
          </p:cNvSpPr>
          <p:nvPr>
            <p:ph type="body" sz="half" idx="11"/>
          </p:nvPr>
        </p:nvSpPr>
        <p:spPr>
          <a:xfrm>
            <a:off x="292329" y="1212113"/>
            <a:ext cx="3939429" cy="2903376"/>
          </a:xfrm>
        </p:spPr>
        <p:txBody>
          <a:bodyPr/>
          <a:lstStyle/>
          <a:p>
            <a:r>
              <a:rPr lang="en-US" sz="1400" b="0" i="0" dirty="0">
                <a:solidFill>
                  <a:srgbClr val="333333"/>
                </a:solidFill>
                <a:effectLst/>
              </a:rPr>
              <a:t>Diagnostic imaging procedures are cutting-edge technology, but at the same time they are an unpleasant experience for patients – and even more for pediatric patients. Doug Dietz an industrial designer, working for GE healthcare since more than 20 years understood  that -</a:t>
            </a:r>
            <a:r>
              <a:rPr lang="en-US" sz="1400" b="0" i="1" dirty="0">
                <a:solidFill>
                  <a:srgbClr val="333333"/>
                </a:solidFill>
                <a:effectLst/>
              </a:rPr>
              <a:t>“The room itself is kind of dark and has those flickering fluorescent lights”. </a:t>
            </a:r>
          </a:p>
          <a:p>
            <a:r>
              <a:rPr lang="en-GB" sz="1400" b="0" dirty="0">
                <a:solidFill>
                  <a:srgbClr val="333333"/>
                </a:solidFill>
              </a:rPr>
              <a:t>This led to the innovation of the “Adventure Series” scanner, which was designed and developed by </a:t>
            </a:r>
            <a:r>
              <a:rPr lang="en-US" sz="1400" b="0" dirty="0">
                <a:solidFill>
                  <a:srgbClr val="333333"/>
                </a:solidFill>
              </a:rPr>
              <a:t>gaining empathy for young children and understanding what pediatric patients went through. </a:t>
            </a:r>
          </a:p>
        </p:txBody>
      </p:sp>
      <p:pic>
        <p:nvPicPr>
          <p:cNvPr id="1026" name="Picture 2" descr="Nuclear Medicine Jungle Adventure | GE Healthcare (United States)">
            <a:extLst>
              <a:ext uri="{FF2B5EF4-FFF2-40B4-BE49-F238E27FC236}">
                <a16:creationId xmlns:a16="http://schemas.microsoft.com/office/drawing/2014/main" id="{D9531F80-B9A7-9126-3DAA-569BF17FA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1758" y="1183315"/>
            <a:ext cx="4841358" cy="27768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255346-6CDE-29A3-9DA5-14E8B43C6EEB}"/>
              </a:ext>
            </a:extLst>
          </p:cNvPr>
          <p:cNvSpPr txBox="1"/>
          <p:nvPr/>
        </p:nvSpPr>
        <p:spPr>
          <a:xfrm>
            <a:off x="1495647" y="4146701"/>
            <a:ext cx="7839739" cy="276999"/>
          </a:xfrm>
          <a:prstGeom prst="rect">
            <a:avLst/>
          </a:prstGeom>
          <a:noFill/>
        </p:spPr>
        <p:txBody>
          <a:bodyPr wrap="square" rtlCol="0">
            <a:spAutoFit/>
          </a:bodyPr>
          <a:lstStyle/>
          <a:p>
            <a:r>
              <a:rPr lang="en-US" sz="1200" b="1" dirty="0">
                <a:solidFill>
                  <a:srgbClr val="333333"/>
                </a:solidFill>
              </a:rPr>
              <a:t>Impact: Patient satisfaction scores went up 90 percent. Children did not suffer of anxiety anymore</a:t>
            </a:r>
            <a:r>
              <a:rPr lang="en-US" sz="1200" b="0" dirty="0">
                <a:solidFill>
                  <a:srgbClr val="333333"/>
                </a:solidFill>
              </a:rPr>
              <a:t>.</a:t>
            </a:r>
            <a:endParaRPr lang="en-GB" sz="1200" b="0" dirty="0">
              <a:solidFill>
                <a:srgbClr val="333333"/>
              </a:solidFill>
            </a:endParaRPr>
          </a:p>
        </p:txBody>
      </p:sp>
      <p:sp>
        <p:nvSpPr>
          <p:cNvPr id="6" name="TextBox 5">
            <a:extLst>
              <a:ext uri="{FF2B5EF4-FFF2-40B4-BE49-F238E27FC236}">
                <a16:creationId xmlns:a16="http://schemas.microsoft.com/office/drawing/2014/main" id="{361CCBFC-08B5-3DFB-1F75-A071800EA696}"/>
              </a:ext>
            </a:extLst>
          </p:cNvPr>
          <p:cNvSpPr txBox="1"/>
          <p:nvPr/>
        </p:nvSpPr>
        <p:spPr>
          <a:xfrm>
            <a:off x="2714846" y="4727942"/>
            <a:ext cx="6173973" cy="215444"/>
          </a:xfrm>
          <a:prstGeom prst="rect">
            <a:avLst/>
          </a:prstGeom>
          <a:noFill/>
        </p:spPr>
        <p:txBody>
          <a:bodyPr wrap="square" rtlCol="0">
            <a:spAutoFit/>
          </a:bodyPr>
          <a:lstStyle/>
          <a:p>
            <a:r>
              <a:rPr lang="en-GB" sz="800" dirty="0"/>
              <a:t>Source: https://thisisdesignthinking.net/2014/12/changing-experiences-through-empathy-ge-healthcares-adventure-series/</a:t>
            </a:r>
          </a:p>
        </p:txBody>
      </p:sp>
    </p:spTree>
    <p:extLst>
      <p:ext uri="{BB962C8B-B14F-4D97-AF65-F5344CB8AC3E}">
        <p14:creationId xmlns:p14="http://schemas.microsoft.com/office/powerpoint/2010/main" val="3833572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779945-3F7E-894C-BA54-15C911582EC8}"/>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5A4A106E-F124-AC44-8209-B8FEAD63C34E}"/>
              </a:ext>
            </a:extLst>
          </p:cNvPr>
          <p:cNvSpPr>
            <a:spLocks noGrp="1"/>
          </p:cNvSpPr>
          <p:nvPr>
            <p:ph type="body" sz="half" idx="11"/>
          </p:nvPr>
        </p:nvSpPr>
        <p:spPr/>
        <p:txBody>
          <a:bodyPr/>
          <a:lstStyle/>
          <a:p>
            <a:endParaRPr lang="en-US"/>
          </a:p>
        </p:txBody>
      </p:sp>
      <p:pic>
        <p:nvPicPr>
          <p:cNvPr id="4098" name="Picture 2" descr="Airbnb And The Economy Of Shared Housing – Urbaneer">
            <a:extLst>
              <a:ext uri="{FF2B5EF4-FFF2-40B4-BE49-F238E27FC236}">
                <a16:creationId xmlns:a16="http://schemas.microsoft.com/office/drawing/2014/main" id="{7AD5E776-5EFC-6746-9BDC-428CFE763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0"/>
            <a:ext cx="903446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904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0C4BF-B39D-F445-99F6-68599A465775}"/>
              </a:ext>
            </a:extLst>
          </p:cNvPr>
          <p:cNvSpPr>
            <a:spLocks noGrp="1"/>
          </p:cNvSpPr>
          <p:nvPr>
            <p:ph type="title"/>
          </p:nvPr>
        </p:nvSpPr>
        <p:spPr>
          <a:xfrm>
            <a:off x="7414908" y="331957"/>
            <a:ext cx="1729092" cy="1114425"/>
          </a:xfrm>
        </p:spPr>
        <p:txBody>
          <a:bodyPr>
            <a:noAutofit/>
          </a:bodyPr>
          <a:lstStyle/>
          <a:p>
            <a:r>
              <a:rPr lang="en-US" sz="2000" dirty="0"/>
              <a:t>Giving-Up Consumer Roles Temporarily</a:t>
            </a:r>
          </a:p>
        </p:txBody>
      </p:sp>
      <p:pic>
        <p:nvPicPr>
          <p:cNvPr id="5" name="Picture 4">
            <a:extLst>
              <a:ext uri="{FF2B5EF4-FFF2-40B4-BE49-F238E27FC236}">
                <a16:creationId xmlns:a16="http://schemas.microsoft.com/office/drawing/2014/main" id="{6AEBFDA9-3CFD-F241-9D0F-BCEA5116F64B}"/>
              </a:ext>
            </a:extLst>
          </p:cNvPr>
          <p:cNvPicPr>
            <a:picLocks noChangeAspect="1"/>
          </p:cNvPicPr>
          <p:nvPr/>
        </p:nvPicPr>
        <p:blipFill>
          <a:blip r:embed="rId2"/>
          <a:stretch>
            <a:fillRect/>
          </a:stretch>
        </p:blipFill>
        <p:spPr>
          <a:xfrm>
            <a:off x="547932" y="0"/>
            <a:ext cx="6866977" cy="5143500"/>
          </a:xfrm>
          <a:prstGeom prst="rect">
            <a:avLst/>
          </a:prstGeom>
        </p:spPr>
      </p:pic>
    </p:spTree>
    <p:extLst>
      <p:ext uri="{BB962C8B-B14F-4D97-AF65-F5344CB8AC3E}">
        <p14:creationId xmlns:p14="http://schemas.microsoft.com/office/powerpoint/2010/main" val="859236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78C104-9B09-C540-8F37-53296A44C1C4}"/>
              </a:ext>
            </a:extLst>
          </p:cNvPr>
          <p:cNvSpPr>
            <a:spLocks noGrp="1"/>
          </p:cNvSpPr>
          <p:nvPr>
            <p:ph type="body" sz="half" idx="10"/>
          </p:nvPr>
        </p:nvSpPr>
        <p:spPr/>
        <p:txBody>
          <a:bodyPr/>
          <a:lstStyle/>
          <a:p>
            <a:r>
              <a:rPr lang="en-US" dirty="0" err="1"/>
              <a:t>AirBnB</a:t>
            </a:r>
            <a:r>
              <a:rPr lang="en-US" dirty="0"/>
              <a:t> - </a:t>
            </a:r>
            <a:r>
              <a:rPr lang="en-GB" dirty="0"/>
              <a:t>From Tourist to Traveller</a:t>
            </a:r>
          </a:p>
        </p:txBody>
      </p:sp>
      <p:pic>
        <p:nvPicPr>
          <p:cNvPr id="4" name="Picture 3">
            <a:extLst>
              <a:ext uri="{FF2B5EF4-FFF2-40B4-BE49-F238E27FC236}">
                <a16:creationId xmlns:a16="http://schemas.microsoft.com/office/drawing/2014/main" id="{6F362BAF-47F7-0341-A442-1E5DADA81D15}"/>
              </a:ext>
            </a:extLst>
          </p:cNvPr>
          <p:cNvPicPr>
            <a:picLocks noChangeAspect="1"/>
          </p:cNvPicPr>
          <p:nvPr/>
        </p:nvPicPr>
        <p:blipFill>
          <a:blip r:embed="rId2"/>
          <a:stretch>
            <a:fillRect/>
          </a:stretch>
        </p:blipFill>
        <p:spPr>
          <a:xfrm>
            <a:off x="0" y="757334"/>
            <a:ext cx="2462724" cy="4386166"/>
          </a:xfrm>
          <a:prstGeom prst="rect">
            <a:avLst/>
          </a:prstGeom>
        </p:spPr>
      </p:pic>
      <p:pic>
        <p:nvPicPr>
          <p:cNvPr id="5" name="Picture 4">
            <a:extLst>
              <a:ext uri="{FF2B5EF4-FFF2-40B4-BE49-F238E27FC236}">
                <a16:creationId xmlns:a16="http://schemas.microsoft.com/office/drawing/2014/main" id="{CB58FBC0-568B-2B4F-941C-9E02FD75D2B5}"/>
              </a:ext>
            </a:extLst>
          </p:cNvPr>
          <p:cNvPicPr>
            <a:picLocks noChangeAspect="1"/>
          </p:cNvPicPr>
          <p:nvPr/>
        </p:nvPicPr>
        <p:blipFill>
          <a:blip r:embed="rId3"/>
          <a:stretch>
            <a:fillRect/>
          </a:stretch>
        </p:blipFill>
        <p:spPr>
          <a:xfrm>
            <a:off x="2462723" y="760894"/>
            <a:ext cx="3478717" cy="3433830"/>
          </a:xfrm>
          <a:prstGeom prst="rect">
            <a:avLst/>
          </a:prstGeom>
        </p:spPr>
      </p:pic>
      <p:pic>
        <p:nvPicPr>
          <p:cNvPr id="6" name="Picture 5">
            <a:extLst>
              <a:ext uri="{FF2B5EF4-FFF2-40B4-BE49-F238E27FC236}">
                <a16:creationId xmlns:a16="http://schemas.microsoft.com/office/drawing/2014/main" id="{2C8EE52F-C1FF-0E40-A696-51CBC784254B}"/>
              </a:ext>
            </a:extLst>
          </p:cNvPr>
          <p:cNvPicPr>
            <a:picLocks noChangeAspect="1"/>
          </p:cNvPicPr>
          <p:nvPr/>
        </p:nvPicPr>
        <p:blipFill>
          <a:blip r:embed="rId4"/>
          <a:stretch>
            <a:fillRect/>
          </a:stretch>
        </p:blipFill>
        <p:spPr>
          <a:xfrm>
            <a:off x="5953024" y="757334"/>
            <a:ext cx="3433830" cy="3433830"/>
          </a:xfrm>
          <a:prstGeom prst="rect">
            <a:avLst/>
          </a:prstGeom>
        </p:spPr>
      </p:pic>
    </p:spTree>
    <p:extLst>
      <p:ext uri="{BB962C8B-B14F-4D97-AF65-F5344CB8AC3E}">
        <p14:creationId xmlns:p14="http://schemas.microsoft.com/office/powerpoint/2010/main" val="3026226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a:xfrm>
            <a:off x="720318" y="194353"/>
            <a:ext cx="7643607" cy="568755"/>
          </a:xfrm>
        </p:spPr>
        <p:txBody>
          <a:bodyPr/>
          <a:lstStyle/>
          <a:p>
            <a:r>
              <a:rPr lang="en-US" dirty="0">
                <a:solidFill>
                  <a:schemeClr val="tx2"/>
                </a:solidFill>
              </a:rPr>
              <a:t>Key takeaways</a:t>
            </a:r>
          </a:p>
        </p:txBody>
      </p:sp>
      <p:sp>
        <p:nvSpPr>
          <p:cNvPr id="3" name="Text Placeholder 2"/>
          <p:cNvSpPr>
            <a:spLocks noGrp="1"/>
          </p:cNvSpPr>
          <p:nvPr>
            <p:ph type="body" sz="half" idx="11"/>
          </p:nvPr>
        </p:nvSpPr>
        <p:spPr>
          <a:xfrm>
            <a:off x="1631789" y="830442"/>
            <a:ext cx="6732137" cy="3626403"/>
          </a:xfrm>
        </p:spPr>
        <p:txBody>
          <a:bodyPr/>
          <a:lstStyle/>
          <a:p>
            <a:pPr marL="10859" marR="177737">
              <a:spcBef>
                <a:spcPts val="90"/>
              </a:spcBef>
              <a:tabLst>
                <a:tab pos="422339" algn="l"/>
                <a:tab pos="422910" algn="l"/>
              </a:tabLst>
            </a:pPr>
            <a:endParaRPr lang="en-US" sz="1800" spc="-5" dirty="0">
              <a:cs typeface="Arial"/>
            </a:endParaRPr>
          </a:p>
          <a:p>
            <a:pPr marL="10859" marR="177737">
              <a:spcBef>
                <a:spcPts val="90"/>
              </a:spcBef>
              <a:tabLst>
                <a:tab pos="422339" algn="l"/>
                <a:tab pos="422910" algn="l"/>
              </a:tabLst>
            </a:pPr>
            <a:r>
              <a:rPr lang="en-US" sz="1800" spc="-5" dirty="0">
                <a:cs typeface="Arial"/>
              </a:rPr>
              <a:t>To do successful branding, companies must figure out which part of the offering ‘faces’ the customer</a:t>
            </a:r>
            <a:endParaRPr lang="en-US" sz="1800" dirty="0">
              <a:cs typeface="Arial"/>
            </a:endParaRPr>
          </a:p>
          <a:p>
            <a:pPr>
              <a:spcBef>
                <a:spcPts val="9"/>
              </a:spcBef>
              <a:buFont typeface="Arial"/>
              <a:buAutoNum type="arabicPeriod"/>
            </a:pPr>
            <a:endParaRPr lang="en-US" sz="2160" dirty="0">
              <a:cs typeface="Arial"/>
            </a:endParaRPr>
          </a:p>
          <a:p>
            <a:r>
              <a:rPr lang="en-US" sz="1800" dirty="0"/>
              <a:t>Companies must remember how much consistency vs dynamism can their brand tolerate</a:t>
            </a:r>
          </a:p>
        </p:txBody>
      </p:sp>
      <p:sp>
        <p:nvSpPr>
          <p:cNvPr id="4" name="object 3"/>
          <p:cNvSpPr txBox="1"/>
          <p:nvPr/>
        </p:nvSpPr>
        <p:spPr>
          <a:xfrm>
            <a:off x="790260" y="1225974"/>
            <a:ext cx="430911" cy="269304"/>
          </a:xfrm>
          <a:prstGeom prst="rect">
            <a:avLst/>
          </a:prstGeom>
          <a:solidFill>
            <a:srgbClr val="78BD1F"/>
          </a:solidFill>
        </p:spPr>
        <p:txBody>
          <a:bodyPr vert="horz" wrap="square" lIns="0" tIns="0" rIns="0" bIns="0" rtlCol="0">
            <a:spAutoFit/>
          </a:bodyPr>
          <a:lstStyle/>
          <a:p>
            <a:pPr marL="212598">
              <a:lnSpc>
                <a:spcPts val="2129"/>
              </a:lnSpc>
            </a:pPr>
            <a:r>
              <a:rPr sz="2160" b="1" dirty="0">
                <a:solidFill>
                  <a:srgbClr val="FFFFFF"/>
                </a:solidFill>
                <a:latin typeface="Arial"/>
                <a:cs typeface="Arial"/>
              </a:rPr>
              <a:t>1</a:t>
            </a:r>
            <a:endParaRPr sz="2160" dirty="0">
              <a:latin typeface="Arial"/>
              <a:cs typeface="Arial"/>
            </a:endParaRPr>
          </a:p>
        </p:txBody>
      </p:sp>
      <p:sp>
        <p:nvSpPr>
          <p:cNvPr id="5" name="object 3">
            <a:extLst>
              <a:ext uri="{FF2B5EF4-FFF2-40B4-BE49-F238E27FC236}">
                <a16:creationId xmlns:a16="http://schemas.microsoft.com/office/drawing/2014/main" id="{4E4E589C-E41E-C644-A5BB-20B59D78F0A4}"/>
              </a:ext>
            </a:extLst>
          </p:cNvPr>
          <p:cNvSpPr txBox="1"/>
          <p:nvPr/>
        </p:nvSpPr>
        <p:spPr>
          <a:xfrm>
            <a:off x="790260" y="2141581"/>
            <a:ext cx="430911" cy="269304"/>
          </a:xfrm>
          <a:prstGeom prst="rect">
            <a:avLst/>
          </a:prstGeom>
          <a:solidFill>
            <a:srgbClr val="78BD1F"/>
          </a:solidFill>
        </p:spPr>
        <p:txBody>
          <a:bodyPr vert="horz" wrap="square" lIns="0" tIns="0" rIns="0" bIns="0" rtlCol="0">
            <a:spAutoFit/>
          </a:bodyPr>
          <a:lstStyle/>
          <a:p>
            <a:pPr marL="212598">
              <a:lnSpc>
                <a:spcPts val="2129"/>
              </a:lnSpc>
            </a:pPr>
            <a:r>
              <a:rPr lang="fi-FI" sz="2160" b="1" dirty="0">
                <a:solidFill>
                  <a:srgbClr val="FFFFFF"/>
                </a:solidFill>
                <a:latin typeface="Arial"/>
                <a:cs typeface="Arial"/>
              </a:rPr>
              <a:t>2</a:t>
            </a:r>
            <a:endParaRPr sz="2160" dirty="0">
              <a:latin typeface="Arial"/>
              <a:cs typeface="Arial"/>
            </a:endParaRPr>
          </a:p>
        </p:txBody>
      </p:sp>
    </p:spTree>
    <p:extLst>
      <p:ext uri="{BB962C8B-B14F-4D97-AF65-F5344CB8AC3E}">
        <p14:creationId xmlns:p14="http://schemas.microsoft.com/office/powerpoint/2010/main" val="760717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F74BDE-292F-8A44-9A22-FD9657F907F5}"/>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F8B9CDF1-A223-EA49-8B75-4C6B9D39E3D7}"/>
              </a:ext>
            </a:extLst>
          </p:cNvPr>
          <p:cNvSpPr>
            <a:spLocks noGrp="1"/>
          </p:cNvSpPr>
          <p:nvPr>
            <p:ph type="body" sz="half" idx="11"/>
          </p:nvPr>
        </p:nvSpPr>
        <p:spPr/>
        <p:txBody>
          <a:bodyPr/>
          <a:lstStyle/>
          <a:p>
            <a:endParaRPr lang="en-US"/>
          </a:p>
        </p:txBody>
      </p:sp>
    </p:spTree>
    <p:extLst>
      <p:ext uri="{BB962C8B-B14F-4D97-AF65-F5344CB8AC3E}">
        <p14:creationId xmlns:p14="http://schemas.microsoft.com/office/powerpoint/2010/main" val="2967405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5595CE-837E-5F1A-8698-10D9D1F706E5}"/>
              </a:ext>
            </a:extLst>
          </p:cNvPr>
          <p:cNvSpPr>
            <a:spLocks noGrp="1"/>
          </p:cNvSpPr>
          <p:nvPr>
            <p:ph type="body" sz="half" idx="10"/>
          </p:nvPr>
        </p:nvSpPr>
        <p:spPr/>
        <p:txBody>
          <a:bodyPr/>
          <a:lstStyle/>
          <a:p>
            <a:r>
              <a:rPr lang="en-GB" dirty="0" err="1"/>
              <a:t>Oodi</a:t>
            </a:r>
            <a:r>
              <a:rPr lang="en-GB" dirty="0"/>
              <a:t> Library</a:t>
            </a:r>
          </a:p>
        </p:txBody>
      </p:sp>
      <p:pic>
        <p:nvPicPr>
          <p:cNvPr id="5122" name="Picture 2" descr="Helsingin keskustakirjasto Oodi | ark">
            <a:extLst>
              <a:ext uri="{FF2B5EF4-FFF2-40B4-BE49-F238E27FC236}">
                <a16:creationId xmlns:a16="http://schemas.microsoft.com/office/drawing/2014/main" id="{3BA7D163-6A43-4307-8882-F18A809E4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28" y="1218204"/>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Keskustakirjasto Oodi on Helsingin olohuone | Parasta Stadissa">
            <a:extLst>
              <a:ext uri="{FF2B5EF4-FFF2-40B4-BE49-F238E27FC236}">
                <a16:creationId xmlns:a16="http://schemas.microsoft.com/office/drawing/2014/main" id="{39AF7CFE-1337-6613-F248-E5BF47962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810" y="967704"/>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tudiotec Oy - Oodi kaupungille – uuden kirjaston AV-ratkaisut">
            <a:extLst>
              <a:ext uri="{FF2B5EF4-FFF2-40B4-BE49-F238E27FC236}">
                <a16:creationId xmlns:a16="http://schemas.microsoft.com/office/drawing/2014/main" id="{EBC3862F-9E97-E50A-5FB6-63D69999F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155" y="315147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Kirjavarastosta koko kansan olohuoneeksi – kirjasto hengittää ja henkii  muuttuvan maailman menoa - Suomenmaa.fi">
            <a:extLst>
              <a:ext uri="{FF2B5EF4-FFF2-40B4-BE49-F238E27FC236}">
                <a16:creationId xmlns:a16="http://schemas.microsoft.com/office/drawing/2014/main" id="{B7515F1F-9E0D-913B-B3BD-6D9C03B22E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623" y="1028012"/>
            <a:ext cx="2741612" cy="174036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Oodi herkuille | Helmet">
            <a:extLst>
              <a:ext uri="{FF2B5EF4-FFF2-40B4-BE49-F238E27FC236}">
                <a16:creationId xmlns:a16="http://schemas.microsoft.com/office/drawing/2014/main" id="{20089E27-1AB4-1C1E-A7E6-392983DFAE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470" y="3151471"/>
            <a:ext cx="3188881" cy="1791401"/>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Medialle - Oodi">
            <a:extLst>
              <a:ext uri="{FF2B5EF4-FFF2-40B4-BE49-F238E27FC236}">
                <a16:creationId xmlns:a16="http://schemas.microsoft.com/office/drawing/2014/main" id="{448D1F22-6B9D-4E52-F19F-DECF0B3FC8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8437" y="2961279"/>
            <a:ext cx="2576631" cy="171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063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C830F8-872F-3FA9-074B-9ED3D9CAD48E}"/>
              </a:ext>
            </a:extLst>
          </p:cNvPr>
          <p:cNvSpPr>
            <a:spLocks noGrp="1"/>
          </p:cNvSpPr>
          <p:nvPr>
            <p:ph type="body" sz="half" idx="10"/>
          </p:nvPr>
        </p:nvSpPr>
        <p:spPr/>
        <p:txBody>
          <a:bodyPr/>
          <a:lstStyle/>
          <a:p>
            <a:r>
              <a:rPr lang="en-GB" dirty="0"/>
              <a:t>Ritz Carlton</a:t>
            </a:r>
          </a:p>
        </p:txBody>
      </p:sp>
      <p:pic>
        <p:nvPicPr>
          <p:cNvPr id="6146" name="Picture 2">
            <a:extLst>
              <a:ext uri="{FF2B5EF4-FFF2-40B4-BE49-F238E27FC236}">
                <a16:creationId xmlns:a16="http://schemas.microsoft.com/office/drawing/2014/main" id="{99F0BA87-96DC-2799-785F-59EBF0B6C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154" y="936489"/>
            <a:ext cx="3730901" cy="26404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64CD1A9B-0EE0-3BE0-CCFF-C1C1AD4CC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2241" y="936489"/>
            <a:ext cx="3540199" cy="26404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3B37F2-7313-F6B7-2BB5-034BA08CB424}"/>
              </a:ext>
            </a:extLst>
          </p:cNvPr>
          <p:cNvSpPr txBox="1"/>
          <p:nvPr/>
        </p:nvSpPr>
        <p:spPr>
          <a:xfrm>
            <a:off x="2835349" y="4012019"/>
            <a:ext cx="5691963" cy="300082"/>
          </a:xfrm>
          <a:prstGeom prst="rect">
            <a:avLst/>
          </a:prstGeom>
          <a:noFill/>
        </p:spPr>
        <p:txBody>
          <a:bodyPr wrap="square" rtlCol="0">
            <a:spAutoFit/>
          </a:bodyPr>
          <a:lstStyle/>
          <a:p>
            <a:r>
              <a:rPr lang="en-GB" dirty="0" err="1"/>
              <a:t>Joshie</a:t>
            </a:r>
            <a:r>
              <a:rPr lang="en-GB" dirty="0"/>
              <a:t> on an extended vacation</a:t>
            </a:r>
          </a:p>
        </p:txBody>
      </p:sp>
      <p:sp>
        <p:nvSpPr>
          <p:cNvPr id="7" name="TextBox 6">
            <a:extLst>
              <a:ext uri="{FF2B5EF4-FFF2-40B4-BE49-F238E27FC236}">
                <a16:creationId xmlns:a16="http://schemas.microsoft.com/office/drawing/2014/main" id="{B38AD0AB-EEAD-8D4A-83BA-DC77423E8A4C}"/>
              </a:ext>
            </a:extLst>
          </p:cNvPr>
          <p:cNvSpPr txBox="1"/>
          <p:nvPr/>
        </p:nvSpPr>
        <p:spPr>
          <a:xfrm>
            <a:off x="2006821" y="4607231"/>
            <a:ext cx="5909511" cy="300082"/>
          </a:xfrm>
          <a:prstGeom prst="rect">
            <a:avLst/>
          </a:prstGeom>
          <a:noFill/>
        </p:spPr>
        <p:txBody>
          <a:bodyPr wrap="square">
            <a:spAutoFit/>
          </a:bodyPr>
          <a:lstStyle/>
          <a:p>
            <a:r>
              <a:rPr lang="en-US" dirty="0">
                <a:hlinkClick r:id="rId4"/>
              </a:rPr>
              <a:t>https://</a:t>
            </a:r>
            <a:r>
              <a:rPr lang="en-US" dirty="0" err="1">
                <a:hlinkClick r:id="rId4"/>
              </a:rPr>
              <a:t>www.huffpost.com</a:t>
            </a:r>
            <a:r>
              <a:rPr lang="en-US" dirty="0">
                <a:hlinkClick r:id="rId4"/>
              </a:rPr>
              <a:t>/entry/stuffed-giraffe-shows-wha_b_1524038</a:t>
            </a:r>
            <a:endParaRPr lang="en-US" dirty="0"/>
          </a:p>
        </p:txBody>
      </p:sp>
    </p:spTree>
    <p:extLst>
      <p:ext uri="{BB962C8B-B14F-4D97-AF65-F5344CB8AC3E}">
        <p14:creationId xmlns:p14="http://schemas.microsoft.com/office/powerpoint/2010/main" val="3183847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E480FA-9CCC-644B-AA3D-AA9D777D2972}"/>
              </a:ext>
            </a:extLst>
          </p:cNvPr>
          <p:cNvSpPr>
            <a:spLocks noGrp="1"/>
          </p:cNvSpPr>
          <p:nvPr>
            <p:ph type="body" sz="half" idx="10"/>
          </p:nvPr>
        </p:nvSpPr>
        <p:spPr/>
        <p:txBody>
          <a:bodyPr/>
          <a:lstStyle/>
          <a:p>
            <a:r>
              <a:rPr lang="en-US" dirty="0"/>
              <a:t>experience, an experience OR Experience</a:t>
            </a:r>
          </a:p>
        </p:txBody>
      </p:sp>
      <p:sp>
        <p:nvSpPr>
          <p:cNvPr id="3" name="Text Placeholder 2">
            <a:extLst>
              <a:ext uri="{FF2B5EF4-FFF2-40B4-BE49-F238E27FC236}">
                <a16:creationId xmlns:a16="http://schemas.microsoft.com/office/drawing/2014/main" id="{9E9B8F00-9C01-B94E-B5A2-E052671F04E9}"/>
              </a:ext>
            </a:extLst>
          </p:cNvPr>
          <p:cNvSpPr>
            <a:spLocks noGrp="1"/>
          </p:cNvSpPr>
          <p:nvPr>
            <p:ph type="body" sz="half" idx="11"/>
          </p:nvPr>
        </p:nvSpPr>
        <p:spPr/>
        <p:txBody>
          <a:bodyPr/>
          <a:lstStyle/>
          <a:p>
            <a:r>
              <a:rPr lang="en-US" dirty="0"/>
              <a:t>experience : your basic unremarkable, unexamined experience</a:t>
            </a:r>
          </a:p>
          <a:p>
            <a:r>
              <a:rPr lang="en-US" dirty="0"/>
              <a:t>An experience : an event which becomes memorable</a:t>
            </a:r>
          </a:p>
          <a:p>
            <a:r>
              <a:rPr lang="en-US" dirty="0"/>
              <a:t>Experience : reflexive understanding of a specific part of life</a:t>
            </a:r>
          </a:p>
        </p:txBody>
      </p:sp>
    </p:spTree>
    <p:extLst>
      <p:ext uri="{BB962C8B-B14F-4D97-AF65-F5344CB8AC3E}">
        <p14:creationId xmlns:p14="http://schemas.microsoft.com/office/powerpoint/2010/main" val="1306851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A9880A1-8141-CE4C-860C-972B20818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0"/>
            <a:ext cx="772001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C73228-6F88-C04F-9512-A1DDBF1C32A9}"/>
              </a:ext>
            </a:extLst>
          </p:cNvPr>
          <p:cNvSpPr txBox="1"/>
          <p:nvPr/>
        </p:nvSpPr>
        <p:spPr>
          <a:xfrm>
            <a:off x="5765799" y="4743390"/>
            <a:ext cx="1824538" cy="400110"/>
          </a:xfrm>
          <a:prstGeom prst="rect">
            <a:avLst/>
          </a:prstGeom>
          <a:noFill/>
        </p:spPr>
        <p:txBody>
          <a:bodyPr wrap="none" rtlCol="0">
            <a:spAutoFit/>
          </a:bodyPr>
          <a:lstStyle/>
          <a:p>
            <a:r>
              <a:rPr lang="en-US" sz="2000" dirty="0">
                <a:solidFill>
                  <a:schemeClr val="bg1"/>
                </a:solidFill>
              </a:rPr>
              <a:t>An experience</a:t>
            </a:r>
          </a:p>
        </p:txBody>
      </p:sp>
    </p:spTree>
    <p:extLst>
      <p:ext uri="{BB962C8B-B14F-4D97-AF65-F5344CB8AC3E}">
        <p14:creationId xmlns:p14="http://schemas.microsoft.com/office/powerpoint/2010/main" val="3856090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34AA25-D198-CD46-A7AE-C657AACAB6B6}"/>
              </a:ext>
            </a:extLst>
          </p:cNvPr>
          <p:cNvSpPr>
            <a:spLocks noGrp="1"/>
          </p:cNvSpPr>
          <p:nvPr>
            <p:ph type="body" sz="half" idx="10"/>
          </p:nvPr>
        </p:nvSpPr>
        <p:spPr/>
        <p:txBody>
          <a:bodyPr/>
          <a:lstStyle/>
          <a:p>
            <a:endParaRPr lang="en-US"/>
          </a:p>
        </p:txBody>
      </p:sp>
      <p:pic>
        <p:nvPicPr>
          <p:cNvPr id="12290" name="Picture 2" descr="Estonia is first in the EU to let cute delivery bots on sidewalks | Engadget">
            <a:extLst>
              <a:ext uri="{FF2B5EF4-FFF2-40B4-BE49-F238E27FC236}">
                <a16:creationId xmlns:a16="http://schemas.microsoft.com/office/drawing/2014/main" id="{B229D2F3-D51E-2E41-9D89-091F22A68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2296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19B70E-807B-8940-8F7D-637184604BB9}"/>
              </a:ext>
            </a:extLst>
          </p:cNvPr>
          <p:cNvSpPr txBox="1"/>
          <p:nvPr/>
        </p:nvSpPr>
        <p:spPr>
          <a:xfrm>
            <a:off x="4360332" y="4714952"/>
            <a:ext cx="1439818" cy="400110"/>
          </a:xfrm>
          <a:prstGeom prst="rect">
            <a:avLst/>
          </a:prstGeom>
          <a:noFill/>
        </p:spPr>
        <p:txBody>
          <a:bodyPr wrap="none" rtlCol="0">
            <a:spAutoFit/>
          </a:bodyPr>
          <a:lstStyle/>
          <a:p>
            <a:r>
              <a:rPr lang="en-US" sz="2000" dirty="0">
                <a:solidFill>
                  <a:schemeClr val="bg1"/>
                </a:solidFill>
              </a:rPr>
              <a:t>experience</a:t>
            </a:r>
          </a:p>
        </p:txBody>
      </p:sp>
    </p:spTree>
    <p:extLst>
      <p:ext uri="{BB962C8B-B14F-4D97-AF65-F5344CB8AC3E}">
        <p14:creationId xmlns:p14="http://schemas.microsoft.com/office/powerpoint/2010/main" val="2292120955"/>
      </p:ext>
    </p:extLst>
  </p:cSld>
  <p:clrMapOvr>
    <a:masterClrMapping/>
  </p:clrMapOvr>
</p:sld>
</file>

<file path=ppt/theme/theme1.xml><?xml version="1.0" encoding="utf-8"?>
<a:theme xmlns:a="http://schemas.openxmlformats.org/drawingml/2006/main" name="Office-teema">
  <a:themeElements>
    <a:clrScheme name="Mukautettu 4">
      <a:dk1>
        <a:sysClr val="windowText" lastClr="000000"/>
      </a:dk1>
      <a:lt1>
        <a:sysClr val="window" lastClr="FFFFFF"/>
      </a:lt1>
      <a:dk2>
        <a:srgbClr val="78BE20"/>
      </a:dk2>
      <a:lt2>
        <a:srgbClr val="AED879"/>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BIZ_169_EN.pptx" id="{E68F8044-37E2-41CE-B834-7B9B753E7884}" vid="{A03C304B-FE21-483C-9832-56A7F0FF16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Office-teema</Template>
  <TotalTime>28200</TotalTime>
  <Words>565</Words>
  <Application>Microsoft Macintosh PowerPoint</Application>
  <PresentationFormat>On-screen Show (16:9)</PresentationFormat>
  <Paragraphs>94</Paragraphs>
  <Slides>42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Arial</vt:lpstr>
      <vt:lpstr>Calibri</vt:lpstr>
      <vt:lpstr>Office-teema</vt:lpstr>
      <vt:lpstr>PowerPoint Presentation</vt:lpstr>
      <vt:lpstr>PowerPoint Presentation</vt:lpstr>
      <vt:lpstr>PowerPoint Presentation</vt:lpstr>
      <vt:lpstr>Giving-Up Consumer Roles Temporarily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Bhatnagar Kushagra</dc:creator>
  <cp:lastModifiedBy>Bhatnagar Kushagra</cp:lastModifiedBy>
  <cp:revision>213</cp:revision>
  <dcterms:created xsi:type="dcterms:W3CDTF">2022-04-11T12:53:27Z</dcterms:created>
  <dcterms:modified xsi:type="dcterms:W3CDTF">2022-10-07T09:47:09Z</dcterms:modified>
</cp:coreProperties>
</file>