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  <p:sldMasterId id="2147483684" r:id="rId3"/>
    <p:sldMasterId id="2147483692" r:id="rId4"/>
  </p:sldMasterIdLst>
  <p:notesMasterIdLst>
    <p:notesMasterId r:id="rId31"/>
  </p:notesMasterIdLst>
  <p:handoutMasterIdLst>
    <p:handoutMasterId r:id="rId32"/>
  </p:handoutMasterIdLst>
  <p:sldIdLst>
    <p:sldId id="256" r:id="rId5"/>
    <p:sldId id="281" r:id="rId6"/>
    <p:sldId id="316" r:id="rId7"/>
    <p:sldId id="302" r:id="rId8"/>
    <p:sldId id="278" r:id="rId9"/>
    <p:sldId id="277" r:id="rId10"/>
    <p:sldId id="279" r:id="rId11"/>
    <p:sldId id="280" r:id="rId12"/>
    <p:sldId id="282" r:id="rId13"/>
    <p:sldId id="283" r:id="rId14"/>
    <p:sldId id="284" r:id="rId15"/>
    <p:sldId id="303" r:id="rId16"/>
    <p:sldId id="285" r:id="rId17"/>
    <p:sldId id="286" r:id="rId18"/>
    <p:sldId id="287" r:id="rId19"/>
    <p:sldId id="289" r:id="rId20"/>
    <p:sldId id="288" r:id="rId21"/>
    <p:sldId id="291" r:id="rId22"/>
    <p:sldId id="290" r:id="rId23"/>
    <p:sldId id="292" r:id="rId24"/>
    <p:sldId id="296" r:id="rId25"/>
    <p:sldId id="297" r:id="rId26"/>
    <p:sldId id="295" r:id="rId27"/>
    <p:sldId id="299" r:id="rId28"/>
    <p:sldId id="300" r:id="rId29"/>
    <p:sldId id="301" r:id="rId3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22" autoAdjust="0"/>
    <p:restoredTop sz="94660"/>
  </p:normalViewPr>
  <p:slideViewPr>
    <p:cSldViewPr>
      <p:cViewPr varScale="1">
        <p:scale>
          <a:sx n="112" d="100"/>
          <a:sy n="112" d="100"/>
        </p:scale>
        <p:origin x="133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s://fi.wikipedia.org/wiki/Debentuuri" TargetMode="External"/><Relationship Id="rId13" Type="http://schemas.openxmlformats.org/officeDocument/2006/relationships/hyperlink" Target="https://fi.wikipedia.org/wiki/Futuuri" TargetMode="External"/><Relationship Id="rId3" Type="http://schemas.openxmlformats.org/officeDocument/2006/relationships/hyperlink" Target="https://fi.wikipedia.org/wiki/Rahoitusinstrumentti" TargetMode="External"/><Relationship Id="rId7" Type="http://schemas.openxmlformats.org/officeDocument/2006/relationships/hyperlink" Target="https://fi.wikipedia.org/wiki/Velkakirja" TargetMode="External"/><Relationship Id="rId12" Type="http://schemas.openxmlformats.org/officeDocument/2006/relationships/hyperlink" Target="https://fi.wikipedia.org/w/index.php?title=Johdannaismarkkinat&amp;action=edit&amp;redlink=1" TargetMode="External"/><Relationship Id="rId2" Type="http://schemas.openxmlformats.org/officeDocument/2006/relationships/hyperlink" Target="https://fi.wikipedia.org/wiki/P%C3%A4%C3%A4oma" TargetMode="External"/><Relationship Id="rId16" Type="http://schemas.openxmlformats.org/officeDocument/2006/relationships/hyperlink" Target="https://fi.wikipedia.org/wiki/Likviditeetti" TargetMode="External"/><Relationship Id="rId1" Type="http://schemas.openxmlformats.org/officeDocument/2006/relationships/hyperlink" Target="https://fi.wikipedia.org/wiki/P%C3%A4%C3%A4omamarkkinat" TargetMode="External"/><Relationship Id="rId6" Type="http://schemas.openxmlformats.org/officeDocument/2006/relationships/hyperlink" Target="https://fi.wikipedia.org/wiki/Osake" TargetMode="External"/><Relationship Id="rId11" Type="http://schemas.openxmlformats.org/officeDocument/2006/relationships/hyperlink" Target="https://fi.wikipedia.org/wiki/Valuutta" TargetMode="External"/><Relationship Id="rId5" Type="http://schemas.openxmlformats.org/officeDocument/2006/relationships/hyperlink" Target="https://fi.wikipedia.org/wiki/Osakemarkkinat" TargetMode="External"/><Relationship Id="rId15" Type="http://schemas.openxmlformats.org/officeDocument/2006/relationships/hyperlink" Target="https://fi.wikipedia.org/wiki/Rahamarkkinat" TargetMode="External"/><Relationship Id="rId10" Type="http://schemas.openxmlformats.org/officeDocument/2006/relationships/hyperlink" Target="https://fi.wikipedia.org/wiki/Valuuttamarkkinat" TargetMode="External"/><Relationship Id="rId4" Type="http://schemas.openxmlformats.org/officeDocument/2006/relationships/hyperlink" Target="https://fi.wikipedia.org/wiki/Arvopaperi" TargetMode="External"/><Relationship Id="rId9" Type="http://schemas.openxmlformats.org/officeDocument/2006/relationships/hyperlink" Target="https://fi.wikipedia.org/wiki/Obligaatio" TargetMode="External"/><Relationship Id="rId14" Type="http://schemas.openxmlformats.org/officeDocument/2006/relationships/hyperlink" Target="https://fi.wikipedia.org/wiki/Optio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s://fi.wikipedia.org/wiki/Debentuuri" TargetMode="External"/><Relationship Id="rId13" Type="http://schemas.openxmlformats.org/officeDocument/2006/relationships/hyperlink" Target="https://fi.wikipedia.org/wiki/Futuuri" TargetMode="External"/><Relationship Id="rId3" Type="http://schemas.openxmlformats.org/officeDocument/2006/relationships/hyperlink" Target="https://fi.wikipedia.org/wiki/Rahoitusinstrumentti" TargetMode="External"/><Relationship Id="rId7" Type="http://schemas.openxmlformats.org/officeDocument/2006/relationships/hyperlink" Target="https://fi.wikipedia.org/wiki/Velkakirja" TargetMode="External"/><Relationship Id="rId12" Type="http://schemas.openxmlformats.org/officeDocument/2006/relationships/hyperlink" Target="https://fi.wikipedia.org/w/index.php?title=Johdannaismarkkinat&amp;action=edit&amp;redlink=1" TargetMode="External"/><Relationship Id="rId2" Type="http://schemas.openxmlformats.org/officeDocument/2006/relationships/hyperlink" Target="https://fi.wikipedia.org/wiki/P%C3%A4%C3%A4oma" TargetMode="External"/><Relationship Id="rId16" Type="http://schemas.openxmlformats.org/officeDocument/2006/relationships/hyperlink" Target="https://fi.wikipedia.org/wiki/Likviditeetti" TargetMode="External"/><Relationship Id="rId1" Type="http://schemas.openxmlformats.org/officeDocument/2006/relationships/hyperlink" Target="https://fi.wikipedia.org/wiki/P%C3%A4%C3%A4omamarkkinat" TargetMode="External"/><Relationship Id="rId6" Type="http://schemas.openxmlformats.org/officeDocument/2006/relationships/hyperlink" Target="https://fi.wikipedia.org/wiki/Osake" TargetMode="External"/><Relationship Id="rId11" Type="http://schemas.openxmlformats.org/officeDocument/2006/relationships/hyperlink" Target="https://fi.wikipedia.org/wiki/Valuutta" TargetMode="External"/><Relationship Id="rId5" Type="http://schemas.openxmlformats.org/officeDocument/2006/relationships/hyperlink" Target="https://fi.wikipedia.org/wiki/Osakemarkkinat" TargetMode="External"/><Relationship Id="rId15" Type="http://schemas.openxmlformats.org/officeDocument/2006/relationships/hyperlink" Target="https://fi.wikipedia.org/wiki/Rahamarkkinat" TargetMode="External"/><Relationship Id="rId10" Type="http://schemas.openxmlformats.org/officeDocument/2006/relationships/hyperlink" Target="https://fi.wikipedia.org/wiki/Valuuttamarkkinat" TargetMode="External"/><Relationship Id="rId4" Type="http://schemas.openxmlformats.org/officeDocument/2006/relationships/hyperlink" Target="https://fi.wikipedia.org/wiki/Arvopaperi" TargetMode="External"/><Relationship Id="rId9" Type="http://schemas.openxmlformats.org/officeDocument/2006/relationships/hyperlink" Target="https://fi.wikipedia.org/wiki/Obligaatio" TargetMode="External"/><Relationship Id="rId14" Type="http://schemas.openxmlformats.org/officeDocument/2006/relationships/hyperlink" Target="https://fi.wikipedia.org/wiki/Optio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48CA15-BDFA-4999-BFA8-C22F8E966C4A}" type="doc">
      <dgm:prSet loTypeId="urn:microsoft.com/office/officeart/2005/8/layout/vList2" loCatId="list" qsTypeId="urn:microsoft.com/office/officeart/2005/8/quickstyle/simple3" qsCatId="simple" csTypeId="urn:microsoft.com/office/officeart/2005/8/colors/accent3_3" csCatId="accent3" phldr="1"/>
      <dgm:spPr/>
      <dgm:t>
        <a:bodyPr/>
        <a:lstStyle/>
        <a:p>
          <a:endParaRPr lang="fi-FI"/>
        </a:p>
      </dgm:t>
    </dgm:pt>
    <dgm:pt modelId="{4DCA41B8-4823-44D4-A0A2-D2459F3E5618}">
      <dgm:prSet/>
      <dgm:spPr/>
      <dgm:t>
        <a:bodyPr/>
        <a:lstStyle/>
        <a:p>
          <a:r>
            <a:rPr lang="fi-FI" b="0" i="0">
              <a:hlinkClick xmlns:r="http://schemas.openxmlformats.org/officeDocument/2006/relationships" r:id="rId1"/>
            </a:rPr>
            <a:t>pääomamarkkinat</a:t>
          </a:r>
          <a:r>
            <a:rPr lang="fi-FI" b="0" i="0"/>
            <a:t> (markkinat rahallisen </a:t>
          </a:r>
          <a:r>
            <a:rPr lang="fi-FI" b="0" i="0">
              <a:hlinkClick xmlns:r="http://schemas.openxmlformats.org/officeDocument/2006/relationships" r:id="rId2"/>
            </a:rPr>
            <a:t>pääoman</a:t>
          </a:r>
          <a:r>
            <a:rPr lang="fi-FI" b="0" i="0"/>
            <a:t> keräämiseksi erilaisilla </a:t>
          </a:r>
          <a:r>
            <a:rPr lang="fi-FI" b="0" i="0">
              <a:hlinkClick xmlns:r="http://schemas.openxmlformats.org/officeDocument/2006/relationships" r:id="rId3"/>
            </a:rPr>
            <a:t>rahoitusinstrumenteilla</a:t>
          </a:r>
          <a:r>
            <a:rPr lang="fi-FI" b="0" i="0"/>
            <a:t>)</a:t>
          </a:r>
          <a:endParaRPr lang="fi-FI"/>
        </a:p>
      </dgm:t>
    </dgm:pt>
    <dgm:pt modelId="{8558768D-5BF0-49CF-88B8-77EFEE93683C}" type="parTrans" cxnId="{DDA303E8-48C0-4120-8ECB-3B2D353650B1}">
      <dgm:prSet/>
      <dgm:spPr/>
      <dgm:t>
        <a:bodyPr/>
        <a:lstStyle/>
        <a:p>
          <a:endParaRPr lang="fi-FI"/>
        </a:p>
      </dgm:t>
    </dgm:pt>
    <dgm:pt modelId="{1A8858EC-6056-445D-8F53-A72E7C0FDB94}" type="sibTrans" cxnId="{DDA303E8-48C0-4120-8ECB-3B2D353650B1}">
      <dgm:prSet/>
      <dgm:spPr/>
      <dgm:t>
        <a:bodyPr/>
        <a:lstStyle/>
        <a:p>
          <a:endParaRPr lang="fi-FI"/>
        </a:p>
      </dgm:t>
    </dgm:pt>
    <dgm:pt modelId="{8E7434F6-016B-41CF-8A63-05FB94657AA7}">
      <dgm:prSet/>
      <dgm:spPr/>
      <dgm:t>
        <a:bodyPr/>
        <a:lstStyle/>
        <a:p>
          <a:r>
            <a:rPr lang="fi-FI" b="0" i="0" dirty="0"/>
            <a:t>arvopaperimarkkinat (markkinat </a:t>
          </a:r>
          <a:r>
            <a:rPr lang="fi-FI" b="0" i="0" dirty="0">
              <a:hlinkClick xmlns:r="http://schemas.openxmlformats.org/officeDocument/2006/relationships" r:id="rId4"/>
            </a:rPr>
            <a:t>arvopapereille</a:t>
          </a:r>
          <a:r>
            <a:rPr lang="fi-FI" b="0" i="0" dirty="0"/>
            <a:t>): ensi- ja jälkimarkkinat </a:t>
          </a:r>
          <a:endParaRPr lang="fi-FI" dirty="0"/>
        </a:p>
      </dgm:t>
    </dgm:pt>
    <dgm:pt modelId="{2AC0B0E6-FC07-4E82-AC0A-B1144F12B4BD}" type="parTrans" cxnId="{E6F067A9-15B9-4A30-A114-ED323D4A2F90}">
      <dgm:prSet/>
      <dgm:spPr/>
      <dgm:t>
        <a:bodyPr/>
        <a:lstStyle/>
        <a:p>
          <a:endParaRPr lang="fi-FI"/>
        </a:p>
      </dgm:t>
    </dgm:pt>
    <dgm:pt modelId="{524A95DE-CC64-42CD-B5FB-423BDC6CAE2D}" type="sibTrans" cxnId="{E6F067A9-15B9-4A30-A114-ED323D4A2F90}">
      <dgm:prSet/>
      <dgm:spPr/>
      <dgm:t>
        <a:bodyPr/>
        <a:lstStyle/>
        <a:p>
          <a:endParaRPr lang="fi-FI"/>
        </a:p>
      </dgm:t>
    </dgm:pt>
    <dgm:pt modelId="{9B9903C7-4DFF-42B0-BA1D-1DA8CFBEBC47}">
      <dgm:prSet/>
      <dgm:spPr/>
      <dgm:t>
        <a:bodyPr/>
        <a:lstStyle/>
        <a:p>
          <a:r>
            <a:rPr lang="fi-FI" b="0" i="0" dirty="0">
              <a:hlinkClick xmlns:r="http://schemas.openxmlformats.org/officeDocument/2006/relationships" r:id="rId5"/>
            </a:rPr>
            <a:t>osakemarkkinat</a:t>
          </a:r>
          <a:r>
            <a:rPr lang="fi-FI" b="0" i="0" dirty="0"/>
            <a:t> (markkinat </a:t>
          </a:r>
          <a:r>
            <a:rPr lang="fi-FI" b="0" i="0" dirty="0">
              <a:hlinkClick xmlns:r="http://schemas.openxmlformats.org/officeDocument/2006/relationships" r:id="rId6"/>
            </a:rPr>
            <a:t>osakkeille</a:t>
          </a:r>
          <a:r>
            <a:rPr lang="fi-FI" b="0" i="0" dirty="0"/>
            <a:t>) </a:t>
          </a:r>
          <a:endParaRPr lang="fi-FI" dirty="0"/>
        </a:p>
      </dgm:t>
    </dgm:pt>
    <dgm:pt modelId="{EBCB8175-D72C-49A2-8DE8-47014E5D9B04}" type="parTrans" cxnId="{298887D6-1849-4BAE-984D-A213967E106C}">
      <dgm:prSet/>
      <dgm:spPr/>
      <dgm:t>
        <a:bodyPr/>
        <a:lstStyle/>
        <a:p>
          <a:endParaRPr lang="fi-FI"/>
        </a:p>
      </dgm:t>
    </dgm:pt>
    <dgm:pt modelId="{0C3A70BB-032B-430C-920A-7BC27E2B8C26}" type="sibTrans" cxnId="{298887D6-1849-4BAE-984D-A213967E106C}">
      <dgm:prSet/>
      <dgm:spPr/>
      <dgm:t>
        <a:bodyPr/>
        <a:lstStyle/>
        <a:p>
          <a:endParaRPr lang="fi-FI"/>
        </a:p>
      </dgm:t>
    </dgm:pt>
    <dgm:pt modelId="{4ED0F4C6-365F-4565-97A8-EB54BCBD9F8B}">
      <dgm:prSet/>
      <dgm:spPr/>
      <dgm:t>
        <a:bodyPr/>
        <a:lstStyle/>
        <a:p>
          <a:r>
            <a:rPr lang="fi-FI" b="0" i="0"/>
            <a:t>velkakirjamarkkinat (markkinat </a:t>
          </a:r>
          <a:r>
            <a:rPr lang="fi-FI" b="0" i="0">
              <a:hlinkClick xmlns:r="http://schemas.openxmlformats.org/officeDocument/2006/relationships" r:id="rId7"/>
            </a:rPr>
            <a:t>velkakirjoille</a:t>
          </a:r>
          <a:r>
            <a:rPr lang="fi-FI" b="0" i="0"/>
            <a:t>: </a:t>
          </a:r>
          <a:r>
            <a:rPr lang="fi-FI" b="0" i="0">
              <a:hlinkClick xmlns:r="http://schemas.openxmlformats.org/officeDocument/2006/relationships" r:id="rId8"/>
            </a:rPr>
            <a:t>debentuureille</a:t>
          </a:r>
          <a:r>
            <a:rPr lang="fi-FI" b="0" i="0"/>
            <a:t> ja </a:t>
          </a:r>
          <a:r>
            <a:rPr lang="fi-FI" b="0" i="0">
              <a:hlinkClick xmlns:r="http://schemas.openxmlformats.org/officeDocument/2006/relationships" r:id="rId9"/>
            </a:rPr>
            <a:t>obligaatioille</a:t>
          </a:r>
          <a:r>
            <a:rPr lang="fi-FI" b="0" i="0"/>
            <a:t>)</a:t>
          </a:r>
          <a:endParaRPr lang="fi-FI"/>
        </a:p>
      </dgm:t>
    </dgm:pt>
    <dgm:pt modelId="{B3506CB4-3E95-464D-81F1-E2A693364C03}" type="parTrans" cxnId="{DE82EAAF-FE3E-467C-B8B3-6FA00350541B}">
      <dgm:prSet/>
      <dgm:spPr/>
      <dgm:t>
        <a:bodyPr/>
        <a:lstStyle/>
        <a:p>
          <a:endParaRPr lang="fi-FI"/>
        </a:p>
      </dgm:t>
    </dgm:pt>
    <dgm:pt modelId="{CBD93E6B-77C8-4159-826A-CF19A49823D0}" type="sibTrans" cxnId="{DE82EAAF-FE3E-467C-B8B3-6FA00350541B}">
      <dgm:prSet/>
      <dgm:spPr/>
      <dgm:t>
        <a:bodyPr/>
        <a:lstStyle/>
        <a:p>
          <a:endParaRPr lang="fi-FI"/>
        </a:p>
      </dgm:t>
    </dgm:pt>
    <dgm:pt modelId="{F4B345DC-E895-4E55-BBA8-FF3966ACE4F0}">
      <dgm:prSet/>
      <dgm:spPr/>
      <dgm:t>
        <a:bodyPr/>
        <a:lstStyle/>
        <a:p>
          <a:r>
            <a:rPr lang="fi-FI" b="0" i="0">
              <a:hlinkClick xmlns:r="http://schemas.openxmlformats.org/officeDocument/2006/relationships" r:id="rId10"/>
            </a:rPr>
            <a:t>valuuttamarkkinat</a:t>
          </a:r>
          <a:r>
            <a:rPr lang="fi-FI" b="0" i="0"/>
            <a:t> (markkinat </a:t>
          </a:r>
          <a:r>
            <a:rPr lang="fi-FI" b="0" i="0">
              <a:hlinkClick xmlns:r="http://schemas.openxmlformats.org/officeDocument/2006/relationships" r:id="rId11"/>
            </a:rPr>
            <a:t>valuutoille</a:t>
          </a:r>
          <a:r>
            <a:rPr lang="fi-FI" b="0" i="0"/>
            <a:t> ulkomaankauppaa varten)</a:t>
          </a:r>
          <a:endParaRPr lang="fi-FI"/>
        </a:p>
      </dgm:t>
    </dgm:pt>
    <dgm:pt modelId="{AA77D9C4-5359-42C0-8B86-5D2FC73C6DB6}" type="parTrans" cxnId="{F4E3FD5E-7447-4272-A885-504DE441EEE7}">
      <dgm:prSet/>
      <dgm:spPr/>
      <dgm:t>
        <a:bodyPr/>
        <a:lstStyle/>
        <a:p>
          <a:endParaRPr lang="fi-FI"/>
        </a:p>
      </dgm:t>
    </dgm:pt>
    <dgm:pt modelId="{3FDDB4D6-844F-476F-944A-DEB4E1D1D9A3}" type="sibTrans" cxnId="{F4E3FD5E-7447-4272-A885-504DE441EEE7}">
      <dgm:prSet/>
      <dgm:spPr/>
      <dgm:t>
        <a:bodyPr/>
        <a:lstStyle/>
        <a:p>
          <a:endParaRPr lang="fi-FI"/>
        </a:p>
      </dgm:t>
    </dgm:pt>
    <dgm:pt modelId="{72A40415-A30A-4E3B-B26F-42E9B3C41BB4}">
      <dgm:prSet/>
      <dgm:spPr/>
      <dgm:t>
        <a:bodyPr/>
        <a:lstStyle/>
        <a:p>
          <a:r>
            <a:rPr lang="fi-FI" b="0" i="0" u="sng" dirty="0">
              <a:hlinkClick xmlns:r="http://schemas.openxmlformats.org/officeDocument/2006/relationships" r:id="rId12"/>
            </a:rPr>
            <a:t>johdannaismarkkinat</a:t>
          </a:r>
          <a:r>
            <a:rPr lang="fi-FI" b="0" i="0" dirty="0"/>
            <a:t> (markkinat riskiä siirtäville instrumenteille, joiden arvo perustuu johonkin toiseen muuttujaan)</a:t>
          </a:r>
          <a:endParaRPr lang="fi-FI" dirty="0"/>
        </a:p>
      </dgm:t>
    </dgm:pt>
    <dgm:pt modelId="{FA5C961E-9EE3-4580-9EC8-78371682B071}" type="parTrans" cxnId="{B4A1AA3B-F8FD-49A6-A1C9-1F5017642204}">
      <dgm:prSet/>
      <dgm:spPr/>
      <dgm:t>
        <a:bodyPr/>
        <a:lstStyle/>
        <a:p>
          <a:endParaRPr lang="fi-FI"/>
        </a:p>
      </dgm:t>
    </dgm:pt>
    <dgm:pt modelId="{714913E8-18AD-4CC3-9425-D878526BF871}" type="sibTrans" cxnId="{B4A1AA3B-F8FD-49A6-A1C9-1F5017642204}">
      <dgm:prSet/>
      <dgm:spPr/>
      <dgm:t>
        <a:bodyPr/>
        <a:lstStyle/>
        <a:p>
          <a:endParaRPr lang="fi-FI"/>
        </a:p>
      </dgm:t>
    </dgm:pt>
    <dgm:pt modelId="{99F24AAF-A35D-4B5F-8099-112F55BB10B6}">
      <dgm:prSet/>
      <dgm:spPr/>
      <dgm:t>
        <a:bodyPr/>
        <a:lstStyle/>
        <a:p>
          <a:r>
            <a:rPr lang="fi-FI" b="0" i="0"/>
            <a:t>futuurimarkkinat (markkinat </a:t>
          </a:r>
          <a:r>
            <a:rPr lang="fi-FI" b="0" i="0">
              <a:hlinkClick xmlns:r="http://schemas.openxmlformats.org/officeDocument/2006/relationships" r:id="rId13"/>
            </a:rPr>
            <a:t>futuureille</a:t>
          </a:r>
          <a:r>
            <a:rPr lang="fi-FI" b="0" i="0"/>
            <a:t>)</a:t>
          </a:r>
          <a:endParaRPr lang="fi-FI"/>
        </a:p>
      </dgm:t>
    </dgm:pt>
    <dgm:pt modelId="{2DF04C35-842E-4378-8158-4A7667C9F6ED}" type="parTrans" cxnId="{918F0081-E290-4D52-8271-A7DB9FA3C459}">
      <dgm:prSet/>
      <dgm:spPr/>
      <dgm:t>
        <a:bodyPr/>
        <a:lstStyle/>
        <a:p>
          <a:endParaRPr lang="fi-FI"/>
        </a:p>
      </dgm:t>
    </dgm:pt>
    <dgm:pt modelId="{465FBE39-9C41-42D0-9050-F7CC81BB345F}" type="sibTrans" cxnId="{918F0081-E290-4D52-8271-A7DB9FA3C459}">
      <dgm:prSet/>
      <dgm:spPr/>
      <dgm:t>
        <a:bodyPr/>
        <a:lstStyle/>
        <a:p>
          <a:endParaRPr lang="fi-FI"/>
        </a:p>
      </dgm:t>
    </dgm:pt>
    <dgm:pt modelId="{C994728A-1AE2-4F3D-84A7-6C2206ADE663}">
      <dgm:prSet/>
      <dgm:spPr/>
      <dgm:t>
        <a:bodyPr/>
        <a:lstStyle/>
        <a:p>
          <a:r>
            <a:rPr lang="fi-FI" b="0" i="0"/>
            <a:t>optiomarkkinat (markkinat </a:t>
          </a:r>
          <a:r>
            <a:rPr lang="fi-FI" b="0" i="0">
              <a:hlinkClick xmlns:r="http://schemas.openxmlformats.org/officeDocument/2006/relationships" r:id="rId14"/>
            </a:rPr>
            <a:t>optioille</a:t>
          </a:r>
          <a:r>
            <a:rPr lang="fi-FI" b="0" i="0"/>
            <a:t>)</a:t>
          </a:r>
          <a:endParaRPr lang="fi-FI"/>
        </a:p>
      </dgm:t>
    </dgm:pt>
    <dgm:pt modelId="{C27F71E2-6F5A-4CA1-865C-5AC8AEA99C96}" type="parTrans" cxnId="{A45A4933-D197-4DBB-A7C6-A2C5F4D2C30D}">
      <dgm:prSet/>
      <dgm:spPr/>
      <dgm:t>
        <a:bodyPr/>
        <a:lstStyle/>
        <a:p>
          <a:endParaRPr lang="fi-FI"/>
        </a:p>
      </dgm:t>
    </dgm:pt>
    <dgm:pt modelId="{6098CB98-6D15-4EB0-BD2A-857148934E4D}" type="sibTrans" cxnId="{A45A4933-D197-4DBB-A7C6-A2C5F4D2C30D}">
      <dgm:prSet/>
      <dgm:spPr/>
      <dgm:t>
        <a:bodyPr/>
        <a:lstStyle/>
        <a:p>
          <a:endParaRPr lang="fi-FI"/>
        </a:p>
      </dgm:t>
    </dgm:pt>
    <dgm:pt modelId="{30C065CD-C6A5-4AA9-BC17-160565A646E9}">
      <dgm:prSet/>
      <dgm:spPr/>
      <dgm:t>
        <a:bodyPr/>
        <a:lstStyle/>
        <a:p>
          <a:r>
            <a:rPr lang="fi-FI" b="0" i="0">
              <a:hlinkClick xmlns:r="http://schemas.openxmlformats.org/officeDocument/2006/relationships" r:id="rId15"/>
            </a:rPr>
            <a:t>rahamarkkinat</a:t>
          </a:r>
          <a:r>
            <a:rPr lang="fi-FI" b="0" i="0"/>
            <a:t> (markkinat rahoituslaitosten </a:t>
          </a:r>
          <a:r>
            <a:rPr lang="fi-FI" b="0" i="0">
              <a:hlinkClick xmlns:r="http://schemas.openxmlformats.org/officeDocument/2006/relationships" r:id="rId16"/>
            </a:rPr>
            <a:t>likviditeettiä</a:t>
          </a:r>
          <a:r>
            <a:rPr lang="fi-FI" b="0" i="0"/>
            <a:t> parantavalle lyhytaikaiselle rahoitukselle)</a:t>
          </a:r>
          <a:endParaRPr lang="fi-FI"/>
        </a:p>
      </dgm:t>
    </dgm:pt>
    <dgm:pt modelId="{CC927FEE-FDFB-46D8-8084-3D2B8BE894B8}" type="parTrans" cxnId="{64C460E6-2B1A-4C65-B28D-D72864626EEC}">
      <dgm:prSet/>
      <dgm:spPr/>
      <dgm:t>
        <a:bodyPr/>
        <a:lstStyle/>
        <a:p>
          <a:endParaRPr lang="fi-FI"/>
        </a:p>
      </dgm:t>
    </dgm:pt>
    <dgm:pt modelId="{E35C1EFC-52F8-432F-8B1D-141F10F72EC5}" type="sibTrans" cxnId="{64C460E6-2B1A-4C65-B28D-D72864626EEC}">
      <dgm:prSet/>
      <dgm:spPr/>
      <dgm:t>
        <a:bodyPr/>
        <a:lstStyle/>
        <a:p>
          <a:endParaRPr lang="fi-FI"/>
        </a:p>
      </dgm:t>
    </dgm:pt>
    <dgm:pt modelId="{BA9A40EC-3229-400C-A8C1-ECDADD1909B8}">
      <dgm:prSet/>
      <dgm:spPr/>
      <dgm:t>
        <a:bodyPr/>
        <a:lstStyle/>
        <a:p>
          <a:r>
            <a:rPr lang="fi-FI" b="0" i="0"/>
            <a:t>pankkien väliset markkinat (markkinat rahan lainaamiseksi pankkien kesken)</a:t>
          </a:r>
          <a:endParaRPr lang="fi-FI"/>
        </a:p>
      </dgm:t>
    </dgm:pt>
    <dgm:pt modelId="{058143A2-6BD8-4C62-A42F-349A5668B10D}" type="parTrans" cxnId="{0DE46CD7-D84E-4917-8E28-629BBFD6CACB}">
      <dgm:prSet/>
      <dgm:spPr/>
      <dgm:t>
        <a:bodyPr/>
        <a:lstStyle/>
        <a:p>
          <a:endParaRPr lang="fi-FI"/>
        </a:p>
      </dgm:t>
    </dgm:pt>
    <dgm:pt modelId="{BAAB026A-6AAF-472B-BF27-3DE3B7D22277}" type="sibTrans" cxnId="{0DE46CD7-D84E-4917-8E28-629BBFD6CACB}">
      <dgm:prSet/>
      <dgm:spPr/>
      <dgm:t>
        <a:bodyPr/>
        <a:lstStyle/>
        <a:p>
          <a:endParaRPr lang="fi-FI"/>
        </a:p>
      </dgm:t>
    </dgm:pt>
    <dgm:pt modelId="{E66096BC-6777-4A17-B347-006EBD4CA685}" type="pres">
      <dgm:prSet presAssocID="{8E48CA15-BDFA-4999-BFA8-C22F8E966C4A}" presName="linear" presStyleCnt="0">
        <dgm:presLayoutVars>
          <dgm:animLvl val="lvl"/>
          <dgm:resizeHandles val="exact"/>
        </dgm:presLayoutVars>
      </dgm:prSet>
      <dgm:spPr/>
    </dgm:pt>
    <dgm:pt modelId="{4090904F-70ED-4A88-A8CC-F9A60F1559D3}" type="pres">
      <dgm:prSet presAssocID="{4DCA41B8-4823-44D4-A0A2-D2459F3E561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F61223B-BEB9-4CFC-B21E-118D96CB95E1}" type="pres">
      <dgm:prSet presAssocID="{4DCA41B8-4823-44D4-A0A2-D2459F3E5618}" presName="childText" presStyleLbl="revTx" presStyleIdx="0" presStyleCnt="3">
        <dgm:presLayoutVars>
          <dgm:bulletEnabled val="1"/>
        </dgm:presLayoutVars>
      </dgm:prSet>
      <dgm:spPr/>
    </dgm:pt>
    <dgm:pt modelId="{2B0C8AC8-5E6A-44FC-AE06-B0BC9B47587B}" type="pres">
      <dgm:prSet presAssocID="{F4B345DC-E895-4E55-BBA8-FF3966ACE4F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AA3507A-92E2-4195-8E4A-417E9DE85DCC}" type="pres">
      <dgm:prSet presAssocID="{3FDDB4D6-844F-476F-944A-DEB4E1D1D9A3}" presName="spacer" presStyleCnt="0"/>
      <dgm:spPr/>
    </dgm:pt>
    <dgm:pt modelId="{64404C06-C393-4427-BBD4-7BD8846C4739}" type="pres">
      <dgm:prSet presAssocID="{72A40415-A30A-4E3B-B26F-42E9B3C41BB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9EF0423-F0D9-422A-BB2E-DABF48BFD15C}" type="pres">
      <dgm:prSet presAssocID="{72A40415-A30A-4E3B-B26F-42E9B3C41BB4}" presName="childText" presStyleLbl="revTx" presStyleIdx="1" presStyleCnt="3">
        <dgm:presLayoutVars>
          <dgm:bulletEnabled val="1"/>
        </dgm:presLayoutVars>
      </dgm:prSet>
      <dgm:spPr/>
    </dgm:pt>
    <dgm:pt modelId="{EB0C4FE4-C68D-4BC4-858B-6B3F78109E4E}" type="pres">
      <dgm:prSet presAssocID="{30C065CD-C6A5-4AA9-BC17-160565A646E9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E62E8B26-C6F7-4387-9568-F73C3D0CDA9A}" type="pres">
      <dgm:prSet presAssocID="{30C065CD-C6A5-4AA9-BC17-160565A646E9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568A7508-44A6-4026-B184-27016523681E}" type="presOf" srcId="{99F24AAF-A35D-4B5F-8099-112F55BB10B6}" destId="{59EF0423-F0D9-422A-BB2E-DABF48BFD15C}" srcOrd="0" destOrd="0" presId="urn:microsoft.com/office/officeart/2005/8/layout/vList2"/>
    <dgm:cxn modelId="{460F5311-A23E-4B3D-9C05-E34130830148}" type="presOf" srcId="{BA9A40EC-3229-400C-A8C1-ECDADD1909B8}" destId="{E62E8B26-C6F7-4387-9568-F73C3D0CDA9A}" srcOrd="0" destOrd="0" presId="urn:microsoft.com/office/officeart/2005/8/layout/vList2"/>
    <dgm:cxn modelId="{4ED5DA21-CFCC-4BDF-9DC4-4C4F62C28E3F}" type="presOf" srcId="{8E48CA15-BDFA-4999-BFA8-C22F8E966C4A}" destId="{E66096BC-6777-4A17-B347-006EBD4CA685}" srcOrd="0" destOrd="0" presId="urn:microsoft.com/office/officeart/2005/8/layout/vList2"/>
    <dgm:cxn modelId="{A45A4933-D197-4DBB-A7C6-A2C5F4D2C30D}" srcId="{72A40415-A30A-4E3B-B26F-42E9B3C41BB4}" destId="{C994728A-1AE2-4F3D-84A7-6C2206ADE663}" srcOrd="1" destOrd="0" parTransId="{C27F71E2-6F5A-4CA1-865C-5AC8AEA99C96}" sibTransId="{6098CB98-6D15-4EB0-BD2A-857148934E4D}"/>
    <dgm:cxn modelId="{B4A1AA3B-F8FD-49A6-A1C9-1F5017642204}" srcId="{8E48CA15-BDFA-4999-BFA8-C22F8E966C4A}" destId="{72A40415-A30A-4E3B-B26F-42E9B3C41BB4}" srcOrd="2" destOrd="0" parTransId="{FA5C961E-9EE3-4580-9EC8-78371682B071}" sibTransId="{714913E8-18AD-4CC3-9425-D878526BF871}"/>
    <dgm:cxn modelId="{F4E3FD5E-7447-4272-A885-504DE441EEE7}" srcId="{8E48CA15-BDFA-4999-BFA8-C22F8E966C4A}" destId="{F4B345DC-E895-4E55-BBA8-FF3966ACE4F0}" srcOrd="1" destOrd="0" parTransId="{AA77D9C4-5359-42C0-8B86-5D2FC73C6DB6}" sibTransId="{3FDDB4D6-844F-476F-944A-DEB4E1D1D9A3}"/>
    <dgm:cxn modelId="{918F0081-E290-4D52-8271-A7DB9FA3C459}" srcId="{72A40415-A30A-4E3B-B26F-42E9B3C41BB4}" destId="{99F24AAF-A35D-4B5F-8099-112F55BB10B6}" srcOrd="0" destOrd="0" parTransId="{2DF04C35-842E-4378-8158-4A7667C9F6ED}" sibTransId="{465FBE39-9C41-42D0-9050-F7CC81BB345F}"/>
    <dgm:cxn modelId="{9FFED59C-8E44-4EF1-8BF1-C53F83DCC943}" type="presOf" srcId="{4ED0F4C6-365F-4565-97A8-EB54BCBD9F8B}" destId="{7F61223B-BEB9-4CFC-B21E-118D96CB95E1}" srcOrd="0" destOrd="2" presId="urn:microsoft.com/office/officeart/2005/8/layout/vList2"/>
    <dgm:cxn modelId="{E6F067A9-15B9-4A30-A114-ED323D4A2F90}" srcId="{4DCA41B8-4823-44D4-A0A2-D2459F3E5618}" destId="{8E7434F6-016B-41CF-8A63-05FB94657AA7}" srcOrd="0" destOrd="0" parTransId="{2AC0B0E6-FC07-4E82-AC0A-B1144F12B4BD}" sibTransId="{524A95DE-CC64-42CD-B5FB-423BDC6CAE2D}"/>
    <dgm:cxn modelId="{2E8E7CAE-82AF-4A52-993F-4EBECAACE871}" type="presOf" srcId="{30C065CD-C6A5-4AA9-BC17-160565A646E9}" destId="{EB0C4FE4-C68D-4BC4-858B-6B3F78109E4E}" srcOrd="0" destOrd="0" presId="urn:microsoft.com/office/officeart/2005/8/layout/vList2"/>
    <dgm:cxn modelId="{DE82EAAF-FE3E-467C-B8B3-6FA00350541B}" srcId="{8E7434F6-016B-41CF-8A63-05FB94657AA7}" destId="{4ED0F4C6-365F-4565-97A8-EB54BCBD9F8B}" srcOrd="1" destOrd="0" parTransId="{B3506CB4-3E95-464D-81F1-E2A693364C03}" sibTransId="{CBD93E6B-77C8-4159-826A-CF19A49823D0}"/>
    <dgm:cxn modelId="{2864BBB0-F91F-4B3C-ADFA-93DA6D883F1E}" type="presOf" srcId="{9B9903C7-4DFF-42B0-BA1D-1DA8CFBEBC47}" destId="{7F61223B-BEB9-4CFC-B21E-118D96CB95E1}" srcOrd="0" destOrd="1" presId="urn:microsoft.com/office/officeart/2005/8/layout/vList2"/>
    <dgm:cxn modelId="{BF9EE0CC-1F5E-434A-84D2-A79B9B95C56E}" type="presOf" srcId="{8E7434F6-016B-41CF-8A63-05FB94657AA7}" destId="{7F61223B-BEB9-4CFC-B21E-118D96CB95E1}" srcOrd="0" destOrd="0" presId="urn:microsoft.com/office/officeart/2005/8/layout/vList2"/>
    <dgm:cxn modelId="{F4B258D3-730D-4E41-B539-384381724953}" type="presOf" srcId="{72A40415-A30A-4E3B-B26F-42E9B3C41BB4}" destId="{64404C06-C393-4427-BBD4-7BD8846C4739}" srcOrd="0" destOrd="0" presId="urn:microsoft.com/office/officeart/2005/8/layout/vList2"/>
    <dgm:cxn modelId="{BD462DD4-7FC2-4CED-A8CE-F3B66954DB40}" type="presOf" srcId="{F4B345DC-E895-4E55-BBA8-FF3966ACE4F0}" destId="{2B0C8AC8-5E6A-44FC-AE06-B0BC9B47587B}" srcOrd="0" destOrd="0" presId="urn:microsoft.com/office/officeart/2005/8/layout/vList2"/>
    <dgm:cxn modelId="{10CE3FD4-469C-4C07-8CC2-8523CFF4A2F9}" type="presOf" srcId="{C994728A-1AE2-4F3D-84A7-6C2206ADE663}" destId="{59EF0423-F0D9-422A-BB2E-DABF48BFD15C}" srcOrd="0" destOrd="1" presId="urn:microsoft.com/office/officeart/2005/8/layout/vList2"/>
    <dgm:cxn modelId="{298887D6-1849-4BAE-984D-A213967E106C}" srcId="{8E7434F6-016B-41CF-8A63-05FB94657AA7}" destId="{9B9903C7-4DFF-42B0-BA1D-1DA8CFBEBC47}" srcOrd="0" destOrd="0" parTransId="{EBCB8175-D72C-49A2-8DE8-47014E5D9B04}" sibTransId="{0C3A70BB-032B-430C-920A-7BC27E2B8C26}"/>
    <dgm:cxn modelId="{0DE46CD7-D84E-4917-8E28-629BBFD6CACB}" srcId="{30C065CD-C6A5-4AA9-BC17-160565A646E9}" destId="{BA9A40EC-3229-400C-A8C1-ECDADD1909B8}" srcOrd="0" destOrd="0" parTransId="{058143A2-6BD8-4C62-A42F-349A5668B10D}" sibTransId="{BAAB026A-6AAF-472B-BF27-3DE3B7D22277}"/>
    <dgm:cxn modelId="{0893F7DF-9A43-4370-A073-B018D1FF9663}" type="presOf" srcId="{4DCA41B8-4823-44D4-A0A2-D2459F3E5618}" destId="{4090904F-70ED-4A88-A8CC-F9A60F1559D3}" srcOrd="0" destOrd="0" presId="urn:microsoft.com/office/officeart/2005/8/layout/vList2"/>
    <dgm:cxn modelId="{64C460E6-2B1A-4C65-B28D-D72864626EEC}" srcId="{8E48CA15-BDFA-4999-BFA8-C22F8E966C4A}" destId="{30C065CD-C6A5-4AA9-BC17-160565A646E9}" srcOrd="3" destOrd="0" parTransId="{CC927FEE-FDFB-46D8-8084-3D2B8BE894B8}" sibTransId="{E35C1EFC-52F8-432F-8B1D-141F10F72EC5}"/>
    <dgm:cxn modelId="{DDA303E8-48C0-4120-8ECB-3B2D353650B1}" srcId="{8E48CA15-BDFA-4999-BFA8-C22F8E966C4A}" destId="{4DCA41B8-4823-44D4-A0A2-D2459F3E5618}" srcOrd="0" destOrd="0" parTransId="{8558768D-5BF0-49CF-88B8-77EFEE93683C}" sibTransId="{1A8858EC-6056-445D-8F53-A72E7C0FDB94}"/>
    <dgm:cxn modelId="{2F889676-F8B7-4552-A6FF-1C0F25935E6B}" type="presParOf" srcId="{E66096BC-6777-4A17-B347-006EBD4CA685}" destId="{4090904F-70ED-4A88-A8CC-F9A60F1559D3}" srcOrd="0" destOrd="0" presId="urn:microsoft.com/office/officeart/2005/8/layout/vList2"/>
    <dgm:cxn modelId="{8B3C2332-6095-465E-A8B7-C99D3946E520}" type="presParOf" srcId="{E66096BC-6777-4A17-B347-006EBD4CA685}" destId="{7F61223B-BEB9-4CFC-B21E-118D96CB95E1}" srcOrd="1" destOrd="0" presId="urn:microsoft.com/office/officeart/2005/8/layout/vList2"/>
    <dgm:cxn modelId="{0FC5F1A5-56B3-400D-894D-40658569AB20}" type="presParOf" srcId="{E66096BC-6777-4A17-B347-006EBD4CA685}" destId="{2B0C8AC8-5E6A-44FC-AE06-B0BC9B47587B}" srcOrd="2" destOrd="0" presId="urn:microsoft.com/office/officeart/2005/8/layout/vList2"/>
    <dgm:cxn modelId="{341883A9-8090-4B1B-B2FF-EC7430C0BD72}" type="presParOf" srcId="{E66096BC-6777-4A17-B347-006EBD4CA685}" destId="{EAA3507A-92E2-4195-8E4A-417E9DE85DCC}" srcOrd="3" destOrd="0" presId="urn:microsoft.com/office/officeart/2005/8/layout/vList2"/>
    <dgm:cxn modelId="{F0217173-CABD-4B90-84F6-BC44CE89622A}" type="presParOf" srcId="{E66096BC-6777-4A17-B347-006EBD4CA685}" destId="{64404C06-C393-4427-BBD4-7BD8846C4739}" srcOrd="4" destOrd="0" presId="urn:microsoft.com/office/officeart/2005/8/layout/vList2"/>
    <dgm:cxn modelId="{55FF2C05-AFBE-4737-BE38-EA82946F4F44}" type="presParOf" srcId="{E66096BC-6777-4A17-B347-006EBD4CA685}" destId="{59EF0423-F0D9-422A-BB2E-DABF48BFD15C}" srcOrd="5" destOrd="0" presId="urn:microsoft.com/office/officeart/2005/8/layout/vList2"/>
    <dgm:cxn modelId="{2F6C5B72-59AE-4428-9F38-3C27389A6A4C}" type="presParOf" srcId="{E66096BC-6777-4A17-B347-006EBD4CA685}" destId="{EB0C4FE4-C68D-4BC4-858B-6B3F78109E4E}" srcOrd="6" destOrd="0" presId="urn:microsoft.com/office/officeart/2005/8/layout/vList2"/>
    <dgm:cxn modelId="{C60423E9-3C68-465D-8ED0-5FB32097AEBC}" type="presParOf" srcId="{E66096BC-6777-4A17-B347-006EBD4CA685}" destId="{E62E8B26-C6F7-4387-9568-F73C3D0CDA9A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1DCBB13-7829-4C17-ADD3-51A1BA745E52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CDAD91C4-3992-4634-BB8B-9BC94A6DE9C7}">
      <dgm:prSet/>
      <dgm:spPr>
        <a:xfrm>
          <a:off x="551" y="549955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>
              <a:latin typeface="Arial"/>
              <a:ea typeface="+mn-ea"/>
              <a:cs typeface="+mn-cs"/>
            </a:rPr>
            <a:t>Tehokkuuskäsitteen merkitykset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95C45F3F-329F-42C1-A35F-3DC6F9D5E5FE}" type="parTrans" cxnId="{C43906B4-34F3-4714-805B-35BF5C422019}">
      <dgm:prSet/>
      <dgm:spPr/>
      <dgm:t>
        <a:bodyPr/>
        <a:lstStyle/>
        <a:p>
          <a:endParaRPr lang="en-US"/>
        </a:p>
      </dgm:t>
    </dgm:pt>
    <dgm:pt modelId="{602057F6-D811-474B-8052-121566950AFE}" type="sibTrans" cxnId="{C43906B4-34F3-4714-805B-35BF5C422019}">
      <dgm:prSet/>
      <dgm:spPr/>
      <dgm:t>
        <a:bodyPr/>
        <a:lstStyle/>
        <a:p>
          <a:endParaRPr lang="en-US"/>
        </a:p>
      </dgm:t>
    </dgm:pt>
    <dgm:pt modelId="{A4CD2AA6-1EBA-4E76-B23A-EA6FE20A8DE6}">
      <dgm:prSet/>
      <dgm:spPr>
        <a:xfrm>
          <a:off x="2903939" y="549955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 b="1">
              <a:latin typeface="Arial"/>
              <a:ea typeface="+mn-ea"/>
              <a:cs typeface="+mn-cs"/>
            </a:rPr>
            <a:t>Arvopaperi-markkinoiden </a:t>
          </a:r>
        </a:p>
        <a:p>
          <a:pPr rtl="0">
            <a:buNone/>
          </a:pPr>
          <a:r>
            <a:rPr lang="fi-FI" b="1">
              <a:latin typeface="Arial"/>
              <a:ea typeface="+mn-ea"/>
              <a:cs typeface="+mn-cs"/>
            </a:rPr>
            <a:t>tehokkuus 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9F585CD6-59D5-4B01-8D8C-E22173CC2AAF}" type="parTrans" cxnId="{52EEAE38-EA93-4883-B757-997769A7F758}">
      <dgm:prSet/>
      <dgm:spPr/>
      <dgm:t>
        <a:bodyPr/>
        <a:lstStyle/>
        <a:p>
          <a:endParaRPr lang="en-US"/>
        </a:p>
      </dgm:t>
    </dgm:pt>
    <dgm:pt modelId="{641AEFA2-F722-46A7-B0B0-4864DFA818BA}" type="sibTrans" cxnId="{52EEAE38-EA93-4883-B757-997769A7F758}">
      <dgm:prSet/>
      <dgm:spPr/>
      <dgm:t>
        <a:bodyPr/>
        <a:lstStyle/>
        <a:p>
          <a:endParaRPr lang="en-US"/>
        </a:p>
      </dgm:t>
    </dgm:pt>
    <dgm:pt modelId="{5E875A18-9722-477B-8BEC-027E97E74D0C}">
      <dgm:prSet/>
      <dgm:spPr>
        <a:xfrm>
          <a:off x="551" y="2253596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>
              <a:latin typeface="Arial"/>
              <a:ea typeface="+mn-ea"/>
              <a:cs typeface="+mn-cs"/>
            </a:rPr>
            <a:t>Informatiivinen tehokkuus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0B0FDC35-44E7-40BF-AD0A-4742E33C406E}" type="parTrans" cxnId="{FA7ACCB6-7C3E-4B6A-B498-D62EC18B487E}">
      <dgm:prSet/>
      <dgm:spPr>
        <a:xfrm>
          <a:off x="1200298" y="1749703"/>
          <a:ext cx="2903388" cy="503893"/>
        </a:xfrm>
        <a:custGeom>
          <a:avLst/>
          <a:gdLst/>
          <a:ahLst/>
          <a:cxnLst/>
          <a:rect l="0" t="0" r="0" b="0"/>
          <a:pathLst>
            <a:path>
              <a:moveTo>
                <a:pt x="2903388" y="0"/>
              </a:moveTo>
              <a:lnTo>
                <a:pt x="2903388" y="251946"/>
              </a:lnTo>
              <a:lnTo>
                <a:pt x="0" y="251946"/>
              </a:lnTo>
              <a:lnTo>
                <a:pt x="0" y="503893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38D7336-719A-46A2-B57A-CE9B42484900}" type="sibTrans" cxnId="{FA7ACCB6-7C3E-4B6A-B498-D62EC18B487E}">
      <dgm:prSet/>
      <dgm:spPr/>
      <dgm:t>
        <a:bodyPr/>
        <a:lstStyle/>
        <a:p>
          <a:endParaRPr lang="en-US"/>
        </a:p>
      </dgm:t>
    </dgm:pt>
    <dgm:pt modelId="{11AB87C6-63C7-4694-BBCF-A4F752ABA44D}">
      <dgm:prSet/>
      <dgm:spPr>
        <a:xfrm>
          <a:off x="2903939" y="2253596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>
              <a:latin typeface="Arial"/>
              <a:ea typeface="+mn-ea"/>
              <a:cs typeface="+mn-cs"/>
            </a:rPr>
            <a:t>Allokatiivinen tehokkuus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5F315D68-12F4-4E4E-B524-229EB4A9D61F}" type="parTrans" cxnId="{AA3C5E6C-31D5-42B4-929F-893AF947D165}">
      <dgm:prSet/>
      <dgm:spPr>
        <a:xfrm>
          <a:off x="4057967" y="1749703"/>
          <a:ext cx="91440" cy="503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893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75633EB-55DC-4CF1-9867-33C79329AA73}" type="sibTrans" cxnId="{AA3C5E6C-31D5-42B4-929F-893AF947D165}">
      <dgm:prSet/>
      <dgm:spPr/>
      <dgm:t>
        <a:bodyPr/>
        <a:lstStyle/>
        <a:p>
          <a:endParaRPr lang="en-US"/>
        </a:p>
      </dgm:t>
    </dgm:pt>
    <dgm:pt modelId="{02C458CF-3F04-49F4-A033-8366FD825026}">
      <dgm:prSet/>
      <dgm:spPr>
        <a:xfrm>
          <a:off x="5807328" y="2253596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>
              <a:latin typeface="Arial"/>
              <a:ea typeface="+mn-ea"/>
              <a:cs typeface="+mn-cs"/>
            </a:rPr>
            <a:t>Operationaalinen tehokkuus 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2A2D7ED9-2E26-4FBA-9682-182DDCCBB17D}" type="parTrans" cxnId="{D92E55A1-17CE-4143-A0E9-003D66932C49}">
      <dgm:prSet/>
      <dgm:spPr>
        <a:xfrm>
          <a:off x="4103687" y="1749703"/>
          <a:ext cx="2903388" cy="503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946"/>
              </a:lnTo>
              <a:lnTo>
                <a:pt x="2903388" y="251946"/>
              </a:lnTo>
              <a:lnTo>
                <a:pt x="2903388" y="503893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6128454-771B-4A72-9A9D-8E1573658486}" type="sibTrans" cxnId="{D92E55A1-17CE-4143-A0E9-003D66932C49}">
      <dgm:prSet/>
      <dgm:spPr/>
      <dgm:t>
        <a:bodyPr/>
        <a:lstStyle/>
        <a:p>
          <a:endParaRPr lang="en-US"/>
        </a:p>
      </dgm:t>
    </dgm:pt>
    <dgm:pt modelId="{48CD0A8C-42CA-421F-B0C4-7D9DFC418018}" type="pres">
      <dgm:prSet presAssocID="{F1DCBB13-7829-4C17-ADD3-51A1BA745E5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B81343-D87D-43F3-99E8-9769E2ADDB5A}" type="pres">
      <dgm:prSet presAssocID="{CDAD91C4-3992-4634-BB8B-9BC94A6DE9C7}" presName="hierRoot1" presStyleCnt="0">
        <dgm:presLayoutVars>
          <dgm:hierBranch val="init"/>
        </dgm:presLayoutVars>
      </dgm:prSet>
      <dgm:spPr/>
    </dgm:pt>
    <dgm:pt modelId="{FBBF25E2-BD00-458A-88C2-2F9A053F1B55}" type="pres">
      <dgm:prSet presAssocID="{CDAD91C4-3992-4634-BB8B-9BC94A6DE9C7}" presName="rootComposite1" presStyleCnt="0"/>
      <dgm:spPr/>
    </dgm:pt>
    <dgm:pt modelId="{4BC0C723-6037-4E89-A2E0-1E42387EB303}" type="pres">
      <dgm:prSet presAssocID="{CDAD91C4-3992-4634-BB8B-9BC94A6DE9C7}" presName="rootText1" presStyleLbl="node0" presStyleIdx="0" presStyleCnt="2" custLinFactNeighborX="-548" custLinFactNeighborY="5703">
        <dgm:presLayoutVars>
          <dgm:chPref val="3"/>
        </dgm:presLayoutVars>
      </dgm:prSet>
      <dgm:spPr/>
    </dgm:pt>
    <dgm:pt modelId="{AB2B2648-D081-4E32-9848-5B66B5C3761A}" type="pres">
      <dgm:prSet presAssocID="{CDAD91C4-3992-4634-BB8B-9BC94A6DE9C7}" presName="rootConnector1" presStyleLbl="node1" presStyleIdx="0" presStyleCnt="0"/>
      <dgm:spPr/>
    </dgm:pt>
    <dgm:pt modelId="{5D0442F4-618C-4625-B136-EE3C5D2AD1B8}" type="pres">
      <dgm:prSet presAssocID="{CDAD91C4-3992-4634-BB8B-9BC94A6DE9C7}" presName="hierChild2" presStyleCnt="0"/>
      <dgm:spPr/>
    </dgm:pt>
    <dgm:pt modelId="{3BF83682-186E-4CB6-AFF0-CB41F6966D95}" type="pres">
      <dgm:prSet presAssocID="{CDAD91C4-3992-4634-BB8B-9BC94A6DE9C7}" presName="hierChild3" presStyleCnt="0"/>
      <dgm:spPr/>
    </dgm:pt>
    <dgm:pt modelId="{E38D4761-3EDD-4F6A-BA1E-02E5FEF34C80}" type="pres">
      <dgm:prSet presAssocID="{A4CD2AA6-1EBA-4E76-B23A-EA6FE20A8DE6}" presName="hierRoot1" presStyleCnt="0">
        <dgm:presLayoutVars>
          <dgm:hierBranch val="init"/>
        </dgm:presLayoutVars>
      </dgm:prSet>
      <dgm:spPr/>
    </dgm:pt>
    <dgm:pt modelId="{73696DE9-DA63-4EC0-90E4-60F179A92ADB}" type="pres">
      <dgm:prSet presAssocID="{A4CD2AA6-1EBA-4E76-B23A-EA6FE20A8DE6}" presName="rootComposite1" presStyleCnt="0"/>
      <dgm:spPr/>
    </dgm:pt>
    <dgm:pt modelId="{D4B659F4-4760-4A64-A45E-532AA603BC6C}" type="pres">
      <dgm:prSet presAssocID="{A4CD2AA6-1EBA-4E76-B23A-EA6FE20A8DE6}" presName="rootText1" presStyleLbl="node0" presStyleIdx="1" presStyleCnt="2">
        <dgm:presLayoutVars>
          <dgm:chPref val="3"/>
        </dgm:presLayoutVars>
      </dgm:prSet>
      <dgm:spPr/>
    </dgm:pt>
    <dgm:pt modelId="{74802637-E070-4C7C-AB50-CF5A873EAEBE}" type="pres">
      <dgm:prSet presAssocID="{A4CD2AA6-1EBA-4E76-B23A-EA6FE20A8DE6}" presName="rootConnector1" presStyleLbl="node1" presStyleIdx="0" presStyleCnt="0"/>
      <dgm:spPr/>
    </dgm:pt>
    <dgm:pt modelId="{B1E328FB-F8FA-4BB5-8907-2DBBBAAE3AA2}" type="pres">
      <dgm:prSet presAssocID="{A4CD2AA6-1EBA-4E76-B23A-EA6FE20A8DE6}" presName="hierChild2" presStyleCnt="0"/>
      <dgm:spPr/>
    </dgm:pt>
    <dgm:pt modelId="{32DEEAF7-11C2-4B85-BE46-D4401C331D62}" type="pres">
      <dgm:prSet presAssocID="{0B0FDC35-44E7-40BF-AD0A-4742E33C406E}" presName="Name37" presStyleLbl="parChTrans1D2" presStyleIdx="0" presStyleCnt="3"/>
      <dgm:spPr/>
    </dgm:pt>
    <dgm:pt modelId="{9F977F80-10DE-4D31-AAD2-876DB61EB5A0}" type="pres">
      <dgm:prSet presAssocID="{5E875A18-9722-477B-8BEC-027E97E74D0C}" presName="hierRoot2" presStyleCnt="0">
        <dgm:presLayoutVars>
          <dgm:hierBranch val="init"/>
        </dgm:presLayoutVars>
      </dgm:prSet>
      <dgm:spPr/>
    </dgm:pt>
    <dgm:pt modelId="{EBA6FE0F-2311-42B2-83C5-3F97AE7132F6}" type="pres">
      <dgm:prSet presAssocID="{5E875A18-9722-477B-8BEC-027E97E74D0C}" presName="rootComposite" presStyleCnt="0"/>
      <dgm:spPr/>
    </dgm:pt>
    <dgm:pt modelId="{3DE1DFB5-A98A-4C1F-88DE-3C131DAF9D91}" type="pres">
      <dgm:prSet presAssocID="{5E875A18-9722-477B-8BEC-027E97E74D0C}" presName="rootText" presStyleLbl="node2" presStyleIdx="0" presStyleCnt="3">
        <dgm:presLayoutVars>
          <dgm:chPref val="3"/>
        </dgm:presLayoutVars>
      </dgm:prSet>
      <dgm:spPr/>
    </dgm:pt>
    <dgm:pt modelId="{7538CCCB-10C4-497F-ACF2-93F12A54E6C4}" type="pres">
      <dgm:prSet presAssocID="{5E875A18-9722-477B-8BEC-027E97E74D0C}" presName="rootConnector" presStyleLbl="node2" presStyleIdx="0" presStyleCnt="3"/>
      <dgm:spPr/>
    </dgm:pt>
    <dgm:pt modelId="{B3E719DD-671F-434E-BA46-77715E0AF3EE}" type="pres">
      <dgm:prSet presAssocID="{5E875A18-9722-477B-8BEC-027E97E74D0C}" presName="hierChild4" presStyleCnt="0"/>
      <dgm:spPr/>
    </dgm:pt>
    <dgm:pt modelId="{ADB4A63D-7C1D-4D15-96B5-39F756544970}" type="pres">
      <dgm:prSet presAssocID="{5E875A18-9722-477B-8BEC-027E97E74D0C}" presName="hierChild5" presStyleCnt="0"/>
      <dgm:spPr/>
    </dgm:pt>
    <dgm:pt modelId="{DA709DF5-E3C7-487D-BF25-EC9FEB453E1F}" type="pres">
      <dgm:prSet presAssocID="{5F315D68-12F4-4E4E-B524-229EB4A9D61F}" presName="Name37" presStyleLbl="parChTrans1D2" presStyleIdx="1" presStyleCnt="3"/>
      <dgm:spPr/>
    </dgm:pt>
    <dgm:pt modelId="{00B3CD96-1286-49BE-B6F3-4933CCC48C33}" type="pres">
      <dgm:prSet presAssocID="{11AB87C6-63C7-4694-BBCF-A4F752ABA44D}" presName="hierRoot2" presStyleCnt="0">
        <dgm:presLayoutVars>
          <dgm:hierBranch val="init"/>
        </dgm:presLayoutVars>
      </dgm:prSet>
      <dgm:spPr/>
    </dgm:pt>
    <dgm:pt modelId="{BA5BD083-0C20-4376-92F4-8C0BBA45BB07}" type="pres">
      <dgm:prSet presAssocID="{11AB87C6-63C7-4694-BBCF-A4F752ABA44D}" presName="rootComposite" presStyleCnt="0"/>
      <dgm:spPr/>
    </dgm:pt>
    <dgm:pt modelId="{D76FE3B3-B9E4-46AD-B92D-AC650E16FDC0}" type="pres">
      <dgm:prSet presAssocID="{11AB87C6-63C7-4694-BBCF-A4F752ABA44D}" presName="rootText" presStyleLbl="node2" presStyleIdx="1" presStyleCnt="3">
        <dgm:presLayoutVars>
          <dgm:chPref val="3"/>
        </dgm:presLayoutVars>
      </dgm:prSet>
      <dgm:spPr/>
    </dgm:pt>
    <dgm:pt modelId="{A20A808F-E3C8-456E-A65B-128F0D4274E3}" type="pres">
      <dgm:prSet presAssocID="{11AB87C6-63C7-4694-BBCF-A4F752ABA44D}" presName="rootConnector" presStyleLbl="node2" presStyleIdx="1" presStyleCnt="3"/>
      <dgm:spPr/>
    </dgm:pt>
    <dgm:pt modelId="{55D29A53-C66E-4517-81D5-C2B857A45AC0}" type="pres">
      <dgm:prSet presAssocID="{11AB87C6-63C7-4694-BBCF-A4F752ABA44D}" presName="hierChild4" presStyleCnt="0"/>
      <dgm:spPr/>
    </dgm:pt>
    <dgm:pt modelId="{971C9335-2728-4876-A7F3-520546692188}" type="pres">
      <dgm:prSet presAssocID="{11AB87C6-63C7-4694-BBCF-A4F752ABA44D}" presName="hierChild5" presStyleCnt="0"/>
      <dgm:spPr/>
    </dgm:pt>
    <dgm:pt modelId="{53B564F8-0DED-491A-B4AB-724E1FD0DCC2}" type="pres">
      <dgm:prSet presAssocID="{2A2D7ED9-2E26-4FBA-9682-182DDCCBB17D}" presName="Name37" presStyleLbl="parChTrans1D2" presStyleIdx="2" presStyleCnt="3"/>
      <dgm:spPr/>
    </dgm:pt>
    <dgm:pt modelId="{01CEA7BB-3335-4FC7-A073-7C040321B86A}" type="pres">
      <dgm:prSet presAssocID="{02C458CF-3F04-49F4-A033-8366FD825026}" presName="hierRoot2" presStyleCnt="0">
        <dgm:presLayoutVars>
          <dgm:hierBranch val="init"/>
        </dgm:presLayoutVars>
      </dgm:prSet>
      <dgm:spPr/>
    </dgm:pt>
    <dgm:pt modelId="{D281C554-C29A-4126-9FE0-2C70DF30FEEE}" type="pres">
      <dgm:prSet presAssocID="{02C458CF-3F04-49F4-A033-8366FD825026}" presName="rootComposite" presStyleCnt="0"/>
      <dgm:spPr/>
    </dgm:pt>
    <dgm:pt modelId="{F97A46AB-B7FC-4240-8F5D-7321CBF2673E}" type="pres">
      <dgm:prSet presAssocID="{02C458CF-3F04-49F4-A033-8366FD825026}" presName="rootText" presStyleLbl="node2" presStyleIdx="2" presStyleCnt="3">
        <dgm:presLayoutVars>
          <dgm:chPref val="3"/>
        </dgm:presLayoutVars>
      </dgm:prSet>
      <dgm:spPr/>
    </dgm:pt>
    <dgm:pt modelId="{D4C6E893-E959-4D97-AA2A-F418631938CF}" type="pres">
      <dgm:prSet presAssocID="{02C458CF-3F04-49F4-A033-8366FD825026}" presName="rootConnector" presStyleLbl="node2" presStyleIdx="2" presStyleCnt="3"/>
      <dgm:spPr/>
    </dgm:pt>
    <dgm:pt modelId="{5F857FDB-A278-44CD-A97B-FCEFDABD4CDF}" type="pres">
      <dgm:prSet presAssocID="{02C458CF-3F04-49F4-A033-8366FD825026}" presName="hierChild4" presStyleCnt="0"/>
      <dgm:spPr/>
    </dgm:pt>
    <dgm:pt modelId="{695173E6-7CC0-4C4C-9A79-2CA4CE3EFA7F}" type="pres">
      <dgm:prSet presAssocID="{02C458CF-3F04-49F4-A033-8366FD825026}" presName="hierChild5" presStyleCnt="0"/>
      <dgm:spPr/>
    </dgm:pt>
    <dgm:pt modelId="{DA85804F-9835-44C0-A923-1AEDD28CBCF3}" type="pres">
      <dgm:prSet presAssocID="{A4CD2AA6-1EBA-4E76-B23A-EA6FE20A8DE6}" presName="hierChild3" presStyleCnt="0"/>
      <dgm:spPr/>
    </dgm:pt>
  </dgm:ptLst>
  <dgm:cxnLst>
    <dgm:cxn modelId="{A6936D0D-A39D-4ED9-8AFA-C065A4E7A5E2}" type="presOf" srcId="{11AB87C6-63C7-4694-BBCF-A4F752ABA44D}" destId="{A20A808F-E3C8-456E-A65B-128F0D4274E3}" srcOrd="1" destOrd="0" presId="urn:microsoft.com/office/officeart/2005/8/layout/orgChart1"/>
    <dgm:cxn modelId="{598B0714-2181-4E02-9486-6E99EAB357A7}" type="presOf" srcId="{02C458CF-3F04-49F4-A033-8366FD825026}" destId="{D4C6E893-E959-4D97-AA2A-F418631938CF}" srcOrd="1" destOrd="0" presId="urn:microsoft.com/office/officeart/2005/8/layout/orgChart1"/>
    <dgm:cxn modelId="{8C7A5D17-AE88-48D9-A36A-7DA93074AB42}" type="presOf" srcId="{F1DCBB13-7829-4C17-ADD3-51A1BA745E52}" destId="{48CD0A8C-42CA-421F-B0C4-7D9DFC418018}" srcOrd="0" destOrd="0" presId="urn:microsoft.com/office/officeart/2005/8/layout/orgChart1"/>
    <dgm:cxn modelId="{2663B32E-BCA3-4AFA-9A07-57B0C8610F6D}" type="presOf" srcId="{A4CD2AA6-1EBA-4E76-B23A-EA6FE20A8DE6}" destId="{D4B659F4-4760-4A64-A45E-532AA603BC6C}" srcOrd="0" destOrd="0" presId="urn:microsoft.com/office/officeart/2005/8/layout/orgChart1"/>
    <dgm:cxn modelId="{4824A130-BD88-4214-BB84-CA90EBCEDCA6}" type="presOf" srcId="{CDAD91C4-3992-4634-BB8B-9BC94A6DE9C7}" destId="{4BC0C723-6037-4E89-A2E0-1E42387EB303}" srcOrd="0" destOrd="0" presId="urn:microsoft.com/office/officeart/2005/8/layout/orgChart1"/>
    <dgm:cxn modelId="{52EEAE38-EA93-4883-B757-997769A7F758}" srcId="{F1DCBB13-7829-4C17-ADD3-51A1BA745E52}" destId="{A4CD2AA6-1EBA-4E76-B23A-EA6FE20A8DE6}" srcOrd="1" destOrd="0" parTransId="{9F585CD6-59D5-4B01-8D8C-E22173CC2AAF}" sibTransId="{641AEFA2-F722-46A7-B0B0-4864DFA818BA}"/>
    <dgm:cxn modelId="{E12C993D-AC5E-4070-B3FB-402F08766601}" type="presOf" srcId="{5E875A18-9722-477B-8BEC-027E97E74D0C}" destId="{3DE1DFB5-A98A-4C1F-88DE-3C131DAF9D91}" srcOrd="0" destOrd="0" presId="urn:microsoft.com/office/officeart/2005/8/layout/orgChart1"/>
    <dgm:cxn modelId="{6C106C5C-9425-4C6C-A05A-07A665DF78F6}" type="presOf" srcId="{02C458CF-3F04-49F4-A033-8366FD825026}" destId="{F97A46AB-B7FC-4240-8F5D-7321CBF2673E}" srcOrd="0" destOrd="0" presId="urn:microsoft.com/office/officeart/2005/8/layout/orgChart1"/>
    <dgm:cxn modelId="{F54B045E-439E-4371-B9AD-DA7C0C3B57C2}" type="presOf" srcId="{CDAD91C4-3992-4634-BB8B-9BC94A6DE9C7}" destId="{AB2B2648-D081-4E32-9848-5B66B5C3761A}" srcOrd="1" destOrd="0" presId="urn:microsoft.com/office/officeart/2005/8/layout/orgChart1"/>
    <dgm:cxn modelId="{16F55B4A-BE85-47E9-8855-BE8CF5F988A3}" type="presOf" srcId="{11AB87C6-63C7-4694-BBCF-A4F752ABA44D}" destId="{D76FE3B3-B9E4-46AD-B92D-AC650E16FDC0}" srcOrd="0" destOrd="0" presId="urn:microsoft.com/office/officeart/2005/8/layout/orgChart1"/>
    <dgm:cxn modelId="{AA3C5E6C-31D5-42B4-929F-893AF947D165}" srcId="{A4CD2AA6-1EBA-4E76-B23A-EA6FE20A8DE6}" destId="{11AB87C6-63C7-4694-BBCF-A4F752ABA44D}" srcOrd="1" destOrd="0" parTransId="{5F315D68-12F4-4E4E-B524-229EB4A9D61F}" sibTransId="{F75633EB-55DC-4CF1-9867-33C79329AA73}"/>
    <dgm:cxn modelId="{D92E55A1-17CE-4143-A0E9-003D66932C49}" srcId="{A4CD2AA6-1EBA-4E76-B23A-EA6FE20A8DE6}" destId="{02C458CF-3F04-49F4-A033-8366FD825026}" srcOrd="2" destOrd="0" parTransId="{2A2D7ED9-2E26-4FBA-9682-182DDCCBB17D}" sibTransId="{F6128454-771B-4A72-9A9D-8E1573658486}"/>
    <dgm:cxn modelId="{B4A0C4AF-2B48-46D7-8861-9F4F49A6CC09}" type="presOf" srcId="{5E875A18-9722-477B-8BEC-027E97E74D0C}" destId="{7538CCCB-10C4-497F-ACF2-93F12A54E6C4}" srcOrd="1" destOrd="0" presId="urn:microsoft.com/office/officeart/2005/8/layout/orgChart1"/>
    <dgm:cxn modelId="{C43906B4-34F3-4714-805B-35BF5C422019}" srcId="{F1DCBB13-7829-4C17-ADD3-51A1BA745E52}" destId="{CDAD91C4-3992-4634-BB8B-9BC94A6DE9C7}" srcOrd="0" destOrd="0" parTransId="{95C45F3F-329F-42C1-A35F-3DC6F9D5E5FE}" sibTransId="{602057F6-D811-474B-8052-121566950AFE}"/>
    <dgm:cxn modelId="{0FA42DB5-3B3F-41C3-A566-691A86285D92}" type="presOf" srcId="{0B0FDC35-44E7-40BF-AD0A-4742E33C406E}" destId="{32DEEAF7-11C2-4B85-BE46-D4401C331D62}" srcOrd="0" destOrd="0" presId="urn:microsoft.com/office/officeart/2005/8/layout/orgChart1"/>
    <dgm:cxn modelId="{FA7ACCB6-7C3E-4B6A-B498-D62EC18B487E}" srcId="{A4CD2AA6-1EBA-4E76-B23A-EA6FE20A8DE6}" destId="{5E875A18-9722-477B-8BEC-027E97E74D0C}" srcOrd="0" destOrd="0" parTransId="{0B0FDC35-44E7-40BF-AD0A-4742E33C406E}" sibTransId="{938D7336-719A-46A2-B57A-CE9B42484900}"/>
    <dgm:cxn modelId="{2B5542D4-4870-4AE5-9D0E-386F8CD8AD17}" type="presOf" srcId="{A4CD2AA6-1EBA-4E76-B23A-EA6FE20A8DE6}" destId="{74802637-E070-4C7C-AB50-CF5A873EAEBE}" srcOrd="1" destOrd="0" presId="urn:microsoft.com/office/officeart/2005/8/layout/orgChart1"/>
    <dgm:cxn modelId="{1183A5DF-EED8-4604-87C8-E4DDCFEC5A7E}" type="presOf" srcId="{2A2D7ED9-2E26-4FBA-9682-182DDCCBB17D}" destId="{53B564F8-0DED-491A-B4AB-724E1FD0DCC2}" srcOrd="0" destOrd="0" presId="urn:microsoft.com/office/officeart/2005/8/layout/orgChart1"/>
    <dgm:cxn modelId="{5D71D7EE-0809-471E-9E8A-4BECF67C4AA1}" type="presOf" srcId="{5F315D68-12F4-4E4E-B524-229EB4A9D61F}" destId="{DA709DF5-E3C7-487D-BF25-EC9FEB453E1F}" srcOrd="0" destOrd="0" presId="urn:microsoft.com/office/officeart/2005/8/layout/orgChart1"/>
    <dgm:cxn modelId="{D89D619E-9484-4AE7-B349-2FEF28C062F1}" type="presParOf" srcId="{48CD0A8C-42CA-421F-B0C4-7D9DFC418018}" destId="{FCB81343-D87D-43F3-99E8-9769E2ADDB5A}" srcOrd="0" destOrd="0" presId="urn:microsoft.com/office/officeart/2005/8/layout/orgChart1"/>
    <dgm:cxn modelId="{DDFB971F-3D21-4905-A1D5-8D6A10A6D524}" type="presParOf" srcId="{FCB81343-D87D-43F3-99E8-9769E2ADDB5A}" destId="{FBBF25E2-BD00-458A-88C2-2F9A053F1B55}" srcOrd="0" destOrd="0" presId="urn:microsoft.com/office/officeart/2005/8/layout/orgChart1"/>
    <dgm:cxn modelId="{A9FEC534-D14B-4EFD-B13D-B3671BC0C3A2}" type="presParOf" srcId="{FBBF25E2-BD00-458A-88C2-2F9A053F1B55}" destId="{4BC0C723-6037-4E89-A2E0-1E42387EB303}" srcOrd="0" destOrd="0" presId="urn:microsoft.com/office/officeart/2005/8/layout/orgChart1"/>
    <dgm:cxn modelId="{733832A0-B861-45FD-9ADA-CCB6BBC34590}" type="presParOf" srcId="{FBBF25E2-BD00-458A-88C2-2F9A053F1B55}" destId="{AB2B2648-D081-4E32-9848-5B66B5C3761A}" srcOrd="1" destOrd="0" presId="urn:microsoft.com/office/officeart/2005/8/layout/orgChart1"/>
    <dgm:cxn modelId="{B3AE58F0-DF81-4BB7-96CD-E7AB69FADB40}" type="presParOf" srcId="{FCB81343-D87D-43F3-99E8-9769E2ADDB5A}" destId="{5D0442F4-618C-4625-B136-EE3C5D2AD1B8}" srcOrd="1" destOrd="0" presId="urn:microsoft.com/office/officeart/2005/8/layout/orgChart1"/>
    <dgm:cxn modelId="{5ED85556-7320-4007-AB23-A4D10612CB59}" type="presParOf" srcId="{FCB81343-D87D-43F3-99E8-9769E2ADDB5A}" destId="{3BF83682-186E-4CB6-AFF0-CB41F6966D95}" srcOrd="2" destOrd="0" presId="urn:microsoft.com/office/officeart/2005/8/layout/orgChart1"/>
    <dgm:cxn modelId="{7243330E-7C56-47B9-A49A-30F11E0B00A5}" type="presParOf" srcId="{48CD0A8C-42CA-421F-B0C4-7D9DFC418018}" destId="{E38D4761-3EDD-4F6A-BA1E-02E5FEF34C80}" srcOrd="1" destOrd="0" presId="urn:microsoft.com/office/officeart/2005/8/layout/orgChart1"/>
    <dgm:cxn modelId="{6C4626E0-AA26-4E82-86D8-9521C82074B4}" type="presParOf" srcId="{E38D4761-3EDD-4F6A-BA1E-02E5FEF34C80}" destId="{73696DE9-DA63-4EC0-90E4-60F179A92ADB}" srcOrd="0" destOrd="0" presId="urn:microsoft.com/office/officeart/2005/8/layout/orgChart1"/>
    <dgm:cxn modelId="{D848E246-6A2D-40F5-9E19-178C4614AF31}" type="presParOf" srcId="{73696DE9-DA63-4EC0-90E4-60F179A92ADB}" destId="{D4B659F4-4760-4A64-A45E-532AA603BC6C}" srcOrd="0" destOrd="0" presId="urn:microsoft.com/office/officeart/2005/8/layout/orgChart1"/>
    <dgm:cxn modelId="{F10C420E-BEFC-4319-A126-BF7912CF77A1}" type="presParOf" srcId="{73696DE9-DA63-4EC0-90E4-60F179A92ADB}" destId="{74802637-E070-4C7C-AB50-CF5A873EAEBE}" srcOrd="1" destOrd="0" presId="urn:microsoft.com/office/officeart/2005/8/layout/orgChart1"/>
    <dgm:cxn modelId="{066F7F81-BBEB-4C99-A796-A881BA799463}" type="presParOf" srcId="{E38D4761-3EDD-4F6A-BA1E-02E5FEF34C80}" destId="{B1E328FB-F8FA-4BB5-8907-2DBBBAAE3AA2}" srcOrd="1" destOrd="0" presId="urn:microsoft.com/office/officeart/2005/8/layout/orgChart1"/>
    <dgm:cxn modelId="{42D7366C-9D63-411E-8202-BEF03E1A37BB}" type="presParOf" srcId="{B1E328FB-F8FA-4BB5-8907-2DBBBAAE3AA2}" destId="{32DEEAF7-11C2-4B85-BE46-D4401C331D62}" srcOrd="0" destOrd="0" presId="urn:microsoft.com/office/officeart/2005/8/layout/orgChart1"/>
    <dgm:cxn modelId="{567A2CD6-7CF6-4FEB-83B5-0FA3F8F299C4}" type="presParOf" srcId="{B1E328FB-F8FA-4BB5-8907-2DBBBAAE3AA2}" destId="{9F977F80-10DE-4D31-AAD2-876DB61EB5A0}" srcOrd="1" destOrd="0" presId="urn:microsoft.com/office/officeart/2005/8/layout/orgChart1"/>
    <dgm:cxn modelId="{E5220A5A-726B-4EDA-A700-9479B8BEEAE0}" type="presParOf" srcId="{9F977F80-10DE-4D31-AAD2-876DB61EB5A0}" destId="{EBA6FE0F-2311-42B2-83C5-3F97AE7132F6}" srcOrd="0" destOrd="0" presId="urn:microsoft.com/office/officeart/2005/8/layout/orgChart1"/>
    <dgm:cxn modelId="{C7A7B9C4-47B6-496D-B7E8-04C622EBCEA0}" type="presParOf" srcId="{EBA6FE0F-2311-42B2-83C5-3F97AE7132F6}" destId="{3DE1DFB5-A98A-4C1F-88DE-3C131DAF9D91}" srcOrd="0" destOrd="0" presId="urn:microsoft.com/office/officeart/2005/8/layout/orgChart1"/>
    <dgm:cxn modelId="{DF21E35B-E50E-4D43-A141-F69907D06A7A}" type="presParOf" srcId="{EBA6FE0F-2311-42B2-83C5-3F97AE7132F6}" destId="{7538CCCB-10C4-497F-ACF2-93F12A54E6C4}" srcOrd="1" destOrd="0" presId="urn:microsoft.com/office/officeart/2005/8/layout/orgChart1"/>
    <dgm:cxn modelId="{D851CF41-BF82-49B7-8DCF-6F6A1F079CDB}" type="presParOf" srcId="{9F977F80-10DE-4D31-AAD2-876DB61EB5A0}" destId="{B3E719DD-671F-434E-BA46-77715E0AF3EE}" srcOrd="1" destOrd="0" presId="urn:microsoft.com/office/officeart/2005/8/layout/orgChart1"/>
    <dgm:cxn modelId="{437862D3-1CD0-40B7-AD95-F7EA6DF5B71D}" type="presParOf" srcId="{9F977F80-10DE-4D31-AAD2-876DB61EB5A0}" destId="{ADB4A63D-7C1D-4D15-96B5-39F756544970}" srcOrd="2" destOrd="0" presId="urn:microsoft.com/office/officeart/2005/8/layout/orgChart1"/>
    <dgm:cxn modelId="{CC3E869F-A549-43C2-98DE-15DB58E48F65}" type="presParOf" srcId="{B1E328FB-F8FA-4BB5-8907-2DBBBAAE3AA2}" destId="{DA709DF5-E3C7-487D-BF25-EC9FEB453E1F}" srcOrd="2" destOrd="0" presId="urn:microsoft.com/office/officeart/2005/8/layout/orgChart1"/>
    <dgm:cxn modelId="{C07F88D5-3E46-486F-B9C8-C95EE194A27D}" type="presParOf" srcId="{B1E328FB-F8FA-4BB5-8907-2DBBBAAE3AA2}" destId="{00B3CD96-1286-49BE-B6F3-4933CCC48C33}" srcOrd="3" destOrd="0" presId="urn:microsoft.com/office/officeart/2005/8/layout/orgChart1"/>
    <dgm:cxn modelId="{CD7252FC-173B-4605-9F8C-B3A86E336061}" type="presParOf" srcId="{00B3CD96-1286-49BE-B6F3-4933CCC48C33}" destId="{BA5BD083-0C20-4376-92F4-8C0BBA45BB07}" srcOrd="0" destOrd="0" presId="urn:microsoft.com/office/officeart/2005/8/layout/orgChart1"/>
    <dgm:cxn modelId="{5161CBA5-3489-42E6-BD8E-FD1CE56403DC}" type="presParOf" srcId="{BA5BD083-0C20-4376-92F4-8C0BBA45BB07}" destId="{D76FE3B3-B9E4-46AD-B92D-AC650E16FDC0}" srcOrd="0" destOrd="0" presId="urn:microsoft.com/office/officeart/2005/8/layout/orgChart1"/>
    <dgm:cxn modelId="{DFC92D26-6940-40D3-A58E-3EBE4D5D3974}" type="presParOf" srcId="{BA5BD083-0C20-4376-92F4-8C0BBA45BB07}" destId="{A20A808F-E3C8-456E-A65B-128F0D4274E3}" srcOrd="1" destOrd="0" presId="urn:microsoft.com/office/officeart/2005/8/layout/orgChart1"/>
    <dgm:cxn modelId="{8F381C25-6F3C-44B2-98B6-A5D96A4B4E10}" type="presParOf" srcId="{00B3CD96-1286-49BE-B6F3-4933CCC48C33}" destId="{55D29A53-C66E-4517-81D5-C2B857A45AC0}" srcOrd="1" destOrd="0" presId="urn:microsoft.com/office/officeart/2005/8/layout/orgChart1"/>
    <dgm:cxn modelId="{6F5D4F87-267C-4402-979E-4D8034CD1740}" type="presParOf" srcId="{00B3CD96-1286-49BE-B6F3-4933CCC48C33}" destId="{971C9335-2728-4876-A7F3-520546692188}" srcOrd="2" destOrd="0" presId="urn:microsoft.com/office/officeart/2005/8/layout/orgChart1"/>
    <dgm:cxn modelId="{B4061442-2D11-43B4-B8B2-F077183AB3F8}" type="presParOf" srcId="{B1E328FB-F8FA-4BB5-8907-2DBBBAAE3AA2}" destId="{53B564F8-0DED-491A-B4AB-724E1FD0DCC2}" srcOrd="4" destOrd="0" presId="urn:microsoft.com/office/officeart/2005/8/layout/orgChart1"/>
    <dgm:cxn modelId="{C262192E-5BF0-4761-A290-C0B463F3CC69}" type="presParOf" srcId="{B1E328FB-F8FA-4BB5-8907-2DBBBAAE3AA2}" destId="{01CEA7BB-3335-4FC7-A073-7C040321B86A}" srcOrd="5" destOrd="0" presId="urn:microsoft.com/office/officeart/2005/8/layout/orgChart1"/>
    <dgm:cxn modelId="{D3F8E28D-5A28-463A-92F7-138DE8BF7F62}" type="presParOf" srcId="{01CEA7BB-3335-4FC7-A073-7C040321B86A}" destId="{D281C554-C29A-4126-9FE0-2C70DF30FEEE}" srcOrd="0" destOrd="0" presId="urn:microsoft.com/office/officeart/2005/8/layout/orgChart1"/>
    <dgm:cxn modelId="{93553FD9-6A6A-42F8-A429-291498863A79}" type="presParOf" srcId="{D281C554-C29A-4126-9FE0-2C70DF30FEEE}" destId="{F97A46AB-B7FC-4240-8F5D-7321CBF2673E}" srcOrd="0" destOrd="0" presId="urn:microsoft.com/office/officeart/2005/8/layout/orgChart1"/>
    <dgm:cxn modelId="{44B6599F-3E07-4477-9D77-E1CB69F3BC2B}" type="presParOf" srcId="{D281C554-C29A-4126-9FE0-2C70DF30FEEE}" destId="{D4C6E893-E959-4D97-AA2A-F418631938CF}" srcOrd="1" destOrd="0" presId="urn:microsoft.com/office/officeart/2005/8/layout/orgChart1"/>
    <dgm:cxn modelId="{D7388846-64E8-49D6-B026-915F828C740D}" type="presParOf" srcId="{01CEA7BB-3335-4FC7-A073-7C040321B86A}" destId="{5F857FDB-A278-44CD-A97B-FCEFDABD4CDF}" srcOrd="1" destOrd="0" presId="urn:microsoft.com/office/officeart/2005/8/layout/orgChart1"/>
    <dgm:cxn modelId="{15EF7B60-E23E-492E-9168-AD9342F6B1BE}" type="presParOf" srcId="{01CEA7BB-3335-4FC7-A073-7C040321B86A}" destId="{695173E6-7CC0-4C4C-9A79-2CA4CE3EFA7F}" srcOrd="2" destOrd="0" presId="urn:microsoft.com/office/officeart/2005/8/layout/orgChart1"/>
    <dgm:cxn modelId="{40714726-339C-43C0-8BC1-713FE40D409E}" type="presParOf" srcId="{E38D4761-3EDD-4F6A-BA1E-02E5FEF34C80}" destId="{DA85804F-9835-44C0-A923-1AEDD28CBCF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32B723A-F16F-4AC6-8F17-58D4C7F739F4}" type="doc">
      <dgm:prSet loTypeId="urn:microsoft.com/office/officeart/2005/8/layout/cycle8" loCatId="cycle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A713C7EC-D8B0-4186-ACFB-052AF895A6EB}">
      <dgm:prSet/>
      <dgm:spPr/>
      <dgm:t>
        <a:bodyPr/>
        <a:lstStyle/>
        <a:p>
          <a:r>
            <a:rPr lang="fi-FI"/>
            <a:t>Kestävyys </a:t>
          </a:r>
        </a:p>
      </dgm:t>
    </dgm:pt>
    <dgm:pt modelId="{D6BE7897-1E49-4A71-9AF1-71D146FC0124}" type="parTrans" cxnId="{77B9B314-A9F5-4B2B-AC95-1F254240A51E}">
      <dgm:prSet/>
      <dgm:spPr/>
      <dgm:t>
        <a:bodyPr/>
        <a:lstStyle/>
        <a:p>
          <a:endParaRPr lang="fi-FI"/>
        </a:p>
      </dgm:t>
    </dgm:pt>
    <dgm:pt modelId="{D2FFC05C-B8B0-4B40-92C9-43AF5C0FDE5F}" type="sibTrans" cxnId="{77B9B314-A9F5-4B2B-AC95-1F254240A51E}">
      <dgm:prSet/>
      <dgm:spPr/>
      <dgm:t>
        <a:bodyPr/>
        <a:lstStyle/>
        <a:p>
          <a:endParaRPr lang="fi-FI"/>
        </a:p>
      </dgm:t>
    </dgm:pt>
    <dgm:pt modelId="{4AD93006-03EB-4371-869F-3E913CD17176}">
      <dgm:prSet/>
      <dgm:spPr/>
      <dgm:t>
        <a:bodyPr/>
        <a:lstStyle/>
        <a:p>
          <a:r>
            <a:rPr lang="fi-FI"/>
            <a:t>Kasvun rajat </a:t>
          </a:r>
        </a:p>
      </dgm:t>
    </dgm:pt>
    <dgm:pt modelId="{CA75EC07-FC5E-4DEB-9733-09ADCC32941A}" type="parTrans" cxnId="{73DFE038-7BF5-4953-9140-E11EE72F3D80}">
      <dgm:prSet/>
      <dgm:spPr/>
      <dgm:t>
        <a:bodyPr/>
        <a:lstStyle/>
        <a:p>
          <a:endParaRPr lang="fi-FI"/>
        </a:p>
      </dgm:t>
    </dgm:pt>
    <dgm:pt modelId="{21428390-B8F9-4262-A5C5-DBFBCC823686}" type="sibTrans" cxnId="{73DFE038-7BF5-4953-9140-E11EE72F3D80}">
      <dgm:prSet/>
      <dgm:spPr/>
      <dgm:t>
        <a:bodyPr/>
        <a:lstStyle/>
        <a:p>
          <a:endParaRPr lang="fi-FI"/>
        </a:p>
      </dgm:t>
    </dgm:pt>
    <dgm:pt modelId="{C486BFB7-2F8B-4241-9B79-0B26E9D18CE7}">
      <dgm:prSet/>
      <dgm:spPr/>
      <dgm:t>
        <a:bodyPr/>
        <a:lstStyle/>
        <a:p>
          <a:r>
            <a:rPr lang="fi-FI"/>
            <a:t>Kestävyyttä teknologialla / luopumalla kasvusta (esim. omavaraistaloudessa) </a:t>
          </a:r>
        </a:p>
      </dgm:t>
    </dgm:pt>
    <dgm:pt modelId="{1F57A96F-017A-4233-A373-51272690BC67}" type="parTrans" cxnId="{77960297-AD74-462F-9142-A1270C6C40E8}">
      <dgm:prSet/>
      <dgm:spPr/>
      <dgm:t>
        <a:bodyPr/>
        <a:lstStyle/>
        <a:p>
          <a:endParaRPr lang="fi-FI"/>
        </a:p>
      </dgm:t>
    </dgm:pt>
    <dgm:pt modelId="{662ED01D-BBFB-4B1F-B8E7-B9C54D95BBFA}" type="sibTrans" cxnId="{77960297-AD74-462F-9142-A1270C6C40E8}">
      <dgm:prSet/>
      <dgm:spPr/>
      <dgm:t>
        <a:bodyPr/>
        <a:lstStyle/>
        <a:p>
          <a:endParaRPr lang="fi-FI"/>
        </a:p>
      </dgm:t>
    </dgm:pt>
    <dgm:pt modelId="{8EC5F6CF-26DA-4759-AEAA-C940CC0BDFBD}">
      <dgm:prSet/>
      <dgm:spPr/>
      <dgm:t>
        <a:bodyPr/>
        <a:lstStyle/>
        <a:p>
          <a:r>
            <a:rPr lang="fi-FI"/>
            <a:t>Tehokkuus </a:t>
          </a:r>
        </a:p>
      </dgm:t>
    </dgm:pt>
    <dgm:pt modelId="{509895CA-DBAF-48D6-8A1D-1A0BD6C24754}" type="parTrans" cxnId="{DB453ADB-5E12-417C-BB5C-792C9927FA02}">
      <dgm:prSet/>
      <dgm:spPr/>
      <dgm:t>
        <a:bodyPr/>
        <a:lstStyle/>
        <a:p>
          <a:endParaRPr lang="fi-FI"/>
        </a:p>
      </dgm:t>
    </dgm:pt>
    <dgm:pt modelId="{B353F0E5-9F15-44B2-8B1C-CB465A531769}" type="sibTrans" cxnId="{DB453ADB-5E12-417C-BB5C-792C9927FA02}">
      <dgm:prSet/>
      <dgm:spPr/>
      <dgm:t>
        <a:bodyPr/>
        <a:lstStyle/>
        <a:p>
          <a:endParaRPr lang="fi-FI"/>
        </a:p>
      </dgm:t>
    </dgm:pt>
    <dgm:pt modelId="{D57F9004-75E9-48B9-A700-C2D648AF117F}">
      <dgm:prSet/>
      <dgm:spPr/>
      <dgm:t>
        <a:bodyPr/>
        <a:lstStyle/>
        <a:p>
          <a:r>
            <a:rPr lang="fi-FI"/>
            <a:t>Kasvu: velanotto </a:t>
          </a:r>
        </a:p>
      </dgm:t>
    </dgm:pt>
    <dgm:pt modelId="{C720DD24-07C6-4EB2-AE5E-172D7F2FB232}" type="parTrans" cxnId="{66B6580A-2486-49C4-B545-B3DF08E219AE}">
      <dgm:prSet/>
      <dgm:spPr/>
      <dgm:t>
        <a:bodyPr/>
        <a:lstStyle/>
        <a:p>
          <a:endParaRPr lang="fi-FI"/>
        </a:p>
      </dgm:t>
    </dgm:pt>
    <dgm:pt modelId="{AFF89BBF-F581-4377-84ED-DB4212976818}" type="sibTrans" cxnId="{66B6580A-2486-49C4-B545-B3DF08E219AE}">
      <dgm:prSet/>
      <dgm:spPr/>
      <dgm:t>
        <a:bodyPr/>
        <a:lstStyle/>
        <a:p>
          <a:endParaRPr lang="fi-FI"/>
        </a:p>
      </dgm:t>
    </dgm:pt>
    <dgm:pt modelId="{53EB0EBC-4A1E-4A85-ADAD-84FCE6D1860A}">
      <dgm:prSet/>
      <dgm:spPr/>
      <dgm:t>
        <a:bodyPr/>
        <a:lstStyle/>
        <a:p>
          <a:r>
            <a:rPr lang="fi-FI"/>
            <a:t>Kasvun merkitys kapitalismissa</a:t>
          </a:r>
        </a:p>
      </dgm:t>
    </dgm:pt>
    <dgm:pt modelId="{41D26B19-5909-42C7-A947-62B8E0845645}" type="parTrans" cxnId="{909CEF49-6D50-4488-8FFB-19693241EA84}">
      <dgm:prSet/>
      <dgm:spPr/>
      <dgm:t>
        <a:bodyPr/>
        <a:lstStyle/>
        <a:p>
          <a:endParaRPr lang="fi-FI"/>
        </a:p>
      </dgm:t>
    </dgm:pt>
    <dgm:pt modelId="{D40C520F-4C47-4271-A540-BAFC7820CC32}" type="sibTrans" cxnId="{909CEF49-6D50-4488-8FFB-19693241EA84}">
      <dgm:prSet/>
      <dgm:spPr/>
      <dgm:t>
        <a:bodyPr/>
        <a:lstStyle/>
        <a:p>
          <a:endParaRPr lang="fi-FI"/>
        </a:p>
      </dgm:t>
    </dgm:pt>
    <dgm:pt modelId="{AC32D0CC-81D2-4C14-974F-BAC48C27335F}">
      <dgm:prSet/>
      <dgm:spPr/>
      <dgm:t>
        <a:bodyPr/>
        <a:lstStyle/>
        <a:p>
          <a:r>
            <a:rPr lang="fi-FI"/>
            <a:t>Sijoittajansuoja </a:t>
          </a:r>
        </a:p>
      </dgm:t>
    </dgm:pt>
    <dgm:pt modelId="{A4CDF5FD-1A38-4FFE-BA91-20E2F90038D5}" type="parTrans" cxnId="{61845598-1824-462E-A3B8-190BEB3D1AF8}">
      <dgm:prSet/>
      <dgm:spPr/>
      <dgm:t>
        <a:bodyPr/>
        <a:lstStyle/>
        <a:p>
          <a:endParaRPr lang="fi-FI"/>
        </a:p>
      </dgm:t>
    </dgm:pt>
    <dgm:pt modelId="{5A4C379E-75C2-4921-A826-A73F08C7292F}" type="sibTrans" cxnId="{61845598-1824-462E-A3B8-190BEB3D1AF8}">
      <dgm:prSet/>
      <dgm:spPr/>
      <dgm:t>
        <a:bodyPr/>
        <a:lstStyle/>
        <a:p>
          <a:endParaRPr lang="fi-FI"/>
        </a:p>
      </dgm:t>
    </dgm:pt>
    <dgm:pt modelId="{EFFFF165-B1C2-4824-96FA-392BEF7EA277}" type="pres">
      <dgm:prSet presAssocID="{C32B723A-F16F-4AC6-8F17-58D4C7F739F4}" presName="compositeShape" presStyleCnt="0">
        <dgm:presLayoutVars>
          <dgm:chMax val="7"/>
          <dgm:dir/>
          <dgm:resizeHandles val="exact"/>
        </dgm:presLayoutVars>
      </dgm:prSet>
      <dgm:spPr/>
    </dgm:pt>
    <dgm:pt modelId="{FF09D9FA-C3CB-404A-BDD4-AC79F3282BE9}" type="pres">
      <dgm:prSet presAssocID="{C32B723A-F16F-4AC6-8F17-58D4C7F739F4}" presName="wedge1" presStyleLbl="node1" presStyleIdx="0" presStyleCnt="3"/>
      <dgm:spPr/>
    </dgm:pt>
    <dgm:pt modelId="{2C95988B-991E-4F3B-A60B-4C595F4ADE54}" type="pres">
      <dgm:prSet presAssocID="{C32B723A-F16F-4AC6-8F17-58D4C7F739F4}" presName="dummy1a" presStyleCnt="0"/>
      <dgm:spPr/>
    </dgm:pt>
    <dgm:pt modelId="{B46DF987-16B2-4446-92F6-E6E8B7BAF99C}" type="pres">
      <dgm:prSet presAssocID="{C32B723A-F16F-4AC6-8F17-58D4C7F739F4}" presName="dummy1b" presStyleCnt="0"/>
      <dgm:spPr/>
    </dgm:pt>
    <dgm:pt modelId="{C323B361-19AA-45D1-9C22-575FCCAD509A}" type="pres">
      <dgm:prSet presAssocID="{C32B723A-F16F-4AC6-8F17-58D4C7F739F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3E8A033-4215-47AB-8F1D-B0E649325FB5}" type="pres">
      <dgm:prSet presAssocID="{C32B723A-F16F-4AC6-8F17-58D4C7F739F4}" presName="wedge2" presStyleLbl="node1" presStyleIdx="1" presStyleCnt="3"/>
      <dgm:spPr/>
    </dgm:pt>
    <dgm:pt modelId="{F738CF42-C86E-402B-8056-4B19F7554AEE}" type="pres">
      <dgm:prSet presAssocID="{C32B723A-F16F-4AC6-8F17-58D4C7F739F4}" presName="dummy2a" presStyleCnt="0"/>
      <dgm:spPr/>
    </dgm:pt>
    <dgm:pt modelId="{6C340212-42A4-4CBD-855C-DA88367FCB9B}" type="pres">
      <dgm:prSet presAssocID="{C32B723A-F16F-4AC6-8F17-58D4C7F739F4}" presName="dummy2b" presStyleCnt="0"/>
      <dgm:spPr/>
    </dgm:pt>
    <dgm:pt modelId="{D5411B91-F163-4F0B-A06A-817E10DA73F1}" type="pres">
      <dgm:prSet presAssocID="{C32B723A-F16F-4AC6-8F17-58D4C7F739F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9916143-0A07-4A8C-9555-4B07715232E9}" type="pres">
      <dgm:prSet presAssocID="{C32B723A-F16F-4AC6-8F17-58D4C7F739F4}" presName="wedge3" presStyleLbl="node1" presStyleIdx="2" presStyleCnt="3"/>
      <dgm:spPr/>
    </dgm:pt>
    <dgm:pt modelId="{535C45C6-1BA1-4890-9228-663EA51ABAB9}" type="pres">
      <dgm:prSet presAssocID="{C32B723A-F16F-4AC6-8F17-58D4C7F739F4}" presName="dummy3a" presStyleCnt="0"/>
      <dgm:spPr/>
    </dgm:pt>
    <dgm:pt modelId="{710F53A5-8ACF-4524-9C37-3078EB87F247}" type="pres">
      <dgm:prSet presAssocID="{C32B723A-F16F-4AC6-8F17-58D4C7F739F4}" presName="dummy3b" presStyleCnt="0"/>
      <dgm:spPr/>
    </dgm:pt>
    <dgm:pt modelId="{4A64F638-8142-4C89-AC47-872D4F116735}" type="pres">
      <dgm:prSet presAssocID="{C32B723A-F16F-4AC6-8F17-58D4C7F739F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F40A6217-9A09-4499-90E4-7D859344CFFC}" type="pres">
      <dgm:prSet presAssocID="{D2FFC05C-B8B0-4B40-92C9-43AF5C0FDE5F}" presName="arrowWedge1" presStyleLbl="fgSibTrans2D1" presStyleIdx="0" presStyleCnt="3"/>
      <dgm:spPr/>
    </dgm:pt>
    <dgm:pt modelId="{085BA228-FC6D-411A-A0A5-2B0887BE2C94}" type="pres">
      <dgm:prSet presAssocID="{B353F0E5-9F15-44B2-8B1C-CB465A531769}" presName="arrowWedge2" presStyleLbl="fgSibTrans2D1" presStyleIdx="1" presStyleCnt="3"/>
      <dgm:spPr/>
    </dgm:pt>
    <dgm:pt modelId="{574B0788-57B7-4F84-8438-6EEA6D570183}" type="pres">
      <dgm:prSet presAssocID="{5A4C379E-75C2-4921-A826-A73F08C7292F}" presName="arrowWedge3" presStyleLbl="fgSibTrans2D1" presStyleIdx="2" presStyleCnt="3"/>
      <dgm:spPr/>
    </dgm:pt>
  </dgm:ptLst>
  <dgm:cxnLst>
    <dgm:cxn modelId="{BB100209-13F1-49F7-8E62-EF57772DE3B1}" type="presOf" srcId="{AC32D0CC-81D2-4C14-974F-BAC48C27335F}" destId="{69916143-0A07-4A8C-9555-4B07715232E9}" srcOrd="0" destOrd="0" presId="urn:microsoft.com/office/officeart/2005/8/layout/cycle8"/>
    <dgm:cxn modelId="{66B6580A-2486-49C4-B545-B3DF08E219AE}" srcId="{8EC5F6CF-26DA-4759-AEAA-C940CC0BDFBD}" destId="{D57F9004-75E9-48B9-A700-C2D648AF117F}" srcOrd="0" destOrd="0" parTransId="{C720DD24-07C6-4EB2-AE5E-172D7F2FB232}" sibTransId="{AFF89BBF-F581-4377-84ED-DB4212976818}"/>
    <dgm:cxn modelId="{D654580B-0BC5-47FC-8546-8C4F54D54ADB}" type="presOf" srcId="{8EC5F6CF-26DA-4759-AEAA-C940CC0BDFBD}" destId="{B3E8A033-4215-47AB-8F1D-B0E649325FB5}" srcOrd="0" destOrd="0" presId="urn:microsoft.com/office/officeart/2005/8/layout/cycle8"/>
    <dgm:cxn modelId="{77B9B314-A9F5-4B2B-AC95-1F254240A51E}" srcId="{C32B723A-F16F-4AC6-8F17-58D4C7F739F4}" destId="{A713C7EC-D8B0-4186-ACFB-052AF895A6EB}" srcOrd="0" destOrd="0" parTransId="{D6BE7897-1E49-4A71-9AF1-71D146FC0124}" sibTransId="{D2FFC05C-B8B0-4B40-92C9-43AF5C0FDE5F}"/>
    <dgm:cxn modelId="{73DFE038-7BF5-4953-9140-E11EE72F3D80}" srcId="{A713C7EC-D8B0-4186-ACFB-052AF895A6EB}" destId="{4AD93006-03EB-4371-869F-3E913CD17176}" srcOrd="0" destOrd="0" parTransId="{CA75EC07-FC5E-4DEB-9733-09ADCC32941A}" sibTransId="{21428390-B8F9-4262-A5C5-DBFBCC823686}"/>
    <dgm:cxn modelId="{43AC623B-BB55-40AC-82F5-02FBD6EC058E}" type="presOf" srcId="{53EB0EBC-4A1E-4A85-ADAD-84FCE6D1860A}" destId="{D5411B91-F163-4F0B-A06A-817E10DA73F1}" srcOrd="1" destOrd="2" presId="urn:microsoft.com/office/officeart/2005/8/layout/cycle8"/>
    <dgm:cxn modelId="{491EE43F-3901-417B-860C-D1A168CD6A3E}" type="presOf" srcId="{C32B723A-F16F-4AC6-8F17-58D4C7F739F4}" destId="{EFFFF165-B1C2-4824-96FA-392BEF7EA277}" srcOrd="0" destOrd="0" presId="urn:microsoft.com/office/officeart/2005/8/layout/cycle8"/>
    <dgm:cxn modelId="{C9736D69-3DF6-4959-BF0C-76F97BC6EE71}" type="presOf" srcId="{C486BFB7-2F8B-4241-9B79-0B26E9D18CE7}" destId="{C323B361-19AA-45D1-9C22-575FCCAD509A}" srcOrd="1" destOrd="2" presId="urn:microsoft.com/office/officeart/2005/8/layout/cycle8"/>
    <dgm:cxn modelId="{909CEF49-6D50-4488-8FFB-19693241EA84}" srcId="{8EC5F6CF-26DA-4759-AEAA-C940CC0BDFBD}" destId="{53EB0EBC-4A1E-4A85-ADAD-84FCE6D1860A}" srcOrd="1" destOrd="0" parTransId="{41D26B19-5909-42C7-A947-62B8E0845645}" sibTransId="{D40C520F-4C47-4271-A540-BAFC7820CC32}"/>
    <dgm:cxn modelId="{A702BC6D-4DA5-4EC9-9800-D0D09A4E70D3}" type="presOf" srcId="{D57F9004-75E9-48B9-A700-C2D648AF117F}" destId="{B3E8A033-4215-47AB-8F1D-B0E649325FB5}" srcOrd="0" destOrd="1" presId="urn:microsoft.com/office/officeart/2005/8/layout/cycle8"/>
    <dgm:cxn modelId="{4C34327F-2235-41FD-A236-327B55AF99F8}" type="presOf" srcId="{D57F9004-75E9-48B9-A700-C2D648AF117F}" destId="{D5411B91-F163-4F0B-A06A-817E10DA73F1}" srcOrd="1" destOrd="1" presId="urn:microsoft.com/office/officeart/2005/8/layout/cycle8"/>
    <dgm:cxn modelId="{77960297-AD74-462F-9142-A1270C6C40E8}" srcId="{A713C7EC-D8B0-4186-ACFB-052AF895A6EB}" destId="{C486BFB7-2F8B-4241-9B79-0B26E9D18CE7}" srcOrd="1" destOrd="0" parTransId="{1F57A96F-017A-4233-A373-51272690BC67}" sibTransId="{662ED01D-BBFB-4B1F-B8E7-B9C54D95BBFA}"/>
    <dgm:cxn modelId="{61845598-1824-462E-A3B8-190BEB3D1AF8}" srcId="{C32B723A-F16F-4AC6-8F17-58D4C7F739F4}" destId="{AC32D0CC-81D2-4C14-974F-BAC48C27335F}" srcOrd="2" destOrd="0" parTransId="{A4CDF5FD-1A38-4FFE-BA91-20E2F90038D5}" sibTransId="{5A4C379E-75C2-4921-A826-A73F08C7292F}"/>
    <dgm:cxn modelId="{F0ACEA98-44A3-4AEA-BC10-E663C8086FE1}" type="presOf" srcId="{4AD93006-03EB-4371-869F-3E913CD17176}" destId="{FF09D9FA-C3CB-404A-BDD4-AC79F3282BE9}" srcOrd="0" destOrd="1" presId="urn:microsoft.com/office/officeart/2005/8/layout/cycle8"/>
    <dgm:cxn modelId="{F66072A3-64E2-44C4-8896-D76268D886BB}" type="presOf" srcId="{8EC5F6CF-26DA-4759-AEAA-C940CC0BDFBD}" destId="{D5411B91-F163-4F0B-A06A-817E10DA73F1}" srcOrd="1" destOrd="0" presId="urn:microsoft.com/office/officeart/2005/8/layout/cycle8"/>
    <dgm:cxn modelId="{3D7441A9-E410-410F-9145-99B9B98278E8}" type="presOf" srcId="{C486BFB7-2F8B-4241-9B79-0B26E9D18CE7}" destId="{FF09D9FA-C3CB-404A-BDD4-AC79F3282BE9}" srcOrd="0" destOrd="2" presId="urn:microsoft.com/office/officeart/2005/8/layout/cycle8"/>
    <dgm:cxn modelId="{BC099FA9-6250-4ECE-8745-C06A26CCAF7E}" type="presOf" srcId="{4AD93006-03EB-4371-869F-3E913CD17176}" destId="{C323B361-19AA-45D1-9C22-575FCCAD509A}" srcOrd="1" destOrd="1" presId="urn:microsoft.com/office/officeart/2005/8/layout/cycle8"/>
    <dgm:cxn modelId="{272F15D7-5D5C-4D3C-A859-DC3235016E67}" type="presOf" srcId="{A713C7EC-D8B0-4186-ACFB-052AF895A6EB}" destId="{FF09D9FA-C3CB-404A-BDD4-AC79F3282BE9}" srcOrd="0" destOrd="0" presId="urn:microsoft.com/office/officeart/2005/8/layout/cycle8"/>
    <dgm:cxn modelId="{DB453ADB-5E12-417C-BB5C-792C9927FA02}" srcId="{C32B723A-F16F-4AC6-8F17-58D4C7F739F4}" destId="{8EC5F6CF-26DA-4759-AEAA-C940CC0BDFBD}" srcOrd="1" destOrd="0" parTransId="{509895CA-DBAF-48D6-8A1D-1A0BD6C24754}" sibTransId="{B353F0E5-9F15-44B2-8B1C-CB465A531769}"/>
    <dgm:cxn modelId="{42F0DCDD-8EF0-4065-94BA-49C33F8246EE}" type="presOf" srcId="{AC32D0CC-81D2-4C14-974F-BAC48C27335F}" destId="{4A64F638-8142-4C89-AC47-872D4F116735}" srcOrd="1" destOrd="0" presId="urn:microsoft.com/office/officeart/2005/8/layout/cycle8"/>
    <dgm:cxn modelId="{0E9F6CDF-649B-4695-B669-3997A7538622}" type="presOf" srcId="{53EB0EBC-4A1E-4A85-ADAD-84FCE6D1860A}" destId="{B3E8A033-4215-47AB-8F1D-B0E649325FB5}" srcOrd="0" destOrd="2" presId="urn:microsoft.com/office/officeart/2005/8/layout/cycle8"/>
    <dgm:cxn modelId="{EB5C5DF7-59C8-4B5C-B79F-5AF1D331E6E3}" type="presOf" srcId="{A713C7EC-D8B0-4186-ACFB-052AF895A6EB}" destId="{C323B361-19AA-45D1-9C22-575FCCAD509A}" srcOrd="1" destOrd="0" presId="urn:microsoft.com/office/officeart/2005/8/layout/cycle8"/>
    <dgm:cxn modelId="{A881FAA5-8260-4D76-A281-8B71C38CB0C3}" type="presParOf" srcId="{EFFFF165-B1C2-4824-96FA-392BEF7EA277}" destId="{FF09D9FA-C3CB-404A-BDD4-AC79F3282BE9}" srcOrd="0" destOrd="0" presId="urn:microsoft.com/office/officeart/2005/8/layout/cycle8"/>
    <dgm:cxn modelId="{6F981AB8-7378-4B8B-8644-390EFE1F7BDB}" type="presParOf" srcId="{EFFFF165-B1C2-4824-96FA-392BEF7EA277}" destId="{2C95988B-991E-4F3B-A60B-4C595F4ADE54}" srcOrd="1" destOrd="0" presId="urn:microsoft.com/office/officeart/2005/8/layout/cycle8"/>
    <dgm:cxn modelId="{528EA642-9111-4546-89F2-CEF2D10F7E4D}" type="presParOf" srcId="{EFFFF165-B1C2-4824-96FA-392BEF7EA277}" destId="{B46DF987-16B2-4446-92F6-E6E8B7BAF99C}" srcOrd="2" destOrd="0" presId="urn:microsoft.com/office/officeart/2005/8/layout/cycle8"/>
    <dgm:cxn modelId="{894059D9-8689-40F4-93B3-726842654FA1}" type="presParOf" srcId="{EFFFF165-B1C2-4824-96FA-392BEF7EA277}" destId="{C323B361-19AA-45D1-9C22-575FCCAD509A}" srcOrd="3" destOrd="0" presId="urn:microsoft.com/office/officeart/2005/8/layout/cycle8"/>
    <dgm:cxn modelId="{97A33A08-2F12-4D24-8234-77A6357B4356}" type="presParOf" srcId="{EFFFF165-B1C2-4824-96FA-392BEF7EA277}" destId="{B3E8A033-4215-47AB-8F1D-B0E649325FB5}" srcOrd="4" destOrd="0" presId="urn:microsoft.com/office/officeart/2005/8/layout/cycle8"/>
    <dgm:cxn modelId="{76687789-9A2F-4CE8-AC0E-7403A57AA552}" type="presParOf" srcId="{EFFFF165-B1C2-4824-96FA-392BEF7EA277}" destId="{F738CF42-C86E-402B-8056-4B19F7554AEE}" srcOrd="5" destOrd="0" presId="urn:microsoft.com/office/officeart/2005/8/layout/cycle8"/>
    <dgm:cxn modelId="{771EFB3E-60AF-469C-A207-77977AF679D7}" type="presParOf" srcId="{EFFFF165-B1C2-4824-96FA-392BEF7EA277}" destId="{6C340212-42A4-4CBD-855C-DA88367FCB9B}" srcOrd="6" destOrd="0" presId="urn:microsoft.com/office/officeart/2005/8/layout/cycle8"/>
    <dgm:cxn modelId="{7E925540-65F4-4BFA-A377-9495A997D7CF}" type="presParOf" srcId="{EFFFF165-B1C2-4824-96FA-392BEF7EA277}" destId="{D5411B91-F163-4F0B-A06A-817E10DA73F1}" srcOrd="7" destOrd="0" presId="urn:microsoft.com/office/officeart/2005/8/layout/cycle8"/>
    <dgm:cxn modelId="{3EA59FB8-C666-4A4D-89DC-1183ACA54D8D}" type="presParOf" srcId="{EFFFF165-B1C2-4824-96FA-392BEF7EA277}" destId="{69916143-0A07-4A8C-9555-4B07715232E9}" srcOrd="8" destOrd="0" presId="urn:microsoft.com/office/officeart/2005/8/layout/cycle8"/>
    <dgm:cxn modelId="{B3C8A0E8-5370-4987-9211-80DB4099C0A8}" type="presParOf" srcId="{EFFFF165-B1C2-4824-96FA-392BEF7EA277}" destId="{535C45C6-1BA1-4890-9228-663EA51ABAB9}" srcOrd="9" destOrd="0" presId="urn:microsoft.com/office/officeart/2005/8/layout/cycle8"/>
    <dgm:cxn modelId="{CC9D0C26-A05A-4614-AC30-CF5F596E3FA6}" type="presParOf" srcId="{EFFFF165-B1C2-4824-96FA-392BEF7EA277}" destId="{710F53A5-8ACF-4524-9C37-3078EB87F247}" srcOrd="10" destOrd="0" presId="urn:microsoft.com/office/officeart/2005/8/layout/cycle8"/>
    <dgm:cxn modelId="{F76D4571-433A-4A7B-B226-7C8B4A91116F}" type="presParOf" srcId="{EFFFF165-B1C2-4824-96FA-392BEF7EA277}" destId="{4A64F638-8142-4C89-AC47-872D4F116735}" srcOrd="11" destOrd="0" presId="urn:microsoft.com/office/officeart/2005/8/layout/cycle8"/>
    <dgm:cxn modelId="{64DA7B08-D958-4B18-8C66-72424142DD2C}" type="presParOf" srcId="{EFFFF165-B1C2-4824-96FA-392BEF7EA277}" destId="{F40A6217-9A09-4499-90E4-7D859344CFFC}" srcOrd="12" destOrd="0" presId="urn:microsoft.com/office/officeart/2005/8/layout/cycle8"/>
    <dgm:cxn modelId="{43FDFFC1-C70F-4889-8A65-CB8B062559F9}" type="presParOf" srcId="{EFFFF165-B1C2-4824-96FA-392BEF7EA277}" destId="{085BA228-FC6D-411A-A0A5-2B0887BE2C94}" srcOrd="13" destOrd="0" presId="urn:microsoft.com/office/officeart/2005/8/layout/cycle8"/>
    <dgm:cxn modelId="{ABE0CA62-8E44-445F-B7D8-6504A12276A3}" type="presParOf" srcId="{EFFFF165-B1C2-4824-96FA-392BEF7EA277}" destId="{574B0788-57B7-4F84-8438-6EEA6D570183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C6E25A6-B4C7-4210-89C4-865D2D3E9FC5}" type="doc">
      <dgm:prSet loTypeId="urn:microsoft.com/office/officeart/2005/8/layout/balance1" loCatId="relationship" qsTypeId="urn:microsoft.com/office/officeart/2005/8/quickstyle/3d2" qsCatId="3D" csTypeId="urn:microsoft.com/office/officeart/2005/8/colors/colorful2" csCatId="colorful"/>
      <dgm:spPr/>
      <dgm:t>
        <a:bodyPr/>
        <a:lstStyle/>
        <a:p>
          <a:endParaRPr lang="fi-FI"/>
        </a:p>
      </dgm:t>
    </dgm:pt>
    <dgm:pt modelId="{68FF1345-41A7-410E-83EC-542AE5F3B49E}">
      <dgm:prSet/>
      <dgm:spPr/>
      <dgm:t>
        <a:bodyPr/>
        <a:lstStyle/>
        <a:p>
          <a:r>
            <a:rPr lang="fi-FI"/>
            <a:t>Kestävyys </a:t>
          </a:r>
        </a:p>
      </dgm:t>
    </dgm:pt>
    <dgm:pt modelId="{205CC70E-E393-4E0A-85E9-CDA801D5EE32}" type="parTrans" cxnId="{5E1E0318-6060-4588-AAE5-577A71BD9FD4}">
      <dgm:prSet/>
      <dgm:spPr/>
      <dgm:t>
        <a:bodyPr/>
        <a:lstStyle/>
        <a:p>
          <a:endParaRPr lang="fi-FI"/>
        </a:p>
      </dgm:t>
    </dgm:pt>
    <dgm:pt modelId="{376285EE-94A6-4B79-A858-66782ABBD68B}" type="sibTrans" cxnId="{5E1E0318-6060-4588-AAE5-577A71BD9FD4}">
      <dgm:prSet/>
      <dgm:spPr/>
      <dgm:t>
        <a:bodyPr/>
        <a:lstStyle/>
        <a:p>
          <a:endParaRPr lang="fi-FI"/>
        </a:p>
      </dgm:t>
    </dgm:pt>
    <dgm:pt modelId="{D626E987-DAD2-4BED-97FC-D12BC3078529}">
      <dgm:prSet/>
      <dgm:spPr/>
      <dgm:t>
        <a:bodyPr/>
        <a:lstStyle/>
        <a:p>
          <a:r>
            <a:rPr lang="fi-FI"/>
            <a:t>Implikaatiot bio- ja geosfäärissä</a:t>
          </a:r>
        </a:p>
      </dgm:t>
    </dgm:pt>
    <dgm:pt modelId="{0AC921E0-5C21-4BD7-A977-2110D0F704EC}" type="parTrans" cxnId="{F70755A9-355C-45ED-BDC1-480667AB4905}">
      <dgm:prSet/>
      <dgm:spPr/>
      <dgm:t>
        <a:bodyPr/>
        <a:lstStyle/>
        <a:p>
          <a:endParaRPr lang="fi-FI"/>
        </a:p>
      </dgm:t>
    </dgm:pt>
    <dgm:pt modelId="{9D687667-A4AD-4C88-BA2B-630D0927823B}" type="sibTrans" cxnId="{F70755A9-355C-45ED-BDC1-480667AB4905}">
      <dgm:prSet/>
      <dgm:spPr/>
      <dgm:t>
        <a:bodyPr/>
        <a:lstStyle/>
        <a:p>
          <a:endParaRPr lang="fi-FI"/>
        </a:p>
      </dgm:t>
    </dgm:pt>
    <dgm:pt modelId="{E5C8D5B1-1848-4112-AEB6-DDF7DE1FEAF3}">
      <dgm:prSet/>
      <dgm:spPr/>
      <dgm:t>
        <a:bodyPr/>
        <a:lstStyle/>
        <a:p>
          <a:r>
            <a:rPr lang="fi-FI"/>
            <a:t>Implikaatiot taloudessa</a:t>
          </a:r>
        </a:p>
      </dgm:t>
    </dgm:pt>
    <dgm:pt modelId="{190B5BF5-723E-488B-8414-907EC3492CF6}" type="parTrans" cxnId="{96E22790-5E39-41E4-96A7-93C5F003DBC7}">
      <dgm:prSet/>
      <dgm:spPr/>
      <dgm:t>
        <a:bodyPr/>
        <a:lstStyle/>
        <a:p>
          <a:endParaRPr lang="fi-FI"/>
        </a:p>
      </dgm:t>
    </dgm:pt>
    <dgm:pt modelId="{B656EE02-84D1-4C83-9BF1-603B1C13192F}" type="sibTrans" cxnId="{96E22790-5E39-41E4-96A7-93C5F003DBC7}">
      <dgm:prSet/>
      <dgm:spPr/>
      <dgm:t>
        <a:bodyPr/>
        <a:lstStyle/>
        <a:p>
          <a:endParaRPr lang="fi-FI"/>
        </a:p>
      </dgm:t>
    </dgm:pt>
    <dgm:pt modelId="{462CD55D-A7D7-403B-A952-B3A222E02134}">
      <dgm:prSet/>
      <dgm:spPr/>
      <dgm:t>
        <a:bodyPr/>
        <a:lstStyle/>
        <a:p>
          <a:r>
            <a:rPr lang="fi-FI"/>
            <a:t>Implikaatiot yhteiskunnassa</a:t>
          </a:r>
        </a:p>
      </dgm:t>
    </dgm:pt>
    <dgm:pt modelId="{2041D45D-45E3-4298-BF63-6547FBD0FD1C}" type="parTrans" cxnId="{A4ADAFFD-43F2-4372-906F-FD996EF90E23}">
      <dgm:prSet/>
      <dgm:spPr/>
      <dgm:t>
        <a:bodyPr/>
        <a:lstStyle/>
        <a:p>
          <a:endParaRPr lang="fi-FI"/>
        </a:p>
      </dgm:t>
    </dgm:pt>
    <dgm:pt modelId="{630D46BB-F737-462D-B7D0-5F9D3F7E47EC}" type="sibTrans" cxnId="{A4ADAFFD-43F2-4372-906F-FD996EF90E23}">
      <dgm:prSet/>
      <dgm:spPr/>
      <dgm:t>
        <a:bodyPr/>
        <a:lstStyle/>
        <a:p>
          <a:endParaRPr lang="fi-FI"/>
        </a:p>
      </dgm:t>
    </dgm:pt>
    <dgm:pt modelId="{CCBE7624-8EA5-49ED-BD6E-DDF68667BED8}">
      <dgm:prSet/>
      <dgm:spPr/>
      <dgm:t>
        <a:bodyPr/>
        <a:lstStyle/>
        <a:p>
          <a:r>
            <a:rPr lang="fi-FI"/>
            <a:t>Tehokkuus ja sijoittajansuoja</a:t>
          </a:r>
        </a:p>
      </dgm:t>
    </dgm:pt>
    <dgm:pt modelId="{DC56A5B8-2C16-41FC-8DF3-8273122144EC}" type="parTrans" cxnId="{DF0A1DC0-998E-4202-A176-C7F5E37BCD7F}">
      <dgm:prSet/>
      <dgm:spPr/>
      <dgm:t>
        <a:bodyPr/>
        <a:lstStyle/>
        <a:p>
          <a:endParaRPr lang="fi-FI"/>
        </a:p>
      </dgm:t>
    </dgm:pt>
    <dgm:pt modelId="{F8A1721B-B9CB-4F8D-8442-C6A272F7A05C}" type="sibTrans" cxnId="{DF0A1DC0-998E-4202-A176-C7F5E37BCD7F}">
      <dgm:prSet/>
      <dgm:spPr/>
      <dgm:t>
        <a:bodyPr/>
        <a:lstStyle/>
        <a:p>
          <a:endParaRPr lang="fi-FI"/>
        </a:p>
      </dgm:t>
    </dgm:pt>
    <dgm:pt modelId="{647042B3-F9F4-41D4-B060-53256FEEBA60}">
      <dgm:prSet/>
      <dgm:spPr/>
      <dgm:t>
        <a:bodyPr/>
        <a:lstStyle/>
        <a:p>
          <a:r>
            <a:rPr lang="fi-FI" b="0" i="0" baseline="0"/>
            <a:t>Implikaatiot bio- ja geosfäärissä</a:t>
          </a:r>
          <a:endParaRPr lang="fi-FI"/>
        </a:p>
      </dgm:t>
    </dgm:pt>
    <dgm:pt modelId="{2D5D6FEC-7F3A-4267-9868-C7234DA0C520}" type="parTrans" cxnId="{A3851F3C-EF7F-43B7-B726-9F875C8EF49E}">
      <dgm:prSet/>
      <dgm:spPr/>
      <dgm:t>
        <a:bodyPr/>
        <a:lstStyle/>
        <a:p>
          <a:endParaRPr lang="fi-FI"/>
        </a:p>
      </dgm:t>
    </dgm:pt>
    <dgm:pt modelId="{2710CE6D-AB38-44A4-B228-45EA9F1035C3}" type="sibTrans" cxnId="{A3851F3C-EF7F-43B7-B726-9F875C8EF49E}">
      <dgm:prSet/>
      <dgm:spPr/>
      <dgm:t>
        <a:bodyPr/>
        <a:lstStyle/>
        <a:p>
          <a:endParaRPr lang="fi-FI"/>
        </a:p>
      </dgm:t>
    </dgm:pt>
    <dgm:pt modelId="{BC3F2CD1-E10D-4162-B762-78DC99B84B1C}">
      <dgm:prSet/>
      <dgm:spPr/>
      <dgm:t>
        <a:bodyPr/>
        <a:lstStyle/>
        <a:p>
          <a:r>
            <a:rPr lang="fi-FI" b="0" i="0" baseline="0"/>
            <a:t>Implikaatiot taloudessa</a:t>
          </a:r>
          <a:endParaRPr lang="fi-FI"/>
        </a:p>
      </dgm:t>
    </dgm:pt>
    <dgm:pt modelId="{930AB840-351C-4863-8CCE-44C25A4CD5D5}" type="parTrans" cxnId="{44CBB391-9A0B-4C9B-8EC4-8DD068A5C0B1}">
      <dgm:prSet/>
      <dgm:spPr/>
      <dgm:t>
        <a:bodyPr/>
        <a:lstStyle/>
        <a:p>
          <a:endParaRPr lang="fi-FI"/>
        </a:p>
      </dgm:t>
    </dgm:pt>
    <dgm:pt modelId="{B18DF95D-E9BC-409A-A728-4F3C1B42C9D6}" type="sibTrans" cxnId="{44CBB391-9A0B-4C9B-8EC4-8DD068A5C0B1}">
      <dgm:prSet/>
      <dgm:spPr/>
      <dgm:t>
        <a:bodyPr/>
        <a:lstStyle/>
        <a:p>
          <a:endParaRPr lang="fi-FI"/>
        </a:p>
      </dgm:t>
    </dgm:pt>
    <dgm:pt modelId="{94E766E5-ED22-4F15-869A-CDFE9645D447}">
      <dgm:prSet/>
      <dgm:spPr/>
      <dgm:t>
        <a:bodyPr/>
        <a:lstStyle/>
        <a:p>
          <a:r>
            <a:rPr lang="fi-FI" b="0" i="0" baseline="0"/>
            <a:t>Implikaatiot yhteiskunnassa</a:t>
          </a:r>
          <a:endParaRPr lang="fi-FI"/>
        </a:p>
      </dgm:t>
    </dgm:pt>
    <dgm:pt modelId="{63CCFD76-B029-4936-AF98-55C3D380F2FB}" type="parTrans" cxnId="{79DAABD2-FB08-4110-9884-FFCF2BFFD62F}">
      <dgm:prSet/>
      <dgm:spPr/>
      <dgm:t>
        <a:bodyPr/>
        <a:lstStyle/>
        <a:p>
          <a:endParaRPr lang="fi-FI"/>
        </a:p>
      </dgm:t>
    </dgm:pt>
    <dgm:pt modelId="{940BFC99-D67A-435E-8A9F-EBE0AF804EDF}" type="sibTrans" cxnId="{79DAABD2-FB08-4110-9884-FFCF2BFFD62F}">
      <dgm:prSet/>
      <dgm:spPr/>
      <dgm:t>
        <a:bodyPr/>
        <a:lstStyle/>
        <a:p>
          <a:endParaRPr lang="fi-FI"/>
        </a:p>
      </dgm:t>
    </dgm:pt>
    <dgm:pt modelId="{F2526075-8EDE-4523-88F3-2AB32DA97AB1}" type="pres">
      <dgm:prSet presAssocID="{4C6E25A6-B4C7-4210-89C4-865D2D3E9FC5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B063A3C9-924A-4E92-B2A6-38EBD8833113}" type="pres">
      <dgm:prSet presAssocID="{4C6E25A6-B4C7-4210-89C4-865D2D3E9FC5}" presName="dummyMaxCanvas" presStyleCnt="0"/>
      <dgm:spPr/>
    </dgm:pt>
    <dgm:pt modelId="{65F99BDA-5983-4666-A679-7F3937D449FC}" type="pres">
      <dgm:prSet presAssocID="{4C6E25A6-B4C7-4210-89C4-865D2D3E9FC5}" presName="parentComposite" presStyleCnt="0"/>
      <dgm:spPr/>
    </dgm:pt>
    <dgm:pt modelId="{5CA8432D-52E8-481D-B433-600F25095CA1}" type="pres">
      <dgm:prSet presAssocID="{4C6E25A6-B4C7-4210-89C4-865D2D3E9FC5}" presName="parent1" presStyleLbl="alignAccFollowNode1" presStyleIdx="0" presStyleCnt="4">
        <dgm:presLayoutVars>
          <dgm:chMax val="4"/>
        </dgm:presLayoutVars>
      </dgm:prSet>
      <dgm:spPr/>
    </dgm:pt>
    <dgm:pt modelId="{74E401F8-E567-49DD-9E8B-3DA8EAFA4D29}" type="pres">
      <dgm:prSet presAssocID="{4C6E25A6-B4C7-4210-89C4-865D2D3E9FC5}" presName="parent2" presStyleLbl="alignAccFollowNode1" presStyleIdx="1" presStyleCnt="4">
        <dgm:presLayoutVars>
          <dgm:chMax val="4"/>
        </dgm:presLayoutVars>
      </dgm:prSet>
      <dgm:spPr/>
    </dgm:pt>
    <dgm:pt modelId="{D3B9886E-0D27-4788-BBBC-CA5D319FC6FF}" type="pres">
      <dgm:prSet presAssocID="{4C6E25A6-B4C7-4210-89C4-865D2D3E9FC5}" presName="childrenComposite" presStyleCnt="0"/>
      <dgm:spPr/>
    </dgm:pt>
    <dgm:pt modelId="{031A6135-E5CD-407D-9B99-A0907D818D97}" type="pres">
      <dgm:prSet presAssocID="{4C6E25A6-B4C7-4210-89C4-865D2D3E9FC5}" presName="dummyMaxCanvas_ChildArea" presStyleCnt="0"/>
      <dgm:spPr/>
    </dgm:pt>
    <dgm:pt modelId="{228C0ADD-3140-482C-86FA-3250A88A5EF0}" type="pres">
      <dgm:prSet presAssocID="{4C6E25A6-B4C7-4210-89C4-865D2D3E9FC5}" presName="fulcrum" presStyleLbl="alignAccFollowNode1" presStyleIdx="2" presStyleCnt="4"/>
      <dgm:spPr/>
    </dgm:pt>
    <dgm:pt modelId="{9D8AED17-BB40-4868-87E1-9E3A864703CF}" type="pres">
      <dgm:prSet presAssocID="{4C6E25A6-B4C7-4210-89C4-865D2D3E9FC5}" presName="balance_33" presStyleLbl="alignAccFollowNode1" presStyleIdx="3" presStyleCnt="4">
        <dgm:presLayoutVars>
          <dgm:bulletEnabled val="1"/>
        </dgm:presLayoutVars>
      </dgm:prSet>
      <dgm:spPr/>
    </dgm:pt>
    <dgm:pt modelId="{CCF91CD0-F58E-4587-AADC-691679C3727A}" type="pres">
      <dgm:prSet presAssocID="{4C6E25A6-B4C7-4210-89C4-865D2D3E9FC5}" presName="right_33_1" presStyleLbl="node1" presStyleIdx="0" presStyleCnt="6">
        <dgm:presLayoutVars>
          <dgm:bulletEnabled val="1"/>
        </dgm:presLayoutVars>
      </dgm:prSet>
      <dgm:spPr/>
    </dgm:pt>
    <dgm:pt modelId="{97526EFC-8C08-4DCC-98E3-3CBEEBFB92F2}" type="pres">
      <dgm:prSet presAssocID="{4C6E25A6-B4C7-4210-89C4-865D2D3E9FC5}" presName="right_33_2" presStyleLbl="node1" presStyleIdx="1" presStyleCnt="6">
        <dgm:presLayoutVars>
          <dgm:bulletEnabled val="1"/>
        </dgm:presLayoutVars>
      </dgm:prSet>
      <dgm:spPr/>
    </dgm:pt>
    <dgm:pt modelId="{DE61F87F-1FAC-432B-A775-E06884236FC1}" type="pres">
      <dgm:prSet presAssocID="{4C6E25A6-B4C7-4210-89C4-865D2D3E9FC5}" presName="right_33_3" presStyleLbl="node1" presStyleIdx="2" presStyleCnt="6">
        <dgm:presLayoutVars>
          <dgm:bulletEnabled val="1"/>
        </dgm:presLayoutVars>
      </dgm:prSet>
      <dgm:spPr/>
    </dgm:pt>
    <dgm:pt modelId="{BE0C4F1D-935F-4184-8249-D048A001E43E}" type="pres">
      <dgm:prSet presAssocID="{4C6E25A6-B4C7-4210-89C4-865D2D3E9FC5}" presName="left_33_1" presStyleLbl="node1" presStyleIdx="3" presStyleCnt="6">
        <dgm:presLayoutVars>
          <dgm:bulletEnabled val="1"/>
        </dgm:presLayoutVars>
      </dgm:prSet>
      <dgm:spPr/>
    </dgm:pt>
    <dgm:pt modelId="{B2346E7A-D37A-471A-8B37-84BF071032BB}" type="pres">
      <dgm:prSet presAssocID="{4C6E25A6-B4C7-4210-89C4-865D2D3E9FC5}" presName="left_33_2" presStyleLbl="node1" presStyleIdx="4" presStyleCnt="6">
        <dgm:presLayoutVars>
          <dgm:bulletEnabled val="1"/>
        </dgm:presLayoutVars>
      </dgm:prSet>
      <dgm:spPr/>
    </dgm:pt>
    <dgm:pt modelId="{652D882E-F209-4F73-9A07-B3F23AFF9DEF}" type="pres">
      <dgm:prSet presAssocID="{4C6E25A6-B4C7-4210-89C4-865D2D3E9FC5}" presName="left_33_3" presStyleLbl="node1" presStyleIdx="5" presStyleCnt="6">
        <dgm:presLayoutVars>
          <dgm:bulletEnabled val="1"/>
        </dgm:presLayoutVars>
      </dgm:prSet>
      <dgm:spPr/>
    </dgm:pt>
  </dgm:ptLst>
  <dgm:cxnLst>
    <dgm:cxn modelId="{BD75FE07-E5A3-4C95-9B64-CFE890832453}" type="presOf" srcId="{4C6E25A6-B4C7-4210-89C4-865D2D3E9FC5}" destId="{F2526075-8EDE-4523-88F3-2AB32DA97AB1}" srcOrd="0" destOrd="0" presId="urn:microsoft.com/office/officeart/2005/8/layout/balance1"/>
    <dgm:cxn modelId="{ABE63B13-4929-4657-B97C-DE94A842FFAD}" type="presOf" srcId="{94E766E5-ED22-4F15-869A-CDFE9645D447}" destId="{DE61F87F-1FAC-432B-A775-E06884236FC1}" srcOrd="0" destOrd="0" presId="urn:microsoft.com/office/officeart/2005/8/layout/balance1"/>
    <dgm:cxn modelId="{5E1E0318-6060-4588-AAE5-577A71BD9FD4}" srcId="{4C6E25A6-B4C7-4210-89C4-865D2D3E9FC5}" destId="{68FF1345-41A7-410E-83EC-542AE5F3B49E}" srcOrd="0" destOrd="0" parTransId="{205CC70E-E393-4E0A-85E9-CDA801D5EE32}" sibTransId="{376285EE-94A6-4B79-A858-66782ABBD68B}"/>
    <dgm:cxn modelId="{1EC0C524-3852-423B-B392-EE8889026CA8}" type="presOf" srcId="{647042B3-F9F4-41D4-B060-53256FEEBA60}" destId="{CCF91CD0-F58E-4587-AADC-691679C3727A}" srcOrd="0" destOrd="0" presId="urn:microsoft.com/office/officeart/2005/8/layout/balance1"/>
    <dgm:cxn modelId="{A3851F3C-EF7F-43B7-B726-9F875C8EF49E}" srcId="{CCBE7624-8EA5-49ED-BD6E-DDF68667BED8}" destId="{647042B3-F9F4-41D4-B060-53256FEEBA60}" srcOrd="0" destOrd="0" parTransId="{2D5D6FEC-7F3A-4267-9868-C7234DA0C520}" sibTransId="{2710CE6D-AB38-44A4-B228-45EA9F1035C3}"/>
    <dgm:cxn modelId="{2C66973D-00D3-40A7-B4D4-D25A2277B26B}" type="presOf" srcId="{E5C8D5B1-1848-4112-AEB6-DDF7DE1FEAF3}" destId="{B2346E7A-D37A-471A-8B37-84BF071032BB}" srcOrd="0" destOrd="0" presId="urn:microsoft.com/office/officeart/2005/8/layout/balance1"/>
    <dgm:cxn modelId="{29148070-E4BD-4861-AA35-692F3DAB0D54}" type="presOf" srcId="{D626E987-DAD2-4BED-97FC-D12BC3078529}" destId="{BE0C4F1D-935F-4184-8249-D048A001E43E}" srcOrd="0" destOrd="0" presId="urn:microsoft.com/office/officeart/2005/8/layout/balance1"/>
    <dgm:cxn modelId="{96E22790-5E39-41E4-96A7-93C5F003DBC7}" srcId="{68FF1345-41A7-410E-83EC-542AE5F3B49E}" destId="{E5C8D5B1-1848-4112-AEB6-DDF7DE1FEAF3}" srcOrd="1" destOrd="0" parTransId="{190B5BF5-723E-488B-8414-907EC3492CF6}" sibTransId="{B656EE02-84D1-4C83-9BF1-603B1C13192F}"/>
    <dgm:cxn modelId="{44CBB391-9A0B-4C9B-8EC4-8DD068A5C0B1}" srcId="{CCBE7624-8EA5-49ED-BD6E-DDF68667BED8}" destId="{BC3F2CD1-E10D-4162-B762-78DC99B84B1C}" srcOrd="1" destOrd="0" parTransId="{930AB840-351C-4863-8CCE-44C25A4CD5D5}" sibTransId="{B18DF95D-E9BC-409A-A728-4F3C1B42C9D6}"/>
    <dgm:cxn modelId="{679EF895-F22A-425F-A32A-D38DD0DD8857}" type="presOf" srcId="{462CD55D-A7D7-403B-A952-B3A222E02134}" destId="{652D882E-F209-4F73-9A07-B3F23AFF9DEF}" srcOrd="0" destOrd="0" presId="urn:microsoft.com/office/officeart/2005/8/layout/balance1"/>
    <dgm:cxn modelId="{F70755A9-355C-45ED-BDC1-480667AB4905}" srcId="{68FF1345-41A7-410E-83EC-542AE5F3B49E}" destId="{D626E987-DAD2-4BED-97FC-D12BC3078529}" srcOrd="0" destOrd="0" parTransId="{0AC921E0-5C21-4BD7-A977-2110D0F704EC}" sibTransId="{9D687667-A4AD-4C88-BA2B-630D0927823B}"/>
    <dgm:cxn modelId="{DF0A1DC0-998E-4202-A176-C7F5E37BCD7F}" srcId="{4C6E25A6-B4C7-4210-89C4-865D2D3E9FC5}" destId="{CCBE7624-8EA5-49ED-BD6E-DDF68667BED8}" srcOrd="1" destOrd="0" parTransId="{DC56A5B8-2C16-41FC-8DF3-8273122144EC}" sibTransId="{F8A1721B-B9CB-4F8D-8442-C6A272F7A05C}"/>
    <dgm:cxn modelId="{27A9D7CF-52BE-48F3-A108-4A7CBC58D1E7}" type="presOf" srcId="{CCBE7624-8EA5-49ED-BD6E-DDF68667BED8}" destId="{74E401F8-E567-49DD-9E8B-3DA8EAFA4D29}" srcOrd="0" destOrd="0" presId="urn:microsoft.com/office/officeart/2005/8/layout/balance1"/>
    <dgm:cxn modelId="{BE6FE0D1-C0BA-4CFB-8A34-DF58AFC2D441}" type="presOf" srcId="{BC3F2CD1-E10D-4162-B762-78DC99B84B1C}" destId="{97526EFC-8C08-4DCC-98E3-3CBEEBFB92F2}" srcOrd="0" destOrd="0" presId="urn:microsoft.com/office/officeart/2005/8/layout/balance1"/>
    <dgm:cxn modelId="{79DAABD2-FB08-4110-9884-FFCF2BFFD62F}" srcId="{CCBE7624-8EA5-49ED-BD6E-DDF68667BED8}" destId="{94E766E5-ED22-4F15-869A-CDFE9645D447}" srcOrd="2" destOrd="0" parTransId="{63CCFD76-B029-4936-AF98-55C3D380F2FB}" sibTransId="{940BFC99-D67A-435E-8A9F-EBE0AF804EDF}"/>
    <dgm:cxn modelId="{BF30C6DD-A960-4096-B703-7511410BDB27}" type="presOf" srcId="{68FF1345-41A7-410E-83EC-542AE5F3B49E}" destId="{5CA8432D-52E8-481D-B433-600F25095CA1}" srcOrd="0" destOrd="0" presId="urn:microsoft.com/office/officeart/2005/8/layout/balance1"/>
    <dgm:cxn modelId="{A4ADAFFD-43F2-4372-906F-FD996EF90E23}" srcId="{68FF1345-41A7-410E-83EC-542AE5F3B49E}" destId="{462CD55D-A7D7-403B-A952-B3A222E02134}" srcOrd="2" destOrd="0" parTransId="{2041D45D-45E3-4298-BF63-6547FBD0FD1C}" sibTransId="{630D46BB-F737-462D-B7D0-5F9D3F7E47EC}"/>
    <dgm:cxn modelId="{7B1DE486-15B8-46CC-9D7A-C588DA1484BD}" type="presParOf" srcId="{F2526075-8EDE-4523-88F3-2AB32DA97AB1}" destId="{B063A3C9-924A-4E92-B2A6-38EBD8833113}" srcOrd="0" destOrd="0" presId="urn:microsoft.com/office/officeart/2005/8/layout/balance1"/>
    <dgm:cxn modelId="{75560633-5E7C-4E84-8FE4-0BAAA1A74DAF}" type="presParOf" srcId="{F2526075-8EDE-4523-88F3-2AB32DA97AB1}" destId="{65F99BDA-5983-4666-A679-7F3937D449FC}" srcOrd="1" destOrd="0" presId="urn:microsoft.com/office/officeart/2005/8/layout/balance1"/>
    <dgm:cxn modelId="{9CF3AA82-6935-4D58-A813-A48829511127}" type="presParOf" srcId="{65F99BDA-5983-4666-A679-7F3937D449FC}" destId="{5CA8432D-52E8-481D-B433-600F25095CA1}" srcOrd="0" destOrd="0" presId="urn:microsoft.com/office/officeart/2005/8/layout/balance1"/>
    <dgm:cxn modelId="{75CEAE1C-3513-4642-9FF6-BA9AE8406A93}" type="presParOf" srcId="{65F99BDA-5983-4666-A679-7F3937D449FC}" destId="{74E401F8-E567-49DD-9E8B-3DA8EAFA4D29}" srcOrd="1" destOrd="0" presId="urn:microsoft.com/office/officeart/2005/8/layout/balance1"/>
    <dgm:cxn modelId="{8CE216BB-AAB6-4FDC-9074-C031932E7274}" type="presParOf" srcId="{F2526075-8EDE-4523-88F3-2AB32DA97AB1}" destId="{D3B9886E-0D27-4788-BBBC-CA5D319FC6FF}" srcOrd="2" destOrd="0" presId="urn:microsoft.com/office/officeart/2005/8/layout/balance1"/>
    <dgm:cxn modelId="{34BE38AA-92D2-477A-BDB6-8CCC48F2BE5F}" type="presParOf" srcId="{D3B9886E-0D27-4788-BBBC-CA5D319FC6FF}" destId="{031A6135-E5CD-407D-9B99-A0907D818D97}" srcOrd="0" destOrd="0" presId="urn:microsoft.com/office/officeart/2005/8/layout/balance1"/>
    <dgm:cxn modelId="{8CF6D901-AA1D-4754-A90F-599A809750F8}" type="presParOf" srcId="{D3B9886E-0D27-4788-BBBC-CA5D319FC6FF}" destId="{228C0ADD-3140-482C-86FA-3250A88A5EF0}" srcOrd="1" destOrd="0" presId="urn:microsoft.com/office/officeart/2005/8/layout/balance1"/>
    <dgm:cxn modelId="{C53835B2-6C16-4BD9-B18D-BA6F84D034F7}" type="presParOf" srcId="{D3B9886E-0D27-4788-BBBC-CA5D319FC6FF}" destId="{9D8AED17-BB40-4868-87E1-9E3A864703CF}" srcOrd="2" destOrd="0" presId="urn:microsoft.com/office/officeart/2005/8/layout/balance1"/>
    <dgm:cxn modelId="{22A4B42C-DA8E-43D3-B42A-78280D56D0B2}" type="presParOf" srcId="{D3B9886E-0D27-4788-BBBC-CA5D319FC6FF}" destId="{CCF91CD0-F58E-4587-AADC-691679C3727A}" srcOrd="3" destOrd="0" presId="urn:microsoft.com/office/officeart/2005/8/layout/balance1"/>
    <dgm:cxn modelId="{2B8015A5-A2F6-405C-A4D4-BF5073C69D6F}" type="presParOf" srcId="{D3B9886E-0D27-4788-BBBC-CA5D319FC6FF}" destId="{97526EFC-8C08-4DCC-98E3-3CBEEBFB92F2}" srcOrd="4" destOrd="0" presId="urn:microsoft.com/office/officeart/2005/8/layout/balance1"/>
    <dgm:cxn modelId="{7A1433B8-2FC6-4E62-8D3E-EC87570D0F39}" type="presParOf" srcId="{D3B9886E-0D27-4788-BBBC-CA5D319FC6FF}" destId="{DE61F87F-1FAC-432B-A775-E06884236FC1}" srcOrd="5" destOrd="0" presId="urn:microsoft.com/office/officeart/2005/8/layout/balance1"/>
    <dgm:cxn modelId="{77F23B56-DB60-49DC-8052-76397C444D87}" type="presParOf" srcId="{D3B9886E-0D27-4788-BBBC-CA5D319FC6FF}" destId="{BE0C4F1D-935F-4184-8249-D048A001E43E}" srcOrd="6" destOrd="0" presId="urn:microsoft.com/office/officeart/2005/8/layout/balance1"/>
    <dgm:cxn modelId="{0E65D60E-B09F-4CF8-A765-4C38E6EFC9A3}" type="presParOf" srcId="{D3B9886E-0D27-4788-BBBC-CA5D319FC6FF}" destId="{B2346E7A-D37A-471A-8B37-84BF071032BB}" srcOrd="7" destOrd="0" presId="urn:microsoft.com/office/officeart/2005/8/layout/balance1"/>
    <dgm:cxn modelId="{7A4AC5F1-7337-4C0A-94CA-5B92895D296F}" type="presParOf" srcId="{D3B9886E-0D27-4788-BBBC-CA5D319FC6FF}" destId="{652D882E-F209-4F73-9A07-B3F23AFF9DEF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4850EF1-4471-4482-B2BA-25168C47CF2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76D7BC27-97A9-4B51-808F-720620FD9739}">
      <dgm:prSet/>
      <dgm:spPr/>
      <dgm:t>
        <a:bodyPr/>
        <a:lstStyle/>
        <a:p>
          <a:r>
            <a:rPr lang="fi-FI" b="1"/>
            <a:t>Esim. liikkeeseenlaskijan tai listautuvan yhtiön esitevelvollisuus ja jatkuva tiedonantovelvollisuus </a:t>
          </a:r>
          <a:endParaRPr lang="fi-FI"/>
        </a:p>
      </dgm:t>
    </dgm:pt>
    <dgm:pt modelId="{4D391B63-7562-4778-81D4-520B61EADD34}" type="parTrans" cxnId="{919EE168-56DC-494F-8D43-1A5839EB4A53}">
      <dgm:prSet/>
      <dgm:spPr/>
      <dgm:t>
        <a:bodyPr/>
        <a:lstStyle/>
        <a:p>
          <a:endParaRPr lang="fi-FI"/>
        </a:p>
      </dgm:t>
    </dgm:pt>
    <dgm:pt modelId="{4046C032-21ED-467E-BD63-0C22481B45C4}" type="sibTrans" cxnId="{919EE168-56DC-494F-8D43-1A5839EB4A53}">
      <dgm:prSet/>
      <dgm:spPr/>
      <dgm:t>
        <a:bodyPr/>
        <a:lstStyle/>
        <a:p>
          <a:endParaRPr lang="fi-FI"/>
        </a:p>
      </dgm:t>
    </dgm:pt>
    <dgm:pt modelId="{1F11C33B-CA36-457B-AC4E-5D05FF575637}">
      <dgm:prSet/>
      <dgm:spPr/>
      <dgm:t>
        <a:bodyPr/>
        <a:lstStyle/>
        <a:p>
          <a:r>
            <a:rPr lang="fi-FI"/>
            <a:t>Kaikki arvopaperin arvoon vaikuttavat seikat </a:t>
          </a:r>
        </a:p>
      </dgm:t>
    </dgm:pt>
    <dgm:pt modelId="{072A1183-10DA-42EB-B343-5F277E6EA3BC}" type="parTrans" cxnId="{C1DF2539-DD2E-484F-A99F-42C479DC4DFE}">
      <dgm:prSet/>
      <dgm:spPr/>
      <dgm:t>
        <a:bodyPr/>
        <a:lstStyle/>
        <a:p>
          <a:endParaRPr lang="fi-FI"/>
        </a:p>
      </dgm:t>
    </dgm:pt>
    <dgm:pt modelId="{AAA3E740-2B40-443B-8ACD-D86F5FFBD5D7}" type="sibTrans" cxnId="{C1DF2539-DD2E-484F-A99F-42C479DC4DFE}">
      <dgm:prSet/>
      <dgm:spPr/>
      <dgm:t>
        <a:bodyPr/>
        <a:lstStyle/>
        <a:p>
          <a:endParaRPr lang="fi-FI"/>
        </a:p>
      </dgm:t>
    </dgm:pt>
    <dgm:pt modelId="{F37C1C27-C3B2-4C4E-8621-8C8B5EBD944F}">
      <dgm:prSet/>
      <dgm:spPr/>
      <dgm:t>
        <a:bodyPr/>
        <a:lstStyle/>
        <a:p>
          <a:r>
            <a:rPr lang="fi-FI" b="1"/>
            <a:t>Pyritään turvaamaan sijoittajien informoitu ja tehokas päätöksenteko – ja samalla </a:t>
          </a:r>
          <a:r>
            <a:rPr lang="fi-FI" b="1" i="0" baseline="0"/>
            <a:t>markkinoiden (hintamekanismin) tehokas toiminta </a:t>
          </a:r>
          <a:endParaRPr lang="fi-FI"/>
        </a:p>
      </dgm:t>
    </dgm:pt>
    <dgm:pt modelId="{900F57C7-0F14-41C9-83F5-59505A9D5D68}" type="parTrans" cxnId="{7BF5DD9A-7B83-44B8-91AC-4BDC3F72E9C5}">
      <dgm:prSet/>
      <dgm:spPr/>
      <dgm:t>
        <a:bodyPr/>
        <a:lstStyle/>
        <a:p>
          <a:endParaRPr lang="fi-FI"/>
        </a:p>
      </dgm:t>
    </dgm:pt>
    <dgm:pt modelId="{B964C42A-72CA-4237-BF41-6116A280D233}" type="sibTrans" cxnId="{7BF5DD9A-7B83-44B8-91AC-4BDC3F72E9C5}">
      <dgm:prSet/>
      <dgm:spPr/>
      <dgm:t>
        <a:bodyPr/>
        <a:lstStyle/>
        <a:p>
          <a:endParaRPr lang="fi-FI"/>
        </a:p>
      </dgm:t>
    </dgm:pt>
    <dgm:pt modelId="{C49C78EC-2C65-428C-B3BD-6B05B944B042}">
      <dgm:prSet/>
      <dgm:spPr/>
      <dgm:t>
        <a:bodyPr/>
        <a:lstStyle/>
        <a:p>
          <a:r>
            <a:rPr lang="fi-FI" b="1"/>
            <a:t>Tehokkuussääntelyn ja sijoittajansuojan välisenä linkkinä on myös luottamus </a:t>
          </a:r>
          <a:endParaRPr lang="fi-FI"/>
        </a:p>
      </dgm:t>
    </dgm:pt>
    <dgm:pt modelId="{664A98F0-7181-4224-BA0D-67A7DC4CDFB4}" type="parTrans" cxnId="{E53873C6-76D2-4FD5-A738-E4BC702B25A2}">
      <dgm:prSet/>
      <dgm:spPr/>
      <dgm:t>
        <a:bodyPr/>
        <a:lstStyle/>
        <a:p>
          <a:endParaRPr lang="fi-FI"/>
        </a:p>
      </dgm:t>
    </dgm:pt>
    <dgm:pt modelId="{7AA8B7C2-0CF3-4DF7-B648-5761525F9F8B}" type="sibTrans" cxnId="{E53873C6-76D2-4FD5-A738-E4BC702B25A2}">
      <dgm:prSet/>
      <dgm:spPr/>
      <dgm:t>
        <a:bodyPr/>
        <a:lstStyle/>
        <a:p>
          <a:endParaRPr lang="fi-FI"/>
        </a:p>
      </dgm:t>
    </dgm:pt>
    <dgm:pt modelId="{73A2CC0A-E812-4A37-8F1C-6EF7AE1F548C}">
      <dgm:prSet/>
      <dgm:spPr/>
      <dgm:t>
        <a:bodyPr/>
        <a:lstStyle/>
        <a:p>
          <a:r>
            <a:rPr lang="fi-FI"/>
            <a:t>Toimijoiden luottamus markkinoihin on tehokkaiden markkinoiden edellytys </a:t>
          </a:r>
        </a:p>
      </dgm:t>
    </dgm:pt>
    <dgm:pt modelId="{1FD711D2-C407-4DEE-A0BF-8568959C97D2}" type="parTrans" cxnId="{E3E9B3A6-72D0-4F8F-B427-23B72EFD4D89}">
      <dgm:prSet/>
      <dgm:spPr/>
      <dgm:t>
        <a:bodyPr/>
        <a:lstStyle/>
        <a:p>
          <a:endParaRPr lang="fi-FI"/>
        </a:p>
      </dgm:t>
    </dgm:pt>
    <dgm:pt modelId="{E275128B-71AF-4A4B-8962-8E54AFC9FA96}" type="sibTrans" cxnId="{E3E9B3A6-72D0-4F8F-B427-23B72EFD4D89}">
      <dgm:prSet/>
      <dgm:spPr/>
      <dgm:t>
        <a:bodyPr/>
        <a:lstStyle/>
        <a:p>
          <a:endParaRPr lang="fi-FI"/>
        </a:p>
      </dgm:t>
    </dgm:pt>
    <dgm:pt modelId="{87428B58-644B-4254-943F-71B7E3369410}">
      <dgm:prSet/>
      <dgm:spPr/>
      <dgm:t>
        <a:bodyPr/>
        <a:lstStyle/>
        <a:p>
          <a:r>
            <a:rPr lang="fi-FI"/>
            <a:t>Vrt. epäluottamuksen dominoefekti finanssikriisin yhteydessä </a:t>
          </a:r>
        </a:p>
      </dgm:t>
    </dgm:pt>
    <dgm:pt modelId="{966BECE0-8DFD-45E8-8656-F4254D3D99BC}" type="parTrans" cxnId="{6049E57F-5ABD-4080-80F3-0E45BF0A3581}">
      <dgm:prSet/>
      <dgm:spPr/>
      <dgm:t>
        <a:bodyPr/>
        <a:lstStyle/>
        <a:p>
          <a:endParaRPr lang="fi-FI"/>
        </a:p>
      </dgm:t>
    </dgm:pt>
    <dgm:pt modelId="{A859F517-1CC4-4405-8239-E784CBB4CBF0}" type="sibTrans" cxnId="{6049E57F-5ABD-4080-80F3-0E45BF0A3581}">
      <dgm:prSet/>
      <dgm:spPr/>
      <dgm:t>
        <a:bodyPr/>
        <a:lstStyle/>
        <a:p>
          <a:endParaRPr lang="fi-FI"/>
        </a:p>
      </dgm:t>
    </dgm:pt>
    <dgm:pt modelId="{945B6765-0F99-4044-8F22-F1B0B0973343}">
      <dgm:prSet/>
      <dgm:spPr/>
      <dgm:t>
        <a:bodyPr/>
        <a:lstStyle/>
        <a:p>
          <a:r>
            <a:rPr lang="fi-FI" b="1"/>
            <a:t>Vrt. tiedonantovelvollisuudet sopimusoikeudessa </a:t>
          </a:r>
          <a:endParaRPr lang="fi-FI"/>
        </a:p>
      </dgm:t>
    </dgm:pt>
    <dgm:pt modelId="{A02CA88B-5285-4139-9EE9-013326610CC3}" type="parTrans" cxnId="{6FC79514-56D7-4F83-83E5-23748D33C2C8}">
      <dgm:prSet/>
      <dgm:spPr/>
      <dgm:t>
        <a:bodyPr/>
        <a:lstStyle/>
        <a:p>
          <a:endParaRPr lang="fi-FI"/>
        </a:p>
      </dgm:t>
    </dgm:pt>
    <dgm:pt modelId="{D46E86ED-97D2-4125-BA90-4F6BA49BF2A1}" type="sibTrans" cxnId="{6FC79514-56D7-4F83-83E5-23748D33C2C8}">
      <dgm:prSet/>
      <dgm:spPr/>
      <dgm:t>
        <a:bodyPr/>
        <a:lstStyle/>
        <a:p>
          <a:endParaRPr lang="fi-FI"/>
        </a:p>
      </dgm:t>
    </dgm:pt>
    <dgm:pt modelId="{8A91B5DF-84A3-496C-9163-472C095D3988}" type="pres">
      <dgm:prSet presAssocID="{24850EF1-4471-4482-B2BA-25168C47CF2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2871096-59C6-4AE1-82DE-3EBF48910967}" type="pres">
      <dgm:prSet presAssocID="{76D7BC27-97A9-4B51-808F-720620FD9739}" presName="circle1" presStyleLbl="node1" presStyleIdx="0" presStyleCnt="4"/>
      <dgm:spPr/>
    </dgm:pt>
    <dgm:pt modelId="{95944E8D-1D0B-47BD-BD52-7BF6C78C287C}" type="pres">
      <dgm:prSet presAssocID="{76D7BC27-97A9-4B51-808F-720620FD9739}" presName="space" presStyleCnt="0"/>
      <dgm:spPr/>
    </dgm:pt>
    <dgm:pt modelId="{8F5B5407-BD6C-4799-9D43-552176F552C5}" type="pres">
      <dgm:prSet presAssocID="{76D7BC27-97A9-4B51-808F-720620FD9739}" presName="rect1" presStyleLbl="alignAcc1" presStyleIdx="0" presStyleCnt="4"/>
      <dgm:spPr/>
    </dgm:pt>
    <dgm:pt modelId="{99304A40-FB69-446D-8F9A-9D4B6F5D966F}" type="pres">
      <dgm:prSet presAssocID="{F37C1C27-C3B2-4C4E-8621-8C8B5EBD944F}" presName="vertSpace2" presStyleLbl="node1" presStyleIdx="0" presStyleCnt="4"/>
      <dgm:spPr/>
    </dgm:pt>
    <dgm:pt modelId="{7D185A77-C0B0-4ED9-849F-7B5740D4EAFD}" type="pres">
      <dgm:prSet presAssocID="{F37C1C27-C3B2-4C4E-8621-8C8B5EBD944F}" presName="circle2" presStyleLbl="node1" presStyleIdx="1" presStyleCnt="4"/>
      <dgm:spPr/>
    </dgm:pt>
    <dgm:pt modelId="{44AC917E-FEA8-415C-8C79-8E2D3E656B4D}" type="pres">
      <dgm:prSet presAssocID="{F37C1C27-C3B2-4C4E-8621-8C8B5EBD944F}" presName="rect2" presStyleLbl="alignAcc1" presStyleIdx="1" presStyleCnt="4"/>
      <dgm:spPr/>
    </dgm:pt>
    <dgm:pt modelId="{396BF2DB-20DC-46BA-80B2-C54186ADF466}" type="pres">
      <dgm:prSet presAssocID="{C49C78EC-2C65-428C-B3BD-6B05B944B042}" presName="vertSpace3" presStyleLbl="node1" presStyleIdx="1" presStyleCnt="4"/>
      <dgm:spPr/>
    </dgm:pt>
    <dgm:pt modelId="{03BEA317-8B34-436C-B5F2-E912736A3442}" type="pres">
      <dgm:prSet presAssocID="{C49C78EC-2C65-428C-B3BD-6B05B944B042}" presName="circle3" presStyleLbl="node1" presStyleIdx="2" presStyleCnt="4"/>
      <dgm:spPr/>
    </dgm:pt>
    <dgm:pt modelId="{F20D3553-4B81-434C-98D5-007A2DF29ABE}" type="pres">
      <dgm:prSet presAssocID="{C49C78EC-2C65-428C-B3BD-6B05B944B042}" presName="rect3" presStyleLbl="alignAcc1" presStyleIdx="2" presStyleCnt="4"/>
      <dgm:spPr/>
    </dgm:pt>
    <dgm:pt modelId="{BD184C2C-8B3C-4504-894A-34D3318033D5}" type="pres">
      <dgm:prSet presAssocID="{945B6765-0F99-4044-8F22-F1B0B0973343}" presName="vertSpace4" presStyleLbl="node1" presStyleIdx="2" presStyleCnt="4"/>
      <dgm:spPr/>
    </dgm:pt>
    <dgm:pt modelId="{BC9F4885-65A7-4016-B268-C82E29530446}" type="pres">
      <dgm:prSet presAssocID="{945B6765-0F99-4044-8F22-F1B0B0973343}" presName="circle4" presStyleLbl="node1" presStyleIdx="3" presStyleCnt="4"/>
      <dgm:spPr/>
    </dgm:pt>
    <dgm:pt modelId="{89247D26-5968-4FCD-AC94-C5E2406599FA}" type="pres">
      <dgm:prSet presAssocID="{945B6765-0F99-4044-8F22-F1B0B0973343}" presName="rect4" presStyleLbl="alignAcc1" presStyleIdx="3" presStyleCnt="4"/>
      <dgm:spPr/>
    </dgm:pt>
    <dgm:pt modelId="{145F590C-FD71-4019-90C0-82407F8D4EC9}" type="pres">
      <dgm:prSet presAssocID="{76D7BC27-97A9-4B51-808F-720620FD9739}" presName="rect1ParTx" presStyleLbl="alignAcc1" presStyleIdx="3" presStyleCnt="4">
        <dgm:presLayoutVars>
          <dgm:chMax val="1"/>
          <dgm:bulletEnabled val="1"/>
        </dgm:presLayoutVars>
      </dgm:prSet>
      <dgm:spPr/>
    </dgm:pt>
    <dgm:pt modelId="{62338F7D-A07F-4541-B6DE-F13CB7E02DB0}" type="pres">
      <dgm:prSet presAssocID="{76D7BC27-97A9-4B51-808F-720620FD9739}" presName="rect1ChTx" presStyleLbl="alignAcc1" presStyleIdx="3" presStyleCnt="4">
        <dgm:presLayoutVars>
          <dgm:bulletEnabled val="1"/>
        </dgm:presLayoutVars>
      </dgm:prSet>
      <dgm:spPr/>
    </dgm:pt>
    <dgm:pt modelId="{82F8329E-F7D6-4A90-B521-4B100A9181BA}" type="pres">
      <dgm:prSet presAssocID="{F37C1C27-C3B2-4C4E-8621-8C8B5EBD944F}" presName="rect2ParTx" presStyleLbl="alignAcc1" presStyleIdx="3" presStyleCnt="4">
        <dgm:presLayoutVars>
          <dgm:chMax val="1"/>
          <dgm:bulletEnabled val="1"/>
        </dgm:presLayoutVars>
      </dgm:prSet>
      <dgm:spPr/>
    </dgm:pt>
    <dgm:pt modelId="{01691422-C464-4E60-AE6D-F483CC945003}" type="pres">
      <dgm:prSet presAssocID="{F37C1C27-C3B2-4C4E-8621-8C8B5EBD944F}" presName="rect2ChTx" presStyleLbl="alignAcc1" presStyleIdx="3" presStyleCnt="4">
        <dgm:presLayoutVars>
          <dgm:bulletEnabled val="1"/>
        </dgm:presLayoutVars>
      </dgm:prSet>
      <dgm:spPr/>
    </dgm:pt>
    <dgm:pt modelId="{E88833D5-DF7C-46AF-BB64-2DB872C41FEC}" type="pres">
      <dgm:prSet presAssocID="{C49C78EC-2C65-428C-B3BD-6B05B944B042}" presName="rect3ParTx" presStyleLbl="alignAcc1" presStyleIdx="3" presStyleCnt="4">
        <dgm:presLayoutVars>
          <dgm:chMax val="1"/>
          <dgm:bulletEnabled val="1"/>
        </dgm:presLayoutVars>
      </dgm:prSet>
      <dgm:spPr/>
    </dgm:pt>
    <dgm:pt modelId="{B230A9EC-7B14-4B94-8873-D737CC44DE05}" type="pres">
      <dgm:prSet presAssocID="{C49C78EC-2C65-428C-B3BD-6B05B944B042}" presName="rect3ChTx" presStyleLbl="alignAcc1" presStyleIdx="3" presStyleCnt="4">
        <dgm:presLayoutVars>
          <dgm:bulletEnabled val="1"/>
        </dgm:presLayoutVars>
      </dgm:prSet>
      <dgm:spPr/>
    </dgm:pt>
    <dgm:pt modelId="{354E9612-16DF-49F6-842D-7490AB19DE8F}" type="pres">
      <dgm:prSet presAssocID="{945B6765-0F99-4044-8F22-F1B0B0973343}" presName="rect4ParTx" presStyleLbl="alignAcc1" presStyleIdx="3" presStyleCnt="4">
        <dgm:presLayoutVars>
          <dgm:chMax val="1"/>
          <dgm:bulletEnabled val="1"/>
        </dgm:presLayoutVars>
      </dgm:prSet>
      <dgm:spPr/>
    </dgm:pt>
    <dgm:pt modelId="{FCF38327-B48F-4572-A067-94875091570E}" type="pres">
      <dgm:prSet presAssocID="{945B6765-0F99-4044-8F22-F1B0B0973343}" presName="rect4ChTx" presStyleLbl="alignAcc1" presStyleIdx="3" presStyleCnt="4">
        <dgm:presLayoutVars>
          <dgm:bulletEnabled val="1"/>
        </dgm:presLayoutVars>
      </dgm:prSet>
      <dgm:spPr/>
    </dgm:pt>
  </dgm:ptLst>
  <dgm:cxnLst>
    <dgm:cxn modelId="{40E2CE03-EF2A-477B-BFF9-977CD2D8B253}" type="presOf" srcId="{C49C78EC-2C65-428C-B3BD-6B05B944B042}" destId="{E88833D5-DF7C-46AF-BB64-2DB872C41FEC}" srcOrd="1" destOrd="0" presId="urn:microsoft.com/office/officeart/2005/8/layout/target3"/>
    <dgm:cxn modelId="{602F1204-72DB-4C50-9E5D-C5605F274292}" type="presOf" srcId="{F37C1C27-C3B2-4C4E-8621-8C8B5EBD944F}" destId="{44AC917E-FEA8-415C-8C79-8E2D3E656B4D}" srcOrd="0" destOrd="0" presId="urn:microsoft.com/office/officeart/2005/8/layout/target3"/>
    <dgm:cxn modelId="{D4D48A09-C679-424C-A8E8-49E1A3D75077}" type="presOf" srcId="{F37C1C27-C3B2-4C4E-8621-8C8B5EBD944F}" destId="{82F8329E-F7D6-4A90-B521-4B100A9181BA}" srcOrd="1" destOrd="0" presId="urn:microsoft.com/office/officeart/2005/8/layout/target3"/>
    <dgm:cxn modelId="{6FC79514-56D7-4F83-83E5-23748D33C2C8}" srcId="{24850EF1-4471-4482-B2BA-25168C47CF2B}" destId="{945B6765-0F99-4044-8F22-F1B0B0973343}" srcOrd="3" destOrd="0" parTransId="{A02CA88B-5285-4139-9EE9-013326610CC3}" sibTransId="{D46E86ED-97D2-4125-BA90-4F6BA49BF2A1}"/>
    <dgm:cxn modelId="{C1DF2539-DD2E-484F-A99F-42C479DC4DFE}" srcId="{76D7BC27-97A9-4B51-808F-720620FD9739}" destId="{1F11C33B-CA36-457B-AC4E-5D05FF575637}" srcOrd="0" destOrd="0" parTransId="{072A1183-10DA-42EB-B343-5F277E6EA3BC}" sibTransId="{AAA3E740-2B40-443B-8ACD-D86F5FFBD5D7}"/>
    <dgm:cxn modelId="{EB2A2D5B-8142-4943-A79C-5955527A5AB9}" type="presOf" srcId="{C49C78EC-2C65-428C-B3BD-6B05B944B042}" destId="{F20D3553-4B81-434C-98D5-007A2DF29ABE}" srcOrd="0" destOrd="0" presId="urn:microsoft.com/office/officeart/2005/8/layout/target3"/>
    <dgm:cxn modelId="{3C2F7F63-2AF2-46C1-B2DA-32A1BC82488E}" type="presOf" srcId="{76D7BC27-97A9-4B51-808F-720620FD9739}" destId="{145F590C-FD71-4019-90C0-82407F8D4EC9}" srcOrd="1" destOrd="0" presId="urn:microsoft.com/office/officeart/2005/8/layout/target3"/>
    <dgm:cxn modelId="{BC69AF65-30B9-40D8-926A-F21A5CCFC778}" type="presOf" srcId="{87428B58-644B-4254-943F-71B7E3369410}" destId="{B230A9EC-7B14-4B94-8873-D737CC44DE05}" srcOrd="0" destOrd="1" presId="urn:microsoft.com/office/officeart/2005/8/layout/target3"/>
    <dgm:cxn modelId="{BF1C2F67-E322-4798-A053-8896B05C895C}" type="presOf" srcId="{1F11C33B-CA36-457B-AC4E-5D05FF575637}" destId="{62338F7D-A07F-4541-B6DE-F13CB7E02DB0}" srcOrd="0" destOrd="0" presId="urn:microsoft.com/office/officeart/2005/8/layout/target3"/>
    <dgm:cxn modelId="{919EE168-56DC-494F-8D43-1A5839EB4A53}" srcId="{24850EF1-4471-4482-B2BA-25168C47CF2B}" destId="{76D7BC27-97A9-4B51-808F-720620FD9739}" srcOrd="0" destOrd="0" parTransId="{4D391B63-7562-4778-81D4-520B61EADD34}" sibTransId="{4046C032-21ED-467E-BD63-0C22481B45C4}"/>
    <dgm:cxn modelId="{6049E57F-5ABD-4080-80F3-0E45BF0A3581}" srcId="{C49C78EC-2C65-428C-B3BD-6B05B944B042}" destId="{87428B58-644B-4254-943F-71B7E3369410}" srcOrd="1" destOrd="0" parTransId="{966BECE0-8DFD-45E8-8656-F4254D3D99BC}" sibTransId="{A859F517-1CC4-4405-8239-E784CBB4CBF0}"/>
    <dgm:cxn modelId="{C7B86C93-25EB-4D46-8E3A-54CAC937D08B}" type="presOf" srcId="{76D7BC27-97A9-4B51-808F-720620FD9739}" destId="{8F5B5407-BD6C-4799-9D43-552176F552C5}" srcOrd="0" destOrd="0" presId="urn:microsoft.com/office/officeart/2005/8/layout/target3"/>
    <dgm:cxn modelId="{7BF5DD9A-7B83-44B8-91AC-4BDC3F72E9C5}" srcId="{24850EF1-4471-4482-B2BA-25168C47CF2B}" destId="{F37C1C27-C3B2-4C4E-8621-8C8B5EBD944F}" srcOrd="1" destOrd="0" parTransId="{900F57C7-0F14-41C9-83F5-59505A9D5D68}" sibTransId="{B964C42A-72CA-4237-BF41-6116A280D233}"/>
    <dgm:cxn modelId="{E3E9B3A6-72D0-4F8F-B427-23B72EFD4D89}" srcId="{C49C78EC-2C65-428C-B3BD-6B05B944B042}" destId="{73A2CC0A-E812-4A37-8F1C-6EF7AE1F548C}" srcOrd="0" destOrd="0" parTransId="{1FD711D2-C407-4DEE-A0BF-8568959C97D2}" sibTransId="{E275128B-71AF-4A4B-8962-8E54AFC9FA96}"/>
    <dgm:cxn modelId="{EB83B3B5-A0BA-463C-8BF6-63C804F8076E}" type="presOf" srcId="{24850EF1-4471-4482-B2BA-25168C47CF2B}" destId="{8A91B5DF-84A3-496C-9163-472C095D3988}" srcOrd="0" destOrd="0" presId="urn:microsoft.com/office/officeart/2005/8/layout/target3"/>
    <dgm:cxn modelId="{E53873C6-76D2-4FD5-A738-E4BC702B25A2}" srcId="{24850EF1-4471-4482-B2BA-25168C47CF2B}" destId="{C49C78EC-2C65-428C-B3BD-6B05B944B042}" srcOrd="2" destOrd="0" parTransId="{664A98F0-7181-4224-BA0D-67A7DC4CDFB4}" sibTransId="{7AA8B7C2-0CF3-4DF7-B648-5761525F9F8B}"/>
    <dgm:cxn modelId="{A4AF6FD3-E62E-425A-BDC8-4BAD63FDD08F}" type="presOf" srcId="{945B6765-0F99-4044-8F22-F1B0B0973343}" destId="{89247D26-5968-4FCD-AC94-C5E2406599FA}" srcOrd="0" destOrd="0" presId="urn:microsoft.com/office/officeart/2005/8/layout/target3"/>
    <dgm:cxn modelId="{75C7D5E4-8634-4169-BAD6-3D8F8E9AAB3B}" type="presOf" srcId="{945B6765-0F99-4044-8F22-F1B0B0973343}" destId="{354E9612-16DF-49F6-842D-7490AB19DE8F}" srcOrd="1" destOrd="0" presId="urn:microsoft.com/office/officeart/2005/8/layout/target3"/>
    <dgm:cxn modelId="{1A9163FA-53F7-4DD3-85FD-9C28D6A8D4AA}" type="presOf" srcId="{73A2CC0A-E812-4A37-8F1C-6EF7AE1F548C}" destId="{B230A9EC-7B14-4B94-8873-D737CC44DE05}" srcOrd="0" destOrd="0" presId="urn:microsoft.com/office/officeart/2005/8/layout/target3"/>
    <dgm:cxn modelId="{020BDF74-5AAA-4E0C-BC8A-EB2E1E05AF1F}" type="presParOf" srcId="{8A91B5DF-84A3-496C-9163-472C095D3988}" destId="{92871096-59C6-4AE1-82DE-3EBF48910967}" srcOrd="0" destOrd="0" presId="urn:microsoft.com/office/officeart/2005/8/layout/target3"/>
    <dgm:cxn modelId="{1982010B-8994-4E74-A8B5-4DCF01396D0E}" type="presParOf" srcId="{8A91B5DF-84A3-496C-9163-472C095D3988}" destId="{95944E8D-1D0B-47BD-BD52-7BF6C78C287C}" srcOrd="1" destOrd="0" presId="urn:microsoft.com/office/officeart/2005/8/layout/target3"/>
    <dgm:cxn modelId="{E885BA48-6F9F-4F73-B42D-381C91885C6B}" type="presParOf" srcId="{8A91B5DF-84A3-496C-9163-472C095D3988}" destId="{8F5B5407-BD6C-4799-9D43-552176F552C5}" srcOrd="2" destOrd="0" presId="urn:microsoft.com/office/officeart/2005/8/layout/target3"/>
    <dgm:cxn modelId="{6B80875C-0F87-4825-A2E9-E5FC3D283744}" type="presParOf" srcId="{8A91B5DF-84A3-496C-9163-472C095D3988}" destId="{99304A40-FB69-446D-8F9A-9D4B6F5D966F}" srcOrd="3" destOrd="0" presId="urn:microsoft.com/office/officeart/2005/8/layout/target3"/>
    <dgm:cxn modelId="{C2E245EC-8005-486F-A053-D77A8D1E3062}" type="presParOf" srcId="{8A91B5DF-84A3-496C-9163-472C095D3988}" destId="{7D185A77-C0B0-4ED9-849F-7B5740D4EAFD}" srcOrd="4" destOrd="0" presId="urn:microsoft.com/office/officeart/2005/8/layout/target3"/>
    <dgm:cxn modelId="{4F1309E0-C86A-479A-AA5C-8DEA1E58E2DA}" type="presParOf" srcId="{8A91B5DF-84A3-496C-9163-472C095D3988}" destId="{44AC917E-FEA8-415C-8C79-8E2D3E656B4D}" srcOrd="5" destOrd="0" presId="urn:microsoft.com/office/officeart/2005/8/layout/target3"/>
    <dgm:cxn modelId="{8BF055FE-E74A-43A7-8FA9-CA3BF8316861}" type="presParOf" srcId="{8A91B5DF-84A3-496C-9163-472C095D3988}" destId="{396BF2DB-20DC-46BA-80B2-C54186ADF466}" srcOrd="6" destOrd="0" presId="urn:microsoft.com/office/officeart/2005/8/layout/target3"/>
    <dgm:cxn modelId="{70115BDD-AB80-49F3-B9B3-607DA9BA5014}" type="presParOf" srcId="{8A91B5DF-84A3-496C-9163-472C095D3988}" destId="{03BEA317-8B34-436C-B5F2-E912736A3442}" srcOrd="7" destOrd="0" presId="urn:microsoft.com/office/officeart/2005/8/layout/target3"/>
    <dgm:cxn modelId="{32E6B667-58DB-46A6-883D-4884C401D4FB}" type="presParOf" srcId="{8A91B5DF-84A3-496C-9163-472C095D3988}" destId="{F20D3553-4B81-434C-98D5-007A2DF29ABE}" srcOrd="8" destOrd="0" presId="urn:microsoft.com/office/officeart/2005/8/layout/target3"/>
    <dgm:cxn modelId="{207878B1-6633-469A-A96A-45D30FB874E4}" type="presParOf" srcId="{8A91B5DF-84A3-496C-9163-472C095D3988}" destId="{BD184C2C-8B3C-4504-894A-34D3318033D5}" srcOrd="9" destOrd="0" presId="urn:microsoft.com/office/officeart/2005/8/layout/target3"/>
    <dgm:cxn modelId="{315F76FD-E948-4B58-BAA6-458FCE08A8C7}" type="presParOf" srcId="{8A91B5DF-84A3-496C-9163-472C095D3988}" destId="{BC9F4885-65A7-4016-B268-C82E29530446}" srcOrd="10" destOrd="0" presId="urn:microsoft.com/office/officeart/2005/8/layout/target3"/>
    <dgm:cxn modelId="{751CD0C8-858A-4516-BC1F-243309066EC7}" type="presParOf" srcId="{8A91B5DF-84A3-496C-9163-472C095D3988}" destId="{89247D26-5968-4FCD-AC94-C5E2406599FA}" srcOrd="11" destOrd="0" presId="urn:microsoft.com/office/officeart/2005/8/layout/target3"/>
    <dgm:cxn modelId="{80D22F36-F5DD-4909-B999-A4AC3A9C4193}" type="presParOf" srcId="{8A91B5DF-84A3-496C-9163-472C095D3988}" destId="{145F590C-FD71-4019-90C0-82407F8D4EC9}" srcOrd="12" destOrd="0" presId="urn:microsoft.com/office/officeart/2005/8/layout/target3"/>
    <dgm:cxn modelId="{CBF31AFF-DE8A-470D-9C7E-37DEF9889097}" type="presParOf" srcId="{8A91B5DF-84A3-496C-9163-472C095D3988}" destId="{62338F7D-A07F-4541-B6DE-F13CB7E02DB0}" srcOrd="13" destOrd="0" presId="urn:microsoft.com/office/officeart/2005/8/layout/target3"/>
    <dgm:cxn modelId="{D81B209E-A0D9-4B5C-9847-2D9BD5F11A42}" type="presParOf" srcId="{8A91B5DF-84A3-496C-9163-472C095D3988}" destId="{82F8329E-F7D6-4A90-B521-4B100A9181BA}" srcOrd="14" destOrd="0" presId="urn:microsoft.com/office/officeart/2005/8/layout/target3"/>
    <dgm:cxn modelId="{968C8CF2-DAA0-44E1-9B94-E7E30F4A730F}" type="presParOf" srcId="{8A91B5DF-84A3-496C-9163-472C095D3988}" destId="{01691422-C464-4E60-AE6D-F483CC945003}" srcOrd="15" destOrd="0" presId="urn:microsoft.com/office/officeart/2005/8/layout/target3"/>
    <dgm:cxn modelId="{A3CF8ACE-9B61-405A-958B-ADB3D13E8E70}" type="presParOf" srcId="{8A91B5DF-84A3-496C-9163-472C095D3988}" destId="{E88833D5-DF7C-46AF-BB64-2DB872C41FEC}" srcOrd="16" destOrd="0" presId="urn:microsoft.com/office/officeart/2005/8/layout/target3"/>
    <dgm:cxn modelId="{4DFE414D-B8E5-4885-9EED-F0150D78E092}" type="presParOf" srcId="{8A91B5DF-84A3-496C-9163-472C095D3988}" destId="{B230A9EC-7B14-4B94-8873-D737CC44DE05}" srcOrd="17" destOrd="0" presId="urn:microsoft.com/office/officeart/2005/8/layout/target3"/>
    <dgm:cxn modelId="{FCE81CA2-F4D0-4699-8370-861ECBBD9590}" type="presParOf" srcId="{8A91B5DF-84A3-496C-9163-472C095D3988}" destId="{354E9612-16DF-49F6-842D-7490AB19DE8F}" srcOrd="18" destOrd="0" presId="urn:microsoft.com/office/officeart/2005/8/layout/target3"/>
    <dgm:cxn modelId="{955F899E-C658-41D5-86A7-6E6054788F68}" type="presParOf" srcId="{8A91B5DF-84A3-496C-9163-472C095D3988}" destId="{FCF38327-B48F-4572-A067-94875091570E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7D2C46A-9987-4CCD-A4E1-E98975B612F3}" type="doc">
      <dgm:prSet loTypeId="urn:microsoft.com/office/officeart/2005/8/layout/venn1" loCatId="relationship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449E7BCC-633A-452E-A0B6-06A0F7A59027}">
      <dgm:prSet/>
      <dgm:spPr/>
      <dgm:t>
        <a:bodyPr/>
        <a:lstStyle/>
        <a:p>
          <a:r>
            <a:rPr lang="fi-FI" b="1"/>
            <a:t>Kollektiivinen </a:t>
          </a:r>
          <a:endParaRPr lang="fi-FI"/>
        </a:p>
      </dgm:t>
    </dgm:pt>
    <dgm:pt modelId="{0832F2BD-A73A-45FD-81C2-D3D3E653245F}" type="parTrans" cxnId="{10D05EF2-CA46-441C-AB90-B109BEAA6C92}">
      <dgm:prSet/>
      <dgm:spPr/>
      <dgm:t>
        <a:bodyPr/>
        <a:lstStyle/>
        <a:p>
          <a:endParaRPr lang="fi-FI"/>
        </a:p>
      </dgm:t>
    </dgm:pt>
    <dgm:pt modelId="{388D463C-D79B-4F21-9548-4AF7062CD5DA}" type="sibTrans" cxnId="{10D05EF2-CA46-441C-AB90-B109BEAA6C92}">
      <dgm:prSet/>
      <dgm:spPr/>
      <dgm:t>
        <a:bodyPr/>
        <a:lstStyle/>
        <a:p>
          <a:endParaRPr lang="fi-FI"/>
        </a:p>
      </dgm:t>
    </dgm:pt>
    <dgm:pt modelId="{B870E2C2-09BB-41BC-9149-E8C9ED5B8ED3}">
      <dgm:prSet/>
      <dgm:spPr/>
      <dgm:t>
        <a:bodyPr/>
        <a:lstStyle/>
        <a:p>
          <a:r>
            <a:rPr lang="fi-FI" b="1"/>
            <a:t>Automatisoitu </a:t>
          </a:r>
          <a:endParaRPr lang="fi-FI"/>
        </a:p>
      </dgm:t>
    </dgm:pt>
    <dgm:pt modelId="{EBE4D9D3-0176-41AB-9414-CAB04777DF5D}" type="parTrans" cxnId="{77EFDE24-70A9-4C20-9463-1D57C78F821E}">
      <dgm:prSet/>
      <dgm:spPr/>
      <dgm:t>
        <a:bodyPr/>
        <a:lstStyle/>
        <a:p>
          <a:endParaRPr lang="fi-FI"/>
        </a:p>
      </dgm:t>
    </dgm:pt>
    <dgm:pt modelId="{18AB60D5-8743-40B2-B4C6-29EA8ADFEF8B}" type="sibTrans" cxnId="{77EFDE24-70A9-4C20-9463-1D57C78F821E}">
      <dgm:prSet/>
      <dgm:spPr/>
      <dgm:t>
        <a:bodyPr/>
        <a:lstStyle/>
        <a:p>
          <a:endParaRPr lang="fi-FI"/>
        </a:p>
      </dgm:t>
    </dgm:pt>
    <dgm:pt modelId="{1A26234B-144A-48C3-BF17-9B4822A7F321}">
      <dgm:prSet/>
      <dgm:spPr/>
      <dgm:t>
        <a:bodyPr/>
        <a:lstStyle/>
        <a:p>
          <a:r>
            <a:rPr lang="fi-FI"/>
            <a:t>Sähköinen järjestelmä </a:t>
          </a:r>
        </a:p>
      </dgm:t>
    </dgm:pt>
    <dgm:pt modelId="{B09B9A91-4F35-4C91-AAC8-67AA201FBD06}" type="parTrans" cxnId="{807AA57A-7900-4D92-B66A-9C939F9039D7}">
      <dgm:prSet/>
      <dgm:spPr/>
      <dgm:t>
        <a:bodyPr/>
        <a:lstStyle/>
        <a:p>
          <a:endParaRPr lang="fi-FI"/>
        </a:p>
      </dgm:t>
    </dgm:pt>
    <dgm:pt modelId="{F5900264-D095-4406-9855-18A32868B7CA}" type="sibTrans" cxnId="{807AA57A-7900-4D92-B66A-9C939F9039D7}">
      <dgm:prSet/>
      <dgm:spPr/>
      <dgm:t>
        <a:bodyPr/>
        <a:lstStyle/>
        <a:p>
          <a:endParaRPr lang="fi-FI"/>
        </a:p>
      </dgm:t>
    </dgm:pt>
    <dgm:pt modelId="{FDA9164E-64AB-47FF-A09F-BFB7615038B9}">
      <dgm:prSet/>
      <dgm:spPr/>
      <dgm:t>
        <a:bodyPr/>
        <a:lstStyle/>
        <a:p>
          <a:r>
            <a:rPr lang="fi-FI"/>
            <a:t>Kaupankäynti ja sen kohteet ovat elektronisia arvo-osuuksia arvo-osuustileillä </a:t>
          </a:r>
        </a:p>
      </dgm:t>
    </dgm:pt>
    <dgm:pt modelId="{C3D08BFA-EA33-4B2F-A588-78AD3880DE2E}" type="parTrans" cxnId="{F76C6230-741F-4850-8E22-7DED554BC808}">
      <dgm:prSet/>
      <dgm:spPr/>
      <dgm:t>
        <a:bodyPr/>
        <a:lstStyle/>
        <a:p>
          <a:endParaRPr lang="fi-FI"/>
        </a:p>
      </dgm:t>
    </dgm:pt>
    <dgm:pt modelId="{634C1ADC-1BED-43AE-90AB-3B19EA564281}" type="sibTrans" cxnId="{F76C6230-741F-4850-8E22-7DED554BC808}">
      <dgm:prSet/>
      <dgm:spPr/>
      <dgm:t>
        <a:bodyPr/>
        <a:lstStyle/>
        <a:p>
          <a:endParaRPr lang="fi-FI"/>
        </a:p>
      </dgm:t>
    </dgm:pt>
    <dgm:pt modelId="{4C7A662A-01CA-493B-89E3-15C3D3DD7A7F}">
      <dgm:prSet/>
      <dgm:spPr/>
      <dgm:t>
        <a:bodyPr/>
        <a:lstStyle/>
        <a:p>
          <a:r>
            <a:rPr lang="fi-FI" b="1"/>
            <a:t>Anonyymi </a:t>
          </a:r>
          <a:endParaRPr lang="fi-FI"/>
        </a:p>
      </dgm:t>
    </dgm:pt>
    <dgm:pt modelId="{BB021FF6-CDB9-4072-8B61-7B80C6FA58B2}" type="parTrans" cxnId="{A0F13F75-50BD-4870-A149-1FACC67C2CE4}">
      <dgm:prSet/>
      <dgm:spPr/>
      <dgm:t>
        <a:bodyPr/>
        <a:lstStyle/>
        <a:p>
          <a:endParaRPr lang="fi-FI"/>
        </a:p>
      </dgm:t>
    </dgm:pt>
    <dgm:pt modelId="{8A220B94-2348-4D71-B4F7-C31AE09B924A}" type="sibTrans" cxnId="{A0F13F75-50BD-4870-A149-1FACC67C2CE4}">
      <dgm:prSet/>
      <dgm:spPr/>
      <dgm:t>
        <a:bodyPr/>
        <a:lstStyle/>
        <a:p>
          <a:endParaRPr lang="fi-FI"/>
        </a:p>
      </dgm:t>
    </dgm:pt>
    <dgm:pt modelId="{8B6E705E-8C49-4071-903E-22317B548170}" type="pres">
      <dgm:prSet presAssocID="{27D2C46A-9987-4CCD-A4E1-E98975B612F3}" presName="compositeShape" presStyleCnt="0">
        <dgm:presLayoutVars>
          <dgm:chMax val="7"/>
          <dgm:dir/>
          <dgm:resizeHandles val="exact"/>
        </dgm:presLayoutVars>
      </dgm:prSet>
      <dgm:spPr/>
    </dgm:pt>
    <dgm:pt modelId="{AB42A779-7EBE-4D44-AC98-EF5EB48B18FC}" type="pres">
      <dgm:prSet presAssocID="{449E7BCC-633A-452E-A0B6-06A0F7A59027}" presName="circ1" presStyleLbl="vennNode1" presStyleIdx="0" presStyleCnt="3"/>
      <dgm:spPr/>
    </dgm:pt>
    <dgm:pt modelId="{9A0F8FDD-FFF6-443C-B9A6-470BDD9CC44E}" type="pres">
      <dgm:prSet presAssocID="{449E7BCC-633A-452E-A0B6-06A0F7A5902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6377328-8345-4212-98C5-447DC543C0DC}" type="pres">
      <dgm:prSet presAssocID="{B870E2C2-09BB-41BC-9149-E8C9ED5B8ED3}" presName="circ2" presStyleLbl="vennNode1" presStyleIdx="1" presStyleCnt="3"/>
      <dgm:spPr/>
    </dgm:pt>
    <dgm:pt modelId="{4C055ECC-A765-4572-914E-DDA60C90C840}" type="pres">
      <dgm:prSet presAssocID="{B870E2C2-09BB-41BC-9149-E8C9ED5B8ED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26075FA-BA7F-4D14-A7F4-B783C0A51A01}" type="pres">
      <dgm:prSet presAssocID="{4C7A662A-01CA-493B-89E3-15C3D3DD7A7F}" presName="circ3" presStyleLbl="vennNode1" presStyleIdx="2" presStyleCnt="3"/>
      <dgm:spPr/>
    </dgm:pt>
    <dgm:pt modelId="{6D8340EA-C9B5-40CA-ABDA-E65F8D416ACD}" type="pres">
      <dgm:prSet presAssocID="{4C7A662A-01CA-493B-89E3-15C3D3DD7A7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5E0AFE0C-9AB6-40D1-B50C-0D3A13BAA998}" type="presOf" srcId="{449E7BCC-633A-452E-A0B6-06A0F7A59027}" destId="{9A0F8FDD-FFF6-443C-B9A6-470BDD9CC44E}" srcOrd="1" destOrd="0" presId="urn:microsoft.com/office/officeart/2005/8/layout/venn1"/>
    <dgm:cxn modelId="{C7C39C11-2929-4EBE-B4C8-72913E72B37A}" type="presOf" srcId="{4C7A662A-01CA-493B-89E3-15C3D3DD7A7F}" destId="{6D8340EA-C9B5-40CA-ABDA-E65F8D416ACD}" srcOrd="1" destOrd="0" presId="urn:microsoft.com/office/officeart/2005/8/layout/venn1"/>
    <dgm:cxn modelId="{77EFDE24-70A9-4C20-9463-1D57C78F821E}" srcId="{27D2C46A-9987-4CCD-A4E1-E98975B612F3}" destId="{B870E2C2-09BB-41BC-9149-E8C9ED5B8ED3}" srcOrd="1" destOrd="0" parTransId="{EBE4D9D3-0176-41AB-9414-CAB04777DF5D}" sibTransId="{18AB60D5-8743-40B2-B4C6-29EA8ADFEF8B}"/>
    <dgm:cxn modelId="{F76C6230-741F-4850-8E22-7DED554BC808}" srcId="{B870E2C2-09BB-41BC-9149-E8C9ED5B8ED3}" destId="{FDA9164E-64AB-47FF-A09F-BFB7615038B9}" srcOrd="1" destOrd="0" parTransId="{C3D08BFA-EA33-4B2F-A588-78AD3880DE2E}" sibTransId="{634C1ADC-1BED-43AE-90AB-3B19EA564281}"/>
    <dgm:cxn modelId="{F3CA9039-4DC3-4BF8-8F59-AFCDE88448AA}" type="presOf" srcId="{27D2C46A-9987-4CCD-A4E1-E98975B612F3}" destId="{8B6E705E-8C49-4071-903E-22317B548170}" srcOrd="0" destOrd="0" presId="urn:microsoft.com/office/officeart/2005/8/layout/venn1"/>
    <dgm:cxn modelId="{DFB6A639-DF7E-4703-A36B-79B8C9C54E88}" type="presOf" srcId="{FDA9164E-64AB-47FF-A09F-BFB7615038B9}" destId="{D6377328-8345-4212-98C5-447DC543C0DC}" srcOrd="0" destOrd="2" presId="urn:microsoft.com/office/officeart/2005/8/layout/venn1"/>
    <dgm:cxn modelId="{2DF83D72-259B-4CB4-A4BF-8D6E98DD5190}" type="presOf" srcId="{B870E2C2-09BB-41BC-9149-E8C9ED5B8ED3}" destId="{D6377328-8345-4212-98C5-447DC543C0DC}" srcOrd="0" destOrd="0" presId="urn:microsoft.com/office/officeart/2005/8/layout/venn1"/>
    <dgm:cxn modelId="{A0F13F75-50BD-4870-A149-1FACC67C2CE4}" srcId="{27D2C46A-9987-4CCD-A4E1-E98975B612F3}" destId="{4C7A662A-01CA-493B-89E3-15C3D3DD7A7F}" srcOrd="2" destOrd="0" parTransId="{BB021FF6-CDB9-4072-8B61-7B80C6FA58B2}" sibTransId="{8A220B94-2348-4D71-B4F7-C31AE09B924A}"/>
    <dgm:cxn modelId="{807AA57A-7900-4D92-B66A-9C939F9039D7}" srcId="{B870E2C2-09BB-41BC-9149-E8C9ED5B8ED3}" destId="{1A26234B-144A-48C3-BF17-9B4822A7F321}" srcOrd="0" destOrd="0" parTransId="{B09B9A91-4F35-4C91-AAC8-67AA201FBD06}" sibTransId="{F5900264-D095-4406-9855-18A32868B7CA}"/>
    <dgm:cxn modelId="{D4186A89-2BFB-4399-A421-53A7B6E5D2D3}" type="presOf" srcId="{B870E2C2-09BB-41BC-9149-E8C9ED5B8ED3}" destId="{4C055ECC-A765-4572-914E-DDA60C90C840}" srcOrd="1" destOrd="0" presId="urn:microsoft.com/office/officeart/2005/8/layout/venn1"/>
    <dgm:cxn modelId="{9E9E3CC1-C2F0-4BEB-A62D-C5916A5CF05D}" type="presOf" srcId="{1A26234B-144A-48C3-BF17-9B4822A7F321}" destId="{4C055ECC-A765-4572-914E-DDA60C90C840}" srcOrd="1" destOrd="1" presId="urn:microsoft.com/office/officeart/2005/8/layout/venn1"/>
    <dgm:cxn modelId="{4A9F8CD5-3379-4EBD-A6A6-C2ABE5820F0E}" type="presOf" srcId="{1A26234B-144A-48C3-BF17-9B4822A7F321}" destId="{D6377328-8345-4212-98C5-447DC543C0DC}" srcOrd="0" destOrd="1" presId="urn:microsoft.com/office/officeart/2005/8/layout/venn1"/>
    <dgm:cxn modelId="{D72638D7-EF9A-4050-A6F6-DD61FA8607CC}" type="presOf" srcId="{FDA9164E-64AB-47FF-A09F-BFB7615038B9}" destId="{4C055ECC-A765-4572-914E-DDA60C90C840}" srcOrd="1" destOrd="2" presId="urn:microsoft.com/office/officeart/2005/8/layout/venn1"/>
    <dgm:cxn modelId="{92B497D7-1D68-4F53-8B60-06DB1FDABB7B}" type="presOf" srcId="{449E7BCC-633A-452E-A0B6-06A0F7A59027}" destId="{AB42A779-7EBE-4D44-AC98-EF5EB48B18FC}" srcOrd="0" destOrd="0" presId="urn:microsoft.com/office/officeart/2005/8/layout/venn1"/>
    <dgm:cxn modelId="{F84F58EF-D589-45C1-BB16-0D47E734E493}" type="presOf" srcId="{4C7A662A-01CA-493B-89E3-15C3D3DD7A7F}" destId="{626075FA-BA7F-4D14-A7F4-B783C0A51A01}" srcOrd="0" destOrd="0" presId="urn:microsoft.com/office/officeart/2005/8/layout/venn1"/>
    <dgm:cxn modelId="{10D05EF2-CA46-441C-AB90-B109BEAA6C92}" srcId="{27D2C46A-9987-4CCD-A4E1-E98975B612F3}" destId="{449E7BCC-633A-452E-A0B6-06A0F7A59027}" srcOrd="0" destOrd="0" parTransId="{0832F2BD-A73A-45FD-81C2-D3D3E653245F}" sibTransId="{388D463C-D79B-4F21-9548-4AF7062CD5DA}"/>
    <dgm:cxn modelId="{438B330F-02E7-40DD-84ED-47FAF22E4536}" type="presParOf" srcId="{8B6E705E-8C49-4071-903E-22317B548170}" destId="{AB42A779-7EBE-4D44-AC98-EF5EB48B18FC}" srcOrd="0" destOrd="0" presId="urn:microsoft.com/office/officeart/2005/8/layout/venn1"/>
    <dgm:cxn modelId="{E34212E4-456F-4F69-A7AA-BB3589550DA1}" type="presParOf" srcId="{8B6E705E-8C49-4071-903E-22317B548170}" destId="{9A0F8FDD-FFF6-443C-B9A6-470BDD9CC44E}" srcOrd="1" destOrd="0" presId="urn:microsoft.com/office/officeart/2005/8/layout/venn1"/>
    <dgm:cxn modelId="{3D646177-5918-47BA-947E-25AC54F309AE}" type="presParOf" srcId="{8B6E705E-8C49-4071-903E-22317B548170}" destId="{D6377328-8345-4212-98C5-447DC543C0DC}" srcOrd="2" destOrd="0" presId="urn:microsoft.com/office/officeart/2005/8/layout/venn1"/>
    <dgm:cxn modelId="{0EB4385C-F72C-47E4-A090-661DDAA9D6B3}" type="presParOf" srcId="{8B6E705E-8C49-4071-903E-22317B548170}" destId="{4C055ECC-A765-4572-914E-DDA60C90C840}" srcOrd="3" destOrd="0" presId="urn:microsoft.com/office/officeart/2005/8/layout/venn1"/>
    <dgm:cxn modelId="{456A416F-59E2-4414-BDD2-72436F85B9E7}" type="presParOf" srcId="{8B6E705E-8C49-4071-903E-22317B548170}" destId="{626075FA-BA7F-4D14-A7F4-B783C0A51A01}" srcOrd="4" destOrd="0" presId="urn:microsoft.com/office/officeart/2005/8/layout/venn1"/>
    <dgm:cxn modelId="{7F37926C-9B0E-4BF1-9998-B8C3D2DAB1EB}" type="presParOf" srcId="{8B6E705E-8C49-4071-903E-22317B548170}" destId="{6D8340EA-C9B5-40CA-ABDA-E65F8D416AC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A0E5A36-DAA6-4CEF-9C5E-A397E907551D}" type="doc">
      <dgm:prSet loTypeId="urn:microsoft.com/office/officeart/2005/8/layout/hList1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fi-FI"/>
        </a:p>
      </dgm:t>
    </dgm:pt>
    <dgm:pt modelId="{58576FC3-512D-4227-94CE-50937B9BB34D}">
      <dgm:prSet/>
      <dgm:spPr/>
      <dgm:t>
        <a:bodyPr/>
        <a:lstStyle/>
        <a:p>
          <a:r>
            <a:rPr lang="fi-FI" b="1"/>
            <a:t>Suoramyynti</a:t>
          </a:r>
          <a:endParaRPr lang="fi-FI"/>
        </a:p>
      </dgm:t>
    </dgm:pt>
    <dgm:pt modelId="{06E8245F-3226-440D-80E0-9E538CE580EB}" type="parTrans" cxnId="{D9B3F706-30EC-44B2-8958-EFBE11DBE60B}">
      <dgm:prSet/>
      <dgm:spPr/>
      <dgm:t>
        <a:bodyPr/>
        <a:lstStyle/>
        <a:p>
          <a:endParaRPr lang="fi-FI"/>
        </a:p>
      </dgm:t>
    </dgm:pt>
    <dgm:pt modelId="{0CAA8058-BFFD-4B44-B9EB-56B87A8A134B}" type="sibTrans" cxnId="{D9B3F706-30EC-44B2-8958-EFBE11DBE60B}">
      <dgm:prSet/>
      <dgm:spPr/>
      <dgm:t>
        <a:bodyPr/>
        <a:lstStyle/>
        <a:p>
          <a:endParaRPr lang="fi-FI"/>
        </a:p>
      </dgm:t>
    </dgm:pt>
    <dgm:pt modelId="{4CC2B91D-4B1D-4192-8FEB-845CE320B94E}">
      <dgm:prSet/>
      <dgm:spPr/>
      <dgm:t>
        <a:bodyPr/>
        <a:lstStyle/>
        <a:p>
          <a:r>
            <a:rPr lang="fi-FI"/>
            <a:t>Sopimusoikeusperusteiset myyjän tiedonantovelvollisuudet ja ostajan selonottovelvollisuudet kohdistuvat vastapuoleen </a:t>
          </a:r>
        </a:p>
      </dgm:t>
    </dgm:pt>
    <dgm:pt modelId="{A169B7DD-9846-42D3-BC37-0FAB9B65401F}" type="parTrans" cxnId="{52F1031D-FF75-4BA4-A709-80CCB79B34F4}">
      <dgm:prSet/>
      <dgm:spPr/>
      <dgm:t>
        <a:bodyPr/>
        <a:lstStyle/>
        <a:p>
          <a:endParaRPr lang="fi-FI"/>
        </a:p>
      </dgm:t>
    </dgm:pt>
    <dgm:pt modelId="{DA49711F-3CF1-4CB5-9D75-084489393AD7}" type="sibTrans" cxnId="{52F1031D-FF75-4BA4-A709-80CCB79B34F4}">
      <dgm:prSet/>
      <dgm:spPr/>
      <dgm:t>
        <a:bodyPr/>
        <a:lstStyle/>
        <a:p>
          <a:endParaRPr lang="fi-FI"/>
        </a:p>
      </dgm:t>
    </dgm:pt>
    <dgm:pt modelId="{0470C0FB-BF37-47AF-8F34-2F70D098D80B}">
      <dgm:prSet/>
      <dgm:spPr/>
      <dgm:t>
        <a:bodyPr/>
        <a:lstStyle/>
        <a:p>
          <a:r>
            <a:rPr lang="fi-FI"/>
            <a:t>Velvoitteen rikkominen (sopimusrikkomus) on vahingon välttämätön ja riittävä edellytys </a:t>
          </a:r>
        </a:p>
      </dgm:t>
    </dgm:pt>
    <dgm:pt modelId="{EE0B52A6-F5DD-468D-A5E8-432086C6F054}" type="parTrans" cxnId="{9A01A7B0-9552-483C-9E3C-6AAD768072BD}">
      <dgm:prSet/>
      <dgm:spPr/>
      <dgm:t>
        <a:bodyPr/>
        <a:lstStyle/>
        <a:p>
          <a:endParaRPr lang="fi-FI"/>
        </a:p>
      </dgm:t>
    </dgm:pt>
    <dgm:pt modelId="{CAB4C9BC-8ABE-4F73-AAFA-67F939D17C66}" type="sibTrans" cxnId="{9A01A7B0-9552-483C-9E3C-6AAD768072BD}">
      <dgm:prSet/>
      <dgm:spPr/>
      <dgm:t>
        <a:bodyPr/>
        <a:lstStyle/>
        <a:p>
          <a:endParaRPr lang="fi-FI"/>
        </a:p>
      </dgm:t>
    </dgm:pt>
    <dgm:pt modelId="{5DFAA718-B119-4F33-B798-F7B72119F224}">
      <dgm:prSet/>
      <dgm:spPr/>
      <dgm:t>
        <a:bodyPr/>
        <a:lstStyle/>
        <a:p>
          <a:r>
            <a:rPr lang="fi-FI" b="1"/>
            <a:t>Kaupankäynti markkinoilla </a:t>
          </a:r>
          <a:endParaRPr lang="fi-FI"/>
        </a:p>
      </dgm:t>
    </dgm:pt>
    <dgm:pt modelId="{6E62A680-A3B9-4DD1-B6C7-24AA97CE5695}" type="parTrans" cxnId="{1C299209-ED3C-4933-826A-36FA004316BD}">
      <dgm:prSet/>
      <dgm:spPr/>
      <dgm:t>
        <a:bodyPr/>
        <a:lstStyle/>
        <a:p>
          <a:endParaRPr lang="fi-FI"/>
        </a:p>
      </dgm:t>
    </dgm:pt>
    <dgm:pt modelId="{9EA44535-2B48-4B2B-868F-2C50DE9424C1}" type="sibTrans" cxnId="{1C299209-ED3C-4933-826A-36FA004316BD}">
      <dgm:prSet/>
      <dgm:spPr/>
      <dgm:t>
        <a:bodyPr/>
        <a:lstStyle/>
        <a:p>
          <a:endParaRPr lang="fi-FI"/>
        </a:p>
      </dgm:t>
    </dgm:pt>
    <dgm:pt modelId="{B2FC31AE-B1E1-455D-8B59-B95992A830FE}">
      <dgm:prSet/>
      <dgm:spPr/>
      <dgm:t>
        <a:bodyPr/>
        <a:lstStyle/>
        <a:p>
          <a:r>
            <a:rPr lang="fi-FI"/>
            <a:t>Arvopaperimarkkinaoikeudelliset, markkinoille yleensä kohdistuvat tiedonantovelvollisuudet , </a:t>
          </a:r>
        </a:p>
      </dgm:t>
    </dgm:pt>
    <dgm:pt modelId="{0181BC5D-65A8-4E61-AA4D-86A3AB340D16}" type="parTrans" cxnId="{364BED56-9DFC-4AF0-A4AB-30F9119E8AE7}">
      <dgm:prSet/>
      <dgm:spPr/>
      <dgm:t>
        <a:bodyPr/>
        <a:lstStyle/>
        <a:p>
          <a:endParaRPr lang="fi-FI"/>
        </a:p>
      </dgm:t>
    </dgm:pt>
    <dgm:pt modelId="{EE25900C-9360-42A5-8FC4-2FC1AD64B347}" type="sibTrans" cxnId="{364BED56-9DFC-4AF0-A4AB-30F9119E8AE7}">
      <dgm:prSet/>
      <dgm:spPr/>
      <dgm:t>
        <a:bodyPr/>
        <a:lstStyle/>
        <a:p>
          <a:endParaRPr lang="fi-FI"/>
        </a:p>
      </dgm:t>
    </dgm:pt>
    <dgm:pt modelId="{6EF1D72D-43CB-4FA1-B6BA-65FBC69B417E}">
      <dgm:prSet/>
      <dgm:spPr/>
      <dgm:t>
        <a:bodyPr/>
        <a:lstStyle/>
        <a:p>
          <a:r>
            <a:rPr lang="fi-FI"/>
            <a:t>jotka eivät kohdistu mihinkään konkreettiseen transaktioon eivätkä vastapuoleen </a:t>
          </a:r>
        </a:p>
      </dgm:t>
    </dgm:pt>
    <dgm:pt modelId="{5DA884F8-7011-4372-AD30-20D0B63AE364}" type="parTrans" cxnId="{8A2FEF2B-42C4-42C0-87AA-E584C1D5D4BE}">
      <dgm:prSet/>
      <dgm:spPr/>
      <dgm:t>
        <a:bodyPr/>
        <a:lstStyle/>
        <a:p>
          <a:endParaRPr lang="fi-FI"/>
        </a:p>
      </dgm:t>
    </dgm:pt>
    <dgm:pt modelId="{3628D6C8-0DCB-4800-92C6-6E33EA3E8EBB}" type="sibTrans" cxnId="{8A2FEF2B-42C4-42C0-87AA-E584C1D5D4BE}">
      <dgm:prSet/>
      <dgm:spPr/>
      <dgm:t>
        <a:bodyPr/>
        <a:lstStyle/>
        <a:p>
          <a:endParaRPr lang="fi-FI"/>
        </a:p>
      </dgm:t>
    </dgm:pt>
    <dgm:pt modelId="{0915F768-2B88-41F5-BF48-E1159AF8746B}">
      <dgm:prSet/>
      <dgm:spPr/>
      <dgm:t>
        <a:bodyPr/>
        <a:lstStyle/>
        <a:p>
          <a:r>
            <a:rPr lang="fi-FI"/>
            <a:t>Vastapuolta voi olla mahdoton edes määrittää </a:t>
          </a:r>
        </a:p>
      </dgm:t>
    </dgm:pt>
    <dgm:pt modelId="{E382BBCA-35EF-4891-AA77-B85D8E501D4F}" type="parTrans" cxnId="{66D46E42-0D51-48F3-9C37-D6A55DA9EA9F}">
      <dgm:prSet/>
      <dgm:spPr/>
      <dgm:t>
        <a:bodyPr/>
        <a:lstStyle/>
        <a:p>
          <a:endParaRPr lang="fi-FI"/>
        </a:p>
      </dgm:t>
    </dgm:pt>
    <dgm:pt modelId="{53913A1D-D8AB-4EE1-8E7A-F86C7526CB30}" type="sibTrans" cxnId="{66D46E42-0D51-48F3-9C37-D6A55DA9EA9F}">
      <dgm:prSet/>
      <dgm:spPr/>
      <dgm:t>
        <a:bodyPr/>
        <a:lstStyle/>
        <a:p>
          <a:endParaRPr lang="fi-FI"/>
        </a:p>
      </dgm:t>
    </dgm:pt>
    <dgm:pt modelId="{FBAACBC6-27CD-47EB-BAA1-68074400ACDB}" type="pres">
      <dgm:prSet presAssocID="{FA0E5A36-DAA6-4CEF-9C5E-A397E907551D}" presName="Name0" presStyleCnt="0">
        <dgm:presLayoutVars>
          <dgm:dir/>
          <dgm:animLvl val="lvl"/>
          <dgm:resizeHandles val="exact"/>
        </dgm:presLayoutVars>
      </dgm:prSet>
      <dgm:spPr/>
    </dgm:pt>
    <dgm:pt modelId="{E828CF4A-F6A7-4BC2-9571-6D38EA3FD516}" type="pres">
      <dgm:prSet presAssocID="{58576FC3-512D-4227-94CE-50937B9BB34D}" presName="composite" presStyleCnt="0"/>
      <dgm:spPr/>
    </dgm:pt>
    <dgm:pt modelId="{5ABF8E23-C069-48C0-84ED-71244BEE71DB}" type="pres">
      <dgm:prSet presAssocID="{58576FC3-512D-4227-94CE-50937B9BB34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0BF24310-7E47-443E-92C9-037D0244E1B6}" type="pres">
      <dgm:prSet presAssocID="{58576FC3-512D-4227-94CE-50937B9BB34D}" presName="desTx" presStyleLbl="alignAccFollowNode1" presStyleIdx="0" presStyleCnt="2">
        <dgm:presLayoutVars>
          <dgm:bulletEnabled val="1"/>
        </dgm:presLayoutVars>
      </dgm:prSet>
      <dgm:spPr/>
    </dgm:pt>
    <dgm:pt modelId="{148FCB66-68A6-44F8-8927-CD2D9EDA14CD}" type="pres">
      <dgm:prSet presAssocID="{0CAA8058-BFFD-4B44-B9EB-56B87A8A134B}" presName="space" presStyleCnt="0"/>
      <dgm:spPr/>
    </dgm:pt>
    <dgm:pt modelId="{77E61DBF-5079-4642-AD77-A40C7B2CE83E}" type="pres">
      <dgm:prSet presAssocID="{5DFAA718-B119-4F33-B798-F7B72119F224}" presName="composite" presStyleCnt="0"/>
      <dgm:spPr/>
    </dgm:pt>
    <dgm:pt modelId="{CB4586E2-1C2F-4BB9-AF97-DA669BE081B8}" type="pres">
      <dgm:prSet presAssocID="{5DFAA718-B119-4F33-B798-F7B72119F22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364049A-A623-4644-833A-197AB9AFE045}" type="pres">
      <dgm:prSet presAssocID="{5DFAA718-B119-4F33-B798-F7B72119F224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9B3F706-30EC-44B2-8958-EFBE11DBE60B}" srcId="{FA0E5A36-DAA6-4CEF-9C5E-A397E907551D}" destId="{58576FC3-512D-4227-94CE-50937B9BB34D}" srcOrd="0" destOrd="0" parTransId="{06E8245F-3226-440D-80E0-9E538CE580EB}" sibTransId="{0CAA8058-BFFD-4B44-B9EB-56B87A8A134B}"/>
    <dgm:cxn modelId="{1C299209-ED3C-4933-826A-36FA004316BD}" srcId="{FA0E5A36-DAA6-4CEF-9C5E-A397E907551D}" destId="{5DFAA718-B119-4F33-B798-F7B72119F224}" srcOrd="1" destOrd="0" parTransId="{6E62A680-A3B9-4DD1-B6C7-24AA97CE5695}" sibTransId="{9EA44535-2B48-4B2B-868F-2C50DE9424C1}"/>
    <dgm:cxn modelId="{52F1031D-FF75-4BA4-A709-80CCB79B34F4}" srcId="{58576FC3-512D-4227-94CE-50937B9BB34D}" destId="{4CC2B91D-4B1D-4192-8FEB-845CE320B94E}" srcOrd="0" destOrd="0" parTransId="{A169B7DD-9846-42D3-BC37-0FAB9B65401F}" sibTransId="{DA49711F-3CF1-4CB5-9D75-084489393AD7}"/>
    <dgm:cxn modelId="{8A2FEF2B-42C4-42C0-87AA-E584C1D5D4BE}" srcId="{5DFAA718-B119-4F33-B798-F7B72119F224}" destId="{6EF1D72D-43CB-4FA1-B6BA-65FBC69B417E}" srcOrd="1" destOrd="0" parTransId="{5DA884F8-7011-4372-AD30-20D0B63AE364}" sibTransId="{3628D6C8-0DCB-4800-92C6-6E33EA3E8EBB}"/>
    <dgm:cxn modelId="{66D46E42-0D51-48F3-9C37-D6A55DA9EA9F}" srcId="{5DFAA718-B119-4F33-B798-F7B72119F224}" destId="{0915F768-2B88-41F5-BF48-E1159AF8746B}" srcOrd="2" destOrd="0" parTransId="{E382BBCA-35EF-4891-AA77-B85D8E501D4F}" sibTransId="{53913A1D-D8AB-4EE1-8E7A-F86C7526CB30}"/>
    <dgm:cxn modelId="{E4673E4C-88C2-4F67-8567-CDCF79957F10}" type="presOf" srcId="{FA0E5A36-DAA6-4CEF-9C5E-A397E907551D}" destId="{FBAACBC6-27CD-47EB-BAA1-68074400ACDB}" srcOrd="0" destOrd="0" presId="urn:microsoft.com/office/officeart/2005/8/layout/hList1"/>
    <dgm:cxn modelId="{220B3374-8B7D-4ECF-A7AC-A533BBCCB384}" type="presOf" srcId="{6EF1D72D-43CB-4FA1-B6BA-65FBC69B417E}" destId="{4364049A-A623-4644-833A-197AB9AFE045}" srcOrd="0" destOrd="1" presId="urn:microsoft.com/office/officeart/2005/8/layout/hList1"/>
    <dgm:cxn modelId="{364BED56-9DFC-4AF0-A4AB-30F9119E8AE7}" srcId="{5DFAA718-B119-4F33-B798-F7B72119F224}" destId="{B2FC31AE-B1E1-455D-8B59-B95992A830FE}" srcOrd="0" destOrd="0" parTransId="{0181BC5D-65A8-4E61-AA4D-86A3AB340D16}" sibTransId="{EE25900C-9360-42A5-8FC4-2FC1AD64B347}"/>
    <dgm:cxn modelId="{1E266E7C-BEE6-46EC-9B7D-EDFCC1A7E031}" type="presOf" srcId="{0470C0FB-BF37-47AF-8F34-2F70D098D80B}" destId="{0BF24310-7E47-443E-92C9-037D0244E1B6}" srcOrd="0" destOrd="1" presId="urn:microsoft.com/office/officeart/2005/8/layout/hList1"/>
    <dgm:cxn modelId="{7AAE0496-6BDA-4DEA-A301-383E4039202F}" type="presOf" srcId="{B2FC31AE-B1E1-455D-8B59-B95992A830FE}" destId="{4364049A-A623-4644-833A-197AB9AFE045}" srcOrd="0" destOrd="0" presId="urn:microsoft.com/office/officeart/2005/8/layout/hList1"/>
    <dgm:cxn modelId="{1D4F1497-A240-4A5B-B7B4-80AEF04A0AAF}" type="presOf" srcId="{58576FC3-512D-4227-94CE-50937B9BB34D}" destId="{5ABF8E23-C069-48C0-84ED-71244BEE71DB}" srcOrd="0" destOrd="0" presId="urn:microsoft.com/office/officeart/2005/8/layout/hList1"/>
    <dgm:cxn modelId="{75869197-1DEB-408B-9289-D0182FD1B6EA}" type="presOf" srcId="{5DFAA718-B119-4F33-B798-F7B72119F224}" destId="{CB4586E2-1C2F-4BB9-AF97-DA669BE081B8}" srcOrd="0" destOrd="0" presId="urn:microsoft.com/office/officeart/2005/8/layout/hList1"/>
    <dgm:cxn modelId="{9A01A7B0-9552-483C-9E3C-6AAD768072BD}" srcId="{58576FC3-512D-4227-94CE-50937B9BB34D}" destId="{0470C0FB-BF37-47AF-8F34-2F70D098D80B}" srcOrd="1" destOrd="0" parTransId="{EE0B52A6-F5DD-468D-A5E8-432086C6F054}" sibTransId="{CAB4C9BC-8ABE-4F73-AAFA-67F939D17C66}"/>
    <dgm:cxn modelId="{6F3D86EB-21F7-4533-B62D-018993BF02EB}" type="presOf" srcId="{4CC2B91D-4B1D-4192-8FEB-845CE320B94E}" destId="{0BF24310-7E47-443E-92C9-037D0244E1B6}" srcOrd="0" destOrd="0" presId="urn:microsoft.com/office/officeart/2005/8/layout/hList1"/>
    <dgm:cxn modelId="{CD1F74F1-9496-4795-8333-D84CDC48CA6C}" type="presOf" srcId="{0915F768-2B88-41F5-BF48-E1159AF8746B}" destId="{4364049A-A623-4644-833A-197AB9AFE045}" srcOrd="0" destOrd="2" presId="urn:microsoft.com/office/officeart/2005/8/layout/hList1"/>
    <dgm:cxn modelId="{7DB31703-1D39-4FB7-AA66-AEDE8C88D100}" type="presParOf" srcId="{FBAACBC6-27CD-47EB-BAA1-68074400ACDB}" destId="{E828CF4A-F6A7-4BC2-9571-6D38EA3FD516}" srcOrd="0" destOrd="0" presId="urn:microsoft.com/office/officeart/2005/8/layout/hList1"/>
    <dgm:cxn modelId="{E68002F2-B3C4-45D2-AC50-1734D410CA08}" type="presParOf" srcId="{E828CF4A-F6A7-4BC2-9571-6D38EA3FD516}" destId="{5ABF8E23-C069-48C0-84ED-71244BEE71DB}" srcOrd="0" destOrd="0" presId="urn:microsoft.com/office/officeart/2005/8/layout/hList1"/>
    <dgm:cxn modelId="{98AC73A5-F819-49D8-80BF-A91C95B218C8}" type="presParOf" srcId="{E828CF4A-F6A7-4BC2-9571-6D38EA3FD516}" destId="{0BF24310-7E47-443E-92C9-037D0244E1B6}" srcOrd="1" destOrd="0" presId="urn:microsoft.com/office/officeart/2005/8/layout/hList1"/>
    <dgm:cxn modelId="{C780429A-8224-4472-8EF4-1389D441D581}" type="presParOf" srcId="{FBAACBC6-27CD-47EB-BAA1-68074400ACDB}" destId="{148FCB66-68A6-44F8-8927-CD2D9EDA14CD}" srcOrd="1" destOrd="0" presId="urn:microsoft.com/office/officeart/2005/8/layout/hList1"/>
    <dgm:cxn modelId="{1E52CF48-C70E-4C48-9410-E693E8CAB534}" type="presParOf" srcId="{FBAACBC6-27CD-47EB-BAA1-68074400ACDB}" destId="{77E61DBF-5079-4642-AD77-A40C7B2CE83E}" srcOrd="2" destOrd="0" presId="urn:microsoft.com/office/officeart/2005/8/layout/hList1"/>
    <dgm:cxn modelId="{27C63DA0-6417-43A0-B18B-60B6E187F3B6}" type="presParOf" srcId="{77E61DBF-5079-4642-AD77-A40C7B2CE83E}" destId="{CB4586E2-1C2F-4BB9-AF97-DA669BE081B8}" srcOrd="0" destOrd="0" presId="urn:microsoft.com/office/officeart/2005/8/layout/hList1"/>
    <dgm:cxn modelId="{1CF4FD42-5224-4B61-AE10-CCF06FC4B534}" type="presParOf" srcId="{77E61DBF-5079-4642-AD77-A40C7B2CE83E}" destId="{4364049A-A623-4644-833A-197AB9AFE04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8E18B0A-BECE-4015-9E01-E4655E82DD1F}" type="doc">
      <dgm:prSet loTypeId="urn:microsoft.com/office/officeart/2005/8/layout/hList6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fi-FI"/>
        </a:p>
      </dgm:t>
    </dgm:pt>
    <dgm:pt modelId="{CB253270-77F8-47D3-B2E5-07BFEFF84D2F}">
      <dgm:prSet/>
      <dgm:spPr/>
      <dgm:t>
        <a:bodyPr/>
        <a:lstStyle/>
        <a:p>
          <a:r>
            <a:rPr lang="fi-FI" b="1"/>
            <a:t>Sijoittajien kyky arvoida informaatiota vaihtelee ja on rajoittunut </a:t>
          </a:r>
          <a:endParaRPr lang="fi-FI"/>
        </a:p>
      </dgm:t>
    </dgm:pt>
    <dgm:pt modelId="{C43D5B23-BFA8-49BE-842D-3E5216C10092}" type="parTrans" cxnId="{BA43513B-9224-4780-8E17-372229DEDBA8}">
      <dgm:prSet/>
      <dgm:spPr/>
      <dgm:t>
        <a:bodyPr/>
        <a:lstStyle/>
        <a:p>
          <a:endParaRPr lang="fi-FI"/>
        </a:p>
      </dgm:t>
    </dgm:pt>
    <dgm:pt modelId="{A5043430-4693-449D-B0A9-6565AE319C55}" type="sibTrans" cxnId="{BA43513B-9224-4780-8E17-372229DEDBA8}">
      <dgm:prSet/>
      <dgm:spPr/>
      <dgm:t>
        <a:bodyPr/>
        <a:lstStyle/>
        <a:p>
          <a:endParaRPr lang="fi-FI"/>
        </a:p>
      </dgm:t>
    </dgm:pt>
    <dgm:pt modelId="{DA2E398E-C9E8-4E07-B2BE-9F00B3450F15}">
      <dgm:prSet/>
      <dgm:spPr/>
      <dgm:t>
        <a:bodyPr/>
        <a:lstStyle/>
        <a:p>
          <a:r>
            <a:rPr lang="fi-FI"/>
            <a:t>Esim. markkinapsykologian vaikutus </a:t>
          </a:r>
        </a:p>
      </dgm:t>
    </dgm:pt>
    <dgm:pt modelId="{6B1DCEB3-B2E0-40DF-AF8C-4138C96B22F2}" type="parTrans" cxnId="{4535B189-6FF3-46DB-B597-B7915FD6C130}">
      <dgm:prSet/>
      <dgm:spPr/>
      <dgm:t>
        <a:bodyPr/>
        <a:lstStyle/>
        <a:p>
          <a:endParaRPr lang="fi-FI"/>
        </a:p>
      </dgm:t>
    </dgm:pt>
    <dgm:pt modelId="{FA142817-5CB3-4532-81DD-E2984BD6C557}" type="sibTrans" cxnId="{4535B189-6FF3-46DB-B597-B7915FD6C130}">
      <dgm:prSet/>
      <dgm:spPr/>
      <dgm:t>
        <a:bodyPr/>
        <a:lstStyle/>
        <a:p>
          <a:endParaRPr lang="fi-FI"/>
        </a:p>
      </dgm:t>
    </dgm:pt>
    <dgm:pt modelId="{9EEFA56A-071E-4138-B023-C5EDB7B692C1}">
      <dgm:prSet/>
      <dgm:spPr/>
      <dgm:t>
        <a:bodyPr/>
        <a:lstStyle/>
        <a:p>
          <a:r>
            <a:rPr lang="fi-FI" b="1"/>
            <a:t>Markkinavoimat huolehtivat riittävän informaation tuottamisesta markkinoille hintamekanismin kautta (mitä riskipakoiset sijoittajat ovat valmiita maksamaan) </a:t>
          </a:r>
          <a:endParaRPr lang="fi-FI"/>
        </a:p>
      </dgm:t>
    </dgm:pt>
    <dgm:pt modelId="{E9E3361C-780B-4B75-BCAB-B1EFCFBCE5B6}" type="parTrans" cxnId="{B77E11C4-7489-409C-9501-4B27DFD7ACA6}">
      <dgm:prSet/>
      <dgm:spPr/>
      <dgm:t>
        <a:bodyPr/>
        <a:lstStyle/>
        <a:p>
          <a:endParaRPr lang="fi-FI"/>
        </a:p>
      </dgm:t>
    </dgm:pt>
    <dgm:pt modelId="{73183615-458A-46AD-8992-F8E9AF0F0CF7}" type="sibTrans" cxnId="{B77E11C4-7489-409C-9501-4B27DFD7ACA6}">
      <dgm:prSet/>
      <dgm:spPr/>
      <dgm:t>
        <a:bodyPr/>
        <a:lstStyle/>
        <a:p>
          <a:endParaRPr lang="fi-FI"/>
        </a:p>
      </dgm:t>
    </dgm:pt>
    <dgm:pt modelId="{17DAD60C-6AD1-4826-8A1B-4402CCC54350}">
      <dgm:prSet/>
      <dgm:spPr/>
      <dgm:t>
        <a:bodyPr/>
        <a:lstStyle/>
        <a:p>
          <a:r>
            <a:rPr lang="fi-FI" b="1"/>
            <a:t>Tehokkailla markkinoilla hinnat heijastavat kaikkea informaatiota </a:t>
          </a:r>
          <a:endParaRPr lang="fi-FI"/>
        </a:p>
      </dgm:t>
    </dgm:pt>
    <dgm:pt modelId="{16693796-E5BA-4691-A5F1-BEDF7BFDAAB3}" type="parTrans" cxnId="{35A96D1A-45BC-4C28-9025-3626A24A23B3}">
      <dgm:prSet/>
      <dgm:spPr/>
      <dgm:t>
        <a:bodyPr/>
        <a:lstStyle/>
        <a:p>
          <a:endParaRPr lang="fi-FI"/>
        </a:p>
      </dgm:t>
    </dgm:pt>
    <dgm:pt modelId="{4872A10E-2433-447D-9DC8-DD4E169C7858}" type="sibTrans" cxnId="{35A96D1A-45BC-4C28-9025-3626A24A23B3}">
      <dgm:prSet/>
      <dgm:spPr/>
      <dgm:t>
        <a:bodyPr/>
        <a:lstStyle/>
        <a:p>
          <a:endParaRPr lang="fi-FI"/>
        </a:p>
      </dgm:t>
    </dgm:pt>
    <dgm:pt modelId="{62EBDC13-83C4-4BA8-910A-17EF83E8CD36}">
      <dgm:prSet/>
      <dgm:spPr/>
      <dgm:t>
        <a:bodyPr/>
        <a:lstStyle/>
        <a:p>
          <a:r>
            <a:rPr lang="fi-FI" b="1"/>
            <a:t>ECMH, Market Model of Investment Behavior </a:t>
          </a:r>
          <a:endParaRPr lang="fi-FI"/>
        </a:p>
      </dgm:t>
    </dgm:pt>
    <dgm:pt modelId="{9D1D2586-D19F-48B9-809F-12472531F81A}" type="parTrans" cxnId="{8954BB73-9DA5-4240-92F0-24430F1A0D05}">
      <dgm:prSet/>
      <dgm:spPr/>
      <dgm:t>
        <a:bodyPr/>
        <a:lstStyle/>
        <a:p>
          <a:endParaRPr lang="fi-FI"/>
        </a:p>
      </dgm:t>
    </dgm:pt>
    <dgm:pt modelId="{9F349942-A002-465F-8158-074BF2915327}" type="sibTrans" cxnId="{8954BB73-9DA5-4240-92F0-24430F1A0D05}">
      <dgm:prSet/>
      <dgm:spPr/>
      <dgm:t>
        <a:bodyPr/>
        <a:lstStyle/>
        <a:p>
          <a:endParaRPr lang="fi-FI"/>
        </a:p>
      </dgm:t>
    </dgm:pt>
    <dgm:pt modelId="{CA1625C9-B8AF-488D-AB38-65F20D4D114D}">
      <dgm:prSet/>
      <dgm:spPr/>
      <dgm:t>
        <a:bodyPr/>
        <a:lstStyle/>
        <a:p>
          <a:r>
            <a:rPr lang="fi-FI" b="1"/>
            <a:t>Informatiivinen tehokkuus: sääntely / deregulaatio? </a:t>
          </a:r>
          <a:endParaRPr lang="fi-FI"/>
        </a:p>
      </dgm:t>
    </dgm:pt>
    <dgm:pt modelId="{EC94F7C5-9C21-4E0C-92EB-22782585B89D}" type="parTrans" cxnId="{96A00D16-8FE1-4B95-AE39-11052E3F8A73}">
      <dgm:prSet/>
      <dgm:spPr/>
      <dgm:t>
        <a:bodyPr/>
        <a:lstStyle/>
        <a:p>
          <a:endParaRPr lang="fi-FI"/>
        </a:p>
      </dgm:t>
    </dgm:pt>
    <dgm:pt modelId="{31D54377-2015-4563-8FC0-8475D005997F}" type="sibTrans" cxnId="{96A00D16-8FE1-4B95-AE39-11052E3F8A73}">
      <dgm:prSet/>
      <dgm:spPr/>
      <dgm:t>
        <a:bodyPr/>
        <a:lstStyle/>
        <a:p>
          <a:endParaRPr lang="fi-FI"/>
        </a:p>
      </dgm:t>
    </dgm:pt>
    <dgm:pt modelId="{7869CBA2-852B-435E-BAF6-CA45A339BDEC}">
      <dgm:prSet/>
      <dgm:spPr/>
      <dgm:t>
        <a:bodyPr/>
        <a:lstStyle/>
        <a:p>
          <a:r>
            <a:rPr lang="fi-FI"/>
            <a:t>Insentiivit informaation tuottamiseen ja hankkimiseen </a:t>
          </a:r>
        </a:p>
      </dgm:t>
    </dgm:pt>
    <dgm:pt modelId="{D2E7A54E-11B9-4571-A761-000381D9A8FF}" type="parTrans" cxnId="{FEA8860C-8E2C-42BD-8980-6D3A5F5A718E}">
      <dgm:prSet/>
      <dgm:spPr/>
      <dgm:t>
        <a:bodyPr/>
        <a:lstStyle/>
        <a:p>
          <a:endParaRPr lang="fi-FI"/>
        </a:p>
      </dgm:t>
    </dgm:pt>
    <dgm:pt modelId="{38610DC8-666F-4870-8C66-D9B7435DEEEC}" type="sibTrans" cxnId="{FEA8860C-8E2C-42BD-8980-6D3A5F5A718E}">
      <dgm:prSet/>
      <dgm:spPr/>
      <dgm:t>
        <a:bodyPr/>
        <a:lstStyle/>
        <a:p>
          <a:endParaRPr lang="fi-FI"/>
        </a:p>
      </dgm:t>
    </dgm:pt>
    <dgm:pt modelId="{F1FF6FC7-5F7E-401E-9D2A-08EF1FE8925C}">
      <dgm:prSet/>
      <dgm:spPr/>
      <dgm:t>
        <a:bodyPr/>
        <a:lstStyle/>
        <a:p>
          <a:r>
            <a:rPr lang="fi-FI"/>
            <a:t>Informaation ymmärtäminen </a:t>
          </a:r>
        </a:p>
      </dgm:t>
    </dgm:pt>
    <dgm:pt modelId="{0F04CE94-486C-4907-945F-61DFAC01BD5C}" type="parTrans" cxnId="{7E0388FB-59CF-4D3D-8795-48DB6BD9F348}">
      <dgm:prSet/>
      <dgm:spPr/>
      <dgm:t>
        <a:bodyPr/>
        <a:lstStyle/>
        <a:p>
          <a:endParaRPr lang="fi-FI"/>
        </a:p>
      </dgm:t>
    </dgm:pt>
    <dgm:pt modelId="{ED22911D-A95C-4B3E-9104-5C8484E67C30}" type="sibTrans" cxnId="{7E0388FB-59CF-4D3D-8795-48DB6BD9F348}">
      <dgm:prSet/>
      <dgm:spPr/>
      <dgm:t>
        <a:bodyPr/>
        <a:lstStyle/>
        <a:p>
          <a:endParaRPr lang="fi-FI"/>
        </a:p>
      </dgm:t>
    </dgm:pt>
    <dgm:pt modelId="{C20F0673-87C1-42C0-83AF-110235238537}">
      <dgm:prSet/>
      <dgm:spPr/>
      <dgm:t>
        <a:bodyPr/>
        <a:lstStyle/>
        <a:p>
          <a:r>
            <a:rPr lang="fi-FI"/>
            <a:t>Käyttäytymistaloustiede: informaatiotulva, erilaiset informaatioharhat </a:t>
          </a:r>
        </a:p>
      </dgm:t>
    </dgm:pt>
    <dgm:pt modelId="{CABC0923-B056-49DE-8387-0BFEB7DB4B45}" type="parTrans" cxnId="{3F17A5DF-8A2D-4C3D-8F59-7BB8BEF4FF33}">
      <dgm:prSet/>
      <dgm:spPr/>
      <dgm:t>
        <a:bodyPr/>
        <a:lstStyle/>
        <a:p>
          <a:endParaRPr lang="fi-FI"/>
        </a:p>
      </dgm:t>
    </dgm:pt>
    <dgm:pt modelId="{1CB9FB13-2BA8-4B09-A72E-D7802429E40A}" type="sibTrans" cxnId="{3F17A5DF-8A2D-4C3D-8F59-7BB8BEF4FF33}">
      <dgm:prSet/>
      <dgm:spPr/>
      <dgm:t>
        <a:bodyPr/>
        <a:lstStyle/>
        <a:p>
          <a:endParaRPr lang="fi-FI"/>
        </a:p>
      </dgm:t>
    </dgm:pt>
    <dgm:pt modelId="{63E000D8-67D5-4CDF-9ABC-1CC7DA749B96}" type="pres">
      <dgm:prSet presAssocID="{E8E18B0A-BECE-4015-9E01-E4655E82DD1F}" presName="Name0" presStyleCnt="0">
        <dgm:presLayoutVars>
          <dgm:dir/>
          <dgm:resizeHandles val="exact"/>
        </dgm:presLayoutVars>
      </dgm:prSet>
      <dgm:spPr/>
    </dgm:pt>
    <dgm:pt modelId="{A7183E0C-9867-4847-B884-86C66E51FBD2}" type="pres">
      <dgm:prSet presAssocID="{CB253270-77F8-47D3-B2E5-07BFEFF84D2F}" presName="node" presStyleLbl="node1" presStyleIdx="0" presStyleCnt="5">
        <dgm:presLayoutVars>
          <dgm:bulletEnabled val="1"/>
        </dgm:presLayoutVars>
      </dgm:prSet>
      <dgm:spPr/>
    </dgm:pt>
    <dgm:pt modelId="{7EDEBC21-044C-4C4F-95F6-9324CDE76088}" type="pres">
      <dgm:prSet presAssocID="{A5043430-4693-449D-B0A9-6565AE319C55}" presName="sibTrans" presStyleCnt="0"/>
      <dgm:spPr/>
    </dgm:pt>
    <dgm:pt modelId="{E06F5DD3-550E-4ED6-8823-D7AC45C2F35A}" type="pres">
      <dgm:prSet presAssocID="{9EEFA56A-071E-4138-B023-C5EDB7B692C1}" presName="node" presStyleLbl="node1" presStyleIdx="1" presStyleCnt="5">
        <dgm:presLayoutVars>
          <dgm:bulletEnabled val="1"/>
        </dgm:presLayoutVars>
      </dgm:prSet>
      <dgm:spPr/>
    </dgm:pt>
    <dgm:pt modelId="{4D56D478-1897-4F7D-9CFA-0C0007695C82}" type="pres">
      <dgm:prSet presAssocID="{73183615-458A-46AD-8992-F8E9AF0F0CF7}" presName="sibTrans" presStyleCnt="0"/>
      <dgm:spPr/>
    </dgm:pt>
    <dgm:pt modelId="{73F5C1B2-1DCB-4594-A993-7F2A29FD7E3B}" type="pres">
      <dgm:prSet presAssocID="{17DAD60C-6AD1-4826-8A1B-4402CCC54350}" presName="node" presStyleLbl="node1" presStyleIdx="2" presStyleCnt="5">
        <dgm:presLayoutVars>
          <dgm:bulletEnabled val="1"/>
        </dgm:presLayoutVars>
      </dgm:prSet>
      <dgm:spPr/>
    </dgm:pt>
    <dgm:pt modelId="{CAFEFD47-5431-40DC-ABB0-8DE6593D7649}" type="pres">
      <dgm:prSet presAssocID="{4872A10E-2433-447D-9DC8-DD4E169C7858}" presName="sibTrans" presStyleCnt="0"/>
      <dgm:spPr/>
    </dgm:pt>
    <dgm:pt modelId="{E358767B-6F13-4A9A-8216-A65D926805FB}" type="pres">
      <dgm:prSet presAssocID="{62EBDC13-83C4-4BA8-910A-17EF83E8CD36}" presName="node" presStyleLbl="node1" presStyleIdx="3" presStyleCnt="5">
        <dgm:presLayoutVars>
          <dgm:bulletEnabled val="1"/>
        </dgm:presLayoutVars>
      </dgm:prSet>
      <dgm:spPr/>
    </dgm:pt>
    <dgm:pt modelId="{E191B1C7-98C2-42FE-9B85-4AE77B736F29}" type="pres">
      <dgm:prSet presAssocID="{9F349942-A002-465F-8158-074BF2915327}" presName="sibTrans" presStyleCnt="0"/>
      <dgm:spPr/>
    </dgm:pt>
    <dgm:pt modelId="{30E6D19F-8980-443F-AAEA-C7E9641F7F13}" type="pres">
      <dgm:prSet presAssocID="{CA1625C9-B8AF-488D-AB38-65F20D4D114D}" presName="node" presStyleLbl="node1" presStyleIdx="4" presStyleCnt="5">
        <dgm:presLayoutVars>
          <dgm:bulletEnabled val="1"/>
        </dgm:presLayoutVars>
      </dgm:prSet>
      <dgm:spPr/>
    </dgm:pt>
  </dgm:ptLst>
  <dgm:cxnLst>
    <dgm:cxn modelId="{DEEDCD0B-DAA6-4E1A-B5F2-1D30E3B3FAA5}" type="presOf" srcId="{E8E18B0A-BECE-4015-9E01-E4655E82DD1F}" destId="{63E000D8-67D5-4CDF-9ABC-1CC7DA749B96}" srcOrd="0" destOrd="0" presId="urn:microsoft.com/office/officeart/2005/8/layout/hList6"/>
    <dgm:cxn modelId="{FEA8860C-8E2C-42BD-8980-6D3A5F5A718E}" srcId="{CA1625C9-B8AF-488D-AB38-65F20D4D114D}" destId="{7869CBA2-852B-435E-BAF6-CA45A339BDEC}" srcOrd="0" destOrd="0" parTransId="{D2E7A54E-11B9-4571-A761-000381D9A8FF}" sibTransId="{38610DC8-666F-4870-8C66-D9B7435DEEEC}"/>
    <dgm:cxn modelId="{96A00D16-8FE1-4B95-AE39-11052E3F8A73}" srcId="{E8E18B0A-BECE-4015-9E01-E4655E82DD1F}" destId="{CA1625C9-B8AF-488D-AB38-65F20D4D114D}" srcOrd="4" destOrd="0" parTransId="{EC94F7C5-9C21-4E0C-92EB-22782585B89D}" sibTransId="{31D54377-2015-4563-8FC0-8475D005997F}"/>
    <dgm:cxn modelId="{35A96D1A-45BC-4C28-9025-3626A24A23B3}" srcId="{E8E18B0A-BECE-4015-9E01-E4655E82DD1F}" destId="{17DAD60C-6AD1-4826-8A1B-4402CCC54350}" srcOrd="2" destOrd="0" parTransId="{16693796-E5BA-4691-A5F1-BEDF7BFDAAB3}" sibTransId="{4872A10E-2433-447D-9DC8-DD4E169C7858}"/>
    <dgm:cxn modelId="{BA43513B-9224-4780-8E17-372229DEDBA8}" srcId="{E8E18B0A-BECE-4015-9E01-E4655E82DD1F}" destId="{CB253270-77F8-47D3-B2E5-07BFEFF84D2F}" srcOrd="0" destOrd="0" parTransId="{C43D5B23-BFA8-49BE-842D-3E5216C10092}" sibTransId="{A5043430-4693-449D-B0A9-6565AE319C55}"/>
    <dgm:cxn modelId="{2694AF3E-60C5-420B-A96B-1CD8F7BFF67C}" type="presOf" srcId="{7869CBA2-852B-435E-BAF6-CA45A339BDEC}" destId="{30E6D19F-8980-443F-AAEA-C7E9641F7F13}" srcOrd="0" destOrd="1" presId="urn:microsoft.com/office/officeart/2005/8/layout/hList6"/>
    <dgm:cxn modelId="{4FF94F62-513A-4C9E-99C7-4D7509C7E695}" type="presOf" srcId="{CB253270-77F8-47D3-B2E5-07BFEFF84D2F}" destId="{A7183E0C-9867-4847-B884-86C66E51FBD2}" srcOrd="0" destOrd="0" presId="urn:microsoft.com/office/officeart/2005/8/layout/hList6"/>
    <dgm:cxn modelId="{71AB7A4C-EA0C-49A7-B260-E2DC2F8CC7FA}" type="presOf" srcId="{CA1625C9-B8AF-488D-AB38-65F20D4D114D}" destId="{30E6D19F-8980-443F-AAEA-C7E9641F7F13}" srcOrd="0" destOrd="0" presId="urn:microsoft.com/office/officeart/2005/8/layout/hList6"/>
    <dgm:cxn modelId="{A70CED51-C393-4278-8263-E2E6DE56F727}" type="presOf" srcId="{F1FF6FC7-5F7E-401E-9D2A-08EF1FE8925C}" destId="{30E6D19F-8980-443F-AAEA-C7E9641F7F13}" srcOrd="0" destOrd="2" presId="urn:microsoft.com/office/officeart/2005/8/layout/hList6"/>
    <dgm:cxn modelId="{8954BB73-9DA5-4240-92F0-24430F1A0D05}" srcId="{E8E18B0A-BECE-4015-9E01-E4655E82DD1F}" destId="{62EBDC13-83C4-4BA8-910A-17EF83E8CD36}" srcOrd="3" destOrd="0" parTransId="{9D1D2586-D19F-48B9-809F-12472531F81A}" sibTransId="{9F349942-A002-465F-8158-074BF2915327}"/>
    <dgm:cxn modelId="{3019CE81-80AE-49AC-9561-EC15842EE945}" type="presOf" srcId="{DA2E398E-C9E8-4E07-B2BE-9F00B3450F15}" destId="{A7183E0C-9867-4847-B884-86C66E51FBD2}" srcOrd="0" destOrd="1" presId="urn:microsoft.com/office/officeart/2005/8/layout/hList6"/>
    <dgm:cxn modelId="{A8097C89-8F8D-4D35-92C3-36EEF6C69476}" type="presOf" srcId="{C20F0673-87C1-42C0-83AF-110235238537}" destId="{30E6D19F-8980-443F-AAEA-C7E9641F7F13}" srcOrd="0" destOrd="3" presId="urn:microsoft.com/office/officeart/2005/8/layout/hList6"/>
    <dgm:cxn modelId="{4535B189-6FF3-46DB-B597-B7915FD6C130}" srcId="{CB253270-77F8-47D3-B2E5-07BFEFF84D2F}" destId="{DA2E398E-C9E8-4E07-B2BE-9F00B3450F15}" srcOrd="0" destOrd="0" parTransId="{6B1DCEB3-B2E0-40DF-AF8C-4138C96B22F2}" sibTransId="{FA142817-5CB3-4532-81DD-E2984BD6C557}"/>
    <dgm:cxn modelId="{0E871FA1-D38D-4EBE-9D4C-F57AF4A977F7}" type="presOf" srcId="{17DAD60C-6AD1-4826-8A1B-4402CCC54350}" destId="{73F5C1B2-1DCB-4594-A993-7F2A29FD7E3B}" srcOrd="0" destOrd="0" presId="urn:microsoft.com/office/officeart/2005/8/layout/hList6"/>
    <dgm:cxn modelId="{B77E11C4-7489-409C-9501-4B27DFD7ACA6}" srcId="{E8E18B0A-BECE-4015-9E01-E4655E82DD1F}" destId="{9EEFA56A-071E-4138-B023-C5EDB7B692C1}" srcOrd="1" destOrd="0" parTransId="{E9E3361C-780B-4B75-BCAB-B1EFCFBCE5B6}" sibTransId="{73183615-458A-46AD-8992-F8E9AF0F0CF7}"/>
    <dgm:cxn modelId="{3F17A5DF-8A2D-4C3D-8F59-7BB8BEF4FF33}" srcId="{CA1625C9-B8AF-488D-AB38-65F20D4D114D}" destId="{C20F0673-87C1-42C0-83AF-110235238537}" srcOrd="2" destOrd="0" parTransId="{CABC0923-B056-49DE-8387-0BFEB7DB4B45}" sibTransId="{1CB9FB13-2BA8-4B09-A72E-D7802429E40A}"/>
    <dgm:cxn modelId="{E8B9CDF1-D121-4E28-880E-7C844D99B79F}" type="presOf" srcId="{62EBDC13-83C4-4BA8-910A-17EF83E8CD36}" destId="{E358767B-6F13-4A9A-8216-A65D926805FB}" srcOrd="0" destOrd="0" presId="urn:microsoft.com/office/officeart/2005/8/layout/hList6"/>
    <dgm:cxn modelId="{7E0388FB-59CF-4D3D-8795-48DB6BD9F348}" srcId="{CA1625C9-B8AF-488D-AB38-65F20D4D114D}" destId="{F1FF6FC7-5F7E-401E-9D2A-08EF1FE8925C}" srcOrd="1" destOrd="0" parTransId="{0F04CE94-486C-4907-945F-61DFAC01BD5C}" sibTransId="{ED22911D-A95C-4B3E-9104-5C8484E67C30}"/>
    <dgm:cxn modelId="{9EAD35FD-C692-444C-ACFF-B85129FEE970}" type="presOf" srcId="{9EEFA56A-071E-4138-B023-C5EDB7B692C1}" destId="{E06F5DD3-550E-4ED6-8823-D7AC45C2F35A}" srcOrd="0" destOrd="0" presId="urn:microsoft.com/office/officeart/2005/8/layout/hList6"/>
    <dgm:cxn modelId="{C07E7923-7D7A-465A-9AB3-472F87CEC308}" type="presParOf" srcId="{63E000D8-67D5-4CDF-9ABC-1CC7DA749B96}" destId="{A7183E0C-9867-4847-B884-86C66E51FBD2}" srcOrd="0" destOrd="0" presId="urn:microsoft.com/office/officeart/2005/8/layout/hList6"/>
    <dgm:cxn modelId="{99E74603-3CC9-4136-B3FE-DC8F8D65EE0E}" type="presParOf" srcId="{63E000D8-67D5-4CDF-9ABC-1CC7DA749B96}" destId="{7EDEBC21-044C-4C4F-95F6-9324CDE76088}" srcOrd="1" destOrd="0" presId="urn:microsoft.com/office/officeart/2005/8/layout/hList6"/>
    <dgm:cxn modelId="{73E75F7F-6F10-44ED-A57E-72A14E3DCDFD}" type="presParOf" srcId="{63E000D8-67D5-4CDF-9ABC-1CC7DA749B96}" destId="{E06F5DD3-550E-4ED6-8823-D7AC45C2F35A}" srcOrd="2" destOrd="0" presId="urn:microsoft.com/office/officeart/2005/8/layout/hList6"/>
    <dgm:cxn modelId="{777857F5-2ADE-408B-8DC9-CFC741F67AA8}" type="presParOf" srcId="{63E000D8-67D5-4CDF-9ABC-1CC7DA749B96}" destId="{4D56D478-1897-4F7D-9CFA-0C0007695C82}" srcOrd="3" destOrd="0" presId="urn:microsoft.com/office/officeart/2005/8/layout/hList6"/>
    <dgm:cxn modelId="{873ACCD0-5C86-46D5-9967-51BF555EEF95}" type="presParOf" srcId="{63E000D8-67D5-4CDF-9ABC-1CC7DA749B96}" destId="{73F5C1B2-1DCB-4594-A993-7F2A29FD7E3B}" srcOrd="4" destOrd="0" presId="urn:microsoft.com/office/officeart/2005/8/layout/hList6"/>
    <dgm:cxn modelId="{5DF33E30-4EE7-4F48-A7E4-CD053BEBFE4D}" type="presParOf" srcId="{63E000D8-67D5-4CDF-9ABC-1CC7DA749B96}" destId="{CAFEFD47-5431-40DC-ABB0-8DE6593D7649}" srcOrd="5" destOrd="0" presId="urn:microsoft.com/office/officeart/2005/8/layout/hList6"/>
    <dgm:cxn modelId="{0CC18A77-73C7-4E55-8870-8C203D527259}" type="presParOf" srcId="{63E000D8-67D5-4CDF-9ABC-1CC7DA749B96}" destId="{E358767B-6F13-4A9A-8216-A65D926805FB}" srcOrd="6" destOrd="0" presId="urn:microsoft.com/office/officeart/2005/8/layout/hList6"/>
    <dgm:cxn modelId="{433F1AD9-2F07-4972-9E7C-FE1B4C39A8A4}" type="presParOf" srcId="{63E000D8-67D5-4CDF-9ABC-1CC7DA749B96}" destId="{E191B1C7-98C2-42FE-9B85-4AE77B736F29}" srcOrd="7" destOrd="0" presId="urn:microsoft.com/office/officeart/2005/8/layout/hList6"/>
    <dgm:cxn modelId="{55FF7D99-4C3F-4409-BA86-971FF767AC7B}" type="presParOf" srcId="{63E000D8-67D5-4CDF-9ABC-1CC7DA749B96}" destId="{30E6D19F-8980-443F-AAEA-C7E9641F7F13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DC52F59-398E-4DEE-AA66-5E209D1697C2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3D4A6AA8-35B0-487B-8027-B2A17E1D7F9D}">
      <dgm:prSet/>
      <dgm:spPr/>
      <dgm:t>
        <a:bodyPr/>
        <a:lstStyle/>
        <a:p>
          <a:r>
            <a:rPr lang="fi-FI" b="1"/>
            <a:t>Omistusoikeuksien näkökulmasta valvonnan tarkoituksena on selvittää, kuinka hyvin tieto ohjataan suurimman hyödyn omaavaan käyttöön.</a:t>
          </a:r>
          <a:endParaRPr lang="fi-FI"/>
        </a:p>
      </dgm:t>
    </dgm:pt>
    <dgm:pt modelId="{D3F523A5-940B-47A6-8FC3-C26AB310E4E9}" type="parTrans" cxnId="{3108E797-6DEC-4B13-ABF8-2B9CA5FE432E}">
      <dgm:prSet/>
      <dgm:spPr/>
      <dgm:t>
        <a:bodyPr/>
        <a:lstStyle/>
        <a:p>
          <a:endParaRPr lang="fi-FI"/>
        </a:p>
      </dgm:t>
    </dgm:pt>
    <dgm:pt modelId="{FBE2C595-ECFA-4258-A01A-FBF7C18548A8}" type="sibTrans" cxnId="{3108E797-6DEC-4B13-ABF8-2B9CA5FE432E}">
      <dgm:prSet/>
      <dgm:spPr/>
      <dgm:t>
        <a:bodyPr/>
        <a:lstStyle/>
        <a:p>
          <a:endParaRPr lang="fi-FI"/>
        </a:p>
      </dgm:t>
    </dgm:pt>
    <dgm:pt modelId="{2675BD55-4357-453F-84E5-8C879A633A19}">
      <dgm:prSet/>
      <dgm:spPr/>
      <dgm:t>
        <a:bodyPr/>
        <a:lstStyle/>
        <a:p>
          <a:r>
            <a:rPr lang="fi-FI" b="1"/>
            <a:t>Jokainen väärä, harhaanjohtava tieto, joka saavuttaa markkinat, tuottaa kustannuksia. Oikea tieto puolestaan ​​lisää allokointitehokkuutta</a:t>
          </a:r>
          <a:endParaRPr lang="fi-FI"/>
        </a:p>
      </dgm:t>
    </dgm:pt>
    <dgm:pt modelId="{385844DC-AE2E-4AA7-9244-19234BF991CF}" type="parTrans" cxnId="{E26D95A7-A148-446E-8218-FEB385E8A76B}">
      <dgm:prSet/>
      <dgm:spPr/>
      <dgm:t>
        <a:bodyPr/>
        <a:lstStyle/>
        <a:p>
          <a:endParaRPr lang="fi-FI"/>
        </a:p>
      </dgm:t>
    </dgm:pt>
    <dgm:pt modelId="{E6EBA514-9D43-4DDE-A91D-6E19022246CE}" type="sibTrans" cxnId="{E26D95A7-A148-446E-8218-FEB385E8A76B}">
      <dgm:prSet/>
      <dgm:spPr/>
      <dgm:t>
        <a:bodyPr/>
        <a:lstStyle/>
        <a:p>
          <a:endParaRPr lang="fi-FI"/>
        </a:p>
      </dgm:t>
    </dgm:pt>
    <dgm:pt modelId="{8B8D52A4-3BE1-4211-A0D2-CD9EBF58288E}">
      <dgm:prSet/>
      <dgm:spPr/>
      <dgm:t>
        <a:bodyPr/>
        <a:lstStyle/>
        <a:p>
          <a:r>
            <a:rPr lang="fi-FI" b="1"/>
            <a:t>Tietosuojan periaate: oikeus omistaa tietoja ja oikeus suojata niitä</a:t>
          </a:r>
          <a:endParaRPr lang="fi-FI"/>
        </a:p>
      </dgm:t>
    </dgm:pt>
    <dgm:pt modelId="{6864FA11-FD69-4069-B876-5646ADBB8525}" type="parTrans" cxnId="{9C636126-D02F-489F-B0B3-2D1863F68ED6}">
      <dgm:prSet/>
      <dgm:spPr/>
      <dgm:t>
        <a:bodyPr/>
        <a:lstStyle/>
        <a:p>
          <a:endParaRPr lang="fi-FI"/>
        </a:p>
      </dgm:t>
    </dgm:pt>
    <dgm:pt modelId="{1DEFBCA9-B33B-40CB-AFD1-790C22BBFA43}" type="sibTrans" cxnId="{9C636126-D02F-489F-B0B3-2D1863F68ED6}">
      <dgm:prSet/>
      <dgm:spPr/>
      <dgm:t>
        <a:bodyPr/>
        <a:lstStyle/>
        <a:p>
          <a:endParaRPr lang="fi-FI"/>
        </a:p>
      </dgm:t>
    </dgm:pt>
    <dgm:pt modelId="{567CF04A-CE68-467B-B2F0-D2C67EA6D32D}">
      <dgm:prSet/>
      <dgm:spPr/>
      <dgm:t>
        <a:bodyPr/>
        <a:lstStyle/>
        <a:p>
          <a:r>
            <a:rPr lang="fi-FI" b="1"/>
            <a:t>Yrityksen sisäisten tietojen luottamuksellisuus on suojattu lailla.</a:t>
          </a:r>
          <a:endParaRPr lang="fi-FI"/>
        </a:p>
      </dgm:t>
    </dgm:pt>
    <dgm:pt modelId="{4B700329-5715-4F65-A4E5-E2D9ACDF6D69}" type="parTrans" cxnId="{E5FCBEB4-28F2-475B-BC41-3E997B4CBB70}">
      <dgm:prSet/>
      <dgm:spPr/>
      <dgm:t>
        <a:bodyPr/>
        <a:lstStyle/>
        <a:p>
          <a:endParaRPr lang="fi-FI"/>
        </a:p>
      </dgm:t>
    </dgm:pt>
    <dgm:pt modelId="{189E0103-592A-4FA3-A3FF-C27E391FFD6F}" type="sibTrans" cxnId="{E5FCBEB4-28F2-475B-BC41-3E997B4CBB70}">
      <dgm:prSet/>
      <dgm:spPr/>
      <dgm:t>
        <a:bodyPr/>
        <a:lstStyle/>
        <a:p>
          <a:endParaRPr lang="fi-FI"/>
        </a:p>
      </dgm:t>
    </dgm:pt>
    <dgm:pt modelId="{FFDCDF90-0EF8-4FE6-A0D5-2BEE28452D56}">
      <dgm:prSet/>
      <dgm:spPr/>
      <dgm:t>
        <a:bodyPr/>
        <a:lstStyle/>
        <a:p>
          <a:r>
            <a:rPr lang="fi-FI" b="1"/>
            <a:t>Yhtiön julkaisemilla ja siten julkisessa omistuksessa olevilla tiedoilla on todenmukaisuusvaatimus (SMA), joka suojaa kaikkia osapuolia, ei vain sijoittajia, vaan suurta yleisöä.</a:t>
          </a:r>
          <a:endParaRPr lang="fi-FI"/>
        </a:p>
      </dgm:t>
    </dgm:pt>
    <dgm:pt modelId="{77DC440C-79E7-4681-BD78-6A7142D2E7F1}" type="parTrans" cxnId="{67BE87C0-0F9B-4F24-98D0-B11C6213AD9B}">
      <dgm:prSet/>
      <dgm:spPr/>
      <dgm:t>
        <a:bodyPr/>
        <a:lstStyle/>
        <a:p>
          <a:endParaRPr lang="fi-FI"/>
        </a:p>
      </dgm:t>
    </dgm:pt>
    <dgm:pt modelId="{820DC404-FBBC-4E78-9023-C7B4BC9A8832}" type="sibTrans" cxnId="{67BE87C0-0F9B-4F24-98D0-B11C6213AD9B}">
      <dgm:prSet/>
      <dgm:spPr/>
      <dgm:t>
        <a:bodyPr/>
        <a:lstStyle/>
        <a:p>
          <a:endParaRPr lang="fi-FI"/>
        </a:p>
      </dgm:t>
    </dgm:pt>
    <dgm:pt modelId="{E227ABE6-67BC-4F0C-AD34-6C8EE9EBE3C9}" type="pres">
      <dgm:prSet presAssocID="{7DC52F59-398E-4DEE-AA66-5E209D1697C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2B8EF40-1BFA-47BE-A39A-FF72BF04A1C9}" type="pres">
      <dgm:prSet presAssocID="{3D4A6AA8-35B0-487B-8027-B2A17E1D7F9D}" presName="circle1" presStyleLbl="node1" presStyleIdx="0" presStyleCnt="5"/>
      <dgm:spPr/>
    </dgm:pt>
    <dgm:pt modelId="{9FA83467-CA1E-438E-9420-01D3FFD0EBA4}" type="pres">
      <dgm:prSet presAssocID="{3D4A6AA8-35B0-487B-8027-B2A17E1D7F9D}" presName="space" presStyleCnt="0"/>
      <dgm:spPr/>
    </dgm:pt>
    <dgm:pt modelId="{D988B7C8-F700-44B8-93C5-C39F79A2956E}" type="pres">
      <dgm:prSet presAssocID="{3D4A6AA8-35B0-487B-8027-B2A17E1D7F9D}" presName="rect1" presStyleLbl="alignAcc1" presStyleIdx="0" presStyleCnt="5"/>
      <dgm:spPr/>
    </dgm:pt>
    <dgm:pt modelId="{39D73044-274F-42F9-AAAD-CE87F6E05E3A}" type="pres">
      <dgm:prSet presAssocID="{2675BD55-4357-453F-84E5-8C879A633A19}" presName="vertSpace2" presStyleLbl="node1" presStyleIdx="0" presStyleCnt="5"/>
      <dgm:spPr/>
    </dgm:pt>
    <dgm:pt modelId="{9D2CBE15-4911-4588-8870-BB11EEFFAABE}" type="pres">
      <dgm:prSet presAssocID="{2675BD55-4357-453F-84E5-8C879A633A19}" presName="circle2" presStyleLbl="node1" presStyleIdx="1" presStyleCnt="5"/>
      <dgm:spPr/>
    </dgm:pt>
    <dgm:pt modelId="{3FF297E2-8CD2-4036-9F01-EBE9631647DD}" type="pres">
      <dgm:prSet presAssocID="{2675BD55-4357-453F-84E5-8C879A633A19}" presName="rect2" presStyleLbl="alignAcc1" presStyleIdx="1" presStyleCnt="5"/>
      <dgm:spPr/>
    </dgm:pt>
    <dgm:pt modelId="{2B779B54-3D89-4798-98B6-ECD115E4354D}" type="pres">
      <dgm:prSet presAssocID="{8B8D52A4-3BE1-4211-A0D2-CD9EBF58288E}" presName="vertSpace3" presStyleLbl="node1" presStyleIdx="1" presStyleCnt="5"/>
      <dgm:spPr/>
    </dgm:pt>
    <dgm:pt modelId="{D1C140E5-4079-4C77-B438-A79661A84D27}" type="pres">
      <dgm:prSet presAssocID="{8B8D52A4-3BE1-4211-A0D2-CD9EBF58288E}" presName="circle3" presStyleLbl="node1" presStyleIdx="2" presStyleCnt="5"/>
      <dgm:spPr/>
    </dgm:pt>
    <dgm:pt modelId="{40140B48-B17B-48C0-AEC0-BE117DA75A5B}" type="pres">
      <dgm:prSet presAssocID="{8B8D52A4-3BE1-4211-A0D2-CD9EBF58288E}" presName="rect3" presStyleLbl="alignAcc1" presStyleIdx="2" presStyleCnt="5"/>
      <dgm:spPr/>
    </dgm:pt>
    <dgm:pt modelId="{2E89EE2B-7698-48B1-B114-B167F1734623}" type="pres">
      <dgm:prSet presAssocID="{567CF04A-CE68-467B-B2F0-D2C67EA6D32D}" presName="vertSpace4" presStyleLbl="node1" presStyleIdx="2" presStyleCnt="5"/>
      <dgm:spPr/>
    </dgm:pt>
    <dgm:pt modelId="{498131C9-8DD1-4FE2-8B85-9B162A46EB55}" type="pres">
      <dgm:prSet presAssocID="{567CF04A-CE68-467B-B2F0-D2C67EA6D32D}" presName="circle4" presStyleLbl="node1" presStyleIdx="3" presStyleCnt="5"/>
      <dgm:spPr/>
    </dgm:pt>
    <dgm:pt modelId="{F13E4E7C-1838-457D-BB3A-C4B0C4DBB7B5}" type="pres">
      <dgm:prSet presAssocID="{567CF04A-CE68-467B-B2F0-D2C67EA6D32D}" presName="rect4" presStyleLbl="alignAcc1" presStyleIdx="3" presStyleCnt="5"/>
      <dgm:spPr/>
    </dgm:pt>
    <dgm:pt modelId="{0DA28CF9-655F-4E3E-8A79-85B50358FFA2}" type="pres">
      <dgm:prSet presAssocID="{FFDCDF90-0EF8-4FE6-A0D5-2BEE28452D56}" presName="vertSpace5" presStyleLbl="node1" presStyleIdx="3" presStyleCnt="5"/>
      <dgm:spPr/>
    </dgm:pt>
    <dgm:pt modelId="{163ECEAF-173F-4AA2-9923-CF84A695001A}" type="pres">
      <dgm:prSet presAssocID="{FFDCDF90-0EF8-4FE6-A0D5-2BEE28452D56}" presName="circle5" presStyleLbl="node1" presStyleIdx="4" presStyleCnt="5"/>
      <dgm:spPr/>
    </dgm:pt>
    <dgm:pt modelId="{126A3C7E-96C4-4238-BD28-620047A0CACF}" type="pres">
      <dgm:prSet presAssocID="{FFDCDF90-0EF8-4FE6-A0D5-2BEE28452D56}" presName="rect5" presStyleLbl="alignAcc1" presStyleIdx="4" presStyleCnt="5"/>
      <dgm:spPr/>
    </dgm:pt>
    <dgm:pt modelId="{A96A6132-6FEF-435D-8112-8AA662D93577}" type="pres">
      <dgm:prSet presAssocID="{3D4A6AA8-35B0-487B-8027-B2A17E1D7F9D}" presName="rect1ParTxNoCh" presStyleLbl="alignAcc1" presStyleIdx="4" presStyleCnt="5">
        <dgm:presLayoutVars>
          <dgm:chMax val="1"/>
          <dgm:bulletEnabled val="1"/>
        </dgm:presLayoutVars>
      </dgm:prSet>
      <dgm:spPr/>
    </dgm:pt>
    <dgm:pt modelId="{A49DCD50-2535-4D39-BACD-FD7EFA742B74}" type="pres">
      <dgm:prSet presAssocID="{2675BD55-4357-453F-84E5-8C879A633A19}" presName="rect2ParTxNoCh" presStyleLbl="alignAcc1" presStyleIdx="4" presStyleCnt="5">
        <dgm:presLayoutVars>
          <dgm:chMax val="1"/>
          <dgm:bulletEnabled val="1"/>
        </dgm:presLayoutVars>
      </dgm:prSet>
      <dgm:spPr/>
    </dgm:pt>
    <dgm:pt modelId="{B8112731-0EB1-47DE-843B-E0971F079DC5}" type="pres">
      <dgm:prSet presAssocID="{8B8D52A4-3BE1-4211-A0D2-CD9EBF58288E}" presName="rect3ParTxNoCh" presStyleLbl="alignAcc1" presStyleIdx="4" presStyleCnt="5">
        <dgm:presLayoutVars>
          <dgm:chMax val="1"/>
          <dgm:bulletEnabled val="1"/>
        </dgm:presLayoutVars>
      </dgm:prSet>
      <dgm:spPr/>
    </dgm:pt>
    <dgm:pt modelId="{7DE1ED7F-6C1D-4580-A7FE-353CA6653C73}" type="pres">
      <dgm:prSet presAssocID="{567CF04A-CE68-467B-B2F0-D2C67EA6D32D}" presName="rect4ParTxNoCh" presStyleLbl="alignAcc1" presStyleIdx="4" presStyleCnt="5">
        <dgm:presLayoutVars>
          <dgm:chMax val="1"/>
          <dgm:bulletEnabled val="1"/>
        </dgm:presLayoutVars>
      </dgm:prSet>
      <dgm:spPr/>
    </dgm:pt>
    <dgm:pt modelId="{9A2709E5-09EA-48E5-B663-07B226B741B3}" type="pres">
      <dgm:prSet presAssocID="{FFDCDF90-0EF8-4FE6-A0D5-2BEE28452D56}" presName="rect5ParTxNoCh" presStyleLbl="alignAcc1" presStyleIdx="4" presStyleCnt="5">
        <dgm:presLayoutVars>
          <dgm:chMax val="1"/>
          <dgm:bulletEnabled val="1"/>
        </dgm:presLayoutVars>
      </dgm:prSet>
      <dgm:spPr/>
    </dgm:pt>
  </dgm:ptLst>
  <dgm:cxnLst>
    <dgm:cxn modelId="{F43AFF12-818C-4725-9619-A7E71015BCCF}" type="presOf" srcId="{7DC52F59-398E-4DEE-AA66-5E209D1697C2}" destId="{E227ABE6-67BC-4F0C-AD34-6C8EE9EBE3C9}" srcOrd="0" destOrd="0" presId="urn:microsoft.com/office/officeart/2005/8/layout/target3"/>
    <dgm:cxn modelId="{9C636126-D02F-489F-B0B3-2D1863F68ED6}" srcId="{7DC52F59-398E-4DEE-AA66-5E209D1697C2}" destId="{8B8D52A4-3BE1-4211-A0D2-CD9EBF58288E}" srcOrd="2" destOrd="0" parTransId="{6864FA11-FD69-4069-B876-5646ADBB8525}" sibTransId="{1DEFBCA9-B33B-40CB-AFD1-790C22BBFA43}"/>
    <dgm:cxn modelId="{AE5AC75E-EA81-47CF-B114-95DE087E80B0}" type="presOf" srcId="{567CF04A-CE68-467B-B2F0-D2C67EA6D32D}" destId="{F13E4E7C-1838-457D-BB3A-C4B0C4DBB7B5}" srcOrd="0" destOrd="0" presId="urn:microsoft.com/office/officeart/2005/8/layout/target3"/>
    <dgm:cxn modelId="{21A24263-50BC-48D2-8E22-F148F5E03161}" type="presOf" srcId="{2675BD55-4357-453F-84E5-8C879A633A19}" destId="{A49DCD50-2535-4D39-BACD-FD7EFA742B74}" srcOrd="1" destOrd="0" presId="urn:microsoft.com/office/officeart/2005/8/layout/target3"/>
    <dgm:cxn modelId="{84970B6B-FF45-42F3-A478-234D0AD4684F}" type="presOf" srcId="{FFDCDF90-0EF8-4FE6-A0D5-2BEE28452D56}" destId="{9A2709E5-09EA-48E5-B663-07B226B741B3}" srcOrd="1" destOrd="0" presId="urn:microsoft.com/office/officeart/2005/8/layout/target3"/>
    <dgm:cxn modelId="{09A0A187-0BFD-4063-AD12-5538DB4AEAD8}" type="presOf" srcId="{FFDCDF90-0EF8-4FE6-A0D5-2BEE28452D56}" destId="{126A3C7E-96C4-4238-BD28-620047A0CACF}" srcOrd="0" destOrd="0" presId="urn:microsoft.com/office/officeart/2005/8/layout/target3"/>
    <dgm:cxn modelId="{3108E797-6DEC-4B13-ABF8-2B9CA5FE432E}" srcId="{7DC52F59-398E-4DEE-AA66-5E209D1697C2}" destId="{3D4A6AA8-35B0-487B-8027-B2A17E1D7F9D}" srcOrd="0" destOrd="0" parTransId="{D3F523A5-940B-47A6-8FC3-C26AB310E4E9}" sibTransId="{FBE2C595-ECFA-4258-A01A-FBF7C18548A8}"/>
    <dgm:cxn modelId="{C80C25A1-F5E3-4BDE-8FEF-B7D4C3B2F093}" type="presOf" srcId="{2675BD55-4357-453F-84E5-8C879A633A19}" destId="{3FF297E2-8CD2-4036-9F01-EBE9631647DD}" srcOrd="0" destOrd="0" presId="urn:microsoft.com/office/officeart/2005/8/layout/target3"/>
    <dgm:cxn modelId="{5779DEA3-7553-487C-A3EA-976C25C25FB9}" type="presOf" srcId="{567CF04A-CE68-467B-B2F0-D2C67EA6D32D}" destId="{7DE1ED7F-6C1D-4580-A7FE-353CA6653C73}" srcOrd="1" destOrd="0" presId="urn:microsoft.com/office/officeart/2005/8/layout/target3"/>
    <dgm:cxn modelId="{E26D95A7-A148-446E-8218-FEB385E8A76B}" srcId="{7DC52F59-398E-4DEE-AA66-5E209D1697C2}" destId="{2675BD55-4357-453F-84E5-8C879A633A19}" srcOrd="1" destOrd="0" parTransId="{385844DC-AE2E-4AA7-9244-19234BF991CF}" sibTransId="{E6EBA514-9D43-4DDE-A91D-6E19022246CE}"/>
    <dgm:cxn modelId="{72C0C2B1-E72E-440E-B3C6-E1F4D9A3A587}" type="presOf" srcId="{3D4A6AA8-35B0-487B-8027-B2A17E1D7F9D}" destId="{A96A6132-6FEF-435D-8112-8AA662D93577}" srcOrd="1" destOrd="0" presId="urn:microsoft.com/office/officeart/2005/8/layout/target3"/>
    <dgm:cxn modelId="{E5FCBEB4-28F2-475B-BC41-3E997B4CBB70}" srcId="{7DC52F59-398E-4DEE-AA66-5E209D1697C2}" destId="{567CF04A-CE68-467B-B2F0-D2C67EA6D32D}" srcOrd="3" destOrd="0" parTransId="{4B700329-5715-4F65-A4E5-E2D9ACDF6D69}" sibTransId="{189E0103-592A-4FA3-A3FF-C27E391FFD6F}"/>
    <dgm:cxn modelId="{67BE87C0-0F9B-4F24-98D0-B11C6213AD9B}" srcId="{7DC52F59-398E-4DEE-AA66-5E209D1697C2}" destId="{FFDCDF90-0EF8-4FE6-A0D5-2BEE28452D56}" srcOrd="4" destOrd="0" parTransId="{77DC440C-79E7-4681-BD78-6A7142D2E7F1}" sibTransId="{820DC404-FBBC-4E78-9023-C7B4BC9A8832}"/>
    <dgm:cxn modelId="{B45AD9D5-E71B-4245-8268-9AD621C80295}" type="presOf" srcId="{8B8D52A4-3BE1-4211-A0D2-CD9EBF58288E}" destId="{B8112731-0EB1-47DE-843B-E0971F079DC5}" srcOrd="1" destOrd="0" presId="urn:microsoft.com/office/officeart/2005/8/layout/target3"/>
    <dgm:cxn modelId="{3B993CE4-4101-495A-893F-836A82C66EE7}" type="presOf" srcId="{3D4A6AA8-35B0-487B-8027-B2A17E1D7F9D}" destId="{D988B7C8-F700-44B8-93C5-C39F79A2956E}" srcOrd="0" destOrd="0" presId="urn:microsoft.com/office/officeart/2005/8/layout/target3"/>
    <dgm:cxn modelId="{F326D3F7-4EB9-4B12-B943-1DE2D56981CE}" type="presOf" srcId="{8B8D52A4-3BE1-4211-A0D2-CD9EBF58288E}" destId="{40140B48-B17B-48C0-AEC0-BE117DA75A5B}" srcOrd="0" destOrd="0" presId="urn:microsoft.com/office/officeart/2005/8/layout/target3"/>
    <dgm:cxn modelId="{ACD65A58-B88D-4E38-A048-C07F9C2CB27E}" type="presParOf" srcId="{E227ABE6-67BC-4F0C-AD34-6C8EE9EBE3C9}" destId="{F2B8EF40-1BFA-47BE-A39A-FF72BF04A1C9}" srcOrd="0" destOrd="0" presId="urn:microsoft.com/office/officeart/2005/8/layout/target3"/>
    <dgm:cxn modelId="{BC4E404F-05D3-4EC6-8189-8ED523CEE2E8}" type="presParOf" srcId="{E227ABE6-67BC-4F0C-AD34-6C8EE9EBE3C9}" destId="{9FA83467-CA1E-438E-9420-01D3FFD0EBA4}" srcOrd="1" destOrd="0" presId="urn:microsoft.com/office/officeart/2005/8/layout/target3"/>
    <dgm:cxn modelId="{AABD815A-4F58-4971-82DA-61A728869504}" type="presParOf" srcId="{E227ABE6-67BC-4F0C-AD34-6C8EE9EBE3C9}" destId="{D988B7C8-F700-44B8-93C5-C39F79A2956E}" srcOrd="2" destOrd="0" presId="urn:microsoft.com/office/officeart/2005/8/layout/target3"/>
    <dgm:cxn modelId="{037CFE8F-9874-4B08-977A-4D62D9075BF0}" type="presParOf" srcId="{E227ABE6-67BC-4F0C-AD34-6C8EE9EBE3C9}" destId="{39D73044-274F-42F9-AAAD-CE87F6E05E3A}" srcOrd="3" destOrd="0" presId="urn:microsoft.com/office/officeart/2005/8/layout/target3"/>
    <dgm:cxn modelId="{B14000A1-D067-467C-87FE-01B2BB00B361}" type="presParOf" srcId="{E227ABE6-67BC-4F0C-AD34-6C8EE9EBE3C9}" destId="{9D2CBE15-4911-4588-8870-BB11EEFFAABE}" srcOrd="4" destOrd="0" presId="urn:microsoft.com/office/officeart/2005/8/layout/target3"/>
    <dgm:cxn modelId="{17498FA3-C7CB-4709-B0F1-811153A68F14}" type="presParOf" srcId="{E227ABE6-67BC-4F0C-AD34-6C8EE9EBE3C9}" destId="{3FF297E2-8CD2-4036-9F01-EBE9631647DD}" srcOrd="5" destOrd="0" presId="urn:microsoft.com/office/officeart/2005/8/layout/target3"/>
    <dgm:cxn modelId="{E9254B50-2CE1-41B0-9DC0-0279B067DBBC}" type="presParOf" srcId="{E227ABE6-67BC-4F0C-AD34-6C8EE9EBE3C9}" destId="{2B779B54-3D89-4798-98B6-ECD115E4354D}" srcOrd="6" destOrd="0" presId="urn:microsoft.com/office/officeart/2005/8/layout/target3"/>
    <dgm:cxn modelId="{502C2E1F-8463-4DFB-8F7A-94E9B8EE8BF1}" type="presParOf" srcId="{E227ABE6-67BC-4F0C-AD34-6C8EE9EBE3C9}" destId="{D1C140E5-4079-4C77-B438-A79661A84D27}" srcOrd="7" destOrd="0" presId="urn:microsoft.com/office/officeart/2005/8/layout/target3"/>
    <dgm:cxn modelId="{788CF75D-C8AB-4B5E-851F-B39A593D85CF}" type="presParOf" srcId="{E227ABE6-67BC-4F0C-AD34-6C8EE9EBE3C9}" destId="{40140B48-B17B-48C0-AEC0-BE117DA75A5B}" srcOrd="8" destOrd="0" presId="urn:microsoft.com/office/officeart/2005/8/layout/target3"/>
    <dgm:cxn modelId="{2B08CDD4-A6C4-45DB-BAF0-14EE4C766247}" type="presParOf" srcId="{E227ABE6-67BC-4F0C-AD34-6C8EE9EBE3C9}" destId="{2E89EE2B-7698-48B1-B114-B167F1734623}" srcOrd="9" destOrd="0" presId="urn:microsoft.com/office/officeart/2005/8/layout/target3"/>
    <dgm:cxn modelId="{B6C5F7AD-56A4-4536-AB14-279F68501588}" type="presParOf" srcId="{E227ABE6-67BC-4F0C-AD34-6C8EE9EBE3C9}" destId="{498131C9-8DD1-4FE2-8B85-9B162A46EB55}" srcOrd="10" destOrd="0" presId="urn:microsoft.com/office/officeart/2005/8/layout/target3"/>
    <dgm:cxn modelId="{4C3E7C52-0184-42F3-937C-9F478A968949}" type="presParOf" srcId="{E227ABE6-67BC-4F0C-AD34-6C8EE9EBE3C9}" destId="{F13E4E7C-1838-457D-BB3A-C4B0C4DBB7B5}" srcOrd="11" destOrd="0" presId="urn:microsoft.com/office/officeart/2005/8/layout/target3"/>
    <dgm:cxn modelId="{A3474CD8-DBAB-4744-96CE-89909827E71B}" type="presParOf" srcId="{E227ABE6-67BC-4F0C-AD34-6C8EE9EBE3C9}" destId="{0DA28CF9-655F-4E3E-8A79-85B50358FFA2}" srcOrd="12" destOrd="0" presId="urn:microsoft.com/office/officeart/2005/8/layout/target3"/>
    <dgm:cxn modelId="{7C427C9B-377C-42B9-B4A9-B339CCF25E0B}" type="presParOf" srcId="{E227ABE6-67BC-4F0C-AD34-6C8EE9EBE3C9}" destId="{163ECEAF-173F-4AA2-9923-CF84A695001A}" srcOrd="13" destOrd="0" presId="urn:microsoft.com/office/officeart/2005/8/layout/target3"/>
    <dgm:cxn modelId="{B11D0374-231C-4250-8D6A-380F1579B42F}" type="presParOf" srcId="{E227ABE6-67BC-4F0C-AD34-6C8EE9EBE3C9}" destId="{126A3C7E-96C4-4238-BD28-620047A0CACF}" srcOrd="14" destOrd="0" presId="urn:microsoft.com/office/officeart/2005/8/layout/target3"/>
    <dgm:cxn modelId="{23BA15E5-BC55-4CD5-9B95-F8C9AEA15F32}" type="presParOf" srcId="{E227ABE6-67BC-4F0C-AD34-6C8EE9EBE3C9}" destId="{A96A6132-6FEF-435D-8112-8AA662D93577}" srcOrd="15" destOrd="0" presId="urn:microsoft.com/office/officeart/2005/8/layout/target3"/>
    <dgm:cxn modelId="{A0FC70C7-399A-4E72-9CA4-72E21E4EF9C0}" type="presParOf" srcId="{E227ABE6-67BC-4F0C-AD34-6C8EE9EBE3C9}" destId="{A49DCD50-2535-4D39-BACD-FD7EFA742B74}" srcOrd="16" destOrd="0" presId="urn:microsoft.com/office/officeart/2005/8/layout/target3"/>
    <dgm:cxn modelId="{51D1C190-FEBA-4FF9-BBD1-1753B5357B49}" type="presParOf" srcId="{E227ABE6-67BC-4F0C-AD34-6C8EE9EBE3C9}" destId="{B8112731-0EB1-47DE-843B-E0971F079DC5}" srcOrd="17" destOrd="0" presId="urn:microsoft.com/office/officeart/2005/8/layout/target3"/>
    <dgm:cxn modelId="{D210BC2D-81D5-41C0-ADB8-2275CE84267F}" type="presParOf" srcId="{E227ABE6-67BC-4F0C-AD34-6C8EE9EBE3C9}" destId="{7DE1ED7F-6C1D-4580-A7FE-353CA6653C73}" srcOrd="18" destOrd="0" presId="urn:microsoft.com/office/officeart/2005/8/layout/target3"/>
    <dgm:cxn modelId="{65A99554-388E-494F-A232-72E2EEBDA02B}" type="presParOf" srcId="{E227ABE6-67BC-4F0C-AD34-6C8EE9EBE3C9}" destId="{9A2709E5-09EA-48E5-B663-07B226B741B3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F9E7B7B-32AD-42A9-AFEC-1A1D2B45FF9F}" type="doc">
      <dgm:prSet loTypeId="urn:microsoft.com/office/officeart/2005/8/layout/hierarchy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fi-FI"/>
        </a:p>
      </dgm:t>
    </dgm:pt>
    <dgm:pt modelId="{88636E83-9B56-4171-B195-94A4B1B7A521}">
      <dgm:prSet/>
      <dgm:spPr/>
      <dgm:t>
        <a:bodyPr/>
        <a:lstStyle/>
        <a:p>
          <a:r>
            <a:rPr lang="fi-FI" b="1"/>
            <a:t>Sijoittajansuojan peruskysymys:</a:t>
          </a:r>
          <a:endParaRPr lang="fi-FI"/>
        </a:p>
      </dgm:t>
    </dgm:pt>
    <dgm:pt modelId="{C020886C-CC7E-48BB-9258-7106A885BB69}" type="parTrans" cxnId="{2AD84347-5C86-4717-8E46-65C432614C3D}">
      <dgm:prSet/>
      <dgm:spPr/>
      <dgm:t>
        <a:bodyPr/>
        <a:lstStyle/>
        <a:p>
          <a:endParaRPr lang="fi-FI"/>
        </a:p>
      </dgm:t>
    </dgm:pt>
    <dgm:pt modelId="{BD71505A-F62E-495B-A78F-BF914CA5F4CD}" type="sibTrans" cxnId="{2AD84347-5C86-4717-8E46-65C432614C3D}">
      <dgm:prSet/>
      <dgm:spPr/>
      <dgm:t>
        <a:bodyPr/>
        <a:lstStyle/>
        <a:p>
          <a:endParaRPr lang="fi-FI"/>
        </a:p>
      </dgm:t>
    </dgm:pt>
    <dgm:pt modelId="{A5554190-DC52-457A-92D8-9CEACD046BA8}">
      <dgm:prSet custT="1"/>
      <dgm:spPr/>
      <dgm:t>
        <a:bodyPr/>
        <a:lstStyle/>
        <a:p>
          <a:r>
            <a:rPr lang="fi-FI" sz="1600" dirty="0"/>
            <a:t>Kärsiikö joku vahinkoa</a:t>
          </a:r>
          <a:r>
            <a:rPr lang="fi-FI" sz="900" dirty="0"/>
            <a:t>? </a:t>
          </a:r>
        </a:p>
      </dgm:t>
    </dgm:pt>
    <dgm:pt modelId="{11BFF3BD-B241-4157-BF9E-62ED717D2571}" type="parTrans" cxnId="{A39F0BA0-F76A-42BF-BEA4-5B9CD2CE25FB}">
      <dgm:prSet/>
      <dgm:spPr/>
      <dgm:t>
        <a:bodyPr/>
        <a:lstStyle/>
        <a:p>
          <a:endParaRPr lang="fi-FI"/>
        </a:p>
      </dgm:t>
    </dgm:pt>
    <dgm:pt modelId="{14FC1424-9FAA-4F1A-8E71-08EF62F3A890}" type="sibTrans" cxnId="{A39F0BA0-F76A-42BF-BEA4-5B9CD2CE25FB}">
      <dgm:prSet/>
      <dgm:spPr/>
      <dgm:t>
        <a:bodyPr/>
        <a:lstStyle/>
        <a:p>
          <a:endParaRPr lang="fi-FI"/>
        </a:p>
      </dgm:t>
    </dgm:pt>
    <dgm:pt modelId="{B3DDB77A-4280-4D24-8415-0A479DFA47EA}">
      <dgm:prSet custT="1"/>
      <dgm:spPr/>
      <dgm:t>
        <a:bodyPr/>
        <a:lstStyle/>
        <a:p>
          <a:r>
            <a:rPr lang="fi-FI" sz="1600" dirty="0"/>
            <a:t>Kysymys myös eettisyydestä ja </a:t>
          </a:r>
          <a:r>
            <a:rPr lang="fi-FI" sz="1600" dirty="0" err="1"/>
            <a:t>fair</a:t>
          </a:r>
          <a:r>
            <a:rPr lang="fi-FI" sz="1600" dirty="0"/>
            <a:t> play –</a:t>
          </a:r>
          <a:r>
            <a:rPr lang="fi-FI" sz="1600" dirty="0" err="1"/>
            <a:t>vaatimuk-sesta</a:t>
          </a:r>
          <a:r>
            <a:rPr lang="fi-FI" sz="1600" dirty="0"/>
            <a:t> </a:t>
          </a:r>
        </a:p>
      </dgm:t>
    </dgm:pt>
    <dgm:pt modelId="{1306AA82-7E04-43FC-9312-C52DC1C34FE8}" type="parTrans" cxnId="{FB26BC64-3CB0-46E0-AEFF-B3A1CDE64028}">
      <dgm:prSet/>
      <dgm:spPr/>
      <dgm:t>
        <a:bodyPr/>
        <a:lstStyle/>
        <a:p>
          <a:endParaRPr lang="fi-FI"/>
        </a:p>
      </dgm:t>
    </dgm:pt>
    <dgm:pt modelId="{A32C9045-A6E7-4138-B599-9A9E9E2E0CB0}" type="sibTrans" cxnId="{FB26BC64-3CB0-46E0-AEFF-B3A1CDE64028}">
      <dgm:prSet/>
      <dgm:spPr/>
      <dgm:t>
        <a:bodyPr/>
        <a:lstStyle/>
        <a:p>
          <a:endParaRPr lang="fi-FI"/>
        </a:p>
      </dgm:t>
    </dgm:pt>
    <dgm:pt modelId="{A9050CCC-9E26-4946-9881-EB99B0EF8A46}">
      <dgm:prSet/>
      <dgm:spPr/>
      <dgm:t>
        <a:bodyPr/>
        <a:lstStyle/>
        <a:p>
          <a:r>
            <a:rPr lang="fi-FI" b="1"/>
            <a:t>Markkinatehokkuuden peruskysymys: </a:t>
          </a:r>
          <a:endParaRPr lang="fi-FI"/>
        </a:p>
      </dgm:t>
    </dgm:pt>
    <dgm:pt modelId="{C4A59EA2-8EBA-4EDB-B2D3-D632EE7D45EB}" type="parTrans" cxnId="{B8167B7E-90CC-4A60-BF54-5BBF2CA0E437}">
      <dgm:prSet/>
      <dgm:spPr/>
      <dgm:t>
        <a:bodyPr/>
        <a:lstStyle/>
        <a:p>
          <a:endParaRPr lang="fi-FI"/>
        </a:p>
      </dgm:t>
    </dgm:pt>
    <dgm:pt modelId="{575856CD-9807-4113-8176-540A2974FF4E}" type="sibTrans" cxnId="{B8167B7E-90CC-4A60-BF54-5BBF2CA0E437}">
      <dgm:prSet/>
      <dgm:spPr/>
      <dgm:t>
        <a:bodyPr/>
        <a:lstStyle/>
        <a:p>
          <a:endParaRPr lang="fi-FI"/>
        </a:p>
      </dgm:t>
    </dgm:pt>
    <dgm:pt modelId="{07867144-E334-4498-A82E-72DC4A9185F6}">
      <dgm:prSet custT="1"/>
      <dgm:spPr/>
      <dgm:t>
        <a:bodyPr/>
        <a:lstStyle/>
        <a:p>
          <a:r>
            <a:rPr lang="fi-FI" sz="1600" dirty="0"/>
            <a:t>Regulaatio vai </a:t>
          </a:r>
          <a:r>
            <a:rPr lang="fi-FI" sz="1600" dirty="0" err="1"/>
            <a:t>deregulaatio</a:t>
          </a:r>
          <a:r>
            <a:rPr lang="fi-FI" sz="900" b="1" dirty="0"/>
            <a:t>? </a:t>
          </a:r>
          <a:endParaRPr lang="fi-FI" sz="900" dirty="0"/>
        </a:p>
      </dgm:t>
    </dgm:pt>
    <dgm:pt modelId="{48C55680-BA06-4655-AA50-B43211AE3DEA}" type="parTrans" cxnId="{81DDD9B8-5900-4A11-B241-8E8F18681136}">
      <dgm:prSet/>
      <dgm:spPr/>
      <dgm:t>
        <a:bodyPr/>
        <a:lstStyle/>
        <a:p>
          <a:endParaRPr lang="fi-FI"/>
        </a:p>
      </dgm:t>
    </dgm:pt>
    <dgm:pt modelId="{89F264B5-4610-4315-9E3F-DF058E8A1D48}" type="sibTrans" cxnId="{81DDD9B8-5900-4A11-B241-8E8F18681136}">
      <dgm:prSet/>
      <dgm:spPr/>
      <dgm:t>
        <a:bodyPr/>
        <a:lstStyle/>
        <a:p>
          <a:endParaRPr lang="fi-FI"/>
        </a:p>
      </dgm:t>
    </dgm:pt>
    <dgm:pt modelId="{C54E93CC-4307-4C15-BA6E-044DDC1678DE}">
      <dgm:prSet custT="1"/>
      <dgm:spPr/>
      <dgm:t>
        <a:bodyPr/>
        <a:lstStyle/>
        <a:p>
          <a:r>
            <a:rPr lang="fi-FI" sz="1600" dirty="0"/>
            <a:t>Mikä on </a:t>
          </a:r>
          <a:r>
            <a:rPr lang="fi-FI" sz="1600" dirty="0" err="1"/>
            <a:t>informatiivi-sesti</a:t>
          </a:r>
          <a:r>
            <a:rPr lang="fi-FI" sz="1600" dirty="0"/>
            <a:t> (tiedon tuottaminen ja hankinta sekä saatavuus) tehokkainta</a:t>
          </a:r>
        </a:p>
      </dgm:t>
    </dgm:pt>
    <dgm:pt modelId="{64D57E31-DFD2-4AB0-84F5-368B85A51AD1}" type="parTrans" cxnId="{2EC6A537-7057-46CE-8850-8A359BEA741A}">
      <dgm:prSet/>
      <dgm:spPr/>
      <dgm:t>
        <a:bodyPr/>
        <a:lstStyle/>
        <a:p>
          <a:endParaRPr lang="fi-FI"/>
        </a:p>
      </dgm:t>
    </dgm:pt>
    <dgm:pt modelId="{5F2ED974-9FF6-45C5-8E12-6B97A2FA6250}" type="sibTrans" cxnId="{2EC6A537-7057-46CE-8850-8A359BEA741A}">
      <dgm:prSet/>
      <dgm:spPr/>
      <dgm:t>
        <a:bodyPr/>
        <a:lstStyle/>
        <a:p>
          <a:endParaRPr lang="fi-FI"/>
        </a:p>
      </dgm:t>
    </dgm:pt>
    <dgm:pt modelId="{DCBBDFC4-2E7F-4C0C-A9FA-10BF340D19F8}">
      <dgm:prSet custT="1"/>
      <dgm:spPr/>
      <dgm:t>
        <a:bodyPr/>
        <a:lstStyle/>
        <a:p>
          <a:r>
            <a:rPr lang="fi-FI" sz="1600" dirty="0"/>
            <a:t>Sisäpiiritoiminta johdon palkitsemis-järjestelmänä?</a:t>
          </a:r>
          <a:r>
            <a:rPr lang="fi-FI" sz="900" dirty="0"/>
            <a:t> </a:t>
          </a:r>
        </a:p>
      </dgm:t>
    </dgm:pt>
    <dgm:pt modelId="{52F3D513-3B1A-48B7-8EB2-C6E2B5552594}" type="parTrans" cxnId="{B81D7557-3371-414C-9BC3-442988EAE87E}">
      <dgm:prSet/>
      <dgm:spPr/>
      <dgm:t>
        <a:bodyPr/>
        <a:lstStyle/>
        <a:p>
          <a:endParaRPr lang="fi-FI"/>
        </a:p>
      </dgm:t>
    </dgm:pt>
    <dgm:pt modelId="{F913F0AD-72C6-4674-97BA-42ED73D64F8C}" type="sibTrans" cxnId="{B81D7557-3371-414C-9BC3-442988EAE87E}">
      <dgm:prSet/>
      <dgm:spPr/>
      <dgm:t>
        <a:bodyPr/>
        <a:lstStyle/>
        <a:p>
          <a:endParaRPr lang="fi-FI"/>
        </a:p>
      </dgm:t>
    </dgm:pt>
    <dgm:pt modelId="{734F715A-9357-4B8A-AA8A-9197A493DB79}" type="pres">
      <dgm:prSet presAssocID="{5F9E7B7B-32AD-42A9-AFEC-1A1D2B45FF9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A16F40-405F-4025-90AD-00CDA61BE9B6}" type="pres">
      <dgm:prSet presAssocID="{88636E83-9B56-4171-B195-94A4B1B7A521}" presName="vertOne" presStyleCnt="0"/>
      <dgm:spPr/>
    </dgm:pt>
    <dgm:pt modelId="{B12D64F8-2303-4640-84B6-8C583EFE7F19}" type="pres">
      <dgm:prSet presAssocID="{88636E83-9B56-4171-B195-94A4B1B7A521}" presName="txOne" presStyleLbl="node0" presStyleIdx="0" presStyleCnt="2">
        <dgm:presLayoutVars>
          <dgm:chPref val="3"/>
        </dgm:presLayoutVars>
      </dgm:prSet>
      <dgm:spPr/>
    </dgm:pt>
    <dgm:pt modelId="{96E5BE51-CDB5-4253-AE75-834326CF0587}" type="pres">
      <dgm:prSet presAssocID="{88636E83-9B56-4171-B195-94A4B1B7A521}" presName="parTransOne" presStyleCnt="0"/>
      <dgm:spPr/>
    </dgm:pt>
    <dgm:pt modelId="{46169C7A-9A26-4B30-9600-FB7B409B49EB}" type="pres">
      <dgm:prSet presAssocID="{88636E83-9B56-4171-B195-94A4B1B7A521}" presName="horzOne" presStyleCnt="0"/>
      <dgm:spPr/>
    </dgm:pt>
    <dgm:pt modelId="{2E870DCA-CE02-4AC4-BD54-836CFD9E26AE}" type="pres">
      <dgm:prSet presAssocID="{A5554190-DC52-457A-92D8-9CEACD046BA8}" presName="vertTwo" presStyleCnt="0"/>
      <dgm:spPr/>
    </dgm:pt>
    <dgm:pt modelId="{E2ED2380-086F-4119-BF20-51908FDDC694}" type="pres">
      <dgm:prSet presAssocID="{A5554190-DC52-457A-92D8-9CEACD046BA8}" presName="txTwo" presStyleLbl="node2" presStyleIdx="0" presStyleCnt="5">
        <dgm:presLayoutVars>
          <dgm:chPref val="3"/>
        </dgm:presLayoutVars>
      </dgm:prSet>
      <dgm:spPr/>
    </dgm:pt>
    <dgm:pt modelId="{F149F1F0-BF45-471C-A101-278853A1924A}" type="pres">
      <dgm:prSet presAssocID="{A5554190-DC52-457A-92D8-9CEACD046BA8}" presName="horzTwo" presStyleCnt="0"/>
      <dgm:spPr/>
    </dgm:pt>
    <dgm:pt modelId="{7F37A547-88A4-497D-9DE5-85D18BF41DD4}" type="pres">
      <dgm:prSet presAssocID="{14FC1424-9FAA-4F1A-8E71-08EF62F3A890}" presName="sibSpaceTwo" presStyleCnt="0"/>
      <dgm:spPr/>
    </dgm:pt>
    <dgm:pt modelId="{3962AA39-FD80-435C-83A8-4837532EB396}" type="pres">
      <dgm:prSet presAssocID="{B3DDB77A-4280-4D24-8415-0A479DFA47EA}" presName="vertTwo" presStyleCnt="0"/>
      <dgm:spPr/>
    </dgm:pt>
    <dgm:pt modelId="{32034F61-5EC8-40A0-927A-9D37DA2FF07F}" type="pres">
      <dgm:prSet presAssocID="{B3DDB77A-4280-4D24-8415-0A479DFA47EA}" presName="txTwo" presStyleLbl="node2" presStyleIdx="1" presStyleCnt="5">
        <dgm:presLayoutVars>
          <dgm:chPref val="3"/>
        </dgm:presLayoutVars>
      </dgm:prSet>
      <dgm:spPr/>
    </dgm:pt>
    <dgm:pt modelId="{0898CD3E-DA7A-44F3-BFB8-8D1E2265FDE5}" type="pres">
      <dgm:prSet presAssocID="{B3DDB77A-4280-4D24-8415-0A479DFA47EA}" presName="horzTwo" presStyleCnt="0"/>
      <dgm:spPr/>
    </dgm:pt>
    <dgm:pt modelId="{7816B66F-166C-478B-9E04-E0086FB9106A}" type="pres">
      <dgm:prSet presAssocID="{BD71505A-F62E-495B-A78F-BF914CA5F4CD}" presName="sibSpaceOne" presStyleCnt="0"/>
      <dgm:spPr/>
    </dgm:pt>
    <dgm:pt modelId="{44E10723-91F7-4D09-B3AF-E02B57ADFC19}" type="pres">
      <dgm:prSet presAssocID="{A9050CCC-9E26-4946-9881-EB99B0EF8A46}" presName="vertOne" presStyleCnt="0"/>
      <dgm:spPr/>
    </dgm:pt>
    <dgm:pt modelId="{8AA692DE-D662-4178-A49B-B264976723B9}" type="pres">
      <dgm:prSet presAssocID="{A9050CCC-9E26-4946-9881-EB99B0EF8A46}" presName="txOne" presStyleLbl="node0" presStyleIdx="1" presStyleCnt="2">
        <dgm:presLayoutVars>
          <dgm:chPref val="3"/>
        </dgm:presLayoutVars>
      </dgm:prSet>
      <dgm:spPr/>
    </dgm:pt>
    <dgm:pt modelId="{6B513199-03E1-4F27-8C43-3B253D717265}" type="pres">
      <dgm:prSet presAssocID="{A9050CCC-9E26-4946-9881-EB99B0EF8A46}" presName="parTransOne" presStyleCnt="0"/>
      <dgm:spPr/>
    </dgm:pt>
    <dgm:pt modelId="{BDC528CF-4FCB-4132-810C-D864B80E52A3}" type="pres">
      <dgm:prSet presAssocID="{A9050CCC-9E26-4946-9881-EB99B0EF8A46}" presName="horzOne" presStyleCnt="0"/>
      <dgm:spPr/>
    </dgm:pt>
    <dgm:pt modelId="{BE9097B8-B75B-4FE5-8292-B42CB5C417D5}" type="pres">
      <dgm:prSet presAssocID="{07867144-E334-4498-A82E-72DC4A9185F6}" presName="vertTwo" presStyleCnt="0"/>
      <dgm:spPr/>
    </dgm:pt>
    <dgm:pt modelId="{D8BF84B8-BB70-4894-9A6C-A622FC69E5F5}" type="pres">
      <dgm:prSet presAssocID="{07867144-E334-4498-A82E-72DC4A9185F6}" presName="txTwo" presStyleLbl="node2" presStyleIdx="2" presStyleCnt="5">
        <dgm:presLayoutVars>
          <dgm:chPref val="3"/>
        </dgm:presLayoutVars>
      </dgm:prSet>
      <dgm:spPr/>
    </dgm:pt>
    <dgm:pt modelId="{2E46B90A-47CD-4FFC-827A-20861C01AF78}" type="pres">
      <dgm:prSet presAssocID="{07867144-E334-4498-A82E-72DC4A9185F6}" presName="horzTwo" presStyleCnt="0"/>
      <dgm:spPr/>
    </dgm:pt>
    <dgm:pt modelId="{99B66741-8AF6-49A5-9CF2-F68233C8E44E}" type="pres">
      <dgm:prSet presAssocID="{89F264B5-4610-4315-9E3F-DF058E8A1D48}" presName="sibSpaceTwo" presStyleCnt="0"/>
      <dgm:spPr/>
    </dgm:pt>
    <dgm:pt modelId="{DEF2AD62-8DCB-49C9-97B7-8E4170D0DC65}" type="pres">
      <dgm:prSet presAssocID="{C54E93CC-4307-4C15-BA6E-044DDC1678DE}" presName="vertTwo" presStyleCnt="0"/>
      <dgm:spPr/>
    </dgm:pt>
    <dgm:pt modelId="{0316B1FF-F2B2-4827-90CD-864A35D7967A}" type="pres">
      <dgm:prSet presAssocID="{C54E93CC-4307-4C15-BA6E-044DDC1678DE}" presName="txTwo" presStyleLbl="node2" presStyleIdx="3" presStyleCnt="5">
        <dgm:presLayoutVars>
          <dgm:chPref val="3"/>
        </dgm:presLayoutVars>
      </dgm:prSet>
      <dgm:spPr/>
    </dgm:pt>
    <dgm:pt modelId="{BDBA16FF-EF2E-44A5-BFA3-F2752045E143}" type="pres">
      <dgm:prSet presAssocID="{C54E93CC-4307-4C15-BA6E-044DDC1678DE}" presName="horzTwo" presStyleCnt="0"/>
      <dgm:spPr/>
    </dgm:pt>
    <dgm:pt modelId="{A05E7D80-1260-44B2-9126-6F96E6D2268D}" type="pres">
      <dgm:prSet presAssocID="{5F2ED974-9FF6-45C5-8E12-6B97A2FA6250}" presName="sibSpaceTwo" presStyleCnt="0"/>
      <dgm:spPr/>
    </dgm:pt>
    <dgm:pt modelId="{D57BB456-1E36-42DA-A4D6-051CB393100C}" type="pres">
      <dgm:prSet presAssocID="{DCBBDFC4-2E7F-4C0C-A9FA-10BF340D19F8}" presName="vertTwo" presStyleCnt="0"/>
      <dgm:spPr/>
    </dgm:pt>
    <dgm:pt modelId="{9FD25541-45A8-4E7E-8064-82B3DFFF40C8}" type="pres">
      <dgm:prSet presAssocID="{DCBBDFC4-2E7F-4C0C-A9FA-10BF340D19F8}" presName="txTwo" presStyleLbl="node2" presStyleIdx="4" presStyleCnt="5">
        <dgm:presLayoutVars>
          <dgm:chPref val="3"/>
        </dgm:presLayoutVars>
      </dgm:prSet>
      <dgm:spPr/>
    </dgm:pt>
    <dgm:pt modelId="{35E68C8F-306B-468E-AFFA-1304D69A2B3E}" type="pres">
      <dgm:prSet presAssocID="{DCBBDFC4-2E7F-4C0C-A9FA-10BF340D19F8}" presName="horzTwo" presStyleCnt="0"/>
      <dgm:spPr/>
    </dgm:pt>
  </dgm:ptLst>
  <dgm:cxnLst>
    <dgm:cxn modelId="{98503F07-C1A2-4F23-8E4F-4EB15EE69CEB}" type="presOf" srcId="{A5554190-DC52-457A-92D8-9CEACD046BA8}" destId="{E2ED2380-086F-4119-BF20-51908FDDC694}" srcOrd="0" destOrd="0" presId="urn:microsoft.com/office/officeart/2005/8/layout/hierarchy4"/>
    <dgm:cxn modelId="{2EC6A537-7057-46CE-8850-8A359BEA741A}" srcId="{A9050CCC-9E26-4946-9881-EB99B0EF8A46}" destId="{C54E93CC-4307-4C15-BA6E-044DDC1678DE}" srcOrd="1" destOrd="0" parTransId="{64D57E31-DFD2-4AB0-84F5-368B85A51AD1}" sibTransId="{5F2ED974-9FF6-45C5-8E12-6B97A2FA6250}"/>
    <dgm:cxn modelId="{33DA4C38-F90A-4E4D-9B37-BE01899839BB}" type="presOf" srcId="{B3DDB77A-4280-4D24-8415-0A479DFA47EA}" destId="{32034F61-5EC8-40A0-927A-9D37DA2FF07F}" srcOrd="0" destOrd="0" presId="urn:microsoft.com/office/officeart/2005/8/layout/hierarchy4"/>
    <dgm:cxn modelId="{11DDE33E-0A5C-466A-A571-68310F0EB499}" type="presOf" srcId="{A9050CCC-9E26-4946-9881-EB99B0EF8A46}" destId="{8AA692DE-D662-4178-A49B-B264976723B9}" srcOrd="0" destOrd="0" presId="urn:microsoft.com/office/officeart/2005/8/layout/hierarchy4"/>
    <dgm:cxn modelId="{616AEA63-B84C-4491-8A56-C9F03953C802}" type="presOf" srcId="{07867144-E334-4498-A82E-72DC4A9185F6}" destId="{D8BF84B8-BB70-4894-9A6C-A622FC69E5F5}" srcOrd="0" destOrd="0" presId="urn:microsoft.com/office/officeart/2005/8/layout/hierarchy4"/>
    <dgm:cxn modelId="{FB26BC64-3CB0-46E0-AEFF-B3A1CDE64028}" srcId="{88636E83-9B56-4171-B195-94A4B1B7A521}" destId="{B3DDB77A-4280-4D24-8415-0A479DFA47EA}" srcOrd="1" destOrd="0" parTransId="{1306AA82-7E04-43FC-9312-C52DC1C34FE8}" sibTransId="{A32C9045-A6E7-4138-B599-9A9E9E2E0CB0}"/>
    <dgm:cxn modelId="{2AD84347-5C86-4717-8E46-65C432614C3D}" srcId="{5F9E7B7B-32AD-42A9-AFEC-1A1D2B45FF9F}" destId="{88636E83-9B56-4171-B195-94A4B1B7A521}" srcOrd="0" destOrd="0" parTransId="{C020886C-CC7E-48BB-9258-7106A885BB69}" sibTransId="{BD71505A-F62E-495B-A78F-BF914CA5F4CD}"/>
    <dgm:cxn modelId="{9283F468-0D1E-48B5-8064-15CC5FFBD515}" type="presOf" srcId="{5F9E7B7B-32AD-42A9-AFEC-1A1D2B45FF9F}" destId="{734F715A-9357-4B8A-AA8A-9197A493DB79}" srcOrd="0" destOrd="0" presId="urn:microsoft.com/office/officeart/2005/8/layout/hierarchy4"/>
    <dgm:cxn modelId="{1897F970-2E6C-43A4-B4AB-EE729DEAADA1}" type="presOf" srcId="{DCBBDFC4-2E7F-4C0C-A9FA-10BF340D19F8}" destId="{9FD25541-45A8-4E7E-8064-82B3DFFF40C8}" srcOrd="0" destOrd="0" presId="urn:microsoft.com/office/officeart/2005/8/layout/hierarchy4"/>
    <dgm:cxn modelId="{B81D7557-3371-414C-9BC3-442988EAE87E}" srcId="{A9050CCC-9E26-4946-9881-EB99B0EF8A46}" destId="{DCBBDFC4-2E7F-4C0C-A9FA-10BF340D19F8}" srcOrd="2" destOrd="0" parTransId="{52F3D513-3B1A-48B7-8EB2-C6E2B5552594}" sibTransId="{F913F0AD-72C6-4674-97BA-42ED73D64F8C}"/>
    <dgm:cxn modelId="{B8167B7E-90CC-4A60-BF54-5BBF2CA0E437}" srcId="{5F9E7B7B-32AD-42A9-AFEC-1A1D2B45FF9F}" destId="{A9050CCC-9E26-4946-9881-EB99B0EF8A46}" srcOrd="1" destOrd="0" parTransId="{C4A59EA2-8EBA-4EDB-B2D3-D632EE7D45EB}" sibTransId="{575856CD-9807-4113-8176-540A2974FF4E}"/>
    <dgm:cxn modelId="{A39F0BA0-F76A-42BF-BEA4-5B9CD2CE25FB}" srcId="{88636E83-9B56-4171-B195-94A4B1B7A521}" destId="{A5554190-DC52-457A-92D8-9CEACD046BA8}" srcOrd="0" destOrd="0" parTransId="{11BFF3BD-B241-4157-BF9E-62ED717D2571}" sibTransId="{14FC1424-9FAA-4F1A-8E71-08EF62F3A890}"/>
    <dgm:cxn modelId="{F2805BA5-EA75-4422-97B7-62F20198E1D7}" type="presOf" srcId="{C54E93CC-4307-4C15-BA6E-044DDC1678DE}" destId="{0316B1FF-F2B2-4827-90CD-864A35D7967A}" srcOrd="0" destOrd="0" presId="urn:microsoft.com/office/officeart/2005/8/layout/hierarchy4"/>
    <dgm:cxn modelId="{81DDD9B8-5900-4A11-B241-8E8F18681136}" srcId="{A9050CCC-9E26-4946-9881-EB99B0EF8A46}" destId="{07867144-E334-4498-A82E-72DC4A9185F6}" srcOrd="0" destOrd="0" parTransId="{48C55680-BA06-4655-AA50-B43211AE3DEA}" sibTransId="{89F264B5-4610-4315-9E3F-DF058E8A1D48}"/>
    <dgm:cxn modelId="{FB9C0CFF-D45E-4876-8A3C-8D2F5C4608AD}" type="presOf" srcId="{88636E83-9B56-4171-B195-94A4B1B7A521}" destId="{B12D64F8-2303-4640-84B6-8C583EFE7F19}" srcOrd="0" destOrd="0" presId="urn:microsoft.com/office/officeart/2005/8/layout/hierarchy4"/>
    <dgm:cxn modelId="{D309781F-45DD-4BA2-BE68-50EEAB76B064}" type="presParOf" srcId="{734F715A-9357-4B8A-AA8A-9197A493DB79}" destId="{ADA16F40-405F-4025-90AD-00CDA61BE9B6}" srcOrd="0" destOrd="0" presId="urn:microsoft.com/office/officeart/2005/8/layout/hierarchy4"/>
    <dgm:cxn modelId="{5CF78C5B-5521-4197-8FCA-47198DD39746}" type="presParOf" srcId="{ADA16F40-405F-4025-90AD-00CDA61BE9B6}" destId="{B12D64F8-2303-4640-84B6-8C583EFE7F19}" srcOrd="0" destOrd="0" presId="urn:microsoft.com/office/officeart/2005/8/layout/hierarchy4"/>
    <dgm:cxn modelId="{4A5EB17B-AF79-4B57-A7DD-39A0363BB2B6}" type="presParOf" srcId="{ADA16F40-405F-4025-90AD-00CDA61BE9B6}" destId="{96E5BE51-CDB5-4253-AE75-834326CF0587}" srcOrd="1" destOrd="0" presId="urn:microsoft.com/office/officeart/2005/8/layout/hierarchy4"/>
    <dgm:cxn modelId="{20A8B7BF-190E-41AB-9BF2-E63DF0C9E0A5}" type="presParOf" srcId="{ADA16F40-405F-4025-90AD-00CDA61BE9B6}" destId="{46169C7A-9A26-4B30-9600-FB7B409B49EB}" srcOrd="2" destOrd="0" presId="urn:microsoft.com/office/officeart/2005/8/layout/hierarchy4"/>
    <dgm:cxn modelId="{27C0B843-6E7E-46D4-A2B3-B5D049BB79D4}" type="presParOf" srcId="{46169C7A-9A26-4B30-9600-FB7B409B49EB}" destId="{2E870DCA-CE02-4AC4-BD54-836CFD9E26AE}" srcOrd="0" destOrd="0" presId="urn:microsoft.com/office/officeart/2005/8/layout/hierarchy4"/>
    <dgm:cxn modelId="{45E6F596-6B3B-447C-B57B-99778CA256D0}" type="presParOf" srcId="{2E870DCA-CE02-4AC4-BD54-836CFD9E26AE}" destId="{E2ED2380-086F-4119-BF20-51908FDDC694}" srcOrd="0" destOrd="0" presId="urn:microsoft.com/office/officeart/2005/8/layout/hierarchy4"/>
    <dgm:cxn modelId="{DC0EE18E-9DCA-4C63-BFE1-069E5A9DCE7C}" type="presParOf" srcId="{2E870DCA-CE02-4AC4-BD54-836CFD9E26AE}" destId="{F149F1F0-BF45-471C-A101-278853A1924A}" srcOrd="1" destOrd="0" presId="urn:microsoft.com/office/officeart/2005/8/layout/hierarchy4"/>
    <dgm:cxn modelId="{094BCD7E-07D3-426A-8BC5-6CC8A1E63AA7}" type="presParOf" srcId="{46169C7A-9A26-4B30-9600-FB7B409B49EB}" destId="{7F37A547-88A4-497D-9DE5-85D18BF41DD4}" srcOrd="1" destOrd="0" presId="urn:microsoft.com/office/officeart/2005/8/layout/hierarchy4"/>
    <dgm:cxn modelId="{13852D46-B9D2-42BF-8AFC-101B76A51D27}" type="presParOf" srcId="{46169C7A-9A26-4B30-9600-FB7B409B49EB}" destId="{3962AA39-FD80-435C-83A8-4837532EB396}" srcOrd="2" destOrd="0" presId="urn:microsoft.com/office/officeart/2005/8/layout/hierarchy4"/>
    <dgm:cxn modelId="{61E0D1F0-AA05-43B7-967A-06F0C5EAE492}" type="presParOf" srcId="{3962AA39-FD80-435C-83A8-4837532EB396}" destId="{32034F61-5EC8-40A0-927A-9D37DA2FF07F}" srcOrd="0" destOrd="0" presId="urn:microsoft.com/office/officeart/2005/8/layout/hierarchy4"/>
    <dgm:cxn modelId="{F8736D09-E403-4C40-9C21-66FCF0F87D48}" type="presParOf" srcId="{3962AA39-FD80-435C-83A8-4837532EB396}" destId="{0898CD3E-DA7A-44F3-BFB8-8D1E2265FDE5}" srcOrd="1" destOrd="0" presId="urn:microsoft.com/office/officeart/2005/8/layout/hierarchy4"/>
    <dgm:cxn modelId="{AE0758D8-0F23-4876-B07F-9E2CED452A64}" type="presParOf" srcId="{734F715A-9357-4B8A-AA8A-9197A493DB79}" destId="{7816B66F-166C-478B-9E04-E0086FB9106A}" srcOrd="1" destOrd="0" presId="urn:microsoft.com/office/officeart/2005/8/layout/hierarchy4"/>
    <dgm:cxn modelId="{5270A92C-8048-4B5D-9084-BCAFC11ECD63}" type="presParOf" srcId="{734F715A-9357-4B8A-AA8A-9197A493DB79}" destId="{44E10723-91F7-4D09-B3AF-E02B57ADFC19}" srcOrd="2" destOrd="0" presId="urn:microsoft.com/office/officeart/2005/8/layout/hierarchy4"/>
    <dgm:cxn modelId="{B573CEBA-216B-4466-8937-CEAA53F0D0E4}" type="presParOf" srcId="{44E10723-91F7-4D09-B3AF-E02B57ADFC19}" destId="{8AA692DE-D662-4178-A49B-B264976723B9}" srcOrd="0" destOrd="0" presId="urn:microsoft.com/office/officeart/2005/8/layout/hierarchy4"/>
    <dgm:cxn modelId="{5B5140AC-90B8-4FF5-9F68-DB015B1B925F}" type="presParOf" srcId="{44E10723-91F7-4D09-B3AF-E02B57ADFC19}" destId="{6B513199-03E1-4F27-8C43-3B253D717265}" srcOrd="1" destOrd="0" presId="urn:microsoft.com/office/officeart/2005/8/layout/hierarchy4"/>
    <dgm:cxn modelId="{147931A1-EACB-4C39-A95F-D87DEFC908C7}" type="presParOf" srcId="{44E10723-91F7-4D09-B3AF-E02B57ADFC19}" destId="{BDC528CF-4FCB-4132-810C-D864B80E52A3}" srcOrd="2" destOrd="0" presId="urn:microsoft.com/office/officeart/2005/8/layout/hierarchy4"/>
    <dgm:cxn modelId="{889502AF-37FE-4041-B5C7-65DC8A5D9802}" type="presParOf" srcId="{BDC528CF-4FCB-4132-810C-D864B80E52A3}" destId="{BE9097B8-B75B-4FE5-8292-B42CB5C417D5}" srcOrd="0" destOrd="0" presId="urn:microsoft.com/office/officeart/2005/8/layout/hierarchy4"/>
    <dgm:cxn modelId="{02F04B41-F7CF-432F-A61A-0471BD7E0F8A}" type="presParOf" srcId="{BE9097B8-B75B-4FE5-8292-B42CB5C417D5}" destId="{D8BF84B8-BB70-4894-9A6C-A622FC69E5F5}" srcOrd="0" destOrd="0" presId="urn:microsoft.com/office/officeart/2005/8/layout/hierarchy4"/>
    <dgm:cxn modelId="{464D8C54-A2DD-4C03-B4B6-4CDCEE038497}" type="presParOf" srcId="{BE9097B8-B75B-4FE5-8292-B42CB5C417D5}" destId="{2E46B90A-47CD-4FFC-827A-20861C01AF78}" srcOrd="1" destOrd="0" presId="urn:microsoft.com/office/officeart/2005/8/layout/hierarchy4"/>
    <dgm:cxn modelId="{F00E3597-6B8A-4C75-B854-C1EF796F8737}" type="presParOf" srcId="{BDC528CF-4FCB-4132-810C-D864B80E52A3}" destId="{99B66741-8AF6-49A5-9CF2-F68233C8E44E}" srcOrd="1" destOrd="0" presId="urn:microsoft.com/office/officeart/2005/8/layout/hierarchy4"/>
    <dgm:cxn modelId="{34920300-2AA1-4FF0-991F-6E9A52E7ED4F}" type="presParOf" srcId="{BDC528CF-4FCB-4132-810C-D864B80E52A3}" destId="{DEF2AD62-8DCB-49C9-97B7-8E4170D0DC65}" srcOrd="2" destOrd="0" presId="urn:microsoft.com/office/officeart/2005/8/layout/hierarchy4"/>
    <dgm:cxn modelId="{3FE04F44-9290-4C55-AA0F-1C3C6B87ADA8}" type="presParOf" srcId="{DEF2AD62-8DCB-49C9-97B7-8E4170D0DC65}" destId="{0316B1FF-F2B2-4827-90CD-864A35D7967A}" srcOrd="0" destOrd="0" presId="urn:microsoft.com/office/officeart/2005/8/layout/hierarchy4"/>
    <dgm:cxn modelId="{CC1C7E5F-4429-4579-83B6-50195865B0F1}" type="presParOf" srcId="{DEF2AD62-8DCB-49C9-97B7-8E4170D0DC65}" destId="{BDBA16FF-EF2E-44A5-BFA3-F2752045E143}" srcOrd="1" destOrd="0" presId="urn:microsoft.com/office/officeart/2005/8/layout/hierarchy4"/>
    <dgm:cxn modelId="{DE887768-A8E7-4C1F-A091-0AD514C13990}" type="presParOf" srcId="{BDC528CF-4FCB-4132-810C-D864B80E52A3}" destId="{A05E7D80-1260-44B2-9126-6F96E6D2268D}" srcOrd="3" destOrd="0" presId="urn:microsoft.com/office/officeart/2005/8/layout/hierarchy4"/>
    <dgm:cxn modelId="{941A1C56-4D64-4B47-A2D5-AED63962482E}" type="presParOf" srcId="{BDC528CF-4FCB-4132-810C-D864B80E52A3}" destId="{D57BB456-1E36-42DA-A4D6-051CB393100C}" srcOrd="4" destOrd="0" presId="urn:microsoft.com/office/officeart/2005/8/layout/hierarchy4"/>
    <dgm:cxn modelId="{C624940D-87B6-4C81-8412-A6CB7872E4D2}" type="presParOf" srcId="{D57BB456-1E36-42DA-A4D6-051CB393100C}" destId="{9FD25541-45A8-4E7E-8064-82B3DFFF40C8}" srcOrd="0" destOrd="0" presId="urn:microsoft.com/office/officeart/2005/8/layout/hierarchy4"/>
    <dgm:cxn modelId="{AF030B04-4204-4AE3-B5A2-592209186FDE}" type="presParOf" srcId="{D57BB456-1E36-42DA-A4D6-051CB393100C}" destId="{35E68C8F-306B-468E-AFFA-1304D69A2B3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CD5DDCF-010A-4F24-B55D-960533EB8B44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/>
      <dgm:spPr/>
      <dgm:t>
        <a:bodyPr/>
        <a:lstStyle/>
        <a:p>
          <a:endParaRPr lang="fi-FI"/>
        </a:p>
      </dgm:t>
    </dgm:pt>
    <dgm:pt modelId="{205C6A25-F00C-47C8-A6A0-9C50E73D9EEE}">
      <dgm:prSet/>
      <dgm:spPr/>
      <dgm:t>
        <a:bodyPr/>
        <a:lstStyle/>
        <a:p>
          <a:r>
            <a:rPr lang="fi-FI" b="1"/>
            <a:t>Vahinkomekanismi: tiedon salaaminen – kaupankäynti – nämä yhdessä? </a:t>
          </a:r>
          <a:endParaRPr lang="fi-FI"/>
        </a:p>
      </dgm:t>
    </dgm:pt>
    <dgm:pt modelId="{12E8A445-3054-472E-A62A-DB130DAF9FAA}" type="parTrans" cxnId="{64187E41-F4B9-4BD4-B39C-E7187F20BFBF}">
      <dgm:prSet/>
      <dgm:spPr/>
      <dgm:t>
        <a:bodyPr/>
        <a:lstStyle/>
        <a:p>
          <a:endParaRPr lang="fi-FI"/>
        </a:p>
      </dgm:t>
    </dgm:pt>
    <dgm:pt modelId="{2D86B860-611E-48A7-ACA5-73DEB961E55C}" type="sibTrans" cxnId="{64187E41-F4B9-4BD4-B39C-E7187F20BFBF}">
      <dgm:prSet/>
      <dgm:spPr/>
      <dgm:t>
        <a:bodyPr/>
        <a:lstStyle/>
        <a:p>
          <a:endParaRPr lang="fi-FI"/>
        </a:p>
      </dgm:t>
    </dgm:pt>
    <dgm:pt modelId="{BA5AC77A-8E69-4D7E-AE08-9CBAE8D72FF3}">
      <dgm:prSet/>
      <dgm:spPr/>
      <dgm:t>
        <a:bodyPr/>
        <a:lstStyle/>
        <a:p>
          <a:r>
            <a:rPr lang="fi-FI" b="1"/>
            <a:t>Vrt. Disclose or abstain –sääntö </a:t>
          </a:r>
          <a:endParaRPr lang="fi-FI"/>
        </a:p>
      </dgm:t>
    </dgm:pt>
    <dgm:pt modelId="{FA7A2F02-F6EE-457F-8880-8D7E509B804E}" type="parTrans" cxnId="{12F9CAAE-1B00-473F-BDD8-C982BB25884C}">
      <dgm:prSet/>
      <dgm:spPr/>
      <dgm:t>
        <a:bodyPr/>
        <a:lstStyle/>
        <a:p>
          <a:endParaRPr lang="fi-FI"/>
        </a:p>
      </dgm:t>
    </dgm:pt>
    <dgm:pt modelId="{1A5AB188-3C84-4EF7-8570-CF883798F272}" type="sibTrans" cxnId="{12F9CAAE-1B00-473F-BDD8-C982BB25884C}">
      <dgm:prSet/>
      <dgm:spPr/>
      <dgm:t>
        <a:bodyPr/>
        <a:lstStyle/>
        <a:p>
          <a:endParaRPr lang="fi-FI"/>
        </a:p>
      </dgm:t>
    </dgm:pt>
    <dgm:pt modelId="{CDF30397-6691-4577-9FE1-88C597B8FFB3}">
      <dgm:prSet/>
      <dgm:spPr/>
      <dgm:t>
        <a:bodyPr/>
        <a:lstStyle/>
        <a:p>
          <a:r>
            <a:rPr lang="fi-FI" b="1"/>
            <a:t>Huom. ns. ”would have purchased anyway” –argumentti: entä jos tietoisuus sisäpiiritoiminnasta ei olisi vaikuttanut ulkopuolisen toimintaan </a:t>
          </a:r>
          <a:endParaRPr lang="fi-FI"/>
        </a:p>
      </dgm:t>
    </dgm:pt>
    <dgm:pt modelId="{B9C33821-F005-4BFA-9B95-B9EA2AFF6EE7}" type="parTrans" cxnId="{27792D5D-8AD0-4D50-B794-FC0D6DA5BBDF}">
      <dgm:prSet/>
      <dgm:spPr/>
      <dgm:t>
        <a:bodyPr/>
        <a:lstStyle/>
        <a:p>
          <a:endParaRPr lang="fi-FI"/>
        </a:p>
      </dgm:t>
    </dgm:pt>
    <dgm:pt modelId="{089164F9-0C49-43D8-A1EC-EBAE737E70E5}" type="sibTrans" cxnId="{27792D5D-8AD0-4D50-B794-FC0D6DA5BBDF}">
      <dgm:prSet/>
      <dgm:spPr/>
      <dgm:t>
        <a:bodyPr/>
        <a:lstStyle/>
        <a:p>
          <a:endParaRPr lang="fi-FI"/>
        </a:p>
      </dgm:t>
    </dgm:pt>
    <dgm:pt modelId="{64EAC350-21C3-4E1F-B6DC-29FF2D59FF06}">
      <dgm:prSet/>
      <dgm:spPr/>
      <dgm:t>
        <a:bodyPr/>
        <a:lstStyle/>
        <a:p>
          <a:r>
            <a:rPr lang="fi-FI" b="1"/>
            <a:t>Kuitenkin: </a:t>
          </a:r>
          <a:endParaRPr lang="fi-FI"/>
        </a:p>
      </dgm:t>
    </dgm:pt>
    <dgm:pt modelId="{20AE48F2-BD36-4DF4-A509-0A416183FD35}" type="parTrans" cxnId="{1848E5E0-6D8C-4D6D-9521-0475E9F01076}">
      <dgm:prSet/>
      <dgm:spPr/>
      <dgm:t>
        <a:bodyPr/>
        <a:lstStyle/>
        <a:p>
          <a:endParaRPr lang="fi-FI"/>
        </a:p>
      </dgm:t>
    </dgm:pt>
    <dgm:pt modelId="{902EEF42-DE2B-4971-857F-0B0723F824BF}" type="sibTrans" cxnId="{1848E5E0-6D8C-4D6D-9521-0475E9F01076}">
      <dgm:prSet/>
      <dgm:spPr/>
      <dgm:t>
        <a:bodyPr/>
        <a:lstStyle/>
        <a:p>
          <a:endParaRPr lang="fi-FI"/>
        </a:p>
      </dgm:t>
    </dgm:pt>
    <dgm:pt modelId="{7C7C2AC9-3992-44F8-9D78-34340121340A}">
      <dgm:prSet/>
      <dgm:spPr/>
      <dgm:t>
        <a:bodyPr/>
        <a:lstStyle/>
        <a:p>
          <a:r>
            <a:rPr lang="fi-FI" dirty="0"/>
            <a:t>1) jos sisäpiiritieto olisi päässyt vaikuttamaan hintoihin, ne olisivat voineet olla vahingonkärsijälle edullisemmat </a:t>
          </a:r>
        </a:p>
      </dgm:t>
    </dgm:pt>
    <dgm:pt modelId="{BC2E678F-A62A-4977-B91F-027E1AC7AA20}" type="parTrans" cxnId="{B3E71FA6-F4B2-4213-BFC8-98A19909FE60}">
      <dgm:prSet/>
      <dgm:spPr/>
      <dgm:t>
        <a:bodyPr/>
        <a:lstStyle/>
        <a:p>
          <a:endParaRPr lang="fi-FI"/>
        </a:p>
      </dgm:t>
    </dgm:pt>
    <dgm:pt modelId="{29D113C0-CB37-42DF-BD83-8F3013947D15}" type="sibTrans" cxnId="{B3E71FA6-F4B2-4213-BFC8-98A19909FE60}">
      <dgm:prSet/>
      <dgm:spPr/>
      <dgm:t>
        <a:bodyPr/>
        <a:lstStyle/>
        <a:p>
          <a:endParaRPr lang="fi-FI"/>
        </a:p>
      </dgm:t>
    </dgm:pt>
    <dgm:pt modelId="{06C12CAA-A1F8-492D-8FFC-FA86E7C6E6C5}">
      <dgm:prSet/>
      <dgm:spPr/>
      <dgm:t>
        <a:bodyPr/>
        <a:lstStyle/>
        <a:p>
          <a:r>
            <a:rPr lang="fi-FI"/>
            <a:t>2) jos sisäpiiriläinen ei olisi tehnyt kauppoja, hinta olisi ollut sama kuin toteutunut hinta, mutta kaupankäyntitilanne ei olisi ollut sijoittajille epätasapuolinen </a:t>
          </a:r>
        </a:p>
      </dgm:t>
    </dgm:pt>
    <dgm:pt modelId="{F7167D77-2D9F-47E1-BC19-483BF7F6B142}" type="parTrans" cxnId="{91B6C3AA-BC98-408A-A5A0-CCBD50115CBD}">
      <dgm:prSet/>
      <dgm:spPr/>
      <dgm:t>
        <a:bodyPr/>
        <a:lstStyle/>
        <a:p>
          <a:endParaRPr lang="fi-FI"/>
        </a:p>
      </dgm:t>
    </dgm:pt>
    <dgm:pt modelId="{416DA71E-18B9-4A52-9C2E-C445CEECCECE}" type="sibTrans" cxnId="{91B6C3AA-BC98-408A-A5A0-CCBD50115CBD}">
      <dgm:prSet/>
      <dgm:spPr/>
      <dgm:t>
        <a:bodyPr/>
        <a:lstStyle/>
        <a:p>
          <a:endParaRPr lang="fi-FI"/>
        </a:p>
      </dgm:t>
    </dgm:pt>
    <dgm:pt modelId="{1105CEDF-F69D-4A6F-933E-93FAE70F90E3}">
      <dgm:prSet/>
      <dgm:spPr/>
      <dgm:t>
        <a:bodyPr/>
        <a:lstStyle/>
        <a:p>
          <a:r>
            <a:rPr lang="fi-FI" b="1" dirty="0">
              <a:solidFill>
                <a:srgbClr val="FF0000"/>
              </a:solidFill>
            </a:rPr>
            <a:t>Korvattavan vahingon syntymiseen saattaa riittää pelkkä vääristyneiden markkinoiden tilanne (ulkopuolisen ja sisäpiirin kaupankäynti + tiedon salaaminen</a:t>
          </a:r>
          <a:r>
            <a:rPr lang="fi-FI" b="1" dirty="0"/>
            <a:t>) </a:t>
          </a:r>
          <a:endParaRPr lang="fi-FI" dirty="0"/>
        </a:p>
      </dgm:t>
    </dgm:pt>
    <dgm:pt modelId="{BC1D37FE-8E68-4B67-8153-7A657115223F}" type="parTrans" cxnId="{4C06E177-0AED-4118-88C0-CFCF1849F873}">
      <dgm:prSet/>
      <dgm:spPr/>
      <dgm:t>
        <a:bodyPr/>
        <a:lstStyle/>
        <a:p>
          <a:endParaRPr lang="fi-FI"/>
        </a:p>
      </dgm:t>
    </dgm:pt>
    <dgm:pt modelId="{F1F73791-32E5-48F9-8839-63F2B327A82A}" type="sibTrans" cxnId="{4C06E177-0AED-4118-88C0-CFCF1849F873}">
      <dgm:prSet/>
      <dgm:spPr/>
      <dgm:t>
        <a:bodyPr/>
        <a:lstStyle/>
        <a:p>
          <a:endParaRPr lang="fi-FI"/>
        </a:p>
      </dgm:t>
    </dgm:pt>
    <dgm:pt modelId="{1F19F66D-9805-4624-BEDE-3F4ED9521016}">
      <dgm:prSet/>
      <dgm:spPr/>
      <dgm:t>
        <a:bodyPr/>
        <a:lstStyle/>
        <a:p>
          <a:r>
            <a:rPr lang="fi-FI"/>
            <a:t>Market Fraud Theory (USA; Suomen oikeuskäytäntö?) </a:t>
          </a:r>
        </a:p>
      </dgm:t>
    </dgm:pt>
    <dgm:pt modelId="{9AA7741E-8223-4C78-A9E9-421EF4B93412}" type="parTrans" cxnId="{30904F9E-D62E-43DC-91DC-9B4B97BB68D9}">
      <dgm:prSet/>
      <dgm:spPr/>
      <dgm:t>
        <a:bodyPr/>
        <a:lstStyle/>
        <a:p>
          <a:endParaRPr lang="fi-FI"/>
        </a:p>
      </dgm:t>
    </dgm:pt>
    <dgm:pt modelId="{2D19239B-9D97-4D13-9404-B94D45EAC56F}" type="sibTrans" cxnId="{30904F9E-D62E-43DC-91DC-9B4B97BB68D9}">
      <dgm:prSet/>
      <dgm:spPr/>
      <dgm:t>
        <a:bodyPr/>
        <a:lstStyle/>
        <a:p>
          <a:endParaRPr lang="fi-FI"/>
        </a:p>
      </dgm:t>
    </dgm:pt>
    <dgm:pt modelId="{BD57BCD8-C550-46AC-8109-7E93F30A728C}" type="pres">
      <dgm:prSet presAssocID="{8CD5DDCF-010A-4F24-B55D-960533EB8B44}" presName="linear" presStyleCnt="0">
        <dgm:presLayoutVars>
          <dgm:animLvl val="lvl"/>
          <dgm:resizeHandles val="exact"/>
        </dgm:presLayoutVars>
      </dgm:prSet>
      <dgm:spPr/>
    </dgm:pt>
    <dgm:pt modelId="{7502D63E-A29B-4314-B8C5-F0D80D97655F}" type="pres">
      <dgm:prSet presAssocID="{205C6A25-F00C-47C8-A6A0-9C50E73D9EE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BFE3BFC-BDE2-4FB8-B44B-0B0580F92ED9}" type="pres">
      <dgm:prSet presAssocID="{2D86B860-611E-48A7-ACA5-73DEB961E55C}" presName="spacer" presStyleCnt="0"/>
      <dgm:spPr/>
    </dgm:pt>
    <dgm:pt modelId="{C279B66B-A7D6-4289-AFB3-C0BDF9753C4A}" type="pres">
      <dgm:prSet presAssocID="{BA5AC77A-8E69-4D7E-AE08-9CBAE8D72FF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BAE88B2-3635-42C5-A1D6-2D26DBA14F2F}" type="pres">
      <dgm:prSet presAssocID="{1A5AB188-3C84-4EF7-8570-CF883798F272}" presName="spacer" presStyleCnt="0"/>
      <dgm:spPr/>
    </dgm:pt>
    <dgm:pt modelId="{C73B1CA6-4994-4247-9C52-078503B97597}" type="pres">
      <dgm:prSet presAssocID="{CDF30397-6691-4577-9FE1-88C597B8FFB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61D9A5B-0988-46DB-AC2B-604B0D431354}" type="pres">
      <dgm:prSet presAssocID="{089164F9-0C49-43D8-A1EC-EBAE737E70E5}" presName="spacer" presStyleCnt="0"/>
      <dgm:spPr/>
    </dgm:pt>
    <dgm:pt modelId="{E0F6A23E-9327-4FAC-BC0B-7921B755219B}" type="pres">
      <dgm:prSet presAssocID="{64EAC350-21C3-4E1F-B6DC-29FF2D59FF0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4163CCA-3F51-4869-822D-443893DE4C31}" type="pres">
      <dgm:prSet presAssocID="{64EAC350-21C3-4E1F-B6DC-29FF2D59FF06}" presName="childText" presStyleLbl="revTx" presStyleIdx="0" presStyleCnt="2">
        <dgm:presLayoutVars>
          <dgm:bulletEnabled val="1"/>
        </dgm:presLayoutVars>
      </dgm:prSet>
      <dgm:spPr/>
    </dgm:pt>
    <dgm:pt modelId="{A605101B-305C-4ABD-9677-DC72E5C039FA}" type="pres">
      <dgm:prSet presAssocID="{1105CEDF-F69D-4A6F-933E-93FAE70F90E3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B83214ED-8097-4044-B2D3-277640E786CB}" type="pres">
      <dgm:prSet presAssocID="{1105CEDF-F69D-4A6F-933E-93FAE70F90E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A6AF304-FCD8-4873-8AD7-BF96287E93FD}" type="presOf" srcId="{CDF30397-6691-4577-9FE1-88C597B8FFB3}" destId="{C73B1CA6-4994-4247-9C52-078503B97597}" srcOrd="0" destOrd="0" presId="urn:microsoft.com/office/officeart/2005/8/layout/vList2"/>
    <dgm:cxn modelId="{D9D1F816-79F1-44F6-9036-F94935CCA8DE}" type="presOf" srcId="{BA5AC77A-8E69-4D7E-AE08-9CBAE8D72FF3}" destId="{C279B66B-A7D6-4289-AFB3-C0BDF9753C4A}" srcOrd="0" destOrd="0" presId="urn:microsoft.com/office/officeart/2005/8/layout/vList2"/>
    <dgm:cxn modelId="{3B86F916-08CD-4995-A237-019269400F23}" type="presOf" srcId="{205C6A25-F00C-47C8-A6A0-9C50E73D9EEE}" destId="{7502D63E-A29B-4314-B8C5-F0D80D97655F}" srcOrd="0" destOrd="0" presId="urn:microsoft.com/office/officeart/2005/8/layout/vList2"/>
    <dgm:cxn modelId="{DA499E18-DD1F-4B70-AC21-EC6F8727A765}" type="presOf" srcId="{1F19F66D-9805-4624-BEDE-3F4ED9521016}" destId="{B83214ED-8097-4044-B2D3-277640E786CB}" srcOrd="0" destOrd="0" presId="urn:microsoft.com/office/officeart/2005/8/layout/vList2"/>
    <dgm:cxn modelId="{F22DC73A-83DC-49D0-A6F6-46C9571D7F78}" type="presOf" srcId="{7C7C2AC9-3992-44F8-9D78-34340121340A}" destId="{74163CCA-3F51-4869-822D-443893DE4C31}" srcOrd="0" destOrd="0" presId="urn:microsoft.com/office/officeart/2005/8/layout/vList2"/>
    <dgm:cxn modelId="{27792D5D-8AD0-4D50-B794-FC0D6DA5BBDF}" srcId="{8CD5DDCF-010A-4F24-B55D-960533EB8B44}" destId="{CDF30397-6691-4577-9FE1-88C597B8FFB3}" srcOrd="2" destOrd="0" parTransId="{B9C33821-F005-4BFA-9B95-B9EA2AFF6EE7}" sibTransId="{089164F9-0C49-43D8-A1EC-EBAE737E70E5}"/>
    <dgm:cxn modelId="{64187E41-F4B9-4BD4-B39C-E7187F20BFBF}" srcId="{8CD5DDCF-010A-4F24-B55D-960533EB8B44}" destId="{205C6A25-F00C-47C8-A6A0-9C50E73D9EEE}" srcOrd="0" destOrd="0" parTransId="{12E8A445-3054-472E-A62A-DB130DAF9FAA}" sibTransId="{2D86B860-611E-48A7-ACA5-73DEB961E55C}"/>
    <dgm:cxn modelId="{1F249B71-7CD5-45EC-949C-F445FB7906E6}" type="presOf" srcId="{8CD5DDCF-010A-4F24-B55D-960533EB8B44}" destId="{BD57BCD8-C550-46AC-8109-7E93F30A728C}" srcOrd="0" destOrd="0" presId="urn:microsoft.com/office/officeart/2005/8/layout/vList2"/>
    <dgm:cxn modelId="{4C06E177-0AED-4118-88C0-CFCF1849F873}" srcId="{8CD5DDCF-010A-4F24-B55D-960533EB8B44}" destId="{1105CEDF-F69D-4A6F-933E-93FAE70F90E3}" srcOrd="4" destOrd="0" parTransId="{BC1D37FE-8E68-4B67-8153-7A657115223F}" sibTransId="{F1F73791-32E5-48F9-8839-63F2B327A82A}"/>
    <dgm:cxn modelId="{094D6259-6FF4-44E9-B73D-8AD8BB323B71}" type="presOf" srcId="{06C12CAA-A1F8-492D-8FFC-FA86E7C6E6C5}" destId="{74163CCA-3F51-4869-822D-443893DE4C31}" srcOrd="0" destOrd="1" presId="urn:microsoft.com/office/officeart/2005/8/layout/vList2"/>
    <dgm:cxn modelId="{E536C59A-156E-4F6E-8780-48B440ABB2B8}" type="presOf" srcId="{64EAC350-21C3-4E1F-B6DC-29FF2D59FF06}" destId="{E0F6A23E-9327-4FAC-BC0B-7921B755219B}" srcOrd="0" destOrd="0" presId="urn:microsoft.com/office/officeart/2005/8/layout/vList2"/>
    <dgm:cxn modelId="{30904F9E-D62E-43DC-91DC-9B4B97BB68D9}" srcId="{1105CEDF-F69D-4A6F-933E-93FAE70F90E3}" destId="{1F19F66D-9805-4624-BEDE-3F4ED9521016}" srcOrd="0" destOrd="0" parTransId="{9AA7741E-8223-4C78-A9E9-421EF4B93412}" sibTransId="{2D19239B-9D97-4D13-9404-B94D45EAC56F}"/>
    <dgm:cxn modelId="{B3E71FA6-F4B2-4213-BFC8-98A19909FE60}" srcId="{64EAC350-21C3-4E1F-B6DC-29FF2D59FF06}" destId="{7C7C2AC9-3992-44F8-9D78-34340121340A}" srcOrd="0" destOrd="0" parTransId="{BC2E678F-A62A-4977-B91F-027E1AC7AA20}" sibTransId="{29D113C0-CB37-42DF-BD83-8F3013947D15}"/>
    <dgm:cxn modelId="{91B6C3AA-BC98-408A-A5A0-CCBD50115CBD}" srcId="{64EAC350-21C3-4E1F-B6DC-29FF2D59FF06}" destId="{06C12CAA-A1F8-492D-8FFC-FA86E7C6E6C5}" srcOrd="1" destOrd="0" parTransId="{F7167D77-2D9F-47E1-BC19-483BF7F6B142}" sibTransId="{416DA71E-18B9-4A52-9C2E-C445CEECCECE}"/>
    <dgm:cxn modelId="{12F9CAAE-1B00-473F-BDD8-C982BB25884C}" srcId="{8CD5DDCF-010A-4F24-B55D-960533EB8B44}" destId="{BA5AC77A-8E69-4D7E-AE08-9CBAE8D72FF3}" srcOrd="1" destOrd="0" parTransId="{FA7A2F02-F6EE-457F-8880-8D7E509B804E}" sibTransId="{1A5AB188-3C84-4EF7-8570-CF883798F272}"/>
    <dgm:cxn modelId="{1848E5E0-6D8C-4D6D-9521-0475E9F01076}" srcId="{8CD5DDCF-010A-4F24-B55D-960533EB8B44}" destId="{64EAC350-21C3-4E1F-B6DC-29FF2D59FF06}" srcOrd="3" destOrd="0" parTransId="{20AE48F2-BD36-4DF4-A509-0A416183FD35}" sibTransId="{902EEF42-DE2B-4971-857F-0B0723F824BF}"/>
    <dgm:cxn modelId="{CB3DDFFE-1D4C-415D-BFEF-9D43C5D7B5B4}" type="presOf" srcId="{1105CEDF-F69D-4A6F-933E-93FAE70F90E3}" destId="{A605101B-305C-4ABD-9677-DC72E5C039FA}" srcOrd="0" destOrd="0" presId="urn:microsoft.com/office/officeart/2005/8/layout/vList2"/>
    <dgm:cxn modelId="{96A70D2C-E42E-4EC6-BA19-459F9376DFFC}" type="presParOf" srcId="{BD57BCD8-C550-46AC-8109-7E93F30A728C}" destId="{7502D63E-A29B-4314-B8C5-F0D80D97655F}" srcOrd="0" destOrd="0" presId="urn:microsoft.com/office/officeart/2005/8/layout/vList2"/>
    <dgm:cxn modelId="{0CFA1925-AC3A-46BE-9B3D-6EB8AA99289E}" type="presParOf" srcId="{BD57BCD8-C550-46AC-8109-7E93F30A728C}" destId="{6BFE3BFC-BDE2-4FB8-B44B-0B0580F92ED9}" srcOrd="1" destOrd="0" presId="urn:microsoft.com/office/officeart/2005/8/layout/vList2"/>
    <dgm:cxn modelId="{808C04A2-8FD1-4D4D-81EA-DE1F2B312238}" type="presParOf" srcId="{BD57BCD8-C550-46AC-8109-7E93F30A728C}" destId="{C279B66B-A7D6-4289-AFB3-C0BDF9753C4A}" srcOrd="2" destOrd="0" presId="urn:microsoft.com/office/officeart/2005/8/layout/vList2"/>
    <dgm:cxn modelId="{4BBC081F-0DFF-4F54-B72C-57D982C2E991}" type="presParOf" srcId="{BD57BCD8-C550-46AC-8109-7E93F30A728C}" destId="{CBAE88B2-3635-42C5-A1D6-2D26DBA14F2F}" srcOrd="3" destOrd="0" presId="urn:microsoft.com/office/officeart/2005/8/layout/vList2"/>
    <dgm:cxn modelId="{BFC46378-61AC-4758-AAC4-E68394C5E9E4}" type="presParOf" srcId="{BD57BCD8-C550-46AC-8109-7E93F30A728C}" destId="{C73B1CA6-4994-4247-9C52-078503B97597}" srcOrd="4" destOrd="0" presId="urn:microsoft.com/office/officeart/2005/8/layout/vList2"/>
    <dgm:cxn modelId="{4CD50EC9-1CF5-4EC1-A6C4-C43EE0872398}" type="presParOf" srcId="{BD57BCD8-C550-46AC-8109-7E93F30A728C}" destId="{961D9A5B-0988-46DB-AC2B-604B0D431354}" srcOrd="5" destOrd="0" presId="urn:microsoft.com/office/officeart/2005/8/layout/vList2"/>
    <dgm:cxn modelId="{AC6109D5-331A-4E25-9DD6-2265EFCE21F3}" type="presParOf" srcId="{BD57BCD8-C550-46AC-8109-7E93F30A728C}" destId="{E0F6A23E-9327-4FAC-BC0B-7921B755219B}" srcOrd="6" destOrd="0" presId="urn:microsoft.com/office/officeart/2005/8/layout/vList2"/>
    <dgm:cxn modelId="{F5794FBD-742A-40A9-9E36-4281950CCA9C}" type="presParOf" srcId="{BD57BCD8-C550-46AC-8109-7E93F30A728C}" destId="{74163CCA-3F51-4869-822D-443893DE4C31}" srcOrd="7" destOrd="0" presId="urn:microsoft.com/office/officeart/2005/8/layout/vList2"/>
    <dgm:cxn modelId="{89E5DD74-C2A7-48CF-9919-3734F2BE411B}" type="presParOf" srcId="{BD57BCD8-C550-46AC-8109-7E93F30A728C}" destId="{A605101B-305C-4ABD-9677-DC72E5C039FA}" srcOrd="8" destOrd="0" presId="urn:microsoft.com/office/officeart/2005/8/layout/vList2"/>
    <dgm:cxn modelId="{BA37745E-28DE-4A75-9620-02B84BEAE83A}" type="presParOf" srcId="{BD57BCD8-C550-46AC-8109-7E93F30A728C}" destId="{B83214ED-8097-4044-B2D3-277640E786CB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1521DB-2A43-4D2B-99CC-E2395D8ADA2F}" type="doc">
      <dgm:prSet loTypeId="urn:microsoft.com/office/officeart/2005/8/layout/process4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i-FI"/>
        </a:p>
      </dgm:t>
    </dgm:pt>
    <dgm:pt modelId="{8D564D58-6193-4F5D-819A-376990559269}">
      <dgm:prSet/>
      <dgm:spPr/>
      <dgm:t>
        <a:bodyPr/>
        <a:lstStyle/>
        <a:p>
          <a:r>
            <a:rPr lang="fi-FI" b="1"/>
            <a:t>Markkinoiden sääntely, esim. </a:t>
          </a:r>
          <a:endParaRPr lang="fi-FI"/>
        </a:p>
      </dgm:t>
    </dgm:pt>
    <dgm:pt modelId="{773E2E75-C680-48B4-901A-3C0611D450EA}" type="parTrans" cxnId="{2A6E4E9A-98D4-4D43-B06F-E44D2D752C4E}">
      <dgm:prSet/>
      <dgm:spPr/>
      <dgm:t>
        <a:bodyPr/>
        <a:lstStyle/>
        <a:p>
          <a:endParaRPr lang="fi-FI"/>
        </a:p>
      </dgm:t>
    </dgm:pt>
    <dgm:pt modelId="{F6038FB8-FC3D-45E7-9142-00AFBB9E6CF4}" type="sibTrans" cxnId="{2A6E4E9A-98D4-4D43-B06F-E44D2D752C4E}">
      <dgm:prSet/>
      <dgm:spPr/>
      <dgm:t>
        <a:bodyPr/>
        <a:lstStyle/>
        <a:p>
          <a:endParaRPr lang="fi-FI"/>
        </a:p>
      </dgm:t>
    </dgm:pt>
    <dgm:pt modelId="{A5C26CCF-038D-4052-A169-2721AC2AE1EA}">
      <dgm:prSet/>
      <dgm:spPr/>
      <dgm:t>
        <a:bodyPr/>
        <a:lstStyle/>
        <a:p>
          <a:r>
            <a:rPr lang="fi-FI"/>
            <a:t>Markkinoille suuntautuvat tiedonantovelvollisuudet: esitevelvollisuus listautumisen ja osakeantien yhteydessä, säännöllinen ja jatkuva tiedonantovelvollisuus ym. </a:t>
          </a:r>
        </a:p>
      </dgm:t>
    </dgm:pt>
    <dgm:pt modelId="{3CE0CFD0-670D-4712-B079-DEF71D0A0254}" type="parTrans" cxnId="{A10043CF-980F-4953-82B9-3648C2C5B72B}">
      <dgm:prSet/>
      <dgm:spPr/>
      <dgm:t>
        <a:bodyPr/>
        <a:lstStyle/>
        <a:p>
          <a:endParaRPr lang="fi-FI"/>
        </a:p>
      </dgm:t>
    </dgm:pt>
    <dgm:pt modelId="{A6F50B58-6138-47C5-9BFA-E2F8A73EDDA2}" type="sibTrans" cxnId="{A10043CF-980F-4953-82B9-3648C2C5B72B}">
      <dgm:prSet/>
      <dgm:spPr/>
      <dgm:t>
        <a:bodyPr/>
        <a:lstStyle/>
        <a:p>
          <a:endParaRPr lang="fi-FI"/>
        </a:p>
      </dgm:t>
    </dgm:pt>
    <dgm:pt modelId="{82F49633-8AF9-4990-B486-C1D137AFA2F6}">
      <dgm:prSet/>
      <dgm:spPr/>
      <dgm:t>
        <a:bodyPr/>
        <a:lstStyle/>
        <a:p>
          <a:r>
            <a:rPr lang="fi-FI"/>
            <a:t>Markkinoiden väärinkäytön kielto </a:t>
          </a:r>
        </a:p>
      </dgm:t>
    </dgm:pt>
    <dgm:pt modelId="{D7397A15-0631-47CD-939A-27702D00D507}" type="parTrans" cxnId="{7259F3E1-43C7-4744-B4EE-1514FCF741CD}">
      <dgm:prSet/>
      <dgm:spPr/>
      <dgm:t>
        <a:bodyPr/>
        <a:lstStyle/>
        <a:p>
          <a:endParaRPr lang="fi-FI"/>
        </a:p>
      </dgm:t>
    </dgm:pt>
    <dgm:pt modelId="{781277CF-C96A-4826-8CD6-D07822344082}" type="sibTrans" cxnId="{7259F3E1-43C7-4744-B4EE-1514FCF741CD}">
      <dgm:prSet/>
      <dgm:spPr/>
      <dgm:t>
        <a:bodyPr/>
        <a:lstStyle/>
        <a:p>
          <a:endParaRPr lang="fi-FI"/>
        </a:p>
      </dgm:t>
    </dgm:pt>
    <dgm:pt modelId="{6083DDE9-284A-49A2-B391-DE08001055FA}">
      <dgm:prSet/>
      <dgm:spPr/>
      <dgm:t>
        <a:bodyPr/>
        <a:lstStyle/>
        <a:p>
          <a:r>
            <a:rPr lang="fi-FI" b="1"/>
            <a:t>Rahoitukseen liittyvien sopimussuhteiden sääntely, esim. </a:t>
          </a:r>
          <a:endParaRPr lang="fi-FI"/>
        </a:p>
      </dgm:t>
    </dgm:pt>
    <dgm:pt modelId="{284EFD0A-829C-4284-A31C-B190CF7F6093}" type="parTrans" cxnId="{FEC7811C-7F09-45E8-B801-E017B6706F43}">
      <dgm:prSet/>
      <dgm:spPr/>
      <dgm:t>
        <a:bodyPr/>
        <a:lstStyle/>
        <a:p>
          <a:endParaRPr lang="fi-FI"/>
        </a:p>
      </dgm:t>
    </dgm:pt>
    <dgm:pt modelId="{8AA70C97-9B20-4138-9246-2FD334C57B27}" type="sibTrans" cxnId="{FEC7811C-7F09-45E8-B801-E017B6706F43}">
      <dgm:prSet/>
      <dgm:spPr/>
      <dgm:t>
        <a:bodyPr/>
        <a:lstStyle/>
        <a:p>
          <a:endParaRPr lang="fi-FI"/>
        </a:p>
      </dgm:t>
    </dgm:pt>
    <dgm:pt modelId="{605B3E3A-706B-4E66-BA10-B236E3898586}">
      <dgm:prSet/>
      <dgm:spPr/>
      <dgm:t>
        <a:bodyPr/>
        <a:lstStyle/>
        <a:p>
          <a:r>
            <a:rPr lang="fi-FI"/>
            <a:t>Sijoituspalveluyritysten asiakassuhteet </a:t>
          </a:r>
        </a:p>
      </dgm:t>
    </dgm:pt>
    <dgm:pt modelId="{BE18F8BB-D8AE-4C8E-AD7C-32EB722885D4}" type="parTrans" cxnId="{AA5C60B7-59C3-4836-87FD-B6C7EDE3A979}">
      <dgm:prSet/>
      <dgm:spPr/>
      <dgm:t>
        <a:bodyPr/>
        <a:lstStyle/>
        <a:p>
          <a:endParaRPr lang="fi-FI"/>
        </a:p>
      </dgm:t>
    </dgm:pt>
    <dgm:pt modelId="{F9996F38-93F5-4A08-A2DE-5343A2F072D2}" type="sibTrans" cxnId="{AA5C60B7-59C3-4836-87FD-B6C7EDE3A979}">
      <dgm:prSet/>
      <dgm:spPr/>
      <dgm:t>
        <a:bodyPr/>
        <a:lstStyle/>
        <a:p>
          <a:endParaRPr lang="fi-FI"/>
        </a:p>
      </dgm:t>
    </dgm:pt>
    <dgm:pt modelId="{136D86FB-AEEE-4A80-ACCB-223C4592D4FB}">
      <dgm:prSet/>
      <dgm:spPr/>
      <dgm:t>
        <a:bodyPr/>
        <a:lstStyle/>
        <a:p>
          <a:r>
            <a:rPr lang="fi-FI" dirty="0"/>
            <a:t>Rahoituksen sopimukset: factoring, </a:t>
          </a:r>
          <a:r>
            <a:rPr lang="fi-FI" dirty="0" err="1"/>
            <a:t>forfaiting</a:t>
          </a:r>
          <a:r>
            <a:rPr lang="fi-FI" dirty="0"/>
            <a:t>, </a:t>
          </a:r>
          <a:r>
            <a:rPr lang="fi-FI" dirty="0" err="1"/>
            <a:t>financial</a:t>
          </a:r>
          <a:r>
            <a:rPr lang="fi-FI" dirty="0"/>
            <a:t> leasing, komissiokauppa, remburssi ym. </a:t>
          </a:r>
        </a:p>
      </dgm:t>
    </dgm:pt>
    <dgm:pt modelId="{059637FF-887C-44B8-BA74-A4FCC95CEFE2}" type="parTrans" cxnId="{B70251B2-6D33-4EB0-A7FC-48C63C9525BB}">
      <dgm:prSet/>
      <dgm:spPr/>
      <dgm:t>
        <a:bodyPr/>
        <a:lstStyle/>
        <a:p>
          <a:endParaRPr lang="fi-FI"/>
        </a:p>
      </dgm:t>
    </dgm:pt>
    <dgm:pt modelId="{99AE042A-3275-4614-A2FA-A80745B4E883}" type="sibTrans" cxnId="{B70251B2-6D33-4EB0-A7FC-48C63C9525BB}">
      <dgm:prSet/>
      <dgm:spPr/>
      <dgm:t>
        <a:bodyPr/>
        <a:lstStyle/>
        <a:p>
          <a:endParaRPr lang="fi-FI"/>
        </a:p>
      </dgm:t>
    </dgm:pt>
    <dgm:pt modelId="{7DF48551-8B73-42FA-A64E-B1BCFD2BD8FF}">
      <dgm:prSet/>
      <dgm:spPr/>
      <dgm:t>
        <a:bodyPr/>
        <a:lstStyle/>
        <a:p>
          <a:r>
            <a:rPr lang="fi-FI" b="1" dirty="0"/>
            <a:t>Rahoitusmarkkinaoikeus – rahoitusoikeus </a:t>
          </a:r>
          <a:endParaRPr lang="fi-FI" dirty="0"/>
        </a:p>
      </dgm:t>
    </dgm:pt>
    <dgm:pt modelId="{A2C6D2FE-6293-4E49-AD69-BE426018CEE3}" type="parTrans" cxnId="{1982B1F3-EE73-487B-8072-1E8CFA36A019}">
      <dgm:prSet/>
      <dgm:spPr/>
      <dgm:t>
        <a:bodyPr/>
        <a:lstStyle/>
        <a:p>
          <a:endParaRPr lang="fi-FI"/>
        </a:p>
      </dgm:t>
    </dgm:pt>
    <dgm:pt modelId="{F0491974-EC2C-4197-959C-1BF90FCDA4F8}" type="sibTrans" cxnId="{1982B1F3-EE73-487B-8072-1E8CFA36A019}">
      <dgm:prSet/>
      <dgm:spPr/>
      <dgm:t>
        <a:bodyPr/>
        <a:lstStyle/>
        <a:p>
          <a:endParaRPr lang="fi-FI"/>
        </a:p>
      </dgm:t>
    </dgm:pt>
    <dgm:pt modelId="{1308C1C3-01A0-4653-91FC-48DDCA1B04EB}" type="pres">
      <dgm:prSet presAssocID="{821521DB-2A43-4D2B-99CC-E2395D8ADA2F}" presName="Name0" presStyleCnt="0">
        <dgm:presLayoutVars>
          <dgm:dir/>
          <dgm:animLvl val="lvl"/>
          <dgm:resizeHandles val="exact"/>
        </dgm:presLayoutVars>
      </dgm:prSet>
      <dgm:spPr/>
    </dgm:pt>
    <dgm:pt modelId="{FAB3F070-13D6-4C69-B300-3C47E707DD87}" type="pres">
      <dgm:prSet presAssocID="{7DF48551-8B73-42FA-A64E-B1BCFD2BD8FF}" presName="boxAndChildren" presStyleCnt="0"/>
      <dgm:spPr/>
    </dgm:pt>
    <dgm:pt modelId="{415DD5B9-D26A-4B70-BF2D-DE417CAE73E2}" type="pres">
      <dgm:prSet presAssocID="{7DF48551-8B73-42FA-A64E-B1BCFD2BD8FF}" presName="parentTextBox" presStyleLbl="node1" presStyleIdx="0" presStyleCnt="3"/>
      <dgm:spPr/>
    </dgm:pt>
    <dgm:pt modelId="{39C9F690-E20B-4FED-B7D7-5DB65B4A65C8}" type="pres">
      <dgm:prSet presAssocID="{8AA70C97-9B20-4138-9246-2FD334C57B27}" presName="sp" presStyleCnt="0"/>
      <dgm:spPr/>
    </dgm:pt>
    <dgm:pt modelId="{9AA7080D-9A07-478A-8D0F-C269F959E160}" type="pres">
      <dgm:prSet presAssocID="{6083DDE9-284A-49A2-B391-DE08001055FA}" presName="arrowAndChildren" presStyleCnt="0"/>
      <dgm:spPr/>
    </dgm:pt>
    <dgm:pt modelId="{5844A2E5-B0E1-4D59-B9BA-C44920B527B5}" type="pres">
      <dgm:prSet presAssocID="{6083DDE9-284A-49A2-B391-DE08001055FA}" presName="parentTextArrow" presStyleLbl="node1" presStyleIdx="0" presStyleCnt="3"/>
      <dgm:spPr/>
    </dgm:pt>
    <dgm:pt modelId="{56DECE38-7ED6-4ABB-89A5-0635890220E6}" type="pres">
      <dgm:prSet presAssocID="{6083DDE9-284A-49A2-B391-DE08001055FA}" presName="arrow" presStyleLbl="node1" presStyleIdx="1" presStyleCnt="3"/>
      <dgm:spPr/>
    </dgm:pt>
    <dgm:pt modelId="{395F66AA-943B-4E9F-BD0C-025501E24C7A}" type="pres">
      <dgm:prSet presAssocID="{6083DDE9-284A-49A2-B391-DE08001055FA}" presName="descendantArrow" presStyleCnt="0"/>
      <dgm:spPr/>
    </dgm:pt>
    <dgm:pt modelId="{A8EFBC95-1BE4-4163-AC3D-0BFC6A48AF9B}" type="pres">
      <dgm:prSet presAssocID="{605B3E3A-706B-4E66-BA10-B236E3898586}" presName="childTextArrow" presStyleLbl="fgAccFollowNode1" presStyleIdx="0" presStyleCnt="4">
        <dgm:presLayoutVars>
          <dgm:bulletEnabled val="1"/>
        </dgm:presLayoutVars>
      </dgm:prSet>
      <dgm:spPr/>
    </dgm:pt>
    <dgm:pt modelId="{EB4FDC37-83F3-48EE-8E18-3FD84FC866DD}" type="pres">
      <dgm:prSet presAssocID="{136D86FB-AEEE-4A80-ACCB-223C4592D4FB}" presName="childTextArrow" presStyleLbl="fgAccFollowNode1" presStyleIdx="1" presStyleCnt="4" custLinFactNeighborX="0" custLinFactNeighborY="1345">
        <dgm:presLayoutVars>
          <dgm:bulletEnabled val="1"/>
        </dgm:presLayoutVars>
      </dgm:prSet>
      <dgm:spPr/>
    </dgm:pt>
    <dgm:pt modelId="{1C2C0600-544A-4FAB-8E36-94B55C9A8C21}" type="pres">
      <dgm:prSet presAssocID="{F6038FB8-FC3D-45E7-9142-00AFBB9E6CF4}" presName="sp" presStyleCnt="0"/>
      <dgm:spPr/>
    </dgm:pt>
    <dgm:pt modelId="{D5D87B90-5AE8-403D-A49F-AC0655C1A477}" type="pres">
      <dgm:prSet presAssocID="{8D564D58-6193-4F5D-819A-376990559269}" presName="arrowAndChildren" presStyleCnt="0"/>
      <dgm:spPr/>
    </dgm:pt>
    <dgm:pt modelId="{ABD9E8D4-0674-421B-86F8-C5FE0A4B310C}" type="pres">
      <dgm:prSet presAssocID="{8D564D58-6193-4F5D-819A-376990559269}" presName="parentTextArrow" presStyleLbl="node1" presStyleIdx="1" presStyleCnt="3"/>
      <dgm:spPr/>
    </dgm:pt>
    <dgm:pt modelId="{49B48507-5B1F-471A-BD6B-1E618E5507AD}" type="pres">
      <dgm:prSet presAssocID="{8D564D58-6193-4F5D-819A-376990559269}" presName="arrow" presStyleLbl="node1" presStyleIdx="2" presStyleCnt="3"/>
      <dgm:spPr/>
    </dgm:pt>
    <dgm:pt modelId="{CDFB8DF8-5A17-42B5-AECD-AE370F54107C}" type="pres">
      <dgm:prSet presAssocID="{8D564D58-6193-4F5D-819A-376990559269}" presName="descendantArrow" presStyleCnt="0"/>
      <dgm:spPr/>
    </dgm:pt>
    <dgm:pt modelId="{A984F788-C4E4-4BC9-ACB2-834CCC9DDAED}" type="pres">
      <dgm:prSet presAssocID="{A5C26CCF-038D-4052-A169-2721AC2AE1EA}" presName="childTextArrow" presStyleLbl="fgAccFollowNode1" presStyleIdx="2" presStyleCnt="4">
        <dgm:presLayoutVars>
          <dgm:bulletEnabled val="1"/>
        </dgm:presLayoutVars>
      </dgm:prSet>
      <dgm:spPr/>
    </dgm:pt>
    <dgm:pt modelId="{2B9236E5-0255-4DE2-9470-9F6A50D3A2CA}" type="pres">
      <dgm:prSet presAssocID="{82F49633-8AF9-4990-B486-C1D137AFA2F6}" presName="childTextArrow" presStyleLbl="fgAccFollowNode1" presStyleIdx="3" presStyleCnt="4">
        <dgm:presLayoutVars>
          <dgm:bulletEnabled val="1"/>
        </dgm:presLayoutVars>
      </dgm:prSet>
      <dgm:spPr/>
    </dgm:pt>
  </dgm:ptLst>
  <dgm:cxnLst>
    <dgm:cxn modelId="{BF4AAD12-BC35-468E-9818-E54FA697093A}" type="presOf" srcId="{8D564D58-6193-4F5D-819A-376990559269}" destId="{ABD9E8D4-0674-421B-86F8-C5FE0A4B310C}" srcOrd="0" destOrd="0" presId="urn:microsoft.com/office/officeart/2005/8/layout/process4"/>
    <dgm:cxn modelId="{FEC7811C-7F09-45E8-B801-E017B6706F43}" srcId="{821521DB-2A43-4D2B-99CC-E2395D8ADA2F}" destId="{6083DDE9-284A-49A2-B391-DE08001055FA}" srcOrd="1" destOrd="0" parTransId="{284EFD0A-829C-4284-A31C-B190CF7F6093}" sibTransId="{8AA70C97-9B20-4138-9246-2FD334C57B27}"/>
    <dgm:cxn modelId="{0E62954E-184F-4BDA-A662-0BB19B25FC92}" type="presOf" srcId="{605B3E3A-706B-4E66-BA10-B236E3898586}" destId="{A8EFBC95-1BE4-4163-AC3D-0BFC6A48AF9B}" srcOrd="0" destOrd="0" presId="urn:microsoft.com/office/officeart/2005/8/layout/process4"/>
    <dgm:cxn modelId="{B823BB6F-5963-4C9C-83DC-77D1FF74086E}" type="presOf" srcId="{8D564D58-6193-4F5D-819A-376990559269}" destId="{49B48507-5B1F-471A-BD6B-1E618E5507AD}" srcOrd="1" destOrd="0" presId="urn:microsoft.com/office/officeart/2005/8/layout/process4"/>
    <dgm:cxn modelId="{8FB8D151-65F7-4B8C-B422-1CD42040E3CA}" type="presOf" srcId="{7DF48551-8B73-42FA-A64E-B1BCFD2BD8FF}" destId="{415DD5B9-D26A-4B70-BF2D-DE417CAE73E2}" srcOrd="0" destOrd="0" presId="urn:microsoft.com/office/officeart/2005/8/layout/process4"/>
    <dgm:cxn modelId="{1D97F38B-AE38-43D1-AD4D-C387C1829925}" type="presOf" srcId="{821521DB-2A43-4D2B-99CC-E2395D8ADA2F}" destId="{1308C1C3-01A0-4653-91FC-48DDCA1B04EB}" srcOrd="0" destOrd="0" presId="urn:microsoft.com/office/officeart/2005/8/layout/process4"/>
    <dgm:cxn modelId="{9EEE6B92-9A3E-4C93-9068-0F05008B30B1}" type="presOf" srcId="{82F49633-8AF9-4990-B486-C1D137AFA2F6}" destId="{2B9236E5-0255-4DE2-9470-9F6A50D3A2CA}" srcOrd="0" destOrd="0" presId="urn:microsoft.com/office/officeart/2005/8/layout/process4"/>
    <dgm:cxn modelId="{2A6E4E9A-98D4-4D43-B06F-E44D2D752C4E}" srcId="{821521DB-2A43-4D2B-99CC-E2395D8ADA2F}" destId="{8D564D58-6193-4F5D-819A-376990559269}" srcOrd="0" destOrd="0" parTransId="{773E2E75-C680-48B4-901A-3C0611D450EA}" sibTransId="{F6038FB8-FC3D-45E7-9142-00AFBB9E6CF4}"/>
    <dgm:cxn modelId="{BB7F859B-41DA-4CC5-B124-BE12E2DFA0C7}" type="presOf" srcId="{A5C26CCF-038D-4052-A169-2721AC2AE1EA}" destId="{A984F788-C4E4-4BC9-ACB2-834CCC9DDAED}" srcOrd="0" destOrd="0" presId="urn:microsoft.com/office/officeart/2005/8/layout/process4"/>
    <dgm:cxn modelId="{B70251B2-6D33-4EB0-A7FC-48C63C9525BB}" srcId="{6083DDE9-284A-49A2-B391-DE08001055FA}" destId="{136D86FB-AEEE-4A80-ACCB-223C4592D4FB}" srcOrd="1" destOrd="0" parTransId="{059637FF-887C-44B8-BA74-A4FCC95CEFE2}" sibTransId="{99AE042A-3275-4614-A2FA-A80745B4E883}"/>
    <dgm:cxn modelId="{977E8BB5-700F-4F5A-A41A-8551B70DF60E}" type="presOf" srcId="{6083DDE9-284A-49A2-B391-DE08001055FA}" destId="{56DECE38-7ED6-4ABB-89A5-0635890220E6}" srcOrd="1" destOrd="0" presId="urn:microsoft.com/office/officeart/2005/8/layout/process4"/>
    <dgm:cxn modelId="{AA5C60B7-59C3-4836-87FD-B6C7EDE3A979}" srcId="{6083DDE9-284A-49A2-B391-DE08001055FA}" destId="{605B3E3A-706B-4E66-BA10-B236E3898586}" srcOrd="0" destOrd="0" parTransId="{BE18F8BB-D8AE-4C8E-AD7C-32EB722885D4}" sibTransId="{F9996F38-93F5-4A08-A2DE-5343A2F072D2}"/>
    <dgm:cxn modelId="{BFB9AABE-F442-495A-8864-884ED6A37077}" type="presOf" srcId="{6083DDE9-284A-49A2-B391-DE08001055FA}" destId="{5844A2E5-B0E1-4D59-B9BA-C44920B527B5}" srcOrd="0" destOrd="0" presId="urn:microsoft.com/office/officeart/2005/8/layout/process4"/>
    <dgm:cxn modelId="{1B3A81C1-0430-4381-A79A-AC090920C0EF}" type="presOf" srcId="{136D86FB-AEEE-4A80-ACCB-223C4592D4FB}" destId="{EB4FDC37-83F3-48EE-8E18-3FD84FC866DD}" srcOrd="0" destOrd="0" presId="urn:microsoft.com/office/officeart/2005/8/layout/process4"/>
    <dgm:cxn modelId="{A10043CF-980F-4953-82B9-3648C2C5B72B}" srcId="{8D564D58-6193-4F5D-819A-376990559269}" destId="{A5C26CCF-038D-4052-A169-2721AC2AE1EA}" srcOrd="0" destOrd="0" parTransId="{3CE0CFD0-670D-4712-B079-DEF71D0A0254}" sibTransId="{A6F50B58-6138-47C5-9BFA-E2F8A73EDDA2}"/>
    <dgm:cxn modelId="{7259F3E1-43C7-4744-B4EE-1514FCF741CD}" srcId="{8D564D58-6193-4F5D-819A-376990559269}" destId="{82F49633-8AF9-4990-B486-C1D137AFA2F6}" srcOrd="1" destOrd="0" parTransId="{D7397A15-0631-47CD-939A-27702D00D507}" sibTransId="{781277CF-C96A-4826-8CD6-D07822344082}"/>
    <dgm:cxn modelId="{1982B1F3-EE73-487B-8072-1E8CFA36A019}" srcId="{821521DB-2A43-4D2B-99CC-E2395D8ADA2F}" destId="{7DF48551-8B73-42FA-A64E-B1BCFD2BD8FF}" srcOrd="2" destOrd="0" parTransId="{A2C6D2FE-6293-4E49-AD69-BE426018CEE3}" sibTransId="{F0491974-EC2C-4197-959C-1BF90FCDA4F8}"/>
    <dgm:cxn modelId="{D1F7F6AF-4254-4F12-B20E-F21550C2311F}" type="presParOf" srcId="{1308C1C3-01A0-4653-91FC-48DDCA1B04EB}" destId="{FAB3F070-13D6-4C69-B300-3C47E707DD87}" srcOrd="0" destOrd="0" presId="urn:microsoft.com/office/officeart/2005/8/layout/process4"/>
    <dgm:cxn modelId="{8750E719-B0CF-4382-9260-6242204CE782}" type="presParOf" srcId="{FAB3F070-13D6-4C69-B300-3C47E707DD87}" destId="{415DD5B9-D26A-4B70-BF2D-DE417CAE73E2}" srcOrd="0" destOrd="0" presId="urn:microsoft.com/office/officeart/2005/8/layout/process4"/>
    <dgm:cxn modelId="{8DB3A0CB-C33C-4495-AAD5-2280F79E89EF}" type="presParOf" srcId="{1308C1C3-01A0-4653-91FC-48DDCA1B04EB}" destId="{39C9F690-E20B-4FED-B7D7-5DB65B4A65C8}" srcOrd="1" destOrd="0" presId="urn:microsoft.com/office/officeart/2005/8/layout/process4"/>
    <dgm:cxn modelId="{5CE1BA88-30DF-497F-9BB7-088CAEAD3D1D}" type="presParOf" srcId="{1308C1C3-01A0-4653-91FC-48DDCA1B04EB}" destId="{9AA7080D-9A07-478A-8D0F-C269F959E160}" srcOrd="2" destOrd="0" presId="urn:microsoft.com/office/officeart/2005/8/layout/process4"/>
    <dgm:cxn modelId="{8F8594E2-C0E5-4BAA-A8D1-4BF8390820C0}" type="presParOf" srcId="{9AA7080D-9A07-478A-8D0F-C269F959E160}" destId="{5844A2E5-B0E1-4D59-B9BA-C44920B527B5}" srcOrd="0" destOrd="0" presId="urn:microsoft.com/office/officeart/2005/8/layout/process4"/>
    <dgm:cxn modelId="{D4A0CAB2-AAFE-4AA1-BA0D-A788E84ADFD5}" type="presParOf" srcId="{9AA7080D-9A07-478A-8D0F-C269F959E160}" destId="{56DECE38-7ED6-4ABB-89A5-0635890220E6}" srcOrd="1" destOrd="0" presId="urn:microsoft.com/office/officeart/2005/8/layout/process4"/>
    <dgm:cxn modelId="{133CC9F4-543F-4ACC-9264-C0CD88E0B0CF}" type="presParOf" srcId="{9AA7080D-9A07-478A-8D0F-C269F959E160}" destId="{395F66AA-943B-4E9F-BD0C-025501E24C7A}" srcOrd="2" destOrd="0" presId="urn:microsoft.com/office/officeart/2005/8/layout/process4"/>
    <dgm:cxn modelId="{D949927C-F8EE-435D-B6E9-6F2A11A29CF5}" type="presParOf" srcId="{395F66AA-943B-4E9F-BD0C-025501E24C7A}" destId="{A8EFBC95-1BE4-4163-AC3D-0BFC6A48AF9B}" srcOrd="0" destOrd="0" presId="urn:microsoft.com/office/officeart/2005/8/layout/process4"/>
    <dgm:cxn modelId="{E5755D56-9D59-451D-B663-A9952D500EC3}" type="presParOf" srcId="{395F66AA-943B-4E9F-BD0C-025501E24C7A}" destId="{EB4FDC37-83F3-48EE-8E18-3FD84FC866DD}" srcOrd="1" destOrd="0" presId="urn:microsoft.com/office/officeart/2005/8/layout/process4"/>
    <dgm:cxn modelId="{6A8D18F3-B88B-456A-98C7-4227DC9EED97}" type="presParOf" srcId="{1308C1C3-01A0-4653-91FC-48DDCA1B04EB}" destId="{1C2C0600-544A-4FAB-8E36-94B55C9A8C21}" srcOrd="3" destOrd="0" presId="urn:microsoft.com/office/officeart/2005/8/layout/process4"/>
    <dgm:cxn modelId="{251DAA9D-CA4C-4EE9-AA54-84345A98C701}" type="presParOf" srcId="{1308C1C3-01A0-4653-91FC-48DDCA1B04EB}" destId="{D5D87B90-5AE8-403D-A49F-AC0655C1A477}" srcOrd="4" destOrd="0" presId="urn:microsoft.com/office/officeart/2005/8/layout/process4"/>
    <dgm:cxn modelId="{B18D5B13-1E22-4C38-AB65-D1B45CBB099D}" type="presParOf" srcId="{D5D87B90-5AE8-403D-A49F-AC0655C1A477}" destId="{ABD9E8D4-0674-421B-86F8-C5FE0A4B310C}" srcOrd="0" destOrd="0" presId="urn:microsoft.com/office/officeart/2005/8/layout/process4"/>
    <dgm:cxn modelId="{6961A0B9-CDB7-40CD-B7F1-FD2BABFF9325}" type="presParOf" srcId="{D5D87B90-5AE8-403D-A49F-AC0655C1A477}" destId="{49B48507-5B1F-471A-BD6B-1E618E5507AD}" srcOrd="1" destOrd="0" presId="urn:microsoft.com/office/officeart/2005/8/layout/process4"/>
    <dgm:cxn modelId="{2BBB1207-C09F-49E7-A873-9F594820E4B1}" type="presParOf" srcId="{D5D87B90-5AE8-403D-A49F-AC0655C1A477}" destId="{CDFB8DF8-5A17-42B5-AECD-AE370F54107C}" srcOrd="2" destOrd="0" presId="urn:microsoft.com/office/officeart/2005/8/layout/process4"/>
    <dgm:cxn modelId="{906A1F52-5464-4ABF-99FB-0F2B866AB5E7}" type="presParOf" srcId="{CDFB8DF8-5A17-42B5-AECD-AE370F54107C}" destId="{A984F788-C4E4-4BC9-ACB2-834CCC9DDAED}" srcOrd="0" destOrd="0" presId="urn:microsoft.com/office/officeart/2005/8/layout/process4"/>
    <dgm:cxn modelId="{CDA595BD-9308-4F83-97BB-D489A0DA8863}" type="presParOf" srcId="{CDFB8DF8-5A17-42B5-AECD-AE370F54107C}" destId="{2B9236E5-0255-4DE2-9470-9F6A50D3A2CA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8830F746-667A-43DD-8C52-3C9E0E8EB3A5}" type="doc">
      <dgm:prSet loTypeId="urn:microsoft.com/office/officeart/2005/8/layout/pyramid2" loCatId="pyramid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fi-FI"/>
        </a:p>
      </dgm:t>
    </dgm:pt>
    <dgm:pt modelId="{0F1B9D44-8FC5-4FA5-A17A-BBF2292163D4}">
      <dgm:prSet/>
      <dgm:spPr/>
      <dgm:t>
        <a:bodyPr/>
        <a:lstStyle/>
        <a:p>
          <a:r>
            <a:rPr lang="fi-FI" b="1"/>
            <a:t>Luottamus markkinoihin </a:t>
          </a:r>
          <a:endParaRPr lang="fi-FI"/>
        </a:p>
      </dgm:t>
    </dgm:pt>
    <dgm:pt modelId="{1F079F06-93BB-4F15-AA3E-CDA5FFBEE2EB}" type="parTrans" cxnId="{AF0AB739-2A8C-4583-AD8D-293765F7606F}">
      <dgm:prSet/>
      <dgm:spPr/>
      <dgm:t>
        <a:bodyPr/>
        <a:lstStyle/>
        <a:p>
          <a:endParaRPr lang="fi-FI"/>
        </a:p>
      </dgm:t>
    </dgm:pt>
    <dgm:pt modelId="{CDC4AA6B-6D16-487B-ACC1-C036B4F5F960}" type="sibTrans" cxnId="{AF0AB739-2A8C-4583-AD8D-293765F7606F}">
      <dgm:prSet/>
      <dgm:spPr/>
      <dgm:t>
        <a:bodyPr/>
        <a:lstStyle/>
        <a:p>
          <a:endParaRPr lang="fi-FI"/>
        </a:p>
      </dgm:t>
    </dgm:pt>
    <dgm:pt modelId="{2D156B19-3F38-4AFE-AB70-801350C4DC7B}">
      <dgm:prSet/>
      <dgm:spPr/>
      <dgm:t>
        <a:bodyPr/>
        <a:lstStyle/>
        <a:p>
          <a:r>
            <a:rPr lang="fi-FI"/>
            <a:t>Fair play – vaatimus: systemaattisen edun poistaminen sisäpiiriläisiltä (vrt. markkinariski) </a:t>
          </a:r>
        </a:p>
      </dgm:t>
    </dgm:pt>
    <dgm:pt modelId="{E5324729-0F3D-475D-9CD7-6326CD86AEA5}" type="parTrans" cxnId="{AA76A118-BDAE-426F-9BA4-9107BFD6986C}">
      <dgm:prSet/>
      <dgm:spPr/>
      <dgm:t>
        <a:bodyPr/>
        <a:lstStyle/>
        <a:p>
          <a:endParaRPr lang="fi-FI"/>
        </a:p>
      </dgm:t>
    </dgm:pt>
    <dgm:pt modelId="{0F5F7A92-8649-493A-9B1A-B7A231ECFE55}" type="sibTrans" cxnId="{AA76A118-BDAE-426F-9BA4-9107BFD6986C}">
      <dgm:prSet/>
      <dgm:spPr/>
      <dgm:t>
        <a:bodyPr/>
        <a:lstStyle/>
        <a:p>
          <a:endParaRPr lang="fi-FI"/>
        </a:p>
      </dgm:t>
    </dgm:pt>
    <dgm:pt modelId="{3CB15267-C010-4552-B33C-1FAA96AFBE3F}">
      <dgm:prSet/>
      <dgm:spPr/>
      <dgm:t>
        <a:bodyPr/>
        <a:lstStyle/>
        <a:p>
          <a:r>
            <a:rPr lang="fi-FI" b="1"/>
            <a:t>Tehokkuus </a:t>
          </a:r>
          <a:endParaRPr lang="fi-FI"/>
        </a:p>
      </dgm:t>
    </dgm:pt>
    <dgm:pt modelId="{A3003AF8-DCA4-4CB5-BABB-1078DE551637}" type="parTrans" cxnId="{A7AEA797-3187-4F29-9120-7A0FC136D23B}">
      <dgm:prSet/>
      <dgm:spPr/>
      <dgm:t>
        <a:bodyPr/>
        <a:lstStyle/>
        <a:p>
          <a:endParaRPr lang="fi-FI"/>
        </a:p>
      </dgm:t>
    </dgm:pt>
    <dgm:pt modelId="{FAF9DC46-4B24-46F3-8004-0A569D46C3B5}" type="sibTrans" cxnId="{A7AEA797-3187-4F29-9120-7A0FC136D23B}">
      <dgm:prSet/>
      <dgm:spPr/>
      <dgm:t>
        <a:bodyPr/>
        <a:lstStyle/>
        <a:p>
          <a:endParaRPr lang="fi-FI"/>
        </a:p>
      </dgm:t>
    </dgm:pt>
    <dgm:pt modelId="{6FB46543-AB9D-4C79-A65B-87C9E8F9F714}">
      <dgm:prSet/>
      <dgm:spPr/>
      <dgm:t>
        <a:bodyPr/>
        <a:lstStyle/>
        <a:p>
          <a:r>
            <a:rPr lang="fi-FI" b="1"/>
            <a:t>Sijoittajansuoja</a:t>
          </a:r>
          <a:endParaRPr lang="fi-FI"/>
        </a:p>
      </dgm:t>
    </dgm:pt>
    <dgm:pt modelId="{CC7C53BA-8879-4232-9BD1-43C79530CD68}" type="parTrans" cxnId="{508CDA71-BF8F-4D82-A09D-2953D8DDEC5E}">
      <dgm:prSet/>
      <dgm:spPr/>
      <dgm:t>
        <a:bodyPr/>
        <a:lstStyle/>
        <a:p>
          <a:endParaRPr lang="fi-FI"/>
        </a:p>
      </dgm:t>
    </dgm:pt>
    <dgm:pt modelId="{E9C6AFE4-D028-4454-84FE-11A2A31C718C}" type="sibTrans" cxnId="{508CDA71-BF8F-4D82-A09D-2953D8DDEC5E}">
      <dgm:prSet/>
      <dgm:spPr/>
      <dgm:t>
        <a:bodyPr/>
        <a:lstStyle/>
        <a:p>
          <a:endParaRPr lang="fi-FI"/>
        </a:p>
      </dgm:t>
    </dgm:pt>
    <dgm:pt modelId="{F9316ECF-8286-49A7-A176-5B9801570325}">
      <dgm:prSet/>
      <dgm:spPr/>
      <dgm:t>
        <a:bodyPr/>
        <a:lstStyle/>
        <a:p>
          <a:r>
            <a:rPr lang="fi-FI" b="1" dirty="0"/>
            <a:t>Eettiset näkökohdat: </a:t>
          </a:r>
        </a:p>
        <a:p>
          <a:r>
            <a:rPr lang="fi-FI" b="1" dirty="0" err="1"/>
            <a:t>Fair</a:t>
          </a:r>
          <a:r>
            <a:rPr lang="fi-FI" b="1" dirty="0"/>
            <a:t> play, yhdenvertaisuus </a:t>
          </a:r>
          <a:endParaRPr lang="fi-FI" dirty="0"/>
        </a:p>
      </dgm:t>
    </dgm:pt>
    <dgm:pt modelId="{25C5E521-7FDA-458B-A7FD-24B186FF93C1}" type="parTrans" cxnId="{A029401F-1FBE-4150-93E4-E67C54822581}">
      <dgm:prSet/>
      <dgm:spPr/>
      <dgm:t>
        <a:bodyPr/>
        <a:lstStyle/>
        <a:p>
          <a:endParaRPr lang="fi-FI"/>
        </a:p>
      </dgm:t>
    </dgm:pt>
    <dgm:pt modelId="{991CD71A-D5C2-4E6C-8842-24E7CB101446}" type="sibTrans" cxnId="{A029401F-1FBE-4150-93E4-E67C54822581}">
      <dgm:prSet/>
      <dgm:spPr/>
      <dgm:t>
        <a:bodyPr/>
        <a:lstStyle/>
        <a:p>
          <a:endParaRPr lang="fi-FI"/>
        </a:p>
      </dgm:t>
    </dgm:pt>
    <dgm:pt modelId="{CBE4E2A8-AF70-43B1-BAF9-0C6E10D6BE1F}">
      <dgm:prSet/>
      <dgm:spPr/>
      <dgm:t>
        <a:bodyPr/>
        <a:lstStyle/>
        <a:p>
          <a:r>
            <a:rPr lang="fi-FI" b="1"/>
            <a:t>Johdon palkitsemisjärjestelmät </a:t>
          </a:r>
          <a:endParaRPr lang="fi-FI"/>
        </a:p>
      </dgm:t>
    </dgm:pt>
    <dgm:pt modelId="{7BA52F4A-E964-410F-90A6-2F5D7EA7F087}" type="parTrans" cxnId="{8150A117-6D69-48AE-9A2A-C831220A0062}">
      <dgm:prSet/>
      <dgm:spPr/>
      <dgm:t>
        <a:bodyPr/>
        <a:lstStyle/>
        <a:p>
          <a:endParaRPr lang="fi-FI"/>
        </a:p>
      </dgm:t>
    </dgm:pt>
    <dgm:pt modelId="{8D5CA87F-07A6-4C36-AE32-4B9FC591A63E}" type="sibTrans" cxnId="{8150A117-6D69-48AE-9A2A-C831220A0062}">
      <dgm:prSet/>
      <dgm:spPr/>
      <dgm:t>
        <a:bodyPr/>
        <a:lstStyle/>
        <a:p>
          <a:endParaRPr lang="fi-FI"/>
        </a:p>
      </dgm:t>
    </dgm:pt>
    <dgm:pt modelId="{8071CB39-4442-433A-B18D-EA3EEE8B6A3D}" type="pres">
      <dgm:prSet presAssocID="{8830F746-667A-43DD-8C52-3C9E0E8EB3A5}" presName="compositeShape" presStyleCnt="0">
        <dgm:presLayoutVars>
          <dgm:dir/>
          <dgm:resizeHandles/>
        </dgm:presLayoutVars>
      </dgm:prSet>
      <dgm:spPr/>
    </dgm:pt>
    <dgm:pt modelId="{2C26BA56-F0AD-4E02-A75C-44919CDE93A8}" type="pres">
      <dgm:prSet presAssocID="{8830F746-667A-43DD-8C52-3C9E0E8EB3A5}" presName="pyramid" presStyleLbl="node1" presStyleIdx="0" presStyleCnt="1"/>
      <dgm:spPr/>
    </dgm:pt>
    <dgm:pt modelId="{A14AAAAC-16E4-4681-819A-5935AD5186E3}" type="pres">
      <dgm:prSet presAssocID="{8830F746-667A-43DD-8C52-3C9E0E8EB3A5}" presName="theList" presStyleCnt="0"/>
      <dgm:spPr/>
    </dgm:pt>
    <dgm:pt modelId="{F8107B2A-7D4A-4E1B-A579-2A42FE3875A7}" type="pres">
      <dgm:prSet presAssocID="{0F1B9D44-8FC5-4FA5-A17A-BBF2292163D4}" presName="aNode" presStyleLbl="fgAcc1" presStyleIdx="0" presStyleCnt="5">
        <dgm:presLayoutVars>
          <dgm:bulletEnabled val="1"/>
        </dgm:presLayoutVars>
      </dgm:prSet>
      <dgm:spPr/>
    </dgm:pt>
    <dgm:pt modelId="{4B743FFF-0A40-4BB3-867D-002F801EAB13}" type="pres">
      <dgm:prSet presAssocID="{0F1B9D44-8FC5-4FA5-A17A-BBF2292163D4}" presName="aSpace" presStyleCnt="0"/>
      <dgm:spPr/>
    </dgm:pt>
    <dgm:pt modelId="{BC0D8730-3D03-4018-AC18-4B95F42C8B62}" type="pres">
      <dgm:prSet presAssocID="{3CB15267-C010-4552-B33C-1FAA96AFBE3F}" presName="aNode" presStyleLbl="fgAcc1" presStyleIdx="1" presStyleCnt="5">
        <dgm:presLayoutVars>
          <dgm:bulletEnabled val="1"/>
        </dgm:presLayoutVars>
      </dgm:prSet>
      <dgm:spPr/>
    </dgm:pt>
    <dgm:pt modelId="{8BE91880-D3BA-4D18-A927-8C151259E799}" type="pres">
      <dgm:prSet presAssocID="{3CB15267-C010-4552-B33C-1FAA96AFBE3F}" presName="aSpace" presStyleCnt="0"/>
      <dgm:spPr/>
    </dgm:pt>
    <dgm:pt modelId="{914098DD-13B1-432F-94EB-5D0A48C0C2CB}" type="pres">
      <dgm:prSet presAssocID="{6FB46543-AB9D-4C79-A65B-87C9E8F9F714}" presName="aNode" presStyleLbl="fgAcc1" presStyleIdx="2" presStyleCnt="5">
        <dgm:presLayoutVars>
          <dgm:bulletEnabled val="1"/>
        </dgm:presLayoutVars>
      </dgm:prSet>
      <dgm:spPr/>
    </dgm:pt>
    <dgm:pt modelId="{76F393EB-07C9-4153-B95E-7E16EC53228E}" type="pres">
      <dgm:prSet presAssocID="{6FB46543-AB9D-4C79-A65B-87C9E8F9F714}" presName="aSpace" presStyleCnt="0"/>
      <dgm:spPr/>
    </dgm:pt>
    <dgm:pt modelId="{C3618035-D59F-4112-B052-FFFEBEF1ADBE}" type="pres">
      <dgm:prSet presAssocID="{F9316ECF-8286-49A7-A176-5B9801570325}" presName="aNode" presStyleLbl="fgAcc1" presStyleIdx="3" presStyleCnt="5">
        <dgm:presLayoutVars>
          <dgm:bulletEnabled val="1"/>
        </dgm:presLayoutVars>
      </dgm:prSet>
      <dgm:spPr/>
    </dgm:pt>
    <dgm:pt modelId="{8E2509ED-14E8-4C9C-B8BE-883B935406EB}" type="pres">
      <dgm:prSet presAssocID="{F9316ECF-8286-49A7-A176-5B9801570325}" presName="aSpace" presStyleCnt="0"/>
      <dgm:spPr/>
    </dgm:pt>
    <dgm:pt modelId="{11A5672C-0C91-431A-BE54-1DA73A8E57F3}" type="pres">
      <dgm:prSet presAssocID="{CBE4E2A8-AF70-43B1-BAF9-0C6E10D6BE1F}" presName="aNode" presStyleLbl="fgAcc1" presStyleIdx="4" presStyleCnt="5">
        <dgm:presLayoutVars>
          <dgm:bulletEnabled val="1"/>
        </dgm:presLayoutVars>
      </dgm:prSet>
      <dgm:spPr/>
    </dgm:pt>
    <dgm:pt modelId="{BBA0A205-3853-4289-83A6-22C2D4445170}" type="pres">
      <dgm:prSet presAssocID="{CBE4E2A8-AF70-43B1-BAF9-0C6E10D6BE1F}" presName="aSpace" presStyleCnt="0"/>
      <dgm:spPr/>
    </dgm:pt>
  </dgm:ptLst>
  <dgm:cxnLst>
    <dgm:cxn modelId="{8150A117-6D69-48AE-9A2A-C831220A0062}" srcId="{8830F746-667A-43DD-8C52-3C9E0E8EB3A5}" destId="{CBE4E2A8-AF70-43B1-BAF9-0C6E10D6BE1F}" srcOrd="4" destOrd="0" parTransId="{7BA52F4A-E964-410F-90A6-2F5D7EA7F087}" sibTransId="{8D5CA87F-07A6-4C36-AE32-4B9FC591A63E}"/>
    <dgm:cxn modelId="{AA76A118-BDAE-426F-9BA4-9107BFD6986C}" srcId="{0F1B9D44-8FC5-4FA5-A17A-BBF2292163D4}" destId="{2D156B19-3F38-4AFE-AB70-801350C4DC7B}" srcOrd="0" destOrd="0" parTransId="{E5324729-0F3D-475D-9CD7-6326CD86AEA5}" sibTransId="{0F5F7A92-8649-493A-9B1A-B7A231ECFE55}"/>
    <dgm:cxn modelId="{A029401F-1FBE-4150-93E4-E67C54822581}" srcId="{8830F746-667A-43DD-8C52-3C9E0E8EB3A5}" destId="{F9316ECF-8286-49A7-A176-5B9801570325}" srcOrd="3" destOrd="0" parTransId="{25C5E521-7FDA-458B-A7FD-24B186FF93C1}" sibTransId="{991CD71A-D5C2-4E6C-8842-24E7CB101446}"/>
    <dgm:cxn modelId="{B4E26E24-7DA9-4421-90FE-14357ED45120}" type="presOf" srcId="{2D156B19-3F38-4AFE-AB70-801350C4DC7B}" destId="{F8107B2A-7D4A-4E1B-A579-2A42FE3875A7}" srcOrd="0" destOrd="1" presId="urn:microsoft.com/office/officeart/2005/8/layout/pyramid2"/>
    <dgm:cxn modelId="{E1E6FF30-9536-471B-BD14-B7C71E36C7BE}" type="presOf" srcId="{8830F746-667A-43DD-8C52-3C9E0E8EB3A5}" destId="{8071CB39-4442-433A-B18D-EA3EEE8B6A3D}" srcOrd="0" destOrd="0" presId="urn:microsoft.com/office/officeart/2005/8/layout/pyramid2"/>
    <dgm:cxn modelId="{AF0AB739-2A8C-4583-AD8D-293765F7606F}" srcId="{8830F746-667A-43DD-8C52-3C9E0E8EB3A5}" destId="{0F1B9D44-8FC5-4FA5-A17A-BBF2292163D4}" srcOrd="0" destOrd="0" parTransId="{1F079F06-93BB-4F15-AA3E-CDA5FFBEE2EB}" sibTransId="{CDC4AA6B-6D16-487B-ACC1-C036B4F5F960}"/>
    <dgm:cxn modelId="{E3B6463A-4FCA-4B84-A0C3-D18F41B9E631}" type="presOf" srcId="{CBE4E2A8-AF70-43B1-BAF9-0C6E10D6BE1F}" destId="{11A5672C-0C91-431A-BE54-1DA73A8E57F3}" srcOrd="0" destOrd="0" presId="urn:microsoft.com/office/officeart/2005/8/layout/pyramid2"/>
    <dgm:cxn modelId="{508CDA71-BF8F-4D82-A09D-2953D8DDEC5E}" srcId="{8830F746-667A-43DD-8C52-3C9E0E8EB3A5}" destId="{6FB46543-AB9D-4C79-A65B-87C9E8F9F714}" srcOrd="2" destOrd="0" parTransId="{CC7C53BA-8879-4232-9BD1-43C79530CD68}" sibTransId="{E9C6AFE4-D028-4454-84FE-11A2A31C718C}"/>
    <dgm:cxn modelId="{D8D14058-EE8C-4F76-A696-0B77BAE37BF6}" type="presOf" srcId="{3CB15267-C010-4552-B33C-1FAA96AFBE3F}" destId="{BC0D8730-3D03-4018-AC18-4B95F42C8B62}" srcOrd="0" destOrd="0" presId="urn:microsoft.com/office/officeart/2005/8/layout/pyramid2"/>
    <dgm:cxn modelId="{A7AEA797-3187-4F29-9120-7A0FC136D23B}" srcId="{8830F746-667A-43DD-8C52-3C9E0E8EB3A5}" destId="{3CB15267-C010-4552-B33C-1FAA96AFBE3F}" srcOrd="1" destOrd="0" parTransId="{A3003AF8-DCA4-4CB5-BABB-1078DE551637}" sibTransId="{FAF9DC46-4B24-46F3-8004-0A569D46C3B5}"/>
    <dgm:cxn modelId="{84E5C4C7-EC52-4429-A03B-137879EBD2AD}" type="presOf" srcId="{0F1B9D44-8FC5-4FA5-A17A-BBF2292163D4}" destId="{F8107B2A-7D4A-4E1B-A579-2A42FE3875A7}" srcOrd="0" destOrd="0" presId="urn:microsoft.com/office/officeart/2005/8/layout/pyramid2"/>
    <dgm:cxn modelId="{1EAF4AEC-62F5-4226-8363-4920ADD5AC70}" type="presOf" srcId="{F9316ECF-8286-49A7-A176-5B9801570325}" destId="{C3618035-D59F-4112-B052-FFFEBEF1ADBE}" srcOrd="0" destOrd="0" presId="urn:microsoft.com/office/officeart/2005/8/layout/pyramid2"/>
    <dgm:cxn modelId="{1D26DCFB-68FB-48C5-8D27-A01221E20A1C}" type="presOf" srcId="{6FB46543-AB9D-4C79-A65B-87C9E8F9F714}" destId="{914098DD-13B1-432F-94EB-5D0A48C0C2CB}" srcOrd="0" destOrd="0" presId="urn:microsoft.com/office/officeart/2005/8/layout/pyramid2"/>
    <dgm:cxn modelId="{2BFEB3C7-9DC9-4D36-9436-258223EDCAED}" type="presParOf" srcId="{8071CB39-4442-433A-B18D-EA3EEE8B6A3D}" destId="{2C26BA56-F0AD-4E02-A75C-44919CDE93A8}" srcOrd="0" destOrd="0" presId="urn:microsoft.com/office/officeart/2005/8/layout/pyramid2"/>
    <dgm:cxn modelId="{5EE0A3B5-E418-4E6F-838D-8E3237B3B85C}" type="presParOf" srcId="{8071CB39-4442-433A-B18D-EA3EEE8B6A3D}" destId="{A14AAAAC-16E4-4681-819A-5935AD5186E3}" srcOrd="1" destOrd="0" presId="urn:microsoft.com/office/officeart/2005/8/layout/pyramid2"/>
    <dgm:cxn modelId="{DCF4D785-BDF4-4B22-8BC6-1FE50818554B}" type="presParOf" srcId="{A14AAAAC-16E4-4681-819A-5935AD5186E3}" destId="{F8107B2A-7D4A-4E1B-A579-2A42FE3875A7}" srcOrd="0" destOrd="0" presId="urn:microsoft.com/office/officeart/2005/8/layout/pyramid2"/>
    <dgm:cxn modelId="{39EDF896-C6FC-4FF9-8290-74E3C6C51EA4}" type="presParOf" srcId="{A14AAAAC-16E4-4681-819A-5935AD5186E3}" destId="{4B743FFF-0A40-4BB3-867D-002F801EAB13}" srcOrd="1" destOrd="0" presId="urn:microsoft.com/office/officeart/2005/8/layout/pyramid2"/>
    <dgm:cxn modelId="{65190183-C9EC-4552-8449-19D9D72B6625}" type="presParOf" srcId="{A14AAAAC-16E4-4681-819A-5935AD5186E3}" destId="{BC0D8730-3D03-4018-AC18-4B95F42C8B62}" srcOrd="2" destOrd="0" presId="urn:microsoft.com/office/officeart/2005/8/layout/pyramid2"/>
    <dgm:cxn modelId="{DCBABF5C-5EF3-40BD-948A-67F28B4E634C}" type="presParOf" srcId="{A14AAAAC-16E4-4681-819A-5935AD5186E3}" destId="{8BE91880-D3BA-4D18-A927-8C151259E799}" srcOrd="3" destOrd="0" presId="urn:microsoft.com/office/officeart/2005/8/layout/pyramid2"/>
    <dgm:cxn modelId="{301D25ED-1DE9-4156-B488-6EBEA2FA0B27}" type="presParOf" srcId="{A14AAAAC-16E4-4681-819A-5935AD5186E3}" destId="{914098DD-13B1-432F-94EB-5D0A48C0C2CB}" srcOrd="4" destOrd="0" presId="urn:microsoft.com/office/officeart/2005/8/layout/pyramid2"/>
    <dgm:cxn modelId="{E6857AA1-358C-4703-BB45-A64C28B10F54}" type="presParOf" srcId="{A14AAAAC-16E4-4681-819A-5935AD5186E3}" destId="{76F393EB-07C9-4153-B95E-7E16EC53228E}" srcOrd="5" destOrd="0" presId="urn:microsoft.com/office/officeart/2005/8/layout/pyramid2"/>
    <dgm:cxn modelId="{D59267E0-39E4-4E0F-B3EB-0D852E7A5E28}" type="presParOf" srcId="{A14AAAAC-16E4-4681-819A-5935AD5186E3}" destId="{C3618035-D59F-4112-B052-FFFEBEF1ADBE}" srcOrd="6" destOrd="0" presId="urn:microsoft.com/office/officeart/2005/8/layout/pyramid2"/>
    <dgm:cxn modelId="{A4C5A7F2-3EF2-4524-B997-508A39388434}" type="presParOf" srcId="{A14AAAAC-16E4-4681-819A-5935AD5186E3}" destId="{8E2509ED-14E8-4C9C-B8BE-883B935406EB}" srcOrd="7" destOrd="0" presId="urn:microsoft.com/office/officeart/2005/8/layout/pyramid2"/>
    <dgm:cxn modelId="{5DF15229-699D-4BF8-A833-87C41166885C}" type="presParOf" srcId="{A14AAAAC-16E4-4681-819A-5935AD5186E3}" destId="{11A5672C-0C91-431A-BE54-1DA73A8E57F3}" srcOrd="8" destOrd="0" presId="urn:microsoft.com/office/officeart/2005/8/layout/pyramid2"/>
    <dgm:cxn modelId="{0AB3DD47-F1B2-4764-8443-3FC07DF8B991}" type="presParOf" srcId="{A14AAAAC-16E4-4681-819A-5935AD5186E3}" destId="{BBA0A205-3853-4289-83A6-22C2D4445170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A9A36D48-9AF7-4D8C-B940-885030921705}" type="doc">
      <dgm:prSet loTypeId="urn:microsoft.com/office/officeart/2005/8/layout/hierarchy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072EE1AD-EF84-4192-BED8-B7E2E9B0A553}">
      <dgm:prSet/>
      <dgm:spPr/>
      <dgm:t>
        <a:bodyPr/>
        <a:lstStyle/>
        <a:p>
          <a:r>
            <a:rPr lang="en-US" b="1"/>
            <a:t>Efficient Capital Markets Hypothesis (ECMH)</a:t>
          </a:r>
          <a:endParaRPr lang="fi-FI"/>
        </a:p>
      </dgm:t>
    </dgm:pt>
    <dgm:pt modelId="{B682CC36-93D5-49FC-BE76-731082485827}" type="parTrans" cxnId="{8A1CB401-19F9-4DED-8D7B-8142BF718D46}">
      <dgm:prSet/>
      <dgm:spPr/>
      <dgm:t>
        <a:bodyPr/>
        <a:lstStyle/>
        <a:p>
          <a:endParaRPr lang="fi-FI"/>
        </a:p>
      </dgm:t>
    </dgm:pt>
    <dgm:pt modelId="{E1237A5E-8C71-4470-924B-FDA31085AAE0}" type="sibTrans" cxnId="{8A1CB401-19F9-4DED-8D7B-8142BF718D46}">
      <dgm:prSet/>
      <dgm:spPr/>
      <dgm:t>
        <a:bodyPr/>
        <a:lstStyle/>
        <a:p>
          <a:endParaRPr lang="fi-FI"/>
        </a:p>
      </dgm:t>
    </dgm:pt>
    <dgm:pt modelId="{EB7D99C8-D312-444D-93C8-34C68F65BCA4}">
      <dgm:prSet/>
      <dgm:spPr/>
      <dgm:t>
        <a:bodyPr/>
        <a:lstStyle/>
        <a:p>
          <a:r>
            <a:rPr lang="en-US" b="1"/>
            <a:t>Sääntelyvaihtoehdot: sisäpiiritiedon vapaa hyväksikäyttö – julkista tai älä tee kauppoja (disclose or abstain) – sisäpiiritiedon julkistamisvelvollisuus</a:t>
          </a:r>
          <a:endParaRPr lang="fi-FI"/>
        </a:p>
      </dgm:t>
    </dgm:pt>
    <dgm:pt modelId="{D28927B6-4EC2-49FD-92E7-73AF4D09E912}" type="parTrans" cxnId="{4D888738-962E-4AA3-BDC9-384FB13A8CE0}">
      <dgm:prSet/>
      <dgm:spPr/>
      <dgm:t>
        <a:bodyPr/>
        <a:lstStyle/>
        <a:p>
          <a:endParaRPr lang="fi-FI"/>
        </a:p>
      </dgm:t>
    </dgm:pt>
    <dgm:pt modelId="{86E3BFBE-ED87-4C89-B962-F58513D105C2}" type="sibTrans" cxnId="{4D888738-962E-4AA3-BDC9-384FB13A8CE0}">
      <dgm:prSet/>
      <dgm:spPr/>
      <dgm:t>
        <a:bodyPr/>
        <a:lstStyle/>
        <a:p>
          <a:endParaRPr lang="fi-FI"/>
        </a:p>
      </dgm:t>
    </dgm:pt>
    <dgm:pt modelId="{772CECB3-18A5-4011-B6EA-1ECB7DDD6823}">
      <dgm:prSet custT="1"/>
      <dgm:spPr/>
      <dgm:t>
        <a:bodyPr/>
        <a:lstStyle/>
        <a:p>
          <a:r>
            <a:rPr lang="en-US" sz="1400" dirty="0" err="1"/>
            <a:t>Informaation</a:t>
          </a:r>
          <a:r>
            <a:rPr lang="en-US" sz="1400" dirty="0"/>
            <a:t> </a:t>
          </a:r>
          <a:r>
            <a:rPr lang="en-US" sz="1400" dirty="0" err="1"/>
            <a:t>tuottamisen</a:t>
          </a:r>
          <a:r>
            <a:rPr lang="en-US" sz="1400" dirty="0"/>
            <a:t> </a:t>
          </a:r>
          <a:r>
            <a:rPr lang="en-US" sz="1400" dirty="0" err="1"/>
            <a:t>tehokkuus</a:t>
          </a:r>
          <a:r>
            <a:rPr lang="en-US" sz="1100" dirty="0"/>
            <a:t> </a:t>
          </a:r>
          <a:endParaRPr lang="fi-FI" sz="1100" dirty="0"/>
        </a:p>
      </dgm:t>
    </dgm:pt>
    <dgm:pt modelId="{4B7A343A-9C9B-425A-AD78-83F216B542D2}" type="parTrans" cxnId="{437F4165-9DED-49AF-901A-88DF626D7342}">
      <dgm:prSet/>
      <dgm:spPr/>
      <dgm:t>
        <a:bodyPr/>
        <a:lstStyle/>
        <a:p>
          <a:endParaRPr lang="fi-FI"/>
        </a:p>
      </dgm:t>
    </dgm:pt>
    <dgm:pt modelId="{C50876F9-55C5-45EE-953D-45BBDB0ED814}" type="sibTrans" cxnId="{437F4165-9DED-49AF-901A-88DF626D7342}">
      <dgm:prSet/>
      <dgm:spPr/>
      <dgm:t>
        <a:bodyPr/>
        <a:lstStyle/>
        <a:p>
          <a:endParaRPr lang="fi-FI"/>
        </a:p>
      </dgm:t>
    </dgm:pt>
    <dgm:pt modelId="{151E54E7-C205-4E67-A070-A2657FC9C1C6}">
      <dgm:prSet custT="1"/>
      <dgm:spPr/>
      <dgm:t>
        <a:bodyPr/>
        <a:lstStyle/>
        <a:p>
          <a:r>
            <a:rPr lang="fi-FI" sz="1400" dirty="0"/>
            <a:t>Kannustin-vaikutukset</a:t>
          </a:r>
        </a:p>
      </dgm:t>
    </dgm:pt>
    <dgm:pt modelId="{3C2812A8-4C39-4CCD-A632-99246397F97A}" type="parTrans" cxnId="{E6A57935-494F-4267-BC49-44B7A687EF37}">
      <dgm:prSet/>
      <dgm:spPr/>
      <dgm:t>
        <a:bodyPr/>
        <a:lstStyle/>
        <a:p>
          <a:endParaRPr lang="fi-FI"/>
        </a:p>
      </dgm:t>
    </dgm:pt>
    <dgm:pt modelId="{1BA11E7C-048B-43D8-B838-466F0F5A85DB}" type="sibTrans" cxnId="{E6A57935-494F-4267-BC49-44B7A687EF37}">
      <dgm:prSet/>
      <dgm:spPr/>
      <dgm:t>
        <a:bodyPr/>
        <a:lstStyle/>
        <a:p>
          <a:endParaRPr lang="fi-FI"/>
        </a:p>
      </dgm:t>
    </dgm:pt>
    <dgm:pt modelId="{DB7E032D-F808-497C-B8A5-E24A55BBECE9}">
      <dgm:prSet custT="1"/>
      <dgm:spPr/>
      <dgm:t>
        <a:bodyPr/>
        <a:lstStyle/>
        <a:p>
          <a:r>
            <a:rPr lang="en-US" sz="1400" dirty="0" err="1"/>
            <a:t>Tiedon-tuotannnon</a:t>
          </a:r>
          <a:r>
            <a:rPr lang="en-US" sz="1400" dirty="0"/>
            <a:t> </a:t>
          </a:r>
          <a:r>
            <a:rPr lang="en-US" sz="1400" dirty="0" err="1"/>
            <a:t>tarkkuus</a:t>
          </a:r>
          <a:r>
            <a:rPr lang="en-US" sz="1400" dirty="0"/>
            <a:t> ja </a:t>
          </a:r>
          <a:r>
            <a:rPr lang="en-US" sz="1400" dirty="0" err="1"/>
            <a:t>nopeus</a:t>
          </a:r>
          <a:r>
            <a:rPr lang="en-US" sz="1400" dirty="0"/>
            <a:t> </a:t>
          </a:r>
          <a:r>
            <a:rPr lang="en-US" sz="1100" dirty="0"/>
            <a:t>  </a:t>
          </a:r>
          <a:endParaRPr lang="fi-FI" sz="1100" dirty="0"/>
        </a:p>
      </dgm:t>
    </dgm:pt>
    <dgm:pt modelId="{AB5489B0-5461-4E65-B091-C6A155C310BC}" type="parTrans" cxnId="{532AF16B-D3A2-401E-8F38-4F33DE12DF86}">
      <dgm:prSet/>
      <dgm:spPr/>
      <dgm:t>
        <a:bodyPr/>
        <a:lstStyle/>
        <a:p>
          <a:endParaRPr lang="fi-FI"/>
        </a:p>
      </dgm:t>
    </dgm:pt>
    <dgm:pt modelId="{D0A06584-742E-43DF-8E6F-E9C20D2D40C2}" type="sibTrans" cxnId="{532AF16B-D3A2-401E-8F38-4F33DE12DF86}">
      <dgm:prSet/>
      <dgm:spPr/>
      <dgm:t>
        <a:bodyPr/>
        <a:lstStyle/>
        <a:p>
          <a:endParaRPr lang="fi-FI"/>
        </a:p>
      </dgm:t>
    </dgm:pt>
    <dgm:pt modelId="{AEA56FBC-8D8C-453C-A7A6-E3A3F55C650E}">
      <dgm:prSet custT="1"/>
      <dgm:spPr/>
      <dgm:t>
        <a:bodyPr/>
        <a:lstStyle/>
        <a:p>
          <a:r>
            <a:rPr lang="en-US" sz="1400" dirty="0" err="1"/>
            <a:t>Kustannus</a:t>
          </a:r>
          <a:r>
            <a:rPr lang="en-US" sz="1400" dirty="0"/>
            <a:t>: </a:t>
          </a:r>
          <a:r>
            <a:rPr lang="en-US" sz="1400" dirty="0" err="1"/>
            <a:t>sisäpiirikaup-pojen</a:t>
          </a:r>
          <a:r>
            <a:rPr lang="en-US" sz="1400" dirty="0"/>
            <a:t> / </a:t>
          </a:r>
          <a:r>
            <a:rPr lang="en-US" sz="1400" dirty="0" err="1"/>
            <a:t>valvonnan</a:t>
          </a:r>
          <a:r>
            <a:rPr lang="en-US" sz="1400" dirty="0"/>
            <a:t> / </a:t>
          </a:r>
          <a:r>
            <a:rPr lang="en-US" sz="1400" dirty="0" err="1"/>
            <a:t>julkistamisen</a:t>
          </a:r>
          <a:r>
            <a:rPr lang="en-US" sz="1400" dirty="0"/>
            <a:t> (</a:t>
          </a:r>
          <a:r>
            <a:rPr lang="en-US" sz="1400" dirty="0" err="1"/>
            <a:t>menettely</a:t>
          </a:r>
          <a:r>
            <a:rPr lang="en-US" sz="1400" dirty="0"/>
            <a:t>, </a:t>
          </a:r>
          <a:r>
            <a:rPr lang="en-US" sz="1400" dirty="0" err="1"/>
            <a:t>liikesalai-suuksien</a:t>
          </a:r>
          <a:r>
            <a:rPr lang="en-US" sz="1400" dirty="0"/>
            <a:t> </a:t>
          </a:r>
          <a:r>
            <a:rPr lang="en-US" sz="1400" dirty="0" err="1"/>
            <a:t>menetys</a:t>
          </a:r>
          <a:r>
            <a:rPr lang="en-US" sz="1400" dirty="0"/>
            <a:t>)</a:t>
          </a:r>
          <a:endParaRPr lang="fi-FI" sz="1800" dirty="0"/>
        </a:p>
      </dgm:t>
    </dgm:pt>
    <dgm:pt modelId="{F8A42C7D-3293-4A1E-A582-858A67E28AA7}" type="parTrans" cxnId="{5D25C3B3-B648-4BE7-BB89-F64ABDA1C69A}">
      <dgm:prSet/>
      <dgm:spPr/>
      <dgm:t>
        <a:bodyPr/>
        <a:lstStyle/>
        <a:p>
          <a:endParaRPr lang="fi-FI"/>
        </a:p>
      </dgm:t>
    </dgm:pt>
    <dgm:pt modelId="{EAF84BC2-B5BF-4EBF-AA27-7520A274E738}" type="sibTrans" cxnId="{5D25C3B3-B648-4BE7-BB89-F64ABDA1C69A}">
      <dgm:prSet/>
      <dgm:spPr/>
      <dgm:t>
        <a:bodyPr/>
        <a:lstStyle/>
        <a:p>
          <a:endParaRPr lang="fi-FI"/>
        </a:p>
      </dgm:t>
    </dgm:pt>
    <dgm:pt modelId="{6E03449D-9428-409D-A889-9053B9096FE8}">
      <dgm:prSet custT="1"/>
      <dgm:spPr/>
      <dgm:t>
        <a:bodyPr/>
        <a:lstStyle/>
        <a:p>
          <a:r>
            <a:rPr lang="fi-FI" sz="1600" dirty="0" err="1"/>
            <a:t>Itsesäänte</a:t>
          </a:r>
          <a:r>
            <a:rPr lang="fi-FI" sz="1600" dirty="0"/>
            <a:t>-ly / julkinen sääntely </a:t>
          </a:r>
        </a:p>
      </dgm:t>
    </dgm:pt>
    <dgm:pt modelId="{6E0CE760-9E68-47B4-939D-A666FF71D616}" type="parTrans" cxnId="{BFC2588E-E651-46D1-BF22-659D5A78C4AC}">
      <dgm:prSet/>
      <dgm:spPr/>
      <dgm:t>
        <a:bodyPr/>
        <a:lstStyle/>
        <a:p>
          <a:endParaRPr lang="fi-FI"/>
        </a:p>
      </dgm:t>
    </dgm:pt>
    <dgm:pt modelId="{38C0E9EF-849A-451D-BD81-BE7D55B4FAE0}" type="sibTrans" cxnId="{BFC2588E-E651-46D1-BF22-659D5A78C4AC}">
      <dgm:prSet/>
      <dgm:spPr/>
      <dgm:t>
        <a:bodyPr/>
        <a:lstStyle/>
        <a:p>
          <a:endParaRPr lang="fi-FI"/>
        </a:p>
      </dgm:t>
    </dgm:pt>
    <dgm:pt modelId="{F9BDB896-B8EF-40B8-ACF4-06FB0EC35D10}" type="pres">
      <dgm:prSet presAssocID="{A9A36D48-9AF7-4D8C-B940-88503092170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73E1590-C015-46DD-83CE-96C21A516EA8}" type="pres">
      <dgm:prSet presAssocID="{072EE1AD-EF84-4192-BED8-B7E2E9B0A553}" presName="vertOne" presStyleCnt="0"/>
      <dgm:spPr/>
    </dgm:pt>
    <dgm:pt modelId="{C44CE46C-FC5A-4945-BA86-D09AEB4AD783}" type="pres">
      <dgm:prSet presAssocID="{072EE1AD-EF84-4192-BED8-B7E2E9B0A553}" presName="txOne" presStyleLbl="node0" presStyleIdx="0" presStyleCnt="2">
        <dgm:presLayoutVars>
          <dgm:chPref val="3"/>
        </dgm:presLayoutVars>
      </dgm:prSet>
      <dgm:spPr/>
    </dgm:pt>
    <dgm:pt modelId="{449FA99A-5D19-4EDE-AED3-4AAFBDB82127}" type="pres">
      <dgm:prSet presAssocID="{072EE1AD-EF84-4192-BED8-B7E2E9B0A553}" presName="horzOne" presStyleCnt="0"/>
      <dgm:spPr/>
    </dgm:pt>
    <dgm:pt modelId="{58C60729-F2BF-430A-8235-6749DE5B73C7}" type="pres">
      <dgm:prSet presAssocID="{E1237A5E-8C71-4470-924B-FDA31085AAE0}" presName="sibSpaceOne" presStyleCnt="0"/>
      <dgm:spPr/>
    </dgm:pt>
    <dgm:pt modelId="{BB6AF2CC-256D-49F1-8CA2-05D57470BD30}" type="pres">
      <dgm:prSet presAssocID="{EB7D99C8-D312-444D-93C8-34C68F65BCA4}" presName="vertOne" presStyleCnt="0"/>
      <dgm:spPr/>
    </dgm:pt>
    <dgm:pt modelId="{89CF1880-864A-406C-AF9C-8888C584EF6E}" type="pres">
      <dgm:prSet presAssocID="{EB7D99C8-D312-444D-93C8-34C68F65BCA4}" presName="txOne" presStyleLbl="node0" presStyleIdx="1" presStyleCnt="2">
        <dgm:presLayoutVars>
          <dgm:chPref val="3"/>
        </dgm:presLayoutVars>
      </dgm:prSet>
      <dgm:spPr/>
    </dgm:pt>
    <dgm:pt modelId="{716FB4E0-7112-4B6E-9F48-20183430C090}" type="pres">
      <dgm:prSet presAssocID="{EB7D99C8-D312-444D-93C8-34C68F65BCA4}" presName="parTransOne" presStyleCnt="0"/>
      <dgm:spPr/>
    </dgm:pt>
    <dgm:pt modelId="{2B217EAF-FB04-4E3E-8804-35E6AD265F0B}" type="pres">
      <dgm:prSet presAssocID="{EB7D99C8-D312-444D-93C8-34C68F65BCA4}" presName="horzOne" presStyleCnt="0"/>
      <dgm:spPr/>
    </dgm:pt>
    <dgm:pt modelId="{AF7D2F49-21B3-4B0B-A275-47F4BBC0295D}" type="pres">
      <dgm:prSet presAssocID="{772CECB3-18A5-4011-B6EA-1ECB7DDD6823}" presName="vertTwo" presStyleCnt="0"/>
      <dgm:spPr/>
    </dgm:pt>
    <dgm:pt modelId="{DCF1B929-8D5C-4AB8-802B-FAD092E9E5EA}" type="pres">
      <dgm:prSet presAssocID="{772CECB3-18A5-4011-B6EA-1ECB7DDD6823}" presName="txTwo" presStyleLbl="node2" presStyleIdx="0" presStyleCnt="5">
        <dgm:presLayoutVars>
          <dgm:chPref val="3"/>
        </dgm:presLayoutVars>
      </dgm:prSet>
      <dgm:spPr/>
    </dgm:pt>
    <dgm:pt modelId="{17AC53ED-7F3E-41AD-8527-8BCA59870834}" type="pres">
      <dgm:prSet presAssocID="{772CECB3-18A5-4011-B6EA-1ECB7DDD6823}" presName="horzTwo" presStyleCnt="0"/>
      <dgm:spPr/>
    </dgm:pt>
    <dgm:pt modelId="{C637A4E1-0291-4728-8211-D6ECDA9067F8}" type="pres">
      <dgm:prSet presAssocID="{C50876F9-55C5-45EE-953D-45BBDB0ED814}" presName="sibSpaceTwo" presStyleCnt="0"/>
      <dgm:spPr/>
    </dgm:pt>
    <dgm:pt modelId="{F2CC2C95-0E0C-4CF1-92B4-1578BD6BA378}" type="pres">
      <dgm:prSet presAssocID="{151E54E7-C205-4E67-A070-A2657FC9C1C6}" presName="vertTwo" presStyleCnt="0"/>
      <dgm:spPr/>
    </dgm:pt>
    <dgm:pt modelId="{3C8EDBDB-6468-424D-9104-18116DF74740}" type="pres">
      <dgm:prSet presAssocID="{151E54E7-C205-4E67-A070-A2657FC9C1C6}" presName="txTwo" presStyleLbl="node2" presStyleIdx="1" presStyleCnt="5">
        <dgm:presLayoutVars>
          <dgm:chPref val="3"/>
        </dgm:presLayoutVars>
      </dgm:prSet>
      <dgm:spPr/>
    </dgm:pt>
    <dgm:pt modelId="{549E9AE1-3913-4E5D-ACE9-EA2DE78BCA04}" type="pres">
      <dgm:prSet presAssocID="{151E54E7-C205-4E67-A070-A2657FC9C1C6}" presName="horzTwo" presStyleCnt="0"/>
      <dgm:spPr/>
    </dgm:pt>
    <dgm:pt modelId="{0C4677A4-A3B5-4776-BB3B-7FF457E65F67}" type="pres">
      <dgm:prSet presAssocID="{1BA11E7C-048B-43D8-B838-466F0F5A85DB}" presName="sibSpaceTwo" presStyleCnt="0"/>
      <dgm:spPr/>
    </dgm:pt>
    <dgm:pt modelId="{5DAA5D05-852B-449C-A0AF-5335E86E7CDA}" type="pres">
      <dgm:prSet presAssocID="{DB7E032D-F808-497C-B8A5-E24A55BBECE9}" presName="vertTwo" presStyleCnt="0"/>
      <dgm:spPr/>
    </dgm:pt>
    <dgm:pt modelId="{AD239267-87F7-4B30-9C96-92394C52803B}" type="pres">
      <dgm:prSet presAssocID="{DB7E032D-F808-497C-B8A5-E24A55BBECE9}" presName="txTwo" presStyleLbl="node2" presStyleIdx="2" presStyleCnt="5">
        <dgm:presLayoutVars>
          <dgm:chPref val="3"/>
        </dgm:presLayoutVars>
      </dgm:prSet>
      <dgm:spPr/>
    </dgm:pt>
    <dgm:pt modelId="{419479C0-7703-46A0-AEE7-E1121416D7D5}" type="pres">
      <dgm:prSet presAssocID="{DB7E032D-F808-497C-B8A5-E24A55BBECE9}" presName="horzTwo" presStyleCnt="0"/>
      <dgm:spPr/>
    </dgm:pt>
    <dgm:pt modelId="{040F28BA-245B-46CA-9413-34C5706B86BF}" type="pres">
      <dgm:prSet presAssocID="{D0A06584-742E-43DF-8E6F-E9C20D2D40C2}" presName="sibSpaceTwo" presStyleCnt="0"/>
      <dgm:spPr/>
    </dgm:pt>
    <dgm:pt modelId="{32A25B89-9101-41B0-A0E1-FB9821BFE14E}" type="pres">
      <dgm:prSet presAssocID="{AEA56FBC-8D8C-453C-A7A6-E3A3F55C650E}" presName="vertTwo" presStyleCnt="0"/>
      <dgm:spPr/>
    </dgm:pt>
    <dgm:pt modelId="{3F5709EB-BEC0-452C-8C68-664F58AAC054}" type="pres">
      <dgm:prSet presAssocID="{AEA56FBC-8D8C-453C-A7A6-E3A3F55C650E}" presName="txTwo" presStyleLbl="node2" presStyleIdx="3" presStyleCnt="5">
        <dgm:presLayoutVars>
          <dgm:chPref val="3"/>
        </dgm:presLayoutVars>
      </dgm:prSet>
      <dgm:spPr/>
    </dgm:pt>
    <dgm:pt modelId="{DCFA211B-3782-4774-87FA-D7F47A5D4916}" type="pres">
      <dgm:prSet presAssocID="{AEA56FBC-8D8C-453C-A7A6-E3A3F55C650E}" presName="horzTwo" presStyleCnt="0"/>
      <dgm:spPr/>
    </dgm:pt>
    <dgm:pt modelId="{F36333BD-46D8-4DC5-98A6-455FADB408E8}" type="pres">
      <dgm:prSet presAssocID="{EAF84BC2-B5BF-4EBF-AA27-7520A274E738}" presName="sibSpaceTwo" presStyleCnt="0"/>
      <dgm:spPr/>
    </dgm:pt>
    <dgm:pt modelId="{8395BEF8-4EAE-43B3-984A-06CB86E82872}" type="pres">
      <dgm:prSet presAssocID="{6E03449D-9428-409D-A889-9053B9096FE8}" presName="vertTwo" presStyleCnt="0"/>
      <dgm:spPr/>
    </dgm:pt>
    <dgm:pt modelId="{3272FB3E-80E7-4B9A-849F-5DA164971B7F}" type="pres">
      <dgm:prSet presAssocID="{6E03449D-9428-409D-A889-9053B9096FE8}" presName="txTwo" presStyleLbl="node2" presStyleIdx="4" presStyleCnt="5">
        <dgm:presLayoutVars>
          <dgm:chPref val="3"/>
        </dgm:presLayoutVars>
      </dgm:prSet>
      <dgm:spPr/>
    </dgm:pt>
    <dgm:pt modelId="{B07201B1-E320-40AB-A4B4-C8A61AB9AFEC}" type="pres">
      <dgm:prSet presAssocID="{6E03449D-9428-409D-A889-9053B9096FE8}" presName="horzTwo" presStyleCnt="0"/>
      <dgm:spPr/>
    </dgm:pt>
  </dgm:ptLst>
  <dgm:cxnLst>
    <dgm:cxn modelId="{8A1CB401-19F9-4DED-8D7B-8142BF718D46}" srcId="{A9A36D48-9AF7-4D8C-B940-885030921705}" destId="{072EE1AD-EF84-4192-BED8-B7E2E9B0A553}" srcOrd="0" destOrd="0" parTransId="{B682CC36-93D5-49FC-BE76-731082485827}" sibTransId="{E1237A5E-8C71-4470-924B-FDA31085AAE0}"/>
    <dgm:cxn modelId="{E6A57935-494F-4267-BC49-44B7A687EF37}" srcId="{EB7D99C8-D312-444D-93C8-34C68F65BCA4}" destId="{151E54E7-C205-4E67-A070-A2657FC9C1C6}" srcOrd="1" destOrd="0" parTransId="{3C2812A8-4C39-4CCD-A632-99246397F97A}" sibTransId="{1BA11E7C-048B-43D8-B838-466F0F5A85DB}"/>
    <dgm:cxn modelId="{4D888738-962E-4AA3-BDC9-384FB13A8CE0}" srcId="{A9A36D48-9AF7-4D8C-B940-885030921705}" destId="{EB7D99C8-D312-444D-93C8-34C68F65BCA4}" srcOrd="1" destOrd="0" parTransId="{D28927B6-4EC2-49FD-92E7-73AF4D09E912}" sibTransId="{86E3BFBE-ED87-4C89-B962-F58513D105C2}"/>
    <dgm:cxn modelId="{90287D39-600F-4AA4-8857-8E50033D546E}" type="presOf" srcId="{DB7E032D-F808-497C-B8A5-E24A55BBECE9}" destId="{AD239267-87F7-4B30-9C96-92394C52803B}" srcOrd="0" destOrd="0" presId="urn:microsoft.com/office/officeart/2005/8/layout/hierarchy4"/>
    <dgm:cxn modelId="{437F4165-9DED-49AF-901A-88DF626D7342}" srcId="{EB7D99C8-D312-444D-93C8-34C68F65BCA4}" destId="{772CECB3-18A5-4011-B6EA-1ECB7DDD6823}" srcOrd="0" destOrd="0" parTransId="{4B7A343A-9C9B-425A-AD78-83F216B542D2}" sibTransId="{C50876F9-55C5-45EE-953D-45BBDB0ED814}"/>
    <dgm:cxn modelId="{532AF16B-D3A2-401E-8F38-4F33DE12DF86}" srcId="{EB7D99C8-D312-444D-93C8-34C68F65BCA4}" destId="{DB7E032D-F808-497C-B8A5-E24A55BBECE9}" srcOrd="2" destOrd="0" parTransId="{AB5489B0-5461-4E65-B091-C6A155C310BC}" sibTransId="{D0A06584-742E-43DF-8E6F-E9C20D2D40C2}"/>
    <dgm:cxn modelId="{19196456-1ACC-425D-B61F-D0D0F6A6CC93}" type="presOf" srcId="{EB7D99C8-D312-444D-93C8-34C68F65BCA4}" destId="{89CF1880-864A-406C-AF9C-8888C584EF6E}" srcOrd="0" destOrd="0" presId="urn:microsoft.com/office/officeart/2005/8/layout/hierarchy4"/>
    <dgm:cxn modelId="{C9603E7D-7A93-4C9A-A7CA-EB6060AAEBB7}" type="presOf" srcId="{151E54E7-C205-4E67-A070-A2657FC9C1C6}" destId="{3C8EDBDB-6468-424D-9104-18116DF74740}" srcOrd="0" destOrd="0" presId="urn:microsoft.com/office/officeart/2005/8/layout/hierarchy4"/>
    <dgm:cxn modelId="{33BB6383-7517-4A40-AC4C-86B5B90C41EA}" type="presOf" srcId="{AEA56FBC-8D8C-453C-A7A6-E3A3F55C650E}" destId="{3F5709EB-BEC0-452C-8C68-664F58AAC054}" srcOrd="0" destOrd="0" presId="urn:microsoft.com/office/officeart/2005/8/layout/hierarchy4"/>
    <dgm:cxn modelId="{BFC2588E-E651-46D1-BF22-659D5A78C4AC}" srcId="{EB7D99C8-D312-444D-93C8-34C68F65BCA4}" destId="{6E03449D-9428-409D-A889-9053B9096FE8}" srcOrd="4" destOrd="0" parTransId="{6E0CE760-9E68-47B4-939D-A666FF71D616}" sibTransId="{38C0E9EF-849A-451D-BD81-BE7D55B4FAE0}"/>
    <dgm:cxn modelId="{6EB9C38F-A5F7-4113-A188-E9883CF11366}" type="presOf" srcId="{6E03449D-9428-409D-A889-9053B9096FE8}" destId="{3272FB3E-80E7-4B9A-849F-5DA164971B7F}" srcOrd="0" destOrd="0" presId="urn:microsoft.com/office/officeart/2005/8/layout/hierarchy4"/>
    <dgm:cxn modelId="{5D25C3B3-B648-4BE7-BB89-F64ABDA1C69A}" srcId="{EB7D99C8-D312-444D-93C8-34C68F65BCA4}" destId="{AEA56FBC-8D8C-453C-A7A6-E3A3F55C650E}" srcOrd="3" destOrd="0" parTransId="{F8A42C7D-3293-4A1E-A582-858A67E28AA7}" sibTransId="{EAF84BC2-B5BF-4EBF-AA27-7520A274E738}"/>
    <dgm:cxn modelId="{B7D7EFBB-62F3-42F1-B310-C5395D461369}" type="presOf" srcId="{772CECB3-18A5-4011-B6EA-1ECB7DDD6823}" destId="{DCF1B929-8D5C-4AB8-802B-FAD092E9E5EA}" srcOrd="0" destOrd="0" presId="urn:microsoft.com/office/officeart/2005/8/layout/hierarchy4"/>
    <dgm:cxn modelId="{5F674FD5-073C-4901-BBE1-40FC40F045FA}" type="presOf" srcId="{072EE1AD-EF84-4192-BED8-B7E2E9B0A553}" destId="{C44CE46C-FC5A-4945-BA86-D09AEB4AD783}" srcOrd="0" destOrd="0" presId="urn:microsoft.com/office/officeart/2005/8/layout/hierarchy4"/>
    <dgm:cxn modelId="{9F2397D9-3DB2-4DB5-8562-CF76A657F4CE}" type="presOf" srcId="{A9A36D48-9AF7-4D8C-B940-885030921705}" destId="{F9BDB896-B8EF-40B8-ACF4-06FB0EC35D10}" srcOrd="0" destOrd="0" presId="urn:microsoft.com/office/officeart/2005/8/layout/hierarchy4"/>
    <dgm:cxn modelId="{592ABCF4-D7E2-49FF-A09D-A45366EF3DAD}" type="presParOf" srcId="{F9BDB896-B8EF-40B8-ACF4-06FB0EC35D10}" destId="{573E1590-C015-46DD-83CE-96C21A516EA8}" srcOrd="0" destOrd="0" presId="urn:microsoft.com/office/officeart/2005/8/layout/hierarchy4"/>
    <dgm:cxn modelId="{A088D085-D1B6-47AB-9D74-6C5AD1EC965A}" type="presParOf" srcId="{573E1590-C015-46DD-83CE-96C21A516EA8}" destId="{C44CE46C-FC5A-4945-BA86-D09AEB4AD783}" srcOrd="0" destOrd="0" presId="urn:microsoft.com/office/officeart/2005/8/layout/hierarchy4"/>
    <dgm:cxn modelId="{2E351600-77B2-4DB2-9345-E76CD119BD3B}" type="presParOf" srcId="{573E1590-C015-46DD-83CE-96C21A516EA8}" destId="{449FA99A-5D19-4EDE-AED3-4AAFBDB82127}" srcOrd="1" destOrd="0" presId="urn:microsoft.com/office/officeart/2005/8/layout/hierarchy4"/>
    <dgm:cxn modelId="{8BD2E14A-A5E2-4CB6-83FC-B04B8E56635C}" type="presParOf" srcId="{F9BDB896-B8EF-40B8-ACF4-06FB0EC35D10}" destId="{58C60729-F2BF-430A-8235-6749DE5B73C7}" srcOrd="1" destOrd="0" presId="urn:microsoft.com/office/officeart/2005/8/layout/hierarchy4"/>
    <dgm:cxn modelId="{B1463FC0-1BCE-4670-8EDB-1D89FEF85C58}" type="presParOf" srcId="{F9BDB896-B8EF-40B8-ACF4-06FB0EC35D10}" destId="{BB6AF2CC-256D-49F1-8CA2-05D57470BD30}" srcOrd="2" destOrd="0" presId="urn:microsoft.com/office/officeart/2005/8/layout/hierarchy4"/>
    <dgm:cxn modelId="{7EC761E8-A0B1-4CBA-8553-545E26A0D418}" type="presParOf" srcId="{BB6AF2CC-256D-49F1-8CA2-05D57470BD30}" destId="{89CF1880-864A-406C-AF9C-8888C584EF6E}" srcOrd="0" destOrd="0" presId="urn:microsoft.com/office/officeart/2005/8/layout/hierarchy4"/>
    <dgm:cxn modelId="{B220D0F5-003C-4F94-91F5-BDD851DC3031}" type="presParOf" srcId="{BB6AF2CC-256D-49F1-8CA2-05D57470BD30}" destId="{716FB4E0-7112-4B6E-9F48-20183430C090}" srcOrd="1" destOrd="0" presId="urn:microsoft.com/office/officeart/2005/8/layout/hierarchy4"/>
    <dgm:cxn modelId="{97AE905B-DDEA-484C-80F8-266B467DDDDE}" type="presParOf" srcId="{BB6AF2CC-256D-49F1-8CA2-05D57470BD30}" destId="{2B217EAF-FB04-4E3E-8804-35E6AD265F0B}" srcOrd="2" destOrd="0" presId="urn:microsoft.com/office/officeart/2005/8/layout/hierarchy4"/>
    <dgm:cxn modelId="{E6A6F20D-C6FB-4273-95CC-5DD4A46D0105}" type="presParOf" srcId="{2B217EAF-FB04-4E3E-8804-35E6AD265F0B}" destId="{AF7D2F49-21B3-4B0B-A275-47F4BBC0295D}" srcOrd="0" destOrd="0" presId="urn:microsoft.com/office/officeart/2005/8/layout/hierarchy4"/>
    <dgm:cxn modelId="{4B1CEB24-C728-488D-903D-F9B4760AC3CD}" type="presParOf" srcId="{AF7D2F49-21B3-4B0B-A275-47F4BBC0295D}" destId="{DCF1B929-8D5C-4AB8-802B-FAD092E9E5EA}" srcOrd="0" destOrd="0" presId="urn:microsoft.com/office/officeart/2005/8/layout/hierarchy4"/>
    <dgm:cxn modelId="{815E137C-B98D-4B88-B7D4-3804F71BF583}" type="presParOf" srcId="{AF7D2F49-21B3-4B0B-A275-47F4BBC0295D}" destId="{17AC53ED-7F3E-41AD-8527-8BCA59870834}" srcOrd="1" destOrd="0" presId="urn:microsoft.com/office/officeart/2005/8/layout/hierarchy4"/>
    <dgm:cxn modelId="{B1F21AA2-25A3-4157-84EA-8E4CBF1B49BA}" type="presParOf" srcId="{2B217EAF-FB04-4E3E-8804-35E6AD265F0B}" destId="{C637A4E1-0291-4728-8211-D6ECDA9067F8}" srcOrd="1" destOrd="0" presId="urn:microsoft.com/office/officeart/2005/8/layout/hierarchy4"/>
    <dgm:cxn modelId="{E7FC36BD-8756-4253-BA32-309A1718E27B}" type="presParOf" srcId="{2B217EAF-FB04-4E3E-8804-35E6AD265F0B}" destId="{F2CC2C95-0E0C-4CF1-92B4-1578BD6BA378}" srcOrd="2" destOrd="0" presId="urn:microsoft.com/office/officeart/2005/8/layout/hierarchy4"/>
    <dgm:cxn modelId="{DD03F1E5-9577-4762-A411-0FF686798EC1}" type="presParOf" srcId="{F2CC2C95-0E0C-4CF1-92B4-1578BD6BA378}" destId="{3C8EDBDB-6468-424D-9104-18116DF74740}" srcOrd="0" destOrd="0" presId="urn:microsoft.com/office/officeart/2005/8/layout/hierarchy4"/>
    <dgm:cxn modelId="{970ECDC3-4DE0-46F4-A587-8328D43E5D35}" type="presParOf" srcId="{F2CC2C95-0E0C-4CF1-92B4-1578BD6BA378}" destId="{549E9AE1-3913-4E5D-ACE9-EA2DE78BCA04}" srcOrd="1" destOrd="0" presId="urn:microsoft.com/office/officeart/2005/8/layout/hierarchy4"/>
    <dgm:cxn modelId="{812A6BF8-5D13-4383-8E1A-E3D563CDA1F3}" type="presParOf" srcId="{2B217EAF-FB04-4E3E-8804-35E6AD265F0B}" destId="{0C4677A4-A3B5-4776-BB3B-7FF457E65F67}" srcOrd="3" destOrd="0" presId="urn:microsoft.com/office/officeart/2005/8/layout/hierarchy4"/>
    <dgm:cxn modelId="{C51D61F0-52D8-4ED1-8D05-91E6E7598E26}" type="presParOf" srcId="{2B217EAF-FB04-4E3E-8804-35E6AD265F0B}" destId="{5DAA5D05-852B-449C-A0AF-5335E86E7CDA}" srcOrd="4" destOrd="0" presId="urn:microsoft.com/office/officeart/2005/8/layout/hierarchy4"/>
    <dgm:cxn modelId="{23D580CA-1C94-4715-A5C8-1951C082A989}" type="presParOf" srcId="{5DAA5D05-852B-449C-A0AF-5335E86E7CDA}" destId="{AD239267-87F7-4B30-9C96-92394C52803B}" srcOrd="0" destOrd="0" presId="urn:microsoft.com/office/officeart/2005/8/layout/hierarchy4"/>
    <dgm:cxn modelId="{6F4C983D-61F2-4867-9ADB-C68CF5252A4B}" type="presParOf" srcId="{5DAA5D05-852B-449C-A0AF-5335E86E7CDA}" destId="{419479C0-7703-46A0-AEE7-E1121416D7D5}" srcOrd="1" destOrd="0" presId="urn:microsoft.com/office/officeart/2005/8/layout/hierarchy4"/>
    <dgm:cxn modelId="{42032F74-00E4-49BA-A58B-EC1B80BE2E2A}" type="presParOf" srcId="{2B217EAF-FB04-4E3E-8804-35E6AD265F0B}" destId="{040F28BA-245B-46CA-9413-34C5706B86BF}" srcOrd="5" destOrd="0" presId="urn:microsoft.com/office/officeart/2005/8/layout/hierarchy4"/>
    <dgm:cxn modelId="{415B93B7-FE33-46EB-8743-A92D64876F6F}" type="presParOf" srcId="{2B217EAF-FB04-4E3E-8804-35E6AD265F0B}" destId="{32A25B89-9101-41B0-A0E1-FB9821BFE14E}" srcOrd="6" destOrd="0" presId="urn:microsoft.com/office/officeart/2005/8/layout/hierarchy4"/>
    <dgm:cxn modelId="{C3788CF5-58F6-45F7-AFEA-47075617D0A2}" type="presParOf" srcId="{32A25B89-9101-41B0-A0E1-FB9821BFE14E}" destId="{3F5709EB-BEC0-452C-8C68-664F58AAC054}" srcOrd="0" destOrd="0" presId="urn:microsoft.com/office/officeart/2005/8/layout/hierarchy4"/>
    <dgm:cxn modelId="{A2EF2FF5-077B-4959-B6C3-02CFDD7F6A49}" type="presParOf" srcId="{32A25B89-9101-41B0-A0E1-FB9821BFE14E}" destId="{DCFA211B-3782-4774-87FA-D7F47A5D4916}" srcOrd="1" destOrd="0" presId="urn:microsoft.com/office/officeart/2005/8/layout/hierarchy4"/>
    <dgm:cxn modelId="{3C81081F-26BE-4BB0-9254-B6ABD04C76F7}" type="presParOf" srcId="{2B217EAF-FB04-4E3E-8804-35E6AD265F0B}" destId="{F36333BD-46D8-4DC5-98A6-455FADB408E8}" srcOrd="7" destOrd="0" presId="urn:microsoft.com/office/officeart/2005/8/layout/hierarchy4"/>
    <dgm:cxn modelId="{5CAC5EF7-2A90-4550-B9DC-D55D1804391B}" type="presParOf" srcId="{2B217EAF-FB04-4E3E-8804-35E6AD265F0B}" destId="{8395BEF8-4EAE-43B3-984A-06CB86E82872}" srcOrd="8" destOrd="0" presId="urn:microsoft.com/office/officeart/2005/8/layout/hierarchy4"/>
    <dgm:cxn modelId="{E3130F1A-1C5F-4B3D-A42E-17BCA351159B}" type="presParOf" srcId="{8395BEF8-4EAE-43B3-984A-06CB86E82872}" destId="{3272FB3E-80E7-4B9A-849F-5DA164971B7F}" srcOrd="0" destOrd="0" presId="urn:microsoft.com/office/officeart/2005/8/layout/hierarchy4"/>
    <dgm:cxn modelId="{CA99F728-7CE8-4CEB-8CAE-308EB8D3FFEB}" type="presParOf" srcId="{8395BEF8-4EAE-43B3-984A-06CB86E82872}" destId="{B07201B1-E320-40AB-A4B4-C8A61AB9AFE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3ACD570-6776-403D-8C1C-82FF03E44F3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6BA833CD-3739-4899-973B-761B390C7006}">
      <dgm:prSet/>
      <dgm:spPr/>
      <dgm:t>
        <a:bodyPr/>
        <a:lstStyle/>
        <a:p>
          <a:r>
            <a:rPr lang="fi-FI" b="1"/>
            <a:t>Johdon insentiivit </a:t>
          </a:r>
          <a:endParaRPr lang="fi-FI"/>
        </a:p>
      </dgm:t>
    </dgm:pt>
    <dgm:pt modelId="{456A4803-C347-4A4C-B74B-792BE53564CC}" type="parTrans" cxnId="{EC3A5A6D-9E8C-4BF3-89DD-8A18C6597859}">
      <dgm:prSet/>
      <dgm:spPr/>
      <dgm:t>
        <a:bodyPr/>
        <a:lstStyle/>
        <a:p>
          <a:endParaRPr lang="fi-FI"/>
        </a:p>
      </dgm:t>
    </dgm:pt>
    <dgm:pt modelId="{9E240A5A-F827-464C-8827-2011D01B3B2D}" type="sibTrans" cxnId="{EC3A5A6D-9E8C-4BF3-89DD-8A18C6597859}">
      <dgm:prSet/>
      <dgm:spPr/>
      <dgm:t>
        <a:bodyPr/>
        <a:lstStyle/>
        <a:p>
          <a:endParaRPr lang="fi-FI"/>
        </a:p>
      </dgm:t>
    </dgm:pt>
    <dgm:pt modelId="{E434F158-61B0-42D5-B66C-C1B8EBC3C68E}">
      <dgm:prSet/>
      <dgm:spPr/>
      <dgm:t>
        <a:bodyPr/>
        <a:lstStyle/>
        <a:p>
          <a:r>
            <a:rPr lang="fi-FI"/>
            <a:t>Liiketoiminnan tehokkuus </a:t>
          </a:r>
        </a:p>
      </dgm:t>
    </dgm:pt>
    <dgm:pt modelId="{7C7921FC-3233-441F-A429-874B27BD9E84}" type="parTrans" cxnId="{55EF4EEB-47E6-4C33-8758-4ECF72BA893C}">
      <dgm:prSet/>
      <dgm:spPr/>
      <dgm:t>
        <a:bodyPr/>
        <a:lstStyle/>
        <a:p>
          <a:endParaRPr lang="fi-FI"/>
        </a:p>
      </dgm:t>
    </dgm:pt>
    <dgm:pt modelId="{89E628DE-2CB9-4EFF-951A-C04BF44A8D08}" type="sibTrans" cxnId="{55EF4EEB-47E6-4C33-8758-4ECF72BA893C}">
      <dgm:prSet/>
      <dgm:spPr/>
      <dgm:t>
        <a:bodyPr/>
        <a:lstStyle/>
        <a:p>
          <a:endParaRPr lang="fi-FI"/>
        </a:p>
      </dgm:t>
    </dgm:pt>
    <dgm:pt modelId="{A429E048-88D7-4C9D-9B30-9ED658D4A81B}">
      <dgm:prSet/>
      <dgm:spPr/>
      <dgm:t>
        <a:bodyPr/>
        <a:lstStyle/>
        <a:p>
          <a:r>
            <a:rPr lang="fi-FI"/>
            <a:t>Vrt. mahdollisuus yrityksen edun vastaiseen toimintaan </a:t>
          </a:r>
        </a:p>
      </dgm:t>
    </dgm:pt>
    <dgm:pt modelId="{A71ECC0A-D7C9-4ADD-8A76-3D6776206976}" type="parTrans" cxnId="{A280EAA3-C790-4EB8-9DD3-F74B47E7E7D0}">
      <dgm:prSet/>
      <dgm:spPr/>
      <dgm:t>
        <a:bodyPr/>
        <a:lstStyle/>
        <a:p>
          <a:endParaRPr lang="fi-FI"/>
        </a:p>
      </dgm:t>
    </dgm:pt>
    <dgm:pt modelId="{19544FA5-9C01-421B-A9C0-688295567B63}" type="sibTrans" cxnId="{A280EAA3-C790-4EB8-9DD3-F74B47E7E7D0}">
      <dgm:prSet/>
      <dgm:spPr/>
      <dgm:t>
        <a:bodyPr/>
        <a:lstStyle/>
        <a:p>
          <a:endParaRPr lang="fi-FI"/>
        </a:p>
      </dgm:t>
    </dgm:pt>
    <dgm:pt modelId="{02885FC2-1ECD-481D-AEF2-178B1EEDB5FD}">
      <dgm:prSet/>
      <dgm:spPr/>
      <dgm:t>
        <a:bodyPr/>
        <a:lstStyle/>
        <a:p>
          <a:r>
            <a:rPr lang="fi-FI"/>
            <a:t>Esim. valtausyrityksen torjuminen (ei aina yhtiön edun mukaista) </a:t>
          </a:r>
        </a:p>
      </dgm:t>
    </dgm:pt>
    <dgm:pt modelId="{8F309282-FBE8-4FCD-B262-D3045D5CC0F9}" type="parTrans" cxnId="{80CB4884-2CF5-46B5-B8F9-6BF2696EA9EA}">
      <dgm:prSet/>
      <dgm:spPr/>
      <dgm:t>
        <a:bodyPr/>
        <a:lstStyle/>
        <a:p>
          <a:endParaRPr lang="fi-FI"/>
        </a:p>
      </dgm:t>
    </dgm:pt>
    <dgm:pt modelId="{FBD18E3D-CB59-4E68-844E-4DD34F0B7664}" type="sibTrans" cxnId="{80CB4884-2CF5-46B5-B8F9-6BF2696EA9EA}">
      <dgm:prSet/>
      <dgm:spPr/>
      <dgm:t>
        <a:bodyPr/>
        <a:lstStyle/>
        <a:p>
          <a:endParaRPr lang="fi-FI"/>
        </a:p>
      </dgm:t>
    </dgm:pt>
    <dgm:pt modelId="{4F872993-35AD-4794-827D-C76E4EB8E36B}">
      <dgm:prSet/>
      <dgm:spPr/>
      <dgm:t>
        <a:bodyPr/>
        <a:lstStyle/>
        <a:p>
          <a:r>
            <a:rPr lang="fi-FI" b="1" i="0" baseline="0"/>
            <a:t>Yrityksen sisäinen informatiivinen tehokkuus </a:t>
          </a:r>
          <a:endParaRPr lang="fi-FI"/>
        </a:p>
      </dgm:t>
    </dgm:pt>
    <dgm:pt modelId="{8BA8B62F-1432-452E-A755-B6724841AB4E}" type="parTrans" cxnId="{3190630F-DAB1-4D84-A2AA-4EA37636C1A7}">
      <dgm:prSet/>
      <dgm:spPr/>
      <dgm:t>
        <a:bodyPr/>
        <a:lstStyle/>
        <a:p>
          <a:endParaRPr lang="fi-FI"/>
        </a:p>
      </dgm:t>
    </dgm:pt>
    <dgm:pt modelId="{BE4977CE-26FE-4418-ABC6-9C33A773AB5B}" type="sibTrans" cxnId="{3190630F-DAB1-4D84-A2AA-4EA37636C1A7}">
      <dgm:prSet/>
      <dgm:spPr/>
      <dgm:t>
        <a:bodyPr/>
        <a:lstStyle/>
        <a:p>
          <a:endParaRPr lang="fi-FI"/>
        </a:p>
      </dgm:t>
    </dgm:pt>
    <dgm:pt modelId="{9A19E99F-9ECF-44AC-92E5-802823250AC2}">
      <dgm:prSet/>
      <dgm:spPr/>
      <dgm:t>
        <a:bodyPr/>
        <a:lstStyle/>
        <a:p>
          <a:r>
            <a:rPr lang="fi-FI" b="1"/>
            <a:t>Moral hazard </a:t>
          </a:r>
          <a:endParaRPr lang="fi-FI"/>
        </a:p>
      </dgm:t>
    </dgm:pt>
    <dgm:pt modelId="{09EBAF4F-D09F-445A-8034-FC6D9DCE6321}" type="parTrans" cxnId="{64C3FBEA-8245-4F3E-8E03-C6570E9D415E}">
      <dgm:prSet/>
      <dgm:spPr/>
      <dgm:t>
        <a:bodyPr/>
        <a:lstStyle/>
        <a:p>
          <a:endParaRPr lang="fi-FI"/>
        </a:p>
      </dgm:t>
    </dgm:pt>
    <dgm:pt modelId="{D3D00548-D3DE-4D69-8143-A6CF513D7673}" type="sibTrans" cxnId="{64C3FBEA-8245-4F3E-8E03-C6570E9D415E}">
      <dgm:prSet/>
      <dgm:spPr/>
      <dgm:t>
        <a:bodyPr/>
        <a:lstStyle/>
        <a:p>
          <a:endParaRPr lang="fi-FI"/>
        </a:p>
      </dgm:t>
    </dgm:pt>
    <dgm:pt modelId="{15F863D7-7F78-44A6-8801-6C4EDBD92532}">
      <dgm:prSet/>
      <dgm:spPr/>
      <dgm:t>
        <a:bodyPr/>
        <a:lstStyle/>
        <a:p>
          <a:r>
            <a:rPr lang="fi-FI" b="1"/>
            <a:t>Pääomakustannukset: sijoittajien luottamus </a:t>
          </a:r>
          <a:endParaRPr lang="fi-FI"/>
        </a:p>
      </dgm:t>
    </dgm:pt>
    <dgm:pt modelId="{4D18BBB7-9CE0-46C1-A4D7-FD27F1367204}" type="parTrans" cxnId="{D9EA9529-D74F-4B24-9499-ACDA19E68E0F}">
      <dgm:prSet/>
      <dgm:spPr/>
      <dgm:t>
        <a:bodyPr/>
        <a:lstStyle/>
        <a:p>
          <a:endParaRPr lang="fi-FI"/>
        </a:p>
      </dgm:t>
    </dgm:pt>
    <dgm:pt modelId="{40CB794F-B347-4054-85F4-BAE212D7617D}" type="sibTrans" cxnId="{D9EA9529-D74F-4B24-9499-ACDA19E68E0F}">
      <dgm:prSet/>
      <dgm:spPr/>
      <dgm:t>
        <a:bodyPr/>
        <a:lstStyle/>
        <a:p>
          <a:endParaRPr lang="fi-FI"/>
        </a:p>
      </dgm:t>
    </dgm:pt>
    <dgm:pt modelId="{AC9E676D-00E2-44D1-8536-2091DA775ED3}">
      <dgm:prSet/>
      <dgm:spPr/>
      <dgm:t>
        <a:bodyPr/>
        <a:lstStyle/>
        <a:p>
          <a:r>
            <a:rPr lang="fi-FI" b="1"/>
            <a:t>Valvontakustannukset </a:t>
          </a:r>
          <a:endParaRPr lang="fi-FI"/>
        </a:p>
      </dgm:t>
    </dgm:pt>
    <dgm:pt modelId="{2BCFD441-3145-40FA-852F-C03AC490AA44}" type="parTrans" cxnId="{0D66E01D-9DC5-4FA4-BEB0-C1BAF54E83AF}">
      <dgm:prSet/>
      <dgm:spPr/>
      <dgm:t>
        <a:bodyPr/>
        <a:lstStyle/>
        <a:p>
          <a:endParaRPr lang="fi-FI"/>
        </a:p>
      </dgm:t>
    </dgm:pt>
    <dgm:pt modelId="{463989E6-0996-443E-9E4B-56B97A0C76C7}" type="sibTrans" cxnId="{0D66E01D-9DC5-4FA4-BEB0-C1BAF54E83AF}">
      <dgm:prSet/>
      <dgm:spPr/>
      <dgm:t>
        <a:bodyPr/>
        <a:lstStyle/>
        <a:p>
          <a:endParaRPr lang="fi-FI"/>
        </a:p>
      </dgm:t>
    </dgm:pt>
    <dgm:pt modelId="{AF9F7FE5-06D3-401B-9573-DC2A2AEA124B}" type="pres">
      <dgm:prSet presAssocID="{B3ACD570-6776-403D-8C1C-82FF03E44F3A}" presName="vert0" presStyleCnt="0">
        <dgm:presLayoutVars>
          <dgm:dir/>
          <dgm:animOne val="branch"/>
          <dgm:animLvl val="lvl"/>
        </dgm:presLayoutVars>
      </dgm:prSet>
      <dgm:spPr/>
    </dgm:pt>
    <dgm:pt modelId="{F60D0E92-B512-4030-B15F-B004436548F2}" type="pres">
      <dgm:prSet presAssocID="{6BA833CD-3739-4899-973B-761B390C7006}" presName="thickLine" presStyleLbl="alignNode1" presStyleIdx="0" presStyleCnt="5"/>
      <dgm:spPr/>
    </dgm:pt>
    <dgm:pt modelId="{8FD41F8B-DF22-4C36-948F-E62DD0BB50FF}" type="pres">
      <dgm:prSet presAssocID="{6BA833CD-3739-4899-973B-761B390C7006}" presName="horz1" presStyleCnt="0"/>
      <dgm:spPr/>
    </dgm:pt>
    <dgm:pt modelId="{397615C5-C6E9-482E-9F60-376E1278B03E}" type="pres">
      <dgm:prSet presAssocID="{6BA833CD-3739-4899-973B-761B390C7006}" presName="tx1" presStyleLbl="revTx" presStyleIdx="0" presStyleCnt="8"/>
      <dgm:spPr/>
    </dgm:pt>
    <dgm:pt modelId="{19F5CBC2-0ACE-4A55-A3BA-34B725D6B7D7}" type="pres">
      <dgm:prSet presAssocID="{6BA833CD-3739-4899-973B-761B390C7006}" presName="vert1" presStyleCnt="0"/>
      <dgm:spPr/>
    </dgm:pt>
    <dgm:pt modelId="{6D6FAC40-5549-4BF3-AA8A-88D1F05CC103}" type="pres">
      <dgm:prSet presAssocID="{E434F158-61B0-42D5-B66C-C1B8EBC3C68E}" presName="vertSpace2a" presStyleCnt="0"/>
      <dgm:spPr/>
    </dgm:pt>
    <dgm:pt modelId="{C228CBFA-278B-4D88-A39F-ADF054FAF618}" type="pres">
      <dgm:prSet presAssocID="{E434F158-61B0-42D5-B66C-C1B8EBC3C68E}" presName="horz2" presStyleCnt="0"/>
      <dgm:spPr/>
    </dgm:pt>
    <dgm:pt modelId="{C688F670-893C-46CC-9905-20246F9AA4A1}" type="pres">
      <dgm:prSet presAssocID="{E434F158-61B0-42D5-B66C-C1B8EBC3C68E}" presName="horzSpace2" presStyleCnt="0"/>
      <dgm:spPr/>
    </dgm:pt>
    <dgm:pt modelId="{40C9F6A5-0770-4002-8BE0-4FBC20C897A2}" type="pres">
      <dgm:prSet presAssocID="{E434F158-61B0-42D5-B66C-C1B8EBC3C68E}" presName="tx2" presStyleLbl="revTx" presStyleIdx="1" presStyleCnt="8"/>
      <dgm:spPr/>
    </dgm:pt>
    <dgm:pt modelId="{25DB5944-124F-428F-9B52-83B62997B45C}" type="pres">
      <dgm:prSet presAssocID="{E434F158-61B0-42D5-B66C-C1B8EBC3C68E}" presName="vert2" presStyleCnt="0"/>
      <dgm:spPr/>
    </dgm:pt>
    <dgm:pt modelId="{77AC09A4-CC8F-4CCA-9D06-87E2636EADF1}" type="pres">
      <dgm:prSet presAssocID="{E434F158-61B0-42D5-B66C-C1B8EBC3C68E}" presName="thinLine2b" presStyleLbl="callout" presStyleIdx="0" presStyleCnt="3"/>
      <dgm:spPr/>
    </dgm:pt>
    <dgm:pt modelId="{32DD0A8A-20EC-4C7F-8A39-47EDDFE6435B}" type="pres">
      <dgm:prSet presAssocID="{E434F158-61B0-42D5-B66C-C1B8EBC3C68E}" presName="vertSpace2b" presStyleCnt="0"/>
      <dgm:spPr/>
    </dgm:pt>
    <dgm:pt modelId="{ABD145DB-6791-4EB9-9860-50FF93FBAAD6}" type="pres">
      <dgm:prSet presAssocID="{A429E048-88D7-4C9D-9B30-9ED658D4A81B}" presName="horz2" presStyleCnt="0"/>
      <dgm:spPr/>
    </dgm:pt>
    <dgm:pt modelId="{D95F9590-9622-4FDA-93DC-82BE0CE170BB}" type="pres">
      <dgm:prSet presAssocID="{A429E048-88D7-4C9D-9B30-9ED658D4A81B}" presName="horzSpace2" presStyleCnt="0"/>
      <dgm:spPr/>
    </dgm:pt>
    <dgm:pt modelId="{91CB4F81-95A2-430C-83A9-463294211876}" type="pres">
      <dgm:prSet presAssocID="{A429E048-88D7-4C9D-9B30-9ED658D4A81B}" presName="tx2" presStyleLbl="revTx" presStyleIdx="2" presStyleCnt="8"/>
      <dgm:spPr/>
    </dgm:pt>
    <dgm:pt modelId="{0CC75D79-889F-46C2-A0DD-C1CA048F9047}" type="pres">
      <dgm:prSet presAssocID="{A429E048-88D7-4C9D-9B30-9ED658D4A81B}" presName="vert2" presStyleCnt="0"/>
      <dgm:spPr/>
    </dgm:pt>
    <dgm:pt modelId="{03C3FD7F-1F9F-4B99-822C-A95D8F424A07}" type="pres">
      <dgm:prSet presAssocID="{A429E048-88D7-4C9D-9B30-9ED658D4A81B}" presName="thinLine2b" presStyleLbl="callout" presStyleIdx="1" presStyleCnt="3"/>
      <dgm:spPr/>
    </dgm:pt>
    <dgm:pt modelId="{0FB4816D-27DA-4520-94A7-B6714B0B0F2D}" type="pres">
      <dgm:prSet presAssocID="{A429E048-88D7-4C9D-9B30-9ED658D4A81B}" presName="vertSpace2b" presStyleCnt="0"/>
      <dgm:spPr/>
    </dgm:pt>
    <dgm:pt modelId="{403A5B64-2997-4A99-84A1-ADA4C8EEE3FA}" type="pres">
      <dgm:prSet presAssocID="{02885FC2-1ECD-481D-AEF2-178B1EEDB5FD}" presName="horz2" presStyleCnt="0"/>
      <dgm:spPr/>
    </dgm:pt>
    <dgm:pt modelId="{6BF06BAE-DCAB-45D4-A9BA-8D821942E61F}" type="pres">
      <dgm:prSet presAssocID="{02885FC2-1ECD-481D-AEF2-178B1EEDB5FD}" presName="horzSpace2" presStyleCnt="0"/>
      <dgm:spPr/>
    </dgm:pt>
    <dgm:pt modelId="{2AA753B3-17D0-4925-9DD6-D387B283E94C}" type="pres">
      <dgm:prSet presAssocID="{02885FC2-1ECD-481D-AEF2-178B1EEDB5FD}" presName="tx2" presStyleLbl="revTx" presStyleIdx="3" presStyleCnt="8"/>
      <dgm:spPr/>
    </dgm:pt>
    <dgm:pt modelId="{FF595C4A-8000-4930-8D17-88424310D781}" type="pres">
      <dgm:prSet presAssocID="{02885FC2-1ECD-481D-AEF2-178B1EEDB5FD}" presName="vert2" presStyleCnt="0"/>
      <dgm:spPr/>
    </dgm:pt>
    <dgm:pt modelId="{EB1D6C38-42B3-4ACE-A2BB-166CF856D61D}" type="pres">
      <dgm:prSet presAssocID="{02885FC2-1ECD-481D-AEF2-178B1EEDB5FD}" presName="thinLine2b" presStyleLbl="callout" presStyleIdx="2" presStyleCnt="3"/>
      <dgm:spPr/>
    </dgm:pt>
    <dgm:pt modelId="{B2E76F86-CF98-42EB-8E1C-12506CD640E0}" type="pres">
      <dgm:prSet presAssocID="{02885FC2-1ECD-481D-AEF2-178B1EEDB5FD}" presName="vertSpace2b" presStyleCnt="0"/>
      <dgm:spPr/>
    </dgm:pt>
    <dgm:pt modelId="{680E5E85-9B7A-4E58-87C6-B38C6EBF9A3C}" type="pres">
      <dgm:prSet presAssocID="{4F872993-35AD-4794-827D-C76E4EB8E36B}" presName="thickLine" presStyleLbl="alignNode1" presStyleIdx="1" presStyleCnt="5"/>
      <dgm:spPr/>
    </dgm:pt>
    <dgm:pt modelId="{994618A3-BA41-49DB-AFF7-FFD05BC719AD}" type="pres">
      <dgm:prSet presAssocID="{4F872993-35AD-4794-827D-C76E4EB8E36B}" presName="horz1" presStyleCnt="0"/>
      <dgm:spPr/>
    </dgm:pt>
    <dgm:pt modelId="{501F021B-1A62-4C4F-988E-26388A16EE8E}" type="pres">
      <dgm:prSet presAssocID="{4F872993-35AD-4794-827D-C76E4EB8E36B}" presName="tx1" presStyleLbl="revTx" presStyleIdx="4" presStyleCnt="8"/>
      <dgm:spPr/>
    </dgm:pt>
    <dgm:pt modelId="{53C82D9E-CFB3-440D-B657-8FB20B27B56F}" type="pres">
      <dgm:prSet presAssocID="{4F872993-35AD-4794-827D-C76E4EB8E36B}" presName="vert1" presStyleCnt="0"/>
      <dgm:spPr/>
    </dgm:pt>
    <dgm:pt modelId="{553ABAB4-5C93-4B2D-AD5C-CFA1C5F7F5E2}" type="pres">
      <dgm:prSet presAssocID="{9A19E99F-9ECF-44AC-92E5-802823250AC2}" presName="thickLine" presStyleLbl="alignNode1" presStyleIdx="2" presStyleCnt="5"/>
      <dgm:spPr/>
    </dgm:pt>
    <dgm:pt modelId="{F9E258CD-ED87-41F4-8524-AB9D01505C4C}" type="pres">
      <dgm:prSet presAssocID="{9A19E99F-9ECF-44AC-92E5-802823250AC2}" presName="horz1" presStyleCnt="0"/>
      <dgm:spPr/>
    </dgm:pt>
    <dgm:pt modelId="{6F08C604-2BBC-4159-8147-B6CD2439B9B9}" type="pres">
      <dgm:prSet presAssocID="{9A19E99F-9ECF-44AC-92E5-802823250AC2}" presName="tx1" presStyleLbl="revTx" presStyleIdx="5" presStyleCnt="8"/>
      <dgm:spPr/>
    </dgm:pt>
    <dgm:pt modelId="{DB76B92C-C6E3-456C-85DD-78FC6896C030}" type="pres">
      <dgm:prSet presAssocID="{9A19E99F-9ECF-44AC-92E5-802823250AC2}" presName="vert1" presStyleCnt="0"/>
      <dgm:spPr/>
    </dgm:pt>
    <dgm:pt modelId="{02265BE0-385B-49C8-9D14-5000B7F154F8}" type="pres">
      <dgm:prSet presAssocID="{15F863D7-7F78-44A6-8801-6C4EDBD92532}" presName="thickLine" presStyleLbl="alignNode1" presStyleIdx="3" presStyleCnt="5"/>
      <dgm:spPr/>
    </dgm:pt>
    <dgm:pt modelId="{0ABE87E4-3E34-4F19-9C59-FD8DEF5A64F7}" type="pres">
      <dgm:prSet presAssocID="{15F863D7-7F78-44A6-8801-6C4EDBD92532}" presName="horz1" presStyleCnt="0"/>
      <dgm:spPr/>
    </dgm:pt>
    <dgm:pt modelId="{51F4E498-8431-4951-B890-4BDB69A7483B}" type="pres">
      <dgm:prSet presAssocID="{15F863D7-7F78-44A6-8801-6C4EDBD92532}" presName="tx1" presStyleLbl="revTx" presStyleIdx="6" presStyleCnt="8"/>
      <dgm:spPr/>
    </dgm:pt>
    <dgm:pt modelId="{ABF5FED6-E0BC-48AD-A4C8-4A6F00621AC8}" type="pres">
      <dgm:prSet presAssocID="{15F863D7-7F78-44A6-8801-6C4EDBD92532}" presName="vert1" presStyleCnt="0"/>
      <dgm:spPr/>
    </dgm:pt>
    <dgm:pt modelId="{B04B379C-6B2D-4551-B9A4-9473DEE737BB}" type="pres">
      <dgm:prSet presAssocID="{AC9E676D-00E2-44D1-8536-2091DA775ED3}" presName="thickLine" presStyleLbl="alignNode1" presStyleIdx="4" presStyleCnt="5"/>
      <dgm:spPr/>
    </dgm:pt>
    <dgm:pt modelId="{05962564-CAB9-4840-847C-B8C6F1E29390}" type="pres">
      <dgm:prSet presAssocID="{AC9E676D-00E2-44D1-8536-2091DA775ED3}" presName="horz1" presStyleCnt="0"/>
      <dgm:spPr/>
    </dgm:pt>
    <dgm:pt modelId="{6CC17807-C7BA-4FD3-9BC0-318E9C2B0C6F}" type="pres">
      <dgm:prSet presAssocID="{AC9E676D-00E2-44D1-8536-2091DA775ED3}" presName="tx1" presStyleLbl="revTx" presStyleIdx="7" presStyleCnt="8"/>
      <dgm:spPr/>
    </dgm:pt>
    <dgm:pt modelId="{83861C2E-0E98-4DA0-A912-01BD025A2343}" type="pres">
      <dgm:prSet presAssocID="{AC9E676D-00E2-44D1-8536-2091DA775ED3}" presName="vert1" presStyleCnt="0"/>
      <dgm:spPr/>
    </dgm:pt>
  </dgm:ptLst>
  <dgm:cxnLst>
    <dgm:cxn modelId="{97FDDC04-4DD5-4892-945C-A7AF3FF66626}" type="presOf" srcId="{02885FC2-1ECD-481D-AEF2-178B1EEDB5FD}" destId="{2AA753B3-17D0-4925-9DD6-D387B283E94C}" srcOrd="0" destOrd="0" presId="urn:microsoft.com/office/officeart/2008/layout/LinedList"/>
    <dgm:cxn modelId="{EF5E8D05-8B87-4628-B359-D9BE236F6A36}" type="presOf" srcId="{AC9E676D-00E2-44D1-8536-2091DA775ED3}" destId="{6CC17807-C7BA-4FD3-9BC0-318E9C2B0C6F}" srcOrd="0" destOrd="0" presId="urn:microsoft.com/office/officeart/2008/layout/LinedList"/>
    <dgm:cxn modelId="{3190630F-DAB1-4D84-A2AA-4EA37636C1A7}" srcId="{B3ACD570-6776-403D-8C1C-82FF03E44F3A}" destId="{4F872993-35AD-4794-827D-C76E4EB8E36B}" srcOrd="1" destOrd="0" parTransId="{8BA8B62F-1432-452E-A755-B6724841AB4E}" sibTransId="{BE4977CE-26FE-4418-ABC6-9C33A773AB5B}"/>
    <dgm:cxn modelId="{A3E6E813-0F60-4E63-A445-343BD5223A8A}" type="presOf" srcId="{9A19E99F-9ECF-44AC-92E5-802823250AC2}" destId="{6F08C604-2BBC-4159-8147-B6CD2439B9B9}" srcOrd="0" destOrd="0" presId="urn:microsoft.com/office/officeart/2008/layout/LinedList"/>
    <dgm:cxn modelId="{0D66E01D-9DC5-4FA4-BEB0-C1BAF54E83AF}" srcId="{B3ACD570-6776-403D-8C1C-82FF03E44F3A}" destId="{AC9E676D-00E2-44D1-8536-2091DA775ED3}" srcOrd="4" destOrd="0" parTransId="{2BCFD441-3145-40FA-852F-C03AC490AA44}" sibTransId="{463989E6-0996-443E-9E4B-56B97A0C76C7}"/>
    <dgm:cxn modelId="{1A0C8D1E-F028-485E-9BF6-2658838AA4E3}" type="presOf" srcId="{4F872993-35AD-4794-827D-C76E4EB8E36B}" destId="{501F021B-1A62-4C4F-988E-26388A16EE8E}" srcOrd="0" destOrd="0" presId="urn:microsoft.com/office/officeart/2008/layout/LinedList"/>
    <dgm:cxn modelId="{D9EA9529-D74F-4B24-9499-ACDA19E68E0F}" srcId="{B3ACD570-6776-403D-8C1C-82FF03E44F3A}" destId="{15F863D7-7F78-44A6-8801-6C4EDBD92532}" srcOrd="3" destOrd="0" parTransId="{4D18BBB7-9CE0-46C1-A4D7-FD27F1367204}" sibTransId="{40CB794F-B347-4054-85F4-BAE212D7617D}"/>
    <dgm:cxn modelId="{8069AF33-331D-4199-8645-89B399273A8D}" type="presOf" srcId="{15F863D7-7F78-44A6-8801-6C4EDBD92532}" destId="{51F4E498-8431-4951-B890-4BDB69A7483B}" srcOrd="0" destOrd="0" presId="urn:microsoft.com/office/officeart/2008/layout/LinedList"/>
    <dgm:cxn modelId="{3F6C2D63-BDDD-4DDD-8A72-9A1ECFFFADF9}" type="presOf" srcId="{A429E048-88D7-4C9D-9B30-9ED658D4A81B}" destId="{91CB4F81-95A2-430C-83A9-463294211876}" srcOrd="0" destOrd="0" presId="urn:microsoft.com/office/officeart/2008/layout/LinedList"/>
    <dgm:cxn modelId="{EC3A5A6D-9E8C-4BF3-89DD-8A18C6597859}" srcId="{B3ACD570-6776-403D-8C1C-82FF03E44F3A}" destId="{6BA833CD-3739-4899-973B-761B390C7006}" srcOrd="0" destOrd="0" parTransId="{456A4803-C347-4A4C-B74B-792BE53564CC}" sibTransId="{9E240A5A-F827-464C-8827-2011D01B3B2D}"/>
    <dgm:cxn modelId="{24AB3672-4130-4CAC-AC23-087E8BCDE2F9}" type="presOf" srcId="{6BA833CD-3739-4899-973B-761B390C7006}" destId="{397615C5-C6E9-482E-9F60-376E1278B03E}" srcOrd="0" destOrd="0" presId="urn:microsoft.com/office/officeart/2008/layout/LinedList"/>
    <dgm:cxn modelId="{80CB4884-2CF5-46B5-B8F9-6BF2696EA9EA}" srcId="{6BA833CD-3739-4899-973B-761B390C7006}" destId="{02885FC2-1ECD-481D-AEF2-178B1EEDB5FD}" srcOrd="2" destOrd="0" parTransId="{8F309282-FBE8-4FCD-B262-D3045D5CC0F9}" sibTransId="{FBD18E3D-CB59-4E68-844E-4DD34F0B7664}"/>
    <dgm:cxn modelId="{A280EAA3-C790-4EB8-9DD3-F74B47E7E7D0}" srcId="{6BA833CD-3739-4899-973B-761B390C7006}" destId="{A429E048-88D7-4C9D-9B30-9ED658D4A81B}" srcOrd="1" destOrd="0" parTransId="{A71ECC0A-D7C9-4ADD-8A76-3D6776206976}" sibTransId="{19544FA5-9C01-421B-A9C0-688295567B63}"/>
    <dgm:cxn modelId="{221A3EE7-1DAA-4F02-89CA-EDE28B39FCBA}" type="presOf" srcId="{B3ACD570-6776-403D-8C1C-82FF03E44F3A}" destId="{AF9F7FE5-06D3-401B-9573-DC2A2AEA124B}" srcOrd="0" destOrd="0" presId="urn:microsoft.com/office/officeart/2008/layout/LinedList"/>
    <dgm:cxn modelId="{64C3FBEA-8245-4F3E-8E03-C6570E9D415E}" srcId="{B3ACD570-6776-403D-8C1C-82FF03E44F3A}" destId="{9A19E99F-9ECF-44AC-92E5-802823250AC2}" srcOrd="2" destOrd="0" parTransId="{09EBAF4F-D09F-445A-8034-FC6D9DCE6321}" sibTransId="{D3D00548-D3DE-4D69-8143-A6CF513D7673}"/>
    <dgm:cxn modelId="{55EF4EEB-47E6-4C33-8758-4ECF72BA893C}" srcId="{6BA833CD-3739-4899-973B-761B390C7006}" destId="{E434F158-61B0-42D5-B66C-C1B8EBC3C68E}" srcOrd="0" destOrd="0" parTransId="{7C7921FC-3233-441F-A429-874B27BD9E84}" sibTransId="{89E628DE-2CB9-4EFF-951A-C04BF44A8D08}"/>
    <dgm:cxn modelId="{801010EF-280E-4520-8F37-A2179C21892F}" type="presOf" srcId="{E434F158-61B0-42D5-B66C-C1B8EBC3C68E}" destId="{40C9F6A5-0770-4002-8BE0-4FBC20C897A2}" srcOrd="0" destOrd="0" presId="urn:microsoft.com/office/officeart/2008/layout/LinedList"/>
    <dgm:cxn modelId="{019EACE9-2A74-44F5-9BBC-7545E406EB2A}" type="presParOf" srcId="{AF9F7FE5-06D3-401B-9573-DC2A2AEA124B}" destId="{F60D0E92-B512-4030-B15F-B004436548F2}" srcOrd="0" destOrd="0" presId="urn:microsoft.com/office/officeart/2008/layout/LinedList"/>
    <dgm:cxn modelId="{74935392-AAB2-4B37-9550-03AC0A5F4E26}" type="presParOf" srcId="{AF9F7FE5-06D3-401B-9573-DC2A2AEA124B}" destId="{8FD41F8B-DF22-4C36-948F-E62DD0BB50FF}" srcOrd="1" destOrd="0" presId="urn:microsoft.com/office/officeart/2008/layout/LinedList"/>
    <dgm:cxn modelId="{EC22E65A-F568-46EE-AB9B-443E1B44E972}" type="presParOf" srcId="{8FD41F8B-DF22-4C36-948F-E62DD0BB50FF}" destId="{397615C5-C6E9-482E-9F60-376E1278B03E}" srcOrd="0" destOrd="0" presId="urn:microsoft.com/office/officeart/2008/layout/LinedList"/>
    <dgm:cxn modelId="{95CDAF8D-1929-463E-877F-77B9EB3E1460}" type="presParOf" srcId="{8FD41F8B-DF22-4C36-948F-E62DD0BB50FF}" destId="{19F5CBC2-0ACE-4A55-A3BA-34B725D6B7D7}" srcOrd="1" destOrd="0" presId="urn:microsoft.com/office/officeart/2008/layout/LinedList"/>
    <dgm:cxn modelId="{75167F15-6710-4DF8-9A63-1AAE2BB5720B}" type="presParOf" srcId="{19F5CBC2-0ACE-4A55-A3BA-34B725D6B7D7}" destId="{6D6FAC40-5549-4BF3-AA8A-88D1F05CC103}" srcOrd="0" destOrd="0" presId="urn:microsoft.com/office/officeart/2008/layout/LinedList"/>
    <dgm:cxn modelId="{DBCAE49C-7647-4C09-AC23-C712253058A2}" type="presParOf" srcId="{19F5CBC2-0ACE-4A55-A3BA-34B725D6B7D7}" destId="{C228CBFA-278B-4D88-A39F-ADF054FAF618}" srcOrd="1" destOrd="0" presId="urn:microsoft.com/office/officeart/2008/layout/LinedList"/>
    <dgm:cxn modelId="{B3FEB5AF-9D48-40F3-BC4D-6D988B628A79}" type="presParOf" srcId="{C228CBFA-278B-4D88-A39F-ADF054FAF618}" destId="{C688F670-893C-46CC-9905-20246F9AA4A1}" srcOrd="0" destOrd="0" presId="urn:microsoft.com/office/officeart/2008/layout/LinedList"/>
    <dgm:cxn modelId="{AC83B076-E1A1-42ED-9027-A0A1E65697C0}" type="presParOf" srcId="{C228CBFA-278B-4D88-A39F-ADF054FAF618}" destId="{40C9F6A5-0770-4002-8BE0-4FBC20C897A2}" srcOrd="1" destOrd="0" presId="urn:microsoft.com/office/officeart/2008/layout/LinedList"/>
    <dgm:cxn modelId="{5E7B0AEF-FA57-4F3A-A1AC-20FCF5F8324C}" type="presParOf" srcId="{C228CBFA-278B-4D88-A39F-ADF054FAF618}" destId="{25DB5944-124F-428F-9B52-83B62997B45C}" srcOrd="2" destOrd="0" presId="urn:microsoft.com/office/officeart/2008/layout/LinedList"/>
    <dgm:cxn modelId="{A024EC06-1293-47FE-BC66-5F5B1D5405B8}" type="presParOf" srcId="{19F5CBC2-0ACE-4A55-A3BA-34B725D6B7D7}" destId="{77AC09A4-CC8F-4CCA-9D06-87E2636EADF1}" srcOrd="2" destOrd="0" presId="urn:microsoft.com/office/officeart/2008/layout/LinedList"/>
    <dgm:cxn modelId="{83AF83B1-C379-4BA9-83C7-1DE01A34C8E7}" type="presParOf" srcId="{19F5CBC2-0ACE-4A55-A3BA-34B725D6B7D7}" destId="{32DD0A8A-20EC-4C7F-8A39-47EDDFE6435B}" srcOrd="3" destOrd="0" presId="urn:microsoft.com/office/officeart/2008/layout/LinedList"/>
    <dgm:cxn modelId="{426858DB-ACFE-4CE3-A847-2778526FA2FD}" type="presParOf" srcId="{19F5CBC2-0ACE-4A55-A3BA-34B725D6B7D7}" destId="{ABD145DB-6791-4EB9-9860-50FF93FBAAD6}" srcOrd="4" destOrd="0" presId="urn:microsoft.com/office/officeart/2008/layout/LinedList"/>
    <dgm:cxn modelId="{CF42FB98-694D-459D-910B-D5BFD8D6E5AE}" type="presParOf" srcId="{ABD145DB-6791-4EB9-9860-50FF93FBAAD6}" destId="{D95F9590-9622-4FDA-93DC-82BE0CE170BB}" srcOrd="0" destOrd="0" presId="urn:microsoft.com/office/officeart/2008/layout/LinedList"/>
    <dgm:cxn modelId="{E54226BF-FD18-4A38-AF57-41A2A6C9A6BF}" type="presParOf" srcId="{ABD145DB-6791-4EB9-9860-50FF93FBAAD6}" destId="{91CB4F81-95A2-430C-83A9-463294211876}" srcOrd="1" destOrd="0" presId="urn:microsoft.com/office/officeart/2008/layout/LinedList"/>
    <dgm:cxn modelId="{927157B7-2742-4F91-9A4F-C9A9F951E713}" type="presParOf" srcId="{ABD145DB-6791-4EB9-9860-50FF93FBAAD6}" destId="{0CC75D79-889F-46C2-A0DD-C1CA048F9047}" srcOrd="2" destOrd="0" presId="urn:microsoft.com/office/officeart/2008/layout/LinedList"/>
    <dgm:cxn modelId="{BDD88A27-617C-44F4-8D9F-453CEEA4DE9A}" type="presParOf" srcId="{19F5CBC2-0ACE-4A55-A3BA-34B725D6B7D7}" destId="{03C3FD7F-1F9F-4B99-822C-A95D8F424A07}" srcOrd="5" destOrd="0" presId="urn:microsoft.com/office/officeart/2008/layout/LinedList"/>
    <dgm:cxn modelId="{282DF590-A441-4FC7-96D5-22C73DA42A23}" type="presParOf" srcId="{19F5CBC2-0ACE-4A55-A3BA-34B725D6B7D7}" destId="{0FB4816D-27DA-4520-94A7-B6714B0B0F2D}" srcOrd="6" destOrd="0" presId="urn:microsoft.com/office/officeart/2008/layout/LinedList"/>
    <dgm:cxn modelId="{5DDEF777-CA06-4C16-81C9-B117F9DC3848}" type="presParOf" srcId="{19F5CBC2-0ACE-4A55-A3BA-34B725D6B7D7}" destId="{403A5B64-2997-4A99-84A1-ADA4C8EEE3FA}" srcOrd="7" destOrd="0" presId="urn:microsoft.com/office/officeart/2008/layout/LinedList"/>
    <dgm:cxn modelId="{13C4D697-66D4-4BF4-B061-8D8E58269DB7}" type="presParOf" srcId="{403A5B64-2997-4A99-84A1-ADA4C8EEE3FA}" destId="{6BF06BAE-DCAB-45D4-A9BA-8D821942E61F}" srcOrd="0" destOrd="0" presId="urn:microsoft.com/office/officeart/2008/layout/LinedList"/>
    <dgm:cxn modelId="{66CED80E-9504-4B3F-A9DE-877F8D2EE08D}" type="presParOf" srcId="{403A5B64-2997-4A99-84A1-ADA4C8EEE3FA}" destId="{2AA753B3-17D0-4925-9DD6-D387B283E94C}" srcOrd="1" destOrd="0" presId="urn:microsoft.com/office/officeart/2008/layout/LinedList"/>
    <dgm:cxn modelId="{46A1EFED-E7E7-47AA-864D-A68046D3A8DB}" type="presParOf" srcId="{403A5B64-2997-4A99-84A1-ADA4C8EEE3FA}" destId="{FF595C4A-8000-4930-8D17-88424310D781}" srcOrd="2" destOrd="0" presId="urn:microsoft.com/office/officeart/2008/layout/LinedList"/>
    <dgm:cxn modelId="{5885F0E2-EA28-47D9-B58F-A8903C24179A}" type="presParOf" srcId="{19F5CBC2-0ACE-4A55-A3BA-34B725D6B7D7}" destId="{EB1D6C38-42B3-4ACE-A2BB-166CF856D61D}" srcOrd="8" destOrd="0" presId="urn:microsoft.com/office/officeart/2008/layout/LinedList"/>
    <dgm:cxn modelId="{FAF5C595-BE9B-40D2-B060-C130860DFAC5}" type="presParOf" srcId="{19F5CBC2-0ACE-4A55-A3BA-34B725D6B7D7}" destId="{B2E76F86-CF98-42EB-8E1C-12506CD640E0}" srcOrd="9" destOrd="0" presId="urn:microsoft.com/office/officeart/2008/layout/LinedList"/>
    <dgm:cxn modelId="{E60E8E5D-ED32-40E5-900D-DA33D66ECF0A}" type="presParOf" srcId="{AF9F7FE5-06D3-401B-9573-DC2A2AEA124B}" destId="{680E5E85-9B7A-4E58-87C6-B38C6EBF9A3C}" srcOrd="2" destOrd="0" presId="urn:microsoft.com/office/officeart/2008/layout/LinedList"/>
    <dgm:cxn modelId="{1946322F-A35B-41E7-A828-A8421452F55D}" type="presParOf" srcId="{AF9F7FE5-06D3-401B-9573-DC2A2AEA124B}" destId="{994618A3-BA41-49DB-AFF7-FFD05BC719AD}" srcOrd="3" destOrd="0" presId="urn:microsoft.com/office/officeart/2008/layout/LinedList"/>
    <dgm:cxn modelId="{B1CA4CE4-F0D3-45A7-8D23-3A70222C2FBF}" type="presParOf" srcId="{994618A3-BA41-49DB-AFF7-FFD05BC719AD}" destId="{501F021B-1A62-4C4F-988E-26388A16EE8E}" srcOrd="0" destOrd="0" presId="urn:microsoft.com/office/officeart/2008/layout/LinedList"/>
    <dgm:cxn modelId="{EA3C9E5A-2D8E-4F5F-B9D7-21FF5F86F72A}" type="presParOf" srcId="{994618A3-BA41-49DB-AFF7-FFD05BC719AD}" destId="{53C82D9E-CFB3-440D-B657-8FB20B27B56F}" srcOrd="1" destOrd="0" presId="urn:microsoft.com/office/officeart/2008/layout/LinedList"/>
    <dgm:cxn modelId="{C8457C73-357B-44B3-8AE0-907A8010BEB0}" type="presParOf" srcId="{AF9F7FE5-06D3-401B-9573-DC2A2AEA124B}" destId="{553ABAB4-5C93-4B2D-AD5C-CFA1C5F7F5E2}" srcOrd="4" destOrd="0" presId="urn:microsoft.com/office/officeart/2008/layout/LinedList"/>
    <dgm:cxn modelId="{F278D663-359B-467F-8A21-333F438DBE5C}" type="presParOf" srcId="{AF9F7FE5-06D3-401B-9573-DC2A2AEA124B}" destId="{F9E258CD-ED87-41F4-8524-AB9D01505C4C}" srcOrd="5" destOrd="0" presId="urn:microsoft.com/office/officeart/2008/layout/LinedList"/>
    <dgm:cxn modelId="{8BE9900A-6F07-4801-8517-D68CF62F4D68}" type="presParOf" srcId="{F9E258CD-ED87-41F4-8524-AB9D01505C4C}" destId="{6F08C604-2BBC-4159-8147-B6CD2439B9B9}" srcOrd="0" destOrd="0" presId="urn:microsoft.com/office/officeart/2008/layout/LinedList"/>
    <dgm:cxn modelId="{6B4E514A-89B6-4B8A-831B-1A8099ADCF34}" type="presParOf" srcId="{F9E258CD-ED87-41F4-8524-AB9D01505C4C}" destId="{DB76B92C-C6E3-456C-85DD-78FC6896C030}" srcOrd="1" destOrd="0" presId="urn:microsoft.com/office/officeart/2008/layout/LinedList"/>
    <dgm:cxn modelId="{C1248568-B9F3-4C66-8150-6E6DD95E1965}" type="presParOf" srcId="{AF9F7FE5-06D3-401B-9573-DC2A2AEA124B}" destId="{02265BE0-385B-49C8-9D14-5000B7F154F8}" srcOrd="6" destOrd="0" presId="urn:microsoft.com/office/officeart/2008/layout/LinedList"/>
    <dgm:cxn modelId="{92F014B2-5FA8-4D6C-A6C7-144401D17A64}" type="presParOf" srcId="{AF9F7FE5-06D3-401B-9573-DC2A2AEA124B}" destId="{0ABE87E4-3E34-4F19-9C59-FD8DEF5A64F7}" srcOrd="7" destOrd="0" presId="urn:microsoft.com/office/officeart/2008/layout/LinedList"/>
    <dgm:cxn modelId="{431B948F-0446-421A-8EF8-7956B595EAB0}" type="presParOf" srcId="{0ABE87E4-3E34-4F19-9C59-FD8DEF5A64F7}" destId="{51F4E498-8431-4951-B890-4BDB69A7483B}" srcOrd="0" destOrd="0" presId="urn:microsoft.com/office/officeart/2008/layout/LinedList"/>
    <dgm:cxn modelId="{0018E03E-B3BF-4B50-970A-B8BF8D17DFDB}" type="presParOf" srcId="{0ABE87E4-3E34-4F19-9C59-FD8DEF5A64F7}" destId="{ABF5FED6-E0BC-48AD-A4C8-4A6F00621AC8}" srcOrd="1" destOrd="0" presId="urn:microsoft.com/office/officeart/2008/layout/LinedList"/>
    <dgm:cxn modelId="{287F71CE-B946-4173-BD2B-3BFB9186B2E4}" type="presParOf" srcId="{AF9F7FE5-06D3-401B-9573-DC2A2AEA124B}" destId="{B04B379C-6B2D-4551-B9A4-9473DEE737BB}" srcOrd="8" destOrd="0" presId="urn:microsoft.com/office/officeart/2008/layout/LinedList"/>
    <dgm:cxn modelId="{892ACA4A-981B-43F5-88CB-1D1284C78A38}" type="presParOf" srcId="{AF9F7FE5-06D3-401B-9573-DC2A2AEA124B}" destId="{05962564-CAB9-4840-847C-B8C6F1E29390}" srcOrd="9" destOrd="0" presId="urn:microsoft.com/office/officeart/2008/layout/LinedList"/>
    <dgm:cxn modelId="{BBB2D93E-0418-4445-848F-B4D914CAF59C}" type="presParOf" srcId="{05962564-CAB9-4840-847C-B8C6F1E29390}" destId="{6CC17807-C7BA-4FD3-9BC0-318E9C2B0C6F}" srcOrd="0" destOrd="0" presId="urn:microsoft.com/office/officeart/2008/layout/LinedList"/>
    <dgm:cxn modelId="{6E98E76E-2F83-4D57-8046-0F6EC05ADCFC}" type="presParOf" srcId="{05962564-CAB9-4840-847C-B8C6F1E29390}" destId="{83861C2E-0E98-4DA0-A912-01BD025A234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F082CE7-9E33-4CFA-81F5-2FE9B1A27F6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748436E7-E961-4FF7-9E78-BF70047C2B81}">
      <dgm:prSet/>
      <dgm:spPr/>
      <dgm:t>
        <a:bodyPr/>
        <a:lstStyle/>
        <a:p>
          <a:r>
            <a:rPr lang="fi-FI" b="1"/>
            <a:t>Sääntelyllä ei saa poistaa markkinariskiä </a:t>
          </a:r>
          <a:endParaRPr lang="fi-FI"/>
        </a:p>
      </dgm:t>
    </dgm:pt>
    <dgm:pt modelId="{A7B47726-0FD9-4A10-8D83-B010CE0FC984}" type="parTrans" cxnId="{B8B1B899-1C83-422B-839B-733F0FCD1C10}">
      <dgm:prSet/>
      <dgm:spPr/>
      <dgm:t>
        <a:bodyPr/>
        <a:lstStyle/>
        <a:p>
          <a:endParaRPr lang="fi-FI"/>
        </a:p>
      </dgm:t>
    </dgm:pt>
    <dgm:pt modelId="{074B9754-46C4-4048-A0D4-43BFE960FD9A}" type="sibTrans" cxnId="{B8B1B899-1C83-422B-839B-733F0FCD1C10}">
      <dgm:prSet/>
      <dgm:spPr/>
      <dgm:t>
        <a:bodyPr/>
        <a:lstStyle/>
        <a:p>
          <a:endParaRPr lang="fi-FI"/>
        </a:p>
      </dgm:t>
    </dgm:pt>
    <dgm:pt modelId="{ECA305B6-E144-406D-A49E-9102C2901D47}">
      <dgm:prSet/>
      <dgm:spPr/>
      <dgm:t>
        <a:bodyPr/>
        <a:lstStyle/>
        <a:p>
          <a:r>
            <a:rPr lang="fi-FI"/>
            <a:t>Sijoittajien korvausrahasto (Sijoituspalvelulaki 747/2012 11 luku) suojaa sijoittajien varoja sijoituspalvelyrityksen insolvenssitilanteessa </a:t>
          </a:r>
        </a:p>
      </dgm:t>
    </dgm:pt>
    <dgm:pt modelId="{331EE749-8D7B-4D69-8524-F2BAC1A3688B}" type="parTrans" cxnId="{F8A45E68-D87B-4379-9DF7-26EC21B43144}">
      <dgm:prSet/>
      <dgm:spPr/>
      <dgm:t>
        <a:bodyPr/>
        <a:lstStyle/>
        <a:p>
          <a:endParaRPr lang="fi-FI"/>
        </a:p>
      </dgm:t>
    </dgm:pt>
    <dgm:pt modelId="{A912518E-2087-4B4E-BDE6-291C49C24422}" type="sibTrans" cxnId="{F8A45E68-D87B-4379-9DF7-26EC21B43144}">
      <dgm:prSet/>
      <dgm:spPr/>
      <dgm:t>
        <a:bodyPr/>
        <a:lstStyle/>
        <a:p>
          <a:endParaRPr lang="fi-FI"/>
        </a:p>
      </dgm:t>
    </dgm:pt>
    <dgm:pt modelId="{CA8E1B40-7A38-4D4C-925B-86ADEE618701}">
      <dgm:prSet/>
      <dgm:spPr/>
      <dgm:t>
        <a:bodyPr/>
        <a:lstStyle/>
        <a:p>
          <a:r>
            <a:rPr lang="fi-FI" b="1"/>
            <a:t>Sääntelyn kustannukset, mm. mahdolliset tehokkuusvaikutukset </a:t>
          </a:r>
          <a:endParaRPr lang="fi-FI"/>
        </a:p>
      </dgm:t>
    </dgm:pt>
    <dgm:pt modelId="{C3C95C7F-5F5F-4D9D-B9EB-8A4F1B49F4D5}" type="parTrans" cxnId="{E488C1DD-1536-4CBA-9597-D744F34F24F1}">
      <dgm:prSet/>
      <dgm:spPr/>
      <dgm:t>
        <a:bodyPr/>
        <a:lstStyle/>
        <a:p>
          <a:endParaRPr lang="fi-FI"/>
        </a:p>
      </dgm:t>
    </dgm:pt>
    <dgm:pt modelId="{77B62A7A-61F5-4BB8-9CDA-56E609F2B4DF}" type="sibTrans" cxnId="{E488C1DD-1536-4CBA-9597-D744F34F24F1}">
      <dgm:prSet/>
      <dgm:spPr/>
      <dgm:t>
        <a:bodyPr/>
        <a:lstStyle/>
        <a:p>
          <a:endParaRPr lang="fi-FI"/>
        </a:p>
      </dgm:t>
    </dgm:pt>
    <dgm:pt modelId="{A98F7FC0-5F25-4CBF-8509-C537541953BA}">
      <dgm:prSet/>
      <dgm:spPr/>
      <dgm:t>
        <a:bodyPr/>
        <a:lstStyle/>
        <a:p>
          <a:r>
            <a:rPr lang="fi-FI"/>
            <a:t>Useita näkökulmia kuten taloustieteet, psykologia, tekniikka, oikeustiede </a:t>
          </a:r>
        </a:p>
      </dgm:t>
    </dgm:pt>
    <dgm:pt modelId="{AD62208B-90C3-472A-A358-37E1EC2E91B5}" type="parTrans" cxnId="{53DF65A7-9E4F-45B6-A39E-0F64DC09ADB2}">
      <dgm:prSet/>
      <dgm:spPr/>
      <dgm:t>
        <a:bodyPr/>
        <a:lstStyle/>
        <a:p>
          <a:endParaRPr lang="fi-FI"/>
        </a:p>
      </dgm:t>
    </dgm:pt>
    <dgm:pt modelId="{BDAAD4F8-E928-4C05-BA0A-D1FF5F4D675F}" type="sibTrans" cxnId="{53DF65A7-9E4F-45B6-A39E-0F64DC09ADB2}">
      <dgm:prSet/>
      <dgm:spPr/>
      <dgm:t>
        <a:bodyPr/>
        <a:lstStyle/>
        <a:p>
          <a:endParaRPr lang="fi-FI"/>
        </a:p>
      </dgm:t>
    </dgm:pt>
    <dgm:pt modelId="{2D5C9323-2142-4C46-8A49-33E856169121}">
      <dgm:prSet/>
      <dgm:spPr/>
      <dgm:t>
        <a:bodyPr/>
        <a:lstStyle/>
        <a:p>
          <a:r>
            <a:rPr lang="fi-FI" b="1"/>
            <a:t>Moraalinen riski (moral hazard) tulee minimoida (esim. sisäpiirisääntely) </a:t>
          </a:r>
          <a:endParaRPr lang="fi-FI"/>
        </a:p>
      </dgm:t>
    </dgm:pt>
    <dgm:pt modelId="{649B9557-676A-40D6-BFCA-48E9146A8D0A}" type="parTrans" cxnId="{911D2E66-F2CC-46F4-A141-7F06411476C3}">
      <dgm:prSet/>
      <dgm:spPr/>
      <dgm:t>
        <a:bodyPr/>
        <a:lstStyle/>
        <a:p>
          <a:endParaRPr lang="fi-FI"/>
        </a:p>
      </dgm:t>
    </dgm:pt>
    <dgm:pt modelId="{62CF1747-C199-4DAC-9FDE-E6A97B73896C}" type="sibTrans" cxnId="{911D2E66-F2CC-46F4-A141-7F06411476C3}">
      <dgm:prSet/>
      <dgm:spPr/>
      <dgm:t>
        <a:bodyPr/>
        <a:lstStyle/>
        <a:p>
          <a:endParaRPr lang="fi-FI"/>
        </a:p>
      </dgm:t>
    </dgm:pt>
    <dgm:pt modelId="{78207344-4840-4D82-9B3F-D7F76CAA103F}">
      <dgm:prSet/>
      <dgm:spPr/>
      <dgm:t>
        <a:bodyPr/>
        <a:lstStyle/>
        <a:p>
          <a:r>
            <a:rPr lang="fi-FI" b="1"/>
            <a:t>Ilman kansainvälistä sääntelyä ”kilpailu pohjalle” sijoittajansuojassa voi kiihtyä </a:t>
          </a:r>
          <a:endParaRPr lang="fi-FI"/>
        </a:p>
      </dgm:t>
    </dgm:pt>
    <dgm:pt modelId="{C46EC9B3-48B5-405C-BE42-9F9762567C0F}" type="parTrans" cxnId="{6B9DB9DC-8416-49B7-B769-4FB8D0B34439}">
      <dgm:prSet/>
      <dgm:spPr/>
      <dgm:t>
        <a:bodyPr/>
        <a:lstStyle/>
        <a:p>
          <a:endParaRPr lang="fi-FI"/>
        </a:p>
      </dgm:t>
    </dgm:pt>
    <dgm:pt modelId="{3F8F87F2-9F09-447A-8796-31DDC2AAF22D}" type="sibTrans" cxnId="{6B9DB9DC-8416-49B7-B769-4FB8D0B34439}">
      <dgm:prSet/>
      <dgm:spPr/>
      <dgm:t>
        <a:bodyPr/>
        <a:lstStyle/>
        <a:p>
          <a:endParaRPr lang="fi-FI"/>
        </a:p>
      </dgm:t>
    </dgm:pt>
    <dgm:pt modelId="{FB142C08-4079-4BC1-AD21-9EF25BAA2BC2}">
      <dgm:prSet/>
      <dgm:spPr/>
      <dgm:t>
        <a:bodyPr/>
        <a:lstStyle/>
        <a:p>
          <a:r>
            <a:rPr lang="fi-FI" b="1"/>
            <a:t>Globaalistuminen ja siitä johtuva toimijoiden kuten välittäjien keskittyminen voi lisätä intressikonflikteja </a:t>
          </a:r>
          <a:endParaRPr lang="fi-FI"/>
        </a:p>
      </dgm:t>
    </dgm:pt>
    <dgm:pt modelId="{70E394C6-F2E0-4575-874D-5891BD94AFBD}" type="parTrans" cxnId="{5F7A8B3A-B775-47CC-8210-B37841BCD330}">
      <dgm:prSet/>
      <dgm:spPr/>
      <dgm:t>
        <a:bodyPr/>
        <a:lstStyle/>
        <a:p>
          <a:endParaRPr lang="fi-FI"/>
        </a:p>
      </dgm:t>
    </dgm:pt>
    <dgm:pt modelId="{35F61A06-B887-455A-BE51-64E113E179BD}" type="sibTrans" cxnId="{5F7A8B3A-B775-47CC-8210-B37841BCD330}">
      <dgm:prSet/>
      <dgm:spPr/>
      <dgm:t>
        <a:bodyPr/>
        <a:lstStyle/>
        <a:p>
          <a:endParaRPr lang="fi-FI"/>
        </a:p>
      </dgm:t>
    </dgm:pt>
    <dgm:pt modelId="{31F688FB-8F25-46D3-BBAF-1C9E58530E3E}">
      <dgm:prSet/>
      <dgm:spPr/>
      <dgm:t>
        <a:bodyPr/>
        <a:lstStyle/>
        <a:p>
          <a:r>
            <a:rPr lang="fi-FI"/>
            <a:t>Avoimuus ja hyvien käytänteiden sääntely (codes of conduct) </a:t>
          </a:r>
        </a:p>
      </dgm:t>
    </dgm:pt>
    <dgm:pt modelId="{BF720346-0CDF-4C85-8482-332E802BB37F}" type="parTrans" cxnId="{302D32EA-44B1-4AC0-BC6B-F1BB72CFEF06}">
      <dgm:prSet/>
      <dgm:spPr/>
      <dgm:t>
        <a:bodyPr/>
        <a:lstStyle/>
        <a:p>
          <a:endParaRPr lang="fi-FI"/>
        </a:p>
      </dgm:t>
    </dgm:pt>
    <dgm:pt modelId="{73087009-D807-40F6-B10A-7C69F8B9936A}" type="sibTrans" cxnId="{302D32EA-44B1-4AC0-BC6B-F1BB72CFEF06}">
      <dgm:prSet/>
      <dgm:spPr/>
      <dgm:t>
        <a:bodyPr/>
        <a:lstStyle/>
        <a:p>
          <a:endParaRPr lang="fi-FI"/>
        </a:p>
      </dgm:t>
    </dgm:pt>
    <dgm:pt modelId="{03BE5091-B255-432D-9B94-69F656B587E2}">
      <dgm:prSet/>
      <dgm:spPr/>
      <dgm:t>
        <a:bodyPr/>
        <a:lstStyle/>
        <a:p>
          <a:r>
            <a:rPr lang="fi-FI"/>
            <a:t>Kilpailuoikeus </a:t>
          </a:r>
        </a:p>
      </dgm:t>
    </dgm:pt>
    <dgm:pt modelId="{6E271AD2-D3D7-4146-93AB-46FE00374748}" type="parTrans" cxnId="{6D315B3F-F2B9-41F3-9456-D71FD46F5D4B}">
      <dgm:prSet/>
      <dgm:spPr/>
      <dgm:t>
        <a:bodyPr/>
        <a:lstStyle/>
        <a:p>
          <a:endParaRPr lang="fi-FI"/>
        </a:p>
      </dgm:t>
    </dgm:pt>
    <dgm:pt modelId="{77AC4C1B-69AE-4375-B64D-26BC6C89865F}" type="sibTrans" cxnId="{6D315B3F-F2B9-41F3-9456-D71FD46F5D4B}">
      <dgm:prSet/>
      <dgm:spPr/>
      <dgm:t>
        <a:bodyPr/>
        <a:lstStyle/>
        <a:p>
          <a:endParaRPr lang="fi-FI"/>
        </a:p>
      </dgm:t>
    </dgm:pt>
    <dgm:pt modelId="{E392C0F8-A2F1-4FF6-BC43-9DC7CFDE8680}" type="pres">
      <dgm:prSet presAssocID="{4F082CE7-9E33-4CFA-81F5-2FE9B1A27F6C}" presName="vert0" presStyleCnt="0">
        <dgm:presLayoutVars>
          <dgm:dir/>
          <dgm:animOne val="branch"/>
          <dgm:animLvl val="lvl"/>
        </dgm:presLayoutVars>
      </dgm:prSet>
      <dgm:spPr/>
    </dgm:pt>
    <dgm:pt modelId="{A332E669-DDA1-4F49-B38A-4DA56538B307}" type="pres">
      <dgm:prSet presAssocID="{748436E7-E961-4FF7-9E78-BF70047C2B81}" presName="thickLine" presStyleLbl="alignNode1" presStyleIdx="0" presStyleCnt="5"/>
      <dgm:spPr/>
    </dgm:pt>
    <dgm:pt modelId="{AE56A7F4-7DFF-4260-94EE-40E050AC51AA}" type="pres">
      <dgm:prSet presAssocID="{748436E7-E961-4FF7-9E78-BF70047C2B81}" presName="horz1" presStyleCnt="0"/>
      <dgm:spPr/>
    </dgm:pt>
    <dgm:pt modelId="{641789D2-92E7-4079-9102-4DACE0C119AC}" type="pres">
      <dgm:prSet presAssocID="{748436E7-E961-4FF7-9E78-BF70047C2B81}" presName="tx1" presStyleLbl="revTx" presStyleIdx="0" presStyleCnt="9"/>
      <dgm:spPr/>
    </dgm:pt>
    <dgm:pt modelId="{7674F912-E9D1-4314-981B-C17F44422AAD}" type="pres">
      <dgm:prSet presAssocID="{748436E7-E961-4FF7-9E78-BF70047C2B81}" presName="vert1" presStyleCnt="0"/>
      <dgm:spPr/>
    </dgm:pt>
    <dgm:pt modelId="{8EA161F4-E177-45D4-91CC-D471DD047126}" type="pres">
      <dgm:prSet presAssocID="{ECA305B6-E144-406D-A49E-9102C2901D47}" presName="vertSpace2a" presStyleCnt="0"/>
      <dgm:spPr/>
    </dgm:pt>
    <dgm:pt modelId="{CDB1E0CF-8472-4721-A1A6-2F9AEFBD2494}" type="pres">
      <dgm:prSet presAssocID="{ECA305B6-E144-406D-A49E-9102C2901D47}" presName="horz2" presStyleCnt="0"/>
      <dgm:spPr/>
    </dgm:pt>
    <dgm:pt modelId="{B1D45881-3652-4CDD-BDF0-5BDF98C0C21F}" type="pres">
      <dgm:prSet presAssocID="{ECA305B6-E144-406D-A49E-9102C2901D47}" presName="horzSpace2" presStyleCnt="0"/>
      <dgm:spPr/>
    </dgm:pt>
    <dgm:pt modelId="{6B8F9383-7E2B-44D3-99DD-9E1A393797A4}" type="pres">
      <dgm:prSet presAssocID="{ECA305B6-E144-406D-A49E-9102C2901D47}" presName="tx2" presStyleLbl="revTx" presStyleIdx="1" presStyleCnt="9"/>
      <dgm:spPr/>
    </dgm:pt>
    <dgm:pt modelId="{C3654E61-F574-4429-B589-65BCA3E1785D}" type="pres">
      <dgm:prSet presAssocID="{ECA305B6-E144-406D-A49E-9102C2901D47}" presName="vert2" presStyleCnt="0"/>
      <dgm:spPr/>
    </dgm:pt>
    <dgm:pt modelId="{6E9D6E51-6D44-4E9C-949B-513875C294D2}" type="pres">
      <dgm:prSet presAssocID="{ECA305B6-E144-406D-A49E-9102C2901D47}" presName="thinLine2b" presStyleLbl="callout" presStyleIdx="0" presStyleCnt="4"/>
      <dgm:spPr/>
    </dgm:pt>
    <dgm:pt modelId="{C5B14864-F1C2-4E20-AD90-34DC87C3194D}" type="pres">
      <dgm:prSet presAssocID="{ECA305B6-E144-406D-A49E-9102C2901D47}" presName="vertSpace2b" presStyleCnt="0"/>
      <dgm:spPr/>
    </dgm:pt>
    <dgm:pt modelId="{1BB8242F-8D02-454D-9579-569E2495A5E3}" type="pres">
      <dgm:prSet presAssocID="{CA8E1B40-7A38-4D4C-925B-86ADEE618701}" presName="thickLine" presStyleLbl="alignNode1" presStyleIdx="1" presStyleCnt="5"/>
      <dgm:spPr/>
    </dgm:pt>
    <dgm:pt modelId="{6F23F949-A136-463C-ADE8-470432BE317F}" type="pres">
      <dgm:prSet presAssocID="{CA8E1B40-7A38-4D4C-925B-86ADEE618701}" presName="horz1" presStyleCnt="0"/>
      <dgm:spPr/>
    </dgm:pt>
    <dgm:pt modelId="{98484640-D571-4DEF-B82B-64EF0165CC7F}" type="pres">
      <dgm:prSet presAssocID="{CA8E1B40-7A38-4D4C-925B-86ADEE618701}" presName="tx1" presStyleLbl="revTx" presStyleIdx="2" presStyleCnt="9"/>
      <dgm:spPr/>
    </dgm:pt>
    <dgm:pt modelId="{CC74E036-D50C-429C-B4F6-634987BE2A56}" type="pres">
      <dgm:prSet presAssocID="{CA8E1B40-7A38-4D4C-925B-86ADEE618701}" presName="vert1" presStyleCnt="0"/>
      <dgm:spPr/>
    </dgm:pt>
    <dgm:pt modelId="{01EDC952-45F4-456B-BA32-8FA324D710C6}" type="pres">
      <dgm:prSet presAssocID="{A98F7FC0-5F25-4CBF-8509-C537541953BA}" presName="vertSpace2a" presStyleCnt="0"/>
      <dgm:spPr/>
    </dgm:pt>
    <dgm:pt modelId="{C2115FC7-E9D6-4FF7-AD33-188F8D11AD11}" type="pres">
      <dgm:prSet presAssocID="{A98F7FC0-5F25-4CBF-8509-C537541953BA}" presName="horz2" presStyleCnt="0"/>
      <dgm:spPr/>
    </dgm:pt>
    <dgm:pt modelId="{A62A4724-6B06-4CF1-BB8F-B1C5E2E5BF87}" type="pres">
      <dgm:prSet presAssocID="{A98F7FC0-5F25-4CBF-8509-C537541953BA}" presName="horzSpace2" presStyleCnt="0"/>
      <dgm:spPr/>
    </dgm:pt>
    <dgm:pt modelId="{EE7D5AAD-9C5F-4B15-8715-CFD5BFEA5A64}" type="pres">
      <dgm:prSet presAssocID="{A98F7FC0-5F25-4CBF-8509-C537541953BA}" presName="tx2" presStyleLbl="revTx" presStyleIdx="3" presStyleCnt="9"/>
      <dgm:spPr/>
    </dgm:pt>
    <dgm:pt modelId="{4E9B6464-7386-4315-9009-B7B7720DF305}" type="pres">
      <dgm:prSet presAssocID="{A98F7FC0-5F25-4CBF-8509-C537541953BA}" presName="vert2" presStyleCnt="0"/>
      <dgm:spPr/>
    </dgm:pt>
    <dgm:pt modelId="{15D8BF43-B506-4A55-8796-B911D7396B07}" type="pres">
      <dgm:prSet presAssocID="{A98F7FC0-5F25-4CBF-8509-C537541953BA}" presName="thinLine2b" presStyleLbl="callout" presStyleIdx="1" presStyleCnt="4"/>
      <dgm:spPr/>
    </dgm:pt>
    <dgm:pt modelId="{7D0BA662-12DC-4540-B78C-842BA291FD51}" type="pres">
      <dgm:prSet presAssocID="{A98F7FC0-5F25-4CBF-8509-C537541953BA}" presName="vertSpace2b" presStyleCnt="0"/>
      <dgm:spPr/>
    </dgm:pt>
    <dgm:pt modelId="{CE03662E-5008-4C3C-96BE-80B39B4A8815}" type="pres">
      <dgm:prSet presAssocID="{2D5C9323-2142-4C46-8A49-33E856169121}" presName="thickLine" presStyleLbl="alignNode1" presStyleIdx="2" presStyleCnt="5"/>
      <dgm:spPr/>
    </dgm:pt>
    <dgm:pt modelId="{AA76A8F7-A172-43B0-92DE-ADC076D7ACD6}" type="pres">
      <dgm:prSet presAssocID="{2D5C9323-2142-4C46-8A49-33E856169121}" presName="horz1" presStyleCnt="0"/>
      <dgm:spPr/>
    </dgm:pt>
    <dgm:pt modelId="{51354BE3-1170-4719-BE92-671CF49D28DE}" type="pres">
      <dgm:prSet presAssocID="{2D5C9323-2142-4C46-8A49-33E856169121}" presName="tx1" presStyleLbl="revTx" presStyleIdx="4" presStyleCnt="9"/>
      <dgm:spPr/>
    </dgm:pt>
    <dgm:pt modelId="{C6C6D5FC-553C-4154-94F4-F4CA4BF80A51}" type="pres">
      <dgm:prSet presAssocID="{2D5C9323-2142-4C46-8A49-33E856169121}" presName="vert1" presStyleCnt="0"/>
      <dgm:spPr/>
    </dgm:pt>
    <dgm:pt modelId="{77C5BD9F-595D-4000-9289-DB4CA2B5F537}" type="pres">
      <dgm:prSet presAssocID="{78207344-4840-4D82-9B3F-D7F76CAA103F}" presName="thickLine" presStyleLbl="alignNode1" presStyleIdx="3" presStyleCnt="5"/>
      <dgm:spPr/>
    </dgm:pt>
    <dgm:pt modelId="{0A8C0BE8-59BB-4292-9494-8692B443E83E}" type="pres">
      <dgm:prSet presAssocID="{78207344-4840-4D82-9B3F-D7F76CAA103F}" presName="horz1" presStyleCnt="0"/>
      <dgm:spPr/>
    </dgm:pt>
    <dgm:pt modelId="{7066BCDF-E394-4BD6-AB93-B3894644EA71}" type="pres">
      <dgm:prSet presAssocID="{78207344-4840-4D82-9B3F-D7F76CAA103F}" presName="tx1" presStyleLbl="revTx" presStyleIdx="5" presStyleCnt="9"/>
      <dgm:spPr/>
    </dgm:pt>
    <dgm:pt modelId="{009DAA30-5425-42C4-9F7D-8FCEE10A81C1}" type="pres">
      <dgm:prSet presAssocID="{78207344-4840-4D82-9B3F-D7F76CAA103F}" presName="vert1" presStyleCnt="0"/>
      <dgm:spPr/>
    </dgm:pt>
    <dgm:pt modelId="{91D7C69F-DA9E-4595-8EE5-EE9D970EBAF4}" type="pres">
      <dgm:prSet presAssocID="{FB142C08-4079-4BC1-AD21-9EF25BAA2BC2}" presName="thickLine" presStyleLbl="alignNode1" presStyleIdx="4" presStyleCnt="5"/>
      <dgm:spPr/>
    </dgm:pt>
    <dgm:pt modelId="{964278D9-A2B3-4E36-9CCF-E0FF7832C538}" type="pres">
      <dgm:prSet presAssocID="{FB142C08-4079-4BC1-AD21-9EF25BAA2BC2}" presName="horz1" presStyleCnt="0"/>
      <dgm:spPr/>
    </dgm:pt>
    <dgm:pt modelId="{6EC3FD7C-8441-4B32-BC5E-2EB7E01C2BE3}" type="pres">
      <dgm:prSet presAssocID="{FB142C08-4079-4BC1-AD21-9EF25BAA2BC2}" presName="tx1" presStyleLbl="revTx" presStyleIdx="6" presStyleCnt="9"/>
      <dgm:spPr/>
    </dgm:pt>
    <dgm:pt modelId="{7D413440-44FF-408A-B29E-A46275469CEA}" type="pres">
      <dgm:prSet presAssocID="{FB142C08-4079-4BC1-AD21-9EF25BAA2BC2}" presName="vert1" presStyleCnt="0"/>
      <dgm:spPr/>
    </dgm:pt>
    <dgm:pt modelId="{0675F71C-F168-4B1D-9E7D-1C244B32FD26}" type="pres">
      <dgm:prSet presAssocID="{31F688FB-8F25-46D3-BBAF-1C9E58530E3E}" presName="vertSpace2a" presStyleCnt="0"/>
      <dgm:spPr/>
    </dgm:pt>
    <dgm:pt modelId="{B7D0B7F8-2D74-4095-9661-B05D63D0C57A}" type="pres">
      <dgm:prSet presAssocID="{31F688FB-8F25-46D3-BBAF-1C9E58530E3E}" presName="horz2" presStyleCnt="0"/>
      <dgm:spPr/>
    </dgm:pt>
    <dgm:pt modelId="{DB330679-23FA-4DDA-BBE6-2E1502442BFE}" type="pres">
      <dgm:prSet presAssocID="{31F688FB-8F25-46D3-BBAF-1C9E58530E3E}" presName="horzSpace2" presStyleCnt="0"/>
      <dgm:spPr/>
    </dgm:pt>
    <dgm:pt modelId="{EE346400-9719-4BCE-9EF4-ED79DD1ECE39}" type="pres">
      <dgm:prSet presAssocID="{31F688FB-8F25-46D3-BBAF-1C9E58530E3E}" presName="tx2" presStyleLbl="revTx" presStyleIdx="7" presStyleCnt="9"/>
      <dgm:spPr/>
    </dgm:pt>
    <dgm:pt modelId="{274C68A7-F34B-42B3-89EF-F5D0B54EF5A7}" type="pres">
      <dgm:prSet presAssocID="{31F688FB-8F25-46D3-BBAF-1C9E58530E3E}" presName="vert2" presStyleCnt="0"/>
      <dgm:spPr/>
    </dgm:pt>
    <dgm:pt modelId="{049FBCA4-7D6F-4154-9DA7-9BD87F26168C}" type="pres">
      <dgm:prSet presAssocID="{31F688FB-8F25-46D3-BBAF-1C9E58530E3E}" presName="thinLine2b" presStyleLbl="callout" presStyleIdx="2" presStyleCnt="4"/>
      <dgm:spPr/>
    </dgm:pt>
    <dgm:pt modelId="{C4E757D3-D77F-43F6-99A6-BFFA61849B92}" type="pres">
      <dgm:prSet presAssocID="{31F688FB-8F25-46D3-BBAF-1C9E58530E3E}" presName="vertSpace2b" presStyleCnt="0"/>
      <dgm:spPr/>
    </dgm:pt>
    <dgm:pt modelId="{29575458-345D-4FD5-8297-97F014362134}" type="pres">
      <dgm:prSet presAssocID="{03BE5091-B255-432D-9B94-69F656B587E2}" presName="horz2" presStyleCnt="0"/>
      <dgm:spPr/>
    </dgm:pt>
    <dgm:pt modelId="{20C1AF5F-5B69-4AE0-A234-A9C9FA2C12FB}" type="pres">
      <dgm:prSet presAssocID="{03BE5091-B255-432D-9B94-69F656B587E2}" presName="horzSpace2" presStyleCnt="0"/>
      <dgm:spPr/>
    </dgm:pt>
    <dgm:pt modelId="{162AE29F-721F-455B-9E23-79844CEF202E}" type="pres">
      <dgm:prSet presAssocID="{03BE5091-B255-432D-9B94-69F656B587E2}" presName="tx2" presStyleLbl="revTx" presStyleIdx="8" presStyleCnt="9"/>
      <dgm:spPr/>
    </dgm:pt>
    <dgm:pt modelId="{02EE4990-2D4E-46BF-9E55-06106876DDEC}" type="pres">
      <dgm:prSet presAssocID="{03BE5091-B255-432D-9B94-69F656B587E2}" presName="vert2" presStyleCnt="0"/>
      <dgm:spPr/>
    </dgm:pt>
    <dgm:pt modelId="{6125340F-524D-4D11-8E85-897828E65C49}" type="pres">
      <dgm:prSet presAssocID="{03BE5091-B255-432D-9B94-69F656B587E2}" presName="thinLine2b" presStyleLbl="callout" presStyleIdx="3" presStyleCnt="4"/>
      <dgm:spPr/>
    </dgm:pt>
    <dgm:pt modelId="{D7BD310F-BA91-44C3-88F2-48DA2A40D5C4}" type="pres">
      <dgm:prSet presAssocID="{03BE5091-B255-432D-9B94-69F656B587E2}" presName="vertSpace2b" presStyleCnt="0"/>
      <dgm:spPr/>
    </dgm:pt>
  </dgm:ptLst>
  <dgm:cxnLst>
    <dgm:cxn modelId="{FC3A7F1B-6C31-4226-B429-72CDFE299390}" type="presOf" srcId="{CA8E1B40-7A38-4D4C-925B-86ADEE618701}" destId="{98484640-D571-4DEF-B82B-64EF0165CC7F}" srcOrd="0" destOrd="0" presId="urn:microsoft.com/office/officeart/2008/layout/LinedList"/>
    <dgm:cxn modelId="{75E80227-526C-4D90-8DC4-4D317DB77277}" type="presOf" srcId="{ECA305B6-E144-406D-A49E-9102C2901D47}" destId="{6B8F9383-7E2B-44D3-99DD-9E1A393797A4}" srcOrd="0" destOrd="0" presId="urn:microsoft.com/office/officeart/2008/layout/LinedList"/>
    <dgm:cxn modelId="{FED9413A-206A-4C41-9B9B-9BCC3E452771}" type="presOf" srcId="{4F082CE7-9E33-4CFA-81F5-2FE9B1A27F6C}" destId="{E392C0F8-A2F1-4FF6-BC43-9DC7CFDE8680}" srcOrd="0" destOrd="0" presId="urn:microsoft.com/office/officeart/2008/layout/LinedList"/>
    <dgm:cxn modelId="{5F7A8B3A-B775-47CC-8210-B37841BCD330}" srcId="{4F082CE7-9E33-4CFA-81F5-2FE9B1A27F6C}" destId="{FB142C08-4079-4BC1-AD21-9EF25BAA2BC2}" srcOrd="4" destOrd="0" parTransId="{70E394C6-F2E0-4575-874D-5891BD94AFBD}" sibTransId="{35F61A06-B887-455A-BE51-64E113E179BD}"/>
    <dgm:cxn modelId="{6D315B3F-F2B9-41F3-9456-D71FD46F5D4B}" srcId="{FB142C08-4079-4BC1-AD21-9EF25BAA2BC2}" destId="{03BE5091-B255-432D-9B94-69F656B587E2}" srcOrd="1" destOrd="0" parTransId="{6E271AD2-D3D7-4146-93AB-46FE00374748}" sibTransId="{77AC4C1B-69AE-4375-B64D-26BC6C89865F}"/>
    <dgm:cxn modelId="{911D2E66-F2CC-46F4-A141-7F06411476C3}" srcId="{4F082CE7-9E33-4CFA-81F5-2FE9B1A27F6C}" destId="{2D5C9323-2142-4C46-8A49-33E856169121}" srcOrd="2" destOrd="0" parTransId="{649B9557-676A-40D6-BFCA-48E9146A8D0A}" sibTransId="{62CF1747-C199-4DAC-9FDE-E6A97B73896C}"/>
    <dgm:cxn modelId="{F8A45E68-D87B-4379-9DF7-26EC21B43144}" srcId="{748436E7-E961-4FF7-9E78-BF70047C2B81}" destId="{ECA305B6-E144-406D-A49E-9102C2901D47}" srcOrd="0" destOrd="0" parTransId="{331EE749-8D7B-4D69-8524-F2BAC1A3688B}" sibTransId="{A912518E-2087-4B4E-BDE6-291C49C24422}"/>
    <dgm:cxn modelId="{28049373-B24A-4E8A-B139-1E8A64745094}" type="presOf" srcId="{31F688FB-8F25-46D3-BBAF-1C9E58530E3E}" destId="{EE346400-9719-4BCE-9EF4-ED79DD1ECE39}" srcOrd="0" destOrd="0" presId="urn:microsoft.com/office/officeart/2008/layout/LinedList"/>
    <dgm:cxn modelId="{0920C982-DB38-417B-9B52-EB2994960401}" type="presOf" srcId="{03BE5091-B255-432D-9B94-69F656B587E2}" destId="{162AE29F-721F-455B-9E23-79844CEF202E}" srcOrd="0" destOrd="0" presId="urn:microsoft.com/office/officeart/2008/layout/LinedList"/>
    <dgm:cxn modelId="{B8B1B899-1C83-422B-839B-733F0FCD1C10}" srcId="{4F082CE7-9E33-4CFA-81F5-2FE9B1A27F6C}" destId="{748436E7-E961-4FF7-9E78-BF70047C2B81}" srcOrd="0" destOrd="0" parTransId="{A7B47726-0FD9-4A10-8D83-B010CE0FC984}" sibTransId="{074B9754-46C4-4048-A0D4-43BFE960FD9A}"/>
    <dgm:cxn modelId="{4A47E6A3-90F6-4DEF-A6DD-2622DC2FECC8}" type="presOf" srcId="{A98F7FC0-5F25-4CBF-8509-C537541953BA}" destId="{EE7D5AAD-9C5F-4B15-8715-CFD5BFEA5A64}" srcOrd="0" destOrd="0" presId="urn:microsoft.com/office/officeart/2008/layout/LinedList"/>
    <dgm:cxn modelId="{53DF65A7-9E4F-45B6-A39E-0F64DC09ADB2}" srcId="{CA8E1B40-7A38-4D4C-925B-86ADEE618701}" destId="{A98F7FC0-5F25-4CBF-8509-C537541953BA}" srcOrd="0" destOrd="0" parTransId="{AD62208B-90C3-472A-A358-37E1EC2E91B5}" sibTransId="{BDAAD4F8-E928-4C05-BA0A-D1FF5F4D675F}"/>
    <dgm:cxn modelId="{2801DDAD-DA8E-4A2A-BC6A-2D8F0AC78851}" type="presOf" srcId="{2D5C9323-2142-4C46-8A49-33E856169121}" destId="{51354BE3-1170-4719-BE92-671CF49D28DE}" srcOrd="0" destOrd="0" presId="urn:microsoft.com/office/officeart/2008/layout/LinedList"/>
    <dgm:cxn modelId="{673A1BB9-2901-4EB9-9FEB-03B411CEBA5A}" type="presOf" srcId="{FB142C08-4079-4BC1-AD21-9EF25BAA2BC2}" destId="{6EC3FD7C-8441-4B32-BC5E-2EB7E01C2BE3}" srcOrd="0" destOrd="0" presId="urn:microsoft.com/office/officeart/2008/layout/LinedList"/>
    <dgm:cxn modelId="{8DA5A2C9-7EFF-4B89-824D-8AF3341056E5}" type="presOf" srcId="{78207344-4840-4D82-9B3F-D7F76CAA103F}" destId="{7066BCDF-E394-4BD6-AB93-B3894644EA71}" srcOrd="0" destOrd="0" presId="urn:microsoft.com/office/officeart/2008/layout/LinedList"/>
    <dgm:cxn modelId="{6B9DB9DC-8416-49B7-B769-4FB8D0B34439}" srcId="{4F082CE7-9E33-4CFA-81F5-2FE9B1A27F6C}" destId="{78207344-4840-4D82-9B3F-D7F76CAA103F}" srcOrd="3" destOrd="0" parTransId="{C46EC9B3-48B5-405C-BE42-9F9762567C0F}" sibTransId="{3F8F87F2-9F09-447A-8796-31DDC2AAF22D}"/>
    <dgm:cxn modelId="{E488C1DD-1536-4CBA-9597-D744F34F24F1}" srcId="{4F082CE7-9E33-4CFA-81F5-2FE9B1A27F6C}" destId="{CA8E1B40-7A38-4D4C-925B-86ADEE618701}" srcOrd="1" destOrd="0" parTransId="{C3C95C7F-5F5F-4D9D-B9EB-8A4F1B49F4D5}" sibTransId="{77B62A7A-61F5-4BB8-9CDA-56E609F2B4DF}"/>
    <dgm:cxn modelId="{302D32EA-44B1-4AC0-BC6B-F1BB72CFEF06}" srcId="{FB142C08-4079-4BC1-AD21-9EF25BAA2BC2}" destId="{31F688FB-8F25-46D3-BBAF-1C9E58530E3E}" srcOrd="0" destOrd="0" parTransId="{BF720346-0CDF-4C85-8482-332E802BB37F}" sibTransId="{73087009-D807-40F6-B10A-7C69F8B9936A}"/>
    <dgm:cxn modelId="{673919F9-C878-4294-B6AF-2E7767D67C2D}" type="presOf" srcId="{748436E7-E961-4FF7-9E78-BF70047C2B81}" destId="{641789D2-92E7-4079-9102-4DACE0C119AC}" srcOrd="0" destOrd="0" presId="urn:microsoft.com/office/officeart/2008/layout/LinedList"/>
    <dgm:cxn modelId="{CCE2FC7A-E39B-4A18-9182-6702485D33DB}" type="presParOf" srcId="{E392C0F8-A2F1-4FF6-BC43-9DC7CFDE8680}" destId="{A332E669-DDA1-4F49-B38A-4DA56538B307}" srcOrd="0" destOrd="0" presId="urn:microsoft.com/office/officeart/2008/layout/LinedList"/>
    <dgm:cxn modelId="{CC615565-21AC-499F-9033-91BA3F5B5363}" type="presParOf" srcId="{E392C0F8-A2F1-4FF6-BC43-9DC7CFDE8680}" destId="{AE56A7F4-7DFF-4260-94EE-40E050AC51AA}" srcOrd="1" destOrd="0" presId="urn:microsoft.com/office/officeart/2008/layout/LinedList"/>
    <dgm:cxn modelId="{21459E85-5364-4C83-9645-AF77B72ACE93}" type="presParOf" srcId="{AE56A7F4-7DFF-4260-94EE-40E050AC51AA}" destId="{641789D2-92E7-4079-9102-4DACE0C119AC}" srcOrd="0" destOrd="0" presId="urn:microsoft.com/office/officeart/2008/layout/LinedList"/>
    <dgm:cxn modelId="{9F24BE28-7EFA-4C63-BEC6-10BCAECDCAC7}" type="presParOf" srcId="{AE56A7F4-7DFF-4260-94EE-40E050AC51AA}" destId="{7674F912-E9D1-4314-981B-C17F44422AAD}" srcOrd="1" destOrd="0" presId="urn:microsoft.com/office/officeart/2008/layout/LinedList"/>
    <dgm:cxn modelId="{E31998EB-7A08-4A80-8638-98FE996255C4}" type="presParOf" srcId="{7674F912-E9D1-4314-981B-C17F44422AAD}" destId="{8EA161F4-E177-45D4-91CC-D471DD047126}" srcOrd="0" destOrd="0" presId="urn:microsoft.com/office/officeart/2008/layout/LinedList"/>
    <dgm:cxn modelId="{47118648-3BA5-4028-9977-0907172792B8}" type="presParOf" srcId="{7674F912-E9D1-4314-981B-C17F44422AAD}" destId="{CDB1E0CF-8472-4721-A1A6-2F9AEFBD2494}" srcOrd="1" destOrd="0" presId="urn:microsoft.com/office/officeart/2008/layout/LinedList"/>
    <dgm:cxn modelId="{85F5512E-7F5D-4B42-A3DC-F443DA6C6ABA}" type="presParOf" srcId="{CDB1E0CF-8472-4721-A1A6-2F9AEFBD2494}" destId="{B1D45881-3652-4CDD-BDF0-5BDF98C0C21F}" srcOrd="0" destOrd="0" presId="urn:microsoft.com/office/officeart/2008/layout/LinedList"/>
    <dgm:cxn modelId="{B8DF70D8-5CE1-471F-B4DC-BECF9CDA23E7}" type="presParOf" srcId="{CDB1E0CF-8472-4721-A1A6-2F9AEFBD2494}" destId="{6B8F9383-7E2B-44D3-99DD-9E1A393797A4}" srcOrd="1" destOrd="0" presId="urn:microsoft.com/office/officeart/2008/layout/LinedList"/>
    <dgm:cxn modelId="{7CF4FE32-42FB-421C-BD74-6800C4B20B5C}" type="presParOf" srcId="{CDB1E0CF-8472-4721-A1A6-2F9AEFBD2494}" destId="{C3654E61-F574-4429-B589-65BCA3E1785D}" srcOrd="2" destOrd="0" presId="urn:microsoft.com/office/officeart/2008/layout/LinedList"/>
    <dgm:cxn modelId="{6C5B7201-52B9-4469-804D-E1B6027DE2FA}" type="presParOf" srcId="{7674F912-E9D1-4314-981B-C17F44422AAD}" destId="{6E9D6E51-6D44-4E9C-949B-513875C294D2}" srcOrd="2" destOrd="0" presId="urn:microsoft.com/office/officeart/2008/layout/LinedList"/>
    <dgm:cxn modelId="{D74204D3-46FC-47AE-B77D-8D3D508258BE}" type="presParOf" srcId="{7674F912-E9D1-4314-981B-C17F44422AAD}" destId="{C5B14864-F1C2-4E20-AD90-34DC87C3194D}" srcOrd="3" destOrd="0" presId="urn:microsoft.com/office/officeart/2008/layout/LinedList"/>
    <dgm:cxn modelId="{178FA025-1311-46C2-87F4-4B563FF34DC5}" type="presParOf" srcId="{E392C0F8-A2F1-4FF6-BC43-9DC7CFDE8680}" destId="{1BB8242F-8D02-454D-9579-569E2495A5E3}" srcOrd="2" destOrd="0" presId="urn:microsoft.com/office/officeart/2008/layout/LinedList"/>
    <dgm:cxn modelId="{E7897E06-2C76-47AA-A297-279E3511B164}" type="presParOf" srcId="{E392C0F8-A2F1-4FF6-BC43-9DC7CFDE8680}" destId="{6F23F949-A136-463C-ADE8-470432BE317F}" srcOrd="3" destOrd="0" presId="urn:microsoft.com/office/officeart/2008/layout/LinedList"/>
    <dgm:cxn modelId="{530338C7-1612-43A8-B62C-ECE78789FB57}" type="presParOf" srcId="{6F23F949-A136-463C-ADE8-470432BE317F}" destId="{98484640-D571-4DEF-B82B-64EF0165CC7F}" srcOrd="0" destOrd="0" presId="urn:microsoft.com/office/officeart/2008/layout/LinedList"/>
    <dgm:cxn modelId="{DFBBAD64-806B-4F1F-9D80-98F23CCF6C0B}" type="presParOf" srcId="{6F23F949-A136-463C-ADE8-470432BE317F}" destId="{CC74E036-D50C-429C-B4F6-634987BE2A56}" srcOrd="1" destOrd="0" presId="urn:microsoft.com/office/officeart/2008/layout/LinedList"/>
    <dgm:cxn modelId="{4A8A2B11-A7D7-41DE-A1AA-84CAEC3045F9}" type="presParOf" srcId="{CC74E036-D50C-429C-B4F6-634987BE2A56}" destId="{01EDC952-45F4-456B-BA32-8FA324D710C6}" srcOrd="0" destOrd="0" presId="urn:microsoft.com/office/officeart/2008/layout/LinedList"/>
    <dgm:cxn modelId="{854BC78A-BCDE-4A60-913B-070A65FACBA7}" type="presParOf" srcId="{CC74E036-D50C-429C-B4F6-634987BE2A56}" destId="{C2115FC7-E9D6-4FF7-AD33-188F8D11AD11}" srcOrd="1" destOrd="0" presId="urn:microsoft.com/office/officeart/2008/layout/LinedList"/>
    <dgm:cxn modelId="{52155E94-4DDF-4C24-8FBB-56E5FC58DCE4}" type="presParOf" srcId="{C2115FC7-E9D6-4FF7-AD33-188F8D11AD11}" destId="{A62A4724-6B06-4CF1-BB8F-B1C5E2E5BF87}" srcOrd="0" destOrd="0" presId="urn:microsoft.com/office/officeart/2008/layout/LinedList"/>
    <dgm:cxn modelId="{F7D97F84-6434-474E-9D55-348F8AD1740F}" type="presParOf" srcId="{C2115FC7-E9D6-4FF7-AD33-188F8D11AD11}" destId="{EE7D5AAD-9C5F-4B15-8715-CFD5BFEA5A64}" srcOrd="1" destOrd="0" presId="urn:microsoft.com/office/officeart/2008/layout/LinedList"/>
    <dgm:cxn modelId="{BF9AA7B3-5490-4534-9E7C-70D547604CAE}" type="presParOf" srcId="{C2115FC7-E9D6-4FF7-AD33-188F8D11AD11}" destId="{4E9B6464-7386-4315-9009-B7B7720DF305}" srcOrd="2" destOrd="0" presId="urn:microsoft.com/office/officeart/2008/layout/LinedList"/>
    <dgm:cxn modelId="{4637B7FF-DAB3-441F-8985-61CC312B4B1D}" type="presParOf" srcId="{CC74E036-D50C-429C-B4F6-634987BE2A56}" destId="{15D8BF43-B506-4A55-8796-B911D7396B07}" srcOrd="2" destOrd="0" presId="urn:microsoft.com/office/officeart/2008/layout/LinedList"/>
    <dgm:cxn modelId="{7DD57304-6411-4723-83C4-050BE8BE6951}" type="presParOf" srcId="{CC74E036-D50C-429C-B4F6-634987BE2A56}" destId="{7D0BA662-12DC-4540-B78C-842BA291FD51}" srcOrd="3" destOrd="0" presId="urn:microsoft.com/office/officeart/2008/layout/LinedList"/>
    <dgm:cxn modelId="{10552237-9419-4D82-888A-102B2D5CB646}" type="presParOf" srcId="{E392C0F8-A2F1-4FF6-BC43-9DC7CFDE8680}" destId="{CE03662E-5008-4C3C-96BE-80B39B4A8815}" srcOrd="4" destOrd="0" presId="urn:microsoft.com/office/officeart/2008/layout/LinedList"/>
    <dgm:cxn modelId="{DDDDEF6B-92CC-4F9C-9B17-60C19B2832AA}" type="presParOf" srcId="{E392C0F8-A2F1-4FF6-BC43-9DC7CFDE8680}" destId="{AA76A8F7-A172-43B0-92DE-ADC076D7ACD6}" srcOrd="5" destOrd="0" presId="urn:microsoft.com/office/officeart/2008/layout/LinedList"/>
    <dgm:cxn modelId="{62E68FE0-8DED-4211-9422-FCFCE72EE4DD}" type="presParOf" srcId="{AA76A8F7-A172-43B0-92DE-ADC076D7ACD6}" destId="{51354BE3-1170-4719-BE92-671CF49D28DE}" srcOrd="0" destOrd="0" presId="urn:microsoft.com/office/officeart/2008/layout/LinedList"/>
    <dgm:cxn modelId="{DD6BB1BC-253D-42DA-B549-653AFB51670F}" type="presParOf" srcId="{AA76A8F7-A172-43B0-92DE-ADC076D7ACD6}" destId="{C6C6D5FC-553C-4154-94F4-F4CA4BF80A51}" srcOrd="1" destOrd="0" presId="urn:microsoft.com/office/officeart/2008/layout/LinedList"/>
    <dgm:cxn modelId="{91746D9F-AA8E-4B92-ADBE-4EE237BDCF57}" type="presParOf" srcId="{E392C0F8-A2F1-4FF6-BC43-9DC7CFDE8680}" destId="{77C5BD9F-595D-4000-9289-DB4CA2B5F537}" srcOrd="6" destOrd="0" presId="urn:microsoft.com/office/officeart/2008/layout/LinedList"/>
    <dgm:cxn modelId="{683B3C79-C15A-451C-B89D-647ADE92D118}" type="presParOf" srcId="{E392C0F8-A2F1-4FF6-BC43-9DC7CFDE8680}" destId="{0A8C0BE8-59BB-4292-9494-8692B443E83E}" srcOrd="7" destOrd="0" presId="urn:microsoft.com/office/officeart/2008/layout/LinedList"/>
    <dgm:cxn modelId="{9D972FCE-F97B-48F1-8BCA-ADB5570FBF79}" type="presParOf" srcId="{0A8C0BE8-59BB-4292-9494-8692B443E83E}" destId="{7066BCDF-E394-4BD6-AB93-B3894644EA71}" srcOrd="0" destOrd="0" presId="urn:microsoft.com/office/officeart/2008/layout/LinedList"/>
    <dgm:cxn modelId="{44C91CC0-6438-4D6F-8F93-9929F21D8A2A}" type="presParOf" srcId="{0A8C0BE8-59BB-4292-9494-8692B443E83E}" destId="{009DAA30-5425-42C4-9F7D-8FCEE10A81C1}" srcOrd="1" destOrd="0" presId="urn:microsoft.com/office/officeart/2008/layout/LinedList"/>
    <dgm:cxn modelId="{F0CE3C8B-9198-4016-89D6-49FB03B590D3}" type="presParOf" srcId="{E392C0F8-A2F1-4FF6-BC43-9DC7CFDE8680}" destId="{91D7C69F-DA9E-4595-8EE5-EE9D970EBAF4}" srcOrd="8" destOrd="0" presId="urn:microsoft.com/office/officeart/2008/layout/LinedList"/>
    <dgm:cxn modelId="{3137003F-E65E-4E11-9B92-330336FBB2C6}" type="presParOf" srcId="{E392C0F8-A2F1-4FF6-BC43-9DC7CFDE8680}" destId="{964278D9-A2B3-4E36-9CCF-E0FF7832C538}" srcOrd="9" destOrd="0" presId="urn:microsoft.com/office/officeart/2008/layout/LinedList"/>
    <dgm:cxn modelId="{001C17AE-4428-4651-BA0A-7A6BDD583E65}" type="presParOf" srcId="{964278D9-A2B3-4E36-9CCF-E0FF7832C538}" destId="{6EC3FD7C-8441-4B32-BC5E-2EB7E01C2BE3}" srcOrd="0" destOrd="0" presId="urn:microsoft.com/office/officeart/2008/layout/LinedList"/>
    <dgm:cxn modelId="{8EAB0F30-F374-4F5B-98E5-7C9F2A41DEFE}" type="presParOf" srcId="{964278D9-A2B3-4E36-9CCF-E0FF7832C538}" destId="{7D413440-44FF-408A-B29E-A46275469CEA}" srcOrd="1" destOrd="0" presId="urn:microsoft.com/office/officeart/2008/layout/LinedList"/>
    <dgm:cxn modelId="{521E2017-3298-43AB-9DC6-1C10CADF955F}" type="presParOf" srcId="{7D413440-44FF-408A-B29E-A46275469CEA}" destId="{0675F71C-F168-4B1D-9E7D-1C244B32FD26}" srcOrd="0" destOrd="0" presId="urn:microsoft.com/office/officeart/2008/layout/LinedList"/>
    <dgm:cxn modelId="{49FADD68-67C1-4482-A0BB-100BD4D4B47D}" type="presParOf" srcId="{7D413440-44FF-408A-B29E-A46275469CEA}" destId="{B7D0B7F8-2D74-4095-9661-B05D63D0C57A}" srcOrd="1" destOrd="0" presId="urn:microsoft.com/office/officeart/2008/layout/LinedList"/>
    <dgm:cxn modelId="{77E4A6E3-2BEC-4798-A7DA-6A5B235774EF}" type="presParOf" srcId="{B7D0B7F8-2D74-4095-9661-B05D63D0C57A}" destId="{DB330679-23FA-4DDA-BBE6-2E1502442BFE}" srcOrd="0" destOrd="0" presId="urn:microsoft.com/office/officeart/2008/layout/LinedList"/>
    <dgm:cxn modelId="{8FD8D01D-6C7F-4FBB-97DE-500823EC52A6}" type="presParOf" srcId="{B7D0B7F8-2D74-4095-9661-B05D63D0C57A}" destId="{EE346400-9719-4BCE-9EF4-ED79DD1ECE39}" srcOrd="1" destOrd="0" presId="urn:microsoft.com/office/officeart/2008/layout/LinedList"/>
    <dgm:cxn modelId="{ADD95589-267B-4262-987E-5E1C6E14718F}" type="presParOf" srcId="{B7D0B7F8-2D74-4095-9661-B05D63D0C57A}" destId="{274C68A7-F34B-42B3-89EF-F5D0B54EF5A7}" srcOrd="2" destOrd="0" presId="urn:microsoft.com/office/officeart/2008/layout/LinedList"/>
    <dgm:cxn modelId="{D718AD41-5875-4348-88F2-97A4176AEB48}" type="presParOf" srcId="{7D413440-44FF-408A-B29E-A46275469CEA}" destId="{049FBCA4-7D6F-4154-9DA7-9BD87F26168C}" srcOrd="2" destOrd="0" presId="urn:microsoft.com/office/officeart/2008/layout/LinedList"/>
    <dgm:cxn modelId="{4E194E10-D759-42B1-8CFD-AF8430D6470A}" type="presParOf" srcId="{7D413440-44FF-408A-B29E-A46275469CEA}" destId="{C4E757D3-D77F-43F6-99A6-BFFA61849B92}" srcOrd="3" destOrd="0" presId="urn:microsoft.com/office/officeart/2008/layout/LinedList"/>
    <dgm:cxn modelId="{F8A8F9A3-8B31-467D-9BE1-7968A72D5A68}" type="presParOf" srcId="{7D413440-44FF-408A-B29E-A46275469CEA}" destId="{29575458-345D-4FD5-8297-97F014362134}" srcOrd="4" destOrd="0" presId="urn:microsoft.com/office/officeart/2008/layout/LinedList"/>
    <dgm:cxn modelId="{6340B7FC-6F88-45D0-B51E-F0BA3361C4C1}" type="presParOf" srcId="{29575458-345D-4FD5-8297-97F014362134}" destId="{20C1AF5F-5B69-4AE0-A234-A9C9FA2C12FB}" srcOrd="0" destOrd="0" presId="urn:microsoft.com/office/officeart/2008/layout/LinedList"/>
    <dgm:cxn modelId="{AB970A72-DF89-48A0-AC37-46607AF5CB4F}" type="presParOf" srcId="{29575458-345D-4FD5-8297-97F014362134}" destId="{162AE29F-721F-455B-9E23-79844CEF202E}" srcOrd="1" destOrd="0" presId="urn:microsoft.com/office/officeart/2008/layout/LinedList"/>
    <dgm:cxn modelId="{B7F1E645-F5E4-43C2-BCA3-72AC4AFCBBF6}" type="presParOf" srcId="{29575458-345D-4FD5-8297-97F014362134}" destId="{02EE4990-2D4E-46BF-9E55-06106876DDEC}" srcOrd="2" destOrd="0" presId="urn:microsoft.com/office/officeart/2008/layout/LinedList"/>
    <dgm:cxn modelId="{A24053A3-D046-4BF4-8B91-E70C08E97DC6}" type="presParOf" srcId="{7D413440-44FF-408A-B29E-A46275469CEA}" destId="{6125340F-524D-4D11-8E85-897828E65C49}" srcOrd="5" destOrd="0" presId="urn:microsoft.com/office/officeart/2008/layout/LinedList"/>
    <dgm:cxn modelId="{C99BEAEA-1FCE-4951-BC5E-331CD2C6B732}" type="presParOf" srcId="{7D413440-44FF-408A-B29E-A46275469CEA}" destId="{D7BD310F-BA91-44C3-88F2-48DA2A40D5C4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F546E598-35F3-4518-AE5A-F137857741D9}" type="doc">
      <dgm:prSet loTypeId="urn:microsoft.com/office/officeart/2005/8/layout/hierarchy4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fi-FI"/>
        </a:p>
      </dgm:t>
    </dgm:pt>
    <dgm:pt modelId="{ECB11A45-EBD0-4AE4-9B9F-B7D266E979A6}">
      <dgm:prSet/>
      <dgm:spPr/>
      <dgm:t>
        <a:bodyPr/>
        <a:lstStyle/>
        <a:p>
          <a:r>
            <a:rPr lang="fi-FI" b="1"/>
            <a:t>Sekä sijoittajansuoja että markkinoiden tehokkuus voivat edellyttää </a:t>
          </a:r>
          <a:endParaRPr lang="fi-FI"/>
        </a:p>
      </dgm:t>
    </dgm:pt>
    <dgm:pt modelId="{9F912EEF-B1D1-4CB5-B11E-00342882409D}" type="parTrans" cxnId="{7226E6D8-9D54-411D-9262-5D8A1618E7F6}">
      <dgm:prSet/>
      <dgm:spPr/>
      <dgm:t>
        <a:bodyPr/>
        <a:lstStyle/>
        <a:p>
          <a:endParaRPr lang="fi-FI"/>
        </a:p>
      </dgm:t>
    </dgm:pt>
    <dgm:pt modelId="{48FDE042-4DA9-4CDA-A53E-4EC1A3042022}" type="sibTrans" cxnId="{7226E6D8-9D54-411D-9262-5D8A1618E7F6}">
      <dgm:prSet/>
      <dgm:spPr/>
      <dgm:t>
        <a:bodyPr/>
        <a:lstStyle/>
        <a:p>
          <a:endParaRPr lang="fi-FI"/>
        </a:p>
      </dgm:t>
    </dgm:pt>
    <dgm:pt modelId="{08C50400-EC32-47F3-83BF-9705195EFDDE}">
      <dgm:prSet/>
      <dgm:spPr/>
      <dgm:t>
        <a:bodyPr/>
        <a:lstStyle/>
        <a:p>
          <a:r>
            <a:rPr lang="fi-FI"/>
            <a:t>Avoimuutta lisäävää sääntelyä </a:t>
          </a:r>
        </a:p>
      </dgm:t>
    </dgm:pt>
    <dgm:pt modelId="{20C6D871-F762-44E1-97FE-F1D4F1DF7331}" type="parTrans" cxnId="{B7CBBBA2-447A-4FD3-AB95-BA37E564A6F6}">
      <dgm:prSet/>
      <dgm:spPr/>
      <dgm:t>
        <a:bodyPr/>
        <a:lstStyle/>
        <a:p>
          <a:endParaRPr lang="fi-FI"/>
        </a:p>
      </dgm:t>
    </dgm:pt>
    <dgm:pt modelId="{525FAAFD-7144-4FED-ACBE-ABD40F4B85CD}" type="sibTrans" cxnId="{B7CBBBA2-447A-4FD3-AB95-BA37E564A6F6}">
      <dgm:prSet/>
      <dgm:spPr/>
      <dgm:t>
        <a:bodyPr/>
        <a:lstStyle/>
        <a:p>
          <a:endParaRPr lang="fi-FI"/>
        </a:p>
      </dgm:t>
    </dgm:pt>
    <dgm:pt modelId="{5A52E155-E5D3-4A6F-81D3-4058DA4C34B4}">
      <dgm:prSet/>
      <dgm:spPr/>
      <dgm:t>
        <a:bodyPr/>
        <a:lstStyle/>
        <a:p>
          <a:r>
            <a:rPr lang="fi-FI"/>
            <a:t>Toimijoiden menettelytapasääntöjä (codes of conduct) </a:t>
          </a:r>
        </a:p>
      </dgm:t>
    </dgm:pt>
    <dgm:pt modelId="{AA4A7D65-42F7-4511-B4E1-3FC65C051479}" type="parTrans" cxnId="{B96046A6-7EED-485C-8D2C-F3357BDD9879}">
      <dgm:prSet/>
      <dgm:spPr/>
      <dgm:t>
        <a:bodyPr/>
        <a:lstStyle/>
        <a:p>
          <a:endParaRPr lang="fi-FI"/>
        </a:p>
      </dgm:t>
    </dgm:pt>
    <dgm:pt modelId="{5DD0DC2E-30CD-454A-AAA5-74DED1904404}" type="sibTrans" cxnId="{B96046A6-7EED-485C-8D2C-F3357BDD9879}">
      <dgm:prSet/>
      <dgm:spPr/>
      <dgm:t>
        <a:bodyPr/>
        <a:lstStyle/>
        <a:p>
          <a:endParaRPr lang="fi-FI"/>
        </a:p>
      </dgm:t>
    </dgm:pt>
    <dgm:pt modelId="{ABFBDA9F-9F73-442D-8FB5-2A9AC9710E53}">
      <dgm:prSet/>
      <dgm:spPr/>
      <dgm:t>
        <a:bodyPr/>
        <a:lstStyle/>
        <a:p>
          <a:r>
            <a:rPr lang="fi-FI"/>
            <a:t>Kaupankäynnin kohteina olevien tuotteiden laatustandardeja </a:t>
          </a:r>
        </a:p>
      </dgm:t>
    </dgm:pt>
    <dgm:pt modelId="{F45F163C-74F4-408A-998F-45CB3D0776E9}" type="parTrans" cxnId="{1E821BE7-1E58-4CAE-8228-887E315D0C02}">
      <dgm:prSet/>
      <dgm:spPr/>
      <dgm:t>
        <a:bodyPr/>
        <a:lstStyle/>
        <a:p>
          <a:endParaRPr lang="fi-FI"/>
        </a:p>
      </dgm:t>
    </dgm:pt>
    <dgm:pt modelId="{4F0978DE-A726-4445-98BF-873C5BF5EA2A}" type="sibTrans" cxnId="{1E821BE7-1E58-4CAE-8228-887E315D0C02}">
      <dgm:prSet/>
      <dgm:spPr/>
      <dgm:t>
        <a:bodyPr/>
        <a:lstStyle/>
        <a:p>
          <a:endParaRPr lang="fi-FI"/>
        </a:p>
      </dgm:t>
    </dgm:pt>
    <dgm:pt modelId="{F5BE9562-20A3-4B57-A261-67118A8A5BE4}">
      <dgm:prSet/>
      <dgm:spPr/>
      <dgm:t>
        <a:bodyPr/>
        <a:lstStyle/>
        <a:p>
          <a:r>
            <a:rPr lang="fi-FI"/>
            <a:t>Markkinapaikkojen sekä informaatio- ja selvitysjärjestelmien laatusääntelyä </a:t>
          </a:r>
        </a:p>
      </dgm:t>
    </dgm:pt>
    <dgm:pt modelId="{12052367-920D-4B85-A200-EF0D5119F283}" type="parTrans" cxnId="{038C7E8B-0447-47EF-8DEE-83CEDCF7C5E7}">
      <dgm:prSet/>
      <dgm:spPr/>
      <dgm:t>
        <a:bodyPr/>
        <a:lstStyle/>
        <a:p>
          <a:endParaRPr lang="fi-FI"/>
        </a:p>
      </dgm:t>
    </dgm:pt>
    <dgm:pt modelId="{CDE7E40C-158D-43C9-A36B-3756115D1EF0}" type="sibTrans" cxnId="{038C7E8B-0447-47EF-8DEE-83CEDCF7C5E7}">
      <dgm:prSet/>
      <dgm:spPr/>
      <dgm:t>
        <a:bodyPr/>
        <a:lstStyle/>
        <a:p>
          <a:endParaRPr lang="fi-FI"/>
        </a:p>
      </dgm:t>
    </dgm:pt>
    <dgm:pt modelId="{BE69C532-3B4E-4221-B0B0-0F2BFA1A75D3}" type="pres">
      <dgm:prSet presAssocID="{F546E598-35F3-4518-AE5A-F137857741D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92C746D-D4E7-4ACB-B208-7F604493EC3C}" type="pres">
      <dgm:prSet presAssocID="{ECB11A45-EBD0-4AE4-9B9F-B7D266E979A6}" presName="vertOne" presStyleCnt="0"/>
      <dgm:spPr/>
    </dgm:pt>
    <dgm:pt modelId="{4378859C-2AFD-4FA9-BF7C-04D655A979F3}" type="pres">
      <dgm:prSet presAssocID="{ECB11A45-EBD0-4AE4-9B9F-B7D266E979A6}" presName="txOne" presStyleLbl="node0" presStyleIdx="0" presStyleCnt="1">
        <dgm:presLayoutVars>
          <dgm:chPref val="3"/>
        </dgm:presLayoutVars>
      </dgm:prSet>
      <dgm:spPr/>
    </dgm:pt>
    <dgm:pt modelId="{8D5DF260-4427-4FD0-B600-5C03D832F935}" type="pres">
      <dgm:prSet presAssocID="{ECB11A45-EBD0-4AE4-9B9F-B7D266E979A6}" presName="parTransOne" presStyleCnt="0"/>
      <dgm:spPr/>
    </dgm:pt>
    <dgm:pt modelId="{053034A0-4652-4BC0-857B-D9FF8A71662F}" type="pres">
      <dgm:prSet presAssocID="{ECB11A45-EBD0-4AE4-9B9F-B7D266E979A6}" presName="horzOne" presStyleCnt="0"/>
      <dgm:spPr/>
    </dgm:pt>
    <dgm:pt modelId="{3E2F168D-0607-4AD1-8BCF-9B8E87A16D21}" type="pres">
      <dgm:prSet presAssocID="{08C50400-EC32-47F3-83BF-9705195EFDDE}" presName="vertTwo" presStyleCnt="0"/>
      <dgm:spPr/>
    </dgm:pt>
    <dgm:pt modelId="{128B7D3D-7B9B-4F29-908C-C71FE8B8EDE3}" type="pres">
      <dgm:prSet presAssocID="{08C50400-EC32-47F3-83BF-9705195EFDDE}" presName="txTwo" presStyleLbl="node2" presStyleIdx="0" presStyleCnt="4">
        <dgm:presLayoutVars>
          <dgm:chPref val="3"/>
        </dgm:presLayoutVars>
      </dgm:prSet>
      <dgm:spPr/>
    </dgm:pt>
    <dgm:pt modelId="{1BD59D13-7B7E-46E7-ADE3-6E40703F6A95}" type="pres">
      <dgm:prSet presAssocID="{08C50400-EC32-47F3-83BF-9705195EFDDE}" presName="horzTwo" presStyleCnt="0"/>
      <dgm:spPr/>
    </dgm:pt>
    <dgm:pt modelId="{9E7D1E1C-9898-4E89-8AFE-927499A13931}" type="pres">
      <dgm:prSet presAssocID="{525FAAFD-7144-4FED-ACBE-ABD40F4B85CD}" presName="sibSpaceTwo" presStyleCnt="0"/>
      <dgm:spPr/>
    </dgm:pt>
    <dgm:pt modelId="{3C04F8DE-698C-4CBC-9826-BD08B793059D}" type="pres">
      <dgm:prSet presAssocID="{5A52E155-E5D3-4A6F-81D3-4058DA4C34B4}" presName="vertTwo" presStyleCnt="0"/>
      <dgm:spPr/>
    </dgm:pt>
    <dgm:pt modelId="{C5F15AF8-79D8-4E52-A1CF-D8DC633D3047}" type="pres">
      <dgm:prSet presAssocID="{5A52E155-E5D3-4A6F-81D3-4058DA4C34B4}" presName="txTwo" presStyleLbl="node2" presStyleIdx="1" presStyleCnt="4">
        <dgm:presLayoutVars>
          <dgm:chPref val="3"/>
        </dgm:presLayoutVars>
      </dgm:prSet>
      <dgm:spPr/>
    </dgm:pt>
    <dgm:pt modelId="{328904CD-DADE-49BC-B3FE-6EF427003DAA}" type="pres">
      <dgm:prSet presAssocID="{5A52E155-E5D3-4A6F-81D3-4058DA4C34B4}" presName="horzTwo" presStyleCnt="0"/>
      <dgm:spPr/>
    </dgm:pt>
    <dgm:pt modelId="{ECE18F2C-5CFB-4D1E-BDA0-600441B58225}" type="pres">
      <dgm:prSet presAssocID="{5DD0DC2E-30CD-454A-AAA5-74DED1904404}" presName="sibSpaceTwo" presStyleCnt="0"/>
      <dgm:spPr/>
    </dgm:pt>
    <dgm:pt modelId="{8B9480F9-6837-46EA-B2B6-28DF206146CA}" type="pres">
      <dgm:prSet presAssocID="{ABFBDA9F-9F73-442D-8FB5-2A9AC9710E53}" presName="vertTwo" presStyleCnt="0"/>
      <dgm:spPr/>
    </dgm:pt>
    <dgm:pt modelId="{6A8B39C0-0970-4863-B17E-C9E7BAC3CB4A}" type="pres">
      <dgm:prSet presAssocID="{ABFBDA9F-9F73-442D-8FB5-2A9AC9710E53}" presName="txTwo" presStyleLbl="node2" presStyleIdx="2" presStyleCnt="4">
        <dgm:presLayoutVars>
          <dgm:chPref val="3"/>
        </dgm:presLayoutVars>
      </dgm:prSet>
      <dgm:spPr/>
    </dgm:pt>
    <dgm:pt modelId="{F5ADE096-B5EE-4F59-9AE9-9EB8CE46B267}" type="pres">
      <dgm:prSet presAssocID="{ABFBDA9F-9F73-442D-8FB5-2A9AC9710E53}" presName="horzTwo" presStyleCnt="0"/>
      <dgm:spPr/>
    </dgm:pt>
    <dgm:pt modelId="{9FF40BD2-9AA0-4DA7-B0C0-81BE97A6E3ED}" type="pres">
      <dgm:prSet presAssocID="{4F0978DE-A726-4445-98BF-873C5BF5EA2A}" presName="sibSpaceTwo" presStyleCnt="0"/>
      <dgm:spPr/>
    </dgm:pt>
    <dgm:pt modelId="{134B82CF-4122-4C81-8C60-186AE269486C}" type="pres">
      <dgm:prSet presAssocID="{F5BE9562-20A3-4B57-A261-67118A8A5BE4}" presName="vertTwo" presStyleCnt="0"/>
      <dgm:spPr/>
    </dgm:pt>
    <dgm:pt modelId="{2368E430-F389-4B69-80E0-3983B801DC7D}" type="pres">
      <dgm:prSet presAssocID="{F5BE9562-20A3-4B57-A261-67118A8A5BE4}" presName="txTwo" presStyleLbl="node2" presStyleIdx="3" presStyleCnt="4">
        <dgm:presLayoutVars>
          <dgm:chPref val="3"/>
        </dgm:presLayoutVars>
      </dgm:prSet>
      <dgm:spPr/>
    </dgm:pt>
    <dgm:pt modelId="{9B706464-42A9-4B0F-B1CC-17E5B8D51400}" type="pres">
      <dgm:prSet presAssocID="{F5BE9562-20A3-4B57-A261-67118A8A5BE4}" presName="horzTwo" presStyleCnt="0"/>
      <dgm:spPr/>
    </dgm:pt>
  </dgm:ptLst>
  <dgm:cxnLst>
    <dgm:cxn modelId="{F498C111-E306-461C-BE4C-BEEA942068F8}" type="presOf" srcId="{ABFBDA9F-9F73-442D-8FB5-2A9AC9710E53}" destId="{6A8B39C0-0970-4863-B17E-C9E7BAC3CB4A}" srcOrd="0" destOrd="0" presId="urn:microsoft.com/office/officeart/2005/8/layout/hierarchy4"/>
    <dgm:cxn modelId="{B1075730-0E6E-4C69-B02C-3A46241C1623}" type="presOf" srcId="{08C50400-EC32-47F3-83BF-9705195EFDDE}" destId="{128B7D3D-7B9B-4F29-908C-C71FE8B8EDE3}" srcOrd="0" destOrd="0" presId="urn:microsoft.com/office/officeart/2005/8/layout/hierarchy4"/>
    <dgm:cxn modelId="{67DB9C3F-9EC3-4775-AB27-5C0CFE9515BA}" type="presOf" srcId="{F5BE9562-20A3-4B57-A261-67118A8A5BE4}" destId="{2368E430-F389-4B69-80E0-3983B801DC7D}" srcOrd="0" destOrd="0" presId="urn:microsoft.com/office/officeart/2005/8/layout/hierarchy4"/>
    <dgm:cxn modelId="{038C7E8B-0447-47EF-8DEE-83CEDCF7C5E7}" srcId="{ECB11A45-EBD0-4AE4-9B9F-B7D266E979A6}" destId="{F5BE9562-20A3-4B57-A261-67118A8A5BE4}" srcOrd="3" destOrd="0" parTransId="{12052367-920D-4B85-A200-EF0D5119F283}" sibTransId="{CDE7E40C-158D-43C9-A36B-3756115D1EF0}"/>
    <dgm:cxn modelId="{B7CBBBA2-447A-4FD3-AB95-BA37E564A6F6}" srcId="{ECB11A45-EBD0-4AE4-9B9F-B7D266E979A6}" destId="{08C50400-EC32-47F3-83BF-9705195EFDDE}" srcOrd="0" destOrd="0" parTransId="{20C6D871-F762-44E1-97FE-F1D4F1DF7331}" sibTransId="{525FAAFD-7144-4FED-ACBE-ABD40F4B85CD}"/>
    <dgm:cxn modelId="{B96046A6-7EED-485C-8D2C-F3357BDD9879}" srcId="{ECB11A45-EBD0-4AE4-9B9F-B7D266E979A6}" destId="{5A52E155-E5D3-4A6F-81D3-4058DA4C34B4}" srcOrd="1" destOrd="0" parTransId="{AA4A7D65-42F7-4511-B4E1-3FC65C051479}" sibTransId="{5DD0DC2E-30CD-454A-AAA5-74DED1904404}"/>
    <dgm:cxn modelId="{E2CBF8AB-AE63-42B8-8963-37ECE24953B4}" type="presOf" srcId="{ECB11A45-EBD0-4AE4-9B9F-B7D266E979A6}" destId="{4378859C-2AFD-4FA9-BF7C-04D655A979F3}" srcOrd="0" destOrd="0" presId="urn:microsoft.com/office/officeart/2005/8/layout/hierarchy4"/>
    <dgm:cxn modelId="{99D577C8-5336-435E-916D-52859F552F08}" type="presOf" srcId="{5A52E155-E5D3-4A6F-81D3-4058DA4C34B4}" destId="{C5F15AF8-79D8-4E52-A1CF-D8DC633D3047}" srcOrd="0" destOrd="0" presId="urn:microsoft.com/office/officeart/2005/8/layout/hierarchy4"/>
    <dgm:cxn modelId="{7226E6D8-9D54-411D-9262-5D8A1618E7F6}" srcId="{F546E598-35F3-4518-AE5A-F137857741D9}" destId="{ECB11A45-EBD0-4AE4-9B9F-B7D266E979A6}" srcOrd="0" destOrd="0" parTransId="{9F912EEF-B1D1-4CB5-B11E-00342882409D}" sibTransId="{48FDE042-4DA9-4CDA-A53E-4EC1A3042022}"/>
    <dgm:cxn modelId="{CAD30FE1-1F5F-4D43-A657-7A0456E1D132}" type="presOf" srcId="{F546E598-35F3-4518-AE5A-F137857741D9}" destId="{BE69C532-3B4E-4221-B0B0-0F2BFA1A75D3}" srcOrd="0" destOrd="0" presId="urn:microsoft.com/office/officeart/2005/8/layout/hierarchy4"/>
    <dgm:cxn modelId="{1E821BE7-1E58-4CAE-8228-887E315D0C02}" srcId="{ECB11A45-EBD0-4AE4-9B9F-B7D266E979A6}" destId="{ABFBDA9F-9F73-442D-8FB5-2A9AC9710E53}" srcOrd="2" destOrd="0" parTransId="{F45F163C-74F4-408A-998F-45CB3D0776E9}" sibTransId="{4F0978DE-A726-4445-98BF-873C5BF5EA2A}"/>
    <dgm:cxn modelId="{D0C57064-B4EE-4962-8BD5-BE0B65F18FF8}" type="presParOf" srcId="{BE69C532-3B4E-4221-B0B0-0F2BFA1A75D3}" destId="{492C746D-D4E7-4ACB-B208-7F604493EC3C}" srcOrd="0" destOrd="0" presId="urn:microsoft.com/office/officeart/2005/8/layout/hierarchy4"/>
    <dgm:cxn modelId="{EAC9FDDF-B05B-49A0-BAFD-80797211EE6A}" type="presParOf" srcId="{492C746D-D4E7-4ACB-B208-7F604493EC3C}" destId="{4378859C-2AFD-4FA9-BF7C-04D655A979F3}" srcOrd="0" destOrd="0" presId="urn:microsoft.com/office/officeart/2005/8/layout/hierarchy4"/>
    <dgm:cxn modelId="{9B15D753-80B7-4058-B232-2C37D8C9C9AD}" type="presParOf" srcId="{492C746D-D4E7-4ACB-B208-7F604493EC3C}" destId="{8D5DF260-4427-4FD0-B600-5C03D832F935}" srcOrd="1" destOrd="0" presId="urn:microsoft.com/office/officeart/2005/8/layout/hierarchy4"/>
    <dgm:cxn modelId="{C60C7E09-8045-4A2F-920B-FCCE07BC4321}" type="presParOf" srcId="{492C746D-D4E7-4ACB-B208-7F604493EC3C}" destId="{053034A0-4652-4BC0-857B-D9FF8A71662F}" srcOrd="2" destOrd="0" presId="urn:microsoft.com/office/officeart/2005/8/layout/hierarchy4"/>
    <dgm:cxn modelId="{D1100DB4-E4B0-42D5-9359-6BE5D747C241}" type="presParOf" srcId="{053034A0-4652-4BC0-857B-D9FF8A71662F}" destId="{3E2F168D-0607-4AD1-8BCF-9B8E87A16D21}" srcOrd="0" destOrd="0" presId="urn:microsoft.com/office/officeart/2005/8/layout/hierarchy4"/>
    <dgm:cxn modelId="{7075329D-76D2-4EB9-B220-A31F2F02C40E}" type="presParOf" srcId="{3E2F168D-0607-4AD1-8BCF-9B8E87A16D21}" destId="{128B7D3D-7B9B-4F29-908C-C71FE8B8EDE3}" srcOrd="0" destOrd="0" presId="urn:microsoft.com/office/officeart/2005/8/layout/hierarchy4"/>
    <dgm:cxn modelId="{22A4B8A2-5D01-45A3-8EE8-55446177B1D6}" type="presParOf" srcId="{3E2F168D-0607-4AD1-8BCF-9B8E87A16D21}" destId="{1BD59D13-7B7E-46E7-ADE3-6E40703F6A95}" srcOrd="1" destOrd="0" presId="urn:microsoft.com/office/officeart/2005/8/layout/hierarchy4"/>
    <dgm:cxn modelId="{0399712F-5252-4EEC-A901-F4F4324E1514}" type="presParOf" srcId="{053034A0-4652-4BC0-857B-D9FF8A71662F}" destId="{9E7D1E1C-9898-4E89-8AFE-927499A13931}" srcOrd="1" destOrd="0" presId="urn:microsoft.com/office/officeart/2005/8/layout/hierarchy4"/>
    <dgm:cxn modelId="{CF5D6FAB-9DE4-471F-8A17-C5C0B57B8542}" type="presParOf" srcId="{053034A0-4652-4BC0-857B-D9FF8A71662F}" destId="{3C04F8DE-698C-4CBC-9826-BD08B793059D}" srcOrd="2" destOrd="0" presId="urn:microsoft.com/office/officeart/2005/8/layout/hierarchy4"/>
    <dgm:cxn modelId="{7085AC7D-4E0F-4D25-B8FB-A7DF2C33A161}" type="presParOf" srcId="{3C04F8DE-698C-4CBC-9826-BD08B793059D}" destId="{C5F15AF8-79D8-4E52-A1CF-D8DC633D3047}" srcOrd="0" destOrd="0" presId="urn:microsoft.com/office/officeart/2005/8/layout/hierarchy4"/>
    <dgm:cxn modelId="{D78E1777-9DE8-4236-BDA6-0FE09D5A73C9}" type="presParOf" srcId="{3C04F8DE-698C-4CBC-9826-BD08B793059D}" destId="{328904CD-DADE-49BC-B3FE-6EF427003DAA}" srcOrd="1" destOrd="0" presId="urn:microsoft.com/office/officeart/2005/8/layout/hierarchy4"/>
    <dgm:cxn modelId="{F8115683-FB5E-4C8D-B10B-17F0D137CBB8}" type="presParOf" srcId="{053034A0-4652-4BC0-857B-D9FF8A71662F}" destId="{ECE18F2C-5CFB-4D1E-BDA0-600441B58225}" srcOrd="3" destOrd="0" presId="urn:microsoft.com/office/officeart/2005/8/layout/hierarchy4"/>
    <dgm:cxn modelId="{644AA34B-BAD9-4FAD-A15E-4FE36D1B401B}" type="presParOf" srcId="{053034A0-4652-4BC0-857B-D9FF8A71662F}" destId="{8B9480F9-6837-46EA-B2B6-28DF206146CA}" srcOrd="4" destOrd="0" presId="urn:microsoft.com/office/officeart/2005/8/layout/hierarchy4"/>
    <dgm:cxn modelId="{9F1D583C-4EF4-493D-A0B2-6D06568BEDE5}" type="presParOf" srcId="{8B9480F9-6837-46EA-B2B6-28DF206146CA}" destId="{6A8B39C0-0970-4863-B17E-C9E7BAC3CB4A}" srcOrd="0" destOrd="0" presId="urn:microsoft.com/office/officeart/2005/8/layout/hierarchy4"/>
    <dgm:cxn modelId="{8F27C0F6-4EA1-406F-A608-43F3C218D9D5}" type="presParOf" srcId="{8B9480F9-6837-46EA-B2B6-28DF206146CA}" destId="{F5ADE096-B5EE-4F59-9AE9-9EB8CE46B267}" srcOrd="1" destOrd="0" presId="urn:microsoft.com/office/officeart/2005/8/layout/hierarchy4"/>
    <dgm:cxn modelId="{E18D1D20-C387-43F7-A5A0-F9ABB55A95A6}" type="presParOf" srcId="{053034A0-4652-4BC0-857B-D9FF8A71662F}" destId="{9FF40BD2-9AA0-4DA7-B0C0-81BE97A6E3ED}" srcOrd="5" destOrd="0" presId="urn:microsoft.com/office/officeart/2005/8/layout/hierarchy4"/>
    <dgm:cxn modelId="{EBD6A23E-69D6-4C90-9EBF-27CD052C1C9C}" type="presParOf" srcId="{053034A0-4652-4BC0-857B-D9FF8A71662F}" destId="{134B82CF-4122-4C81-8C60-186AE269486C}" srcOrd="6" destOrd="0" presId="urn:microsoft.com/office/officeart/2005/8/layout/hierarchy4"/>
    <dgm:cxn modelId="{0850566E-8BC4-4838-A4CA-1D5BDB2E93E9}" type="presParOf" srcId="{134B82CF-4122-4C81-8C60-186AE269486C}" destId="{2368E430-F389-4B69-80E0-3983B801DC7D}" srcOrd="0" destOrd="0" presId="urn:microsoft.com/office/officeart/2005/8/layout/hierarchy4"/>
    <dgm:cxn modelId="{6384702B-1C4C-4695-9CF9-A33C1EA89342}" type="presParOf" srcId="{134B82CF-4122-4C81-8C60-186AE269486C}" destId="{9B706464-42A9-4B0F-B1CC-17E5B8D5140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743ED1-DED0-4264-A1EF-11ADE543C94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36439A1D-7A36-4911-9894-7D43FD36E624}">
      <dgm:prSet/>
      <dgm:spPr/>
      <dgm:t>
        <a:bodyPr/>
        <a:lstStyle/>
        <a:p>
          <a:r>
            <a:rPr lang="fi-FI" b="1"/>
            <a:t>Tarkoitus: (kuten markkinoiden yleensä): siirtää resurssit (rahoitus) sinne, missä niitä tarvitaan</a:t>
          </a:r>
          <a:endParaRPr lang="fi-FI"/>
        </a:p>
      </dgm:t>
    </dgm:pt>
    <dgm:pt modelId="{B2FEE76F-31FC-4B20-8BD8-5ABB3C49A651}" type="parTrans" cxnId="{54B1AB23-28EC-421D-9BB5-B99C6E29E07C}">
      <dgm:prSet/>
      <dgm:spPr/>
      <dgm:t>
        <a:bodyPr/>
        <a:lstStyle/>
        <a:p>
          <a:endParaRPr lang="fi-FI"/>
        </a:p>
      </dgm:t>
    </dgm:pt>
    <dgm:pt modelId="{1E398C42-7D6C-4BF8-9CA6-01F3DC6BBC44}" type="sibTrans" cxnId="{54B1AB23-28EC-421D-9BB5-B99C6E29E07C}">
      <dgm:prSet/>
      <dgm:spPr/>
      <dgm:t>
        <a:bodyPr/>
        <a:lstStyle/>
        <a:p>
          <a:endParaRPr lang="fi-FI"/>
        </a:p>
      </dgm:t>
    </dgm:pt>
    <dgm:pt modelId="{8051EDD1-99B0-4C15-BC7F-B795E9268936}">
      <dgm:prSet/>
      <dgm:spPr/>
      <dgm:t>
        <a:bodyPr/>
        <a:lstStyle/>
        <a:p>
          <a:r>
            <a:rPr lang="fi-FI"/>
            <a:t>Makrotalouden näkökulma: kansantalouden verenkiertojärjestelmä</a:t>
          </a:r>
        </a:p>
      </dgm:t>
    </dgm:pt>
    <dgm:pt modelId="{92790A6D-EE5B-48DB-A6ED-D923BFD184E8}" type="parTrans" cxnId="{4ABE5655-D59A-4529-B894-3F2484E104B0}">
      <dgm:prSet/>
      <dgm:spPr/>
      <dgm:t>
        <a:bodyPr/>
        <a:lstStyle/>
        <a:p>
          <a:endParaRPr lang="fi-FI"/>
        </a:p>
      </dgm:t>
    </dgm:pt>
    <dgm:pt modelId="{4A6E2AEE-ECCE-4A05-94B1-E042B66CB163}" type="sibTrans" cxnId="{4ABE5655-D59A-4529-B894-3F2484E104B0}">
      <dgm:prSet/>
      <dgm:spPr/>
      <dgm:t>
        <a:bodyPr/>
        <a:lstStyle/>
        <a:p>
          <a:endParaRPr lang="fi-FI"/>
        </a:p>
      </dgm:t>
    </dgm:pt>
    <dgm:pt modelId="{6843939A-5A73-45B7-86AF-D763626A093A}">
      <dgm:prSet/>
      <dgm:spPr/>
      <dgm:t>
        <a:bodyPr/>
        <a:lstStyle/>
        <a:p>
          <a:r>
            <a:rPr lang="fi-FI"/>
            <a:t>Edellyttää tehokkuutta, joka varmistetaan myös sääntelyn avulla</a:t>
          </a:r>
        </a:p>
      </dgm:t>
    </dgm:pt>
    <dgm:pt modelId="{785FA718-7920-4A48-B5E6-6FD47F9F4CA8}" type="parTrans" cxnId="{BDC9033B-F0EB-461A-AE7F-01533DF3E0CF}">
      <dgm:prSet/>
      <dgm:spPr/>
      <dgm:t>
        <a:bodyPr/>
        <a:lstStyle/>
        <a:p>
          <a:endParaRPr lang="fi-FI"/>
        </a:p>
      </dgm:t>
    </dgm:pt>
    <dgm:pt modelId="{38E7FB51-C7BD-4AFD-8D38-B25EBC2D2B45}" type="sibTrans" cxnId="{BDC9033B-F0EB-461A-AE7F-01533DF3E0CF}">
      <dgm:prSet/>
      <dgm:spPr/>
      <dgm:t>
        <a:bodyPr/>
        <a:lstStyle/>
        <a:p>
          <a:endParaRPr lang="fi-FI"/>
        </a:p>
      </dgm:t>
    </dgm:pt>
    <dgm:pt modelId="{FAA626AE-9359-40DE-BF65-9B7C45EC9FE0}">
      <dgm:prSet/>
      <dgm:spPr/>
      <dgm:t>
        <a:bodyPr/>
        <a:lstStyle/>
        <a:p>
          <a:r>
            <a:rPr lang="fi-FI" dirty="0"/>
            <a:t>Toinen perinteinen sääntelytavoite: sijoittajansuoja</a:t>
          </a:r>
        </a:p>
      </dgm:t>
    </dgm:pt>
    <dgm:pt modelId="{A19D713D-2D6B-4E42-8A91-3BACE485218D}" type="parTrans" cxnId="{9867C17E-90ED-4385-88E0-65C241C60744}">
      <dgm:prSet/>
      <dgm:spPr/>
      <dgm:t>
        <a:bodyPr/>
        <a:lstStyle/>
        <a:p>
          <a:endParaRPr lang="fi-FI"/>
        </a:p>
      </dgm:t>
    </dgm:pt>
    <dgm:pt modelId="{17926B85-210A-44B8-9989-E65F201A814A}" type="sibTrans" cxnId="{9867C17E-90ED-4385-88E0-65C241C60744}">
      <dgm:prSet/>
      <dgm:spPr/>
      <dgm:t>
        <a:bodyPr/>
        <a:lstStyle/>
        <a:p>
          <a:endParaRPr lang="fi-FI"/>
        </a:p>
      </dgm:t>
    </dgm:pt>
    <dgm:pt modelId="{97306668-AEBF-4BDC-98F7-E59038C5CD23}">
      <dgm:prSet/>
      <dgm:spPr/>
      <dgm:t>
        <a:bodyPr/>
        <a:lstStyle/>
        <a:p>
          <a:r>
            <a:rPr lang="fi-FI" b="1"/>
            <a:t>Yrityksille markkinat ovat keino saada pääomaa - sijoittajille keino saada voittoa</a:t>
          </a:r>
          <a:endParaRPr lang="fi-FI"/>
        </a:p>
      </dgm:t>
    </dgm:pt>
    <dgm:pt modelId="{20CA8C8C-DBFB-45F1-AD05-69E2CD13826E}" type="parTrans" cxnId="{46869A46-42A3-4B26-A139-2CB0AFFBFED9}">
      <dgm:prSet/>
      <dgm:spPr/>
      <dgm:t>
        <a:bodyPr/>
        <a:lstStyle/>
        <a:p>
          <a:endParaRPr lang="fi-FI"/>
        </a:p>
      </dgm:t>
    </dgm:pt>
    <dgm:pt modelId="{78A61656-B917-4D45-B26B-EFCF22142B6A}" type="sibTrans" cxnId="{46869A46-42A3-4B26-A139-2CB0AFFBFED9}">
      <dgm:prSet/>
      <dgm:spPr/>
      <dgm:t>
        <a:bodyPr/>
        <a:lstStyle/>
        <a:p>
          <a:endParaRPr lang="fi-FI"/>
        </a:p>
      </dgm:t>
    </dgm:pt>
    <dgm:pt modelId="{1FE4E50F-33B2-4226-AAA3-32DA28BB0E09}">
      <dgm:prSet/>
      <dgm:spPr/>
      <dgm:t>
        <a:bodyPr/>
        <a:lstStyle/>
        <a:p>
          <a:r>
            <a:rPr lang="fi-FI" dirty="0"/>
            <a:t>Ensimarkkinat: pääoman kerääminen yrityksille</a:t>
          </a:r>
        </a:p>
      </dgm:t>
    </dgm:pt>
    <dgm:pt modelId="{FCA5B539-5E38-4110-A71A-73840DBC42FB}" type="parTrans" cxnId="{6B9AEB3A-207D-4118-AEB3-8E0CC444DE34}">
      <dgm:prSet/>
      <dgm:spPr/>
      <dgm:t>
        <a:bodyPr/>
        <a:lstStyle/>
        <a:p>
          <a:endParaRPr lang="fi-FI"/>
        </a:p>
      </dgm:t>
    </dgm:pt>
    <dgm:pt modelId="{7ED82CFE-9B77-4E33-A032-41E891855061}" type="sibTrans" cxnId="{6B9AEB3A-207D-4118-AEB3-8E0CC444DE34}">
      <dgm:prSet/>
      <dgm:spPr/>
      <dgm:t>
        <a:bodyPr/>
        <a:lstStyle/>
        <a:p>
          <a:endParaRPr lang="fi-FI"/>
        </a:p>
      </dgm:t>
    </dgm:pt>
    <dgm:pt modelId="{8253A786-A9B0-42BE-9F4F-F30E05DE1FB8}">
      <dgm:prSet/>
      <dgm:spPr/>
      <dgm:t>
        <a:bodyPr/>
        <a:lstStyle/>
        <a:p>
          <a:r>
            <a:rPr lang="fi-FI"/>
            <a:t>Jälkimarkkinat: voitto markkina-arvon kasvulla (vrt. osingot)</a:t>
          </a:r>
        </a:p>
      </dgm:t>
    </dgm:pt>
    <dgm:pt modelId="{0BC9D392-24D1-4138-8780-E873F9D5A59E}" type="parTrans" cxnId="{90DB59A9-F47E-4005-B36A-CB39D1927ED3}">
      <dgm:prSet/>
      <dgm:spPr/>
      <dgm:t>
        <a:bodyPr/>
        <a:lstStyle/>
        <a:p>
          <a:endParaRPr lang="fi-FI"/>
        </a:p>
      </dgm:t>
    </dgm:pt>
    <dgm:pt modelId="{B453A680-A06E-497F-9D0D-F1440756F898}" type="sibTrans" cxnId="{90DB59A9-F47E-4005-B36A-CB39D1927ED3}">
      <dgm:prSet/>
      <dgm:spPr/>
      <dgm:t>
        <a:bodyPr/>
        <a:lstStyle/>
        <a:p>
          <a:endParaRPr lang="fi-FI"/>
        </a:p>
      </dgm:t>
    </dgm:pt>
    <dgm:pt modelId="{AF964828-F6C4-4C3D-9A77-EFB088E51E16}">
      <dgm:prSet/>
      <dgm:spPr/>
      <dgm:t>
        <a:bodyPr/>
        <a:lstStyle/>
        <a:p>
          <a:r>
            <a:rPr lang="fi-FI"/>
            <a:t>Vrt. Sijoitusmarkkinat / valtamarkkinat</a:t>
          </a:r>
        </a:p>
      </dgm:t>
    </dgm:pt>
    <dgm:pt modelId="{707D6535-79B8-44BB-9C54-D6BA906DD953}" type="parTrans" cxnId="{3FB9792E-2430-4090-A7E5-4B834E24E2E3}">
      <dgm:prSet/>
      <dgm:spPr/>
      <dgm:t>
        <a:bodyPr/>
        <a:lstStyle/>
        <a:p>
          <a:endParaRPr lang="fi-FI"/>
        </a:p>
      </dgm:t>
    </dgm:pt>
    <dgm:pt modelId="{243225C2-C124-4E5B-8BFE-C28B614A4CFB}" type="sibTrans" cxnId="{3FB9792E-2430-4090-A7E5-4B834E24E2E3}">
      <dgm:prSet/>
      <dgm:spPr/>
      <dgm:t>
        <a:bodyPr/>
        <a:lstStyle/>
        <a:p>
          <a:endParaRPr lang="fi-FI"/>
        </a:p>
      </dgm:t>
    </dgm:pt>
    <dgm:pt modelId="{BA870CC3-6558-442E-B0F7-D4544D694F5E}">
      <dgm:prSet/>
      <dgm:spPr/>
      <dgm:t>
        <a:bodyPr/>
        <a:lstStyle/>
        <a:p>
          <a:r>
            <a:rPr lang="fi-FI" b="1" dirty="0"/>
            <a:t>Häiriöt vaikuttavat kaikkiin markkinoihin ja kansantalouteen</a:t>
          </a:r>
          <a:endParaRPr lang="fi-FI" dirty="0"/>
        </a:p>
      </dgm:t>
    </dgm:pt>
    <dgm:pt modelId="{C6C4CD87-BB94-4E00-B84D-C473FF316F37}" type="parTrans" cxnId="{716BFD7A-19AD-4E88-AAFE-984A974CF91D}">
      <dgm:prSet/>
      <dgm:spPr/>
      <dgm:t>
        <a:bodyPr/>
        <a:lstStyle/>
        <a:p>
          <a:endParaRPr lang="fi-FI"/>
        </a:p>
      </dgm:t>
    </dgm:pt>
    <dgm:pt modelId="{C36BEA9A-92C9-4456-BBFF-C6D41BBC6163}" type="sibTrans" cxnId="{716BFD7A-19AD-4E88-AAFE-984A974CF91D}">
      <dgm:prSet/>
      <dgm:spPr/>
      <dgm:t>
        <a:bodyPr/>
        <a:lstStyle/>
        <a:p>
          <a:endParaRPr lang="fi-FI"/>
        </a:p>
      </dgm:t>
    </dgm:pt>
    <dgm:pt modelId="{F512080C-4682-42F5-A60C-F709884439AF}">
      <dgm:prSet/>
      <dgm:spPr/>
      <dgm:t>
        <a:bodyPr/>
        <a:lstStyle/>
        <a:p>
          <a:r>
            <a:rPr lang="fi-FI"/>
            <a:t>Ne lisääntyvät helposti globaaleilla markkinoilla</a:t>
          </a:r>
        </a:p>
      </dgm:t>
    </dgm:pt>
    <dgm:pt modelId="{85D19EC4-27EA-47BF-98BE-F4971854BC10}" type="parTrans" cxnId="{9FCB7629-8836-4A27-8DCA-1D9EEC2992B2}">
      <dgm:prSet/>
      <dgm:spPr/>
      <dgm:t>
        <a:bodyPr/>
        <a:lstStyle/>
        <a:p>
          <a:endParaRPr lang="fi-FI"/>
        </a:p>
      </dgm:t>
    </dgm:pt>
    <dgm:pt modelId="{E17288A4-41B8-4583-A600-C35D60711B30}" type="sibTrans" cxnId="{9FCB7629-8836-4A27-8DCA-1D9EEC2992B2}">
      <dgm:prSet/>
      <dgm:spPr/>
      <dgm:t>
        <a:bodyPr/>
        <a:lstStyle/>
        <a:p>
          <a:endParaRPr lang="fi-FI"/>
        </a:p>
      </dgm:t>
    </dgm:pt>
    <dgm:pt modelId="{A31EF6A1-DD11-4CC3-9869-F7AE610D616D}">
      <dgm:prSet/>
      <dgm:spPr/>
      <dgm:t>
        <a:bodyPr/>
        <a:lstStyle/>
        <a:p>
          <a:r>
            <a:rPr lang="fi-FI" dirty="0"/>
            <a:t>Uusi ja tärkein tavoite: </a:t>
          </a:r>
          <a:r>
            <a:rPr lang="fi-FI" dirty="0">
              <a:solidFill>
                <a:schemeClr val="accent4"/>
              </a:solidFill>
            </a:rPr>
            <a:t>kestävyys</a:t>
          </a:r>
          <a:r>
            <a:rPr lang="fi-FI" dirty="0"/>
            <a:t> </a:t>
          </a:r>
        </a:p>
      </dgm:t>
    </dgm:pt>
    <dgm:pt modelId="{3C06DCBB-3CF1-4082-8444-A56739C4BE08}" type="parTrans" cxnId="{71EC69E2-C422-4C58-BF5C-C1EBC85FEB37}">
      <dgm:prSet/>
      <dgm:spPr/>
    </dgm:pt>
    <dgm:pt modelId="{34E4865E-5F67-4AB2-AC24-12B5BDB662A2}" type="sibTrans" cxnId="{71EC69E2-C422-4C58-BF5C-C1EBC85FEB37}">
      <dgm:prSet/>
      <dgm:spPr/>
    </dgm:pt>
    <dgm:pt modelId="{BCC3BA1C-FC90-4F46-8AE1-FD7B45D0230F}" type="pres">
      <dgm:prSet presAssocID="{85743ED1-DED0-4264-A1EF-11ADE543C94D}" presName="linear" presStyleCnt="0">
        <dgm:presLayoutVars>
          <dgm:animLvl val="lvl"/>
          <dgm:resizeHandles val="exact"/>
        </dgm:presLayoutVars>
      </dgm:prSet>
      <dgm:spPr/>
    </dgm:pt>
    <dgm:pt modelId="{F987986A-5740-44A2-8748-31C03E1CC6A3}" type="pres">
      <dgm:prSet presAssocID="{36439A1D-7A36-4911-9894-7D43FD36E62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6EA172D-77AB-4C6B-B76D-13AC70606AE4}" type="pres">
      <dgm:prSet presAssocID="{36439A1D-7A36-4911-9894-7D43FD36E624}" presName="childText" presStyleLbl="revTx" presStyleIdx="0" presStyleCnt="3">
        <dgm:presLayoutVars>
          <dgm:bulletEnabled val="1"/>
        </dgm:presLayoutVars>
      </dgm:prSet>
      <dgm:spPr/>
    </dgm:pt>
    <dgm:pt modelId="{96E3DABA-7E11-4F61-8CD9-FCBCC60CD684}" type="pres">
      <dgm:prSet presAssocID="{97306668-AEBF-4BDC-98F7-E59038C5CD2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E661363-80BD-4AAC-B1D4-C810536D548B}" type="pres">
      <dgm:prSet presAssocID="{97306668-AEBF-4BDC-98F7-E59038C5CD23}" presName="childText" presStyleLbl="revTx" presStyleIdx="1" presStyleCnt="3">
        <dgm:presLayoutVars>
          <dgm:bulletEnabled val="1"/>
        </dgm:presLayoutVars>
      </dgm:prSet>
      <dgm:spPr/>
    </dgm:pt>
    <dgm:pt modelId="{88F2FD3C-4B09-430C-97C9-8891426BD4E6}" type="pres">
      <dgm:prSet presAssocID="{BA870CC3-6558-442E-B0F7-D4544D694F5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3050925-D8C9-441B-BE97-809D5751265A}" type="pres">
      <dgm:prSet presAssocID="{BA870CC3-6558-442E-B0F7-D4544D694F5E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3266530C-DF5C-4EE8-AD53-032035046D0E}" type="presOf" srcId="{85743ED1-DED0-4264-A1EF-11ADE543C94D}" destId="{BCC3BA1C-FC90-4F46-8AE1-FD7B45D0230F}" srcOrd="0" destOrd="0" presId="urn:microsoft.com/office/officeart/2005/8/layout/vList2"/>
    <dgm:cxn modelId="{54B1AB23-28EC-421D-9BB5-B99C6E29E07C}" srcId="{85743ED1-DED0-4264-A1EF-11ADE543C94D}" destId="{36439A1D-7A36-4911-9894-7D43FD36E624}" srcOrd="0" destOrd="0" parTransId="{B2FEE76F-31FC-4B20-8BD8-5ABB3C49A651}" sibTransId="{1E398C42-7D6C-4BF8-9CA6-01F3DC6BBC44}"/>
    <dgm:cxn modelId="{9FCB7629-8836-4A27-8DCA-1D9EEC2992B2}" srcId="{BA870CC3-6558-442E-B0F7-D4544D694F5E}" destId="{F512080C-4682-42F5-A60C-F709884439AF}" srcOrd="0" destOrd="0" parTransId="{85D19EC4-27EA-47BF-98BE-F4971854BC10}" sibTransId="{E17288A4-41B8-4583-A600-C35D60711B30}"/>
    <dgm:cxn modelId="{3FB9792E-2430-4090-A7E5-4B834E24E2E3}" srcId="{97306668-AEBF-4BDC-98F7-E59038C5CD23}" destId="{AF964828-F6C4-4C3D-9A77-EFB088E51E16}" srcOrd="2" destOrd="0" parTransId="{707D6535-79B8-44BB-9C54-D6BA906DD953}" sibTransId="{243225C2-C124-4E5B-8BFE-C28B614A4CFB}"/>
    <dgm:cxn modelId="{6B9AEB3A-207D-4118-AEB3-8E0CC444DE34}" srcId="{97306668-AEBF-4BDC-98F7-E59038C5CD23}" destId="{1FE4E50F-33B2-4226-AAA3-32DA28BB0E09}" srcOrd="0" destOrd="0" parTransId="{FCA5B539-5E38-4110-A71A-73840DBC42FB}" sibTransId="{7ED82CFE-9B77-4E33-A032-41E891855061}"/>
    <dgm:cxn modelId="{BDC9033B-F0EB-461A-AE7F-01533DF3E0CF}" srcId="{36439A1D-7A36-4911-9894-7D43FD36E624}" destId="{6843939A-5A73-45B7-86AF-D763626A093A}" srcOrd="1" destOrd="0" parTransId="{785FA718-7920-4A48-B5E6-6FD47F9F4CA8}" sibTransId="{38E7FB51-C7BD-4AFD-8D38-B25EBC2D2B45}"/>
    <dgm:cxn modelId="{BB4AA260-FFA0-4B3A-B5FE-A15603439864}" type="presOf" srcId="{8253A786-A9B0-42BE-9F4F-F30E05DE1FB8}" destId="{7E661363-80BD-4AAC-B1D4-C810536D548B}" srcOrd="0" destOrd="1" presId="urn:microsoft.com/office/officeart/2005/8/layout/vList2"/>
    <dgm:cxn modelId="{4114A764-4D7C-4895-91A9-3A50176C6F27}" type="presOf" srcId="{BA870CC3-6558-442E-B0F7-D4544D694F5E}" destId="{88F2FD3C-4B09-430C-97C9-8891426BD4E6}" srcOrd="0" destOrd="0" presId="urn:microsoft.com/office/officeart/2005/8/layout/vList2"/>
    <dgm:cxn modelId="{46869A46-42A3-4B26-A139-2CB0AFFBFED9}" srcId="{85743ED1-DED0-4264-A1EF-11ADE543C94D}" destId="{97306668-AEBF-4BDC-98F7-E59038C5CD23}" srcOrd="1" destOrd="0" parTransId="{20CA8C8C-DBFB-45F1-AD05-69E2CD13826E}" sibTransId="{78A61656-B917-4D45-B26B-EFCF22142B6A}"/>
    <dgm:cxn modelId="{4ABE5655-D59A-4529-B894-3F2484E104B0}" srcId="{36439A1D-7A36-4911-9894-7D43FD36E624}" destId="{8051EDD1-99B0-4C15-BC7F-B795E9268936}" srcOrd="0" destOrd="0" parTransId="{92790A6D-EE5B-48DB-A6ED-D923BFD184E8}" sibTransId="{4A6E2AEE-ECCE-4A05-94B1-E042B66CB163}"/>
    <dgm:cxn modelId="{716BFD7A-19AD-4E88-AAFE-984A974CF91D}" srcId="{85743ED1-DED0-4264-A1EF-11ADE543C94D}" destId="{BA870CC3-6558-442E-B0F7-D4544D694F5E}" srcOrd="2" destOrd="0" parTransId="{C6C4CD87-BB94-4E00-B84D-C473FF316F37}" sibTransId="{C36BEA9A-92C9-4456-BBFF-C6D41BBC6163}"/>
    <dgm:cxn modelId="{9867C17E-90ED-4385-88E0-65C241C60744}" srcId="{36439A1D-7A36-4911-9894-7D43FD36E624}" destId="{FAA626AE-9359-40DE-BF65-9B7C45EC9FE0}" srcOrd="2" destOrd="0" parTransId="{A19D713D-2D6B-4E42-8A91-3BACE485218D}" sibTransId="{17926B85-210A-44B8-9989-E65F201A814A}"/>
    <dgm:cxn modelId="{9326557F-4923-4C4F-8DA7-FBD5CC7B91D2}" type="presOf" srcId="{AF964828-F6C4-4C3D-9A77-EFB088E51E16}" destId="{7E661363-80BD-4AAC-B1D4-C810536D548B}" srcOrd="0" destOrd="2" presId="urn:microsoft.com/office/officeart/2005/8/layout/vList2"/>
    <dgm:cxn modelId="{09CAE785-93B8-433D-981A-65511C03B060}" type="presOf" srcId="{36439A1D-7A36-4911-9894-7D43FD36E624}" destId="{F987986A-5740-44A2-8748-31C03E1CC6A3}" srcOrd="0" destOrd="0" presId="urn:microsoft.com/office/officeart/2005/8/layout/vList2"/>
    <dgm:cxn modelId="{DF8CF889-46D6-4E08-A76D-B3D66127FA13}" type="presOf" srcId="{8051EDD1-99B0-4C15-BC7F-B795E9268936}" destId="{36EA172D-77AB-4C6B-B76D-13AC70606AE4}" srcOrd="0" destOrd="0" presId="urn:microsoft.com/office/officeart/2005/8/layout/vList2"/>
    <dgm:cxn modelId="{90DB59A9-F47E-4005-B36A-CB39D1927ED3}" srcId="{97306668-AEBF-4BDC-98F7-E59038C5CD23}" destId="{8253A786-A9B0-42BE-9F4F-F30E05DE1FB8}" srcOrd="1" destOrd="0" parTransId="{0BC9D392-24D1-4138-8780-E873F9D5A59E}" sibTransId="{B453A680-A06E-497F-9D0D-F1440756F898}"/>
    <dgm:cxn modelId="{8B3EA1AC-3B33-40EA-BC89-AE104CE5B6A3}" type="presOf" srcId="{F512080C-4682-42F5-A60C-F709884439AF}" destId="{A3050925-D8C9-441B-BE97-809D5751265A}" srcOrd="0" destOrd="0" presId="urn:microsoft.com/office/officeart/2005/8/layout/vList2"/>
    <dgm:cxn modelId="{54D0A9AF-46C4-411A-946A-1C0F24871782}" type="presOf" srcId="{6843939A-5A73-45B7-86AF-D763626A093A}" destId="{36EA172D-77AB-4C6B-B76D-13AC70606AE4}" srcOrd="0" destOrd="1" presId="urn:microsoft.com/office/officeart/2005/8/layout/vList2"/>
    <dgm:cxn modelId="{6D3398B0-719D-485F-9100-2C4398D23695}" type="presOf" srcId="{97306668-AEBF-4BDC-98F7-E59038C5CD23}" destId="{96E3DABA-7E11-4F61-8CD9-FCBCC60CD684}" srcOrd="0" destOrd="0" presId="urn:microsoft.com/office/officeart/2005/8/layout/vList2"/>
    <dgm:cxn modelId="{8A1060B7-72DD-43F9-B71A-240BFC9551D9}" type="presOf" srcId="{1FE4E50F-33B2-4226-AAA3-32DA28BB0E09}" destId="{7E661363-80BD-4AAC-B1D4-C810536D548B}" srcOrd="0" destOrd="0" presId="urn:microsoft.com/office/officeart/2005/8/layout/vList2"/>
    <dgm:cxn modelId="{EA0C42D3-3466-4675-8601-510732954DD1}" type="presOf" srcId="{A31EF6A1-DD11-4CC3-9869-F7AE610D616D}" destId="{36EA172D-77AB-4C6B-B76D-13AC70606AE4}" srcOrd="0" destOrd="3" presId="urn:microsoft.com/office/officeart/2005/8/layout/vList2"/>
    <dgm:cxn modelId="{71EC69E2-C422-4C58-BF5C-C1EBC85FEB37}" srcId="{36439A1D-7A36-4911-9894-7D43FD36E624}" destId="{A31EF6A1-DD11-4CC3-9869-F7AE610D616D}" srcOrd="3" destOrd="0" parTransId="{3C06DCBB-3CF1-4082-8444-A56739C4BE08}" sibTransId="{34E4865E-5F67-4AB2-AC24-12B5BDB662A2}"/>
    <dgm:cxn modelId="{C9CE3EEF-762E-4278-885B-B8DD7882ED5F}" type="presOf" srcId="{FAA626AE-9359-40DE-BF65-9B7C45EC9FE0}" destId="{36EA172D-77AB-4C6B-B76D-13AC70606AE4}" srcOrd="0" destOrd="2" presId="urn:microsoft.com/office/officeart/2005/8/layout/vList2"/>
    <dgm:cxn modelId="{DBBB0A3C-F7E7-4D71-B62C-9BEFFE620286}" type="presParOf" srcId="{BCC3BA1C-FC90-4F46-8AE1-FD7B45D0230F}" destId="{F987986A-5740-44A2-8748-31C03E1CC6A3}" srcOrd="0" destOrd="0" presId="urn:microsoft.com/office/officeart/2005/8/layout/vList2"/>
    <dgm:cxn modelId="{53DD06AB-2386-4936-802C-22F178C40F9B}" type="presParOf" srcId="{BCC3BA1C-FC90-4F46-8AE1-FD7B45D0230F}" destId="{36EA172D-77AB-4C6B-B76D-13AC70606AE4}" srcOrd="1" destOrd="0" presId="urn:microsoft.com/office/officeart/2005/8/layout/vList2"/>
    <dgm:cxn modelId="{0E0DC490-87B9-4D98-82C8-43791A7749CC}" type="presParOf" srcId="{BCC3BA1C-FC90-4F46-8AE1-FD7B45D0230F}" destId="{96E3DABA-7E11-4F61-8CD9-FCBCC60CD684}" srcOrd="2" destOrd="0" presId="urn:microsoft.com/office/officeart/2005/8/layout/vList2"/>
    <dgm:cxn modelId="{B6E01C6F-48CC-4454-A7F0-4FAC265800B2}" type="presParOf" srcId="{BCC3BA1C-FC90-4F46-8AE1-FD7B45D0230F}" destId="{7E661363-80BD-4AAC-B1D4-C810536D548B}" srcOrd="3" destOrd="0" presId="urn:microsoft.com/office/officeart/2005/8/layout/vList2"/>
    <dgm:cxn modelId="{2C3CD200-FC90-4FD5-AEA9-1DEFF7EF10DD}" type="presParOf" srcId="{BCC3BA1C-FC90-4F46-8AE1-FD7B45D0230F}" destId="{88F2FD3C-4B09-430C-97C9-8891426BD4E6}" srcOrd="4" destOrd="0" presId="urn:microsoft.com/office/officeart/2005/8/layout/vList2"/>
    <dgm:cxn modelId="{F2090F6E-490E-45B7-BD65-0B516BEEF135}" type="presParOf" srcId="{BCC3BA1C-FC90-4F46-8AE1-FD7B45D0230F}" destId="{A3050925-D8C9-441B-BE97-809D5751265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E9E356-4242-46AD-A204-BD9A701B124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75F8A157-7D8E-46BA-9AF7-AA57AD1326BD}">
      <dgm:prSet/>
      <dgm:spPr/>
      <dgm:t>
        <a:bodyPr/>
        <a:lstStyle/>
        <a:p>
          <a:r>
            <a:rPr lang="fi-FI" b="1"/>
            <a:t>Taloustiede: markkinat taloudellisena ilmiönä tai kansantalouden osa-alueena </a:t>
          </a:r>
          <a:endParaRPr lang="fi-FI"/>
        </a:p>
      </dgm:t>
    </dgm:pt>
    <dgm:pt modelId="{2D88E558-AE29-48B3-99F0-D90F4B637026}" type="parTrans" cxnId="{8EFFE1E9-CD0E-4CD9-A04C-503ECF685D69}">
      <dgm:prSet/>
      <dgm:spPr/>
      <dgm:t>
        <a:bodyPr/>
        <a:lstStyle/>
        <a:p>
          <a:endParaRPr lang="fi-FI"/>
        </a:p>
      </dgm:t>
    </dgm:pt>
    <dgm:pt modelId="{0F58D7E2-1C34-4B82-99D4-2E83750CA18D}" type="sibTrans" cxnId="{8EFFE1E9-CD0E-4CD9-A04C-503ECF685D69}">
      <dgm:prSet/>
      <dgm:spPr/>
      <dgm:t>
        <a:bodyPr/>
        <a:lstStyle/>
        <a:p>
          <a:endParaRPr lang="fi-FI"/>
        </a:p>
      </dgm:t>
    </dgm:pt>
    <dgm:pt modelId="{3F577EA9-DFE5-4DC4-98C9-CE45B565FF5F}">
      <dgm:prSet/>
      <dgm:spPr/>
      <dgm:t>
        <a:bodyPr/>
        <a:lstStyle/>
        <a:p>
          <a:r>
            <a:rPr lang="fi-FI" b="1"/>
            <a:t>Laskentatoimi ja rahoitus: esim. markkinoiden tehokkuus, sijoittajakäyttäytyminen, rahoitustuotteet, johdannaisten hinnoittelu, IFRS </a:t>
          </a:r>
          <a:endParaRPr lang="fi-FI"/>
        </a:p>
      </dgm:t>
    </dgm:pt>
    <dgm:pt modelId="{9903E501-D0D4-408E-88F8-388A36461BC6}" type="parTrans" cxnId="{626D4AB9-9D0C-4161-9E62-2CF78BBCD818}">
      <dgm:prSet/>
      <dgm:spPr/>
      <dgm:t>
        <a:bodyPr/>
        <a:lstStyle/>
        <a:p>
          <a:endParaRPr lang="fi-FI"/>
        </a:p>
      </dgm:t>
    </dgm:pt>
    <dgm:pt modelId="{875947E2-7C9E-42D5-9452-EB44F7179162}" type="sibTrans" cxnId="{626D4AB9-9D0C-4161-9E62-2CF78BBCD818}">
      <dgm:prSet/>
      <dgm:spPr/>
      <dgm:t>
        <a:bodyPr/>
        <a:lstStyle/>
        <a:p>
          <a:endParaRPr lang="fi-FI"/>
        </a:p>
      </dgm:t>
    </dgm:pt>
    <dgm:pt modelId="{B10C6CF6-39AE-4444-B280-DEF1B4F93184}">
      <dgm:prSet/>
      <dgm:spPr/>
      <dgm:t>
        <a:bodyPr/>
        <a:lstStyle/>
        <a:p>
          <a:r>
            <a:rPr lang="fi-FI"/>
            <a:t>Taloustieteen ja liiketaloustieteen metodit </a:t>
          </a:r>
        </a:p>
      </dgm:t>
    </dgm:pt>
    <dgm:pt modelId="{53312305-2963-4B1C-95B2-3C74FCCB0348}" type="parTrans" cxnId="{C677ED48-C8D3-4490-80A7-3D3EE130B8B8}">
      <dgm:prSet/>
      <dgm:spPr/>
      <dgm:t>
        <a:bodyPr/>
        <a:lstStyle/>
        <a:p>
          <a:endParaRPr lang="fi-FI"/>
        </a:p>
      </dgm:t>
    </dgm:pt>
    <dgm:pt modelId="{C70FF4A6-0877-4692-9474-CB715629E6A1}" type="sibTrans" cxnId="{C677ED48-C8D3-4490-80A7-3D3EE130B8B8}">
      <dgm:prSet/>
      <dgm:spPr/>
      <dgm:t>
        <a:bodyPr/>
        <a:lstStyle/>
        <a:p>
          <a:endParaRPr lang="fi-FI"/>
        </a:p>
      </dgm:t>
    </dgm:pt>
    <dgm:pt modelId="{40F93AB9-D90D-4E88-B5E7-CDCC2CF7D69B}">
      <dgm:prSet/>
      <dgm:spPr/>
      <dgm:t>
        <a:bodyPr/>
        <a:lstStyle/>
        <a:p>
          <a:r>
            <a:rPr lang="fi-FI" b="1" dirty="0"/>
            <a:t>Viestintätieteet: talouden representaatiot mediassa, taloudellinen viestintä ym. </a:t>
          </a:r>
          <a:endParaRPr lang="fi-FI" dirty="0"/>
        </a:p>
      </dgm:t>
    </dgm:pt>
    <dgm:pt modelId="{058AEACE-D2A0-4BCA-9442-3D68145AE299}" type="parTrans" cxnId="{6EA126BB-C22A-46B1-A85D-CE430F440050}">
      <dgm:prSet/>
      <dgm:spPr/>
      <dgm:t>
        <a:bodyPr/>
        <a:lstStyle/>
        <a:p>
          <a:endParaRPr lang="fi-FI"/>
        </a:p>
      </dgm:t>
    </dgm:pt>
    <dgm:pt modelId="{AD94B5BA-5FCB-4BE6-BB3C-F0BBFBCA88B7}" type="sibTrans" cxnId="{6EA126BB-C22A-46B1-A85D-CE430F440050}">
      <dgm:prSet/>
      <dgm:spPr/>
      <dgm:t>
        <a:bodyPr/>
        <a:lstStyle/>
        <a:p>
          <a:endParaRPr lang="fi-FI"/>
        </a:p>
      </dgm:t>
    </dgm:pt>
    <dgm:pt modelId="{4FA73FF1-3AC6-4819-ABE9-EE1C825642F2}">
      <dgm:prSet/>
      <dgm:spPr/>
      <dgm:t>
        <a:bodyPr/>
        <a:lstStyle/>
        <a:p>
          <a:r>
            <a:rPr lang="fi-FI" b="1"/>
            <a:t>Sosiologia ja muut yhteiskuntatieteet</a:t>
          </a:r>
          <a:endParaRPr lang="fi-FI"/>
        </a:p>
      </dgm:t>
    </dgm:pt>
    <dgm:pt modelId="{C9BC8178-5F15-47B7-AFCB-70A5B3480AB4}" type="parTrans" cxnId="{156360EE-9EA9-4DA3-93E8-299F26517F55}">
      <dgm:prSet/>
      <dgm:spPr/>
      <dgm:t>
        <a:bodyPr/>
        <a:lstStyle/>
        <a:p>
          <a:endParaRPr lang="fi-FI"/>
        </a:p>
      </dgm:t>
    </dgm:pt>
    <dgm:pt modelId="{4CE7F06E-C425-4D6A-A1DC-096746466666}" type="sibTrans" cxnId="{156360EE-9EA9-4DA3-93E8-299F26517F55}">
      <dgm:prSet/>
      <dgm:spPr/>
      <dgm:t>
        <a:bodyPr/>
        <a:lstStyle/>
        <a:p>
          <a:endParaRPr lang="fi-FI"/>
        </a:p>
      </dgm:t>
    </dgm:pt>
    <dgm:pt modelId="{B38D6420-FACC-46EF-BE57-02D0723B57F9}">
      <dgm:prSet/>
      <dgm:spPr/>
      <dgm:t>
        <a:bodyPr/>
        <a:lstStyle/>
        <a:p>
          <a:r>
            <a:rPr lang="fi-FI" b="1"/>
            <a:t>Oikeustutkimus: sääntelyn sisältö ja funktiot markkinoilla </a:t>
          </a:r>
          <a:endParaRPr lang="fi-FI"/>
        </a:p>
      </dgm:t>
    </dgm:pt>
    <dgm:pt modelId="{EF9B6120-0DCA-4369-8E13-575E34152166}" type="parTrans" cxnId="{3F3D0F1C-853D-49C7-AFCB-9120C1B1A5DB}">
      <dgm:prSet/>
      <dgm:spPr/>
      <dgm:t>
        <a:bodyPr/>
        <a:lstStyle/>
        <a:p>
          <a:endParaRPr lang="fi-FI"/>
        </a:p>
      </dgm:t>
    </dgm:pt>
    <dgm:pt modelId="{B73E77D3-ECCE-402C-B97D-54C5ACF45170}" type="sibTrans" cxnId="{3F3D0F1C-853D-49C7-AFCB-9120C1B1A5DB}">
      <dgm:prSet/>
      <dgm:spPr/>
      <dgm:t>
        <a:bodyPr/>
        <a:lstStyle/>
        <a:p>
          <a:endParaRPr lang="fi-FI"/>
        </a:p>
      </dgm:t>
    </dgm:pt>
    <dgm:pt modelId="{E00FA4FE-0B6B-4AEB-85B6-E4EEB180C4EC}">
      <dgm:prSet/>
      <dgm:spPr/>
      <dgm:t>
        <a:bodyPr/>
        <a:lstStyle/>
        <a:p>
          <a:r>
            <a:rPr lang="fi-FI"/>
            <a:t>Miksi säännellä markkinoita? </a:t>
          </a:r>
        </a:p>
      </dgm:t>
    </dgm:pt>
    <dgm:pt modelId="{8C8C93FC-3A54-4BF4-9632-D8C053232728}" type="parTrans" cxnId="{24E2CA80-012A-4031-A660-53644B18AF21}">
      <dgm:prSet/>
      <dgm:spPr/>
      <dgm:t>
        <a:bodyPr/>
        <a:lstStyle/>
        <a:p>
          <a:endParaRPr lang="fi-FI"/>
        </a:p>
      </dgm:t>
    </dgm:pt>
    <dgm:pt modelId="{4D8367A8-9D95-415D-B1D1-38B53BF1FCA4}" type="sibTrans" cxnId="{24E2CA80-012A-4031-A660-53644B18AF21}">
      <dgm:prSet/>
      <dgm:spPr/>
      <dgm:t>
        <a:bodyPr/>
        <a:lstStyle/>
        <a:p>
          <a:endParaRPr lang="fi-FI"/>
        </a:p>
      </dgm:t>
    </dgm:pt>
    <dgm:pt modelId="{7E370F22-DCBF-42F1-941B-463609D800B9}">
      <dgm:prSet/>
      <dgm:spPr/>
      <dgm:t>
        <a:bodyPr/>
        <a:lstStyle/>
        <a:p>
          <a:r>
            <a:rPr lang="fi-FI"/>
            <a:t>Karl Marx – Adam Smith: näkyvä / näkymätön käsi; vrt. moderni kilpailuoikeus </a:t>
          </a:r>
        </a:p>
      </dgm:t>
    </dgm:pt>
    <dgm:pt modelId="{0FB8BF76-B85C-47EB-980A-A64790107190}" type="parTrans" cxnId="{0A5D29F1-3259-4F5F-A058-8F9C7077B57F}">
      <dgm:prSet/>
      <dgm:spPr/>
      <dgm:t>
        <a:bodyPr/>
        <a:lstStyle/>
        <a:p>
          <a:endParaRPr lang="fi-FI"/>
        </a:p>
      </dgm:t>
    </dgm:pt>
    <dgm:pt modelId="{7602F24A-FDB4-41FA-9ECA-4EA624F1C6E7}" type="sibTrans" cxnId="{0A5D29F1-3259-4F5F-A058-8F9C7077B57F}">
      <dgm:prSet/>
      <dgm:spPr/>
      <dgm:t>
        <a:bodyPr/>
        <a:lstStyle/>
        <a:p>
          <a:endParaRPr lang="fi-FI"/>
        </a:p>
      </dgm:t>
    </dgm:pt>
    <dgm:pt modelId="{E3AF169D-F4AC-4E6F-90F7-1A4F2E0C8710}">
      <dgm:prSet/>
      <dgm:spPr/>
      <dgm:t>
        <a:bodyPr/>
        <a:lstStyle/>
        <a:p>
          <a:r>
            <a:rPr lang="fi-FI"/>
            <a:t>Rahoitusmarkkinoiden erityinen sääntelytarve: finanssikriisi; heijastukset hyödykemarkkinoihin </a:t>
          </a:r>
        </a:p>
      </dgm:t>
    </dgm:pt>
    <dgm:pt modelId="{0CAD55CC-3EC7-44A1-8E99-152674884C18}" type="parTrans" cxnId="{6EB12E5B-8C6F-4F8F-B2D9-EB6B743599D3}">
      <dgm:prSet/>
      <dgm:spPr/>
      <dgm:t>
        <a:bodyPr/>
        <a:lstStyle/>
        <a:p>
          <a:endParaRPr lang="fi-FI"/>
        </a:p>
      </dgm:t>
    </dgm:pt>
    <dgm:pt modelId="{3FE03E26-6D93-4C53-B9A0-3CEA9E02B6AC}" type="sibTrans" cxnId="{6EB12E5B-8C6F-4F8F-B2D9-EB6B743599D3}">
      <dgm:prSet/>
      <dgm:spPr/>
      <dgm:t>
        <a:bodyPr/>
        <a:lstStyle/>
        <a:p>
          <a:endParaRPr lang="fi-FI"/>
        </a:p>
      </dgm:t>
    </dgm:pt>
    <dgm:pt modelId="{2BE915E3-59B3-4C2B-AFCC-B42DBDCC2FBE}" type="pres">
      <dgm:prSet presAssocID="{C9E9E356-4242-46AD-A204-BD9A701B124C}" presName="linear" presStyleCnt="0">
        <dgm:presLayoutVars>
          <dgm:animLvl val="lvl"/>
          <dgm:resizeHandles val="exact"/>
        </dgm:presLayoutVars>
      </dgm:prSet>
      <dgm:spPr/>
    </dgm:pt>
    <dgm:pt modelId="{086B2ADF-EC31-4E34-A441-DA239DF33CFA}" type="pres">
      <dgm:prSet presAssocID="{75F8A157-7D8E-46BA-9AF7-AA57AD1326B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16050CA-7D1F-498E-A4F8-3D342B5AC3FC}" type="pres">
      <dgm:prSet presAssocID="{0F58D7E2-1C34-4B82-99D4-2E83750CA18D}" presName="spacer" presStyleCnt="0"/>
      <dgm:spPr/>
    </dgm:pt>
    <dgm:pt modelId="{5A8D838E-7CF2-4479-BEB2-AA69D4CF1518}" type="pres">
      <dgm:prSet presAssocID="{3F577EA9-DFE5-4DC4-98C9-CE45B565FF5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3981A57-0428-416F-87D4-0F771D92F651}" type="pres">
      <dgm:prSet presAssocID="{3F577EA9-DFE5-4DC4-98C9-CE45B565FF5F}" presName="childText" presStyleLbl="revTx" presStyleIdx="0" presStyleCnt="2">
        <dgm:presLayoutVars>
          <dgm:bulletEnabled val="1"/>
        </dgm:presLayoutVars>
      </dgm:prSet>
      <dgm:spPr/>
    </dgm:pt>
    <dgm:pt modelId="{032443D3-E47C-49E2-B2B1-A8B0158EAC85}" type="pres">
      <dgm:prSet presAssocID="{40F93AB9-D90D-4E88-B5E7-CDCC2CF7D69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7CEEDB8-5932-433E-8499-DF196FA6DF46}" type="pres">
      <dgm:prSet presAssocID="{AD94B5BA-5FCB-4BE6-BB3C-F0BBFBCA88B7}" presName="spacer" presStyleCnt="0"/>
      <dgm:spPr/>
    </dgm:pt>
    <dgm:pt modelId="{CB9AB60F-6FD1-4094-BD68-BE7AF5647DDD}" type="pres">
      <dgm:prSet presAssocID="{4FA73FF1-3AC6-4819-ABE9-EE1C825642F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A81662E-586A-4976-AFCF-A8B9728DDCE4}" type="pres">
      <dgm:prSet presAssocID="{4CE7F06E-C425-4D6A-A1DC-096746466666}" presName="spacer" presStyleCnt="0"/>
      <dgm:spPr/>
    </dgm:pt>
    <dgm:pt modelId="{C4A302F6-9486-4C7C-AC74-E28A38708B8F}" type="pres">
      <dgm:prSet presAssocID="{B38D6420-FACC-46EF-BE57-02D0723B57F9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27FECCB4-1FBA-4843-9161-7DC0EC1941E7}" type="pres">
      <dgm:prSet presAssocID="{B38D6420-FACC-46EF-BE57-02D0723B57F9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C21FE1A-B204-431B-BDE0-743E97BB4647}" type="presOf" srcId="{3F577EA9-DFE5-4DC4-98C9-CE45B565FF5F}" destId="{5A8D838E-7CF2-4479-BEB2-AA69D4CF1518}" srcOrd="0" destOrd="0" presId="urn:microsoft.com/office/officeart/2005/8/layout/vList2"/>
    <dgm:cxn modelId="{3F3D0F1C-853D-49C7-AFCB-9120C1B1A5DB}" srcId="{C9E9E356-4242-46AD-A204-BD9A701B124C}" destId="{B38D6420-FACC-46EF-BE57-02D0723B57F9}" srcOrd="4" destOrd="0" parTransId="{EF9B6120-0DCA-4369-8E13-575E34152166}" sibTransId="{B73E77D3-ECCE-402C-B97D-54C5ACF45170}"/>
    <dgm:cxn modelId="{CD41C41D-34CD-439A-B069-D94D1847674E}" type="presOf" srcId="{75F8A157-7D8E-46BA-9AF7-AA57AD1326BD}" destId="{086B2ADF-EC31-4E34-A441-DA239DF33CFA}" srcOrd="0" destOrd="0" presId="urn:microsoft.com/office/officeart/2005/8/layout/vList2"/>
    <dgm:cxn modelId="{C1720A2A-D0BE-445D-AB0D-8980E23B6BCA}" type="presOf" srcId="{40F93AB9-D90D-4E88-B5E7-CDCC2CF7D69B}" destId="{032443D3-E47C-49E2-B2B1-A8B0158EAC85}" srcOrd="0" destOrd="0" presId="urn:microsoft.com/office/officeart/2005/8/layout/vList2"/>
    <dgm:cxn modelId="{8F8E1735-B128-47AD-9068-A612D7B19D07}" type="presOf" srcId="{C9E9E356-4242-46AD-A204-BD9A701B124C}" destId="{2BE915E3-59B3-4C2B-AFCC-B42DBDCC2FBE}" srcOrd="0" destOrd="0" presId="urn:microsoft.com/office/officeart/2005/8/layout/vList2"/>
    <dgm:cxn modelId="{1F6FCC3D-9D65-465A-88C9-20CB050EEC95}" type="presOf" srcId="{7E370F22-DCBF-42F1-941B-463609D800B9}" destId="{27FECCB4-1FBA-4843-9161-7DC0EC1941E7}" srcOrd="0" destOrd="1" presId="urn:microsoft.com/office/officeart/2005/8/layout/vList2"/>
    <dgm:cxn modelId="{6EB12E5B-8C6F-4F8F-B2D9-EB6B743599D3}" srcId="{B38D6420-FACC-46EF-BE57-02D0723B57F9}" destId="{E3AF169D-F4AC-4E6F-90F7-1A4F2E0C8710}" srcOrd="2" destOrd="0" parTransId="{0CAD55CC-3EC7-44A1-8E99-152674884C18}" sibTransId="{3FE03E26-6D93-4C53-B9A0-3CEA9E02B6AC}"/>
    <dgm:cxn modelId="{C677ED48-C8D3-4490-80A7-3D3EE130B8B8}" srcId="{3F577EA9-DFE5-4DC4-98C9-CE45B565FF5F}" destId="{B10C6CF6-39AE-4444-B280-DEF1B4F93184}" srcOrd="0" destOrd="0" parTransId="{53312305-2963-4B1C-95B2-3C74FCCB0348}" sibTransId="{C70FF4A6-0877-4692-9474-CB715629E6A1}"/>
    <dgm:cxn modelId="{277C506A-0D3E-485F-BA40-37F7C0053B44}" type="presOf" srcId="{E3AF169D-F4AC-4E6F-90F7-1A4F2E0C8710}" destId="{27FECCB4-1FBA-4843-9161-7DC0EC1941E7}" srcOrd="0" destOrd="2" presId="urn:microsoft.com/office/officeart/2005/8/layout/vList2"/>
    <dgm:cxn modelId="{00B0E856-B7B3-4A2F-8DDE-42F4265CDAB4}" type="presOf" srcId="{B38D6420-FACC-46EF-BE57-02D0723B57F9}" destId="{C4A302F6-9486-4C7C-AC74-E28A38708B8F}" srcOrd="0" destOrd="0" presId="urn:microsoft.com/office/officeart/2005/8/layout/vList2"/>
    <dgm:cxn modelId="{FC9A1D7E-11BC-4EE6-9925-315534CCBBFA}" type="presOf" srcId="{E00FA4FE-0B6B-4AEB-85B6-E4EEB180C4EC}" destId="{27FECCB4-1FBA-4843-9161-7DC0EC1941E7}" srcOrd="0" destOrd="0" presId="urn:microsoft.com/office/officeart/2005/8/layout/vList2"/>
    <dgm:cxn modelId="{24E2CA80-012A-4031-A660-53644B18AF21}" srcId="{B38D6420-FACC-46EF-BE57-02D0723B57F9}" destId="{E00FA4FE-0B6B-4AEB-85B6-E4EEB180C4EC}" srcOrd="0" destOrd="0" parTransId="{8C8C93FC-3A54-4BF4-9632-D8C053232728}" sibTransId="{4D8367A8-9D95-415D-B1D1-38B53BF1FCA4}"/>
    <dgm:cxn modelId="{16FE1C85-615B-4D62-8487-39B6363B119C}" type="presOf" srcId="{B10C6CF6-39AE-4444-B280-DEF1B4F93184}" destId="{F3981A57-0428-416F-87D4-0F771D92F651}" srcOrd="0" destOrd="0" presId="urn:microsoft.com/office/officeart/2005/8/layout/vList2"/>
    <dgm:cxn modelId="{2742CDAE-20AA-416D-9181-237FCE245F0F}" type="presOf" srcId="{4FA73FF1-3AC6-4819-ABE9-EE1C825642F2}" destId="{CB9AB60F-6FD1-4094-BD68-BE7AF5647DDD}" srcOrd="0" destOrd="0" presId="urn:microsoft.com/office/officeart/2005/8/layout/vList2"/>
    <dgm:cxn modelId="{626D4AB9-9D0C-4161-9E62-2CF78BBCD818}" srcId="{C9E9E356-4242-46AD-A204-BD9A701B124C}" destId="{3F577EA9-DFE5-4DC4-98C9-CE45B565FF5F}" srcOrd="1" destOrd="0" parTransId="{9903E501-D0D4-408E-88F8-388A36461BC6}" sibTransId="{875947E2-7C9E-42D5-9452-EB44F7179162}"/>
    <dgm:cxn modelId="{6EA126BB-C22A-46B1-A85D-CE430F440050}" srcId="{C9E9E356-4242-46AD-A204-BD9A701B124C}" destId="{40F93AB9-D90D-4E88-B5E7-CDCC2CF7D69B}" srcOrd="2" destOrd="0" parTransId="{058AEACE-D2A0-4BCA-9442-3D68145AE299}" sibTransId="{AD94B5BA-5FCB-4BE6-BB3C-F0BBFBCA88B7}"/>
    <dgm:cxn modelId="{8EFFE1E9-CD0E-4CD9-A04C-503ECF685D69}" srcId="{C9E9E356-4242-46AD-A204-BD9A701B124C}" destId="{75F8A157-7D8E-46BA-9AF7-AA57AD1326BD}" srcOrd="0" destOrd="0" parTransId="{2D88E558-AE29-48B3-99F0-D90F4B637026}" sibTransId="{0F58D7E2-1C34-4B82-99D4-2E83750CA18D}"/>
    <dgm:cxn modelId="{156360EE-9EA9-4DA3-93E8-299F26517F55}" srcId="{C9E9E356-4242-46AD-A204-BD9A701B124C}" destId="{4FA73FF1-3AC6-4819-ABE9-EE1C825642F2}" srcOrd="3" destOrd="0" parTransId="{C9BC8178-5F15-47B7-AFCB-70A5B3480AB4}" sibTransId="{4CE7F06E-C425-4D6A-A1DC-096746466666}"/>
    <dgm:cxn modelId="{0A5D29F1-3259-4F5F-A058-8F9C7077B57F}" srcId="{B38D6420-FACC-46EF-BE57-02D0723B57F9}" destId="{7E370F22-DCBF-42F1-941B-463609D800B9}" srcOrd="1" destOrd="0" parTransId="{0FB8BF76-B85C-47EB-980A-A64790107190}" sibTransId="{7602F24A-FDB4-41FA-9ECA-4EA624F1C6E7}"/>
    <dgm:cxn modelId="{69D86FEC-369B-476D-AA12-7013C25226E7}" type="presParOf" srcId="{2BE915E3-59B3-4C2B-AFCC-B42DBDCC2FBE}" destId="{086B2ADF-EC31-4E34-A441-DA239DF33CFA}" srcOrd="0" destOrd="0" presId="urn:microsoft.com/office/officeart/2005/8/layout/vList2"/>
    <dgm:cxn modelId="{517FCB69-C59F-4731-8DA7-6A983006F453}" type="presParOf" srcId="{2BE915E3-59B3-4C2B-AFCC-B42DBDCC2FBE}" destId="{516050CA-7D1F-498E-A4F8-3D342B5AC3FC}" srcOrd="1" destOrd="0" presId="urn:microsoft.com/office/officeart/2005/8/layout/vList2"/>
    <dgm:cxn modelId="{9C4D990F-9363-4513-BE75-C007765E304A}" type="presParOf" srcId="{2BE915E3-59B3-4C2B-AFCC-B42DBDCC2FBE}" destId="{5A8D838E-7CF2-4479-BEB2-AA69D4CF1518}" srcOrd="2" destOrd="0" presId="urn:microsoft.com/office/officeart/2005/8/layout/vList2"/>
    <dgm:cxn modelId="{00EA5B06-E721-46A5-B931-776000D4941E}" type="presParOf" srcId="{2BE915E3-59B3-4C2B-AFCC-B42DBDCC2FBE}" destId="{F3981A57-0428-416F-87D4-0F771D92F651}" srcOrd="3" destOrd="0" presId="urn:microsoft.com/office/officeart/2005/8/layout/vList2"/>
    <dgm:cxn modelId="{334BE45D-D1B8-4457-AB14-302D27CA790F}" type="presParOf" srcId="{2BE915E3-59B3-4C2B-AFCC-B42DBDCC2FBE}" destId="{032443D3-E47C-49E2-B2B1-A8B0158EAC85}" srcOrd="4" destOrd="0" presId="urn:microsoft.com/office/officeart/2005/8/layout/vList2"/>
    <dgm:cxn modelId="{9BF01C62-D9F3-41EB-98D7-A8E830B18A38}" type="presParOf" srcId="{2BE915E3-59B3-4C2B-AFCC-B42DBDCC2FBE}" destId="{E7CEEDB8-5932-433E-8499-DF196FA6DF46}" srcOrd="5" destOrd="0" presId="urn:microsoft.com/office/officeart/2005/8/layout/vList2"/>
    <dgm:cxn modelId="{86B22660-6DF1-4F34-9061-A21C62E2E1B5}" type="presParOf" srcId="{2BE915E3-59B3-4C2B-AFCC-B42DBDCC2FBE}" destId="{CB9AB60F-6FD1-4094-BD68-BE7AF5647DDD}" srcOrd="6" destOrd="0" presId="urn:microsoft.com/office/officeart/2005/8/layout/vList2"/>
    <dgm:cxn modelId="{9334E856-53E1-4C08-872B-AAC96B39BB55}" type="presParOf" srcId="{2BE915E3-59B3-4C2B-AFCC-B42DBDCC2FBE}" destId="{BA81662E-586A-4976-AFCF-A8B9728DDCE4}" srcOrd="7" destOrd="0" presId="urn:microsoft.com/office/officeart/2005/8/layout/vList2"/>
    <dgm:cxn modelId="{AA1FEC1C-908A-4BD5-A0F8-651DCFC8BD88}" type="presParOf" srcId="{2BE915E3-59B3-4C2B-AFCC-B42DBDCC2FBE}" destId="{C4A302F6-9486-4C7C-AC74-E28A38708B8F}" srcOrd="8" destOrd="0" presId="urn:microsoft.com/office/officeart/2005/8/layout/vList2"/>
    <dgm:cxn modelId="{BBD82021-92E2-4F31-8A63-9EA6CCAFFA7F}" type="presParOf" srcId="{2BE915E3-59B3-4C2B-AFCC-B42DBDCC2FBE}" destId="{27FECCB4-1FBA-4843-9161-7DC0EC1941E7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BE55BC7-D5EB-4D0D-8A99-94F80EBFF75D}" type="doc">
      <dgm:prSet loTypeId="urn:microsoft.com/office/officeart/2005/8/layout/lProcess3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fi-FI"/>
        </a:p>
      </dgm:t>
    </dgm:pt>
    <dgm:pt modelId="{DE23B548-73D8-4F32-9184-4A87A04404B9}">
      <dgm:prSet/>
      <dgm:spPr/>
      <dgm:t>
        <a:bodyPr/>
        <a:lstStyle/>
        <a:p>
          <a:r>
            <a:rPr lang="fi-FI" b="1"/>
            <a:t>Velvollisuudet arvopapereiden liikkeeseenlaskun yhteydessä</a:t>
          </a:r>
          <a:endParaRPr lang="fi-FI"/>
        </a:p>
      </dgm:t>
    </dgm:pt>
    <dgm:pt modelId="{8E38C9FF-0289-4178-B2A1-A7A8D4335D88}" type="parTrans" cxnId="{46034981-837E-4DF6-A1BA-9E5436AAA90C}">
      <dgm:prSet/>
      <dgm:spPr/>
      <dgm:t>
        <a:bodyPr/>
        <a:lstStyle/>
        <a:p>
          <a:endParaRPr lang="fi-FI"/>
        </a:p>
      </dgm:t>
    </dgm:pt>
    <dgm:pt modelId="{577422F2-EDBA-4C3F-9DCF-DD262F03D3BD}" type="sibTrans" cxnId="{46034981-837E-4DF6-A1BA-9E5436AAA90C}">
      <dgm:prSet/>
      <dgm:spPr/>
      <dgm:t>
        <a:bodyPr/>
        <a:lstStyle/>
        <a:p>
          <a:endParaRPr lang="fi-FI"/>
        </a:p>
      </dgm:t>
    </dgm:pt>
    <dgm:pt modelId="{9BADF58D-8419-468D-BC7C-7683E51C146C}">
      <dgm:prSet/>
      <dgm:spPr/>
      <dgm:t>
        <a:bodyPr/>
        <a:lstStyle/>
        <a:p>
          <a:r>
            <a:rPr lang="fi-FI" dirty="0"/>
            <a:t>Tiedot liikkeeseenlaskijasta (taloudellinen tilanne, tulevaisuuden näkymät jne.) ja arvopaperista perusteltujen sijoituspäätösten helpottamiseksi</a:t>
          </a:r>
        </a:p>
      </dgm:t>
    </dgm:pt>
    <dgm:pt modelId="{12FD04A0-ACA6-40BE-ACCD-450A1B329736}" type="parTrans" cxnId="{2B35961F-E9CD-4FFC-88CF-A1D946E358C0}">
      <dgm:prSet/>
      <dgm:spPr/>
      <dgm:t>
        <a:bodyPr/>
        <a:lstStyle/>
        <a:p>
          <a:endParaRPr lang="fi-FI"/>
        </a:p>
      </dgm:t>
    </dgm:pt>
    <dgm:pt modelId="{E41770BB-75A2-4109-8586-2D67613F8C98}" type="sibTrans" cxnId="{2B35961F-E9CD-4FFC-88CF-A1D946E358C0}">
      <dgm:prSet/>
      <dgm:spPr/>
      <dgm:t>
        <a:bodyPr/>
        <a:lstStyle/>
        <a:p>
          <a:endParaRPr lang="fi-FI"/>
        </a:p>
      </dgm:t>
    </dgm:pt>
    <dgm:pt modelId="{0DCDB9CC-DB20-4653-9B4D-C29BDB9E47DD}">
      <dgm:prSet/>
      <dgm:spPr/>
      <dgm:t>
        <a:bodyPr/>
        <a:lstStyle/>
        <a:p>
          <a:r>
            <a:rPr lang="fi-FI"/>
            <a:t>Esitevelvollisuus </a:t>
          </a:r>
        </a:p>
      </dgm:t>
    </dgm:pt>
    <dgm:pt modelId="{320412CE-EC3D-4F16-A915-2DDDC01DA6EF}" type="parTrans" cxnId="{46085991-89CB-424B-8F16-104E1824589C}">
      <dgm:prSet/>
      <dgm:spPr/>
      <dgm:t>
        <a:bodyPr/>
        <a:lstStyle/>
        <a:p>
          <a:endParaRPr lang="fi-FI"/>
        </a:p>
      </dgm:t>
    </dgm:pt>
    <dgm:pt modelId="{70B5FE2E-EC20-4875-8B29-205F7EADC1F2}" type="sibTrans" cxnId="{46085991-89CB-424B-8F16-104E1824589C}">
      <dgm:prSet/>
      <dgm:spPr/>
      <dgm:t>
        <a:bodyPr/>
        <a:lstStyle/>
        <a:p>
          <a:endParaRPr lang="fi-FI"/>
        </a:p>
      </dgm:t>
    </dgm:pt>
    <dgm:pt modelId="{17E7D862-F364-4CA6-BCAF-E0C191AAE02C}">
      <dgm:prSet/>
      <dgm:spPr/>
      <dgm:t>
        <a:bodyPr/>
        <a:lstStyle/>
        <a:p>
          <a:r>
            <a:rPr lang="fi-FI"/>
            <a:t>Liikkeeseenlaskijan velvollisuus</a:t>
          </a:r>
        </a:p>
      </dgm:t>
    </dgm:pt>
    <dgm:pt modelId="{8560C322-0C29-4365-9182-1148F1803E5C}" type="parTrans" cxnId="{43FFA59E-E0E9-4B5A-A37F-921B06614BB0}">
      <dgm:prSet/>
      <dgm:spPr/>
      <dgm:t>
        <a:bodyPr/>
        <a:lstStyle/>
        <a:p>
          <a:endParaRPr lang="fi-FI"/>
        </a:p>
      </dgm:t>
    </dgm:pt>
    <dgm:pt modelId="{E75B771D-A22A-461E-B6A1-FA2DB7D6503A}" type="sibTrans" cxnId="{43FFA59E-E0E9-4B5A-A37F-921B06614BB0}">
      <dgm:prSet/>
      <dgm:spPr/>
      <dgm:t>
        <a:bodyPr/>
        <a:lstStyle/>
        <a:p>
          <a:endParaRPr lang="fi-FI"/>
        </a:p>
      </dgm:t>
    </dgm:pt>
    <dgm:pt modelId="{950DDBDC-FBDF-4D28-AAA4-76E5E0A9089C}">
      <dgm:prSet/>
      <dgm:spPr/>
      <dgm:t>
        <a:bodyPr/>
        <a:lstStyle/>
        <a:p>
          <a:r>
            <a:rPr lang="fi-FI" b="1"/>
            <a:t>Säännölliset (osavuosikatsaukset ja tilinpäätökset sekä tilinpäätöstiedotteet) ja jatkuvat julkistamistehtävät </a:t>
          </a:r>
          <a:endParaRPr lang="fi-FI"/>
        </a:p>
      </dgm:t>
    </dgm:pt>
    <dgm:pt modelId="{1578ABBB-7222-4095-977A-9C7B21B2AB6E}" type="parTrans" cxnId="{8CCDFA69-6C96-4997-84CC-4E5088BE002B}">
      <dgm:prSet/>
      <dgm:spPr/>
      <dgm:t>
        <a:bodyPr/>
        <a:lstStyle/>
        <a:p>
          <a:endParaRPr lang="fi-FI"/>
        </a:p>
      </dgm:t>
    </dgm:pt>
    <dgm:pt modelId="{E9A593DF-3484-4404-933C-660E572C803A}" type="sibTrans" cxnId="{8CCDFA69-6C96-4997-84CC-4E5088BE002B}">
      <dgm:prSet/>
      <dgm:spPr/>
      <dgm:t>
        <a:bodyPr/>
        <a:lstStyle/>
        <a:p>
          <a:endParaRPr lang="fi-FI"/>
        </a:p>
      </dgm:t>
    </dgm:pt>
    <dgm:pt modelId="{25DC3EF9-8E50-4926-8A5B-684DB135CFC2}">
      <dgm:prSet/>
      <dgm:spPr/>
      <dgm:t>
        <a:bodyPr/>
        <a:lstStyle/>
        <a:p>
          <a:r>
            <a:rPr lang="fi-FI"/>
            <a:t>Kaikki uutiset, joilla on olennainen vaikutus arvopaperin arvoon </a:t>
          </a:r>
        </a:p>
      </dgm:t>
    </dgm:pt>
    <dgm:pt modelId="{8DA9BD08-9EBE-47BB-AEBD-106B8A7268A2}" type="parTrans" cxnId="{AEA22FA4-3288-460F-B0F2-8D80473881D7}">
      <dgm:prSet/>
      <dgm:spPr/>
      <dgm:t>
        <a:bodyPr/>
        <a:lstStyle/>
        <a:p>
          <a:endParaRPr lang="fi-FI"/>
        </a:p>
      </dgm:t>
    </dgm:pt>
    <dgm:pt modelId="{EFB1655E-1B59-4180-BCDF-2339E09B7EF0}" type="sibTrans" cxnId="{AEA22FA4-3288-460F-B0F2-8D80473881D7}">
      <dgm:prSet/>
      <dgm:spPr/>
      <dgm:t>
        <a:bodyPr/>
        <a:lstStyle/>
        <a:p>
          <a:endParaRPr lang="fi-FI"/>
        </a:p>
      </dgm:t>
    </dgm:pt>
    <dgm:pt modelId="{52FEC73C-0C85-4A1D-BB71-9106F38948DB}">
      <dgm:prSet/>
      <dgm:spPr/>
      <dgm:t>
        <a:bodyPr/>
        <a:lstStyle/>
        <a:p>
          <a:r>
            <a:rPr lang="fi-FI"/>
            <a:t>Liikkeeseenlaskijan velvollisuus</a:t>
          </a:r>
        </a:p>
      </dgm:t>
    </dgm:pt>
    <dgm:pt modelId="{2A98C147-4670-4E5D-927F-FFAABBB9461D}" type="parTrans" cxnId="{AAD6EDE6-C1B7-47E7-B52D-0E83D441912F}">
      <dgm:prSet/>
      <dgm:spPr/>
      <dgm:t>
        <a:bodyPr/>
        <a:lstStyle/>
        <a:p>
          <a:endParaRPr lang="fi-FI"/>
        </a:p>
      </dgm:t>
    </dgm:pt>
    <dgm:pt modelId="{FB7E7DB4-02A0-4816-84DC-17007E61E69F}" type="sibTrans" cxnId="{AAD6EDE6-C1B7-47E7-B52D-0E83D441912F}">
      <dgm:prSet/>
      <dgm:spPr/>
      <dgm:t>
        <a:bodyPr/>
        <a:lstStyle/>
        <a:p>
          <a:endParaRPr lang="fi-FI"/>
        </a:p>
      </dgm:t>
    </dgm:pt>
    <dgm:pt modelId="{E33C0108-4319-42EC-948C-7A635ADCF124}">
      <dgm:prSet/>
      <dgm:spPr/>
      <dgm:t>
        <a:bodyPr/>
        <a:lstStyle/>
        <a:p>
          <a:r>
            <a:rPr lang="fi-FI" b="1"/>
            <a:t>Liputusvelvoitteet (osakkeiden omistusosuus saavuttaa / ylittää </a:t>
          </a:r>
          <a:r>
            <a:rPr lang="fi-FI" b="1" i="0" baseline="0"/>
            <a:t>määritellyt kynnysarvot</a:t>
          </a:r>
          <a:r>
            <a:rPr lang="fi-FI" b="1"/>
            <a:t> / laskee niiden alapuolelle)</a:t>
          </a:r>
          <a:endParaRPr lang="fi-FI"/>
        </a:p>
      </dgm:t>
    </dgm:pt>
    <dgm:pt modelId="{275E1AD3-110C-4363-B729-2E057B46790C}" type="parTrans" cxnId="{2FEC90F5-3044-49CB-B21E-F13BD98DA9D2}">
      <dgm:prSet/>
      <dgm:spPr/>
      <dgm:t>
        <a:bodyPr/>
        <a:lstStyle/>
        <a:p>
          <a:endParaRPr lang="fi-FI"/>
        </a:p>
      </dgm:t>
    </dgm:pt>
    <dgm:pt modelId="{032F4F84-6AEB-4BD8-BE5E-CF9B2389BCA7}" type="sibTrans" cxnId="{2FEC90F5-3044-49CB-B21E-F13BD98DA9D2}">
      <dgm:prSet/>
      <dgm:spPr/>
      <dgm:t>
        <a:bodyPr/>
        <a:lstStyle/>
        <a:p>
          <a:endParaRPr lang="fi-FI"/>
        </a:p>
      </dgm:t>
    </dgm:pt>
    <dgm:pt modelId="{D33F4DE6-DDDE-4E32-B4A3-881954F801B0}">
      <dgm:prSet/>
      <dgm:spPr/>
      <dgm:t>
        <a:bodyPr/>
        <a:lstStyle/>
        <a:p>
          <a:r>
            <a:rPr lang="fi-FI"/>
            <a:t>Osakkeenomistajan velvollisuus</a:t>
          </a:r>
        </a:p>
      </dgm:t>
    </dgm:pt>
    <dgm:pt modelId="{0481485A-69F9-4F2E-93D7-9D7E5200C603}" type="parTrans" cxnId="{6884D8AE-7371-4FDD-B12C-581D0A56F88E}">
      <dgm:prSet/>
      <dgm:spPr/>
      <dgm:t>
        <a:bodyPr/>
        <a:lstStyle/>
        <a:p>
          <a:endParaRPr lang="fi-FI"/>
        </a:p>
      </dgm:t>
    </dgm:pt>
    <dgm:pt modelId="{6E9DF84F-22E3-4DC9-A29A-A0EA9E59E858}" type="sibTrans" cxnId="{6884D8AE-7371-4FDD-B12C-581D0A56F88E}">
      <dgm:prSet/>
      <dgm:spPr/>
      <dgm:t>
        <a:bodyPr/>
        <a:lstStyle/>
        <a:p>
          <a:endParaRPr lang="fi-FI"/>
        </a:p>
      </dgm:t>
    </dgm:pt>
    <dgm:pt modelId="{C95CBF52-FCB6-4C5E-A052-E6530EAAD83C}" type="pres">
      <dgm:prSet presAssocID="{DBE55BC7-D5EB-4D0D-8A99-94F80EBFF75D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7EB39DF5-97DF-4503-A66E-CB490099A469}" type="pres">
      <dgm:prSet presAssocID="{DE23B548-73D8-4F32-9184-4A87A04404B9}" presName="horFlow" presStyleCnt="0"/>
      <dgm:spPr/>
    </dgm:pt>
    <dgm:pt modelId="{259F7F00-78C4-4140-B65C-C90AD12CCABF}" type="pres">
      <dgm:prSet presAssocID="{DE23B548-73D8-4F32-9184-4A87A04404B9}" presName="bigChev" presStyleLbl="node1" presStyleIdx="0" presStyleCnt="3"/>
      <dgm:spPr/>
    </dgm:pt>
    <dgm:pt modelId="{D7D32ABE-52BF-4260-AA3E-C1E7F77A3F07}" type="pres">
      <dgm:prSet presAssocID="{12FD04A0-ACA6-40BE-ACCD-450A1B329736}" presName="parTrans" presStyleCnt="0"/>
      <dgm:spPr/>
    </dgm:pt>
    <dgm:pt modelId="{E81F1854-C972-4ACE-8C8C-BAEF9500F49C}" type="pres">
      <dgm:prSet presAssocID="{9BADF58D-8419-468D-BC7C-7683E51C146C}" presName="node" presStyleLbl="alignAccFollowNode1" presStyleIdx="0" presStyleCnt="6">
        <dgm:presLayoutVars>
          <dgm:bulletEnabled val="1"/>
        </dgm:presLayoutVars>
      </dgm:prSet>
      <dgm:spPr/>
    </dgm:pt>
    <dgm:pt modelId="{CFEA863C-6B1E-45BD-954E-5711D741A719}" type="pres">
      <dgm:prSet presAssocID="{E41770BB-75A2-4109-8586-2D67613F8C98}" presName="sibTrans" presStyleCnt="0"/>
      <dgm:spPr/>
    </dgm:pt>
    <dgm:pt modelId="{ACFAC8C7-2A11-4011-82E0-23658B587664}" type="pres">
      <dgm:prSet presAssocID="{0DCDB9CC-DB20-4653-9B4D-C29BDB9E47DD}" presName="node" presStyleLbl="alignAccFollowNode1" presStyleIdx="1" presStyleCnt="6">
        <dgm:presLayoutVars>
          <dgm:bulletEnabled val="1"/>
        </dgm:presLayoutVars>
      </dgm:prSet>
      <dgm:spPr/>
    </dgm:pt>
    <dgm:pt modelId="{81F3AB2E-8082-4C6E-8C61-F7C1E4FA02C0}" type="pres">
      <dgm:prSet presAssocID="{70B5FE2E-EC20-4875-8B29-205F7EADC1F2}" presName="sibTrans" presStyleCnt="0"/>
      <dgm:spPr/>
    </dgm:pt>
    <dgm:pt modelId="{9EFA43F2-0552-4328-8E67-38C074526C4A}" type="pres">
      <dgm:prSet presAssocID="{17E7D862-F364-4CA6-BCAF-E0C191AAE02C}" presName="node" presStyleLbl="alignAccFollowNode1" presStyleIdx="2" presStyleCnt="6">
        <dgm:presLayoutVars>
          <dgm:bulletEnabled val="1"/>
        </dgm:presLayoutVars>
      </dgm:prSet>
      <dgm:spPr/>
    </dgm:pt>
    <dgm:pt modelId="{262F50BB-A8D3-4CFC-93AA-FF04FE2C798B}" type="pres">
      <dgm:prSet presAssocID="{DE23B548-73D8-4F32-9184-4A87A04404B9}" presName="vSp" presStyleCnt="0"/>
      <dgm:spPr/>
    </dgm:pt>
    <dgm:pt modelId="{59A96AC9-B5F9-435D-BCC2-52094F64C838}" type="pres">
      <dgm:prSet presAssocID="{950DDBDC-FBDF-4D28-AAA4-76E5E0A9089C}" presName="horFlow" presStyleCnt="0"/>
      <dgm:spPr/>
    </dgm:pt>
    <dgm:pt modelId="{D957C753-3987-421A-BA2E-A5D564DE8433}" type="pres">
      <dgm:prSet presAssocID="{950DDBDC-FBDF-4D28-AAA4-76E5E0A9089C}" presName="bigChev" presStyleLbl="node1" presStyleIdx="1" presStyleCnt="3"/>
      <dgm:spPr/>
    </dgm:pt>
    <dgm:pt modelId="{EDAB390C-7D44-44B3-8A06-F25B7DBDF97F}" type="pres">
      <dgm:prSet presAssocID="{8DA9BD08-9EBE-47BB-AEBD-106B8A7268A2}" presName="parTrans" presStyleCnt="0"/>
      <dgm:spPr/>
    </dgm:pt>
    <dgm:pt modelId="{2A1DB870-C483-40F9-9559-DF262F1268A4}" type="pres">
      <dgm:prSet presAssocID="{25DC3EF9-8E50-4926-8A5B-684DB135CFC2}" presName="node" presStyleLbl="alignAccFollowNode1" presStyleIdx="3" presStyleCnt="6">
        <dgm:presLayoutVars>
          <dgm:bulletEnabled val="1"/>
        </dgm:presLayoutVars>
      </dgm:prSet>
      <dgm:spPr/>
    </dgm:pt>
    <dgm:pt modelId="{49D91B75-2C27-4802-B4F8-2AAD4876F644}" type="pres">
      <dgm:prSet presAssocID="{EFB1655E-1B59-4180-BCDF-2339E09B7EF0}" presName="sibTrans" presStyleCnt="0"/>
      <dgm:spPr/>
    </dgm:pt>
    <dgm:pt modelId="{FEB3CF55-810B-4678-A7E4-9F3F2D3C3A95}" type="pres">
      <dgm:prSet presAssocID="{52FEC73C-0C85-4A1D-BB71-9106F38948DB}" presName="node" presStyleLbl="alignAccFollowNode1" presStyleIdx="4" presStyleCnt="6">
        <dgm:presLayoutVars>
          <dgm:bulletEnabled val="1"/>
        </dgm:presLayoutVars>
      </dgm:prSet>
      <dgm:spPr/>
    </dgm:pt>
    <dgm:pt modelId="{76A3F904-B23C-46E8-B13D-AA6C98CF5A87}" type="pres">
      <dgm:prSet presAssocID="{950DDBDC-FBDF-4D28-AAA4-76E5E0A9089C}" presName="vSp" presStyleCnt="0"/>
      <dgm:spPr/>
    </dgm:pt>
    <dgm:pt modelId="{1BC71E23-7D87-4B3F-87D9-2B6626A4CD4B}" type="pres">
      <dgm:prSet presAssocID="{E33C0108-4319-42EC-948C-7A635ADCF124}" presName="horFlow" presStyleCnt="0"/>
      <dgm:spPr/>
    </dgm:pt>
    <dgm:pt modelId="{58C27233-538C-4CB4-A222-64D4B47A4FF5}" type="pres">
      <dgm:prSet presAssocID="{E33C0108-4319-42EC-948C-7A635ADCF124}" presName="bigChev" presStyleLbl="node1" presStyleIdx="2" presStyleCnt="3"/>
      <dgm:spPr/>
    </dgm:pt>
    <dgm:pt modelId="{750D71ED-7A03-49A7-8916-A362836A56A0}" type="pres">
      <dgm:prSet presAssocID="{0481485A-69F9-4F2E-93D7-9D7E5200C603}" presName="parTrans" presStyleCnt="0"/>
      <dgm:spPr/>
    </dgm:pt>
    <dgm:pt modelId="{DB5D5004-34A8-4BE5-85B6-1C7E8F9179B8}" type="pres">
      <dgm:prSet presAssocID="{D33F4DE6-DDDE-4E32-B4A3-881954F801B0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2B35961F-E9CD-4FFC-88CF-A1D946E358C0}" srcId="{DE23B548-73D8-4F32-9184-4A87A04404B9}" destId="{9BADF58D-8419-468D-BC7C-7683E51C146C}" srcOrd="0" destOrd="0" parTransId="{12FD04A0-ACA6-40BE-ACCD-450A1B329736}" sibTransId="{E41770BB-75A2-4109-8586-2D67613F8C98}"/>
    <dgm:cxn modelId="{254CD529-971F-41E1-BC28-77BE89377836}" type="presOf" srcId="{0DCDB9CC-DB20-4653-9B4D-C29BDB9E47DD}" destId="{ACFAC8C7-2A11-4011-82E0-23658B587664}" srcOrd="0" destOrd="0" presId="urn:microsoft.com/office/officeart/2005/8/layout/lProcess3"/>
    <dgm:cxn modelId="{8967EC34-10BB-4B80-9134-0F38D7F87E1B}" type="presOf" srcId="{25DC3EF9-8E50-4926-8A5B-684DB135CFC2}" destId="{2A1DB870-C483-40F9-9559-DF262F1268A4}" srcOrd="0" destOrd="0" presId="urn:microsoft.com/office/officeart/2005/8/layout/lProcess3"/>
    <dgm:cxn modelId="{5FBE7165-612F-4CAC-AE5D-70986CB1648E}" type="presOf" srcId="{DBE55BC7-D5EB-4D0D-8A99-94F80EBFF75D}" destId="{C95CBF52-FCB6-4C5E-A052-E6530EAAD83C}" srcOrd="0" destOrd="0" presId="urn:microsoft.com/office/officeart/2005/8/layout/lProcess3"/>
    <dgm:cxn modelId="{FF518265-489D-4054-87FB-01C100BF3C32}" type="presOf" srcId="{52FEC73C-0C85-4A1D-BB71-9106F38948DB}" destId="{FEB3CF55-810B-4678-A7E4-9F3F2D3C3A95}" srcOrd="0" destOrd="0" presId="urn:microsoft.com/office/officeart/2005/8/layout/lProcess3"/>
    <dgm:cxn modelId="{C89B2F66-9980-4BD0-856B-8550C85547AB}" type="presOf" srcId="{9BADF58D-8419-468D-BC7C-7683E51C146C}" destId="{E81F1854-C972-4ACE-8C8C-BAEF9500F49C}" srcOrd="0" destOrd="0" presId="urn:microsoft.com/office/officeart/2005/8/layout/lProcess3"/>
    <dgm:cxn modelId="{8CCDFA69-6C96-4997-84CC-4E5088BE002B}" srcId="{DBE55BC7-D5EB-4D0D-8A99-94F80EBFF75D}" destId="{950DDBDC-FBDF-4D28-AAA4-76E5E0A9089C}" srcOrd="1" destOrd="0" parTransId="{1578ABBB-7222-4095-977A-9C7B21B2AB6E}" sibTransId="{E9A593DF-3484-4404-933C-660E572C803A}"/>
    <dgm:cxn modelId="{5E5FC57E-5B23-413B-A799-AAA0B78CE20B}" type="presOf" srcId="{DE23B548-73D8-4F32-9184-4A87A04404B9}" destId="{259F7F00-78C4-4140-B65C-C90AD12CCABF}" srcOrd="0" destOrd="0" presId="urn:microsoft.com/office/officeart/2005/8/layout/lProcess3"/>
    <dgm:cxn modelId="{46034981-837E-4DF6-A1BA-9E5436AAA90C}" srcId="{DBE55BC7-D5EB-4D0D-8A99-94F80EBFF75D}" destId="{DE23B548-73D8-4F32-9184-4A87A04404B9}" srcOrd="0" destOrd="0" parTransId="{8E38C9FF-0289-4178-B2A1-A7A8D4335D88}" sibTransId="{577422F2-EDBA-4C3F-9DCF-DD262F03D3BD}"/>
    <dgm:cxn modelId="{C6388D86-BB50-4919-978F-13D917C88E70}" type="presOf" srcId="{17E7D862-F364-4CA6-BCAF-E0C191AAE02C}" destId="{9EFA43F2-0552-4328-8E67-38C074526C4A}" srcOrd="0" destOrd="0" presId="urn:microsoft.com/office/officeart/2005/8/layout/lProcess3"/>
    <dgm:cxn modelId="{46085991-89CB-424B-8F16-104E1824589C}" srcId="{DE23B548-73D8-4F32-9184-4A87A04404B9}" destId="{0DCDB9CC-DB20-4653-9B4D-C29BDB9E47DD}" srcOrd="1" destOrd="0" parTransId="{320412CE-EC3D-4F16-A915-2DDDC01DA6EF}" sibTransId="{70B5FE2E-EC20-4875-8B29-205F7EADC1F2}"/>
    <dgm:cxn modelId="{A87AEA9A-7A95-4CF1-8FBF-86BD42E952E2}" type="presOf" srcId="{D33F4DE6-DDDE-4E32-B4A3-881954F801B0}" destId="{DB5D5004-34A8-4BE5-85B6-1C7E8F9179B8}" srcOrd="0" destOrd="0" presId="urn:microsoft.com/office/officeart/2005/8/layout/lProcess3"/>
    <dgm:cxn modelId="{43FFA59E-E0E9-4B5A-A37F-921B06614BB0}" srcId="{DE23B548-73D8-4F32-9184-4A87A04404B9}" destId="{17E7D862-F364-4CA6-BCAF-E0C191AAE02C}" srcOrd="2" destOrd="0" parTransId="{8560C322-0C29-4365-9182-1148F1803E5C}" sibTransId="{E75B771D-A22A-461E-B6A1-FA2DB7D6503A}"/>
    <dgm:cxn modelId="{AEA22FA4-3288-460F-B0F2-8D80473881D7}" srcId="{950DDBDC-FBDF-4D28-AAA4-76E5E0A9089C}" destId="{25DC3EF9-8E50-4926-8A5B-684DB135CFC2}" srcOrd="0" destOrd="0" parTransId="{8DA9BD08-9EBE-47BB-AEBD-106B8A7268A2}" sibTransId="{EFB1655E-1B59-4180-BCDF-2339E09B7EF0}"/>
    <dgm:cxn modelId="{6884D8AE-7371-4FDD-B12C-581D0A56F88E}" srcId="{E33C0108-4319-42EC-948C-7A635ADCF124}" destId="{D33F4DE6-DDDE-4E32-B4A3-881954F801B0}" srcOrd="0" destOrd="0" parTransId="{0481485A-69F9-4F2E-93D7-9D7E5200C603}" sibTransId="{6E9DF84F-22E3-4DC9-A29A-A0EA9E59E858}"/>
    <dgm:cxn modelId="{6F7281D4-D236-4808-9227-EEB0C8EA914C}" type="presOf" srcId="{950DDBDC-FBDF-4D28-AAA4-76E5E0A9089C}" destId="{D957C753-3987-421A-BA2E-A5D564DE8433}" srcOrd="0" destOrd="0" presId="urn:microsoft.com/office/officeart/2005/8/layout/lProcess3"/>
    <dgm:cxn modelId="{AAD6EDE6-C1B7-47E7-B52D-0E83D441912F}" srcId="{950DDBDC-FBDF-4D28-AAA4-76E5E0A9089C}" destId="{52FEC73C-0C85-4A1D-BB71-9106F38948DB}" srcOrd="1" destOrd="0" parTransId="{2A98C147-4670-4E5D-927F-FFAABBB9461D}" sibTransId="{FB7E7DB4-02A0-4816-84DC-17007E61E69F}"/>
    <dgm:cxn modelId="{4D6A60EC-0CB8-49CA-A9E5-C456023EA9EA}" type="presOf" srcId="{E33C0108-4319-42EC-948C-7A635ADCF124}" destId="{58C27233-538C-4CB4-A222-64D4B47A4FF5}" srcOrd="0" destOrd="0" presId="urn:microsoft.com/office/officeart/2005/8/layout/lProcess3"/>
    <dgm:cxn modelId="{2FEC90F5-3044-49CB-B21E-F13BD98DA9D2}" srcId="{DBE55BC7-D5EB-4D0D-8A99-94F80EBFF75D}" destId="{E33C0108-4319-42EC-948C-7A635ADCF124}" srcOrd="2" destOrd="0" parTransId="{275E1AD3-110C-4363-B729-2E057B46790C}" sibTransId="{032F4F84-6AEB-4BD8-BE5E-CF9B2389BCA7}"/>
    <dgm:cxn modelId="{726ACF10-E7C0-410A-BB24-BE1CD7E18279}" type="presParOf" srcId="{C95CBF52-FCB6-4C5E-A052-E6530EAAD83C}" destId="{7EB39DF5-97DF-4503-A66E-CB490099A469}" srcOrd="0" destOrd="0" presId="urn:microsoft.com/office/officeart/2005/8/layout/lProcess3"/>
    <dgm:cxn modelId="{1FABC393-EABF-40F1-8E51-A3E76B0037A6}" type="presParOf" srcId="{7EB39DF5-97DF-4503-A66E-CB490099A469}" destId="{259F7F00-78C4-4140-B65C-C90AD12CCABF}" srcOrd="0" destOrd="0" presId="urn:microsoft.com/office/officeart/2005/8/layout/lProcess3"/>
    <dgm:cxn modelId="{C0BFBC1B-B963-42DB-A742-946BDE341B2F}" type="presParOf" srcId="{7EB39DF5-97DF-4503-A66E-CB490099A469}" destId="{D7D32ABE-52BF-4260-AA3E-C1E7F77A3F07}" srcOrd="1" destOrd="0" presId="urn:microsoft.com/office/officeart/2005/8/layout/lProcess3"/>
    <dgm:cxn modelId="{3381C129-40A8-421E-9712-7ABEED207177}" type="presParOf" srcId="{7EB39DF5-97DF-4503-A66E-CB490099A469}" destId="{E81F1854-C972-4ACE-8C8C-BAEF9500F49C}" srcOrd="2" destOrd="0" presId="urn:microsoft.com/office/officeart/2005/8/layout/lProcess3"/>
    <dgm:cxn modelId="{1576ACC1-E79E-4566-8850-E7B680F0E3EA}" type="presParOf" srcId="{7EB39DF5-97DF-4503-A66E-CB490099A469}" destId="{CFEA863C-6B1E-45BD-954E-5711D741A719}" srcOrd="3" destOrd="0" presId="urn:microsoft.com/office/officeart/2005/8/layout/lProcess3"/>
    <dgm:cxn modelId="{3A525DCA-1A94-4624-BDD4-923DAE55FA8C}" type="presParOf" srcId="{7EB39DF5-97DF-4503-A66E-CB490099A469}" destId="{ACFAC8C7-2A11-4011-82E0-23658B587664}" srcOrd="4" destOrd="0" presId="urn:microsoft.com/office/officeart/2005/8/layout/lProcess3"/>
    <dgm:cxn modelId="{CF7978FC-DB60-4087-849F-8C2F233121A1}" type="presParOf" srcId="{7EB39DF5-97DF-4503-A66E-CB490099A469}" destId="{81F3AB2E-8082-4C6E-8C61-F7C1E4FA02C0}" srcOrd="5" destOrd="0" presId="urn:microsoft.com/office/officeart/2005/8/layout/lProcess3"/>
    <dgm:cxn modelId="{A82A543D-7F8D-436C-9C4A-60CFE897C321}" type="presParOf" srcId="{7EB39DF5-97DF-4503-A66E-CB490099A469}" destId="{9EFA43F2-0552-4328-8E67-38C074526C4A}" srcOrd="6" destOrd="0" presId="urn:microsoft.com/office/officeart/2005/8/layout/lProcess3"/>
    <dgm:cxn modelId="{FE6AB180-E6E1-4309-B4E2-2043E7E8A192}" type="presParOf" srcId="{C95CBF52-FCB6-4C5E-A052-E6530EAAD83C}" destId="{262F50BB-A8D3-4CFC-93AA-FF04FE2C798B}" srcOrd="1" destOrd="0" presId="urn:microsoft.com/office/officeart/2005/8/layout/lProcess3"/>
    <dgm:cxn modelId="{624318DC-3D6F-4C6C-B6E6-02193F201FFE}" type="presParOf" srcId="{C95CBF52-FCB6-4C5E-A052-E6530EAAD83C}" destId="{59A96AC9-B5F9-435D-BCC2-52094F64C838}" srcOrd="2" destOrd="0" presId="urn:microsoft.com/office/officeart/2005/8/layout/lProcess3"/>
    <dgm:cxn modelId="{37DB63F9-0C72-45BF-9BD8-D655446DA276}" type="presParOf" srcId="{59A96AC9-B5F9-435D-BCC2-52094F64C838}" destId="{D957C753-3987-421A-BA2E-A5D564DE8433}" srcOrd="0" destOrd="0" presId="urn:microsoft.com/office/officeart/2005/8/layout/lProcess3"/>
    <dgm:cxn modelId="{D01C24B1-5B7A-49EB-B0B6-0843FFB6E815}" type="presParOf" srcId="{59A96AC9-B5F9-435D-BCC2-52094F64C838}" destId="{EDAB390C-7D44-44B3-8A06-F25B7DBDF97F}" srcOrd="1" destOrd="0" presId="urn:microsoft.com/office/officeart/2005/8/layout/lProcess3"/>
    <dgm:cxn modelId="{1A9A5C1D-9668-41FF-98C3-3B64390C34C5}" type="presParOf" srcId="{59A96AC9-B5F9-435D-BCC2-52094F64C838}" destId="{2A1DB870-C483-40F9-9559-DF262F1268A4}" srcOrd="2" destOrd="0" presId="urn:microsoft.com/office/officeart/2005/8/layout/lProcess3"/>
    <dgm:cxn modelId="{E9A0466A-F278-4334-ABA3-3A8C55EF4656}" type="presParOf" srcId="{59A96AC9-B5F9-435D-BCC2-52094F64C838}" destId="{49D91B75-2C27-4802-B4F8-2AAD4876F644}" srcOrd="3" destOrd="0" presId="urn:microsoft.com/office/officeart/2005/8/layout/lProcess3"/>
    <dgm:cxn modelId="{1EB182C6-15E1-4A3A-80AB-D262366D30CF}" type="presParOf" srcId="{59A96AC9-B5F9-435D-BCC2-52094F64C838}" destId="{FEB3CF55-810B-4678-A7E4-9F3F2D3C3A95}" srcOrd="4" destOrd="0" presId="urn:microsoft.com/office/officeart/2005/8/layout/lProcess3"/>
    <dgm:cxn modelId="{EDEE061C-7B15-4CC6-B730-8E400195CFAA}" type="presParOf" srcId="{C95CBF52-FCB6-4C5E-A052-E6530EAAD83C}" destId="{76A3F904-B23C-46E8-B13D-AA6C98CF5A87}" srcOrd="3" destOrd="0" presId="urn:microsoft.com/office/officeart/2005/8/layout/lProcess3"/>
    <dgm:cxn modelId="{697C6C95-1D8F-4329-9DDE-594FF2243F26}" type="presParOf" srcId="{C95CBF52-FCB6-4C5E-A052-E6530EAAD83C}" destId="{1BC71E23-7D87-4B3F-87D9-2B6626A4CD4B}" srcOrd="4" destOrd="0" presId="urn:microsoft.com/office/officeart/2005/8/layout/lProcess3"/>
    <dgm:cxn modelId="{57BE1341-808C-49B2-928E-04401BD0F646}" type="presParOf" srcId="{1BC71E23-7D87-4B3F-87D9-2B6626A4CD4B}" destId="{58C27233-538C-4CB4-A222-64D4B47A4FF5}" srcOrd="0" destOrd="0" presId="urn:microsoft.com/office/officeart/2005/8/layout/lProcess3"/>
    <dgm:cxn modelId="{C47F49C5-F00C-4A11-9F56-E6267C66B783}" type="presParOf" srcId="{1BC71E23-7D87-4B3F-87D9-2B6626A4CD4B}" destId="{750D71ED-7A03-49A7-8916-A362836A56A0}" srcOrd="1" destOrd="0" presId="urn:microsoft.com/office/officeart/2005/8/layout/lProcess3"/>
    <dgm:cxn modelId="{BBA326FD-AF50-44DE-B717-F9C69A04D07C}" type="presParOf" srcId="{1BC71E23-7D87-4B3F-87D9-2B6626A4CD4B}" destId="{DB5D5004-34A8-4BE5-85B6-1C7E8F9179B8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02CBE57-2125-4E20-94C8-E6E49DB97D4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21392DC6-EC32-40B0-A7B4-26C2F35ABA25}">
      <dgm:prSet/>
      <dgm:spPr/>
      <dgm:t>
        <a:bodyPr/>
        <a:lstStyle/>
        <a:p>
          <a:r>
            <a:rPr lang="fi-FI" b="1"/>
            <a:t>Kaupankäynnin säännöt (enimmäkseen pörssin itsesääntely)</a:t>
          </a:r>
          <a:endParaRPr lang="fi-FI"/>
        </a:p>
      </dgm:t>
    </dgm:pt>
    <dgm:pt modelId="{6D5337DF-113E-4B16-931D-FA41A5D4910C}" type="parTrans" cxnId="{1CD0C8F4-678A-4794-B5A9-964F8C9C78F6}">
      <dgm:prSet/>
      <dgm:spPr/>
      <dgm:t>
        <a:bodyPr/>
        <a:lstStyle/>
        <a:p>
          <a:endParaRPr lang="fi-FI"/>
        </a:p>
      </dgm:t>
    </dgm:pt>
    <dgm:pt modelId="{6D9AE625-3808-4E08-A582-F2E9EABD6255}" type="sibTrans" cxnId="{1CD0C8F4-678A-4794-B5A9-964F8C9C78F6}">
      <dgm:prSet/>
      <dgm:spPr/>
      <dgm:t>
        <a:bodyPr/>
        <a:lstStyle/>
        <a:p>
          <a:endParaRPr lang="fi-FI"/>
        </a:p>
      </dgm:t>
    </dgm:pt>
    <dgm:pt modelId="{7F458B9A-591E-4025-B387-D071D909A6A3}">
      <dgm:prSet/>
      <dgm:spPr/>
      <dgm:t>
        <a:bodyPr/>
        <a:lstStyle/>
        <a:p>
          <a:r>
            <a:rPr lang="fi-FI" b="1"/>
            <a:t>Markkinoiden väärinkäytön kielto</a:t>
          </a:r>
          <a:endParaRPr lang="fi-FI"/>
        </a:p>
      </dgm:t>
    </dgm:pt>
    <dgm:pt modelId="{CAE63475-1475-4FA2-BE21-DEA4DDEDA338}" type="parTrans" cxnId="{BACEB02E-DCFB-4531-AFD8-AF9A3B0AC4EF}">
      <dgm:prSet/>
      <dgm:spPr/>
      <dgm:t>
        <a:bodyPr/>
        <a:lstStyle/>
        <a:p>
          <a:endParaRPr lang="fi-FI"/>
        </a:p>
      </dgm:t>
    </dgm:pt>
    <dgm:pt modelId="{D93909D4-08C5-4507-BE80-0B2EDA921613}" type="sibTrans" cxnId="{BACEB02E-DCFB-4531-AFD8-AF9A3B0AC4EF}">
      <dgm:prSet/>
      <dgm:spPr/>
      <dgm:t>
        <a:bodyPr/>
        <a:lstStyle/>
        <a:p>
          <a:endParaRPr lang="fi-FI"/>
        </a:p>
      </dgm:t>
    </dgm:pt>
    <dgm:pt modelId="{823FB380-0E1B-42C7-989F-D49BADA001CD}">
      <dgm:prSet/>
      <dgm:spPr/>
      <dgm:t>
        <a:bodyPr/>
        <a:lstStyle/>
        <a:p>
          <a:r>
            <a:rPr lang="fi-FI"/>
            <a:t>Sisäpiirisääntely: kaupankäynnin kieltäminen ei-julkisten hintaherkkien tietojen perusteella</a:t>
          </a:r>
        </a:p>
      </dgm:t>
    </dgm:pt>
    <dgm:pt modelId="{FF1D22DE-F0B6-4187-93AE-24EAB539651F}" type="parTrans" cxnId="{F3E751AC-584B-4A4D-95C9-37197CCE62ED}">
      <dgm:prSet/>
      <dgm:spPr/>
      <dgm:t>
        <a:bodyPr/>
        <a:lstStyle/>
        <a:p>
          <a:endParaRPr lang="fi-FI"/>
        </a:p>
      </dgm:t>
    </dgm:pt>
    <dgm:pt modelId="{491E09A0-0F96-4DE9-A3A6-5D5D0DAAFDA8}" type="sibTrans" cxnId="{F3E751AC-584B-4A4D-95C9-37197CCE62ED}">
      <dgm:prSet/>
      <dgm:spPr/>
      <dgm:t>
        <a:bodyPr/>
        <a:lstStyle/>
        <a:p>
          <a:endParaRPr lang="fi-FI"/>
        </a:p>
      </dgm:t>
    </dgm:pt>
    <dgm:pt modelId="{73B4F819-9BC8-4340-B310-62D0E8E46FD5}">
      <dgm:prSet/>
      <dgm:spPr/>
      <dgm:t>
        <a:bodyPr/>
        <a:lstStyle/>
        <a:p>
          <a:r>
            <a:rPr lang="fi-FI" dirty="0"/>
            <a:t>Markkinoiden manipulointi: vaikuttaminen markkinahintoihin sopimattomalla tavalla, esim. yhtiön omilla osakkeilla tehtävillä operaatioilla </a:t>
          </a:r>
        </a:p>
      </dgm:t>
    </dgm:pt>
    <dgm:pt modelId="{1F80D44F-89F1-437F-90AF-E0F805D6C69D}" type="parTrans" cxnId="{50EBD5F5-EA88-44BB-BE17-047E73C2E237}">
      <dgm:prSet/>
      <dgm:spPr/>
      <dgm:t>
        <a:bodyPr/>
        <a:lstStyle/>
        <a:p>
          <a:endParaRPr lang="fi-FI"/>
        </a:p>
      </dgm:t>
    </dgm:pt>
    <dgm:pt modelId="{82912761-086F-4CF1-ABF9-66F197FAD3AB}" type="sibTrans" cxnId="{50EBD5F5-EA88-44BB-BE17-047E73C2E237}">
      <dgm:prSet/>
      <dgm:spPr/>
      <dgm:t>
        <a:bodyPr/>
        <a:lstStyle/>
        <a:p>
          <a:endParaRPr lang="fi-FI"/>
        </a:p>
      </dgm:t>
    </dgm:pt>
    <dgm:pt modelId="{24862473-188D-4CB9-AAC9-E0B213EDF3CB}">
      <dgm:prSet/>
      <dgm:spPr/>
      <dgm:t>
        <a:bodyPr/>
        <a:lstStyle/>
        <a:p>
          <a:r>
            <a:rPr lang="fi-FI" b="1" dirty="0"/>
            <a:t>Julkiset ostotarjoukset ja pakollinen vähemmistöosakkeiden lunastus</a:t>
          </a:r>
          <a:endParaRPr lang="fi-FI" dirty="0"/>
        </a:p>
      </dgm:t>
    </dgm:pt>
    <dgm:pt modelId="{208547BC-A78C-47D7-9690-C2125A1BBE0A}" type="parTrans" cxnId="{0B5FA772-3692-4748-9209-6E9BD75FD175}">
      <dgm:prSet/>
      <dgm:spPr/>
      <dgm:t>
        <a:bodyPr/>
        <a:lstStyle/>
        <a:p>
          <a:endParaRPr lang="fi-FI"/>
        </a:p>
      </dgm:t>
    </dgm:pt>
    <dgm:pt modelId="{6886CF68-27B3-4932-972B-AC5B65D46DF3}" type="sibTrans" cxnId="{0B5FA772-3692-4748-9209-6E9BD75FD175}">
      <dgm:prSet/>
      <dgm:spPr/>
      <dgm:t>
        <a:bodyPr/>
        <a:lstStyle/>
        <a:p>
          <a:endParaRPr lang="fi-FI"/>
        </a:p>
      </dgm:t>
    </dgm:pt>
    <dgm:pt modelId="{01AC01B9-957A-4A4A-BFC8-B87AEDD97C72}">
      <dgm:prSet/>
      <dgm:spPr/>
      <dgm:t>
        <a:bodyPr/>
        <a:lstStyle/>
        <a:p>
          <a:r>
            <a:rPr lang="fi-FI" b="1" dirty="0"/>
            <a:t>Arvopaperivälittäjien sääntely</a:t>
          </a:r>
          <a:endParaRPr lang="fi-FI" dirty="0"/>
        </a:p>
      </dgm:t>
    </dgm:pt>
    <dgm:pt modelId="{36717055-9C06-479E-982C-6ED434ACBAE2}" type="parTrans" cxnId="{368DA2E5-41FE-4F9D-9096-2BF971DAE7AA}">
      <dgm:prSet/>
      <dgm:spPr/>
      <dgm:t>
        <a:bodyPr/>
        <a:lstStyle/>
        <a:p>
          <a:endParaRPr lang="fi-FI"/>
        </a:p>
      </dgm:t>
    </dgm:pt>
    <dgm:pt modelId="{4846D7DB-94F0-45A9-9785-00FE327A4B92}" type="sibTrans" cxnId="{368DA2E5-41FE-4F9D-9096-2BF971DAE7AA}">
      <dgm:prSet/>
      <dgm:spPr/>
      <dgm:t>
        <a:bodyPr/>
        <a:lstStyle/>
        <a:p>
          <a:endParaRPr lang="fi-FI"/>
        </a:p>
      </dgm:t>
    </dgm:pt>
    <dgm:pt modelId="{380D1A20-FCB1-47EC-B94F-241318920130}">
      <dgm:prSet/>
      <dgm:spPr/>
      <dgm:t>
        <a:bodyPr/>
        <a:lstStyle/>
        <a:p>
          <a:r>
            <a:rPr lang="fi-FI"/>
            <a:t>Esimerkiksi. käytännesäännöt, asiakkaiden suojaaminen</a:t>
          </a:r>
        </a:p>
      </dgm:t>
    </dgm:pt>
    <dgm:pt modelId="{96E9E2E5-57AA-4B33-9C5F-3355C511DF8A}" type="parTrans" cxnId="{26A45F98-F1E0-47F6-BDB3-966E406D5E4C}">
      <dgm:prSet/>
      <dgm:spPr/>
      <dgm:t>
        <a:bodyPr/>
        <a:lstStyle/>
        <a:p>
          <a:endParaRPr lang="fi-FI"/>
        </a:p>
      </dgm:t>
    </dgm:pt>
    <dgm:pt modelId="{E7E64D7A-60C6-4B4C-B6CA-7AEFD3E6BD45}" type="sibTrans" cxnId="{26A45F98-F1E0-47F6-BDB3-966E406D5E4C}">
      <dgm:prSet/>
      <dgm:spPr/>
      <dgm:t>
        <a:bodyPr/>
        <a:lstStyle/>
        <a:p>
          <a:endParaRPr lang="fi-FI"/>
        </a:p>
      </dgm:t>
    </dgm:pt>
    <dgm:pt modelId="{82623FA1-5AB0-4A11-8348-E539B7F976A4}" type="pres">
      <dgm:prSet presAssocID="{402CBE57-2125-4E20-94C8-E6E49DB97D44}" presName="vert0" presStyleCnt="0">
        <dgm:presLayoutVars>
          <dgm:dir/>
          <dgm:animOne val="branch"/>
          <dgm:animLvl val="lvl"/>
        </dgm:presLayoutVars>
      </dgm:prSet>
      <dgm:spPr/>
    </dgm:pt>
    <dgm:pt modelId="{153A7DC5-B891-410E-8ED2-8E2711D95D98}" type="pres">
      <dgm:prSet presAssocID="{21392DC6-EC32-40B0-A7B4-26C2F35ABA25}" presName="thickLine" presStyleLbl="alignNode1" presStyleIdx="0" presStyleCnt="4"/>
      <dgm:spPr/>
    </dgm:pt>
    <dgm:pt modelId="{8CB4F955-1B82-4AF4-AB2A-2BE96CCDEF6F}" type="pres">
      <dgm:prSet presAssocID="{21392DC6-EC32-40B0-A7B4-26C2F35ABA25}" presName="horz1" presStyleCnt="0"/>
      <dgm:spPr/>
    </dgm:pt>
    <dgm:pt modelId="{E37A92E3-631E-47B8-9C3D-DA5596CC246B}" type="pres">
      <dgm:prSet presAssocID="{21392DC6-EC32-40B0-A7B4-26C2F35ABA25}" presName="tx1" presStyleLbl="revTx" presStyleIdx="0" presStyleCnt="7"/>
      <dgm:spPr/>
    </dgm:pt>
    <dgm:pt modelId="{5B3B1B10-8A50-44FE-898A-B35D906E042E}" type="pres">
      <dgm:prSet presAssocID="{21392DC6-EC32-40B0-A7B4-26C2F35ABA25}" presName="vert1" presStyleCnt="0"/>
      <dgm:spPr/>
    </dgm:pt>
    <dgm:pt modelId="{CA786D2C-1AE7-47B4-A1AC-EDB81AF88A04}" type="pres">
      <dgm:prSet presAssocID="{7F458B9A-591E-4025-B387-D071D909A6A3}" presName="thickLine" presStyleLbl="alignNode1" presStyleIdx="1" presStyleCnt="4"/>
      <dgm:spPr/>
    </dgm:pt>
    <dgm:pt modelId="{DEB10865-37DD-4324-A7AF-185E88D21863}" type="pres">
      <dgm:prSet presAssocID="{7F458B9A-591E-4025-B387-D071D909A6A3}" presName="horz1" presStyleCnt="0"/>
      <dgm:spPr/>
    </dgm:pt>
    <dgm:pt modelId="{D55E52E2-88AD-44F8-9420-C0D9424BDD57}" type="pres">
      <dgm:prSet presAssocID="{7F458B9A-591E-4025-B387-D071D909A6A3}" presName="tx1" presStyleLbl="revTx" presStyleIdx="1" presStyleCnt="7"/>
      <dgm:spPr/>
    </dgm:pt>
    <dgm:pt modelId="{27BE032F-A342-4F2F-835B-33A35C255DD3}" type="pres">
      <dgm:prSet presAssocID="{7F458B9A-591E-4025-B387-D071D909A6A3}" presName="vert1" presStyleCnt="0"/>
      <dgm:spPr/>
    </dgm:pt>
    <dgm:pt modelId="{0D2BB780-70F6-4C6E-A0E7-8141014F88FE}" type="pres">
      <dgm:prSet presAssocID="{823FB380-0E1B-42C7-989F-D49BADA001CD}" presName="vertSpace2a" presStyleCnt="0"/>
      <dgm:spPr/>
    </dgm:pt>
    <dgm:pt modelId="{C1179F34-FD67-4500-B2C6-F3F20C25DEE2}" type="pres">
      <dgm:prSet presAssocID="{823FB380-0E1B-42C7-989F-D49BADA001CD}" presName="horz2" presStyleCnt="0"/>
      <dgm:spPr/>
    </dgm:pt>
    <dgm:pt modelId="{74B108F1-6B8E-4397-954A-A833DABBDF4D}" type="pres">
      <dgm:prSet presAssocID="{823FB380-0E1B-42C7-989F-D49BADA001CD}" presName="horzSpace2" presStyleCnt="0"/>
      <dgm:spPr/>
    </dgm:pt>
    <dgm:pt modelId="{5E1EE95D-512C-47EF-9F04-6D5909B30564}" type="pres">
      <dgm:prSet presAssocID="{823FB380-0E1B-42C7-989F-D49BADA001CD}" presName="tx2" presStyleLbl="revTx" presStyleIdx="2" presStyleCnt="7"/>
      <dgm:spPr/>
    </dgm:pt>
    <dgm:pt modelId="{E9884C1B-8FA3-48B3-8DA1-0C5475660A4F}" type="pres">
      <dgm:prSet presAssocID="{823FB380-0E1B-42C7-989F-D49BADA001CD}" presName="vert2" presStyleCnt="0"/>
      <dgm:spPr/>
    </dgm:pt>
    <dgm:pt modelId="{ABB41D77-6C6E-44C5-9672-75498919E8E3}" type="pres">
      <dgm:prSet presAssocID="{823FB380-0E1B-42C7-989F-D49BADA001CD}" presName="thinLine2b" presStyleLbl="callout" presStyleIdx="0" presStyleCnt="3"/>
      <dgm:spPr/>
    </dgm:pt>
    <dgm:pt modelId="{55F0145A-0F49-47FA-B870-6079BB8A0B1F}" type="pres">
      <dgm:prSet presAssocID="{823FB380-0E1B-42C7-989F-D49BADA001CD}" presName="vertSpace2b" presStyleCnt="0"/>
      <dgm:spPr/>
    </dgm:pt>
    <dgm:pt modelId="{16DA4CD8-F759-4EA0-AF5C-7AFFB72DACE5}" type="pres">
      <dgm:prSet presAssocID="{73B4F819-9BC8-4340-B310-62D0E8E46FD5}" presName="horz2" presStyleCnt="0"/>
      <dgm:spPr/>
    </dgm:pt>
    <dgm:pt modelId="{31D00034-82A3-4D2F-A3A3-6730F4182023}" type="pres">
      <dgm:prSet presAssocID="{73B4F819-9BC8-4340-B310-62D0E8E46FD5}" presName="horzSpace2" presStyleCnt="0"/>
      <dgm:spPr/>
    </dgm:pt>
    <dgm:pt modelId="{2ADC7FFE-67A1-4A0D-A389-50B05CEA6E87}" type="pres">
      <dgm:prSet presAssocID="{73B4F819-9BC8-4340-B310-62D0E8E46FD5}" presName="tx2" presStyleLbl="revTx" presStyleIdx="3" presStyleCnt="7"/>
      <dgm:spPr/>
    </dgm:pt>
    <dgm:pt modelId="{6A4A1F8E-5403-49AB-9253-564E824C998E}" type="pres">
      <dgm:prSet presAssocID="{73B4F819-9BC8-4340-B310-62D0E8E46FD5}" presName="vert2" presStyleCnt="0"/>
      <dgm:spPr/>
    </dgm:pt>
    <dgm:pt modelId="{0721B5F8-1BE3-499E-A6B4-181E4FE8BBEE}" type="pres">
      <dgm:prSet presAssocID="{73B4F819-9BC8-4340-B310-62D0E8E46FD5}" presName="thinLine2b" presStyleLbl="callout" presStyleIdx="1" presStyleCnt="3"/>
      <dgm:spPr/>
    </dgm:pt>
    <dgm:pt modelId="{8C5BBC6C-875D-43EA-A0D1-F2611AB01E75}" type="pres">
      <dgm:prSet presAssocID="{73B4F819-9BC8-4340-B310-62D0E8E46FD5}" presName="vertSpace2b" presStyleCnt="0"/>
      <dgm:spPr/>
    </dgm:pt>
    <dgm:pt modelId="{8D22BF36-5B4F-4881-941B-010228FBEFC6}" type="pres">
      <dgm:prSet presAssocID="{24862473-188D-4CB9-AAC9-E0B213EDF3CB}" presName="thickLine" presStyleLbl="alignNode1" presStyleIdx="2" presStyleCnt="4"/>
      <dgm:spPr/>
    </dgm:pt>
    <dgm:pt modelId="{008AB24A-931F-4190-9215-1D9AC0A46BB3}" type="pres">
      <dgm:prSet presAssocID="{24862473-188D-4CB9-AAC9-E0B213EDF3CB}" presName="horz1" presStyleCnt="0"/>
      <dgm:spPr/>
    </dgm:pt>
    <dgm:pt modelId="{15E1375B-18A8-4244-8999-49E62FBB298D}" type="pres">
      <dgm:prSet presAssocID="{24862473-188D-4CB9-AAC9-E0B213EDF3CB}" presName="tx1" presStyleLbl="revTx" presStyleIdx="4" presStyleCnt="7"/>
      <dgm:spPr/>
    </dgm:pt>
    <dgm:pt modelId="{C3A6CDFD-198D-4BAD-9352-D2BFCFD81800}" type="pres">
      <dgm:prSet presAssocID="{24862473-188D-4CB9-AAC9-E0B213EDF3CB}" presName="vert1" presStyleCnt="0"/>
      <dgm:spPr/>
    </dgm:pt>
    <dgm:pt modelId="{DE773BC9-385A-4EA2-860A-17B2CFB9B93A}" type="pres">
      <dgm:prSet presAssocID="{01AC01B9-957A-4A4A-BFC8-B87AEDD97C72}" presName="thickLine" presStyleLbl="alignNode1" presStyleIdx="3" presStyleCnt="4"/>
      <dgm:spPr/>
    </dgm:pt>
    <dgm:pt modelId="{9266A016-D170-4EEC-8AE9-20AFFC9B7106}" type="pres">
      <dgm:prSet presAssocID="{01AC01B9-957A-4A4A-BFC8-B87AEDD97C72}" presName="horz1" presStyleCnt="0"/>
      <dgm:spPr/>
    </dgm:pt>
    <dgm:pt modelId="{7234DB85-50A1-491E-8DA4-729A0CDD4BDE}" type="pres">
      <dgm:prSet presAssocID="{01AC01B9-957A-4A4A-BFC8-B87AEDD97C72}" presName="tx1" presStyleLbl="revTx" presStyleIdx="5" presStyleCnt="7"/>
      <dgm:spPr/>
    </dgm:pt>
    <dgm:pt modelId="{7F7A8B14-7A39-43DE-BB92-BCA3C748ECD7}" type="pres">
      <dgm:prSet presAssocID="{01AC01B9-957A-4A4A-BFC8-B87AEDD97C72}" presName="vert1" presStyleCnt="0"/>
      <dgm:spPr/>
    </dgm:pt>
    <dgm:pt modelId="{CF3773A3-7ED6-468F-B706-771FDC5DD497}" type="pres">
      <dgm:prSet presAssocID="{380D1A20-FCB1-47EC-B94F-241318920130}" presName="vertSpace2a" presStyleCnt="0"/>
      <dgm:spPr/>
    </dgm:pt>
    <dgm:pt modelId="{6D56D07D-902D-4FD6-B7DC-B285BB498F6D}" type="pres">
      <dgm:prSet presAssocID="{380D1A20-FCB1-47EC-B94F-241318920130}" presName="horz2" presStyleCnt="0"/>
      <dgm:spPr/>
    </dgm:pt>
    <dgm:pt modelId="{B77F0429-F934-4724-90E9-B43A82F9BEE3}" type="pres">
      <dgm:prSet presAssocID="{380D1A20-FCB1-47EC-B94F-241318920130}" presName="horzSpace2" presStyleCnt="0"/>
      <dgm:spPr/>
    </dgm:pt>
    <dgm:pt modelId="{EB42E852-E559-48F4-AFA0-A5342C67B30C}" type="pres">
      <dgm:prSet presAssocID="{380D1A20-FCB1-47EC-B94F-241318920130}" presName="tx2" presStyleLbl="revTx" presStyleIdx="6" presStyleCnt="7"/>
      <dgm:spPr/>
    </dgm:pt>
    <dgm:pt modelId="{CA166C1C-BEA4-449F-BA41-97DBDDA085B0}" type="pres">
      <dgm:prSet presAssocID="{380D1A20-FCB1-47EC-B94F-241318920130}" presName="vert2" presStyleCnt="0"/>
      <dgm:spPr/>
    </dgm:pt>
    <dgm:pt modelId="{CB92EB7F-4B71-4039-B1EB-6202E9993618}" type="pres">
      <dgm:prSet presAssocID="{380D1A20-FCB1-47EC-B94F-241318920130}" presName="thinLine2b" presStyleLbl="callout" presStyleIdx="2" presStyleCnt="3"/>
      <dgm:spPr/>
    </dgm:pt>
    <dgm:pt modelId="{3ED49FB7-77B2-4C5A-A27D-4AC67408565B}" type="pres">
      <dgm:prSet presAssocID="{380D1A20-FCB1-47EC-B94F-241318920130}" presName="vertSpace2b" presStyleCnt="0"/>
      <dgm:spPr/>
    </dgm:pt>
  </dgm:ptLst>
  <dgm:cxnLst>
    <dgm:cxn modelId="{A3CF0C0B-150A-4207-84A2-23BCCDBFB355}" type="presOf" srcId="{24862473-188D-4CB9-AAC9-E0B213EDF3CB}" destId="{15E1375B-18A8-4244-8999-49E62FBB298D}" srcOrd="0" destOrd="0" presId="urn:microsoft.com/office/officeart/2008/layout/LinedList"/>
    <dgm:cxn modelId="{4D588521-B986-4401-9919-7BC1279761CA}" type="presOf" srcId="{7F458B9A-591E-4025-B387-D071D909A6A3}" destId="{D55E52E2-88AD-44F8-9420-C0D9424BDD57}" srcOrd="0" destOrd="0" presId="urn:microsoft.com/office/officeart/2008/layout/LinedList"/>
    <dgm:cxn modelId="{506B2228-6445-42E8-80E1-7FF6B60F583C}" type="presOf" srcId="{402CBE57-2125-4E20-94C8-E6E49DB97D44}" destId="{82623FA1-5AB0-4A11-8348-E539B7F976A4}" srcOrd="0" destOrd="0" presId="urn:microsoft.com/office/officeart/2008/layout/LinedList"/>
    <dgm:cxn modelId="{BACEB02E-DCFB-4531-AFD8-AF9A3B0AC4EF}" srcId="{402CBE57-2125-4E20-94C8-E6E49DB97D44}" destId="{7F458B9A-591E-4025-B387-D071D909A6A3}" srcOrd="1" destOrd="0" parTransId="{CAE63475-1475-4FA2-BE21-DEA4DDEDA338}" sibTransId="{D93909D4-08C5-4507-BE80-0B2EDA921613}"/>
    <dgm:cxn modelId="{A126B92E-890F-41E5-AA57-926E0284756F}" type="presOf" srcId="{01AC01B9-957A-4A4A-BFC8-B87AEDD97C72}" destId="{7234DB85-50A1-491E-8DA4-729A0CDD4BDE}" srcOrd="0" destOrd="0" presId="urn:microsoft.com/office/officeart/2008/layout/LinedList"/>
    <dgm:cxn modelId="{0B5FA772-3692-4748-9209-6E9BD75FD175}" srcId="{402CBE57-2125-4E20-94C8-E6E49DB97D44}" destId="{24862473-188D-4CB9-AAC9-E0B213EDF3CB}" srcOrd="2" destOrd="0" parTransId="{208547BC-A78C-47D7-9690-C2125A1BBE0A}" sibTransId="{6886CF68-27B3-4932-972B-AC5B65D46DF3}"/>
    <dgm:cxn modelId="{69180F77-A4CD-454E-A7A1-A011E3EEEFE7}" type="presOf" srcId="{380D1A20-FCB1-47EC-B94F-241318920130}" destId="{EB42E852-E559-48F4-AFA0-A5342C67B30C}" srcOrd="0" destOrd="0" presId="urn:microsoft.com/office/officeart/2008/layout/LinedList"/>
    <dgm:cxn modelId="{26A45F98-F1E0-47F6-BDB3-966E406D5E4C}" srcId="{01AC01B9-957A-4A4A-BFC8-B87AEDD97C72}" destId="{380D1A20-FCB1-47EC-B94F-241318920130}" srcOrd="0" destOrd="0" parTransId="{96E9E2E5-57AA-4B33-9C5F-3355C511DF8A}" sibTransId="{E7E64D7A-60C6-4B4C-B6CA-7AEFD3E6BD45}"/>
    <dgm:cxn modelId="{F3E751AC-584B-4A4D-95C9-37197CCE62ED}" srcId="{7F458B9A-591E-4025-B387-D071D909A6A3}" destId="{823FB380-0E1B-42C7-989F-D49BADA001CD}" srcOrd="0" destOrd="0" parTransId="{FF1D22DE-F0B6-4187-93AE-24EAB539651F}" sibTransId="{491E09A0-0F96-4DE9-A3A6-5D5D0DAAFDA8}"/>
    <dgm:cxn modelId="{E9A9E2D0-B4E1-4FA1-B39F-E91ABC146294}" type="presOf" srcId="{21392DC6-EC32-40B0-A7B4-26C2F35ABA25}" destId="{E37A92E3-631E-47B8-9C3D-DA5596CC246B}" srcOrd="0" destOrd="0" presId="urn:microsoft.com/office/officeart/2008/layout/LinedList"/>
    <dgm:cxn modelId="{368DA2E5-41FE-4F9D-9096-2BF971DAE7AA}" srcId="{402CBE57-2125-4E20-94C8-E6E49DB97D44}" destId="{01AC01B9-957A-4A4A-BFC8-B87AEDD97C72}" srcOrd="3" destOrd="0" parTransId="{36717055-9C06-479E-982C-6ED434ACBAE2}" sibTransId="{4846D7DB-94F0-45A9-9785-00FE327A4B92}"/>
    <dgm:cxn modelId="{1CD0C8F4-678A-4794-B5A9-964F8C9C78F6}" srcId="{402CBE57-2125-4E20-94C8-E6E49DB97D44}" destId="{21392DC6-EC32-40B0-A7B4-26C2F35ABA25}" srcOrd="0" destOrd="0" parTransId="{6D5337DF-113E-4B16-931D-FA41A5D4910C}" sibTransId="{6D9AE625-3808-4E08-A582-F2E9EABD6255}"/>
    <dgm:cxn modelId="{50EBD5F5-EA88-44BB-BE17-047E73C2E237}" srcId="{7F458B9A-591E-4025-B387-D071D909A6A3}" destId="{73B4F819-9BC8-4340-B310-62D0E8E46FD5}" srcOrd="1" destOrd="0" parTransId="{1F80D44F-89F1-437F-90AF-E0F805D6C69D}" sibTransId="{82912761-086F-4CF1-ABF9-66F197FAD3AB}"/>
    <dgm:cxn modelId="{364B81FA-3951-407A-B15B-692A90248DE3}" type="presOf" srcId="{823FB380-0E1B-42C7-989F-D49BADA001CD}" destId="{5E1EE95D-512C-47EF-9F04-6D5909B30564}" srcOrd="0" destOrd="0" presId="urn:microsoft.com/office/officeart/2008/layout/LinedList"/>
    <dgm:cxn modelId="{2D9873FE-F265-44F5-BE0C-4B05CA8B8C6D}" type="presOf" srcId="{73B4F819-9BC8-4340-B310-62D0E8E46FD5}" destId="{2ADC7FFE-67A1-4A0D-A389-50B05CEA6E87}" srcOrd="0" destOrd="0" presId="urn:microsoft.com/office/officeart/2008/layout/LinedList"/>
    <dgm:cxn modelId="{D07A55E6-8A90-419F-B04B-4B34B120AB4E}" type="presParOf" srcId="{82623FA1-5AB0-4A11-8348-E539B7F976A4}" destId="{153A7DC5-B891-410E-8ED2-8E2711D95D98}" srcOrd="0" destOrd="0" presId="urn:microsoft.com/office/officeart/2008/layout/LinedList"/>
    <dgm:cxn modelId="{C8ED1F4A-9E75-45A5-A189-A6542AB48091}" type="presParOf" srcId="{82623FA1-5AB0-4A11-8348-E539B7F976A4}" destId="{8CB4F955-1B82-4AF4-AB2A-2BE96CCDEF6F}" srcOrd="1" destOrd="0" presId="urn:microsoft.com/office/officeart/2008/layout/LinedList"/>
    <dgm:cxn modelId="{173E42F1-13E4-4E42-B86F-114B1FAF9F03}" type="presParOf" srcId="{8CB4F955-1B82-4AF4-AB2A-2BE96CCDEF6F}" destId="{E37A92E3-631E-47B8-9C3D-DA5596CC246B}" srcOrd="0" destOrd="0" presId="urn:microsoft.com/office/officeart/2008/layout/LinedList"/>
    <dgm:cxn modelId="{92AA15A2-F3A9-45A8-9141-1F8860986458}" type="presParOf" srcId="{8CB4F955-1B82-4AF4-AB2A-2BE96CCDEF6F}" destId="{5B3B1B10-8A50-44FE-898A-B35D906E042E}" srcOrd="1" destOrd="0" presId="urn:microsoft.com/office/officeart/2008/layout/LinedList"/>
    <dgm:cxn modelId="{7990AE44-DD81-4E47-97AE-A0F8BB059D88}" type="presParOf" srcId="{82623FA1-5AB0-4A11-8348-E539B7F976A4}" destId="{CA786D2C-1AE7-47B4-A1AC-EDB81AF88A04}" srcOrd="2" destOrd="0" presId="urn:microsoft.com/office/officeart/2008/layout/LinedList"/>
    <dgm:cxn modelId="{E417BB88-DB38-40AE-B02C-B7E397B8E1E9}" type="presParOf" srcId="{82623FA1-5AB0-4A11-8348-E539B7F976A4}" destId="{DEB10865-37DD-4324-A7AF-185E88D21863}" srcOrd="3" destOrd="0" presId="urn:microsoft.com/office/officeart/2008/layout/LinedList"/>
    <dgm:cxn modelId="{97B8A7A3-2633-4690-B94F-7B951D938E91}" type="presParOf" srcId="{DEB10865-37DD-4324-A7AF-185E88D21863}" destId="{D55E52E2-88AD-44F8-9420-C0D9424BDD57}" srcOrd="0" destOrd="0" presId="urn:microsoft.com/office/officeart/2008/layout/LinedList"/>
    <dgm:cxn modelId="{246388A8-28CA-4630-A301-8B3D9DA4CBA6}" type="presParOf" srcId="{DEB10865-37DD-4324-A7AF-185E88D21863}" destId="{27BE032F-A342-4F2F-835B-33A35C255DD3}" srcOrd="1" destOrd="0" presId="urn:microsoft.com/office/officeart/2008/layout/LinedList"/>
    <dgm:cxn modelId="{32946242-A0F2-4B39-B92A-A5B58EB898AB}" type="presParOf" srcId="{27BE032F-A342-4F2F-835B-33A35C255DD3}" destId="{0D2BB780-70F6-4C6E-A0E7-8141014F88FE}" srcOrd="0" destOrd="0" presId="urn:microsoft.com/office/officeart/2008/layout/LinedList"/>
    <dgm:cxn modelId="{8A0A5D7C-5985-43B3-AC37-E8B21A637ACE}" type="presParOf" srcId="{27BE032F-A342-4F2F-835B-33A35C255DD3}" destId="{C1179F34-FD67-4500-B2C6-F3F20C25DEE2}" srcOrd="1" destOrd="0" presId="urn:microsoft.com/office/officeart/2008/layout/LinedList"/>
    <dgm:cxn modelId="{1AD8D73C-FFEE-436B-AE89-D8CE8E239CE1}" type="presParOf" srcId="{C1179F34-FD67-4500-B2C6-F3F20C25DEE2}" destId="{74B108F1-6B8E-4397-954A-A833DABBDF4D}" srcOrd="0" destOrd="0" presId="urn:microsoft.com/office/officeart/2008/layout/LinedList"/>
    <dgm:cxn modelId="{BFAD02F8-3342-4AB5-8D65-F6565BCA9E47}" type="presParOf" srcId="{C1179F34-FD67-4500-B2C6-F3F20C25DEE2}" destId="{5E1EE95D-512C-47EF-9F04-6D5909B30564}" srcOrd="1" destOrd="0" presId="urn:microsoft.com/office/officeart/2008/layout/LinedList"/>
    <dgm:cxn modelId="{CC4C851F-9C3A-457E-AC7B-778C3185E0C3}" type="presParOf" srcId="{C1179F34-FD67-4500-B2C6-F3F20C25DEE2}" destId="{E9884C1B-8FA3-48B3-8DA1-0C5475660A4F}" srcOrd="2" destOrd="0" presId="urn:microsoft.com/office/officeart/2008/layout/LinedList"/>
    <dgm:cxn modelId="{981BE605-E1EF-450F-A7F5-DF020FF2B714}" type="presParOf" srcId="{27BE032F-A342-4F2F-835B-33A35C255DD3}" destId="{ABB41D77-6C6E-44C5-9672-75498919E8E3}" srcOrd="2" destOrd="0" presId="urn:microsoft.com/office/officeart/2008/layout/LinedList"/>
    <dgm:cxn modelId="{F38A1B6C-D5A5-44FA-8575-C40DC08B760B}" type="presParOf" srcId="{27BE032F-A342-4F2F-835B-33A35C255DD3}" destId="{55F0145A-0F49-47FA-B870-6079BB8A0B1F}" srcOrd="3" destOrd="0" presId="urn:microsoft.com/office/officeart/2008/layout/LinedList"/>
    <dgm:cxn modelId="{C40365B2-03F2-4C0F-8E8D-321C51E0EF7A}" type="presParOf" srcId="{27BE032F-A342-4F2F-835B-33A35C255DD3}" destId="{16DA4CD8-F759-4EA0-AF5C-7AFFB72DACE5}" srcOrd="4" destOrd="0" presId="urn:microsoft.com/office/officeart/2008/layout/LinedList"/>
    <dgm:cxn modelId="{98F1775E-B501-4D1C-AA7D-F5E7CA9FBA58}" type="presParOf" srcId="{16DA4CD8-F759-4EA0-AF5C-7AFFB72DACE5}" destId="{31D00034-82A3-4D2F-A3A3-6730F4182023}" srcOrd="0" destOrd="0" presId="urn:microsoft.com/office/officeart/2008/layout/LinedList"/>
    <dgm:cxn modelId="{C20696F7-B73D-40ED-BA5E-A25FDB3C9DA0}" type="presParOf" srcId="{16DA4CD8-F759-4EA0-AF5C-7AFFB72DACE5}" destId="{2ADC7FFE-67A1-4A0D-A389-50B05CEA6E87}" srcOrd="1" destOrd="0" presId="urn:microsoft.com/office/officeart/2008/layout/LinedList"/>
    <dgm:cxn modelId="{B4E6E9A5-DB40-4C7B-8828-8C8A159E95D5}" type="presParOf" srcId="{16DA4CD8-F759-4EA0-AF5C-7AFFB72DACE5}" destId="{6A4A1F8E-5403-49AB-9253-564E824C998E}" srcOrd="2" destOrd="0" presId="urn:microsoft.com/office/officeart/2008/layout/LinedList"/>
    <dgm:cxn modelId="{BF262A6A-FB71-410E-8AAF-B59722EA979A}" type="presParOf" srcId="{27BE032F-A342-4F2F-835B-33A35C255DD3}" destId="{0721B5F8-1BE3-499E-A6B4-181E4FE8BBEE}" srcOrd="5" destOrd="0" presId="urn:microsoft.com/office/officeart/2008/layout/LinedList"/>
    <dgm:cxn modelId="{2C92F0B8-013B-4636-9B4B-024F1141BD12}" type="presParOf" srcId="{27BE032F-A342-4F2F-835B-33A35C255DD3}" destId="{8C5BBC6C-875D-43EA-A0D1-F2611AB01E75}" srcOrd="6" destOrd="0" presId="urn:microsoft.com/office/officeart/2008/layout/LinedList"/>
    <dgm:cxn modelId="{F85D2429-222A-4E62-92BC-8F377CA67C90}" type="presParOf" srcId="{82623FA1-5AB0-4A11-8348-E539B7F976A4}" destId="{8D22BF36-5B4F-4881-941B-010228FBEFC6}" srcOrd="4" destOrd="0" presId="urn:microsoft.com/office/officeart/2008/layout/LinedList"/>
    <dgm:cxn modelId="{4101352D-B968-4542-BFCB-1E33F0ABC817}" type="presParOf" srcId="{82623FA1-5AB0-4A11-8348-E539B7F976A4}" destId="{008AB24A-931F-4190-9215-1D9AC0A46BB3}" srcOrd="5" destOrd="0" presId="urn:microsoft.com/office/officeart/2008/layout/LinedList"/>
    <dgm:cxn modelId="{1220B4F9-F57E-4FE2-9B95-50105E00ED7D}" type="presParOf" srcId="{008AB24A-931F-4190-9215-1D9AC0A46BB3}" destId="{15E1375B-18A8-4244-8999-49E62FBB298D}" srcOrd="0" destOrd="0" presId="urn:microsoft.com/office/officeart/2008/layout/LinedList"/>
    <dgm:cxn modelId="{878FBFE7-0775-4D7D-B4E1-87C562285FC1}" type="presParOf" srcId="{008AB24A-931F-4190-9215-1D9AC0A46BB3}" destId="{C3A6CDFD-198D-4BAD-9352-D2BFCFD81800}" srcOrd="1" destOrd="0" presId="urn:microsoft.com/office/officeart/2008/layout/LinedList"/>
    <dgm:cxn modelId="{8CDF36F3-7B4A-4EFC-883A-43646005FEB9}" type="presParOf" srcId="{82623FA1-5AB0-4A11-8348-E539B7F976A4}" destId="{DE773BC9-385A-4EA2-860A-17B2CFB9B93A}" srcOrd="6" destOrd="0" presId="urn:microsoft.com/office/officeart/2008/layout/LinedList"/>
    <dgm:cxn modelId="{757977D8-5C07-408C-A75A-2A5386A2611B}" type="presParOf" srcId="{82623FA1-5AB0-4A11-8348-E539B7F976A4}" destId="{9266A016-D170-4EEC-8AE9-20AFFC9B7106}" srcOrd="7" destOrd="0" presId="urn:microsoft.com/office/officeart/2008/layout/LinedList"/>
    <dgm:cxn modelId="{554E212E-4A3D-41F8-8F7C-E83D873468EC}" type="presParOf" srcId="{9266A016-D170-4EEC-8AE9-20AFFC9B7106}" destId="{7234DB85-50A1-491E-8DA4-729A0CDD4BDE}" srcOrd="0" destOrd="0" presId="urn:microsoft.com/office/officeart/2008/layout/LinedList"/>
    <dgm:cxn modelId="{B013716F-00C3-43DC-AC4A-EE3ECF803A8A}" type="presParOf" srcId="{9266A016-D170-4EEC-8AE9-20AFFC9B7106}" destId="{7F7A8B14-7A39-43DE-BB92-BCA3C748ECD7}" srcOrd="1" destOrd="0" presId="urn:microsoft.com/office/officeart/2008/layout/LinedList"/>
    <dgm:cxn modelId="{395717E7-7EE8-42F3-B083-AEAFFD98E30A}" type="presParOf" srcId="{7F7A8B14-7A39-43DE-BB92-BCA3C748ECD7}" destId="{CF3773A3-7ED6-468F-B706-771FDC5DD497}" srcOrd="0" destOrd="0" presId="urn:microsoft.com/office/officeart/2008/layout/LinedList"/>
    <dgm:cxn modelId="{131548A1-BB90-4B18-98A1-028F92D1D58F}" type="presParOf" srcId="{7F7A8B14-7A39-43DE-BB92-BCA3C748ECD7}" destId="{6D56D07D-902D-4FD6-B7DC-B285BB498F6D}" srcOrd="1" destOrd="0" presId="urn:microsoft.com/office/officeart/2008/layout/LinedList"/>
    <dgm:cxn modelId="{8C3AF8CB-9793-45FA-A90C-FA07982C02EE}" type="presParOf" srcId="{6D56D07D-902D-4FD6-B7DC-B285BB498F6D}" destId="{B77F0429-F934-4724-90E9-B43A82F9BEE3}" srcOrd="0" destOrd="0" presId="urn:microsoft.com/office/officeart/2008/layout/LinedList"/>
    <dgm:cxn modelId="{6046412E-E303-48DC-B919-4970F3D2975B}" type="presParOf" srcId="{6D56D07D-902D-4FD6-B7DC-B285BB498F6D}" destId="{EB42E852-E559-48F4-AFA0-A5342C67B30C}" srcOrd="1" destOrd="0" presId="urn:microsoft.com/office/officeart/2008/layout/LinedList"/>
    <dgm:cxn modelId="{033F288E-B140-415C-96F6-D531C82D2911}" type="presParOf" srcId="{6D56D07D-902D-4FD6-B7DC-B285BB498F6D}" destId="{CA166C1C-BEA4-449F-BA41-97DBDDA085B0}" srcOrd="2" destOrd="0" presId="urn:microsoft.com/office/officeart/2008/layout/LinedList"/>
    <dgm:cxn modelId="{F4D90ED8-2EED-41A7-9F29-5EE8A9113CA0}" type="presParOf" srcId="{7F7A8B14-7A39-43DE-BB92-BCA3C748ECD7}" destId="{CB92EB7F-4B71-4039-B1EB-6202E9993618}" srcOrd="2" destOrd="0" presId="urn:microsoft.com/office/officeart/2008/layout/LinedList"/>
    <dgm:cxn modelId="{26EFAB40-5FB6-42A2-8D11-5E0C42E7998D}" type="presParOf" srcId="{7F7A8B14-7A39-43DE-BB92-BCA3C748ECD7}" destId="{3ED49FB7-77B2-4C5A-A27D-4AC67408565B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074F871-8C28-48A9-9C9D-9F30E157378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C6EE861C-8513-4B7C-8DBE-16747B911DF9}">
      <dgm:prSet/>
      <dgm:spPr/>
      <dgm:t>
        <a:bodyPr/>
        <a:lstStyle/>
        <a:p>
          <a:r>
            <a:rPr lang="fi-FI" b="1"/>
            <a:t>Sääntely on yleensä kahdenlaista: menettelytapa- tai ohjaussääntelyä </a:t>
          </a:r>
          <a:endParaRPr lang="fi-FI"/>
        </a:p>
      </dgm:t>
    </dgm:pt>
    <dgm:pt modelId="{29373727-0328-45FE-96F9-92AD85D0E593}" type="parTrans" cxnId="{05CF7260-B2D2-46D3-9620-ACA9346219C9}">
      <dgm:prSet/>
      <dgm:spPr/>
      <dgm:t>
        <a:bodyPr/>
        <a:lstStyle/>
        <a:p>
          <a:endParaRPr lang="fi-FI"/>
        </a:p>
      </dgm:t>
    </dgm:pt>
    <dgm:pt modelId="{4820D9D6-A081-4D82-93C9-3C5756130B12}" type="sibTrans" cxnId="{05CF7260-B2D2-46D3-9620-ACA9346219C9}">
      <dgm:prSet/>
      <dgm:spPr/>
      <dgm:t>
        <a:bodyPr/>
        <a:lstStyle/>
        <a:p>
          <a:endParaRPr lang="fi-FI"/>
        </a:p>
      </dgm:t>
    </dgm:pt>
    <dgm:pt modelId="{8F7EC618-0AAA-4E7D-B931-D1A2AC87130E}">
      <dgm:prSet/>
      <dgm:spPr/>
      <dgm:t>
        <a:bodyPr/>
        <a:lstStyle/>
        <a:p>
          <a:r>
            <a:rPr lang="fi-FI" b="1"/>
            <a:t>Menettelytapasääntely (policy regulation) </a:t>
          </a:r>
          <a:endParaRPr lang="fi-FI"/>
        </a:p>
      </dgm:t>
    </dgm:pt>
    <dgm:pt modelId="{2518672A-2EF0-433C-B211-0E841B228721}" type="parTrans" cxnId="{1B38093E-1CD9-4A24-BD14-1C0FAEFED55C}">
      <dgm:prSet/>
      <dgm:spPr/>
      <dgm:t>
        <a:bodyPr/>
        <a:lstStyle/>
        <a:p>
          <a:endParaRPr lang="fi-FI"/>
        </a:p>
      </dgm:t>
    </dgm:pt>
    <dgm:pt modelId="{6B9A9248-FCBE-43E9-8277-3991CCAF2BD6}" type="sibTrans" cxnId="{1B38093E-1CD9-4A24-BD14-1C0FAEFED55C}">
      <dgm:prSet/>
      <dgm:spPr/>
      <dgm:t>
        <a:bodyPr/>
        <a:lstStyle/>
        <a:p>
          <a:endParaRPr lang="fi-FI"/>
        </a:p>
      </dgm:t>
    </dgm:pt>
    <dgm:pt modelId="{0F8DC346-86A2-400D-AA71-5A0C296D999B}">
      <dgm:prSet/>
      <dgm:spPr/>
      <dgm:t>
        <a:bodyPr/>
        <a:lstStyle/>
        <a:p>
          <a:r>
            <a:rPr lang="fi-FI" dirty="0"/>
            <a:t>Edistää yhdenvertaisia mahdollisuuksia toimia markkinoilla: </a:t>
          </a:r>
        </a:p>
      </dgm:t>
    </dgm:pt>
    <dgm:pt modelId="{0B88D8D6-4A5F-490D-AF2E-F45F1513D93D}" type="parTrans" cxnId="{E5E68038-1D5F-4766-83CB-915E278230F8}">
      <dgm:prSet/>
      <dgm:spPr/>
      <dgm:t>
        <a:bodyPr/>
        <a:lstStyle/>
        <a:p>
          <a:endParaRPr lang="fi-FI"/>
        </a:p>
      </dgm:t>
    </dgm:pt>
    <dgm:pt modelId="{746CB584-FF2D-45CD-9F58-B4AC47636F9D}" type="sibTrans" cxnId="{E5E68038-1D5F-4766-83CB-915E278230F8}">
      <dgm:prSet/>
      <dgm:spPr/>
      <dgm:t>
        <a:bodyPr/>
        <a:lstStyle/>
        <a:p>
          <a:endParaRPr lang="fi-FI"/>
        </a:p>
      </dgm:t>
    </dgm:pt>
    <dgm:pt modelId="{97893F5C-F42D-4A0D-BF4A-DF1101B90A24}">
      <dgm:prSet/>
      <dgm:spPr/>
      <dgm:t>
        <a:bodyPr/>
        <a:lstStyle/>
        <a:p>
          <a:r>
            <a:rPr lang="fi-FI"/>
            <a:t>Tiedonantovelvollisuudet, kaupankäynti- ja käytännesäännöt, sijoitustuotteiden laatu </a:t>
          </a:r>
        </a:p>
      </dgm:t>
    </dgm:pt>
    <dgm:pt modelId="{5BA89A9D-CC47-47F4-A3A4-D31A1E8795DC}" type="parTrans" cxnId="{6A5A2B19-4D5D-4189-84BF-C3FD2ED2065D}">
      <dgm:prSet/>
      <dgm:spPr/>
      <dgm:t>
        <a:bodyPr/>
        <a:lstStyle/>
        <a:p>
          <a:endParaRPr lang="fi-FI"/>
        </a:p>
      </dgm:t>
    </dgm:pt>
    <dgm:pt modelId="{81D226B5-8C6A-4872-B2AC-E80BA2BE8FD1}" type="sibTrans" cxnId="{6A5A2B19-4D5D-4189-84BF-C3FD2ED2065D}">
      <dgm:prSet/>
      <dgm:spPr/>
      <dgm:t>
        <a:bodyPr/>
        <a:lstStyle/>
        <a:p>
          <a:endParaRPr lang="fi-FI"/>
        </a:p>
      </dgm:t>
    </dgm:pt>
    <dgm:pt modelId="{6ABD5EA9-59EA-4F6F-82FE-E7EB3664FDD0}">
      <dgm:prSet/>
      <dgm:spPr/>
      <dgm:t>
        <a:bodyPr/>
        <a:lstStyle/>
        <a:p>
          <a:r>
            <a:rPr lang="fi-FI"/>
            <a:t>Tavoitteena tehokkuus ja sijoittajansuoja </a:t>
          </a:r>
        </a:p>
      </dgm:t>
    </dgm:pt>
    <dgm:pt modelId="{E1BEF888-6DD5-400B-A33F-64F2F21C1EBA}" type="parTrans" cxnId="{3D013F99-6BBF-4484-BA7E-CD6CFB546480}">
      <dgm:prSet/>
      <dgm:spPr/>
      <dgm:t>
        <a:bodyPr/>
        <a:lstStyle/>
        <a:p>
          <a:endParaRPr lang="fi-FI"/>
        </a:p>
      </dgm:t>
    </dgm:pt>
    <dgm:pt modelId="{598E53EA-0710-4956-9B1D-B61767A90980}" type="sibTrans" cxnId="{3D013F99-6BBF-4484-BA7E-CD6CFB546480}">
      <dgm:prSet/>
      <dgm:spPr/>
      <dgm:t>
        <a:bodyPr/>
        <a:lstStyle/>
        <a:p>
          <a:endParaRPr lang="fi-FI"/>
        </a:p>
      </dgm:t>
    </dgm:pt>
    <dgm:pt modelId="{A376C0B9-8844-46B1-9744-E717117EB0A4}">
      <dgm:prSet/>
      <dgm:spPr/>
      <dgm:t>
        <a:bodyPr/>
        <a:lstStyle/>
        <a:p>
          <a:r>
            <a:rPr lang="fi-FI" b="1"/>
            <a:t>Ohjaussääntely (guidance regulation) </a:t>
          </a:r>
          <a:endParaRPr lang="fi-FI"/>
        </a:p>
      </dgm:t>
    </dgm:pt>
    <dgm:pt modelId="{29455979-A68B-4DC3-9488-E79BC14A6C34}" type="parTrans" cxnId="{853FF88D-FADC-41F3-BD53-44E436AAA61F}">
      <dgm:prSet/>
      <dgm:spPr/>
      <dgm:t>
        <a:bodyPr/>
        <a:lstStyle/>
        <a:p>
          <a:endParaRPr lang="fi-FI"/>
        </a:p>
      </dgm:t>
    </dgm:pt>
    <dgm:pt modelId="{9B5E83D2-0F2A-493E-9FFA-BBE97D9C13EB}" type="sibTrans" cxnId="{853FF88D-FADC-41F3-BD53-44E436AAA61F}">
      <dgm:prSet/>
      <dgm:spPr/>
      <dgm:t>
        <a:bodyPr/>
        <a:lstStyle/>
        <a:p>
          <a:endParaRPr lang="fi-FI"/>
        </a:p>
      </dgm:t>
    </dgm:pt>
    <dgm:pt modelId="{19C699E9-60A8-4E01-8A8A-4B7674C6AC15}">
      <dgm:prSet/>
      <dgm:spPr/>
      <dgm:t>
        <a:bodyPr/>
        <a:lstStyle/>
        <a:p>
          <a:r>
            <a:rPr lang="fi-FI"/>
            <a:t>Vaikuttaa markkinoiden rakenteisiin ja laajuuteen: </a:t>
          </a:r>
        </a:p>
      </dgm:t>
    </dgm:pt>
    <dgm:pt modelId="{19CF6DE1-0C9B-4393-93DD-C80B1DC9D8F8}" type="parTrans" cxnId="{E64858C6-81C9-4AC4-92B0-7036B7CF4D03}">
      <dgm:prSet/>
      <dgm:spPr/>
      <dgm:t>
        <a:bodyPr/>
        <a:lstStyle/>
        <a:p>
          <a:endParaRPr lang="fi-FI"/>
        </a:p>
      </dgm:t>
    </dgm:pt>
    <dgm:pt modelId="{9C3C991E-6ED9-4D93-B051-941CAA2C014D}" type="sibTrans" cxnId="{E64858C6-81C9-4AC4-92B0-7036B7CF4D03}">
      <dgm:prSet/>
      <dgm:spPr/>
      <dgm:t>
        <a:bodyPr/>
        <a:lstStyle/>
        <a:p>
          <a:endParaRPr lang="fi-FI"/>
        </a:p>
      </dgm:t>
    </dgm:pt>
    <dgm:pt modelId="{3E28BCAC-E44F-428A-8EC8-74AA2E9B4CB5}">
      <dgm:prSet/>
      <dgm:spPr/>
      <dgm:t>
        <a:bodyPr/>
        <a:lstStyle/>
        <a:p>
          <a:r>
            <a:rPr lang="fi-FI"/>
            <a:t>Kaupankäynnin määrän tai kohteiden rajoittaminen toimija-, ajanjakso- tai transaktiokohtaisesti </a:t>
          </a:r>
        </a:p>
      </dgm:t>
    </dgm:pt>
    <dgm:pt modelId="{C46F5946-73C2-4A43-A6EF-BF2E45754177}" type="parTrans" cxnId="{48C6FE39-B8A4-4647-98F7-F72A1370691E}">
      <dgm:prSet/>
      <dgm:spPr/>
      <dgm:t>
        <a:bodyPr/>
        <a:lstStyle/>
        <a:p>
          <a:endParaRPr lang="fi-FI"/>
        </a:p>
      </dgm:t>
    </dgm:pt>
    <dgm:pt modelId="{E3821382-4E1F-41A1-96FB-DF1782EB9F41}" type="sibTrans" cxnId="{48C6FE39-B8A4-4647-98F7-F72A1370691E}">
      <dgm:prSet/>
      <dgm:spPr/>
      <dgm:t>
        <a:bodyPr/>
        <a:lstStyle/>
        <a:p>
          <a:endParaRPr lang="fi-FI"/>
        </a:p>
      </dgm:t>
    </dgm:pt>
    <dgm:pt modelId="{09D821B0-4F88-431B-82F6-5A494C8A2D02}">
      <dgm:prSet/>
      <dgm:spPr/>
      <dgm:t>
        <a:bodyPr/>
        <a:lstStyle/>
        <a:p>
          <a:r>
            <a:rPr lang="fi-FI"/>
            <a:t>Kaupankäynnin keskeytys ja lyhytaikainen keskeytys (L kaupankäynnistä rahoitusvälineillä (KRL) 1070/2017 3:11 ja 3:22)</a:t>
          </a:r>
        </a:p>
      </dgm:t>
    </dgm:pt>
    <dgm:pt modelId="{02CDFE77-9981-421D-BA49-44859438D913}" type="parTrans" cxnId="{10B3F93B-B3F9-40A0-8235-0F2169A567F9}">
      <dgm:prSet/>
      <dgm:spPr/>
      <dgm:t>
        <a:bodyPr/>
        <a:lstStyle/>
        <a:p>
          <a:endParaRPr lang="fi-FI"/>
        </a:p>
      </dgm:t>
    </dgm:pt>
    <dgm:pt modelId="{1DCA86D0-223D-46CA-BBBF-4FE8E04E7444}" type="sibTrans" cxnId="{10B3F93B-B3F9-40A0-8235-0F2169A567F9}">
      <dgm:prSet/>
      <dgm:spPr/>
      <dgm:t>
        <a:bodyPr/>
        <a:lstStyle/>
        <a:p>
          <a:endParaRPr lang="fi-FI"/>
        </a:p>
      </dgm:t>
    </dgm:pt>
    <dgm:pt modelId="{9AFB245A-95A8-47B9-906B-F8290A04AFCF}">
      <dgm:prSet/>
      <dgm:spPr/>
      <dgm:t>
        <a:bodyPr/>
        <a:lstStyle/>
        <a:p>
          <a:r>
            <a:rPr lang="fi-FI"/>
            <a:t>Lyhyeksimyynnin rajoittaminen KRL 3:18, Lyhyeksimyyntiasetus EU 236/2012 </a:t>
          </a:r>
        </a:p>
      </dgm:t>
    </dgm:pt>
    <dgm:pt modelId="{3D08AAEA-1299-404A-A5B6-E0BE47FE4324}" type="parTrans" cxnId="{F5CD6391-31CA-49C5-9E80-6C09CB50C38B}">
      <dgm:prSet/>
      <dgm:spPr/>
      <dgm:t>
        <a:bodyPr/>
        <a:lstStyle/>
        <a:p>
          <a:endParaRPr lang="fi-FI"/>
        </a:p>
      </dgm:t>
    </dgm:pt>
    <dgm:pt modelId="{99E10CE1-39EE-4B8F-8798-95C9421F781E}" type="sibTrans" cxnId="{F5CD6391-31CA-49C5-9E80-6C09CB50C38B}">
      <dgm:prSet/>
      <dgm:spPr/>
      <dgm:t>
        <a:bodyPr/>
        <a:lstStyle/>
        <a:p>
          <a:endParaRPr lang="fi-FI"/>
        </a:p>
      </dgm:t>
    </dgm:pt>
    <dgm:pt modelId="{6536BEE5-AC8B-47D3-9DAC-6FA74217081B}">
      <dgm:prSet/>
      <dgm:spPr/>
      <dgm:t>
        <a:bodyPr/>
        <a:lstStyle/>
        <a:p>
          <a:r>
            <a:rPr lang="fi-FI"/>
            <a:t>Algoritminen kaupankäynti ja suora sähköinen markkinoillepääsy KRL 3:18 ja 19</a:t>
          </a:r>
        </a:p>
      </dgm:t>
    </dgm:pt>
    <dgm:pt modelId="{BE2EEBCD-3E09-45C0-85B4-1D1C98116E12}" type="parTrans" cxnId="{EAC7AD5B-215E-4E47-884D-9EA0CF92AD57}">
      <dgm:prSet/>
      <dgm:spPr/>
      <dgm:t>
        <a:bodyPr/>
        <a:lstStyle/>
        <a:p>
          <a:endParaRPr lang="fi-FI"/>
        </a:p>
      </dgm:t>
    </dgm:pt>
    <dgm:pt modelId="{C9A8ABB2-7E96-4905-8B49-34815B07DF5A}" type="sibTrans" cxnId="{EAC7AD5B-215E-4E47-884D-9EA0CF92AD57}">
      <dgm:prSet/>
      <dgm:spPr/>
      <dgm:t>
        <a:bodyPr/>
        <a:lstStyle/>
        <a:p>
          <a:endParaRPr lang="fi-FI"/>
        </a:p>
      </dgm:t>
    </dgm:pt>
    <dgm:pt modelId="{084BFC07-B9A9-4CBC-A26C-B3E1577F117D}">
      <dgm:prSet/>
      <dgm:spPr/>
      <dgm:t>
        <a:bodyPr/>
        <a:lstStyle/>
        <a:p>
          <a:r>
            <a:rPr lang="fi-FI"/>
            <a:t>Tuotevalikoiman rajaaminen </a:t>
          </a:r>
        </a:p>
      </dgm:t>
    </dgm:pt>
    <dgm:pt modelId="{4E7BB199-A2AE-418A-B0E3-72B1519FE648}" type="parTrans" cxnId="{479EF3B7-C399-4F65-8F30-894592C14052}">
      <dgm:prSet/>
      <dgm:spPr/>
      <dgm:t>
        <a:bodyPr/>
        <a:lstStyle/>
        <a:p>
          <a:endParaRPr lang="fi-FI"/>
        </a:p>
      </dgm:t>
    </dgm:pt>
    <dgm:pt modelId="{5F42F9AC-033D-415C-B61B-82135333A90E}" type="sibTrans" cxnId="{479EF3B7-C399-4F65-8F30-894592C14052}">
      <dgm:prSet/>
      <dgm:spPr/>
      <dgm:t>
        <a:bodyPr/>
        <a:lstStyle/>
        <a:p>
          <a:endParaRPr lang="fi-FI"/>
        </a:p>
      </dgm:t>
    </dgm:pt>
    <dgm:pt modelId="{64DC2CD2-8D41-43AD-A9B0-5A3D90BC02E2}">
      <dgm:prSet/>
      <dgm:spPr/>
      <dgm:t>
        <a:bodyPr/>
        <a:lstStyle/>
        <a:p>
          <a:r>
            <a:rPr lang="fi-FI"/>
            <a:t>Ei yleensä perusteltavissa (Jean-Baptiste Zufferey: </a:t>
          </a:r>
          <a:r>
            <a:rPr lang="en-US"/>
            <a:t>Regulation of Trading Systems on Financial Markets 1997) </a:t>
          </a:r>
          <a:endParaRPr lang="fi-FI"/>
        </a:p>
      </dgm:t>
    </dgm:pt>
    <dgm:pt modelId="{0D1F6DB9-3151-417B-947B-2BC2827481AD}" type="parTrans" cxnId="{C929EFC7-959C-452F-94F3-C5C67875EAA9}">
      <dgm:prSet/>
      <dgm:spPr/>
      <dgm:t>
        <a:bodyPr/>
        <a:lstStyle/>
        <a:p>
          <a:endParaRPr lang="fi-FI"/>
        </a:p>
      </dgm:t>
    </dgm:pt>
    <dgm:pt modelId="{09C18C18-6DB6-48CC-A695-09D3DE660416}" type="sibTrans" cxnId="{C929EFC7-959C-452F-94F3-C5C67875EAA9}">
      <dgm:prSet/>
      <dgm:spPr/>
      <dgm:t>
        <a:bodyPr/>
        <a:lstStyle/>
        <a:p>
          <a:endParaRPr lang="fi-FI"/>
        </a:p>
      </dgm:t>
    </dgm:pt>
    <dgm:pt modelId="{D564F611-F364-4E01-9EB4-A36E5DA27044}" type="pres">
      <dgm:prSet presAssocID="{8074F871-8C28-48A9-9C9D-9F30E1573780}" presName="vert0" presStyleCnt="0">
        <dgm:presLayoutVars>
          <dgm:dir/>
          <dgm:animOne val="branch"/>
          <dgm:animLvl val="lvl"/>
        </dgm:presLayoutVars>
      </dgm:prSet>
      <dgm:spPr/>
    </dgm:pt>
    <dgm:pt modelId="{A8363CF2-E22B-4057-BEE5-A27FC462B025}" type="pres">
      <dgm:prSet presAssocID="{C6EE861C-8513-4B7C-8DBE-16747B911DF9}" presName="thickLine" presStyleLbl="alignNode1" presStyleIdx="0" presStyleCnt="3"/>
      <dgm:spPr/>
    </dgm:pt>
    <dgm:pt modelId="{BF31CA88-D384-4940-A0CA-493635762520}" type="pres">
      <dgm:prSet presAssocID="{C6EE861C-8513-4B7C-8DBE-16747B911DF9}" presName="horz1" presStyleCnt="0"/>
      <dgm:spPr/>
    </dgm:pt>
    <dgm:pt modelId="{CC79E8A9-7088-4335-B5E6-AD7A65E665C7}" type="pres">
      <dgm:prSet presAssocID="{C6EE861C-8513-4B7C-8DBE-16747B911DF9}" presName="tx1" presStyleLbl="revTx" presStyleIdx="0" presStyleCnt="13"/>
      <dgm:spPr/>
    </dgm:pt>
    <dgm:pt modelId="{1B2E758D-1EDF-42C7-A468-315DF727A275}" type="pres">
      <dgm:prSet presAssocID="{C6EE861C-8513-4B7C-8DBE-16747B911DF9}" presName="vert1" presStyleCnt="0"/>
      <dgm:spPr/>
    </dgm:pt>
    <dgm:pt modelId="{AADE12DF-731D-4E25-A10D-4878EC48D0C5}" type="pres">
      <dgm:prSet presAssocID="{8F7EC618-0AAA-4E7D-B931-D1A2AC87130E}" presName="thickLine" presStyleLbl="alignNode1" presStyleIdx="1" presStyleCnt="3"/>
      <dgm:spPr/>
    </dgm:pt>
    <dgm:pt modelId="{C99BD7D2-DB19-466F-B32F-ED47BEB0A48F}" type="pres">
      <dgm:prSet presAssocID="{8F7EC618-0AAA-4E7D-B931-D1A2AC87130E}" presName="horz1" presStyleCnt="0"/>
      <dgm:spPr/>
    </dgm:pt>
    <dgm:pt modelId="{09B8A976-812D-45BF-94E6-58472CE31DC6}" type="pres">
      <dgm:prSet presAssocID="{8F7EC618-0AAA-4E7D-B931-D1A2AC87130E}" presName="tx1" presStyleLbl="revTx" presStyleIdx="1" presStyleCnt="13"/>
      <dgm:spPr/>
    </dgm:pt>
    <dgm:pt modelId="{2A9805DB-8A35-4EB2-93CD-290AFDBA7882}" type="pres">
      <dgm:prSet presAssocID="{8F7EC618-0AAA-4E7D-B931-D1A2AC87130E}" presName="vert1" presStyleCnt="0"/>
      <dgm:spPr/>
    </dgm:pt>
    <dgm:pt modelId="{60F5E4CF-0433-4E70-8F91-E0CC72DD5A42}" type="pres">
      <dgm:prSet presAssocID="{0F8DC346-86A2-400D-AA71-5A0C296D999B}" presName="vertSpace2a" presStyleCnt="0"/>
      <dgm:spPr/>
    </dgm:pt>
    <dgm:pt modelId="{750D82EA-5271-444A-B0F2-8155FC148D2E}" type="pres">
      <dgm:prSet presAssocID="{0F8DC346-86A2-400D-AA71-5A0C296D999B}" presName="horz2" presStyleCnt="0"/>
      <dgm:spPr/>
    </dgm:pt>
    <dgm:pt modelId="{ADB63A76-7610-4D90-B7D2-CACC75286B6A}" type="pres">
      <dgm:prSet presAssocID="{0F8DC346-86A2-400D-AA71-5A0C296D999B}" presName="horzSpace2" presStyleCnt="0"/>
      <dgm:spPr/>
    </dgm:pt>
    <dgm:pt modelId="{AC381DE8-8C36-4633-AAED-D8FBDC699598}" type="pres">
      <dgm:prSet presAssocID="{0F8DC346-86A2-400D-AA71-5A0C296D999B}" presName="tx2" presStyleLbl="revTx" presStyleIdx="2" presStyleCnt="13"/>
      <dgm:spPr/>
    </dgm:pt>
    <dgm:pt modelId="{6373A6F8-0D44-4074-9CBD-97A2AE82C1B3}" type="pres">
      <dgm:prSet presAssocID="{0F8DC346-86A2-400D-AA71-5A0C296D999B}" presName="vert2" presStyleCnt="0"/>
      <dgm:spPr/>
    </dgm:pt>
    <dgm:pt modelId="{1672D613-B801-486B-983B-B2602D647162}" type="pres">
      <dgm:prSet presAssocID="{0F8DC346-86A2-400D-AA71-5A0C296D999B}" presName="thinLine2b" presStyleLbl="callout" presStyleIdx="0" presStyleCnt="10"/>
      <dgm:spPr/>
    </dgm:pt>
    <dgm:pt modelId="{8454CEA2-1355-4F7F-962B-98D79B931BEC}" type="pres">
      <dgm:prSet presAssocID="{0F8DC346-86A2-400D-AA71-5A0C296D999B}" presName="vertSpace2b" presStyleCnt="0"/>
      <dgm:spPr/>
    </dgm:pt>
    <dgm:pt modelId="{E75D9A53-E4EB-47F5-B085-F260772BC0DE}" type="pres">
      <dgm:prSet presAssocID="{97893F5C-F42D-4A0D-BF4A-DF1101B90A24}" presName="horz2" presStyleCnt="0"/>
      <dgm:spPr/>
    </dgm:pt>
    <dgm:pt modelId="{D9BC16FE-F617-481E-A592-F77CF63FB37C}" type="pres">
      <dgm:prSet presAssocID="{97893F5C-F42D-4A0D-BF4A-DF1101B90A24}" presName="horzSpace2" presStyleCnt="0"/>
      <dgm:spPr/>
    </dgm:pt>
    <dgm:pt modelId="{4E71E4A1-3C61-4FF6-B05E-404533A51714}" type="pres">
      <dgm:prSet presAssocID="{97893F5C-F42D-4A0D-BF4A-DF1101B90A24}" presName="tx2" presStyleLbl="revTx" presStyleIdx="3" presStyleCnt="13"/>
      <dgm:spPr/>
    </dgm:pt>
    <dgm:pt modelId="{F5B929B4-69BE-4F0F-9941-1F33B43628F0}" type="pres">
      <dgm:prSet presAssocID="{97893F5C-F42D-4A0D-BF4A-DF1101B90A24}" presName="vert2" presStyleCnt="0"/>
      <dgm:spPr/>
    </dgm:pt>
    <dgm:pt modelId="{EA6AF48A-F27D-4367-BC36-238328724A45}" type="pres">
      <dgm:prSet presAssocID="{97893F5C-F42D-4A0D-BF4A-DF1101B90A24}" presName="thinLine2b" presStyleLbl="callout" presStyleIdx="1" presStyleCnt="10"/>
      <dgm:spPr/>
    </dgm:pt>
    <dgm:pt modelId="{90E1A0B6-6548-48C5-8271-F3FC1EE2CA12}" type="pres">
      <dgm:prSet presAssocID="{97893F5C-F42D-4A0D-BF4A-DF1101B90A24}" presName="vertSpace2b" presStyleCnt="0"/>
      <dgm:spPr/>
    </dgm:pt>
    <dgm:pt modelId="{D0277D0E-8D80-471D-A164-6939B66D3235}" type="pres">
      <dgm:prSet presAssocID="{6ABD5EA9-59EA-4F6F-82FE-E7EB3664FDD0}" presName="horz2" presStyleCnt="0"/>
      <dgm:spPr/>
    </dgm:pt>
    <dgm:pt modelId="{E5B1D851-CA63-4A42-B316-6359383E5023}" type="pres">
      <dgm:prSet presAssocID="{6ABD5EA9-59EA-4F6F-82FE-E7EB3664FDD0}" presName="horzSpace2" presStyleCnt="0"/>
      <dgm:spPr/>
    </dgm:pt>
    <dgm:pt modelId="{6A76EC57-CE1F-4764-92ED-A2030012E369}" type="pres">
      <dgm:prSet presAssocID="{6ABD5EA9-59EA-4F6F-82FE-E7EB3664FDD0}" presName="tx2" presStyleLbl="revTx" presStyleIdx="4" presStyleCnt="13"/>
      <dgm:spPr/>
    </dgm:pt>
    <dgm:pt modelId="{2483B0E4-6D2F-40EE-9ED6-5E6740E512CF}" type="pres">
      <dgm:prSet presAssocID="{6ABD5EA9-59EA-4F6F-82FE-E7EB3664FDD0}" presName="vert2" presStyleCnt="0"/>
      <dgm:spPr/>
    </dgm:pt>
    <dgm:pt modelId="{23D7ECA6-3634-492D-9DD0-6D71A397C5FD}" type="pres">
      <dgm:prSet presAssocID="{6ABD5EA9-59EA-4F6F-82FE-E7EB3664FDD0}" presName="thinLine2b" presStyleLbl="callout" presStyleIdx="2" presStyleCnt="10"/>
      <dgm:spPr/>
    </dgm:pt>
    <dgm:pt modelId="{38BD3A19-033F-48BC-B4E0-A4D8A6D13080}" type="pres">
      <dgm:prSet presAssocID="{6ABD5EA9-59EA-4F6F-82FE-E7EB3664FDD0}" presName="vertSpace2b" presStyleCnt="0"/>
      <dgm:spPr/>
    </dgm:pt>
    <dgm:pt modelId="{F0F9148E-3218-4230-9C5C-4467CC9B6A3A}" type="pres">
      <dgm:prSet presAssocID="{A376C0B9-8844-46B1-9744-E717117EB0A4}" presName="thickLine" presStyleLbl="alignNode1" presStyleIdx="2" presStyleCnt="3"/>
      <dgm:spPr/>
    </dgm:pt>
    <dgm:pt modelId="{A6DCB3BB-A141-4786-9C5C-593F202F77C4}" type="pres">
      <dgm:prSet presAssocID="{A376C0B9-8844-46B1-9744-E717117EB0A4}" presName="horz1" presStyleCnt="0"/>
      <dgm:spPr/>
    </dgm:pt>
    <dgm:pt modelId="{4D88D30B-CA20-4246-AB38-1F2B13AD09B2}" type="pres">
      <dgm:prSet presAssocID="{A376C0B9-8844-46B1-9744-E717117EB0A4}" presName="tx1" presStyleLbl="revTx" presStyleIdx="5" presStyleCnt="13"/>
      <dgm:spPr/>
    </dgm:pt>
    <dgm:pt modelId="{023131DA-8D3B-48F4-A79E-03489A7526FF}" type="pres">
      <dgm:prSet presAssocID="{A376C0B9-8844-46B1-9744-E717117EB0A4}" presName="vert1" presStyleCnt="0"/>
      <dgm:spPr/>
    </dgm:pt>
    <dgm:pt modelId="{3698E370-7759-4E34-9C0F-BB3A4E6C16F8}" type="pres">
      <dgm:prSet presAssocID="{19C699E9-60A8-4E01-8A8A-4B7674C6AC15}" presName="vertSpace2a" presStyleCnt="0"/>
      <dgm:spPr/>
    </dgm:pt>
    <dgm:pt modelId="{94A6A9ED-43EC-4678-A26E-CF9461BE0076}" type="pres">
      <dgm:prSet presAssocID="{19C699E9-60A8-4E01-8A8A-4B7674C6AC15}" presName="horz2" presStyleCnt="0"/>
      <dgm:spPr/>
    </dgm:pt>
    <dgm:pt modelId="{45A4ECDD-68E3-47CB-A184-E904C61BDBE6}" type="pres">
      <dgm:prSet presAssocID="{19C699E9-60A8-4E01-8A8A-4B7674C6AC15}" presName="horzSpace2" presStyleCnt="0"/>
      <dgm:spPr/>
    </dgm:pt>
    <dgm:pt modelId="{469512B9-B6CA-431C-BF47-1F05975FF1FD}" type="pres">
      <dgm:prSet presAssocID="{19C699E9-60A8-4E01-8A8A-4B7674C6AC15}" presName="tx2" presStyleLbl="revTx" presStyleIdx="6" presStyleCnt="13"/>
      <dgm:spPr/>
    </dgm:pt>
    <dgm:pt modelId="{845EBE53-B3AA-4E2C-A575-5AD57838B966}" type="pres">
      <dgm:prSet presAssocID="{19C699E9-60A8-4E01-8A8A-4B7674C6AC15}" presName="vert2" presStyleCnt="0"/>
      <dgm:spPr/>
    </dgm:pt>
    <dgm:pt modelId="{9DBF66C9-A6B2-49FA-A6D3-1349489664F5}" type="pres">
      <dgm:prSet presAssocID="{19C699E9-60A8-4E01-8A8A-4B7674C6AC15}" presName="thinLine2b" presStyleLbl="callout" presStyleIdx="3" presStyleCnt="10"/>
      <dgm:spPr/>
    </dgm:pt>
    <dgm:pt modelId="{0DE58002-8D12-4E8C-AC2A-2BC13BCFF10F}" type="pres">
      <dgm:prSet presAssocID="{19C699E9-60A8-4E01-8A8A-4B7674C6AC15}" presName="vertSpace2b" presStyleCnt="0"/>
      <dgm:spPr/>
    </dgm:pt>
    <dgm:pt modelId="{7E677EF6-0BE0-429A-AC54-C3449333C731}" type="pres">
      <dgm:prSet presAssocID="{3E28BCAC-E44F-428A-8EC8-74AA2E9B4CB5}" presName="horz2" presStyleCnt="0"/>
      <dgm:spPr/>
    </dgm:pt>
    <dgm:pt modelId="{0371DDEA-F3D9-42DA-8ADD-FF1ACA2FB05F}" type="pres">
      <dgm:prSet presAssocID="{3E28BCAC-E44F-428A-8EC8-74AA2E9B4CB5}" presName="horzSpace2" presStyleCnt="0"/>
      <dgm:spPr/>
    </dgm:pt>
    <dgm:pt modelId="{505D8892-C0E0-44BA-917D-3CEDD7F8FEAC}" type="pres">
      <dgm:prSet presAssocID="{3E28BCAC-E44F-428A-8EC8-74AA2E9B4CB5}" presName="tx2" presStyleLbl="revTx" presStyleIdx="7" presStyleCnt="13"/>
      <dgm:spPr/>
    </dgm:pt>
    <dgm:pt modelId="{5FEFB1E7-E9BB-4D35-AC25-EA93BFF47E8F}" type="pres">
      <dgm:prSet presAssocID="{3E28BCAC-E44F-428A-8EC8-74AA2E9B4CB5}" presName="vert2" presStyleCnt="0"/>
      <dgm:spPr/>
    </dgm:pt>
    <dgm:pt modelId="{BCC3D06C-A1A0-4069-83B7-DC39CD71304B}" type="pres">
      <dgm:prSet presAssocID="{3E28BCAC-E44F-428A-8EC8-74AA2E9B4CB5}" presName="thinLine2b" presStyleLbl="callout" presStyleIdx="4" presStyleCnt="10"/>
      <dgm:spPr/>
    </dgm:pt>
    <dgm:pt modelId="{98D5C486-BA4F-4A89-BE51-A3C61D1E165C}" type="pres">
      <dgm:prSet presAssocID="{3E28BCAC-E44F-428A-8EC8-74AA2E9B4CB5}" presName="vertSpace2b" presStyleCnt="0"/>
      <dgm:spPr/>
    </dgm:pt>
    <dgm:pt modelId="{4F38429D-D08B-4B09-BD1F-7126279EF142}" type="pres">
      <dgm:prSet presAssocID="{09D821B0-4F88-431B-82F6-5A494C8A2D02}" presName="horz2" presStyleCnt="0"/>
      <dgm:spPr/>
    </dgm:pt>
    <dgm:pt modelId="{C0C9FB6E-61FC-4569-947F-84695B9046C5}" type="pres">
      <dgm:prSet presAssocID="{09D821B0-4F88-431B-82F6-5A494C8A2D02}" presName="horzSpace2" presStyleCnt="0"/>
      <dgm:spPr/>
    </dgm:pt>
    <dgm:pt modelId="{CB44C951-9EC7-4A0B-BAE2-F4EFFA53CC60}" type="pres">
      <dgm:prSet presAssocID="{09D821B0-4F88-431B-82F6-5A494C8A2D02}" presName="tx2" presStyleLbl="revTx" presStyleIdx="8" presStyleCnt="13"/>
      <dgm:spPr/>
    </dgm:pt>
    <dgm:pt modelId="{87993726-5D35-4E33-811A-EDA0E0FD57BF}" type="pres">
      <dgm:prSet presAssocID="{09D821B0-4F88-431B-82F6-5A494C8A2D02}" presName="vert2" presStyleCnt="0"/>
      <dgm:spPr/>
    </dgm:pt>
    <dgm:pt modelId="{966ADED2-4679-4514-A0E2-F342430A7D5C}" type="pres">
      <dgm:prSet presAssocID="{09D821B0-4F88-431B-82F6-5A494C8A2D02}" presName="thinLine2b" presStyleLbl="callout" presStyleIdx="5" presStyleCnt="10"/>
      <dgm:spPr/>
    </dgm:pt>
    <dgm:pt modelId="{CDF37FB0-E977-412A-812D-BB37996E34D5}" type="pres">
      <dgm:prSet presAssocID="{09D821B0-4F88-431B-82F6-5A494C8A2D02}" presName="vertSpace2b" presStyleCnt="0"/>
      <dgm:spPr/>
    </dgm:pt>
    <dgm:pt modelId="{CE211A1F-4DA5-4EE4-A93D-8868A62F4292}" type="pres">
      <dgm:prSet presAssocID="{9AFB245A-95A8-47B9-906B-F8290A04AFCF}" presName="horz2" presStyleCnt="0"/>
      <dgm:spPr/>
    </dgm:pt>
    <dgm:pt modelId="{E625EABB-41EC-435C-B95D-1821384309AD}" type="pres">
      <dgm:prSet presAssocID="{9AFB245A-95A8-47B9-906B-F8290A04AFCF}" presName="horzSpace2" presStyleCnt="0"/>
      <dgm:spPr/>
    </dgm:pt>
    <dgm:pt modelId="{9DE22AAD-1842-42E3-A4E5-B6185D47AA40}" type="pres">
      <dgm:prSet presAssocID="{9AFB245A-95A8-47B9-906B-F8290A04AFCF}" presName="tx2" presStyleLbl="revTx" presStyleIdx="9" presStyleCnt="13"/>
      <dgm:spPr/>
    </dgm:pt>
    <dgm:pt modelId="{B586864E-C3DE-4698-8825-94DC3F29E1AB}" type="pres">
      <dgm:prSet presAssocID="{9AFB245A-95A8-47B9-906B-F8290A04AFCF}" presName="vert2" presStyleCnt="0"/>
      <dgm:spPr/>
    </dgm:pt>
    <dgm:pt modelId="{204DCCF3-52ED-4C93-8B41-DB03C66AB5B3}" type="pres">
      <dgm:prSet presAssocID="{9AFB245A-95A8-47B9-906B-F8290A04AFCF}" presName="thinLine2b" presStyleLbl="callout" presStyleIdx="6" presStyleCnt="10"/>
      <dgm:spPr/>
    </dgm:pt>
    <dgm:pt modelId="{9CF2D850-6F82-4D28-9A55-246722639652}" type="pres">
      <dgm:prSet presAssocID="{9AFB245A-95A8-47B9-906B-F8290A04AFCF}" presName="vertSpace2b" presStyleCnt="0"/>
      <dgm:spPr/>
    </dgm:pt>
    <dgm:pt modelId="{362B5EA6-767A-4822-B0B3-9A19FCC2216A}" type="pres">
      <dgm:prSet presAssocID="{6536BEE5-AC8B-47D3-9DAC-6FA74217081B}" presName="horz2" presStyleCnt="0"/>
      <dgm:spPr/>
    </dgm:pt>
    <dgm:pt modelId="{17D45F3D-B276-4E14-99D5-BD4E46C5B5A8}" type="pres">
      <dgm:prSet presAssocID="{6536BEE5-AC8B-47D3-9DAC-6FA74217081B}" presName="horzSpace2" presStyleCnt="0"/>
      <dgm:spPr/>
    </dgm:pt>
    <dgm:pt modelId="{A58B99E3-95FB-4CBB-8AB3-AD4A5D62C4CA}" type="pres">
      <dgm:prSet presAssocID="{6536BEE5-AC8B-47D3-9DAC-6FA74217081B}" presName="tx2" presStyleLbl="revTx" presStyleIdx="10" presStyleCnt="13"/>
      <dgm:spPr/>
    </dgm:pt>
    <dgm:pt modelId="{60771AD8-F3FE-4C50-B14A-0ADE80A93DCE}" type="pres">
      <dgm:prSet presAssocID="{6536BEE5-AC8B-47D3-9DAC-6FA74217081B}" presName="vert2" presStyleCnt="0"/>
      <dgm:spPr/>
    </dgm:pt>
    <dgm:pt modelId="{65FC06F4-9554-47CD-A42D-EB5D6E020078}" type="pres">
      <dgm:prSet presAssocID="{6536BEE5-AC8B-47D3-9DAC-6FA74217081B}" presName="thinLine2b" presStyleLbl="callout" presStyleIdx="7" presStyleCnt="10"/>
      <dgm:spPr/>
    </dgm:pt>
    <dgm:pt modelId="{321BCCC1-D1F0-4FE5-A708-9D044B739341}" type="pres">
      <dgm:prSet presAssocID="{6536BEE5-AC8B-47D3-9DAC-6FA74217081B}" presName="vertSpace2b" presStyleCnt="0"/>
      <dgm:spPr/>
    </dgm:pt>
    <dgm:pt modelId="{27EAD93D-4248-4E93-AE8D-E7C64C2101E4}" type="pres">
      <dgm:prSet presAssocID="{084BFC07-B9A9-4CBC-A26C-B3E1577F117D}" presName="horz2" presStyleCnt="0"/>
      <dgm:spPr/>
    </dgm:pt>
    <dgm:pt modelId="{270362B4-AD33-4517-B438-5B0A871E169D}" type="pres">
      <dgm:prSet presAssocID="{084BFC07-B9A9-4CBC-A26C-B3E1577F117D}" presName="horzSpace2" presStyleCnt="0"/>
      <dgm:spPr/>
    </dgm:pt>
    <dgm:pt modelId="{144AE715-046C-4042-BA97-B437C1514B10}" type="pres">
      <dgm:prSet presAssocID="{084BFC07-B9A9-4CBC-A26C-B3E1577F117D}" presName="tx2" presStyleLbl="revTx" presStyleIdx="11" presStyleCnt="13"/>
      <dgm:spPr/>
    </dgm:pt>
    <dgm:pt modelId="{A458C2DE-0110-409D-B1AD-94FE70FDA805}" type="pres">
      <dgm:prSet presAssocID="{084BFC07-B9A9-4CBC-A26C-B3E1577F117D}" presName="vert2" presStyleCnt="0"/>
      <dgm:spPr/>
    </dgm:pt>
    <dgm:pt modelId="{2562D9B6-43CA-4658-8D3E-269A0596CA57}" type="pres">
      <dgm:prSet presAssocID="{084BFC07-B9A9-4CBC-A26C-B3E1577F117D}" presName="thinLine2b" presStyleLbl="callout" presStyleIdx="8" presStyleCnt="10"/>
      <dgm:spPr/>
    </dgm:pt>
    <dgm:pt modelId="{A879D68E-E641-44BB-9DD5-806E541B8283}" type="pres">
      <dgm:prSet presAssocID="{084BFC07-B9A9-4CBC-A26C-B3E1577F117D}" presName="vertSpace2b" presStyleCnt="0"/>
      <dgm:spPr/>
    </dgm:pt>
    <dgm:pt modelId="{94763BEC-7FA2-47C9-87DE-10F031689485}" type="pres">
      <dgm:prSet presAssocID="{64DC2CD2-8D41-43AD-A9B0-5A3D90BC02E2}" presName="horz2" presStyleCnt="0"/>
      <dgm:spPr/>
    </dgm:pt>
    <dgm:pt modelId="{37EF01C2-8178-469E-A881-3893D87FA63D}" type="pres">
      <dgm:prSet presAssocID="{64DC2CD2-8D41-43AD-A9B0-5A3D90BC02E2}" presName="horzSpace2" presStyleCnt="0"/>
      <dgm:spPr/>
    </dgm:pt>
    <dgm:pt modelId="{57234A48-C6DF-4B00-BC21-FB995F67234F}" type="pres">
      <dgm:prSet presAssocID="{64DC2CD2-8D41-43AD-A9B0-5A3D90BC02E2}" presName="tx2" presStyleLbl="revTx" presStyleIdx="12" presStyleCnt="13"/>
      <dgm:spPr/>
    </dgm:pt>
    <dgm:pt modelId="{1C56869D-4A24-4F73-93B3-1E61EF3A66F3}" type="pres">
      <dgm:prSet presAssocID="{64DC2CD2-8D41-43AD-A9B0-5A3D90BC02E2}" presName="vert2" presStyleCnt="0"/>
      <dgm:spPr/>
    </dgm:pt>
    <dgm:pt modelId="{87BE2F6C-68A6-4AE1-82E0-216149FB0285}" type="pres">
      <dgm:prSet presAssocID="{64DC2CD2-8D41-43AD-A9B0-5A3D90BC02E2}" presName="thinLine2b" presStyleLbl="callout" presStyleIdx="9" presStyleCnt="10"/>
      <dgm:spPr/>
    </dgm:pt>
    <dgm:pt modelId="{992E0948-5DEC-42F6-9446-31582A079292}" type="pres">
      <dgm:prSet presAssocID="{64DC2CD2-8D41-43AD-A9B0-5A3D90BC02E2}" presName="vertSpace2b" presStyleCnt="0"/>
      <dgm:spPr/>
    </dgm:pt>
  </dgm:ptLst>
  <dgm:cxnLst>
    <dgm:cxn modelId="{95F7D902-7840-4EBE-8A74-8A41D95C6C2D}" type="presOf" srcId="{09D821B0-4F88-431B-82F6-5A494C8A2D02}" destId="{CB44C951-9EC7-4A0B-BAE2-F4EFFA53CC60}" srcOrd="0" destOrd="0" presId="urn:microsoft.com/office/officeart/2008/layout/LinedList"/>
    <dgm:cxn modelId="{7E0EB810-C7CF-4D55-8ABA-0BC3E8270D8C}" type="presOf" srcId="{6536BEE5-AC8B-47D3-9DAC-6FA74217081B}" destId="{A58B99E3-95FB-4CBB-8AB3-AD4A5D62C4CA}" srcOrd="0" destOrd="0" presId="urn:microsoft.com/office/officeart/2008/layout/LinedList"/>
    <dgm:cxn modelId="{6A5A2B19-4D5D-4189-84BF-C3FD2ED2065D}" srcId="{8F7EC618-0AAA-4E7D-B931-D1A2AC87130E}" destId="{97893F5C-F42D-4A0D-BF4A-DF1101B90A24}" srcOrd="1" destOrd="0" parTransId="{5BA89A9D-CC47-47F4-A3A4-D31A1E8795DC}" sibTransId="{81D226B5-8C6A-4872-B2AC-E80BA2BE8FD1}"/>
    <dgm:cxn modelId="{DE5E352D-3A2F-48C7-B0EB-9D9B98FD9653}" type="presOf" srcId="{0F8DC346-86A2-400D-AA71-5A0C296D999B}" destId="{AC381DE8-8C36-4633-AAED-D8FBDC699598}" srcOrd="0" destOrd="0" presId="urn:microsoft.com/office/officeart/2008/layout/LinedList"/>
    <dgm:cxn modelId="{E5E68038-1D5F-4766-83CB-915E278230F8}" srcId="{8F7EC618-0AAA-4E7D-B931-D1A2AC87130E}" destId="{0F8DC346-86A2-400D-AA71-5A0C296D999B}" srcOrd="0" destOrd="0" parTransId="{0B88D8D6-4A5F-490D-AF2E-F45F1513D93D}" sibTransId="{746CB584-FF2D-45CD-9F58-B4AC47636F9D}"/>
    <dgm:cxn modelId="{48C6FE39-B8A4-4647-98F7-F72A1370691E}" srcId="{A376C0B9-8844-46B1-9744-E717117EB0A4}" destId="{3E28BCAC-E44F-428A-8EC8-74AA2E9B4CB5}" srcOrd="1" destOrd="0" parTransId="{C46F5946-73C2-4A43-A6EF-BF2E45754177}" sibTransId="{E3821382-4E1F-41A1-96FB-DF1782EB9F41}"/>
    <dgm:cxn modelId="{10B3F93B-B3F9-40A0-8235-0F2169A567F9}" srcId="{A376C0B9-8844-46B1-9744-E717117EB0A4}" destId="{09D821B0-4F88-431B-82F6-5A494C8A2D02}" srcOrd="2" destOrd="0" parTransId="{02CDFE77-9981-421D-BA49-44859438D913}" sibTransId="{1DCA86D0-223D-46CA-BBBF-4FE8E04E7444}"/>
    <dgm:cxn modelId="{1B38093E-1CD9-4A24-BD14-1C0FAEFED55C}" srcId="{8074F871-8C28-48A9-9C9D-9F30E1573780}" destId="{8F7EC618-0AAA-4E7D-B931-D1A2AC87130E}" srcOrd="1" destOrd="0" parTransId="{2518672A-2EF0-433C-B211-0E841B228721}" sibTransId="{6B9A9248-FCBE-43E9-8277-3991CCAF2BD6}"/>
    <dgm:cxn modelId="{EAC7AD5B-215E-4E47-884D-9EA0CF92AD57}" srcId="{A376C0B9-8844-46B1-9744-E717117EB0A4}" destId="{6536BEE5-AC8B-47D3-9DAC-6FA74217081B}" srcOrd="4" destOrd="0" parTransId="{BE2EEBCD-3E09-45C0-85B4-1D1C98116E12}" sibTransId="{C9A8ABB2-7E96-4905-8B49-34815B07DF5A}"/>
    <dgm:cxn modelId="{05CF7260-B2D2-46D3-9620-ACA9346219C9}" srcId="{8074F871-8C28-48A9-9C9D-9F30E1573780}" destId="{C6EE861C-8513-4B7C-8DBE-16747B911DF9}" srcOrd="0" destOrd="0" parTransId="{29373727-0328-45FE-96F9-92AD85D0E593}" sibTransId="{4820D9D6-A081-4D82-93C9-3C5756130B12}"/>
    <dgm:cxn modelId="{5E516B72-302E-40A5-933F-5CA41BC0F295}" type="presOf" srcId="{64DC2CD2-8D41-43AD-A9B0-5A3D90BC02E2}" destId="{57234A48-C6DF-4B00-BC21-FB995F67234F}" srcOrd="0" destOrd="0" presId="urn:microsoft.com/office/officeart/2008/layout/LinedList"/>
    <dgm:cxn modelId="{E9459653-DC8E-489A-9CAB-A70C7475E4FF}" type="presOf" srcId="{C6EE861C-8513-4B7C-8DBE-16747B911DF9}" destId="{CC79E8A9-7088-4335-B5E6-AD7A65E665C7}" srcOrd="0" destOrd="0" presId="urn:microsoft.com/office/officeart/2008/layout/LinedList"/>
    <dgm:cxn modelId="{E9CE9A78-FEAE-40E7-8F67-487928C1C85C}" type="presOf" srcId="{9AFB245A-95A8-47B9-906B-F8290A04AFCF}" destId="{9DE22AAD-1842-42E3-A4E5-B6185D47AA40}" srcOrd="0" destOrd="0" presId="urn:microsoft.com/office/officeart/2008/layout/LinedList"/>
    <dgm:cxn modelId="{B15C1982-B01D-4637-94BD-C86BB74BFC19}" type="presOf" srcId="{3E28BCAC-E44F-428A-8EC8-74AA2E9B4CB5}" destId="{505D8892-C0E0-44BA-917D-3CEDD7F8FEAC}" srcOrd="0" destOrd="0" presId="urn:microsoft.com/office/officeart/2008/layout/LinedList"/>
    <dgm:cxn modelId="{F496038B-27D1-44E1-AF2F-646CC1BD78DB}" type="presOf" srcId="{8074F871-8C28-48A9-9C9D-9F30E1573780}" destId="{D564F611-F364-4E01-9EB4-A36E5DA27044}" srcOrd="0" destOrd="0" presId="urn:microsoft.com/office/officeart/2008/layout/LinedList"/>
    <dgm:cxn modelId="{853FF88D-FADC-41F3-BD53-44E436AAA61F}" srcId="{8074F871-8C28-48A9-9C9D-9F30E1573780}" destId="{A376C0B9-8844-46B1-9744-E717117EB0A4}" srcOrd="2" destOrd="0" parTransId="{29455979-A68B-4DC3-9488-E79BC14A6C34}" sibTransId="{9B5E83D2-0F2A-493E-9FFA-BBE97D9C13EB}"/>
    <dgm:cxn modelId="{F5CD6391-31CA-49C5-9E80-6C09CB50C38B}" srcId="{A376C0B9-8844-46B1-9744-E717117EB0A4}" destId="{9AFB245A-95A8-47B9-906B-F8290A04AFCF}" srcOrd="3" destOrd="0" parTransId="{3D08AAEA-1299-404A-A5B6-E0BE47FE4324}" sibTransId="{99E10CE1-39EE-4B8F-8798-95C9421F781E}"/>
    <dgm:cxn modelId="{A65E4C93-3EED-43F2-B99F-F5DC4583F31E}" type="presOf" srcId="{19C699E9-60A8-4E01-8A8A-4B7674C6AC15}" destId="{469512B9-B6CA-431C-BF47-1F05975FF1FD}" srcOrd="0" destOrd="0" presId="urn:microsoft.com/office/officeart/2008/layout/LinedList"/>
    <dgm:cxn modelId="{3D013F99-6BBF-4484-BA7E-CD6CFB546480}" srcId="{8F7EC618-0AAA-4E7D-B931-D1A2AC87130E}" destId="{6ABD5EA9-59EA-4F6F-82FE-E7EB3664FDD0}" srcOrd="2" destOrd="0" parTransId="{E1BEF888-6DD5-400B-A33F-64F2F21C1EBA}" sibTransId="{598E53EA-0710-4956-9B1D-B61767A90980}"/>
    <dgm:cxn modelId="{205BC59C-7E2F-46A5-8AC3-5689BBE3309C}" type="presOf" srcId="{6ABD5EA9-59EA-4F6F-82FE-E7EB3664FDD0}" destId="{6A76EC57-CE1F-4764-92ED-A2030012E369}" srcOrd="0" destOrd="0" presId="urn:microsoft.com/office/officeart/2008/layout/LinedList"/>
    <dgm:cxn modelId="{3745179D-FDF0-4183-88AD-395E94DEA3BF}" type="presOf" srcId="{97893F5C-F42D-4A0D-BF4A-DF1101B90A24}" destId="{4E71E4A1-3C61-4FF6-B05E-404533A51714}" srcOrd="0" destOrd="0" presId="urn:microsoft.com/office/officeart/2008/layout/LinedList"/>
    <dgm:cxn modelId="{859259A3-BAF5-4184-B008-F689D0D07F40}" type="presOf" srcId="{8F7EC618-0AAA-4E7D-B931-D1A2AC87130E}" destId="{09B8A976-812D-45BF-94E6-58472CE31DC6}" srcOrd="0" destOrd="0" presId="urn:microsoft.com/office/officeart/2008/layout/LinedList"/>
    <dgm:cxn modelId="{479EF3B7-C399-4F65-8F30-894592C14052}" srcId="{A376C0B9-8844-46B1-9744-E717117EB0A4}" destId="{084BFC07-B9A9-4CBC-A26C-B3E1577F117D}" srcOrd="5" destOrd="0" parTransId="{4E7BB199-A2AE-418A-B0E3-72B1519FE648}" sibTransId="{5F42F9AC-033D-415C-B61B-82135333A90E}"/>
    <dgm:cxn modelId="{B9C4C5C0-9B93-4B12-8D3F-D030FE49D590}" type="presOf" srcId="{084BFC07-B9A9-4CBC-A26C-B3E1577F117D}" destId="{144AE715-046C-4042-BA97-B437C1514B10}" srcOrd="0" destOrd="0" presId="urn:microsoft.com/office/officeart/2008/layout/LinedList"/>
    <dgm:cxn modelId="{8859C3C1-A598-4427-B371-E8D4E7174419}" type="presOf" srcId="{A376C0B9-8844-46B1-9744-E717117EB0A4}" destId="{4D88D30B-CA20-4246-AB38-1F2B13AD09B2}" srcOrd="0" destOrd="0" presId="urn:microsoft.com/office/officeart/2008/layout/LinedList"/>
    <dgm:cxn modelId="{E64858C6-81C9-4AC4-92B0-7036B7CF4D03}" srcId="{A376C0B9-8844-46B1-9744-E717117EB0A4}" destId="{19C699E9-60A8-4E01-8A8A-4B7674C6AC15}" srcOrd="0" destOrd="0" parTransId="{19CF6DE1-0C9B-4393-93DD-C80B1DC9D8F8}" sibTransId="{9C3C991E-6ED9-4D93-B051-941CAA2C014D}"/>
    <dgm:cxn modelId="{C929EFC7-959C-452F-94F3-C5C67875EAA9}" srcId="{A376C0B9-8844-46B1-9744-E717117EB0A4}" destId="{64DC2CD2-8D41-43AD-A9B0-5A3D90BC02E2}" srcOrd="6" destOrd="0" parTransId="{0D1F6DB9-3151-417B-947B-2BC2827481AD}" sibTransId="{09C18C18-6DB6-48CC-A695-09D3DE660416}"/>
    <dgm:cxn modelId="{05FFDFF2-EDC7-4DAF-9D44-4B3DDC32CC4F}" type="presParOf" srcId="{D564F611-F364-4E01-9EB4-A36E5DA27044}" destId="{A8363CF2-E22B-4057-BEE5-A27FC462B025}" srcOrd="0" destOrd="0" presId="urn:microsoft.com/office/officeart/2008/layout/LinedList"/>
    <dgm:cxn modelId="{E7111205-9AF4-4E08-856D-AA2727289C57}" type="presParOf" srcId="{D564F611-F364-4E01-9EB4-A36E5DA27044}" destId="{BF31CA88-D384-4940-A0CA-493635762520}" srcOrd="1" destOrd="0" presId="urn:microsoft.com/office/officeart/2008/layout/LinedList"/>
    <dgm:cxn modelId="{25B605AB-0D54-44B8-B3DD-EFB284075749}" type="presParOf" srcId="{BF31CA88-D384-4940-A0CA-493635762520}" destId="{CC79E8A9-7088-4335-B5E6-AD7A65E665C7}" srcOrd="0" destOrd="0" presId="urn:microsoft.com/office/officeart/2008/layout/LinedList"/>
    <dgm:cxn modelId="{EC6CA7CA-42F8-42AB-ABB0-1629CCA21D44}" type="presParOf" srcId="{BF31CA88-D384-4940-A0CA-493635762520}" destId="{1B2E758D-1EDF-42C7-A468-315DF727A275}" srcOrd="1" destOrd="0" presId="urn:microsoft.com/office/officeart/2008/layout/LinedList"/>
    <dgm:cxn modelId="{D7AB9DF2-1080-4402-85D0-45C2B3EDBD85}" type="presParOf" srcId="{D564F611-F364-4E01-9EB4-A36E5DA27044}" destId="{AADE12DF-731D-4E25-A10D-4878EC48D0C5}" srcOrd="2" destOrd="0" presId="urn:microsoft.com/office/officeart/2008/layout/LinedList"/>
    <dgm:cxn modelId="{9DB5532B-9D7B-4DE3-B26C-198F800C79C1}" type="presParOf" srcId="{D564F611-F364-4E01-9EB4-A36E5DA27044}" destId="{C99BD7D2-DB19-466F-B32F-ED47BEB0A48F}" srcOrd="3" destOrd="0" presId="urn:microsoft.com/office/officeart/2008/layout/LinedList"/>
    <dgm:cxn modelId="{3443489F-0E6E-426B-90D2-6B04050A2769}" type="presParOf" srcId="{C99BD7D2-DB19-466F-B32F-ED47BEB0A48F}" destId="{09B8A976-812D-45BF-94E6-58472CE31DC6}" srcOrd="0" destOrd="0" presId="urn:microsoft.com/office/officeart/2008/layout/LinedList"/>
    <dgm:cxn modelId="{9A9EDA18-5A4C-4153-8F23-A79630611769}" type="presParOf" srcId="{C99BD7D2-DB19-466F-B32F-ED47BEB0A48F}" destId="{2A9805DB-8A35-4EB2-93CD-290AFDBA7882}" srcOrd="1" destOrd="0" presId="urn:microsoft.com/office/officeart/2008/layout/LinedList"/>
    <dgm:cxn modelId="{0400A0E0-DE59-4294-BFFB-B1679FC075B5}" type="presParOf" srcId="{2A9805DB-8A35-4EB2-93CD-290AFDBA7882}" destId="{60F5E4CF-0433-4E70-8F91-E0CC72DD5A42}" srcOrd="0" destOrd="0" presId="urn:microsoft.com/office/officeart/2008/layout/LinedList"/>
    <dgm:cxn modelId="{D495A251-14E0-425E-A116-6F21A74EEDBC}" type="presParOf" srcId="{2A9805DB-8A35-4EB2-93CD-290AFDBA7882}" destId="{750D82EA-5271-444A-B0F2-8155FC148D2E}" srcOrd="1" destOrd="0" presId="urn:microsoft.com/office/officeart/2008/layout/LinedList"/>
    <dgm:cxn modelId="{4F7B2871-9B51-406F-909E-9AE60F67DBBC}" type="presParOf" srcId="{750D82EA-5271-444A-B0F2-8155FC148D2E}" destId="{ADB63A76-7610-4D90-B7D2-CACC75286B6A}" srcOrd="0" destOrd="0" presId="urn:microsoft.com/office/officeart/2008/layout/LinedList"/>
    <dgm:cxn modelId="{08F02FAD-E7E5-4EF9-A3C0-B8990F7838E0}" type="presParOf" srcId="{750D82EA-5271-444A-B0F2-8155FC148D2E}" destId="{AC381DE8-8C36-4633-AAED-D8FBDC699598}" srcOrd="1" destOrd="0" presId="urn:microsoft.com/office/officeart/2008/layout/LinedList"/>
    <dgm:cxn modelId="{ACEB74E6-AAE6-44B6-BC8B-D23FF74CB014}" type="presParOf" srcId="{750D82EA-5271-444A-B0F2-8155FC148D2E}" destId="{6373A6F8-0D44-4074-9CBD-97A2AE82C1B3}" srcOrd="2" destOrd="0" presId="urn:microsoft.com/office/officeart/2008/layout/LinedList"/>
    <dgm:cxn modelId="{A7E5761B-5B04-405C-922E-6FADFFE6BFCF}" type="presParOf" srcId="{2A9805DB-8A35-4EB2-93CD-290AFDBA7882}" destId="{1672D613-B801-486B-983B-B2602D647162}" srcOrd="2" destOrd="0" presId="urn:microsoft.com/office/officeart/2008/layout/LinedList"/>
    <dgm:cxn modelId="{7E4238F5-2BB3-427B-B0B5-2BC365EE1CA6}" type="presParOf" srcId="{2A9805DB-8A35-4EB2-93CD-290AFDBA7882}" destId="{8454CEA2-1355-4F7F-962B-98D79B931BEC}" srcOrd="3" destOrd="0" presId="urn:microsoft.com/office/officeart/2008/layout/LinedList"/>
    <dgm:cxn modelId="{58EF63F1-3EC0-4715-BAA9-3EA26D20D46A}" type="presParOf" srcId="{2A9805DB-8A35-4EB2-93CD-290AFDBA7882}" destId="{E75D9A53-E4EB-47F5-B085-F260772BC0DE}" srcOrd="4" destOrd="0" presId="urn:microsoft.com/office/officeart/2008/layout/LinedList"/>
    <dgm:cxn modelId="{E1820A87-294E-4A87-BA7B-018F62C21EB2}" type="presParOf" srcId="{E75D9A53-E4EB-47F5-B085-F260772BC0DE}" destId="{D9BC16FE-F617-481E-A592-F77CF63FB37C}" srcOrd="0" destOrd="0" presId="urn:microsoft.com/office/officeart/2008/layout/LinedList"/>
    <dgm:cxn modelId="{0628570E-48D9-4360-B17E-976AB23C770F}" type="presParOf" srcId="{E75D9A53-E4EB-47F5-B085-F260772BC0DE}" destId="{4E71E4A1-3C61-4FF6-B05E-404533A51714}" srcOrd="1" destOrd="0" presId="urn:microsoft.com/office/officeart/2008/layout/LinedList"/>
    <dgm:cxn modelId="{599077A3-2AF4-4983-A960-51F7F29BD21C}" type="presParOf" srcId="{E75D9A53-E4EB-47F5-B085-F260772BC0DE}" destId="{F5B929B4-69BE-4F0F-9941-1F33B43628F0}" srcOrd="2" destOrd="0" presId="urn:microsoft.com/office/officeart/2008/layout/LinedList"/>
    <dgm:cxn modelId="{194ADBF2-7543-4E42-A838-515CD1212D01}" type="presParOf" srcId="{2A9805DB-8A35-4EB2-93CD-290AFDBA7882}" destId="{EA6AF48A-F27D-4367-BC36-238328724A45}" srcOrd="5" destOrd="0" presId="urn:microsoft.com/office/officeart/2008/layout/LinedList"/>
    <dgm:cxn modelId="{B188D101-9B05-4B16-A10C-EB2257F564F9}" type="presParOf" srcId="{2A9805DB-8A35-4EB2-93CD-290AFDBA7882}" destId="{90E1A0B6-6548-48C5-8271-F3FC1EE2CA12}" srcOrd="6" destOrd="0" presId="urn:microsoft.com/office/officeart/2008/layout/LinedList"/>
    <dgm:cxn modelId="{9D5CB95E-34AC-497C-84B1-12C64098CE7B}" type="presParOf" srcId="{2A9805DB-8A35-4EB2-93CD-290AFDBA7882}" destId="{D0277D0E-8D80-471D-A164-6939B66D3235}" srcOrd="7" destOrd="0" presId="urn:microsoft.com/office/officeart/2008/layout/LinedList"/>
    <dgm:cxn modelId="{3D48F4EE-463B-4B95-93E9-34C86F66916D}" type="presParOf" srcId="{D0277D0E-8D80-471D-A164-6939B66D3235}" destId="{E5B1D851-CA63-4A42-B316-6359383E5023}" srcOrd="0" destOrd="0" presId="urn:microsoft.com/office/officeart/2008/layout/LinedList"/>
    <dgm:cxn modelId="{D64241AB-189C-4AFD-8E25-360BF7BB8F5D}" type="presParOf" srcId="{D0277D0E-8D80-471D-A164-6939B66D3235}" destId="{6A76EC57-CE1F-4764-92ED-A2030012E369}" srcOrd="1" destOrd="0" presId="urn:microsoft.com/office/officeart/2008/layout/LinedList"/>
    <dgm:cxn modelId="{575FB2EA-F765-4C08-B026-70777CC78608}" type="presParOf" srcId="{D0277D0E-8D80-471D-A164-6939B66D3235}" destId="{2483B0E4-6D2F-40EE-9ED6-5E6740E512CF}" srcOrd="2" destOrd="0" presId="urn:microsoft.com/office/officeart/2008/layout/LinedList"/>
    <dgm:cxn modelId="{6AD603A9-99CA-4083-93BE-06D78B84D201}" type="presParOf" srcId="{2A9805DB-8A35-4EB2-93CD-290AFDBA7882}" destId="{23D7ECA6-3634-492D-9DD0-6D71A397C5FD}" srcOrd="8" destOrd="0" presId="urn:microsoft.com/office/officeart/2008/layout/LinedList"/>
    <dgm:cxn modelId="{D82A0EB8-14CE-4624-B34B-FB894CEC8FEE}" type="presParOf" srcId="{2A9805DB-8A35-4EB2-93CD-290AFDBA7882}" destId="{38BD3A19-033F-48BC-B4E0-A4D8A6D13080}" srcOrd="9" destOrd="0" presId="urn:microsoft.com/office/officeart/2008/layout/LinedList"/>
    <dgm:cxn modelId="{B7E8D439-C4F6-4BFC-8320-FE5CF44C1DDC}" type="presParOf" srcId="{D564F611-F364-4E01-9EB4-A36E5DA27044}" destId="{F0F9148E-3218-4230-9C5C-4467CC9B6A3A}" srcOrd="4" destOrd="0" presId="urn:microsoft.com/office/officeart/2008/layout/LinedList"/>
    <dgm:cxn modelId="{05D67F4D-2282-478D-B442-DBCCD3A342F8}" type="presParOf" srcId="{D564F611-F364-4E01-9EB4-A36E5DA27044}" destId="{A6DCB3BB-A141-4786-9C5C-593F202F77C4}" srcOrd="5" destOrd="0" presId="urn:microsoft.com/office/officeart/2008/layout/LinedList"/>
    <dgm:cxn modelId="{363B1CF4-521A-4E97-881A-3AD538F7F9EC}" type="presParOf" srcId="{A6DCB3BB-A141-4786-9C5C-593F202F77C4}" destId="{4D88D30B-CA20-4246-AB38-1F2B13AD09B2}" srcOrd="0" destOrd="0" presId="urn:microsoft.com/office/officeart/2008/layout/LinedList"/>
    <dgm:cxn modelId="{7210B052-2A91-482E-9883-94A373EE5B9A}" type="presParOf" srcId="{A6DCB3BB-A141-4786-9C5C-593F202F77C4}" destId="{023131DA-8D3B-48F4-A79E-03489A7526FF}" srcOrd="1" destOrd="0" presId="urn:microsoft.com/office/officeart/2008/layout/LinedList"/>
    <dgm:cxn modelId="{A7D6EF20-434F-47D1-8F77-F8A72EFC420E}" type="presParOf" srcId="{023131DA-8D3B-48F4-A79E-03489A7526FF}" destId="{3698E370-7759-4E34-9C0F-BB3A4E6C16F8}" srcOrd="0" destOrd="0" presId="urn:microsoft.com/office/officeart/2008/layout/LinedList"/>
    <dgm:cxn modelId="{5692BEE7-352F-42BF-9CB0-5DD4C385EFDA}" type="presParOf" srcId="{023131DA-8D3B-48F4-A79E-03489A7526FF}" destId="{94A6A9ED-43EC-4678-A26E-CF9461BE0076}" srcOrd="1" destOrd="0" presId="urn:microsoft.com/office/officeart/2008/layout/LinedList"/>
    <dgm:cxn modelId="{0C7223D0-E76E-4EAF-A7C5-0F9AEF9A5486}" type="presParOf" srcId="{94A6A9ED-43EC-4678-A26E-CF9461BE0076}" destId="{45A4ECDD-68E3-47CB-A184-E904C61BDBE6}" srcOrd="0" destOrd="0" presId="urn:microsoft.com/office/officeart/2008/layout/LinedList"/>
    <dgm:cxn modelId="{82793E08-D52A-458A-AFA8-8CF31301EFE6}" type="presParOf" srcId="{94A6A9ED-43EC-4678-A26E-CF9461BE0076}" destId="{469512B9-B6CA-431C-BF47-1F05975FF1FD}" srcOrd="1" destOrd="0" presId="urn:microsoft.com/office/officeart/2008/layout/LinedList"/>
    <dgm:cxn modelId="{B4A4849C-9714-4E7D-BEB3-B393EE52207E}" type="presParOf" srcId="{94A6A9ED-43EC-4678-A26E-CF9461BE0076}" destId="{845EBE53-B3AA-4E2C-A575-5AD57838B966}" srcOrd="2" destOrd="0" presId="urn:microsoft.com/office/officeart/2008/layout/LinedList"/>
    <dgm:cxn modelId="{DCB7AF44-6F71-420F-87AC-C2A9782336F6}" type="presParOf" srcId="{023131DA-8D3B-48F4-A79E-03489A7526FF}" destId="{9DBF66C9-A6B2-49FA-A6D3-1349489664F5}" srcOrd="2" destOrd="0" presId="urn:microsoft.com/office/officeart/2008/layout/LinedList"/>
    <dgm:cxn modelId="{B84A2752-8D1E-4754-8126-D21B8F0D7DDC}" type="presParOf" srcId="{023131DA-8D3B-48F4-A79E-03489A7526FF}" destId="{0DE58002-8D12-4E8C-AC2A-2BC13BCFF10F}" srcOrd="3" destOrd="0" presId="urn:microsoft.com/office/officeart/2008/layout/LinedList"/>
    <dgm:cxn modelId="{62D0BB60-6D87-4731-AD21-5717E9EB43BE}" type="presParOf" srcId="{023131DA-8D3B-48F4-A79E-03489A7526FF}" destId="{7E677EF6-0BE0-429A-AC54-C3449333C731}" srcOrd="4" destOrd="0" presId="urn:microsoft.com/office/officeart/2008/layout/LinedList"/>
    <dgm:cxn modelId="{35C006F3-2D61-4B7D-B482-1614C0C5C684}" type="presParOf" srcId="{7E677EF6-0BE0-429A-AC54-C3449333C731}" destId="{0371DDEA-F3D9-42DA-8ADD-FF1ACA2FB05F}" srcOrd="0" destOrd="0" presId="urn:microsoft.com/office/officeart/2008/layout/LinedList"/>
    <dgm:cxn modelId="{58D5E051-5AD2-470E-A452-DB30CC916527}" type="presParOf" srcId="{7E677EF6-0BE0-429A-AC54-C3449333C731}" destId="{505D8892-C0E0-44BA-917D-3CEDD7F8FEAC}" srcOrd="1" destOrd="0" presId="urn:microsoft.com/office/officeart/2008/layout/LinedList"/>
    <dgm:cxn modelId="{360C9BB2-14D9-4A02-A8A7-67EE09B9B2FD}" type="presParOf" srcId="{7E677EF6-0BE0-429A-AC54-C3449333C731}" destId="{5FEFB1E7-E9BB-4D35-AC25-EA93BFF47E8F}" srcOrd="2" destOrd="0" presId="urn:microsoft.com/office/officeart/2008/layout/LinedList"/>
    <dgm:cxn modelId="{C29F558B-F5C0-40B6-96BE-02A88F855793}" type="presParOf" srcId="{023131DA-8D3B-48F4-A79E-03489A7526FF}" destId="{BCC3D06C-A1A0-4069-83B7-DC39CD71304B}" srcOrd="5" destOrd="0" presId="urn:microsoft.com/office/officeart/2008/layout/LinedList"/>
    <dgm:cxn modelId="{E1378DAD-E52E-471D-AE07-554332CE3DA9}" type="presParOf" srcId="{023131DA-8D3B-48F4-A79E-03489A7526FF}" destId="{98D5C486-BA4F-4A89-BE51-A3C61D1E165C}" srcOrd="6" destOrd="0" presId="urn:microsoft.com/office/officeart/2008/layout/LinedList"/>
    <dgm:cxn modelId="{7670DFD9-07D5-4044-8E0A-CAF80693480C}" type="presParOf" srcId="{023131DA-8D3B-48F4-A79E-03489A7526FF}" destId="{4F38429D-D08B-4B09-BD1F-7126279EF142}" srcOrd="7" destOrd="0" presId="urn:microsoft.com/office/officeart/2008/layout/LinedList"/>
    <dgm:cxn modelId="{ED2A564B-7D71-4530-9947-D7E50369B5B7}" type="presParOf" srcId="{4F38429D-D08B-4B09-BD1F-7126279EF142}" destId="{C0C9FB6E-61FC-4569-947F-84695B9046C5}" srcOrd="0" destOrd="0" presId="urn:microsoft.com/office/officeart/2008/layout/LinedList"/>
    <dgm:cxn modelId="{D5452233-3BDC-4DC7-B669-594153FD4549}" type="presParOf" srcId="{4F38429D-D08B-4B09-BD1F-7126279EF142}" destId="{CB44C951-9EC7-4A0B-BAE2-F4EFFA53CC60}" srcOrd="1" destOrd="0" presId="urn:microsoft.com/office/officeart/2008/layout/LinedList"/>
    <dgm:cxn modelId="{76970672-F1C8-46F1-8A90-6DC6AB005188}" type="presParOf" srcId="{4F38429D-D08B-4B09-BD1F-7126279EF142}" destId="{87993726-5D35-4E33-811A-EDA0E0FD57BF}" srcOrd="2" destOrd="0" presId="urn:microsoft.com/office/officeart/2008/layout/LinedList"/>
    <dgm:cxn modelId="{7E7FC37D-C5A1-4785-8160-05855D333C8D}" type="presParOf" srcId="{023131DA-8D3B-48F4-A79E-03489A7526FF}" destId="{966ADED2-4679-4514-A0E2-F342430A7D5C}" srcOrd="8" destOrd="0" presId="urn:microsoft.com/office/officeart/2008/layout/LinedList"/>
    <dgm:cxn modelId="{4699E985-ECAA-4552-B367-173FA2864289}" type="presParOf" srcId="{023131DA-8D3B-48F4-A79E-03489A7526FF}" destId="{CDF37FB0-E977-412A-812D-BB37996E34D5}" srcOrd="9" destOrd="0" presId="urn:microsoft.com/office/officeart/2008/layout/LinedList"/>
    <dgm:cxn modelId="{777362C0-E0C0-4027-8902-26F4B3A75034}" type="presParOf" srcId="{023131DA-8D3B-48F4-A79E-03489A7526FF}" destId="{CE211A1F-4DA5-4EE4-A93D-8868A62F4292}" srcOrd="10" destOrd="0" presId="urn:microsoft.com/office/officeart/2008/layout/LinedList"/>
    <dgm:cxn modelId="{780F3146-56A1-4A04-8AEB-EEA76E68F21C}" type="presParOf" srcId="{CE211A1F-4DA5-4EE4-A93D-8868A62F4292}" destId="{E625EABB-41EC-435C-B95D-1821384309AD}" srcOrd="0" destOrd="0" presId="urn:microsoft.com/office/officeart/2008/layout/LinedList"/>
    <dgm:cxn modelId="{DD2682AA-B886-4C93-9734-071D21A3F4CD}" type="presParOf" srcId="{CE211A1F-4DA5-4EE4-A93D-8868A62F4292}" destId="{9DE22AAD-1842-42E3-A4E5-B6185D47AA40}" srcOrd="1" destOrd="0" presId="urn:microsoft.com/office/officeart/2008/layout/LinedList"/>
    <dgm:cxn modelId="{5C6ABAFB-405A-4EC0-B515-D4B33F1CB53D}" type="presParOf" srcId="{CE211A1F-4DA5-4EE4-A93D-8868A62F4292}" destId="{B586864E-C3DE-4698-8825-94DC3F29E1AB}" srcOrd="2" destOrd="0" presId="urn:microsoft.com/office/officeart/2008/layout/LinedList"/>
    <dgm:cxn modelId="{A87311E7-C0B2-4FE1-90B0-4692E1D1AC49}" type="presParOf" srcId="{023131DA-8D3B-48F4-A79E-03489A7526FF}" destId="{204DCCF3-52ED-4C93-8B41-DB03C66AB5B3}" srcOrd="11" destOrd="0" presId="urn:microsoft.com/office/officeart/2008/layout/LinedList"/>
    <dgm:cxn modelId="{DFAD7E5B-F2D6-466B-80C3-0327AB199F72}" type="presParOf" srcId="{023131DA-8D3B-48F4-A79E-03489A7526FF}" destId="{9CF2D850-6F82-4D28-9A55-246722639652}" srcOrd="12" destOrd="0" presId="urn:microsoft.com/office/officeart/2008/layout/LinedList"/>
    <dgm:cxn modelId="{BE73F3D4-06D5-426E-9172-7967AE462B09}" type="presParOf" srcId="{023131DA-8D3B-48F4-A79E-03489A7526FF}" destId="{362B5EA6-767A-4822-B0B3-9A19FCC2216A}" srcOrd="13" destOrd="0" presId="urn:microsoft.com/office/officeart/2008/layout/LinedList"/>
    <dgm:cxn modelId="{CDFB1CC9-A35D-4319-B8AE-CEB60CA33722}" type="presParOf" srcId="{362B5EA6-767A-4822-B0B3-9A19FCC2216A}" destId="{17D45F3D-B276-4E14-99D5-BD4E46C5B5A8}" srcOrd="0" destOrd="0" presId="urn:microsoft.com/office/officeart/2008/layout/LinedList"/>
    <dgm:cxn modelId="{C0E41F18-B598-4CB2-896C-CF04FEA4D999}" type="presParOf" srcId="{362B5EA6-767A-4822-B0B3-9A19FCC2216A}" destId="{A58B99E3-95FB-4CBB-8AB3-AD4A5D62C4CA}" srcOrd="1" destOrd="0" presId="urn:microsoft.com/office/officeart/2008/layout/LinedList"/>
    <dgm:cxn modelId="{1DABECA5-8916-49F1-B27D-CC4BCBC776AF}" type="presParOf" srcId="{362B5EA6-767A-4822-B0B3-9A19FCC2216A}" destId="{60771AD8-F3FE-4C50-B14A-0ADE80A93DCE}" srcOrd="2" destOrd="0" presId="urn:microsoft.com/office/officeart/2008/layout/LinedList"/>
    <dgm:cxn modelId="{D18555D6-8D5E-4551-866B-0C769DF4C56F}" type="presParOf" srcId="{023131DA-8D3B-48F4-A79E-03489A7526FF}" destId="{65FC06F4-9554-47CD-A42D-EB5D6E020078}" srcOrd="14" destOrd="0" presId="urn:microsoft.com/office/officeart/2008/layout/LinedList"/>
    <dgm:cxn modelId="{AB6A425A-CBBA-4ACF-ADC5-E780B02168C9}" type="presParOf" srcId="{023131DA-8D3B-48F4-A79E-03489A7526FF}" destId="{321BCCC1-D1F0-4FE5-A708-9D044B739341}" srcOrd="15" destOrd="0" presId="urn:microsoft.com/office/officeart/2008/layout/LinedList"/>
    <dgm:cxn modelId="{84FC2BC7-FF6D-4734-B368-48562C069D5F}" type="presParOf" srcId="{023131DA-8D3B-48F4-A79E-03489A7526FF}" destId="{27EAD93D-4248-4E93-AE8D-E7C64C2101E4}" srcOrd="16" destOrd="0" presId="urn:microsoft.com/office/officeart/2008/layout/LinedList"/>
    <dgm:cxn modelId="{57D3228D-F66D-4F34-9438-977982B20072}" type="presParOf" srcId="{27EAD93D-4248-4E93-AE8D-E7C64C2101E4}" destId="{270362B4-AD33-4517-B438-5B0A871E169D}" srcOrd="0" destOrd="0" presId="urn:microsoft.com/office/officeart/2008/layout/LinedList"/>
    <dgm:cxn modelId="{231910BD-ABD6-4435-8355-DBDA21649398}" type="presParOf" srcId="{27EAD93D-4248-4E93-AE8D-E7C64C2101E4}" destId="{144AE715-046C-4042-BA97-B437C1514B10}" srcOrd="1" destOrd="0" presId="urn:microsoft.com/office/officeart/2008/layout/LinedList"/>
    <dgm:cxn modelId="{F8F12FC4-05C0-4408-A4F5-A1EE432E2515}" type="presParOf" srcId="{27EAD93D-4248-4E93-AE8D-E7C64C2101E4}" destId="{A458C2DE-0110-409D-B1AD-94FE70FDA805}" srcOrd="2" destOrd="0" presId="urn:microsoft.com/office/officeart/2008/layout/LinedList"/>
    <dgm:cxn modelId="{BCE9A266-86E1-40C1-8AEC-09AE9C05039D}" type="presParOf" srcId="{023131DA-8D3B-48F4-A79E-03489A7526FF}" destId="{2562D9B6-43CA-4658-8D3E-269A0596CA57}" srcOrd="17" destOrd="0" presId="urn:microsoft.com/office/officeart/2008/layout/LinedList"/>
    <dgm:cxn modelId="{86C5B6B2-0AED-4672-8049-3B2AAE979182}" type="presParOf" srcId="{023131DA-8D3B-48F4-A79E-03489A7526FF}" destId="{A879D68E-E641-44BB-9DD5-806E541B8283}" srcOrd="18" destOrd="0" presId="urn:microsoft.com/office/officeart/2008/layout/LinedList"/>
    <dgm:cxn modelId="{9A0B75BC-017B-437F-9B58-DF4E18821F2A}" type="presParOf" srcId="{023131DA-8D3B-48F4-A79E-03489A7526FF}" destId="{94763BEC-7FA2-47C9-87DE-10F031689485}" srcOrd="19" destOrd="0" presId="urn:microsoft.com/office/officeart/2008/layout/LinedList"/>
    <dgm:cxn modelId="{DCE7EA40-C049-48B9-BFB1-4A4ADFF5BAAA}" type="presParOf" srcId="{94763BEC-7FA2-47C9-87DE-10F031689485}" destId="{37EF01C2-8178-469E-A881-3893D87FA63D}" srcOrd="0" destOrd="0" presId="urn:microsoft.com/office/officeart/2008/layout/LinedList"/>
    <dgm:cxn modelId="{533598B0-6FFF-4E68-A86B-4DEA6906A867}" type="presParOf" srcId="{94763BEC-7FA2-47C9-87DE-10F031689485}" destId="{57234A48-C6DF-4B00-BC21-FB995F67234F}" srcOrd="1" destOrd="0" presId="urn:microsoft.com/office/officeart/2008/layout/LinedList"/>
    <dgm:cxn modelId="{5FBF5D5D-38C0-40CB-80FE-307172894856}" type="presParOf" srcId="{94763BEC-7FA2-47C9-87DE-10F031689485}" destId="{1C56869D-4A24-4F73-93B3-1E61EF3A66F3}" srcOrd="2" destOrd="0" presId="urn:microsoft.com/office/officeart/2008/layout/LinedList"/>
    <dgm:cxn modelId="{5EBE3971-D360-4B7B-BC89-9B378E5A103C}" type="presParOf" srcId="{023131DA-8D3B-48F4-A79E-03489A7526FF}" destId="{87BE2F6C-68A6-4AE1-82E0-216149FB0285}" srcOrd="20" destOrd="0" presId="urn:microsoft.com/office/officeart/2008/layout/LinedList"/>
    <dgm:cxn modelId="{A2C2DB13-E68D-4D01-8B61-ECA3C9C3E458}" type="presParOf" srcId="{023131DA-8D3B-48F4-A79E-03489A7526FF}" destId="{992E0948-5DEC-42F6-9446-31582A079292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7CA5FB6-EA34-46FA-B9EE-99FAA1A8F2F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93B5D603-A19D-47A1-9D0D-93E0EA4E112A}">
      <dgm:prSet/>
      <dgm:spPr/>
      <dgm:t>
        <a:bodyPr/>
        <a:lstStyle/>
        <a:p>
          <a:r>
            <a:rPr lang="fi-FI" dirty="0"/>
            <a:t>8</a:t>
          </a:r>
        </a:p>
      </dgm:t>
    </dgm:pt>
    <dgm:pt modelId="{2E08199A-0174-4574-8B50-6F67A7FC292C}" type="parTrans" cxnId="{099263E1-757F-46DA-A3AD-0176AB96E2C5}">
      <dgm:prSet/>
      <dgm:spPr/>
      <dgm:t>
        <a:bodyPr/>
        <a:lstStyle/>
        <a:p>
          <a:endParaRPr lang="fi-FI"/>
        </a:p>
      </dgm:t>
    </dgm:pt>
    <dgm:pt modelId="{2775DDE1-6C05-4CB9-979E-F6D6AD32D744}" type="sibTrans" cxnId="{099263E1-757F-46DA-A3AD-0176AB96E2C5}">
      <dgm:prSet/>
      <dgm:spPr/>
      <dgm:t>
        <a:bodyPr/>
        <a:lstStyle/>
        <a:p>
          <a:endParaRPr lang="fi-FI"/>
        </a:p>
      </dgm:t>
    </dgm:pt>
    <dgm:pt modelId="{5BD444CF-B6D6-4FEA-BF6C-0BD4F8D9485E}" type="pres">
      <dgm:prSet presAssocID="{17CA5FB6-EA34-46FA-B9EE-99FAA1A8F2F8}" presName="vert0" presStyleCnt="0">
        <dgm:presLayoutVars>
          <dgm:dir/>
          <dgm:animOne val="branch"/>
          <dgm:animLvl val="lvl"/>
        </dgm:presLayoutVars>
      </dgm:prSet>
      <dgm:spPr/>
    </dgm:pt>
    <dgm:pt modelId="{3618DBF0-803D-401F-BEF5-2F63719376FA}" type="pres">
      <dgm:prSet presAssocID="{93B5D603-A19D-47A1-9D0D-93E0EA4E112A}" presName="thickLine" presStyleLbl="alignNode1" presStyleIdx="0" presStyleCnt="1"/>
      <dgm:spPr/>
    </dgm:pt>
    <dgm:pt modelId="{6417D848-502C-47DB-80ED-3097F147A554}" type="pres">
      <dgm:prSet presAssocID="{93B5D603-A19D-47A1-9D0D-93E0EA4E112A}" presName="horz1" presStyleCnt="0"/>
      <dgm:spPr/>
    </dgm:pt>
    <dgm:pt modelId="{C87486C3-D687-4FEB-AA7E-474C40914B81}" type="pres">
      <dgm:prSet presAssocID="{93B5D603-A19D-47A1-9D0D-93E0EA4E112A}" presName="tx1" presStyleLbl="revTx" presStyleIdx="0" presStyleCnt="1"/>
      <dgm:spPr/>
    </dgm:pt>
    <dgm:pt modelId="{36C4F2AE-EB05-4A46-8242-735974BAD129}" type="pres">
      <dgm:prSet presAssocID="{93B5D603-A19D-47A1-9D0D-93E0EA4E112A}" presName="vert1" presStyleCnt="0"/>
      <dgm:spPr/>
    </dgm:pt>
  </dgm:ptLst>
  <dgm:cxnLst>
    <dgm:cxn modelId="{C49AD262-3E58-4B75-9DF5-F962E72CE84C}" type="presOf" srcId="{93B5D603-A19D-47A1-9D0D-93E0EA4E112A}" destId="{C87486C3-D687-4FEB-AA7E-474C40914B81}" srcOrd="0" destOrd="0" presId="urn:microsoft.com/office/officeart/2008/layout/LinedList"/>
    <dgm:cxn modelId="{914EEE69-5DF4-469C-B9B2-1D1510D42318}" type="presOf" srcId="{17CA5FB6-EA34-46FA-B9EE-99FAA1A8F2F8}" destId="{5BD444CF-B6D6-4FEA-BF6C-0BD4F8D9485E}" srcOrd="0" destOrd="0" presId="urn:microsoft.com/office/officeart/2008/layout/LinedList"/>
    <dgm:cxn modelId="{099263E1-757F-46DA-A3AD-0176AB96E2C5}" srcId="{17CA5FB6-EA34-46FA-B9EE-99FAA1A8F2F8}" destId="{93B5D603-A19D-47A1-9D0D-93E0EA4E112A}" srcOrd="0" destOrd="0" parTransId="{2E08199A-0174-4574-8B50-6F67A7FC292C}" sibTransId="{2775DDE1-6C05-4CB9-979E-F6D6AD32D744}"/>
    <dgm:cxn modelId="{D6ABED2A-CAE0-46BB-BD52-F0E99F5649E9}" type="presParOf" srcId="{5BD444CF-B6D6-4FEA-BF6C-0BD4F8D9485E}" destId="{3618DBF0-803D-401F-BEF5-2F63719376FA}" srcOrd="0" destOrd="0" presId="urn:microsoft.com/office/officeart/2008/layout/LinedList"/>
    <dgm:cxn modelId="{AB6A2AAB-A7BA-4700-925D-9F38A54AF1F3}" type="presParOf" srcId="{5BD444CF-B6D6-4FEA-BF6C-0BD4F8D9485E}" destId="{6417D848-502C-47DB-80ED-3097F147A554}" srcOrd="1" destOrd="0" presId="urn:microsoft.com/office/officeart/2008/layout/LinedList"/>
    <dgm:cxn modelId="{855BE850-41FD-428C-919B-C6BD7572871E}" type="presParOf" srcId="{6417D848-502C-47DB-80ED-3097F147A554}" destId="{C87486C3-D687-4FEB-AA7E-474C40914B81}" srcOrd="0" destOrd="0" presId="urn:microsoft.com/office/officeart/2008/layout/LinedList"/>
    <dgm:cxn modelId="{72BA2307-D329-4687-AFA3-B26A2079A999}" type="presParOf" srcId="{6417D848-502C-47DB-80ED-3097F147A554}" destId="{36C4F2AE-EB05-4A46-8242-735974BAD12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0D9EEB5-9E36-4AA0-A7D7-A0ED1D4A3BF4}" type="doc">
      <dgm:prSet loTypeId="urn:microsoft.com/office/officeart/2005/8/layout/hierarchy4" loCatId="list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fi-FI"/>
        </a:p>
      </dgm:t>
    </dgm:pt>
    <dgm:pt modelId="{538605F5-74D6-46E0-9397-93B6133AD7C8}">
      <dgm:prSet/>
      <dgm:spPr/>
      <dgm:t>
        <a:bodyPr/>
        <a:lstStyle/>
        <a:p>
          <a:r>
            <a:rPr lang="fi-FI" b="1"/>
            <a:t>Markkinoiden liiallinen laajeneminen ja finanssikuplat: ohjaussääntely? </a:t>
          </a:r>
          <a:endParaRPr lang="fi-FI"/>
        </a:p>
      </dgm:t>
    </dgm:pt>
    <dgm:pt modelId="{0E4C904D-93D5-43F7-B797-AE2EC02EB31D}" type="parTrans" cxnId="{A3A2EC05-BE94-4F2A-A13B-A9C02738B022}">
      <dgm:prSet/>
      <dgm:spPr/>
      <dgm:t>
        <a:bodyPr/>
        <a:lstStyle/>
        <a:p>
          <a:endParaRPr lang="fi-FI"/>
        </a:p>
      </dgm:t>
    </dgm:pt>
    <dgm:pt modelId="{EACF76ED-C971-4759-81D7-71840021BB97}" type="sibTrans" cxnId="{A3A2EC05-BE94-4F2A-A13B-A9C02738B022}">
      <dgm:prSet/>
      <dgm:spPr/>
      <dgm:t>
        <a:bodyPr/>
        <a:lstStyle/>
        <a:p>
          <a:endParaRPr lang="fi-FI"/>
        </a:p>
      </dgm:t>
    </dgm:pt>
    <dgm:pt modelId="{A3BFCF12-CD56-4562-A1D7-23B8E0B53202}">
      <dgm:prSet/>
      <dgm:spPr/>
      <dgm:t>
        <a:bodyPr/>
        <a:lstStyle/>
        <a:p>
          <a:r>
            <a:rPr lang="fi-FI" dirty="0"/>
            <a:t>Voi kasvattaa suurten finanssitoimijoiden valtaa markkinoilla ja yhteiskunnassa </a:t>
          </a:r>
        </a:p>
        <a:p>
          <a:r>
            <a:rPr lang="fi-FI" dirty="0">
              <a:solidFill>
                <a:srgbClr val="FF0000"/>
              </a:solidFill>
            </a:rPr>
            <a:t>50 vaarallisinta yritystä (</a:t>
          </a:r>
          <a:r>
            <a:rPr lang="fi-FI" dirty="0" err="1">
              <a:solidFill>
                <a:srgbClr val="FF0000"/>
              </a:solidFill>
            </a:rPr>
            <a:t>Raeste</a:t>
          </a:r>
          <a:r>
            <a:rPr lang="fi-FI" dirty="0">
              <a:solidFill>
                <a:srgbClr val="FF0000"/>
              </a:solidFill>
            </a:rPr>
            <a:t> – </a:t>
          </a:r>
          <a:r>
            <a:rPr lang="fi-FI" dirty="0" err="1">
              <a:solidFill>
                <a:srgbClr val="FF0000"/>
              </a:solidFill>
            </a:rPr>
            <a:t>Sokala</a:t>
          </a:r>
          <a:r>
            <a:rPr lang="fi-FI" dirty="0">
              <a:solidFill>
                <a:srgbClr val="FF0000"/>
              </a:solidFill>
            </a:rPr>
            <a:t> 2020)</a:t>
          </a:r>
          <a:r>
            <a:rPr lang="fi-FI" dirty="0"/>
            <a:t> </a:t>
          </a:r>
        </a:p>
      </dgm:t>
    </dgm:pt>
    <dgm:pt modelId="{00AF2032-8755-4287-BF55-51148EE5C074}" type="parTrans" cxnId="{144BA855-85A3-48C8-BD1B-C017C1FC9361}">
      <dgm:prSet/>
      <dgm:spPr/>
      <dgm:t>
        <a:bodyPr/>
        <a:lstStyle/>
        <a:p>
          <a:endParaRPr lang="fi-FI"/>
        </a:p>
      </dgm:t>
    </dgm:pt>
    <dgm:pt modelId="{9D9A30F6-46D9-4961-8465-50E6AAEE92B7}" type="sibTrans" cxnId="{144BA855-85A3-48C8-BD1B-C017C1FC9361}">
      <dgm:prSet/>
      <dgm:spPr/>
      <dgm:t>
        <a:bodyPr/>
        <a:lstStyle/>
        <a:p>
          <a:endParaRPr lang="fi-FI"/>
        </a:p>
      </dgm:t>
    </dgm:pt>
    <dgm:pt modelId="{A31A1224-B1BA-43C6-A792-E7235B1EEEC0}">
      <dgm:prSet/>
      <dgm:spPr/>
      <dgm:t>
        <a:bodyPr/>
        <a:lstStyle/>
        <a:p>
          <a:r>
            <a:rPr lang="fi-FI"/>
            <a:t>Rahoitusmarkkinoiden abstraktisuus johtaa kysymykseen niiden ”oikeasta koosta” ja samalla vaikeuttaa sen arvioimista </a:t>
          </a:r>
        </a:p>
      </dgm:t>
    </dgm:pt>
    <dgm:pt modelId="{779DE16A-3435-4E44-A16E-14A1A60A6216}" type="parTrans" cxnId="{70EEC2A9-277A-4177-8B59-5598C4CA22E4}">
      <dgm:prSet/>
      <dgm:spPr/>
      <dgm:t>
        <a:bodyPr/>
        <a:lstStyle/>
        <a:p>
          <a:endParaRPr lang="fi-FI"/>
        </a:p>
      </dgm:t>
    </dgm:pt>
    <dgm:pt modelId="{3D628ECC-78B6-4144-AA98-41E7C83E7510}" type="sibTrans" cxnId="{70EEC2A9-277A-4177-8B59-5598C4CA22E4}">
      <dgm:prSet/>
      <dgm:spPr/>
      <dgm:t>
        <a:bodyPr/>
        <a:lstStyle/>
        <a:p>
          <a:endParaRPr lang="fi-FI"/>
        </a:p>
      </dgm:t>
    </dgm:pt>
    <dgm:pt modelId="{F7522116-441D-49D8-98AB-590142051039}">
      <dgm:prSet/>
      <dgm:spPr/>
      <dgm:t>
        <a:bodyPr/>
        <a:lstStyle/>
        <a:p>
          <a:r>
            <a:rPr lang="fi-FI" b="1"/>
            <a:t>Hypervolatiliteetti kriisien yhteydessä? </a:t>
          </a:r>
          <a:endParaRPr lang="fi-FI"/>
        </a:p>
      </dgm:t>
    </dgm:pt>
    <dgm:pt modelId="{51DBA53C-2259-42F4-B4FC-644B8FA8D679}" type="parTrans" cxnId="{A0C0BAE1-8DD4-4AE1-BA85-6A13E38EFB74}">
      <dgm:prSet/>
      <dgm:spPr/>
      <dgm:t>
        <a:bodyPr/>
        <a:lstStyle/>
        <a:p>
          <a:endParaRPr lang="fi-FI"/>
        </a:p>
      </dgm:t>
    </dgm:pt>
    <dgm:pt modelId="{4EEA3C03-8510-4B9C-8D8D-5BB817FBB222}" type="sibTrans" cxnId="{A0C0BAE1-8DD4-4AE1-BA85-6A13E38EFB74}">
      <dgm:prSet/>
      <dgm:spPr/>
      <dgm:t>
        <a:bodyPr/>
        <a:lstStyle/>
        <a:p>
          <a:endParaRPr lang="fi-FI"/>
        </a:p>
      </dgm:t>
    </dgm:pt>
    <dgm:pt modelId="{50364940-9F79-4CB1-8D43-308EACF34471}">
      <dgm:prSet/>
      <dgm:spPr/>
      <dgm:t>
        <a:bodyPr/>
        <a:lstStyle/>
        <a:p>
          <a:r>
            <a:rPr lang="fi-FI"/>
            <a:t>Riskit ovat markkinoiden olennainen ja useimmiten hyödyllinen piirre, jota ei voida säännellä </a:t>
          </a:r>
        </a:p>
      </dgm:t>
    </dgm:pt>
    <dgm:pt modelId="{9F8AB6DA-3B28-43AC-B785-6F1C2F950C27}" type="parTrans" cxnId="{30CB3BBC-7ADD-451B-A179-341956D36BBE}">
      <dgm:prSet/>
      <dgm:spPr/>
      <dgm:t>
        <a:bodyPr/>
        <a:lstStyle/>
        <a:p>
          <a:endParaRPr lang="fi-FI"/>
        </a:p>
      </dgm:t>
    </dgm:pt>
    <dgm:pt modelId="{14149C07-EE0B-46BE-92AB-A8AB2BE83FC7}" type="sibTrans" cxnId="{30CB3BBC-7ADD-451B-A179-341956D36BBE}">
      <dgm:prSet/>
      <dgm:spPr/>
      <dgm:t>
        <a:bodyPr/>
        <a:lstStyle/>
        <a:p>
          <a:endParaRPr lang="fi-FI"/>
        </a:p>
      </dgm:t>
    </dgm:pt>
    <dgm:pt modelId="{5C7C034C-1AF1-4E29-B106-8CA51FD837E8}">
      <dgm:prSet/>
      <dgm:spPr/>
      <dgm:t>
        <a:bodyPr/>
        <a:lstStyle/>
        <a:p>
          <a:r>
            <a:rPr lang="fi-FI"/>
            <a:t>Kriisien yhteydessä hypervolatiliteetti heikentää luottamusta markkinoihin </a:t>
          </a:r>
        </a:p>
      </dgm:t>
    </dgm:pt>
    <dgm:pt modelId="{1CA76801-4057-4D7F-8F6A-B639BD5161B0}" type="parTrans" cxnId="{20017D14-D53D-4D8E-A938-ED5FCB0F8B2A}">
      <dgm:prSet/>
      <dgm:spPr/>
      <dgm:t>
        <a:bodyPr/>
        <a:lstStyle/>
        <a:p>
          <a:endParaRPr lang="fi-FI"/>
        </a:p>
      </dgm:t>
    </dgm:pt>
    <dgm:pt modelId="{4B34EE93-014F-45CC-AC58-924CC9FFB000}" type="sibTrans" cxnId="{20017D14-D53D-4D8E-A938-ED5FCB0F8B2A}">
      <dgm:prSet/>
      <dgm:spPr/>
      <dgm:t>
        <a:bodyPr/>
        <a:lstStyle/>
        <a:p>
          <a:endParaRPr lang="fi-FI"/>
        </a:p>
      </dgm:t>
    </dgm:pt>
    <dgm:pt modelId="{DDAC5574-B463-49D6-B962-1A9E64187777}">
      <dgm:prSet/>
      <dgm:spPr/>
      <dgm:t>
        <a:bodyPr/>
        <a:lstStyle/>
        <a:p>
          <a:r>
            <a:rPr lang="fi-FI" i="1"/>
            <a:t>Markkinapsykologia, käyttäytymistaloustiede (behavioral finance) </a:t>
          </a:r>
          <a:endParaRPr lang="fi-FI"/>
        </a:p>
      </dgm:t>
    </dgm:pt>
    <dgm:pt modelId="{01A77B4B-9E0B-4623-ADC9-DD36CD18F823}" type="parTrans" cxnId="{DB6887F7-E021-47A2-A6AC-F32E43925B8B}">
      <dgm:prSet/>
      <dgm:spPr/>
      <dgm:t>
        <a:bodyPr/>
        <a:lstStyle/>
        <a:p>
          <a:endParaRPr lang="fi-FI"/>
        </a:p>
      </dgm:t>
    </dgm:pt>
    <dgm:pt modelId="{D797F630-9E6B-44D2-9A2E-ABAF10B0C11A}" type="sibTrans" cxnId="{DB6887F7-E021-47A2-A6AC-F32E43925B8B}">
      <dgm:prSet/>
      <dgm:spPr/>
      <dgm:t>
        <a:bodyPr/>
        <a:lstStyle/>
        <a:p>
          <a:endParaRPr lang="fi-FI"/>
        </a:p>
      </dgm:t>
    </dgm:pt>
    <dgm:pt modelId="{18553E09-9587-4D1A-9C88-AA3C37FAA123}">
      <dgm:prSet/>
      <dgm:spPr/>
      <dgm:t>
        <a:bodyPr/>
        <a:lstStyle/>
        <a:p>
          <a:r>
            <a:rPr lang="fi-FI" i="1"/>
            <a:t>Dominoefekti finanssikriisin yhteydessä </a:t>
          </a:r>
          <a:endParaRPr lang="fi-FI"/>
        </a:p>
      </dgm:t>
    </dgm:pt>
    <dgm:pt modelId="{208725AE-E1C7-4395-94CE-8E06C52C3E04}" type="parTrans" cxnId="{AB62143B-01C0-4DDC-9277-0119349A3C39}">
      <dgm:prSet/>
      <dgm:spPr/>
      <dgm:t>
        <a:bodyPr/>
        <a:lstStyle/>
        <a:p>
          <a:endParaRPr lang="fi-FI"/>
        </a:p>
      </dgm:t>
    </dgm:pt>
    <dgm:pt modelId="{275CE60A-F46F-4D50-BFE8-38AE9DA8FDCC}" type="sibTrans" cxnId="{AB62143B-01C0-4DDC-9277-0119349A3C39}">
      <dgm:prSet/>
      <dgm:spPr/>
      <dgm:t>
        <a:bodyPr/>
        <a:lstStyle/>
        <a:p>
          <a:endParaRPr lang="fi-FI"/>
        </a:p>
      </dgm:t>
    </dgm:pt>
    <dgm:pt modelId="{96AA1582-8139-4EDD-A487-835AEEDEB863}">
      <dgm:prSet/>
      <dgm:spPr/>
      <dgm:t>
        <a:bodyPr/>
        <a:lstStyle/>
        <a:p>
          <a:r>
            <a:rPr lang="fi-FI" i="1"/>
            <a:t>Menettelytapasääntelyä voidaan tarvita: sijoittajansuoja, hintamekanismin toiminta, selvitysjärjestelmät </a:t>
          </a:r>
          <a:endParaRPr lang="fi-FI"/>
        </a:p>
      </dgm:t>
    </dgm:pt>
    <dgm:pt modelId="{F0829789-AC57-4858-80EF-8E202D11DB67}" type="parTrans" cxnId="{0861BB27-E830-44AE-9C70-148E217184B7}">
      <dgm:prSet/>
      <dgm:spPr/>
      <dgm:t>
        <a:bodyPr/>
        <a:lstStyle/>
        <a:p>
          <a:endParaRPr lang="fi-FI"/>
        </a:p>
      </dgm:t>
    </dgm:pt>
    <dgm:pt modelId="{1615007D-8DA7-41C9-9B47-472CEE8CEF84}" type="sibTrans" cxnId="{0861BB27-E830-44AE-9C70-148E217184B7}">
      <dgm:prSet/>
      <dgm:spPr/>
      <dgm:t>
        <a:bodyPr/>
        <a:lstStyle/>
        <a:p>
          <a:endParaRPr lang="fi-FI"/>
        </a:p>
      </dgm:t>
    </dgm:pt>
    <dgm:pt modelId="{B761A463-EF93-4866-A349-444B35926485}">
      <dgm:prSet/>
      <dgm:spPr/>
      <dgm:t>
        <a:bodyPr/>
        <a:lstStyle/>
        <a:p>
          <a:r>
            <a:rPr lang="fi-FI" i="1"/>
            <a:t>Ohjaussääntely: esim. keskuspankkitalletukset, finanssitransaktiovero </a:t>
          </a:r>
          <a:endParaRPr lang="fi-FI"/>
        </a:p>
      </dgm:t>
    </dgm:pt>
    <dgm:pt modelId="{59CCC1D2-7DFF-476C-9DCF-25182774047E}" type="parTrans" cxnId="{9E6F67AA-D794-4DF3-A695-76F739A679DC}">
      <dgm:prSet/>
      <dgm:spPr/>
      <dgm:t>
        <a:bodyPr/>
        <a:lstStyle/>
        <a:p>
          <a:endParaRPr lang="fi-FI"/>
        </a:p>
      </dgm:t>
    </dgm:pt>
    <dgm:pt modelId="{469BDC89-0C23-4007-B0CA-41A22F6C6CFF}" type="sibTrans" cxnId="{9E6F67AA-D794-4DF3-A695-76F739A679DC}">
      <dgm:prSet/>
      <dgm:spPr/>
      <dgm:t>
        <a:bodyPr/>
        <a:lstStyle/>
        <a:p>
          <a:endParaRPr lang="fi-FI"/>
        </a:p>
      </dgm:t>
    </dgm:pt>
    <dgm:pt modelId="{9B2FDCEE-D4E7-4FC3-8CEF-7017F2FDC671}" type="pres">
      <dgm:prSet presAssocID="{70D9EEB5-9E36-4AA0-A7D7-A0ED1D4A3BF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FA1C514-E8C6-4781-B80D-D1C275A9B855}" type="pres">
      <dgm:prSet presAssocID="{538605F5-74D6-46E0-9397-93B6133AD7C8}" presName="vertOne" presStyleCnt="0"/>
      <dgm:spPr/>
    </dgm:pt>
    <dgm:pt modelId="{18DC042A-9E9A-4F3A-97D5-5BEE973343C6}" type="pres">
      <dgm:prSet presAssocID="{538605F5-74D6-46E0-9397-93B6133AD7C8}" presName="txOne" presStyleLbl="node0" presStyleIdx="0" presStyleCnt="2">
        <dgm:presLayoutVars>
          <dgm:chPref val="3"/>
        </dgm:presLayoutVars>
      </dgm:prSet>
      <dgm:spPr/>
    </dgm:pt>
    <dgm:pt modelId="{065283D1-91E0-4C50-83E8-5A93FB0226E8}" type="pres">
      <dgm:prSet presAssocID="{538605F5-74D6-46E0-9397-93B6133AD7C8}" presName="parTransOne" presStyleCnt="0"/>
      <dgm:spPr/>
    </dgm:pt>
    <dgm:pt modelId="{80A72EDF-8030-465D-9175-70428F024B67}" type="pres">
      <dgm:prSet presAssocID="{538605F5-74D6-46E0-9397-93B6133AD7C8}" presName="horzOne" presStyleCnt="0"/>
      <dgm:spPr/>
    </dgm:pt>
    <dgm:pt modelId="{C72A5FB5-442D-478C-94C6-80AE2F2AEC16}" type="pres">
      <dgm:prSet presAssocID="{A3BFCF12-CD56-4562-A1D7-23B8E0B53202}" presName="vertTwo" presStyleCnt="0"/>
      <dgm:spPr/>
    </dgm:pt>
    <dgm:pt modelId="{254CD7ED-B067-4822-AEFA-FE190D4E7B18}" type="pres">
      <dgm:prSet presAssocID="{A3BFCF12-CD56-4562-A1D7-23B8E0B53202}" presName="txTwo" presStyleLbl="node2" presStyleIdx="0" presStyleCnt="4">
        <dgm:presLayoutVars>
          <dgm:chPref val="3"/>
        </dgm:presLayoutVars>
      </dgm:prSet>
      <dgm:spPr/>
    </dgm:pt>
    <dgm:pt modelId="{792605A7-E0E6-47BB-BAF8-EE97F325E352}" type="pres">
      <dgm:prSet presAssocID="{A3BFCF12-CD56-4562-A1D7-23B8E0B53202}" presName="horzTwo" presStyleCnt="0"/>
      <dgm:spPr/>
    </dgm:pt>
    <dgm:pt modelId="{8BAB8B78-E9D0-44C8-B7CC-BD523A8EC4F8}" type="pres">
      <dgm:prSet presAssocID="{9D9A30F6-46D9-4961-8465-50E6AAEE92B7}" presName="sibSpaceTwo" presStyleCnt="0"/>
      <dgm:spPr/>
    </dgm:pt>
    <dgm:pt modelId="{D1EC2D32-E525-44B1-88E4-BC942FDBD96A}" type="pres">
      <dgm:prSet presAssocID="{A31A1224-B1BA-43C6-A792-E7235B1EEEC0}" presName="vertTwo" presStyleCnt="0"/>
      <dgm:spPr/>
    </dgm:pt>
    <dgm:pt modelId="{0A5B48A3-6525-4558-8F7D-EFE752756C71}" type="pres">
      <dgm:prSet presAssocID="{A31A1224-B1BA-43C6-A792-E7235B1EEEC0}" presName="txTwo" presStyleLbl="node2" presStyleIdx="1" presStyleCnt="4">
        <dgm:presLayoutVars>
          <dgm:chPref val="3"/>
        </dgm:presLayoutVars>
      </dgm:prSet>
      <dgm:spPr/>
    </dgm:pt>
    <dgm:pt modelId="{60DF526F-A296-4B6A-BC7A-DEE0B74C5148}" type="pres">
      <dgm:prSet presAssocID="{A31A1224-B1BA-43C6-A792-E7235B1EEEC0}" presName="horzTwo" presStyleCnt="0"/>
      <dgm:spPr/>
    </dgm:pt>
    <dgm:pt modelId="{AEFEC1B5-B26B-49FF-AF1A-095B7F5F4612}" type="pres">
      <dgm:prSet presAssocID="{EACF76ED-C971-4759-81D7-71840021BB97}" presName="sibSpaceOne" presStyleCnt="0"/>
      <dgm:spPr/>
    </dgm:pt>
    <dgm:pt modelId="{85B9AC3E-EE38-4990-9F4C-2520FB2A4CF7}" type="pres">
      <dgm:prSet presAssocID="{F7522116-441D-49D8-98AB-590142051039}" presName="vertOne" presStyleCnt="0"/>
      <dgm:spPr/>
    </dgm:pt>
    <dgm:pt modelId="{44CBEDAD-CF1C-4DCB-BB23-3463B9F18940}" type="pres">
      <dgm:prSet presAssocID="{F7522116-441D-49D8-98AB-590142051039}" presName="txOne" presStyleLbl="node0" presStyleIdx="1" presStyleCnt="2">
        <dgm:presLayoutVars>
          <dgm:chPref val="3"/>
        </dgm:presLayoutVars>
      </dgm:prSet>
      <dgm:spPr/>
    </dgm:pt>
    <dgm:pt modelId="{91A4230B-8FC6-4E0A-8D32-8056137B609D}" type="pres">
      <dgm:prSet presAssocID="{F7522116-441D-49D8-98AB-590142051039}" presName="parTransOne" presStyleCnt="0"/>
      <dgm:spPr/>
    </dgm:pt>
    <dgm:pt modelId="{BF23A1F7-4198-4DA8-86C3-1FDCDC8B662A}" type="pres">
      <dgm:prSet presAssocID="{F7522116-441D-49D8-98AB-590142051039}" presName="horzOne" presStyleCnt="0"/>
      <dgm:spPr/>
    </dgm:pt>
    <dgm:pt modelId="{15E25363-FE1E-448E-B361-EF5022B89E08}" type="pres">
      <dgm:prSet presAssocID="{50364940-9F79-4CB1-8D43-308EACF34471}" presName="vertTwo" presStyleCnt="0"/>
      <dgm:spPr/>
    </dgm:pt>
    <dgm:pt modelId="{2A4A488C-9E0E-4D20-BA7B-00B4A0F9AF66}" type="pres">
      <dgm:prSet presAssocID="{50364940-9F79-4CB1-8D43-308EACF34471}" presName="txTwo" presStyleLbl="node2" presStyleIdx="2" presStyleCnt="4">
        <dgm:presLayoutVars>
          <dgm:chPref val="3"/>
        </dgm:presLayoutVars>
      </dgm:prSet>
      <dgm:spPr/>
    </dgm:pt>
    <dgm:pt modelId="{9442D279-7261-463C-B7B5-4F1E7B5F88F6}" type="pres">
      <dgm:prSet presAssocID="{50364940-9F79-4CB1-8D43-308EACF34471}" presName="horzTwo" presStyleCnt="0"/>
      <dgm:spPr/>
    </dgm:pt>
    <dgm:pt modelId="{0B6336DE-B0B4-4FA1-863C-6739F25FABC3}" type="pres">
      <dgm:prSet presAssocID="{14149C07-EE0B-46BE-92AB-A8AB2BE83FC7}" presName="sibSpaceTwo" presStyleCnt="0"/>
      <dgm:spPr/>
    </dgm:pt>
    <dgm:pt modelId="{856C76F5-76AA-417C-BAB8-B69ADBB5361D}" type="pres">
      <dgm:prSet presAssocID="{5C7C034C-1AF1-4E29-B106-8CA51FD837E8}" presName="vertTwo" presStyleCnt="0"/>
      <dgm:spPr/>
    </dgm:pt>
    <dgm:pt modelId="{A4F50FDE-B5A4-4D73-BEC0-F2977DB4F1E8}" type="pres">
      <dgm:prSet presAssocID="{5C7C034C-1AF1-4E29-B106-8CA51FD837E8}" presName="txTwo" presStyleLbl="node2" presStyleIdx="3" presStyleCnt="4">
        <dgm:presLayoutVars>
          <dgm:chPref val="3"/>
        </dgm:presLayoutVars>
      </dgm:prSet>
      <dgm:spPr/>
    </dgm:pt>
    <dgm:pt modelId="{E60DEA76-F627-4CB3-BDCB-410629AD3339}" type="pres">
      <dgm:prSet presAssocID="{5C7C034C-1AF1-4E29-B106-8CA51FD837E8}" presName="parTransTwo" presStyleCnt="0"/>
      <dgm:spPr/>
    </dgm:pt>
    <dgm:pt modelId="{BBC82809-E8DC-420F-8EB5-807377D69248}" type="pres">
      <dgm:prSet presAssocID="{5C7C034C-1AF1-4E29-B106-8CA51FD837E8}" presName="horzTwo" presStyleCnt="0"/>
      <dgm:spPr/>
    </dgm:pt>
    <dgm:pt modelId="{34A46B8A-CE73-41A2-97D6-2545600114C7}" type="pres">
      <dgm:prSet presAssocID="{DDAC5574-B463-49D6-B962-1A9E64187777}" presName="vertThree" presStyleCnt="0"/>
      <dgm:spPr/>
    </dgm:pt>
    <dgm:pt modelId="{A2F1AEEA-74BC-4C7B-9570-221294D630DD}" type="pres">
      <dgm:prSet presAssocID="{DDAC5574-B463-49D6-B962-1A9E64187777}" presName="txThree" presStyleLbl="node3" presStyleIdx="0" presStyleCnt="4">
        <dgm:presLayoutVars>
          <dgm:chPref val="3"/>
        </dgm:presLayoutVars>
      </dgm:prSet>
      <dgm:spPr/>
    </dgm:pt>
    <dgm:pt modelId="{D56C31C7-1A7F-4AC0-AD57-F6C9A07F4D34}" type="pres">
      <dgm:prSet presAssocID="{DDAC5574-B463-49D6-B962-1A9E64187777}" presName="horzThree" presStyleCnt="0"/>
      <dgm:spPr/>
    </dgm:pt>
    <dgm:pt modelId="{2C9FD5EF-9F2E-4893-A684-9A80D84E6437}" type="pres">
      <dgm:prSet presAssocID="{D797F630-9E6B-44D2-9A2E-ABAF10B0C11A}" presName="sibSpaceThree" presStyleCnt="0"/>
      <dgm:spPr/>
    </dgm:pt>
    <dgm:pt modelId="{FF020DE7-AA91-4C0B-8C55-DDDC92D7D6B2}" type="pres">
      <dgm:prSet presAssocID="{18553E09-9587-4D1A-9C88-AA3C37FAA123}" presName="vertThree" presStyleCnt="0"/>
      <dgm:spPr/>
    </dgm:pt>
    <dgm:pt modelId="{80326BE3-4603-43C6-A69D-6CE4BCED4CB0}" type="pres">
      <dgm:prSet presAssocID="{18553E09-9587-4D1A-9C88-AA3C37FAA123}" presName="txThree" presStyleLbl="node3" presStyleIdx="1" presStyleCnt="4">
        <dgm:presLayoutVars>
          <dgm:chPref val="3"/>
        </dgm:presLayoutVars>
      </dgm:prSet>
      <dgm:spPr/>
    </dgm:pt>
    <dgm:pt modelId="{048376CB-3469-499B-AB3C-CC69E2406844}" type="pres">
      <dgm:prSet presAssocID="{18553E09-9587-4D1A-9C88-AA3C37FAA123}" presName="horzThree" presStyleCnt="0"/>
      <dgm:spPr/>
    </dgm:pt>
    <dgm:pt modelId="{1CEAA590-A2F4-4236-8F36-3049D34B5E41}" type="pres">
      <dgm:prSet presAssocID="{275CE60A-F46F-4D50-BFE8-38AE9DA8FDCC}" presName="sibSpaceThree" presStyleCnt="0"/>
      <dgm:spPr/>
    </dgm:pt>
    <dgm:pt modelId="{6FDF0530-70FB-437E-BFED-0EBFC6C46A7E}" type="pres">
      <dgm:prSet presAssocID="{96AA1582-8139-4EDD-A487-835AEEDEB863}" presName="vertThree" presStyleCnt="0"/>
      <dgm:spPr/>
    </dgm:pt>
    <dgm:pt modelId="{C6C5B832-9062-461F-A845-71BF81E3E68F}" type="pres">
      <dgm:prSet presAssocID="{96AA1582-8139-4EDD-A487-835AEEDEB863}" presName="txThree" presStyleLbl="node3" presStyleIdx="2" presStyleCnt="4">
        <dgm:presLayoutVars>
          <dgm:chPref val="3"/>
        </dgm:presLayoutVars>
      </dgm:prSet>
      <dgm:spPr/>
    </dgm:pt>
    <dgm:pt modelId="{8D777502-3A14-45DF-94E9-DCC056421BFA}" type="pres">
      <dgm:prSet presAssocID="{96AA1582-8139-4EDD-A487-835AEEDEB863}" presName="horzThree" presStyleCnt="0"/>
      <dgm:spPr/>
    </dgm:pt>
    <dgm:pt modelId="{4E29DAD1-7ECB-4571-ACF1-97552BF9C9EF}" type="pres">
      <dgm:prSet presAssocID="{1615007D-8DA7-41C9-9B47-472CEE8CEF84}" presName="sibSpaceThree" presStyleCnt="0"/>
      <dgm:spPr/>
    </dgm:pt>
    <dgm:pt modelId="{791CBCC5-8957-4229-8D82-64B92B55BC37}" type="pres">
      <dgm:prSet presAssocID="{B761A463-EF93-4866-A349-444B35926485}" presName="vertThree" presStyleCnt="0"/>
      <dgm:spPr/>
    </dgm:pt>
    <dgm:pt modelId="{BCD796A0-69DB-48FC-B506-10488A8E4670}" type="pres">
      <dgm:prSet presAssocID="{B761A463-EF93-4866-A349-444B35926485}" presName="txThree" presStyleLbl="node3" presStyleIdx="3" presStyleCnt="4">
        <dgm:presLayoutVars>
          <dgm:chPref val="3"/>
        </dgm:presLayoutVars>
      </dgm:prSet>
      <dgm:spPr/>
    </dgm:pt>
    <dgm:pt modelId="{9C1CF0B9-9B7D-45AF-BE2F-79D0D18D1822}" type="pres">
      <dgm:prSet presAssocID="{B761A463-EF93-4866-A349-444B35926485}" presName="horzThree" presStyleCnt="0"/>
      <dgm:spPr/>
    </dgm:pt>
  </dgm:ptLst>
  <dgm:cxnLst>
    <dgm:cxn modelId="{A3A2EC05-BE94-4F2A-A13B-A9C02738B022}" srcId="{70D9EEB5-9E36-4AA0-A7D7-A0ED1D4A3BF4}" destId="{538605F5-74D6-46E0-9397-93B6133AD7C8}" srcOrd="0" destOrd="0" parTransId="{0E4C904D-93D5-43F7-B797-AE2EC02EB31D}" sibTransId="{EACF76ED-C971-4759-81D7-71840021BB97}"/>
    <dgm:cxn modelId="{860D1414-3D17-47F1-9EC4-3A39E2EDF2CF}" type="presOf" srcId="{538605F5-74D6-46E0-9397-93B6133AD7C8}" destId="{18DC042A-9E9A-4F3A-97D5-5BEE973343C6}" srcOrd="0" destOrd="0" presId="urn:microsoft.com/office/officeart/2005/8/layout/hierarchy4"/>
    <dgm:cxn modelId="{20017D14-D53D-4D8E-A938-ED5FCB0F8B2A}" srcId="{F7522116-441D-49D8-98AB-590142051039}" destId="{5C7C034C-1AF1-4E29-B106-8CA51FD837E8}" srcOrd="1" destOrd="0" parTransId="{1CA76801-4057-4D7F-8F6A-B639BD5161B0}" sibTransId="{4B34EE93-014F-45CC-AC58-924CC9FFB000}"/>
    <dgm:cxn modelId="{0861BB27-E830-44AE-9C70-148E217184B7}" srcId="{5C7C034C-1AF1-4E29-B106-8CA51FD837E8}" destId="{96AA1582-8139-4EDD-A487-835AEEDEB863}" srcOrd="2" destOrd="0" parTransId="{F0829789-AC57-4858-80EF-8E202D11DB67}" sibTransId="{1615007D-8DA7-41C9-9B47-472CEE8CEF84}"/>
    <dgm:cxn modelId="{3D18172C-E413-44D6-B464-2B3BCC6B0C2A}" type="presOf" srcId="{18553E09-9587-4D1A-9C88-AA3C37FAA123}" destId="{80326BE3-4603-43C6-A69D-6CE4BCED4CB0}" srcOrd="0" destOrd="0" presId="urn:microsoft.com/office/officeart/2005/8/layout/hierarchy4"/>
    <dgm:cxn modelId="{97CE8335-27AB-47DE-87DF-CC6C31521A2C}" type="presOf" srcId="{5C7C034C-1AF1-4E29-B106-8CA51FD837E8}" destId="{A4F50FDE-B5A4-4D73-BEC0-F2977DB4F1E8}" srcOrd="0" destOrd="0" presId="urn:microsoft.com/office/officeart/2005/8/layout/hierarchy4"/>
    <dgm:cxn modelId="{AB62143B-01C0-4DDC-9277-0119349A3C39}" srcId="{5C7C034C-1AF1-4E29-B106-8CA51FD837E8}" destId="{18553E09-9587-4D1A-9C88-AA3C37FAA123}" srcOrd="1" destOrd="0" parTransId="{208725AE-E1C7-4395-94CE-8E06C52C3E04}" sibTransId="{275CE60A-F46F-4D50-BFE8-38AE9DA8FDCC}"/>
    <dgm:cxn modelId="{BEED8942-C99E-421D-A6A4-0B92141C4174}" type="presOf" srcId="{70D9EEB5-9E36-4AA0-A7D7-A0ED1D4A3BF4}" destId="{9B2FDCEE-D4E7-4FC3-8CEF-7017F2FDC671}" srcOrd="0" destOrd="0" presId="urn:microsoft.com/office/officeart/2005/8/layout/hierarchy4"/>
    <dgm:cxn modelId="{FA3A3A4C-14F6-49AC-949E-3ABF80BD5CB7}" type="presOf" srcId="{A3BFCF12-CD56-4562-A1D7-23B8E0B53202}" destId="{254CD7ED-B067-4822-AEFA-FE190D4E7B18}" srcOrd="0" destOrd="0" presId="urn:microsoft.com/office/officeart/2005/8/layout/hierarchy4"/>
    <dgm:cxn modelId="{144BA855-85A3-48C8-BD1B-C017C1FC9361}" srcId="{538605F5-74D6-46E0-9397-93B6133AD7C8}" destId="{A3BFCF12-CD56-4562-A1D7-23B8E0B53202}" srcOrd="0" destOrd="0" parTransId="{00AF2032-8755-4287-BF55-51148EE5C074}" sibTransId="{9D9A30F6-46D9-4961-8465-50E6AAEE92B7}"/>
    <dgm:cxn modelId="{2E39A27C-5E88-459E-91D4-AF283B645B53}" type="presOf" srcId="{F7522116-441D-49D8-98AB-590142051039}" destId="{44CBEDAD-CF1C-4DCB-BB23-3463B9F18940}" srcOrd="0" destOrd="0" presId="urn:microsoft.com/office/officeart/2005/8/layout/hierarchy4"/>
    <dgm:cxn modelId="{3E76F881-3B62-4EB4-9DE9-6C4249E8972F}" type="presOf" srcId="{96AA1582-8139-4EDD-A487-835AEEDEB863}" destId="{C6C5B832-9062-461F-A845-71BF81E3E68F}" srcOrd="0" destOrd="0" presId="urn:microsoft.com/office/officeart/2005/8/layout/hierarchy4"/>
    <dgm:cxn modelId="{70EEC2A9-277A-4177-8B59-5598C4CA22E4}" srcId="{538605F5-74D6-46E0-9397-93B6133AD7C8}" destId="{A31A1224-B1BA-43C6-A792-E7235B1EEEC0}" srcOrd="1" destOrd="0" parTransId="{779DE16A-3435-4E44-A16E-14A1A60A6216}" sibTransId="{3D628ECC-78B6-4144-AA98-41E7C83E7510}"/>
    <dgm:cxn modelId="{9E6F67AA-D794-4DF3-A695-76F739A679DC}" srcId="{5C7C034C-1AF1-4E29-B106-8CA51FD837E8}" destId="{B761A463-EF93-4866-A349-444B35926485}" srcOrd="3" destOrd="0" parTransId="{59CCC1D2-7DFF-476C-9DCF-25182774047E}" sibTransId="{469BDC89-0C23-4007-B0CA-41A22F6C6CFF}"/>
    <dgm:cxn modelId="{DBCACEAA-CF07-4F66-9787-6709BF172649}" type="presOf" srcId="{50364940-9F79-4CB1-8D43-308EACF34471}" destId="{2A4A488C-9E0E-4D20-BA7B-00B4A0F9AF66}" srcOrd="0" destOrd="0" presId="urn:microsoft.com/office/officeart/2005/8/layout/hierarchy4"/>
    <dgm:cxn modelId="{CFEDD7AF-D41C-43BA-824D-A82E631A3772}" type="presOf" srcId="{DDAC5574-B463-49D6-B962-1A9E64187777}" destId="{A2F1AEEA-74BC-4C7B-9570-221294D630DD}" srcOrd="0" destOrd="0" presId="urn:microsoft.com/office/officeart/2005/8/layout/hierarchy4"/>
    <dgm:cxn modelId="{30CB3BBC-7ADD-451B-A179-341956D36BBE}" srcId="{F7522116-441D-49D8-98AB-590142051039}" destId="{50364940-9F79-4CB1-8D43-308EACF34471}" srcOrd="0" destOrd="0" parTransId="{9F8AB6DA-3B28-43AC-B785-6F1C2F950C27}" sibTransId="{14149C07-EE0B-46BE-92AB-A8AB2BE83FC7}"/>
    <dgm:cxn modelId="{CB16E1C1-984D-43C0-A74A-3EA3B37998DD}" type="presOf" srcId="{A31A1224-B1BA-43C6-A792-E7235B1EEEC0}" destId="{0A5B48A3-6525-4558-8F7D-EFE752756C71}" srcOrd="0" destOrd="0" presId="urn:microsoft.com/office/officeart/2005/8/layout/hierarchy4"/>
    <dgm:cxn modelId="{A0C0BAE1-8DD4-4AE1-BA85-6A13E38EFB74}" srcId="{70D9EEB5-9E36-4AA0-A7D7-A0ED1D4A3BF4}" destId="{F7522116-441D-49D8-98AB-590142051039}" srcOrd="1" destOrd="0" parTransId="{51DBA53C-2259-42F4-B4FC-644B8FA8D679}" sibTransId="{4EEA3C03-8510-4B9C-8D8D-5BB817FBB222}"/>
    <dgm:cxn modelId="{DB6887F7-E021-47A2-A6AC-F32E43925B8B}" srcId="{5C7C034C-1AF1-4E29-B106-8CA51FD837E8}" destId="{DDAC5574-B463-49D6-B962-1A9E64187777}" srcOrd="0" destOrd="0" parTransId="{01A77B4B-9E0B-4623-ADC9-DD36CD18F823}" sibTransId="{D797F630-9E6B-44D2-9A2E-ABAF10B0C11A}"/>
    <dgm:cxn modelId="{4F887BFB-731A-4F48-8A62-96496FFF8E7C}" type="presOf" srcId="{B761A463-EF93-4866-A349-444B35926485}" destId="{BCD796A0-69DB-48FC-B506-10488A8E4670}" srcOrd="0" destOrd="0" presId="urn:microsoft.com/office/officeart/2005/8/layout/hierarchy4"/>
    <dgm:cxn modelId="{133868EC-D0C6-4FEE-912B-63A0FEDDC87C}" type="presParOf" srcId="{9B2FDCEE-D4E7-4FC3-8CEF-7017F2FDC671}" destId="{3FA1C514-E8C6-4781-B80D-D1C275A9B855}" srcOrd="0" destOrd="0" presId="urn:microsoft.com/office/officeart/2005/8/layout/hierarchy4"/>
    <dgm:cxn modelId="{F762A1DB-EE78-4C54-AB35-703A8C3D7488}" type="presParOf" srcId="{3FA1C514-E8C6-4781-B80D-D1C275A9B855}" destId="{18DC042A-9E9A-4F3A-97D5-5BEE973343C6}" srcOrd="0" destOrd="0" presId="urn:microsoft.com/office/officeart/2005/8/layout/hierarchy4"/>
    <dgm:cxn modelId="{428B68FC-2C06-49C6-9A08-B910669EF9A6}" type="presParOf" srcId="{3FA1C514-E8C6-4781-B80D-D1C275A9B855}" destId="{065283D1-91E0-4C50-83E8-5A93FB0226E8}" srcOrd="1" destOrd="0" presId="urn:microsoft.com/office/officeart/2005/8/layout/hierarchy4"/>
    <dgm:cxn modelId="{84E1507A-6315-4CC2-AA4E-C1AF9E94CB7C}" type="presParOf" srcId="{3FA1C514-E8C6-4781-B80D-D1C275A9B855}" destId="{80A72EDF-8030-465D-9175-70428F024B67}" srcOrd="2" destOrd="0" presId="urn:microsoft.com/office/officeart/2005/8/layout/hierarchy4"/>
    <dgm:cxn modelId="{FDDBFE01-3EDC-4204-A244-FBA07F2502D4}" type="presParOf" srcId="{80A72EDF-8030-465D-9175-70428F024B67}" destId="{C72A5FB5-442D-478C-94C6-80AE2F2AEC16}" srcOrd="0" destOrd="0" presId="urn:microsoft.com/office/officeart/2005/8/layout/hierarchy4"/>
    <dgm:cxn modelId="{78364876-8EE8-457D-A992-33889F9ABE6B}" type="presParOf" srcId="{C72A5FB5-442D-478C-94C6-80AE2F2AEC16}" destId="{254CD7ED-B067-4822-AEFA-FE190D4E7B18}" srcOrd="0" destOrd="0" presId="urn:microsoft.com/office/officeart/2005/8/layout/hierarchy4"/>
    <dgm:cxn modelId="{CF043D2E-448A-4C96-83A1-D5A5B801D3A6}" type="presParOf" srcId="{C72A5FB5-442D-478C-94C6-80AE2F2AEC16}" destId="{792605A7-E0E6-47BB-BAF8-EE97F325E352}" srcOrd="1" destOrd="0" presId="urn:microsoft.com/office/officeart/2005/8/layout/hierarchy4"/>
    <dgm:cxn modelId="{5817E9BB-8510-4DC4-B86E-AC0D8207CED3}" type="presParOf" srcId="{80A72EDF-8030-465D-9175-70428F024B67}" destId="{8BAB8B78-E9D0-44C8-B7CC-BD523A8EC4F8}" srcOrd="1" destOrd="0" presId="urn:microsoft.com/office/officeart/2005/8/layout/hierarchy4"/>
    <dgm:cxn modelId="{9F9FBEAB-637E-419B-BD04-0594A9C8ADD2}" type="presParOf" srcId="{80A72EDF-8030-465D-9175-70428F024B67}" destId="{D1EC2D32-E525-44B1-88E4-BC942FDBD96A}" srcOrd="2" destOrd="0" presId="urn:microsoft.com/office/officeart/2005/8/layout/hierarchy4"/>
    <dgm:cxn modelId="{99BE0ED8-F847-42D4-AC2A-B6CA33C69CA1}" type="presParOf" srcId="{D1EC2D32-E525-44B1-88E4-BC942FDBD96A}" destId="{0A5B48A3-6525-4558-8F7D-EFE752756C71}" srcOrd="0" destOrd="0" presId="urn:microsoft.com/office/officeart/2005/8/layout/hierarchy4"/>
    <dgm:cxn modelId="{2850D937-61A5-41BB-A0A2-E7534861D7D2}" type="presParOf" srcId="{D1EC2D32-E525-44B1-88E4-BC942FDBD96A}" destId="{60DF526F-A296-4B6A-BC7A-DEE0B74C5148}" srcOrd="1" destOrd="0" presId="urn:microsoft.com/office/officeart/2005/8/layout/hierarchy4"/>
    <dgm:cxn modelId="{A4CAFEE1-9188-48E3-8E99-94AC4D409515}" type="presParOf" srcId="{9B2FDCEE-D4E7-4FC3-8CEF-7017F2FDC671}" destId="{AEFEC1B5-B26B-49FF-AF1A-095B7F5F4612}" srcOrd="1" destOrd="0" presId="urn:microsoft.com/office/officeart/2005/8/layout/hierarchy4"/>
    <dgm:cxn modelId="{BF81CC7A-394F-4673-A0D1-2876CBF6E7CB}" type="presParOf" srcId="{9B2FDCEE-D4E7-4FC3-8CEF-7017F2FDC671}" destId="{85B9AC3E-EE38-4990-9F4C-2520FB2A4CF7}" srcOrd="2" destOrd="0" presId="urn:microsoft.com/office/officeart/2005/8/layout/hierarchy4"/>
    <dgm:cxn modelId="{26783F32-AB64-4F68-8D3D-CACC45795521}" type="presParOf" srcId="{85B9AC3E-EE38-4990-9F4C-2520FB2A4CF7}" destId="{44CBEDAD-CF1C-4DCB-BB23-3463B9F18940}" srcOrd="0" destOrd="0" presId="urn:microsoft.com/office/officeart/2005/8/layout/hierarchy4"/>
    <dgm:cxn modelId="{3C815571-2C6D-43DF-BAC5-2E9019E5E717}" type="presParOf" srcId="{85B9AC3E-EE38-4990-9F4C-2520FB2A4CF7}" destId="{91A4230B-8FC6-4E0A-8D32-8056137B609D}" srcOrd="1" destOrd="0" presId="urn:microsoft.com/office/officeart/2005/8/layout/hierarchy4"/>
    <dgm:cxn modelId="{B39D518B-36EC-4527-8EBA-3C4E756AA4F4}" type="presParOf" srcId="{85B9AC3E-EE38-4990-9F4C-2520FB2A4CF7}" destId="{BF23A1F7-4198-4DA8-86C3-1FDCDC8B662A}" srcOrd="2" destOrd="0" presId="urn:microsoft.com/office/officeart/2005/8/layout/hierarchy4"/>
    <dgm:cxn modelId="{3552D5C5-475B-4192-969D-6D207D1545DF}" type="presParOf" srcId="{BF23A1F7-4198-4DA8-86C3-1FDCDC8B662A}" destId="{15E25363-FE1E-448E-B361-EF5022B89E08}" srcOrd="0" destOrd="0" presId="urn:microsoft.com/office/officeart/2005/8/layout/hierarchy4"/>
    <dgm:cxn modelId="{91A4739A-31D7-48A6-8DFB-BEB4E3A506CF}" type="presParOf" srcId="{15E25363-FE1E-448E-B361-EF5022B89E08}" destId="{2A4A488C-9E0E-4D20-BA7B-00B4A0F9AF66}" srcOrd="0" destOrd="0" presId="urn:microsoft.com/office/officeart/2005/8/layout/hierarchy4"/>
    <dgm:cxn modelId="{F22B0C7B-3D5B-4135-A2AA-794AB19EB0B7}" type="presParOf" srcId="{15E25363-FE1E-448E-B361-EF5022B89E08}" destId="{9442D279-7261-463C-B7B5-4F1E7B5F88F6}" srcOrd="1" destOrd="0" presId="urn:microsoft.com/office/officeart/2005/8/layout/hierarchy4"/>
    <dgm:cxn modelId="{810BAB60-E2CF-4085-929D-8FF75FC41D47}" type="presParOf" srcId="{BF23A1F7-4198-4DA8-86C3-1FDCDC8B662A}" destId="{0B6336DE-B0B4-4FA1-863C-6739F25FABC3}" srcOrd="1" destOrd="0" presId="urn:microsoft.com/office/officeart/2005/8/layout/hierarchy4"/>
    <dgm:cxn modelId="{2B2071F0-7A9C-4BFF-B360-0280C44182F4}" type="presParOf" srcId="{BF23A1F7-4198-4DA8-86C3-1FDCDC8B662A}" destId="{856C76F5-76AA-417C-BAB8-B69ADBB5361D}" srcOrd="2" destOrd="0" presId="urn:microsoft.com/office/officeart/2005/8/layout/hierarchy4"/>
    <dgm:cxn modelId="{8B2D3ABF-9AA9-4A30-ADFF-B502D4664B5F}" type="presParOf" srcId="{856C76F5-76AA-417C-BAB8-B69ADBB5361D}" destId="{A4F50FDE-B5A4-4D73-BEC0-F2977DB4F1E8}" srcOrd="0" destOrd="0" presId="urn:microsoft.com/office/officeart/2005/8/layout/hierarchy4"/>
    <dgm:cxn modelId="{9BB672DC-0C0D-4340-B9B8-CAEBFBD67345}" type="presParOf" srcId="{856C76F5-76AA-417C-BAB8-B69ADBB5361D}" destId="{E60DEA76-F627-4CB3-BDCB-410629AD3339}" srcOrd="1" destOrd="0" presId="urn:microsoft.com/office/officeart/2005/8/layout/hierarchy4"/>
    <dgm:cxn modelId="{5E058C13-9001-44B0-8026-086CF565BC8A}" type="presParOf" srcId="{856C76F5-76AA-417C-BAB8-B69ADBB5361D}" destId="{BBC82809-E8DC-420F-8EB5-807377D69248}" srcOrd="2" destOrd="0" presId="urn:microsoft.com/office/officeart/2005/8/layout/hierarchy4"/>
    <dgm:cxn modelId="{10A00B94-8DD2-40AA-ADAE-492065366B50}" type="presParOf" srcId="{BBC82809-E8DC-420F-8EB5-807377D69248}" destId="{34A46B8A-CE73-41A2-97D6-2545600114C7}" srcOrd="0" destOrd="0" presId="urn:microsoft.com/office/officeart/2005/8/layout/hierarchy4"/>
    <dgm:cxn modelId="{14160912-D503-4102-B2FA-F6455A1EA864}" type="presParOf" srcId="{34A46B8A-CE73-41A2-97D6-2545600114C7}" destId="{A2F1AEEA-74BC-4C7B-9570-221294D630DD}" srcOrd="0" destOrd="0" presId="urn:microsoft.com/office/officeart/2005/8/layout/hierarchy4"/>
    <dgm:cxn modelId="{D3E11577-73CE-486A-B536-3E956B67CD34}" type="presParOf" srcId="{34A46B8A-CE73-41A2-97D6-2545600114C7}" destId="{D56C31C7-1A7F-4AC0-AD57-F6C9A07F4D34}" srcOrd="1" destOrd="0" presId="urn:microsoft.com/office/officeart/2005/8/layout/hierarchy4"/>
    <dgm:cxn modelId="{D2F2B68D-543C-4B27-BF11-3648AF85329F}" type="presParOf" srcId="{BBC82809-E8DC-420F-8EB5-807377D69248}" destId="{2C9FD5EF-9F2E-4893-A684-9A80D84E6437}" srcOrd="1" destOrd="0" presId="urn:microsoft.com/office/officeart/2005/8/layout/hierarchy4"/>
    <dgm:cxn modelId="{E0760306-12F0-40A8-90CF-0BDC415203B8}" type="presParOf" srcId="{BBC82809-E8DC-420F-8EB5-807377D69248}" destId="{FF020DE7-AA91-4C0B-8C55-DDDC92D7D6B2}" srcOrd="2" destOrd="0" presId="urn:microsoft.com/office/officeart/2005/8/layout/hierarchy4"/>
    <dgm:cxn modelId="{4145D2F1-C460-4D10-83C5-916ED51FEFCD}" type="presParOf" srcId="{FF020DE7-AA91-4C0B-8C55-DDDC92D7D6B2}" destId="{80326BE3-4603-43C6-A69D-6CE4BCED4CB0}" srcOrd="0" destOrd="0" presId="urn:microsoft.com/office/officeart/2005/8/layout/hierarchy4"/>
    <dgm:cxn modelId="{D9701C0B-E543-45F8-BB5F-00824D64F2F7}" type="presParOf" srcId="{FF020DE7-AA91-4C0B-8C55-DDDC92D7D6B2}" destId="{048376CB-3469-499B-AB3C-CC69E2406844}" srcOrd="1" destOrd="0" presId="urn:microsoft.com/office/officeart/2005/8/layout/hierarchy4"/>
    <dgm:cxn modelId="{A208D111-A15E-4CC9-A318-7882C8490B67}" type="presParOf" srcId="{BBC82809-E8DC-420F-8EB5-807377D69248}" destId="{1CEAA590-A2F4-4236-8F36-3049D34B5E41}" srcOrd="3" destOrd="0" presId="urn:microsoft.com/office/officeart/2005/8/layout/hierarchy4"/>
    <dgm:cxn modelId="{2B36D0B1-B653-478C-9072-67DB17ACE668}" type="presParOf" srcId="{BBC82809-E8DC-420F-8EB5-807377D69248}" destId="{6FDF0530-70FB-437E-BFED-0EBFC6C46A7E}" srcOrd="4" destOrd="0" presId="urn:microsoft.com/office/officeart/2005/8/layout/hierarchy4"/>
    <dgm:cxn modelId="{A698CC43-E149-4AE5-9387-CF5E3631F686}" type="presParOf" srcId="{6FDF0530-70FB-437E-BFED-0EBFC6C46A7E}" destId="{C6C5B832-9062-461F-A845-71BF81E3E68F}" srcOrd="0" destOrd="0" presId="urn:microsoft.com/office/officeart/2005/8/layout/hierarchy4"/>
    <dgm:cxn modelId="{79AB8EC9-3C92-453F-8824-C72F208C80F3}" type="presParOf" srcId="{6FDF0530-70FB-437E-BFED-0EBFC6C46A7E}" destId="{8D777502-3A14-45DF-94E9-DCC056421BFA}" srcOrd="1" destOrd="0" presId="urn:microsoft.com/office/officeart/2005/8/layout/hierarchy4"/>
    <dgm:cxn modelId="{D669EA6D-2C7B-4354-B314-10A08CEFD713}" type="presParOf" srcId="{BBC82809-E8DC-420F-8EB5-807377D69248}" destId="{4E29DAD1-7ECB-4571-ACF1-97552BF9C9EF}" srcOrd="5" destOrd="0" presId="urn:microsoft.com/office/officeart/2005/8/layout/hierarchy4"/>
    <dgm:cxn modelId="{A72639DD-CDE4-4125-847F-5A18EC2FC661}" type="presParOf" srcId="{BBC82809-E8DC-420F-8EB5-807377D69248}" destId="{791CBCC5-8957-4229-8D82-64B92B55BC37}" srcOrd="6" destOrd="0" presId="urn:microsoft.com/office/officeart/2005/8/layout/hierarchy4"/>
    <dgm:cxn modelId="{0E2CD3C2-CE59-4D3E-991F-73EE12141375}" type="presParOf" srcId="{791CBCC5-8957-4229-8D82-64B92B55BC37}" destId="{BCD796A0-69DB-48FC-B506-10488A8E4670}" srcOrd="0" destOrd="0" presId="urn:microsoft.com/office/officeart/2005/8/layout/hierarchy4"/>
    <dgm:cxn modelId="{44080C90-8002-4625-B7EE-3C6952B93BFB}" type="presParOf" srcId="{791CBCC5-8957-4229-8D82-64B92B55BC37}" destId="{9C1CF0B9-9B7D-45AF-BE2F-79D0D18D182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90904F-70ED-4A88-A8CC-F9A60F1559D3}">
      <dsp:nvSpPr>
        <dsp:cNvPr id="0" name=""/>
        <dsp:cNvSpPr/>
      </dsp:nvSpPr>
      <dsp:spPr>
        <a:xfrm>
          <a:off x="0" y="27938"/>
          <a:ext cx="8085599" cy="6177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kern="1200">
              <a:hlinkClick xmlns:r="http://schemas.openxmlformats.org/officeDocument/2006/relationships" r:id="rId1"/>
            </a:rPr>
            <a:t>pääomamarkkinat</a:t>
          </a:r>
          <a:r>
            <a:rPr lang="fi-FI" sz="1600" b="0" i="0" kern="1200"/>
            <a:t> (markkinat rahallisen </a:t>
          </a:r>
          <a:r>
            <a:rPr lang="fi-FI" sz="1600" b="0" i="0" kern="1200">
              <a:hlinkClick xmlns:r="http://schemas.openxmlformats.org/officeDocument/2006/relationships" r:id="rId2"/>
            </a:rPr>
            <a:t>pääoman</a:t>
          </a:r>
          <a:r>
            <a:rPr lang="fi-FI" sz="1600" b="0" i="0" kern="1200"/>
            <a:t> keräämiseksi erilaisilla </a:t>
          </a:r>
          <a:r>
            <a:rPr lang="fi-FI" sz="1600" b="0" i="0" kern="1200">
              <a:hlinkClick xmlns:r="http://schemas.openxmlformats.org/officeDocument/2006/relationships" r:id="rId3"/>
            </a:rPr>
            <a:t>rahoitusinstrumenteilla</a:t>
          </a:r>
          <a:r>
            <a:rPr lang="fi-FI" sz="1600" b="0" i="0" kern="1200"/>
            <a:t>)</a:t>
          </a:r>
          <a:endParaRPr lang="fi-FI" sz="1600" kern="1200"/>
        </a:p>
      </dsp:txBody>
      <dsp:txXfrm>
        <a:off x="30157" y="58095"/>
        <a:ext cx="8025285" cy="557446"/>
      </dsp:txXfrm>
    </dsp:sp>
    <dsp:sp modelId="{7F61223B-BEB9-4CFC-B21E-118D96CB95E1}">
      <dsp:nvSpPr>
        <dsp:cNvPr id="0" name=""/>
        <dsp:cNvSpPr/>
      </dsp:nvSpPr>
      <dsp:spPr>
        <a:xfrm>
          <a:off x="0" y="645698"/>
          <a:ext cx="8085599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 dirty="0"/>
            <a:t>arvopaperimarkkinat (markkinat </a:t>
          </a:r>
          <a:r>
            <a:rPr lang="fi-FI" sz="1200" b="0" i="0" kern="1200" dirty="0">
              <a:hlinkClick xmlns:r="http://schemas.openxmlformats.org/officeDocument/2006/relationships" r:id="rId4"/>
            </a:rPr>
            <a:t>arvopapereille</a:t>
          </a:r>
          <a:r>
            <a:rPr lang="fi-FI" sz="1200" b="0" i="0" kern="1200" dirty="0"/>
            <a:t>): ensi- ja jälkimarkkinat </a:t>
          </a:r>
          <a:endParaRPr lang="fi-FI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 dirty="0">
              <a:hlinkClick xmlns:r="http://schemas.openxmlformats.org/officeDocument/2006/relationships" r:id="rId5"/>
            </a:rPr>
            <a:t>osakemarkkinat</a:t>
          </a:r>
          <a:r>
            <a:rPr lang="fi-FI" sz="1200" b="0" i="0" kern="1200" dirty="0"/>
            <a:t> (markkinat </a:t>
          </a:r>
          <a:r>
            <a:rPr lang="fi-FI" sz="1200" b="0" i="0" kern="1200" dirty="0">
              <a:hlinkClick xmlns:r="http://schemas.openxmlformats.org/officeDocument/2006/relationships" r:id="rId6"/>
            </a:rPr>
            <a:t>osakkeille</a:t>
          </a:r>
          <a:r>
            <a:rPr lang="fi-FI" sz="1200" b="0" i="0" kern="1200" dirty="0"/>
            <a:t>) </a:t>
          </a:r>
          <a:endParaRPr lang="fi-FI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/>
            <a:t>velkakirjamarkkinat (markkinat </a:t>
          </a:r>
          <a:r>
            <a:rPr lang="fi-FI" sz="1200" b="0" i="0" kern="1200">
              <a:hlinkClick xmlns:r="http://schemas.openxmlformats.org/officeDocument/2006/relationships" r:id="rId7"/>
            </a:rPr>
            <a:t>velkakirjoille</a:t>
          </a:r>
          <a:r>
            <a:rPr lang="fi-FI" sz="1200" b="0" i="0" kern="1200"/>
            <a:t>: </a:t>
          </a:r>
          <a:r>
            <a:rPr lang="fi-FI" sz="1200" b="0" i="0" kern="1200">
              <a:hlinkClick xmlns:r="http://schemas.openxmlformats.org/officeDocument/2006/relationships" r:id="rId8"/>
            </a:rPr>
            <a:t>debentuureille</a:t>
          </a:r>
          <a:r>
            <a:rPr lang="fi-FI" sz="1200" b="0" i="0" kern="1200"/>
            <a:t> ja </a:t>
          </a:r>
          <a:r>
            <a:rPr lang="fi-FI" sz="1200" b="0" i="0" kern="1200">
              <a:hlinkClick xmlns:r="http://schemas.openxmlformats.org/officeDocument/2006/relationships" r:id="rId9"/>
            </a:rPr>
            <a:t>obligaatioille</a:t>
          </a:r>
          <a:r>
            <a:rPr lang="fi-FI" sz="1200" b="0" i="0" kern="1200"/>
            <a:t>)</a:t>
          </a:r>
          <a:endParaRPr lang="fi-FI" sz="1200" kern="1200"/>
        </a:p>
      </dsp:txBody>
      <dsp:txXfrm>
        <a:off x="0" y="645698"/>
        <a:ext cx="8085599" cy="596160"/>
      </dsp:txXfrm>
    </dsp:sp>
    <dsp:sp modelId="{2B0C8AC8-5E6A-44FC-AE06-B0BC9B47587B}">
      <dsp:nvSpPr>
        <dsp:cNvPr id="0" name=""/>
        <dsp:cNvSpPr/>
      </dsp:nvSpPr>
      <dsp:spPr>
        <a:xfrm>
          <a:off x="0" y="1241858"/>
          <a:ext cx="8085599" cy="6177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276909"/>
                <a:satOff val="-20252"/>
                <a:lumOff val="12494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276909"/>
                <a:satOff val="-20252"/>
                <a:lumOff val="12494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276909"/>
                <a:satOff val="-20252"/>
                <a:lumOff val="1249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kern="1200">
              <a:hlinkClick xmlns:r="http://schemas.openxmlformats.org/officeDocument/2006/relationships" r:id="rId10"/>
            </a:rPr>
            <a:t>valuuttamarkkinat</a:t>
          </a:r>
          <a:r>
            <a:rPr lang="fi-FI" sz="1600" b="0" i="0" kern="1200"/>
            <a:t> (markkinat </a:t>
          </a:r>
          <a:r>
            <a:rPr lang="fi-FI" sz="1600" b="0" i="0" kern="1200">
              <a:hlinkClick xmlns:r="http://schemas.openxmlformats.org/officeDocument/2006/relationships" r:id="rId11"/>
            </a:rPr>
            <a:t>valuutoille</a:t>
          </a:r>
          <a:r>
            <a:rPr lang="fi-FI" sz="1600" b="0" i="0" kern="1200"/>
            <a:t> ulkomaankauppaa varten)</a:t>
          </a:r>
          <a:endParaRPr lang="fi-FI" sz="1600" kern="1200"/>
        </a:p>
      </dsp:txBody>
      <dsp:txXfrm>
        <a:off x="30157" y="1272015"/>
        <a:ext cx="8025285" cy="557446"/>
      </dsp:txXfrm>
    </dsp:sp>
    <dsp:sp modelId="{64404C06-C393-4427-BBD4-7BD8846C4739}">
      <dsp:nvSpPr>
        <dsp:cNvPr id="0" name=""/>
        <dsp:cNvSpPr/>
      </dsp:nvSpPr>
      <dsp:spPr>
        <a:xfrm>
          <a:off x="0" y="1905698"/>
          <a:ext cx="8085599" cy="6177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553819"/>
                <a:satOff val="-40503"/>
                <a:lumOff val="24988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553819"/>
                <a:satOff val="-40503"/>
                <a:lumOff val="24988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553819"/>
                <a:satOff val="-40503"/>
                <a:lumOff val="249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u="sng" kern="1200" dirty="0">
              <a:hlinkClick xmlns:r="http://schemas.openxmlformats.org/officeDocument/2006/relationships" r:id="rId12"/>
            </a:rPr>
            <a:t>johdannaismarkkinat</a:t>
          </a:r>
          <a:r>
            <a:rPr lang="fi-FI" sz="1600" b="0" i="0" kern="1200" dirty="0"/>
            <a:t> (markkinat riskiä siirtäville instrumenteille, joiden arvo perustuu johonkin toiseen muuttujaan)</a:t>
          </a:r>
          <a:endParaRPr lang="fi-FI" sz="1600" kern="1200" dirty="0"/>
        </a:p>
      </dsp:txBody>
      <dsp:txXfrm>
        <a:off x="30157" y="1935855"/>
        <a:ext cx="8025285" cy="557446"/>
      </dsp:txXfrm>
    </dsp:sp>
    <dsp:sp modelId="{59EF0423-F0D9-422A-BB2E-DABF48BFD15C}">
      <dsp:nvSpPr>
        <dsp:cNvPr id="0" name=""/>
        <dsp:cNvSpPr/>
      </dsp:nvSpPr>
      <dsp:spPr>
        <a:xfrm>
          <a:off x="0" y="2523458"/>
          <a:ext cx="8085599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/>
            <a:t>futuurimarkkinat (markkinat </a:t>
          </a:r>
          <a:r>
            <a:rPr lang="fi-FI" sz="1200" b="0" i="0" kern="1200">
              <a:hlinkClick xmlns:r="http://schemas.openxmlformats.org/officeDocument/2006/relationships" r:id="rId13"/>
            </a:rPr>
            <a:t>futuureille</a:t>
          </a:r>
          <a:r>
            <a:rPr lang="fi-FI" sz="1200" b="0" i="0" kern="1200"/>
            <a:t>)</a:t>
          </a:r>
          <a:endParaRPr lang="fi-FI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/>
            <a:t>optiomarkkinat (markkinat </a:t>
          </a:r>
          <a:r>
            <a:rPr lang="fi-FI" sz="1200" b="0" i="0" kern="1200">
              <a:hlinkClick xmlns:r="http://schemas.openxmlformats.org/officeDocument/2006/relationships" r:id="rId14"/>
            </a:rPr>
            <a:t>optioille</a:t>
          </a:r>
          <a:r>
            <a:rPr lang="fi-FI" sz="1200" b="0" i="0" kern="1200"/>
            <a:t>)</a:t>
          </a:r>
          <a:endParaRPr lang="fi-FI" sz="1200" kern="1200"/>
        </a:p>
      </dsp:txBody>
      <dsp:txXfrm>
        <a:off x="0" y="2523458"/>
        <a:ext cx="8085599" cy="397440"/>
      </dsp:txXfrm>
    </dsp:sp>
    <dsp:sp modelId="{EB0C4FE4-C68D-4BC4-858B-6B3F78109E4E}">
      <dsp:nvSpPr>
        <dsp:cNvPr id="0" name=""/>
        <dsp:cNvSpPr/>
      </dsp:nvSpPr>
      <dsp:spPr>
        <a:xfrm>
          <a:off x="0" y="2920898"/>
          <a:ext cx="8085599" cy="6177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830728"/>
                <a:satOff val="-60755"/>
                <a:lumOff val="37482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830728"/>
                <a:satOff val="-60755"/>
                <a:lumOff val="37482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830728"/>
                <a:satOff val="-60755"/>
                <a:lumOff val="3748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kern="1200">
              <a:hlinkClick xmlns:r="http://schemas.openxmlformats.org/officeDocument/2006/relationships" r:id="rId15"/>
            </a:rPr>
            <a:t>rahamarkkinat</a:t>
          </a:r>
          <a:r>
            <a:rPr lang="fi-FI" sz="1600" b="0" i="0" kern="1200"/>
            <a:t> (markkinat rahoituslaitosten </a:t>
          </a:r>
          <a:r>
            <a:rPr lang="fi-FI" sz="1600" b="0" i="0" kern="1200">
              <a:hlinkClick xmlns:r="http://schemas.openxmlformats.org/officeDocument/2006/relationships" r:id="rId16"/>
            </a:rPr>
            <a:t>likviditeettiä</a:t>
          </a:r>
          <a:r>
            <a:rPr lang="fi-FI" sz="1600" b="0" i="0" kern="1200"/>
            <a:t> parantavalle lyhytaikaiselle rahoitukselle)</a:t>
          </a:r>
          <a:endParaRPr lang="fi-FI" sz="1600" kern="1200"/>
        </a:p>
      </dsp:txBody>
      <dsp:txXfrm>
        <a:off x="30157" y="2951055"/>
        <a:ext cx="8025285" cy="557446"/>
      </dsp:txXfrm>
    </dsp:sp>
    <dsp:sp modelId="{E62E8B26-C6F7-4387-9568-F73C3D0CDA9A}">
      <dsp:nvSpPr>
        <dsp:cNvPr id="0" name=""/>
        <dsp:cNvSpPr/>
      </dsp:nvSpPr>
      <dsp:spPr>
        <a:xfrm>
          <a:off x="0" y="3538658"/>
          <a:ext cx="8085599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/>
            <a:t>pankkien väliset markkinat (markkinat rahan lainaamiseksi pankkien kesken)</a:t>
          </a:r>
          <a:endParaRPr lang="fi-FI" sz="1200" kern="1200"/>
        </a:p>
      </dsp:txBody>
      <dsp:txXfrm>
        <a:off x="0" y="3538658"/>
        <a:ext cx="8085599" cy="26496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564F8-0DED-491A-B4AB-724E1FD0DCC2}">
      <dsp:nvSpPr>
        <dsp:cNvPr id="0" name=""/>
        <dsp:cNvSpPr/>
      </dsp:nvSpPr>
      <dsp:spPr>
        <a:xfrm>
          <a:off x="4103687" y="1749703"/>
          <a:ext cx="2903388" cy="503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946"/>
              </a:lnTo>
              <a:lnTo>
                <a:pt x="2903388" y="251946"/>
              </a:lnTo>
              <a:lnTo>
                <a:pt x="2903388" y="5038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09DF5-E3C7-487D-BF25-EC9FEB453E1F}">
      <dsp:nvSpPr>
        <dsp:cNvPr id="0" name=""/>
        <dsp:cNvSpPr/>
      </dsp:nvSpPr>
      <dsp:spPr>
        <a:xfrm>
          <a:off x="4057967" y="1749703"/>
          <a:ext cx="91440" cy="503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8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EEAF7-11C2-4B85-BE46-D4401C331D62}">
      <dsp:nvSpPr>
        <dsp:cNvPr id="0" name=""/>
        <dsp:cNvSpPr/>
      </dsp:nvSpPr>
      <dsp:spPr>
        <a:xfrm>
          <a:off x="1200298" y="1749703"/>
          <a:ext cx="2903388" cy="503893"/>
        </a:xfrm>
        <a:custGeom>
          <a:avLst/>
          <a:gdLst/>
          <a:ahLst/>
          <a:cxnLst/>
          <a:rect l="0" t="0" r="0" b="0"/>
          <a:pathLst>
            <a:path>
              <a:moveTo>
                <a:pt x="2903388" y="0"/>
              </a:moveTo>
              <a:lnTo>
                <a:pt x="2903388" y="251946"/>
              </a:lnTo>
              <a:lnTo>
                <a:pt x="0" y="251946"/>
              </a:lnTo>
              <a:lnTo>
                <a:pt x="0" y="5038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C0C723-6037-4E89-A2E0-1E42387EB303}">
      <dsp:nvSpPr>
        <dsp:cNvPr id="0" name=""/>
        <dsp:cNvSpPr/>
      </dsp:nvSpPr>
      <dsp:spPr>
        <a:xfrm>
          <a:off x="0" y="618377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Arial"/>
              <a:ea typeface="+mn-ea"/>
              <a:cs typeface="+mn-cs"/>
            </a:rPr>
            <a:t>Tehokkuuskäsitteen merkitykset</a:t>
          </a:r>
          <a:endParaRPr lang="fi-FI" sz="2100" kern="1200" dirty="0">
            <a:latin typeface="Arial"/>
            <a:ea typeface="+mn-ea"/>
            <a:cs typeface="+mn-cs"/>
          </a:endParaRPr>
        </a:p>
      </dsp:txBody>
      <dsp:txXfrm>
        <a:off x="0" y="618377"/>
        <a:ext cx="2399494" cy="1199747"/>
      </dsp:txXfrm>
    </dsp:sp>
    <dsp:sp modelId="{D4B659F4-4760-4A64-A45E-532AA603BC6C}">
      <dsp:nvSpPr>
        <dsp:cNvPr id="0" name=""/>
        <dsp:cNvSpPr/>
      </dsp:nvSpPr>
      <dsp:spPr>
        <a:xfrm>
          <a:off x="2903939" y="549955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1" kern="1200">
              <a:latin typeface="Arial"/>
              <a:ea typeface="+mn-ea"/>
              <a:cs typeface="+mn-cs"/>
            </a:rPr>
            <a:t>Arvopaperi-markkinoiden </a:t>
          </a:r>
        </a:p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1" kern="1200">
              <a:latin typeface="Arial"/>
              <a:ea typeface="+mn-ea"/>
              <a:cs typeface="+mn-cs"/>
            </a:rPr>
            <a:t>tehokkuus </a:t>
          </a:r>
          <a:endParaRPr lang="fi-FI" sz="2100" kern="1200" dirty="0">
            <a:latin typeface="Arial"/>
            <a:ea typeface="+mn-ea"/>
            <a:cs typeface="+mn-cs"/>
          </a:endParaRPr>
        </a:p>
      </dsp:txBody>
      <dsp:txXfrm>
        <a:off x="2903939" y="549955"/>
        <a:ext cx="2399494" cy="1199747"/>
      </dsp:txXfrm>
    </dsp:sp>
    <dsp:sp modelId="{3DE1DFB5-A98A-4C1F-88DE-3C131DAF9D91}">
      <dsp:nvSpPr>
        <dsp:cNvPr id="0" name=""/>
        <dsp:cNvSpPr/>
      </dsp:nvSpPr>
      <dsp:spPr>
        <a:xfrm>
          <a:off x="551" y="2253596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Arial"/>
              <a:ea typeface="+mn-ea"/>
              <a:cs typeface="+mn-cs"/>
            </a:rPr>
            <a:t>Informatiivinen tehokkuus</a:t>
          </a:r>
          <a:endParaRPr lang="fi-FI" sz="2100" kern="1200" dirty="0">
            <a:latin typeface="Arial"/>
            <a:ea typeface="+mn-ea"/>
            <a:cs typeface="+mn-cs"/>
          </a:endParaRPr>
        </a:p>
      </dsp:txBody>
      <dsp:txXfrm>
        <a:off x="551" y="2253596"/>
        <a:ext cx="2399494" cy="1199747"/>
      </dsp:txXfrm>
    </dsp:sp>
    <dsp:sp modelId="{D76FE3B3-B9E4-46AD-B92D-AC650E16FDC0}">
      <dsp:nvSpPr>
        <dsp:cNvPr id="0" name=""/>
        <dsp:cNvSpPr/>
      </dsp:nvSpPr>
      <dsp:spPr>
        <a:xfrm>
          <a:off x="2903939" y="2253596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Arial"/>
              <a:ea typeface="+mn-ea"/>
              <a:cs typeface="+mn-cs"/>
            </a:rPr>
            <a:t>Allokatiivinen tehokkuus</a:t>
          </a:r>
          <a:endParaRPr lang="fi-FI" sz="2100" kern="1200" dirty="0">
            <a:latin typeface="Arial"/>
            <a:ea typeface="+mn-ea"/>
            <a:cs typeface="+mn-cs"/>
          </a:endParaRPr>
        </a:p>
      </dsp:txBody>
      <dsp:txXfrm>
        <a:off x="2903939" y="2253596"/>
        <a:ext cx="2399494" cy="1199747"/>
      </dsp:txXfrm>
    </dsp:sp>
    <dsp:sp modelId="{F97A46AB-B7FC-4240-8F5D-7321CBF2673E}">
      <dsp:nvSpPr>
        <dsp:cNvPr id="0" name=""/>
        <dsp:cNvSpPr/>
      </dsp:nvSpPr>
      <dsp:spPr>
        <a:xfrm>
          <a:off x="5807328" y="2253596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Arial"/>
              <a:ea typeface="+mn-ea"/>
              <a:cs typeface="+mn-cs"/>
            </a:rPr>
            <a:t>Operationaalinen tehokkuus </a:t>
          </a:r>
          <a:endParaRPr lang="fi-FI" sz="2100" kern="1200" dirty="0">
            <a:latin typeface="Arial"/>
            <a:ea typeface="+mn-ea"/>
            <a:cs typeface="+mn-cs"/>
          </a:endParaRPr>
        </a:p>
      </dsp:txBody>
      <dsp:txXfrm>
        <a:off x="5807328" y="2253596"/>
        <a:ext cx="2399494" cy="119974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09D9FA-C3CB-404A-BDD4-AC79F3282BE9}">
      <dsp:nvSpPr>
        <dsp:cNvPr id="0" name=""/>
        <dsp:cNvSpPr/>
      </dsp:nvSpPr>
      <dsp:spPr>
        <a:xfrm>
          <a:off x="381062" y="364100"/>
          <a:ext cx="3289744" cy="3289744"/>
        </a:xfrm>
        <a:prstGeom prst="pie">
          <a:avLst>
            <a:gd name="adj1" fmla="val 162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Kestävyys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800" kern="1200"/>
            <a:t>Kasvun rajat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800" kern="1200"/>
            <a:t>Kestävyyttä teknologialla / luopumalla kasvusta (esim. omavaraistaloudessa) </a:t>
          </a:r>
        </a:p>
      </dsp:txBody>
      <dsp:txXfrm>
        <a:off x="2114836" y="1061213"/>
        <a:ext cx="1174908" cy="979090"/>
      </dsp:txXfrm>
    </dsp:sp>
    <dsp:sp modelId="{B3E8A033-4215-47AB-8F1D-B0E649325FB5}">
      <dsp:nvSpPr>
        <dsp:cNvPr id="0" name=""/>
        <dsp:cNvSpPr/>
      </dsp:nvSpPr>
      <dsp:spPr>
        <a:xfrm>
          <a:off x="313309" y="481591"/>
          <a:ext cx="3289744" cy="3289744"/>
        </a:xfrm>
        <a:prstGeom prst="pie">
          <a:avLst>
            <a:gd name="adj1" fmla="val 18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Tehokkuus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800" kern="1200"/>
            <a:t>Kasvu: velanotto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800" kern="1200"/>
            <a:t>Kasvun merkitys kapitalismissa</a:t>
          </a:r>
        </a:p>
      </dsp:txBody>
      <dsp:txXfrm>
        <a:off x="1096581" y="2616009"/>
        <a:ext cx="1762363" cy="861599"/>
      </dsp:txXfrm>
    </dsp:sp>
    <dsp:sp modelId="{69916143-0A07-4A8C-9555-4B07715232E9}">
      <dsp:nvSpPr>
        <dsp:cNvPr id="0" name=""/>
        <dsp:cNvSpPr/>
      </dsp:nvSpPr>
      <dsp:spPr>
        <a:xfrm>
          <a:off x="245555" y="364100"/>
          <a:ext cx="3289744" cy="3289744"/>
        </a:xfrm>
        <a:prstGeom prst="pie">
          <a:avLst>
            <a:gd name="adj1" fmla="val 90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Sijoittajansuoja </a:t>
          </a:r>
        </a:p>
      </dsp:txBody>
      <dsp:txXfrm>
        <a:off x="626618" y="1061213"/>
        <a:ext cx="1174908" cy="979090"/>
      </dsp:txXfrm>
    </dsp:sp>
    <dsp:sp modelId="{F40A6217-9A09-4499-90E4-7D859344CFFC}">
      <dsp:nvSpPr>
        <dsp:cNvPr id="0" name=""/>
        <dsp:cNvSpPr/>
      </dsp:nvSpPr>
      <dsp:spPr>
        <a:xfrm>
          <a:off x="177682" y="160449"/>
          <a:ext cx="3697046" cy="369704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BA228-FC6D-411A-A0A5-2B0887BE2C94}">
      <dsp:nvSpPr>
        <dsp:cNvPr id="0" name=""/>
        <dsp:cNvSpPr/>
      </dsp:nvSpPr>
      <dsp:spPr>
        <a:xfrm>
          <a:off x="109658" y="277732"/>
          <a:ext cx="3697046" cy="369704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4B0788-57B7-4F84-8438-6EEA6D570183}">
      <dsp:nvSpPr>
        <dsp:cNvPr id="0" name=""/>
        <dsp:cNvSpPr/>
      </dsp:nvSpPr>
      <dsp:spPr>
        <a:xfrm>
          <a:off x="41633" y="160449"/>
          <a:ext cx="3697046" cy="369704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8432D-52E8-481D-B433-600F25095CA1}">
      <dsp:nvSpPr>
        <dsp:cNvPr id="0" name=""/>
        <dsp:cNvSpPr/>
      </dsp:nvSpPr>
      <dsp:spPr>
        <a:xfrm>
          <a:off x="234981" y="109537"/>
          <a:ext cx="1409890" cy="78327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/>
            <a:t>Kestävyys </a:t>
          </a:r>
        </a:p>
      </dsp:txBody>
      <dsp:txXfrm>
        <a:off x="257922" y="132478"/>
        <a:ext cx="1364008" cy="737390"/>
      </dsp:txXfrm>
    </dsp:sp>
    <dsp:sp modelId="{74E401F8-E567-49DD-9E8B-3DA8EAFA4D29}">
      <dsp:nvSpPr>
        <dsp:cNvPr id="0" name=""/>
        <dsp:cNvSpPr/>
      </dsp:nvSpPr>
      <dsp:spPr>
        <a:xfrm>
          <a:off x="2271489" y="109537"/>
          <a:ext cx="1409890" cy="78327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-2668336"/>
            <a:satOff val="-14284"/>
            <a:lumOff val="-1352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2668336"/>
              <a:satOff val="-14284"/>
              <a:lumOff val="-135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/>
            <a:t>Tehokkuus ja sijoittajansuoja</a:t>
          </a:r>
        </a:p>
      </dsp:txBody>
      <dsp:txXfrm>
        <a:off x="2294430" y="132478"/>
        <a:ext cx="1364008" cy="737390"/>
      </dsp:txXfrm>
    </dsp:sp>
    <dsp:sp modelId="{228C0ADD-3140-482C-86FA-3250A88A5EF0}">
      <dsp:nvSpPr>
        <dsp:cNvPr id="0" name=""/>
        <dsp:cNvSpPr/>
      </dsp:nvSpPr>
      <dsp:spPr>
        <a:xfrm>
          <a:off x="1664453" y="3438445"/>
          <a:ext cx="587454" cy="587454"/>
        </a:xfrm>
        <a:prstGeom prst="triangle">
          <a:avLst/>
        </a:prstGeom>
        <a:solidFill>
          <a:schemeClr val="accent2">
            <a:tint val="40000"/>
            <a:alpha val="90000"/>
            <a:hueOff val="-5336671"/>
            <a:satOff val="-28568"/>
            <a:lumOff val="-270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5336671"/>
              <a:satOff val="-28568"/>
              <a:lumOff val="-270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D8AED17-BB40-4868-87E1-9E3A864703CF}">
      <dsp:nvSpPr>
        <dsp:cNvPr id="0" name=""/>
        <dsp:cNvSpPr/>
      </dsp:nvSpPr>
      <dsp:spPr>
        <a:xfrm>
          <a:off x="195818" y="3192497"/>
          <a:ext cx="3524725" cy="238114"/>
        </a:xfrm>
        <a:prstGeom prst="rect">
          <a:avLst/>
        </a:prstGeom>
        <a:solidFill>
          <a:schemeClr val="accent2">
            <a:tint val="40000"/>
            <a:alpha val="90000"/>
            <a:hueOff val="-8005007"/>
            <a:satOff val="-42852"/>
            <a:lumOff val="-4057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8005007"/>
              <a:satOff val="-42852"/>
              <a:lumOff val="-405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CF91CD0-F58E-4587-AADC-691679C3727A}">
      <dsp:nvSpPr>
        <dsp:cNvPr id="0" name=""/>
        <dsp:cNvSpPr/>
      </dsp:nvSpPr>
      <dsp:spPr>
        <a:xfrm>
          <a:off x="2271489" y="2506351"/>
          <a:ext cx="1409890" cy="65794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0" i="0" kern="1200" baseline="0"/>
            <a:t>Implikaatiot bio- ja geosfäärissä</a:t>
          </a:r>
          <a:endParaRPr lang="fi-FI" sz="1300" kern="1200"/>
        </a:p>
      </dsp:txBody>
      <dsp:txXfrm>
        <a:off x="2303607" y="2538469"/>
        <a:ext cx="1345654" cy="593712"/>
      </dsp:txXfrm>
    </dsp:sp>
    <dsp:sp modelId="{97526EFC-8C08-4DCC-98E3-3CBEEBFB92F2}">
      <dsp:nvSpPr>
        <dsp:cNvPr id="0" name=""/>
        <dsp:cNvSpPr/>
      </dsp:nvSpPr>
      <dsp:spPr>
        <a:xfrm>
          <a:off x="2271489" y="1801405"/>
          <a:ext cx="1409890" cy="657948"/>
        </a:xfrm>
        <a:prstGeom prst="roundRect">
          <a:avLst/>
        </a:prstGeom>
        <a:gradFill rotWithShape="0">
          <a:gsLst>
            <a:gs pos="0">
              <a:schemeClr val="accent2">
                <a:hueOff val="-1758020"/>
                <a:satOff val="2909"/>
                <a:lumOff val="-415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-1758020"/>
                <a:satOff val="2909"/>
                <a:lumOff val="-415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0" i="0" kern="1200" baseline="0"/>
            <a:t>Implikaatiot taloudessa</a:t>
          </a:r>
          <a:endParaRPr lang="fi-FI" sz="1300" kern="1200"/>
        </a:p>
      </dsp:txBody>
      <dsp:txXfrm>
        <a:off x="2303607" y="1833523"/>
        <a:ext cx="1345654" cy="593712"/>
      </dsp:txXfrm>
    </dsp:sp>
    <dsp:sp modelId="{DE61F87F-1FAC-432B-A775-E06884236FC1}">
      <dsp:nvSpPr>
        <dsp:cNvPr id="0" name=""/>
        <dsp:cNvSpPr/>
      </dsp:nvSpPr>
      <dsp:spPr>
        <a:xfrm>
          <a:off x="2271489" y="1096460"/>
          <a:ext cx="1409890" cy="657948"/>
        </a:xfrm>
        <a:prstGeom prst="roundRect">
          <a:avLst/>
        </a:prstGeom>
        <a:gradFill rotWithShape="0">
          <a:gsLst>
            <a:gs pos="0">
              <a:schemeClr val="accent2">
                <a:hueOff val="-3516040"/>
                <a:satOff val="5818"/>
                <a:lumOff val="-8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-3516040"/>
                <a:satOff val="5818"/>
                <a:lumOff val="-8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0" i="0" kern="1200" baseline="0"/>
            <a:t>Implikaatiot yhteiskunnassa</a:t>
          </a:r>
          <a:endParaRPr lang="fi-FI" sz="1300" kern="1200"/>
        </a:p>
      </dsp:txBody>
      <dsp:txXfrm>
        <a:off x="2303607" y="1128578"/>
        <a:ext cx="1345654" cy="593712"/>
      </dsp:txXfrm>
    </dsp:sp>
    <dsp:sp modelId="{BE0C4F1D-935F-4184-8249-D048A001E43E}">
      <dsp:nvSpPr>
        <dsp:cNvPr id="0" name=""/>
        <dsp:cNvSpPr/>
      </dsp:nvSpPr>
      <dsp:spPr>
        <a:xfrm>
          <a:off x="234981" y="2506351"/>
          <a:ext cx="1409890" cy="657948"/>
        </a:xfrm>
        <a:prstGeom prst="roundRect">
          <a:avLst/>
        </a:prstGeom>
        <a:gradFill rotWithShape="0">
          <a:gsLst>
            <a:gs pos="0">
              <a:schemeClr val="accent2">
                <a:hueOff val="-5274060"/>
                <a:satOff val="8727"/>
                <a:lumOff val="-1247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-5274060"/>
                <a:satOff val="8727"/>
                <a:lumOff val="-1247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Implikaatiot bio- ja geosfäärissä</a:t>
          </a:r>
        </a:p>
      </dsp:txBody>
      <dsp:txXfrm>
        <a:off x="267099" y="2538469"/>
        <a:ext cx="1345654" cy="593712"/>
      </dsp:txXfrm>
    </dsp:sp>
    <dsp:sp modelId="{B2346E7A-D37A-471A-8B37-84BF071032BB}">
      <dsp:nvSpPr>
        <dsp:cNvPr id="0" name=""/>
        <dsp:cNvSpPr/>
      </dsp:nvSpPr>
      <dsp:spPr>
        <a:xfrm>
          <a:off x="234981" y="1801405"/>
          <a:ext cx="1409890" cy="657948"/>
        </a:xfrm>
        <a:prstGeom prst="roundRect">
          <a:avLst/>
        </a:prstGeom>
        <a:gradFill rotWithShape="0">
          <a:gsLst>
            <a:gs pos="0">
              <a:schemeClr val="accent2">
                <a:hueOff val="-7032080"/>
                <a:satOff val="11636"/>
                <a:lumOff val="-1662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-7032080"/>
                <a:satOff val="11636"/>
                <a:lumOff val="-1662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Implikaatiot taloudessa</a:t>
          </a:r>
        </a:p>
      </dsp:txBody>
      <dsp:txXfrm>
        <a:off x="267099" y="1833523"/>
        <a:ext cx="1345654" cy="593712"/>
      </dsp:txXfrm>
    </dsp:sp>
    <dsp:sp modelId="{652D882E-F209-4F73-9A07-B3F23AFF9DEF}">
      <dsp:nvSpPr>
        <dsp:cNvPr id="0" name=""/>
        <dsp:cNvSpPr/>
      </dsp:nvSpPr>
      <dsp:spPr>
        <a:xfrm>
          <a:off x="234981" y="1096460"/>
          <a:ext cx="1409890" cy="657948"/>
        </a:xfrm>
        <a:prstGeom prst="roundRect">
          <a:avLst/>
        </a:prstGeom>
        <a:gradFill rotWithShape="0">
          <a:gsLst>
            <a:gs pos="0">
              <a:schemeClr val="accent2">
                <a:hueOff val="-8790100"/>
                <a:satOff val="14545"/>
                <a:lumOff val="-2078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-8790100"/>
                <a:satOff val="14545"/>
                <a:lumOff val="-2078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Implikaatiot yhteiskunnassa</a:t>
          </a:r>
        </a:p>
      </dsp:txBody>
      <dsp:txXfrm>
        <a:off x="267099" y="1128578"/>
        <a:ext cx="1345654" cy="59371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71096-59C6-4AE1-82DE-3EBF48910967}">
      <dsp:nvSpPr>
        <dsp:cNvPr id="0" name=""/>
        <dsp:cNvSpPr/>
      </dsp:nvSpPr>
      <dsp:spPr>
        <a:xfrm>
          <a:off x="0" y="0"/>
          <a:ext cx="3831557" cy="383155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5B5407-BD6C-4799-9D43-552176F552C5}">
      <dsp:nvSpPr>
        <dsp:cNvPr id="0" name=""/>
        <dsp:cNvSpPr/>
      </dsp:nvSpPr>
      <dsp:spPr>
        <a:xfrm>
          <a:off x="1915778" y="0"/>
          <a:ext cx="6169820" cy="38315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Esim. liikkeeseenlaskijan tai listautuvan yhtiön esitevelvollisuus ja jatkuva tiedonantovelvollisuus </a:t>
          </a:r>
          <a:endParaRPr lang="fi-FI" sz="1300" kern="1200"/>
        </a:p>
      </dsp:txBody>
      <dsp:txXfrm>
        <a:off x="1915778" y="0"/>
        <a:ext cx="3084910" cy="814205"/>
      </dsp:txXfrm>
    </dsp:sp>
    <dsp:sp modelId="{7D185A77-C0B0-4ED9-849F-7B5740D4EAFD}">
      <dsp:nvSpPr>
        <dsp:cNvPr id="0" name=""/>
        <dsp:cNvSpPr/>
      </dsp:nvSpPr>
      <dsp:spPr>
        <a:xfrm>
          <a:off x="502891" y="814205"/>
          <a:ext cx="2825773" cy="28257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AC917E-FEA8-415C-8C79-8E2D3E656B4D}">
      <dsp:nvSpPr>
        <dsp:cNvPr id="0" name=""/>
        <dsp:cNvSpPr/>
      </dsp:nvSpPr>
      <dsp:spPr>
        <a:xfrm>
          <a:off x="1915778" y="814205"/>
          <a:ext cx="6169820" cy="28257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Pyritään turvaamaan sijoittajien informoitu ja tehokas päätöksenteko – ja samalla </a:t>
          </a:r>
          <a:r>
            <a:rPr lang="fi-FI" sz="1300" b="1" i="0" kern="1200" baseline="0"/>
            <a:t>markkinoiden (hintamekanismin) tehokas toiminta </a:t>
          </a:r>
          <a:endParaRPr lang="fi-FI" sz="1300" kern="1200"/>
        </a:p>
      </dsp:txBody>
      <dsp:txXfrm>
        <a:off x="1915778" y="814205"/>
        <a:ext cx="3084910" cy="814205"/>
      </dsp:txXfrm>
    </dsp:sp>
    <dsp:sp modelId="{03BEA317-8B34-436C-B5F2-E912736A3442}">
      <dsp:nvSpPr>
        <dsp:cNvPr id="0" name=""/>
        <dsp:cNvSpPr/>
      </dsp:nvSpPr>
      <dsp:spPr>
        <a:xfrm>
          <a:off x="1005783" y="1628411"/>
          <a:ext cx="1819989" cy="181998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D3553-4B81-434C-98D5-007A2DF29ABE}">
      <dsp:nvSpPr>
        <dsp:cNvPr id="0" name=""/>
        <dsp:cNvSpPr/>
      </dsp:nvSpPr>
      <dsp:spPr>
        <a:xfrm>
          <a:off x="1915778" y="1628411"/>
          <a:ext cx="6169820" cy="18199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Tehokkuussääntelyn ja sijoittajansuojan välisenä linkkinä on myös luottamus </a:t>
          </a:r>
          <a:endParaRPr lang="fi-FI" sz="1300" kern="1200"/>
        </a:p>
      </dsp:txBody>
      <dsp:txXfrm>
        <a:off x="1915778" y="1628411"/>
        <a:ext cx="3084910" cy="814205"/>
      </dsp:txXfrm>
    </dsp:sp>
    <dsp:sp modelId="{BC9F4885-65A7-4016-B268-C82E29530446}">
      <dsp:nvSpPr>
        <dsp:cNvPr id="0" name=""/>
        <dsp:cNvSpPr/>
      </dsp:nvSpPr>
      <dsp:spPr>
        <a:xfrm>
          <a:off x="1508675" y="2442617"/>
          <a:ext cx="814205" cy="81420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247D26-5968-4FCD-AC94-C5E2406599FA}">
      <dsp:nvSpPr>
        <dsp:cNvPr id="0" name=""/>
        <dsp:cNvSpPr/>
      </dsp:nvSpPr>
      <dsp:spPr>
        <a:xfrm>
          <a:off x="1915778" y="2442617"/>
          <a:ext cx="6169820" cy="8142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Vrt. tiedonantovelvollisuudet sopimusoikeudessa </a:t>
          </a:r>
          <a:endParaRPr lang="fi-FI" sz="1300" kern="1200"/>
        </a:p>
      </dsp:txBody>
      <dsp:txXfrm>
        <a:off x="1915778" y="2442617"/>
        <a:ext cx="3084910" cy="814205"/>
      </dsp:txXfrm>
    </dsp:sp>
    <dsp:sp modelId="{62338F7D-A07F-4541-B6DE-F13CB7E02DB0}">
      <dsp:nvSpPr>
        <dsp:cNvPr id="0" name=""/>
        <dsp:cNvSpPr/>
      </dsp:nvSpPr>
      <dsp:spPr>
        <a:xfrm>
          <a:off x="5000688" y="0"/>
          <a:ext cx="3084910" cy="814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/>
            <a:t>Kaikki arvopaperin arvoon vaikuttavat seikat </a:t>
          </a:r>
        </a:p>
      </dsp:txBody>
      <dsp:txXfrm>
        <a:off x="5000688" y="0"/>
        <a:ext cx="3084910" cy="814205"/>
      </dsp:txXfrm>
    </dsp:sp>
    <dsp:sp modelId="{B230A9EC-7B14-4B94-8873-D737CC44DE05}">
      <dsp:nvSpPr>
        <dsp:cNvPr id="0" name=""/>
        <dsp:cNvSpPr/>
      </dsp:nvSpPr>
      <dsp:spPr>
        <a:xfrm>
          <a:off x="5000688" y="1628411"/>
          <a:ext cx="3084910" cy="814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/>
            <a:t>Toimijoiden luottamus markkinoihin on tehokkaiden markkinoiden edellytys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/>
            <a:t>Vrt. epäluottamuksen dominoefekti finanssikriisin yhteydessä </a:t>
          </a:r>
        </a:p>
      </dsp:txBody>
      <dsp:txXfrm>
        <a:off x="5000688" y="1628411"/>
        <a:ext cx="3084910" cy="81420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2A779-7EBE-4D44-AC98-EF5EB48B18FC}">
      <dsp:nvSpPr>
        <dsp:cNvPr id="0" name=""/>
        <dsp:cNvSpPr/>
      </dsp:nvSpPr>
      <dsp:spPr>
        <a:xfrm>
          <a:off x="2893332" y="47894"/>
          <a:ext cx="2298934" cy="229893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Kollektiivinen </a:t>
          </a:r>
          <a:endParaRPr lang="fi-FI" sz="1300" kern="1200"/>
        </a:p>
      </dsp:txBody>
      <dsp:txXfrm>
        <a:off x="3199856" y="450207"/>
        <a:ext cx="1685885" cy="1034520"/>
      </dsp:txXfrm>
    </dsp:sp>
    <dsp:sp modelId="{D6377328-8345-4212-98C5-447DC543C0DC}">
      <dsp:nvSpPr>
        <dsp:cNvPr id="0" name=""/>
        <dsp:cNvSpPr/>
      </dsp:nvSpPr>
      <dsp:spPr>
        <a:xfrm>
          <a:off x="3722864" y="1484728"/>
          <a:ext cx="2298934" cy="229893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Automatisoitu </a:t>
          </a:r>
          <a:endParaRPr lang="fi-FI" sz="13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000" kern="1200"/>
            <a:t>Sähköinen järjestelmä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000" kern="1200"/>
            <a:t>Kaupankäynti ja sen kohteet ovat elektronisia arvo-osuuksia arvo-osuustileillä </a:t>
          </a:r>
        </a:p>
      </dsp:txBody>
      <dsp:txXfrm>
        <a:off x="4425955" y="2078619"/>
        <a:ext cx="1379360" cy="1264413"/>
      </dsp:txXfrm>
    </dsp:sp>
    <dsp:sp modelId="{626075FA-BA7F-4D14-A7F4-B783C0A51A01}">
      <dsp:nvSpPr>
        <dsp:cNvPr id="0" name=""/>
        <dsp:cNvSpPr/>
      </dsp:nvSpPr>
      <dsp:spPr>
        <a:xfrm>
          <a:off x="2063800" y="1484728"/>
          <a:ext cx="2298934" cy="229893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Anonyymi </a:t>
          </a:r>
          <a:endParaRPr lang="fi-FI" sz="1300" kern="1200"/>
        </a:p>
      </dsp:txBody>
      <dsp:txXfrm>
        <a:off x="2280283" y="2078619"/>
        <a:ext cx="1379360" cy="126441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BF8E23-C069-48C0-84ED-71244BEE71DB}">
      <dsp:nvSpPr>
        <dsp:cNvPr id="0" name=""/>
        <dsp:cNvSpPr/>
      </dsp:nvSpPr>
      <dsp:spPr>
        <a:xfrm>
          <a:off x="39" y="544853"/>
          <a:ext cx="3778280" cy="5184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Suoramyynti</a:t>
          </a:r>
          <a:endParaRPr lang="fi-FI" sz="1800" kern="1200"/>
        </a:p>
      </dsp:txBody>
      <dsp:txXfrm>
        <a:off x="39" y="544853"/>
        <a:ext cx="3778280" cy="518400"/>
      </dsp:txXfrm>
    </dsp:sp>
    <dsp:sp modelId="{0BF24310-7E47-443E-92C9-037D0244E1B6}">
      <dsp:nvSpPr>
        <dsp:cNvPr id="0" name=""/>
        <dsp:cNvSpPr/>
      </dsp:nvSpPr>
      <dsp:spPr>
        <a:xfrm>
          <a:off x="39" y="1063253"/>
          <a:ext cx="3778280" cy="222345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/>
            <a:t>Sopimusoikeusperusteiset myyjän tiedonantovelvollisuudet ja ostajan selonottovelvollisuudet kohdistuvat vastapuoleen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/>
            <a:t>Velvoitteen rikkominen (sopimusrikkomus) on vahingon välttämätön ja riittävä edellytys </a:t>
          </a:r>
        </a:p>
      </dsp:txBody>
      <dsp:txXfrm>
        <a:off x="39" y="1063253"/>
        <a:ext cx="3778280" cy="2223450"/>
      </dsp:txXfrm>
    </dsp:sp>
    <dsp:sp modelId="{CB4586E2-1C2F-4BB9-AF97-DA669BE081B8}">
      <dsp:nvSpPr>
        <dsp:cNvPr id="0" name=""/>
        <dsp:cNvSpPr/>
      </dsp:nvSpPr>
      <dsp:spPr>
        <a:xfrm>
          <a:off x="4307279" y="544853"/>
          <a:ext cx="3778280" cy="518400"/>
        </a:xfrm>
        <a:prstGeom prst="rect">
          <a:avLst/>
        </a:prstGeom>
        <a:gradFill rotWithShape="0">
          <a:gsLst>
            <a:gs pos="0">
              <a:schemeClr val="accent5">
                <a:hueOff val="-13362026"/>
                <a:satOff val="49558"/>
                <a:lumOff val="-5686"/>
                <a:alphaOff val="0"/>
                <a:tint val="50000"/>
                <a:satMod val="300000"/>
              </a:schemeClr>
            </a:gs>
            <a:gs pos="35000">
              <a:schemeClr val="accent5">
                <a:hueOff val="-13362026"/>
                <a:satOff val="49558"/>
                <a:lumOff val="-5686"/>
                <a:alphaOff val="0"/>
                <a:tint val="37000"/>
                <a:satMod val="300000"/>
              </a:schemeClr>
            </a:gs>
            <a:gs pos="100000">
              <a:schemeClr val="accent5">
                <a:hueOff val="-13362026"/>
                <a:satOff val="49558"/>
                <a:lumOff val="-5686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-13362026"/>
              <a:satOff val="49558"/>
              <a:lumOff val="-5686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Kaupankäynti markkinoilla </a:t>
          </a:r>
          <a:endParaRPr lang="fi-FI" sz="1800" kern="1200"/>
        </a:p>
      </dsp:txBody>
      <dsp:txXfrm>
        <a:off x="4307279" y="544853"/>
        <a:ext cx="3778280" cy="518400"/>
      </dsp:txXfrm>
    </dsp:sp>
    <dsp:sp modelId="{4364049A-A623-4644-833A-197AB9AFE045}">
      <dsp:nvSpPr>
        <dsp:cNvPr id="0" name=""/>
        <dsp:cNvSpPr/>
      </dsp:nvSpPr>
      <dsp:spPr>
        <a:xfrm>
          <a:off x="4307279" y="1063253"/>
          <a:ext cx="3778280" cy="2223450"/>
        </a:xfrm>
        <a:prstGeom prst="rect">
          <a:avLst/>
        </a:prstGeom>
        <a:solidFill>
          <a:schemeClr val="accent5">
            <a:tint val="40000"/>
            <a:alpha val="90000"/>
            <a:hueOff val="-13861780"/>
            <a:satOff val="61047"/>
            <a:lumOff val="292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3861780"/>
              <a:satOff val="61047"/>
              <a:lumOff val="292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/>
            <a:t>Arvopaperimarkkinaoikeudelliset, markkinoille yleensä kohdistuvat tiedonantovelvollisuudet ,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/>
            <a:t>jotka eivät kohdistu mihinkään konkreettiseen transaktioon eivätkä vastapuoleen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/>
            <a:t>Vastapuolta voi olla mahdoton edes määrittää </a:t>
          </a:r>
        </a:p>
      </dsp:txBody>
      <dsp:txXfrm>
        <a:off x="4307279" y="1063253"/>
        <a:ext cx="3778280" cy="222345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183E0C-9867-4847-B884-86C66E51FBD2}">
      <dsp:nvSpPr>
        <dsp:cNvPr id="0" name=""/>
        <dsp:cNvSpPr/>
      </dsp:nvSpPr>
      <dsp:spPr>
        <a:xfrm rot="16200000">
          <a:off x="-1149462" y="1153805"/>
          <a:ext cx="3831557" cy="1523945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5726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Sijoittajien kyky arvoida informaatiota vaihtelee ja on rajoittunut </a:t>
          </a:r>
          <a:endParaRPr lang="fi-FI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Esim. markkinapsykologian vaikutus </a:t>
          </a:r>
        </a:p>
      </dsp:txBody>
      <dsp:txXfrm rot="5400000">
        <a:off x="4344" y="766310"/>
        <a:ext cx="1523945" cy="2298935"/>
      </dsp:txXfrm>
    </dsp:sp>
    <dsp:sp modelId="{E06F5DD3-550E-4ED6-8823-D7AC45C2F35A}">
      <dsp:nvSpPr>
        <dsp:cNvPr id="0" name=""/>
        <dsp:cNvSpPr/>
      </dsp:nvSpPr>
      <dsp:spPr>
        <a:xfrm rot="16200000">
          <a:off x="488779" y="1153805"/>
          <a:ext cx="3831557" cy="1523945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5726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Markkinavoimat huolehtivat riittävän informaation tuottamisesta markkinoille hintamekanismin kautta (mitä riskipakoiset sijoittajat ovat valmiita maksamaan) </a:t>
          </a:r>
          <a:endParaRPr lang="fi-FI" sz="1200" kern="1200"/>
        </a:p>
      </dsp:txBody>
      <dsp:txXfrm rot="5400000">
        <a:off x="1642585" y="766310"/>
        <a:ext cx="1523945" cy="2298935"/>
      </dsp:txXfrm>
    </dsp:sp>
    <dsp:sp modelId="{73F5C1B2-1DCB-4594-A993-7F2A29FD7E3B}">
      <dsp:nvSpPr>
        <dsp:cNvPr id="0" name=""/>
        <dsp:cNvSpPr/>
      </dsp:nvSpPr>
      <dsp:spPr>
        <a:xfrm rot="16200000">
          <a:off x="2127021" y="1153805"/>
          <a:ext cx="3831557" cy="1523945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5726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Tehokkailla markkinoilla hinnat heijastavat kaikkea informaatiota </a:t>
          </a:r>
          <a:endParaRPr lang="fi-FI" sz="1200" kern="1200"/>
        </a:p>
      </dsp:txBody>
      <dsp:txXfrm rot="5400000">
        <a:off x="3280827" y="766310"/>
        <a:ext cx="1523945" cy="2298935"/>
      </dsp:txXfrm>
    </dsp:sp>
    <dsp:sp modelId="{E358767B-6F13-4A9A-8216-A65D926805FB}">
      <dsp:nvSpPr>
        <dsp:cNvPr id="0" name=""/>
        <dsp:cNvSpPr/>
      </dsp:nvSpPr>
      <dsp:spPr>
        <a:xfrm rot="16200000">
          <a:off x="3765262" y="1153805"/>
          <a:ext cx="3831557" cy="1523945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5726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ECMH, Market Model of Investment Behavior </a:t>
          </a:r>
          <a:endParaRPr lang="fi-FI" sz="1200" kern="1200"/>
        </a:p>
      </dsp:txBody>
      <dsp:txXfrm rot="5400000">
        <a:off x="4919068" y="766310"/>
        <a:ext cx="1523945" cy="2298935"/>
      </dsp:txXfrm>
    </dsp:sp>
    <dsp:sp modelId="{30E6D19F-8980-443F-AAEA-C7E9641F7F13}">
      <dsp:nvSpPr>
        <dsp:cNvPr id="0" name=""/>
        <dsp:cNvSpPr/>
      </dsp:nvSpPr>
      <dsp:spPr>
        <a:xfrm rot="16200000">
          <a:off x="5403504" y="1153805"/>
          <a:ext cx="3831557" cy="1523945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5726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Informatiivinen tehokkuus: sääntely / deregulaatio? </a:t>
          </a:r>
          <a:endParaRPr lang="fi-FI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Insentiivit informaation tuottamiseen ja hankkimiseen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Informaation ymmärtäminen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Käyttäytymistaloustiede: informaatiotulva, erilaiset informaatioharhat </a:t>
          </a:r>
        </a:p>
      </dsp:txBody>
      <dsp:txXfrm rot="5400000">
        <a:off x="6557310" y="766310"/>
        <a:ext cx="1523945" cy="229893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B8EF40-1BFA-47BE-A39A-FF72BF04A1C9}">
      <dsp:nvSpPr>
        <dsp:cNvPr id="0" name=""/>
        <dsp:cNvSpPr/>
      </dsp:nvSpPr>
      <dsp:spPr>
        <a:xfrm>
          <a:off x="0" y="0"/>
          <a:ext cx="3831557" cy="383155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988B7C8-F700-44B8-93C5-C39F79A2956E}">
      <dsp:nvSpPr>
        <dsp:cNvPr id="0" name=""/>
        <dsp:cNvSpPr/>
      </dsp:nvSpPr>
      <dsp:spPr>
        <a:xfrm>
          <a:off x="1915778" y="0"/>
          <a:ext cx="6169820" cy="38315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Omistusoikeuksien näkökulmasta valvonnan tarkoituksena on selvittää, kuinka hyvin tieto ohjataan suurimman hyödyn omaavaan käyttöön.</a:t>
          </a:r>
          <a:endParaRPr lang="fi-FI" sz="1300" kern="1200"/>
        </a:p>
      </dsp:txBody>
      <dsp:txXfrm>
        <a:off x="1915778" y="0"/>
        <a:ext cx="6169820" cy="613049"/>
      </dsp:txXfrm>
    </dsp:sp>
    <dsp:sp modelId="{9D2CBE15-4911-4588-8870-BB11EEFFAABE}">
      <dsp:nvSpPr>
        <dsp:cNvPr id="0" name=""/>
        <dsp:cNvSpPr/>
      </dsp:nvSpPr>
      <dsp:spPr>
        <a:xfrm>
          <a:off x="402313" y="613049"/>
          <a:ext cx="3026930" cy="302693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FF297E2-8CD2-4036-9F01-EBE9631647DD}">
      <dsp:nvSpPr>
        <dsp:cNvPr id="0" name=""/>
        <dsp:cNvSpPr/>
      </dsp:nvSpPr>
      <dsp:spPr>
        <a:xfrm>
          <a:off x="1915778" y="613049"/>
          <a:ext cx="6169820" cy="30269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Jokainen väärä, harhaanjohtava tieto, joka saavuttaa markkinat, tuottaa kustannuksia. Oikea tieto puolestaan ​​lisää allokointitehokkuutta</a:t>
          </a:r>
          <a:endParaRPr lang="fi-FI" sz="1300" kern="1200"/>
        </a:p>
      </dsp:txBody>
      <dsp:txXfrm>
        <a:off x="1915778" y="613049"/>
        <a:ext cx="6169820" cy="613049"/>
      </dsp:txXfrm>
    </dsp:sp>
    <dsp:sp modelId="{D1C140E5-4079-4C77-B438-A79661A84D27}">
      <dsp:nvSpPr>
        <dsp:cNvPr id="0" name=""/>
        <dsp:cNvSpPr/>
      </dsp:nvSpPr>
      <dsp:spPr>
        <a:xfrm>
          <a:off x="804626" y="1226098"/>
          <a:ext cx="2222303" cy="222230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0140B48-B17B-48C0-AEC0-BE117DA75A5B}">
      <dsp:nvSpPr>
        <dsp:cNvPr id="0" name=""/>
        <dsp:cNvSpPr/>
      </dsp:nvSpPr>
      <dsp:spPr>
        <a:xfrm>
          <a:off x="1915778" y="1226098"/>
          <a:ext cx="6169820" cy="22223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Tietosuojan periaate: oikeus omistaa tietoja ja oikeus suojata niitä</a:t>
          </a:r>
          <a:endParaRPr lang="fi-FI" sz="1300" kern="1200"/>
        </a:p>
      </dsp:txBody>
      <dsp:txXfrm>
        <a:off x="1915778" y="1226098"/>
        <a:ext cx="6169820" cy="613049"/>
      </dsp:txXfrm>
    </dsp:sp>
    <dsp:sp modelId="{498131C9-8DD1-4FE2-8B85-9B162A46EB55}">
      <dsp:nvSpPr>
        <dsp:cNvPr id="0" name=""/>
        <dsp:cNvSpPr/>
      </dsp:nvSpPr>
      <dsp:spPr>
        <a:xfrm>
          <a:off x="1206940" y="1839147"/>
          <a:ext cx="1417676" cy="141767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13E4E7C-1838-457D-BB3A-C4B0C4DBB7B5}">
      <dsp:nvSpPr>
        <dsp:cNvPr id="0" name=""/>
        <dsp:cNvSpPr/>
      </dsp:nvSpPr>
      <dsp:spPr>
        <a:xfrm>
          <a:off x="1915778" y="1839147"/>
          <a:ext cx="6169820" cy="14176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Yrityksen sisäisten tietojen luottamuksellisuus on suojattu lailla.</a:t>
          </a:r>
          <a:endParaRPr lang="fi-FI" sz="1300" kern="1200"/>
        </a:p>
      </dsp:txBody>
      <dsp:txXfrm>
        <a:off x="1915778" y="1839147"/>
        <a:ext cx="6169820" cy="613049"/>
      </dsp:txXfrm>
    </dsp:sp>
    <dsp:sp modelId="{163ECEAF-173F-4AA2-9923-CF84A695001A}">
      <dsp:nvSpPr>
        <dsp:cNvPr id="0" name=""/>
        <dsp:cNvSpPr/>
      </dsp:nvSpPr>
      <dsp:spPr>
        <a:xfrm>
          <a:off x="1609253" y="2452196"/>
          <a:ext cx="613049" cy="61304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26A3C7E-96C4-4238-BD28-620047A0CACF}">
      <dsp:nvSpPr>
        <dsp:cNvPr id="0" name=""/>
        <dsp:cNvSpPr/>
      </dsp:nvSpPr>
      <dsp:spPr>
        <a:xfrm>
          <a:off x="1915778" y="2452196"/>
          <a:ext cx="6169820" cy="613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Yhtiön julkaisemilla ja siten julkisessa omistuksessa olevilla tiedoilla on todenmukaisuusvaatimus (SMA), joka suojaa kaikkia osapuolia, ei vain sijoittajia, vaan suurta yleisöä.</a:t>
          </a:r>
          <a:endParaRPr lang="fi-FI" sz="1300" kern="1200"/>
        </a:p>
      </dsp:txBody>
      <dsp:txXfrm>
        <a:off x="1915778" y="2452196"/>
        <a:ext cx="6169820" cy="61304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D64F8-2303-4640-84B6-8C583EFE7F19}">
      <dsp:nvSpPr>
        <dsp:cNvPr id="0" name=""/>
        <dsp:cNvSpPr/>
      </dsp:nvSpPr>
      <dsp:spPr>
        <a:xfrm>
          <a:off x="3849" y="1724"/>
          <a:ext cx="310596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1" kern="1200"/>
            <a:t>Sijoittajansuojan peruskysymys:</a:t>
          </a:r>
          <a:endParaRPr lang="fi-FI" sz="2600" kern="1200"/>
        </a:p>
      </dsp:txBody>
      <dsp:txXfrm>
        <a:off x="56782" y="54657"/>
        <a:ext cx="3000101" cy="1701401"/>
      </dsp:txXfrm>
    </dsp:sp>
    <dsp:sp modelId="{E2ED2380-086F-4119-BF20-51908FDDC694}">
      <dsp:nvSpPr>
        <dsp:cNvPr id="0" name=""/>
        <dsp:cNvSpPr/>
      </dsp:nvSpPr>
      <dsp:spPr>
        <a:xfrm>
          <a:off x="3849" y="2022565"/>
          <a:ext cx="149038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Kärsiikö joku vahinkoa</a:t>
          </a:r>
          <a:r>
            <a:rPr lang="fi-FI" sz="900" kern="1200" dirty="0"/>
            <a:t>? </a:t>
          </a:r>
        </a:p>
      </dsp:txBody>
      <dsp:txXfrm>
        <a:off x="47501" y="2066217"/>
        <a:ext cx="1403083" cy="1719963"/>
      </dsp:txXfrm>
    </dsp:sp>
    <dsp:sp modelId="{32034F61-5EC8-40A0-927A-9D37DA2FF07F}">
      <dsp:nvSpPr>
        <dsp:cNvPr id="0" name=""/>
        <dsp:cNvSpPr/>
      </dsp:nvSpPr>
      <dsp:spPr>
        <a:xfrm>
          <a:off x="1619429" y="2022565"/>
          <a:ext cx="149038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Kysymys myös eettisyydestä ja </a:t>
          </a:r>
          <a:r>
            <a:rPr lang="fi-FI" sz="1600" kern="1200" dirty="0" err="1"/>
            <a:t>fair</a:t>
          </a:r>
          <a:r>
            <a:rPr lang="fi-FI" sz="1600" kern="1200" dirty="0"/>
            <a:t> play –</a:t>
          </a:r>
          <a:r>
            <a:rPr lang="fi-FI" sz="1600" kern="1200" dirty="0" err="1"/>
            <a:t>vaatimuk-sesta</a:t>
          </a:r>
          <a:r>
            <a:rPr lang="fi-FI" sz="1600" kern="1200" dirty="0"/>
            <a:t> </a:t>
          </a:r>
        </a:p>
      </dsp:txBody>
      <dsp:txXfrm>
        <a:off x="1663081" y="2066217"/>
        <a:ext cx="1403083" cy="1719963"/>
      </dsp:txXfrm>
    </dsp:sp>
    <dsp:sp modelId="{8AA692DE-D662-4178-A49B-B264976723B9}">
      <dsp:nvSpPr>
        <dsp:cNvPr id="0" name=""/>
        <dsp:cNvSpPr/>
      </dsp:nvSpPr>
      <dsp:spPr>
        <a:xfrm>
          <a:off x="3360202" y="1724"/>
          <a:ext cx="472154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1" kern="1200"/>
            <a:t>Markkinatehokkuuden peruskysymys: </a:t>
          </a:r>
          <a:endParaRPr lang="fi-FI" sz="2600" kern="1200"/>
        </a:p>
      </dsp:txBody>
      <dsp:txXfrm>
        <a:off x="3413135" y="54657"/>
        <a:ext cx="4615681" cy="1701401"/>
      </dsp:txXfrm>
    </dsp:sp>
    <dsp:sp modelId="{D8BF84B8-BB70-4894-9A6C-A622FC69E5F5}">
      <dsp:nvSpPr>
        <dsp:cNvPr id="0" name=""/>
        <dsp:cNvSpPr/>
      </dsp:nvSpPr>
      <dsp:spPr>
        <a:xfrm>
          <a:off x="3360202" y="2022565"/>
          <a:ext cx="149038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Regulaatio vai </a:t>
          </a:r>
          <a:r>
            <a:rPr lang="fi-FI" sz="1600" kern="1200" dirty="0" err="1"/>
            <a:t>deregulaatio</a:t>
          </a:r>
          <a:r>
            <a:rPr lang="fi-FI" sz="900" b="1" kern="1200" dirty="0"/>
            <a:t>? </a:t>
          </a:r>
          <a:endParaRPr lang="fi-FI" sz="900" kern="1200" dirty="0"/>
        </a:p>
      </dsp:txBody>
      <dsp:txXfrm>
        <a:off x="3403854" y="2066217"/>
        <a:ext cx="1403083" cy="1719963"/>
      </dsp:txXfrm>
    </dsp:sp>
    <dsp:sp modelId="{0316B1FF-F2B2-4827-90CD-864A35D7967A}">
      <dsp:nvSpPr>
        <dsp:cNvPr id="0" name=""/>
        <dsp:cNvSpPr/>
      </dsp:nvSpPr>
      <dsp:spPr>
        <a:xfrm>
          <a:off x="4975782" y="2022565"/>
          <a:ext cx="149038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Mikä on </a:t>
          </a:r>
          <a:r>
            <a:rPr lang="fi-FI" sz="1600" kern="1200" dirty="0" err="1"/>
            <a:t>informatiivi-sesti</a:t>
          </a:r>
          <a:r>
            <a:rPr lang="fi-FI" sz="1600" kern="1200" dirty="0"/>
            <a:t> (tiedon tuottaminen ja hankinta sekä saatavuus) tehokkainta</a:t>
          </a:r>
        </a:p>
      </dsp:txBody>
      <dsp:txXfrm>
        <a:off x="5019434" y="2066217"/>
        <a:ext cx="1403083" cy="1719963"/>
      </dsp:txXfrm>
    </dsp:sp>
    <dsp:sp modelId="{9FD25541-45A8-4E7E-8064-82B3DFFF40C8}">
      <dsp:nvSpPr>
        <dsp:cNvPr id="0" name=""/>
        <dsp:cNvSpPr/>
      </dsp:nvSpPr>
      <dsp:spPr>
        <a:xfrm>
          <a:off x="6591362" y="2022565"/>
          <a:ext cx="149038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Sisäpiiritoiminta johdon palkitsemis-järjestelmänä?</a:t>
          </a:r>
          <a:r>
            <a:rPr lang="fi-FI" sz="900" kern="1200" dirty="0"/>
            <a:t> </a:t>
          </a:r>
        </a:p>
      </dsp:txBody>
      <dsp:txXfrm>
        <a:off x="6635014" y="2066217"/>
        <a:ext cx="1403083" cy="171996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2D63E-A29B-4314-B8C5-F0D80D97655F}">
      <dsp:nvSpPr>
        <dsp:cNvPr id="0" name=""/>
        <dsp:cNvSpPr/>
      </dsp:nvSpPr>
      <dsp:spPr>
        <a:xfrm>
          <a:off x="0" y="107262"/>
          <a:ext cx="8207374" cy="57037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Vahinkomekanismi: tiedon salaaminen – kaupankäynti – nämä yhdessä? </a:t>
          </a:r>
          <a:endParaRPr lang="fi-FI" sz="1500" kern="1200"/>
        </a:p>
      </dsp:txBody>
      <dsp:txXfrm>
        <a:off x="27843" y="135105"/>
        <a:ext cx="8151688" cy="514689"/>
      </dsp:txXfrm>
    </dsp:sp>
    <dsp:sp modelId="{C279B66B-A7D6-4289-AFB3-C0BDF9753C4A}">
      <dsp:nvSpPr>
        <dsp:cNvPr id="0" name=""/>
        <dsp:cNvSpPr/>
      </dsp:nvSpPr>
      <dsp:spPr>
        <a:xfrm>
          <a:off x="0" y="720837"/>
          <a:ext cx="8207374" cy="570375"/>
        </a:xfrm>
        <a:prstGeom prst="roundRect">
          <a:avLst/>
        </a:prstGeom>
        <a:gradFill rotWithShape="0">
          <a:gsLst>
            <a:gs pos="0">
              <a:schemeClr val="accent3">
                <a:hueOff val="-2197525"/>
                <a:satOff val="3636"/>
                <a:lumOff val="-5196"/>
                <a:alphaOff val="0"/>
                <a:tint val="50000"/>
                <a:satMod val="300000"/>
              </a:schemeClr>
            </a:gs>
            <a:gs pos="35000">
              <a:schemeClr val="accent3">
                <a:hueOff val="-2197525"/>
                <a:satOff val="3636"/>
                <a:lumOff val="-5196"/>
                <a:alphaOff val="0"/>
                <a:tint val="37000"/>
                <a:satMod val="300000"/>
              </a:schemeClr>
            </a:gs>
            <a:gs pos="100000">
              <a:schemeClr val="accent3">
                <a:hueOff val="-2197525"/>
                <a:satOff val="3636"/>
                <a:lumOff val="-519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Vrt. Disclose or abstain –sääntö </a:t>
          </a:r>
          <a:endParaRPr lang="fi-FI" sz="1500" kern="1200"/>
        </a:p>
      </dsp:txBody>
      <dsp:txXfrm>
        <a:off x="27843" y="748680"/>
        <a:ext cx="8151688" cy="514689"/>
      </dsp:txXfrm>
    </dsp:sp>
    <dsp:sp modelId="{C73B1CA6-4994-4247-9C52-078503B97597}">
      <dsp:nvSpPr>
        <dsp:cNvPr id="0" name=""/>
        <dsp:cNvSpPr/>
      </dsp:nvSpPr>
      <dsp:spPr>
        <a:xfrm>
          <a:off x="0" y="1334412"/>
          <a:ext cx="8207374" cy="570375"/>
        </a:xfrm>
        <a:prstGeom prst="roundRect">
          <a:avLst/>
        </a:prstGeom>
        <a:gradFill rotWithShape="0">
          <a:gsLst>
            <a:gs pos="0">
              <a:schemeClr val="accent3">
                <a:hueOff val="-4395050"/>
                <a:satOff val="7272"/>
                <a:lumOff val="-10392"/>
                <a:alphaOff val="0"/>
                <a:tint val="50000"/>
                <a:satMod val="300000"/>
              </a:schemeClr>
            </a:gs>
            <a:gs pos="35000">
              <a:schemeClr val="accent3">
                <a:hueOff val="-4395050"/>
                <a:satOff val="7272"/>
                <a:lumOff val="-10392"/>
                <a:alphaOff val="0"/>
                <a:tint val="37000"/>
                <a:satMod val="300000"/>
              </a:schemeClr>
            </a:gs>
            <a:gs pos="100000">
              <a:schemeClr val="accent3">
                <a:hueOff val="-4395050"/>
                <a:satOff val="7272"/>
                <a:lumOff val="-1039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Huom. ns. ”would have purchased anyway” –argumentti: entä jos tietoisuus sisäpiiritoiminnasta ei olisi vaikuttanut ulkopuolisen toimintaan </a:t>
          </a:r>
          <a:endParaRPr lang="fi-FI" sz="1500" kern="1200"/>
        </a:p>
      </dsp:txBody>
      <dsp:txXfrm>
        <a:off x="27843" y="1362255"/>
        <a:ext cx="8151688" cy="514689"/>
      </dsp:txXfrm>
    </dsp:sp>
    <dsp:sp modelId="{E0F6A23E-9327-4FAC-BC0B-7921B755219B}">
      <dsp:nvSpPr>
        <dsp:cNvPr id="0" name=""/>
        <dsp:cNvSpPr/>
      </dsp:nvSpPr>
      <dsp:spPr>
        <a:xfrm>
          <a:off x="0" y="1947987"/>
          <a:ext cx="8207374" cy="570375"/>
        </a:xfrm>
        <a:prstGeom prst="roundRect">
          <a:avLst/>
        </a:prstGeom>
        <a:gradFill rotWithShape="0">
          <a:gsLst>
            <a:gs pos="0">
              <a:schemeClr val="accent3">
                <a:hueOff val="-6592575"/>
                <a:satOff val="10909"/>
                <a:lumOff val="-15588"/>
                <a:alphaOff val="0"/>
                <a:tint val="50000"/>
                <a:satMod val="300000"/>
              </a:schemeClr>
            </a:gs>
            <a:gs pos="35000">
              <a:schemeClr val="accent3">
                <a:hueOff val="-6592575"/>
                <a:satOff val="10909"/>
                <a:lumOff val="-15588"/>
                <a:alphaOff val="0"/>
                <a:tint val="37000"/>
                <a:satMod val="300000"/>
              </a:schemeClr>
            </a:gs>
            <a:gs pos="100000">
              <a:schemeClr val="accent3">
                <a:hueOff val="-6592575"/>
                <a:satOff val="10909"/>
                <a:lumOff val="-155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Kuitenkin: </a:t>
          </a:r>
          <a:endParaRPr lang="fi-FI" sz="1500" kern="1200"/>
        </a:p>
      </dsp:txBody>
      <dsp:txXfrm>
        <a:off x="27843" y="1975830"/>
        <a:ext cx="8151688" cy="514689"/>
      </dsp:txXfrm>
    </dsp:sp>
    <dsp:sp modelId="{74163CCA-3F51-4869-822D-443893DE4C31}">
      <dsp:nvSpPr>
        <dsp:cNvPr id="0" name=""/>
        <dsp:cNvSpPr/>
      </dsp:nvSpPr>
      <dsp:spPr>
        <a:xfrm>
          <a:off x="0" y="2518362"/>
          <a:ext cx="8207374" cy="558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584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 dirty="0"/>
            <a:t>1) jos sisäpiiritieto olisi päässyt vaikuttamaan hintoihin, ne olisivat voineet olla vahingonkärsijälle edullisemmat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2) jos sisäpiiriläinen ei olisi tehnyt kauppoja, hinta olisi ollut sama kuin toteutunut hinta, mutta kaupankäyntitilanne ei olisi ollut sijoittajille epätasapuolinen </a:t>
          </a:r>
        </a:p>
      </dsp:txBody>
      <dsp:txXfrm>
        <a:off x="0" y="2518362"/>
        <a:ext cx="8207374" cy="558900"/>
      </dsp:txXfrm>
    </dsp:sp>
    <dsp:sp modelId="{A605101B-305C-4ABD-9677-DC72E5C039FA}">
      <dsp:nvSpPr>
        <dsp:cNvPr id="0" name=""/>
        <dsp:cNvSpPr/>
      </dsp:nvSpPr>
      <dsp:spPr>
        <a:xfrm>
          <a:off x="0" y="3077262"/>
          <a:ext cx="8207374" cy="570375"/>
        </a:xfrm>
        <a:prstGeom prst="roundRect">
          <a:avLst/>
        </a:prstGeom>
        <a:gradFill rotWithShape="0">
          <a:gsLst>
            <a:gs pos="0">
              <a:schemeClr val="accent3">
                <a:hueOff val="-8790100"/>
                <a:satOff val="14545"/>
                <a:lumOff val="-20784"/>
                <a:alphaOff val="0"/>
                <a:tint val="50000"/>
                <a:satMod val="300000"/>
              </a:schemeClr>
            </a:gs>
            <a:gs pos="35000">
              <a:schemeClr val="accent3">
                <a:hueOff val="-8790100"/>
                <a:satOff val="14545"/>
                <a:lumOff val="-20784"/>
                <a:alphaOff val="0"/>
                <a:tint val="37000"/>
                <a:satMod val="300000"/>
              </a:schemeClr>
            </a:gs>
            <a:gs pos="100000">
              <a:schemeClr val="accent3">
                <a:hueOff val="-8790100"/>
                <a:satOff val="14545"/>
                <a:lumOff val="-2078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 dirty="0">
              <a:solidFill>
                <a:srgbClr val="FF0000"/>
              </a:solidFill>
            </a:rPr>
            <a:t>Korvattavan vahingon syntymiseen saattaa riittää pelkkä vääristyneiden markkinoiden tilanne (ulkopuolisen ja sisäpiirin kaupankäynti + tiedon salaaminen</a:t>
          </a:r>
          <a:r>
            <a:rPr lang="fi-FI" sz="1500" b="1" kern="1200" dirty="0"/>
            <a:t>) </a:t>
          </a:r>
          <a:endParaRPr lang="fi-FI" sz="1500" kern="1200" dirty="0"/>
        </a:p>
      </dsp:txBody>
      <dsp:txXfrm>
        <a:off x="27843" y="3105105"/>
        <a:ext cx="8151688" cy="514689"/>
      </dsp:txXfrm>
    </dsp:sp>
    <dsp:sp modelId="{B83214ED-8097-4044-B2D3-277640E786CB}">
      <dsp:nvSpPr>
        <dsp:cNvPr id="0" name=""/>
        <dsp:cNvSpPr/>
      </dsp:nvSpPr>
      <dsp:spPr>
        <a:xfrm>
          <a:off x="0" y="3647637"/>
          <a:ext cx="8207374" cy="24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584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Market Fraud Theory (USA; Suomen oikeuskäytäntö?) </a:t>
          </a:r>
        </a:p>
      </dsp:txBody>
      <dsp:txXfrm>
        <a:off x="0" y="3647637"/>
        <a:ext cx="8207374" cy="248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DD5B9-D26A-4B70-BF2D-DE417CAE73E2}">
      <dsp:nvSpPr>
        <dsp:cNvPr id="0" name=""/>
        <dsp:cNvSpPr/>
      </dsp:nvSpPr>
      <dsp:spPr>
        <a:xfrm>
          <a:off x="0" y="2884215"/>
          <a:ext cx="8085599" cy="9466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 dirty="0"/>
            <a:t>Rahoitusmarkkinaoikeus – rahoitusoikeus </a:t>
          </a:r>
          <a:endParaRPr lang="fi-FI" sz="1800" kern="1200" dirty="0"/>
        </a:p>
      </dsp:txBody>
      <dsp:txXfrm>
        <a:off x="0" y="2884215"/>
        <a:ext cx="8085599" cy="946663"/>
      </dsp:txXfrm>
    </dsp:sp>
    <dsp:sp modelId="{56DECE38-7ED6-4ABB-89A5-0635890220E6}">
      <dsp:nvSpPr>
        <dsp:cNvPr id="0" name=""/>
        <dsp:cNvSpPr/>
      </dsp:nvSpPr>
      <dsp:spPr>
        <a:xfrm rot="10800000">
          <a:off x="0" y="1442446"/>
          <a:ext cx="8085599" cy="145596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Rahoitukseen liittyvien sopimussuhteiden sääntely, esim. </a:t>
          </a:r>
          <a:endParaRPr lang="fi-FI" sz="1800" kern="1200"/>
        </a:p>
      </dsp:txBody>
      <dsp:txXfrm rot="-10800000">
        <a:off x="0" y="1442446"/>
        <a:ext cx="8085599" cy="511045"/>
      </dsp:txXfrm>
    </dsp:sp>
    <dsp:sp modelId="{A8EFBC95-1BE4-4163-AC3D-0BFC6A48AF9B}">
      <dsp:nvSpPr>
        <dsp:cNvPr id="0" name=""/>
        <dsp:cNvSpPr/>
      </dsp:nvSpPr>
      <dsp:spPr>
        <a:xfrm>
          <a:off x="0" y="1953491"/>
          <a:ext cx="4042799" cy="43533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Sijoituspalveluyritysten asiakassuhteet </a:t>
          </a:r>
        </a:p>
      </dsp:txBody>
      <dsp:txXfrm>
        <a:off x="0" y="1953491"/>
        <a:ext cx="4042799" cy="435334"/>
      </dsp:txXfrm>
    </dsp:sp>
    <dsp:sp modelId="{EB4FDC37-83F3-48EE-8E18-3FD84FC866DD}">
      <dsp:nvSpPr>
        <dsp:cNvPr id="0" name=""/>
        <dsp:cNvSpPr/>
      </dsp:nvSpPr>
      <dsp:spPr>
        <a:xfrm>
          <a:off x="4042799" y="1959346"/>
          <a:ext cx="4042799" cy="43533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 dirty="0"/>
            <a:t>Rahoituksen sopimukset: factoring, </a:t>
          </a:r>
          <a:r>
            <a:rPr lang="fi-FI" sz="1000" kern="1200" dirty="0" err="1"/>
            <a:t>forfaiting</a:t>
          </a:r>
          <a:r>
            <a:rPr lang="fi-FI" sz="1000" kern="1200" dirty="0"/>
            <a:t>, </a:t>
          </a:r>
          <a:r>
            <a:rPr lang="fi-FI" sz="1000" kern="1200" dirty="0" err="1"/>
            <a:t>financial</a:t>
          </a:r>
          <a:r>
            <a:rPr lang="fi-FI" sz="1000" kern="1200" dirty="0"/>
            <a:t> leasing, komissiokauppa, remburssi ym. </a:t>
          </a:r>
        </a:p>
      </dsp:txBody>
      <dsp:txXfrm>
        <a:off x="4042799" y="1959346"/>
        <a:ext cx="4042799" cy="435334"/>
      </dsp:txXfrm>
    </dsp:sp>
    <dsp:sp modelId="{49B48507-5B1F-471A-BD6B-1E618E5507AD}">
      <dsp:nvSpPr>
        <dsp:cNvPr id="0" name=""/>
        <dsp:cNvSpPr/>
      </dsp:nvSpPr>
      <dsp:spPr>
        <a:xfrm rot="10800000">
          <a:off x="0" y="677"/>
          <a:ext cx="8085599" cy="145596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Markkinoiden sääntely, esim. </a:t>
          </a:r>
          <a:endParaRPr lang="fi-FI" sz="1800" kern="1200"/>
        </a:p>
      </dsp:txBody>
      <dsp:txXfrm rot="-10800000">
        <a:off x="0" y="677"/>
        <a:ext cx="8085599" cy="511045"/>
      </dsp:txXfrm>
    </dsp:sp>
    <dsp:sp modelId="{A984F788-C4E4-4BC9-ACB2-834CCC9DDAED}">
      <dsp:nvSpPr>
        <dsp:cNvPr id="0" name=""/>
        <dsp:cNvSpPr/>
      </dsp:nvSpPr>
      <dsp:spPr>
        <a:xfrm>
          <a:off x="0" y="511722"/>
          <a:ext cx="4042799" cy="43533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Markkinoille suuntautuvat tiedonantovelvollisuudet: esitevelvollisuus listautumisen ja osakeantien yhteydessä, säännöllinen ja jatkuva tiedonantovelvollisuus ym. </a:t>
          </a:r>
        </a:p>
      </dsp:txBody>
      <dsp:txXfrm>
        <a:off x="0" y="511722"/>
        <a:ext cx="4042799" cy="435334"/>
      </dsp:txXfrm>
    </dsp:sp>
    <dsp:sp modelId="{2B9236E5-0255-4DE2-9470-9F6A50D3A2CA}">
      <dsp:nvSpPr>
        <dsp:cNvPr id="0" name=""/>
        <dsp:cNvSpPr/>
      </dsp:nvSpPr>
      <dsp:spPr>
        <a:xfrm>
          <a:off x="4042799" y="511722"/>
          <a:ext cx="4042799" cy="43533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Markkinoiden väärinkäytön kielto </a:t>
          </a:r>
        </a:p>
      </dsp:txBody>
      <dsp:txXfrm>
        <a:off x="4042799" y="511722"/>
        <a:ext cx="4042799" cy="43533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6BA56-F0AD-4E02-A75C-44919CDE93A8}">
      <dsp:nvSpPr>
        <dsp:cNvPr id="0" name=""/>
        <dsp:cNvSpPr/>
      </dsp:nvSpPr>
      <dsp:spPr>
        <a:xfrm>
          <a:off x="1801789" y="0"/>
          <a:ext cx="4003300" cy="4003300"/>
        </a:xfrm>
        <a:prstGeom prst="triangl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107B2A-7D4A-4E1B-A579-2A42FE3875A7}">
      <dsp:nvSpPr>
        <dsp:cNvPr id="0" name=""/>
        <dsp:cNvSpPr/>
      </dsp:nvSpPr>
      <dsp:spPr>
        <a:xfrm>
          <a:off x="3803439" y="400720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Luottamus markkinoihin </a:t>
          </a:r>
          <a:endParaRPr lang="fi-FI" sz="1000" kern="120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800" kern="1200"/>
            <a:t>Fair play – vaatimus: systemaattisen edun poistaminen sisäpiiriläisiltä (vrt. markkinariski) </a:t>
          </a:r>
        </a:p>
      </dsp:txBody>
      <dsp:txXfrm>
        <a:off x="3831226" y="428507"/>
        <a:ext cx="2546571" cy="513645"/>
      </dsp:txXfrm>
    </dsp:sp>
    <dsp:sp modelId="{BC0D8730-3D03-4018-AC18-4B95F42C8B62}">
      <dsp:nvSpPr>
        <dsp:cNvPr id="0" name=""/>
        <dsp:cNvSpPr/>
      </dsp:nvSpPr>
      <dsp:spPr>
        <a:xfrm>
          <a:off x="3803439" y="1041092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Tehokkuus </a:t>
          </a:r>
          <a:endParaRPr lang="fi-FI" sz="1000" kern="1200"/>
        </a:p>
      </dsp:txBody>
      <dsp:txXfrm>
        <a:off x="3831226" y="1068879"/>
        <a:ext cx="2546571" cy="513645"/>
      </dsp:txXfrm>
    </dsp:sp>
    <dsp:sp modelId="{914098DD-13B1-432F-94EB-5D0A48C0C2CB}">
      <dsp:nvSpPr>
        <dsp:cNvPr id="0" name=""/>
        <dsp:cNvSpPr/>
      </dsp:nvSpPr>
      <dsp:spPr>
        <a:xfrm>
          <a:off x="3803439" y="1681464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Sijoittajansuoja</a:t>
          </a:r>
          <a:endParaRPr lang="fi-FI" sz="1000" kern="1200"/>
        </a:p>
      </dsp:txBody>
      <dsp:txXfrm>
        <a:off x="3831226" y="1709251"/>
        <a:ext cx="2546571" cy="513645"/>
      </dsp:txXfrm>
    </dsp:sp>
    <dsp:sp modelId="{C3618035-D59F-4112-B052-FFFEBEF1ADBE}">
      <dsp:nvSpPr>
        <dsp:cNvPr id="0" name=""/>
        <dsp:cNvSpPr/>
      </dsp:nvSpPr>
      <dsp:spPr>
        <a:xfrm>
          <a:off x="3803439" y="2321835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 dirty="0"/>
            <a:t>Eettiset näkökohdat: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 dirty="0" err="1"/>
            <a:t>Fair</a:t>
          </a:r>
          <a:r>
            <a:rPr lang="fi-FI" sz="1000" b="1" kern="1200" dirty="0"/>
            <a:t> play, yhdenvertaisuus </a:t>
          </a:r>
          <a:endParaRPr lang="fi-FI" sz="1000" kern="1200" dirty="0"/>
        </a:p>
      </dsp:txBody>
      <dsp:txXfrm>
        <a:off x="3831226" y="2349622"/>
        <a:ext cx="2546571" cy="513645"/>
      </dsp:txXfrm>
    </dsp:sp>
    <dsp:sp modelId="{11A5672C-0C91-431A-BE54-1DA73A8E57F3}">
      <dsp:nvSpPr>
        <dsp:cNvPr id="0" name=""/>
        <dsp:cNvSpPr/>
      </dsp:nvSpPr>
      <dsp:spPr>
        <a:xfrm>
          <a:off x="3803439" y="2962207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Johdon palkitsemisjärjestelmät </a:t>
          </a:r>
          <a:endParaRPr lang="fi-FI" sz="1000" kern="1200"/>
        </a:p>
      </dsp:txBody>
      <dsp:txXfrm>
        <a:off x="3831226" y="2989994"/>
        <a:ext cx="2546571" cy="51364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CE46C-FC5A-4945-BA86-D09AEB4AD783}">
      <dsp:nvSpPr>
        <dsp:cNvPr id="0" name=""/>
        <dsp:cNvSpPr/>
      </dsp:nvSpPr>
      <dsp:spPr>
        <a:xfrm>
          <a:off x="4993" y="845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Efficient Capital Markets Hypothesis (ECMH)</a:t>
          </a:r>
          <a:endParaRPr lang="fi-FI" sz="1500" kern="1200"/>
        </a:p>
      </dsp:txBody>
      <dsp:txXfrm>
        <a:off x="41908" y="37760"/>
        <a:ext cx="1186530" cy="1818354"/>
      </dsp:txXfrm>
    </dsp:sp>
    <dsp:sp modelId="{89CF1880-864A-406C-AF9C-8888C584EF6E}">
      <dsp:nvSpPr>
        <dsp:cNvPr id="0" name=""/>
        <dsp:cNvSpPr/>
      </dsp:nvSpPr>
      <dsp:spPr>
        <a:xfrm>
          <a:off x="1477094" y="845"/>
          <a:ext cx="6725285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Sääntelyvaihtoehdot: sisäpiiritiedon vapaa hyväksikäyttö – julkista tai älä tee kauppoja (disclose or abstain) – sisäpiiritiedon julkistamisvelvollisuus</a:t>
          </a:r>
          <a:endParaRPr lang="fi-FI" sz="1500" kern="1200"/>
        </a:p>
      </dsp:txBody>
      <dsp:txXfrm>
        <a:off x="1532514" y="56265"/>
        <a:ext cx="6614445" cy="1781344"/>
      </dsp:txXfrm>
    </dsp:sp>
    <dsp:sp modelId="{DCF1B929-8D5C-4AB8-802B-FAD092E9E5EA}">
      <dsp:nvSpPr>
        <dsp:cNvPr id="0" name=""/>
        <dsp:cNvSpPr/>
      </dsp:nvSpPr>
      <dsp:spPr>
        <a:xfrm>
          <a:off x="1477094" y="2110269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Informaation</a:t>
          </a:r>
          <a:r>
            <a:rPr lang="en-US" sz="1400" kern="1200" dirty="0"/>
            <a:t> </a:t>
          </a:r>
          <a:r>
            <a:rPr lang="en-US" sz="1400" kern="1200" dirty="0" err="1"/>
            <a:t>tuottamisen</a:t>
          </a:r>
          <a:r>
            <a:rPr lang="en-US" sz="1400" kern="1200" dirty="0"/>
            <a:t> </a:t>
          </a:r>
          <a:r>
            <a:rPr lang="en-US" sz="1400" kern="1200" dirty="0" err="1"/>
            <a:t>tehokkuus</a:t>
          </a:r>
          <a:r>
            <a:rPr lang="en-US" sz="1100" kern="1200" dirty="0"/>
            <a:t> </a:t>
          </a:r>
          <a:endParaRPr lang="fi-FI" sz="1100" kern="1200" dirty="0"/>
        </a:p>
      </dsp:txBody>
      <dsp:txXfrm>
        <a:off x="1514009" y="2147184"/>
        <a:ext cx="1186530" cy="1818354"/>
      </dsp:txXfrm>
    </dsp:sp>
    <dsp:sp modelId="{3C8EDBDB-6468-424D-9104-18116DF74740}">
      <dsp:nvSpPr>
        <dsp:cNvPr id="0" name=""/>
        <dsp:cNvSpPr/>
      </dsp:nvSpPr>
      <dsp:spPr>
        <a:xfrm>
          <a:off x="2843326" y="2110269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Kannustin-vaikutukset</a:t>
          </a:r>
        </a:p>
      </dsp:txBody>
      <dsp:txXfrm>
        <a:off x="2880241" y="2147184"/>
        <a:ext cx="1186530" cy="1818354"/>
      </dsp:txXfrm>
    </dsp:sp>
    <dsp:sp modelId="{AD239267-87F7-4B30-9C96-92394C52803B}">
      <dsp:nvSpPr>
        <dsp:cNvPr id="0" name=""/>
        <dsp:cNvSpPr/>
      </dsp:nvSpPr>
      <dsp:spPr>
        <a:xfrm>
          <a:off x="4209557" y="2110269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Tiedon-tuotannnon</a:t>
          </a:r>
          <a:r>
            <a:rPr lang="en-US" sz="1400" kern="1200" dirty="0"/>
            <a:t> </a:t>
          </a:r>
          <a:r>
            <a:rPr lang="en-US" sz="1400" kern="1200" dirty="0" err="1"/>
            <a:t>tarkkuus</a:t>
          </a:r>
          <a:r>
            <a:rPr lang="en-US" sz="1400" kern="1200" dirty="0"/>
            <a:t> ja </a:t>
          </a:r>
          <a:r>
            <a:rPr lang="en-US" sz="1400" kern="1200" dirty="0" err="1"/>
            <a:t>nopeus</a:t>
          </a:r>
          <a:r>
            <a:rPr lang="en-US" sz="1400" kern="1200" dirty="0"/>
            <a:t> </a:t>
          </a:r>
          <a:r>
            <a:rPr lang="en-US" sz="1100" kern="1200" dirty="0"/>
            <a:t>  </a:t>
          </a:r>
          <a:endParaRPr lang="fi-FI" sz="1100" kern="1200" dirty="0"/>
        </a:p>
      </dsp:txBody>
      <dsp:txXfrm>
        <a:off x="4246472" y="2147184"/>
        <a:ext cx="1186530" cy="1818354"/>
      </dsp:txXfrm>
    </dsp:sp>
    <dsp:sp modelId="{3F5709EB-BEC0-452C-8C68-664F58AAC054}">
      <dsp:nvSpPr>
        <dsp:cNvPr id="0" name=""/>
        <dsp:cNvSpPr/>
      </dsp:nvSpPr>
      <dsp:spPr>
        <a:xfrm>
          <a:off x="5575788" y="2110269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Kustannus</a:t>
          </a:r>
          <a:r>
            <a:rPr lang="en-US" sz="1400" kern="1200" dirty="0"/>
            <a:t>: </a:t>
          </a:r>
          <a:r>
            <a:rPr lang="en-US" sz="1400" kern="1200" dirty="0" err="1"/>
            <a:t>sisäpiirikaup-pojen</a:t>
          </a:r>
          <a:r>
            <a:rPr lang="en-US" sz="1400" kern="1200" dirty="0"/>
            <a:t> / </a:t>
          </a:r>
          <a:r>
            <a:rPr lang="en-US" sz="1400" kern="1200" dirty="0" err="1"/>
            <a:t>valvonnan</a:t>
          </a:r>
          <a:r>
            <a:rPr lang="en-US" sz="1400" kern="1200" dirty="0"/>
            <a:t> / </a:t>
          </a:r>
          <a:r>
            <a:rPr lang="en-US" sz="1400" kern="1200" dirty="0" err="1"/>
            <a:t>julkistamisen</a:t>
          </a:r>
          <a:r>
            <a:rPr lang="en-US" sz="1400" kern="1200" dirty="0"/>
            <a:t> (</a:t>
          </a:r>
          <a:r>
            <a:rPr lang="en-US" sz="1400" kern="1200" dirty="0" err="1"/>
            <a:t>menettely</a:t>
          </a:r>
          <a:r>
            <a:rPr lang="en-US" sz="1400" kern="1200" dirty="0"/>
            <a:t>, </a:t>
          </a:r>
          <a:r>
            <a:rPr lang="en-US" sz="1400" kern="1200" dirty="0" err="1"/>
            <a:t>liikesalai-suuksien</a:t>
          </a:r>
          <a:r>
            <a:rPr lang="en-US" sz="1400" kern="1200" dirty="0"/>
            <a:t> </a:t>
          </a:r>
          <a:r>
            <a:rPr lang="en-US" sz="1400" kern="1200" dirty="0" err="1"/>
            <a:t>menetys</a:t>
          </a:r>
          <a:r>
            <a:rPr lang="en-US" sz="1400" kern="1200" dirty="0"/>
            <a:t>)</a:t>
          </a:r>
          <a:endParaRPr lang="fi-FI" sz="1800" kern="1200" dirty="0"/>
        </a:p>
      </dsp:txBody>
      <dsp:txXfrm>
        <a:off x="5612703" y="2147184"/>
        <a:ext cx="1186530" cy="1818354"/>
      </dsp:txXfrm>
    </dsp:sp>
    <dsp:sp modelId="{3272FB3E-80E7-4B9A-849F-5DA164971B7F}">
      <dsp:nvSpPr>
        <dsp:cNvPr id="0" name=""/>
        <dsp:cNvSpPr/>
      </dsp:nvSpPr>
      <dsp:spPr>
        <a:xfrm>
          <a:off x="6942019" y="2110269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 err="1"/>
            <a:t>Itsesäänte</a:t>
          </a:r>
          <a:r>
            <a:rPr lang="fi-FI" sz="1600" kern="1200" dirty="0"/>
            <a:t>-ly / julkinen sääntely </a:t>
          </a:r>
        </a:p>
      </dsp:txBody>
      <dsp:txXfrm>
        <a:off x="6978934" y="2147184"/>
        <a:ext cx="1186530" cy="181835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0D0E92-B512-4030-B15F-B004436548F2}">
      <dsp:nvSpPr>
        <dsp:cNvPr id="0" name=""/>
        <dsp:cNvSpPr/>
      </dsp:nvSpPr>
      <dsp:spPr>
        <a:xfrm>
          <a:off x="0" y="488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7615C5-C6E9-482E-9F60-376E1278B03E}">
      <dsp:nvSpPr>
        <dsp:cNvPr id="0" name=""/>
        <dsp:cNvSpPr/>
      </dsp:nvSpPr>
      <dsp:spPr>
        <a:xfrm>
          <a:off x="0" y="488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Johdon insentiivit </a:t>
          </a:r>
          <a:endParaRPr lang="fi-FI" sz="1100" kern="1200"/>
        </a:p>
      </dsp:txBody>
      <dsp:txXfrm>
        <a:off x="0" y="488"/>
        <a:ext cx="1641474" cy="800464"/>
      </dsp:txXfrm>
    </dsp:sp>
    <dsp:sp modelId="{40C9F6A5-0770-4002-8BE0-4FBC20C897A2}">
      <dsp:nvSpPr>
        <dsp:cNvPr id="0" name=""/>
        <dsp:cNvSpPr/>
      </dsp:nvSpPr>
      <dsp:spPr>
        <a:xfrm>
          <a:off x="1764585" y="12995"/>
          <a:ext cx="6442788" cy="250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Liiketoiminnan tehokkuus </a:t>
          </a:r>
        </a:p>
      </dsp:txBody>
      <dsp:txXfrm>
        <a:off x="1764585" y="12995"/>
        <a:ext cx="6442788" cy="250145"/>
      </dsp:txXfrm>
    </dsp:sp>
    <dsp:sp modelId="{77AC09A4-CC8F-4CCA-9D06-87E2636EADF1}">
      <dsp:nvSpPr>
        <dsp:cNvPr id="0" name=""/>
        <dsp:cNvSpPr/>
      </dsp:nvSpPr>
      <dsp:spPr>
        <a:xfrm>
          <a:off x="1641474" y="263141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CB4F81-95A2-430C-83A9-463294211876}">
      <dsp:nvSpPr>
        <dsp:cNvPr id="0" name=""/>
        <dsp:cNvSpPr/>
      </dsp:nvSpPr>
      <dsp:spPr>
        <a:xfrm>
          <a:off x="1764585" y="275648"/>
          <a:ext cx="6442788" cy="250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Vrt. mahdollisuus yrityksen edun vastaiseen toimintaan </a:t>
          </a:r>
        </a:p>
      </dsp:txBody>
      <dsp:txXfrm>
        <a:off x="1764585" y="275648"/>
        <a:ext cx="6442788" cy="250145"/>
      </dsp:txXfrm>
    </dsp:sp>
    <dsp:sp modelId="{03C3FD7F-1F9F-4B99-822C-A95D8F424A07}">
      <dsp:nvSpPr>
        <dsp:cNvPr id="0" name=""/>
        <dsp:cNvSpPr/>
      </dsp:nvSpPr>
      <dsp:spPr>
        <a:xfrm>
          <a:off x="1641474" y="525793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A753B3-17D0-4925-9DD6-D387B283E94C}">
      <dsp:nvSpPr>
        <dsp:cNvPr id="0" name=""/>
        <dsp:cNvSpPr/>
      </dsp:nvSpPr>
      <dsp:spPr>
        <a:xfrm>
          <a:off x="1764585" y="538300"/>
          <a:ext cx="6442788" cy="250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Esim. valtausyrityksen torjuminen (ei aina yhtiön edun mukaista) </a:t>
          </a:r>
        </a:p>
      </dsp:txBody>
      <dsp:txXfrm>
        <a:off x="1764585" y="538300"/>
        <a:ext cx="6442788" cy="250145"/>
      </dsp:txXfrm>
    </dsp:sp>
    <dsp:sp modelId="{EB1D6C38-42B3-4ACE-A2BB-166CF856D61D}">
      <dsp:nvSpPr>
        <dsp:cNvPr id="0" name=""/>
        <dsp:cNvSpPr/>
      </dsp:nvSpPr>
      <dsp:spPr>
        <a:xfrm>
          <a:off x="1641474" y="788445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0E5E85-9B7A-4E58-87C6-B38C6EBF9A3C}">
      <dsp:nvSpPr>
        <dsp:cNvPr id="0" name=""/>
        <dsp:cNvSpPr/>
      </dsp:nvSpPr>
      <dsp:spPr>
        <a:xfrm>
          <a:off x="0" y="800953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1F021B-1A62-4C4F-988E-26388A16EE8E}">
      <dsp:nvSpPr>
        <dsp:cNvPr id="0" name=""/>
        <dsp:cNvSpPr/>
      </dsp:nvSpPr>
      <dsp:spPr>
        <a:xfrm>
          <a:off x="0" y="800953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i="0" kern="1200" baseline="0"/>
            <a:t>Yrityksen sisäinen informatiivinen tehokkuus </a:t>
          </a:r>
          <a:endParaRPr lang="fi-FI" sz="1100" kern="1200"/>
        </a:p>
      </dsp:txBody>
      <dsp:txXfrm>
        <a:off x="0" y="800953"/>
        <a:ext cx="1641474" cy="800464"/>
      </dsp:txXfrm>
    </dsp:sp>
    <dsp:sp modelId="{553ABAB4-5C93-4B2D-AD5C-CFA1C5F7F5E2}">
      <dsp:nvSpPr>
        <dsp:cNvPr id="0" name=""/>
        <dsp:cNvSpPr/>
      </dsp:nvSpPr>
      <dsp:spPr>
        <a:xfrm>
          <a:off x="0" y="1601417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08C604-2BBC-4159-8147-B6CD2439B9B9}">
      <dsp:nvSpPr>
        <dsp:cNvPr id="0" name=""/>
        <dsp:cNvSpPr/>
      </dsp:nvSpPr>
      <dsp:spPr>
        <a:xfrm>
          <a:off x="0" y="1601417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Moral hazard </a:t>
          </a:r>
          <a:endParaRPr lang="fi-FI" sz="1100" kern="1200"/>
        </a:p>
      </dsp:txBody>
      <dsp:txXfrm>
        <a:off x="0" y="1601417"/>
        <a:ext cx="1641474" cy="800464"/>
      </dsp:txXfrm>
    </dsp:sp>
    <dsp:sp modelId="{02265BE0-385B-49C8-9D14-5000B7F154F8}">
      <dsp:nvSpPr>
        <dsp:cNvPr id="0" name=""/>
        <dsp:cNvSpPr/>
      </dsp:nvSpPr>
      <dsp:spPr>
        <a:xfrm>
          <a:off x="0" y="2401882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F4E498-8431-4951-B890-4BDB69A7483B}">
      <dsp:nvSpPr>
        <dsp:cNvPr id="0" name=""/>
        <dsp:cNvSpPr/>
      </dsp:nvSpPr>
      <dsp:spPr>
        <a:xfrm>
          <a:off x="0" y="2401882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Pääomakustannukset: sijoittajien luottamus </a:t>
          </a:r>
          <a:endParaRPr lang="fi-FI" sz="1100" kern="1200"/>
        </a:p>
      </dsp:txBody>
      <dsp:txXfrm>
        <a:off x="0" y="2401882"/>
        <a:ext cx="1641474" cy="800464"/>
      </dsp:txXfrm>
    </dsp:sp>
    <dsp:sp modelId="{B04B379C-6B2D-4551-B9A4-9473DEE737BB}">
      <dsp:nvSpPr>
        <dsp:cNvPr id="0" name=""/>
        <dsp:cNvSpPr/>
      </dsp:nvSpPr>
      <dsp:spPr>
        <a:xfrm>
          <a:off x="0" y="3202346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C17807-C7BA-4FD3-9BC0-318E9C2B0C6F}">
      <dsp:nvSpPr>
        <dsp:cNvPr id="0" name=""/>
        <dsp:cNvSpPr/>
      </dsp:nvSpPr>
      <dsp:spPr>
        <a:xfrm>
          <a:off x="0" y="3202346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Valvontakustannukset </a:t>
          </a:r>
          <a:endParaRPr lang="fi-FI" sz="1100" kern="1200"/>
        </a:p>
      </dsp:txBody>
      <dsp:txXfrm>
        <a:off x="0" y="3202346"/>
        <a:ext cx="1641474" cy="800464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2E669-DDA1-4F49-B38A-4DA56538B307}">
      <dsp:nvSpPr>
        <dsp:cNvPr id="0" name=""/>
        <dsp:cNvSpPr/>
      </dsp:nvSpPr>
      <dsp:spPr>
        <a:xfrm>
          <a:off x="0" y="488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1789D2-92E7-4079-9102-4DACE0C119AC}">
      <dsp:nvSpPr>
        <dsp:cNvPr id="0" name=""/>
        <dsp:cNvSpPr/>
      </dsp:nvSpPr>
      <dsp:spPr>
        <a:xfrm>
          <a:off x="0" y="488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Sääntelyllä ei saa poistaa markkinariskiä </a:t>
          </a:r>
          <a:endParaRPr lang="fi-FI" sz="1000" kern="1200"/>
        </a:p>
      </dsp:txBody>
      <dsp:txXfrm>
        <a:off x="0" y="488"/>
        <a:ext cx="1641474" cy="800464"/>
      </dsp:txXfrm>
    </dsp:sp>
    <dsp:sp modelId="{6B8F9383-7E2B-44D3-99DD-9E1A393797A4}">
      <dsp:nvSpPr>
        <dsp:cNvPr id="0" name=""/>
        <dsp:cNvSpPr/>
      </dsp:nvSpPr>
      <dsp:spPr>
        <a:xfrm>
          <a:off x="1764585" y="36837"/>
          <a:ext cx="6442788" cy="726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Sijoittajien korvausrahasto (Sijoituspalvelulaki 747/2012 11 luku) suojaa sijoittajien varoja sijoituspalvelyrityksen insolvenssitilanteessa </a:t>
          </a:r>
        </a:p>
      </dsp:txBody>
      <dsp:txXfrm>
        <a:off x="1764585" y="36837"/>
        <a:ext cx="6442788" cy="726984"/>
      </dsp:txXfrm>
    </dsp:sp>
    <dsp:sp modelId="{6E9D6E51-6D44-4E9C-949B-513875C294D2}">
      <dsp:nvSpPr>
        <dsp:cNvPr id="0" name=""/>
        <dsp:cNvSpPr/>
      </dsp:nvSpPr>
      <dsp:spPr>
        <a:xfrm>
          <a:off x="1641474" y="763822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B8242F-8D02-454D-9579-569E2495A5E3}">
      <dsp:nvSpPr>
        <dsp:cNvPr id="0" name=""/>
        <dsp:cNvSpPr/>
      </dsp:nvSpPr>
      <dsp:spPr>
        <a:xfrm>
          <a:off x="0" y="800953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484640-D571-4DEF-B82B-64EF0165CC7F}">
      <dsp:nvSpPr>
        <dsp:cNvPr id="0" name=""/>
        <dsp:cNvSpPr/>
      </dsp:nvSpPr>
      <dsp:spPr>
        <a:xfrm>
          <a:off x="0" y="800953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Sääntelyn kustannukset, mm. mahdolliset tehokkuusvaikutukset </a:t>
          </a:r>
          <a:endParaRPr lang="fi-FI" sz="1000" kern="1200"/>
        </a:p>
      </dsp:txBody>
      <dsp:txXfrm>
        <a:off x="0" y="800953"/>
        <a:ext cx="1641474" cy="800464"/>
      </dsp:txXfrm>
    </dsp:sp>
    <dsp:sp modelId="{EE7D5AAD-9C5F-4B15-8715-CFD5BFEA5A64}">
      <dsp:nvSpPr>
        <dsp:cNvPr id="0" name=""/>
        <dsp:cNvSpPr/>
      </dsp:nvSpPr>
      <dsp:spPr>
        <a:xfrm>
          <a:off x="1764585" y="837302"/>
          <a:ext cx="6442788" cy="726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Useita näkökulmia kuten taloustieteet, psykologia, tekniikka, oikeustiede </a:t>
          </a:r>
        </a:p>
      </dsp:txBody>
      <dsp:txXfrm>
        <a:off x="1764585" y="837302"/>
        <a:ext cx="6442788" cy="726984"/>
      </dsp:txXfrm>
    </dsp:sp>
    <dsp:sp modelId="{15D8BF43-B506-4A55-8796-B911D7396B07}">
      <dsp:nvSpPr>
        <dsp:cNvPr id="0" name=""/>
        <dsp:cNvSpPr/>
      </dsp:nvSpPr>
      <dsp:spPr>
        <a:xfrm>
          <a:off x="1641474" y="1564286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03662E-5008-4C3C-96BE-80B39B4A8815}">
      <dsp:nvSpPr>
        <dsp:cNvPr id="0" name=""/>
        <dsp:cNvSpPr/>
      </dsp:nvSpPr>
      <dsp:spPr>
        <a:xfrm>
          <a:off x="0" y="1601417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354BE3-1170-4719-BE92-671CF49D28DE}">
      <dsp:nvSpPr>
        <dsp:cNvPr id="0" name=""/>
        <dsp:cNvSpPr/>
      </dsp:nvSpPr>
      <dsp:spPr>
        <a:xfrm>
          <a:off x="0" y="1601417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Moraalinen riski (moral hazard) tulee minimoida (esim. sisäpiirisääntely) </a:t>
          </a:r>
          <a:endParaRPr lang="fi-FI" sz="1000" kern="1200"/>
        </a:p>
      </dsp:txBody>
      <dsp:txXfrm>
        <a:off x="0" y="1601417"/>
        <a:ext cx="1641474" cy="800464"/>
      </dsp:txXfrm>
    </dsp:sp>
    <dsp:sp modelId="{77C5BD9F-595D-4000-9289-DB4CA2B5F537}">
      <dsp:nvSpPr>
        <dsp:cNvPr id="0" name=""/>
        <dsp:cNvSpPr/>
      </dsp:nvSpPr>
      <dsp:spPr>
        <a:xfrm>
          <a:off x="0" y="2401882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66BCDF-E394-4BD6-AB93-B3894644EA71}">
      <dsp:nvSpPr>
        <dsp:cNvPr id="0" name=""/>
        <dsp:cNvSpPr/>
      </dsp:nvSpPr>
      <dsp:spPr>
        <a:xfrm>
          <a:off x="0" y="2401882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Ilman kansainvälistä sääntelyä ”kilpailu pohjalle” sijoittajansuojassa voi kiihtyä </a:t>
          </a:r>
          <a:endParaRPr lang="fi-FI" sz="1000" kern="1200"/>
        </a:p>
      </dsp:txBody>
      <dsp:txXfrm>
        <a:off x="0" y="2401882"/>
        <a:ext cx="1641474" cy="800464"/>
      </dsp:txXfrm>
    </dsp:sp>
    <dsp:sp modelId="{91D7C69F-DA9E-4595-8EE5-EE9D970EBAF4}">
      <dsp:nvSpPr>
        <dsp:cNvPr id="0" name=""/>
        <dsp:cNvSpPr/>
      </dsp:nvSpPr>
      <dsp:spPr>
        <a:xfrm>
          <a:off x="0" y="3202346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C3FD7C-8441-4B32-BC5E-2EB7E01C2BE3}">
      <dsp:nvSpPr>
        <dsp:cNvPr id="0" name=""/>
        <dsp:cNvSpPr/>
      </dsp:nvSpPr>
      <dsp:spPr>
        <a:xfrm>
          <a:off x="0" y="3202346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Globaalistuminen ja siitä johtuva toimijoiden kuten välittäjien keskittyminen voi lisätä intressikonflikteja </a:t>
          </a:r>
          <a:endParaRPr lang="fi-FI" sz="1000" kern="1200"/>
        </a:p>
      </dsp:txBody>
      <dsp:txXfrm>
        <a:off x="0" y="3202346"/>
        <a:ext cx="1641474" cy="800464"/>
      </dsp:txXfrm>
    </dsp:sp>
    <dsp:sp modelId="{EE346400-9719-4BCE-9EF4-ED79DD1ECE39}">
      <dsp:nvSpPr>
        <dsp:cNvPr id="0" name=""/>
        <dsp:cNvSpPr/>
      </dsp:nvSpPr>
      <dsp:spPr>
        <a:xfrm>
          <a:off x="1764585" y="3220951"/>
          <a:ext cx="6442788" cy="372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Avoimuus ja hyvien käytänteiden sääntely (codes of conduct) </a:t>
          </a:r>
        </a:p>
      </dsp:txBody>
      <dsp:txXfrm>
        <a:off x="1764585" y="3220951"/>
        <a:ext cx="6442788" cy="372090"/>
      </dsp:txXfrm>
    </dsp:sp>
    <dsp:sp modelId="{049FBCA4-7D6F-4154-9DA7-9BD87F26168C}">
      <dsp:nvSpPr>
        <dsp:cNvPr id="0" name=""/>
        <dsp:cNvSpPr/>
      </dsp:nvSpPr>
      <dsp:spPr>
        <a:xfrm>
          <a:off x="1641474" y="3593042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AE29F-721F-455B-9E23-79844CEF202E}">
      <dsp:nvSpPr>
        <dsp:cNvPr id="0" name=""/>
        <dsp:cNvSpPr/>
      </dsp:nvSpPr>
      <dsp:spPr>
        <a:xfrm>
          <a:off x="1764585" y="3611646"/>
          <a:ext cx="6442788" cy="372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Kilpailuoikeus </a:t>
          </a:r>
        </a:p>
      </dsp:txBody>
      <dsp:txXfrm>
        <a:off x="1764585" y="3611646"/>
        <a:ext cx="6442788" cy="372090"/>
      </dsp:txXfrm>
    </dsp:sp>
    <dsp:sp modelId="{6125340F-524D-4D11-8E85-897828E65C49}">
      <dsp:nvSpPr>
        <dsp:cNvPr id="0" name=""/>
        <dsp:cNvSpPr/>
      </dsp:nvSpPr>
      <dsp:spPr>
        <a:xfrm>
          <a:off x="1641474" y="3983737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8859C-2AFD-4FA9-BF7C-04D655A979F3}">
      <dsp:nvSpPr>
        <dsp:cNvPr id="0" name=""/>
        <dsp:cNvSpPr/>
      </dsp:nvSpPr>
      <dsp:spPr>
        <a:xfrm>
          <a:off x="1326" y="845"/>
          <a:ext cx="8204721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700" b="1" kern="1200"/>
            <a:t>Sekä sijoittajansuoja että markkinoiden tehokkuus voivat edellyttää </a:t>
          </a:r>
          <a:endParaRPr lang="fi-FI" sz="3700" kern="1200"/>
        </a:p>
      </dsp:txBody>
      <dsp:txXfrm>
        <a:off x="56746" y="56265"/>
        <a:ext cx="8093881" cy="1781344"/>
      </dsp:txXfrm>
    </dsp:sp>
    <dsp:sp modelId="{128B7D3D-7B9B-4F29-908C-C71FE8B8EDE3}">
      <dsp:nvSpPr>
        <dsp:cNvPr id="0" name=""/>
        <dsp:cNvSpPr/>
      </dsp:nvSpPr>
      <dsp:spPr>
        <a:xfrm>
          <a:off x="1326" y="2110269"/>
          <a:ext cx="1929614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Avoimuutta lisäävää sääntelyä </a:t>
          </a:r>
        </a:p>
      </dsp:txBody>
      <dsp:txXfrm>
        <a:off x="56746" y="2165689"/>
        <a:ext cx="1818774" cy="1781344"/>
      </dsp:txXfrm>
    </dsp:sp>
    <dsp:sp modelId="{C5F15AF8-79D8-4E52-A1CF-D8DC633D3047}">
      <dsp:nvSpPr>
        <dsp:cNvPr id="0" name=""/>
        <dsp:cNvSpPr/>
      </dsp:nvSpPr>
      <dsp:spPr>
        <a:xfrm>
          <a:off x="2093028" y="2110269"/>
          <a:ext cx="1929614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Toimijoiden menettelytapasääntöjä (codes of conduct) </a:t>
          </a:r>
        </a:p>
      </dsp:txBody>
      <dsp:txXfrm>
        <a:off x="2148448" y="2165689"/>
        <a:ext cx="1818774" cy="1781344"/>
      </dsp:txXfrm>
    </dsp:sp>
    <dsp:sp modelId="{6A8B39C0-0970-4863-B17E-C9E7BAC3CB4A}">
      <dsp:nvSpPr>
        <dsp:cNvPr id="0" name=""/>
        <dsp:cNvSpPr/>
      </dsp:nvSpPr>
      <dsp:spPr>
        <a:xfrm>
          <a:off x="4184730" y="2110269"/>
          <a:ext cx="1929614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Kaupankäynnin kohteina olevien tuotteiden laatustandardeja </a:t>
          </a:r>
        </a:p>
      </dsp:txBody>
      <dsp:txXfrm>
        <a:off x="4240150" y="2165689"/>
        <a:ext cx="1818774" cy="1781344"/>
      </dsp:txXfrm>
    </dsp:sp>
    <dsp:sp modelId="{2368E430-F389-4B69-80E0-3983B801DC7D}">
      <dsp:nvSpPr>
        <dsp:cNvPr id="0" name=""/>
        <dsp:cNvSpPr/>
      </dsp:nvSpPr>
      <dsp:spPr>
        <a:xfrm>
          <a:off x="6276432" y="2110269"/>
          <a:ext cx="1929614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Markkinapaikkojen sekä informaatio- ja selvitysjärjestelmien laatusääntelyä </a:t>
          </a:r>
        </a:p>
      </dsp:txBody>
      <dsp:txXfrm>
        <a:off x="6331852" y="2165689"/>
        <a:ext cx="1818774" cy="17813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87986A-5740-44A2-8748-31C03E1CC6A3}">
      <dsp:nvSpPr>
        <dsp:cNvPr id="0" name=""/>
        <dsp:cNvSpPr/>
      </dsp:nvSpPr>
      <dsp:spPr>
        <a:xfrm>
          <a:off x="0" y="51473"/>
          <a:ext cx="8085599" cy="656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/>
            <a:t>Tarkoitus: (kuten markkinoiden yleensä): siirtää resurssit (rahoitus) sinne, missä niitä tarvitaan</a:t>
          </a:r>
          <a:endParaRPr lang="fi-FI" sz="1700" kern="1200"/>
        </a:p>
      </dsp:txBody>
      <dsp:txXfrm>
        <a:off x="32041" y="83514"/>
        <a:ext cx="8021517" cy="592288"/>
      </dsp:txXfrm>
    </dsp:sp>
    <dsp:sp modelId="{36EA172D-77AB-4C6B-B76D-13AC70606AE4}">
      <dsp:nvSpPr>
        <dsp:cNvPr id="0" name=""/>
        <dsp:cNvSpPr/>
      </dsp:nvSpPr>
      <dsp:spPr>
        <a:xfrm>
          <a:off x="0" y="707843"/>
          <a:ext cx="8085599" cy="84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300" kern="1200"/>
            <a:t>Makrotalouden näkökulma: kansantalouden verenkiertojärjestelmä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300" kern="1200"/>
            <a:t>Edellyttää tehokkuutta, joka varmistetaan myös sääntelyn avulla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300" kern="1200" dirty="0"/>
            <a:t>Toinen perinteinen sääntelytavoite: sijoittajansuoja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300" kern="1200" dirty="0"/>
            <a:t>Uusi ja tärkein tavoite: </a:t>
          </a:r>
          <a:r>
            <a:rPr lang="fi-FI" sz="1300" kern="1200" dirty="0">
              <a:solidFill>
                <a:schemeClr val="accent4"/>
              </a:solidFill>
            </a:rPr>
            <a:t>kestävyys</a:t>
          </a:r>
          <a:r>
            <a:rPr lang="fi-FI" sz="1300" kern="1200" dirty="0"/>
            <a:t> </a:t>
          </a:r>
        </a:p>
      </dsp:txBody>
      <dsp:txXfrm>
        <a:off x="0" y="707843"/>
        <a:ext cx="8085599" cy="844560"/>
      </dsp:txXfrm>
    </dsp:sp>
    <dsp:sp modelId="{96E3DABA-7E11-4F61-8CD9-FCBCC60CD684}">
      <dsp:nvSpPr>
        <dsp:cNvPr id="0" name=""/>
        <dsp:cNvSpPr/>
      </dsp:nvSpPr>
      <dsp:spPr>
        <a:xfrm>
          <a:off x="0" y="1552403"/>
          <a:ext cx="8085599" cy="656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/>
            <a:t>Yrityksille markkinat ovat keino saada pääomaa - sijoittajille keino saada voittoa</a:t>
          </a:r>
          <a:endParaRPr lang="fi-FI" sz="1700" kern="1200"/>
        </a:p>
      </dsp:txBody>
      <dsp:txXfrm>
        <a:off x="32041" y="1584444"/>
        <a:ext cx="8021517" cy="592288"/>
      </dsp:txXfrm>
    </dsp:sp>
    <dsp:sp modelId="{7E661363-80BD-4AAC-B1D4-C810536D548B}">
      <dsp:nvSpPr>
        <dsp:cNvPr id="0" name=""/>
        <dsp:cNvSpPr/>
      </dsp:nvSpPr>
      <dsp:spPr>
        <a:xfrm>
          <a:off x="0" y="2208773"/>
          <a:ext cx="8085599" cy="633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300" kern="1200" dirty="0"/>
            <a:t>Ensimarkkinat: pääoman kerääminen yrityksille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300" kern="1200"/>
            <a:t>Jälkimarkkinat: voitto markkina-arvon kasvulla (vrt. osingot)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300" kern="1200"/>
            <a:t>Vrt. Sijoitusmarkkinat / valtamarkkinat</a:t>
          </a:r>
        </a:p>
      </dsp:txBody>
      <dsp:txXfrm>
        <a:off x="0" y="2208773"/>
        <a:ext cx="8085599" cy="633420"/>
      </dsp:txXfrm>
    </dsp:sp>
    <dsp:sp modelId="{88F2FD3C-4B09-430C-97C9-8891426BD4E6}">
      <dsp:nvSpPr>
        <dsp:cNvPr id="0" name=""/>
        <dsp:cNvSpPr/>
      </dsp:nvSpPr>
      <dsp:spPr>
        <a:xfrm>
          <a:off x="0" y="2842193"/>
          <a:ext cx="8085599" cy="65637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 dirty="0"/>
            <a:t>Häiriöt vaikuttavat kaikkiin markkinoihin ja kansantalouteen</a:t>
          </a:r>
          <a:endParaRPr lang="fi-FI" sz="1700" kern="1200" dirty="0"/>
        </a:p>
      </dsp:txBody>
      <dsp:txXfrm>
        <a:off x="32041" y="2874234"/>
        <a:ext cx="8021517" cy="592288"/>
      </dsp:txXfrm>
    </dsp:sp>
    <dsp:sp modelId="{A3050925-D8C9-441B-BE97-809D5751265A}">
      <dsp:nvSpPr>
        <dsp:cNvPr id="0" name=""/>
        <dsp:cNvSpPr/>
      </dsp:nvSpPr>
      <dsp:spPr>
        <a:xfrm>
          <a:off x="0" y="3498563"/>
          <a:ext cx="8085599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300" kern="1200"/>
            <a:t>Ne lisääntyvät helposti globaaleilla markkinoilla</a:t>
          </a:r>
        </a:p>
      </dsp:txBody>
      <dsp:txXfrm>
        <a:off x="0" y="3498563"/>
        <a:ext cx="8085599" cy="2815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B2ADF-EC31-4E34-A441-DA239DF33CFA}">
      <dsp:nvSpPr>
        <dsp:cNvPr id="0" name=""/>
        <dsp:cNvSpPr/>
      </dsp:nvSpPr>
      <dsp:spPr>
        <a:xfrm>
          <a:off x="0" y="5865"/>
          <a:ext cx="8085599" cy="570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Taloustiede: markkinat taloudellisena ilmiönä tai kansantalouden osa-alueena </a:t>
          </a:r>
          <a:endParaRPr lang="fi-FI" sz="1500" kern="1200"/>
        </a:p>
      </dsp:txBody>
      <dsp:txXfrm>
        <a:off x="27843" y="33708"/>
        <a:ext cx="8029913" cy="514689"/>
      </dsp:txXfrm>
    </dsp:sp>
    <dsp:sp modelId="{5A8D838E-7CF2-4479-BEB2-AA69D4CF1518}">
      <dsp:nvSpPr>
        <dsp:cNvPr id="0" name=""/>
        <dsp:cNvSpPr/>
      </dsp:nvSpPr>
      <dsp:spPr>
        <a:xfrm>
          <a:off x="0" y="619440"/>
          <a:ext cx="8085599" cy="570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Laskentatoimi ja rahoitus: esim. markkinoiden tehokkuus, sijoittajakäyttäytyminen, rahoitustuotteet, johdannaisten hinnoittelu, IFRS </a:t>
          </a:r>
          <a:endParaRPr lang="fi-FI" sz="1500" kern="1200"/>
        </a:p>
      </dsp:txBody>
      <dsp:txXfrm>
        <a:off x="27843" y="647283"/>
        <a:ext cx="8029913" cy="514689"/>
      </dsp:txXfrm>
    </dsp:sp>
    <dsp:sp modelId="{F3981A57-0428-416F-87D4-0F771D92F651}">
      <dsp:nvSpPr>
        <dsp:cNvPr id="0" name=""/>
        <dsp:cNvSpPr/>
      </dsp:nvSpPr>
      <dsp:spPr>
        <a:xfrm>
          <a:off x="0" y="1189815"/>
          <a:ext cx="8085599" cy="24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Taloustieteen ja liiketaloustieteen metodit </a:t>
          </a:r>
        </a:p>
      </dsp:txBody>
      <dsp:txXfrm>
        <a:off x="0" y="1189815"/>
        <a:ext cx="8085599" cy="248400"/>
      </dsp:txXfrm>
    </dsp:sp>
    <dsp:sp modelId="{032443D3-E47C-49E2-B2B1-A8B0158EAC85}">
      <dsp:nvSpPr>
        <dsp:cNvPr id="0" name=""/>
        <dsp:cNvSpPr/>
      </dsp:nvSpPr>
      <dsp:spPr>
        <a:xfrm>
          <a:off x="0" y="1438215"/>
          <a:ext cx="8085599" cy="570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 dirty="0"/>
            <a:t>Viestintätieteet: talouden representaatiot mediassa, taloudellinen viestintä ym. </a:t>
          </a:r>
          <a:endParaRPr lang="fi-FI" sz="1500" kern="1200" dirty="0"/>
        </a:p>
      </dsp:txBody>
      <dsp:txXfrm>
        <a:off x="27843" y="1466058"/>
        <a:ext cx="8029913" cy="514689"/>
      </dsp:txXfrm>
    </dsp:sp>
    <dsp:sp modelId="{CB9AB60F-6FD1-4094-BD68-BE7AF5647DDD}">
      <dsp:nvSpPr>
        <dsp:cNvPr id="0" name=""/>
        <dsp:cNvSpPr/>
      </dsp:nvSpPr>
      <dsp:spPr>
        <a:xfrm>
          <a:off x="0" y="2051790"/>
          <a:ext cx="8085599" cy="570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Sosiologia ja muut yhteiskuntatieteet</a:t>
          </a:r>
          <a:endParaRPr lang="fi-FI" sz="1500" kern="1200"/>
        </a:p>
      </dsp:txBody>
      <dsp:txXfrm>
        <a:off x="27843" y="2079633"/>
        <a:ext cx="8029913" cy="514689"/>
      </dsp:txXfrm>
    </dsp:sp>
    <dsp:sp modelId="{C4A302F6-9486-4C7C-AC74-E28A38708B8F}">
      <dsp:nvSpPr>
        <dsp:cNvPr id="0" name=""/>
        <dsp:cNvSpPr/>
      </dsp:nvSpPr>
      <dsp:spPr>
        <a:xfrm>
          <a:off x="0" y="2665366"/>
          <a:ext cx="8085599" cy="570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Oikeustutkimus: sääntelyn sisältö ja funktiot markkinoilla </a:t>
          </a:r>
          <a:endParaRPr lang="fi-FI" sz="1500" kern="1200"/>
        </a:p>
      </dsp:txBody>
      <dsp:txXfrm>
        <a:off x="27843" y="2693209"/>
        <a:ext cx="8029913" cy="514689"/>
      </dsp:txXfrm>
    </dsp:sp>
    <dsp:sp modelId="{27FECCB4-1FBA-4843-9161-7DC0EC1941E7}">
      <dsp:nvSpPr>
        <dsp:cNvPr id="0" name=""/>
        <dsp:cNvSpPr/>
      </dsp:nvSpPr>
      <dsp:spPr>
        <a:xfrm>
          <a:off x="0" y="3235741"/>
          <a:ext cx="8085599" cy="589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Miksi säännellä markkinoita?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Karl Marx – Adam Smith: näkyvä / näkymätön käsi; vrt. moderni kilpailuoikeus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Rahoitusmarkkinoiden erityinen sääntelytarve: finanssikriisi; heijastukset hyödykemarkkinoihin </a:t>
          </a:r>
        </a:p>
      </dsp:txBody>
      <dsp:txXfrm>
        <a:off x="0" y="3235741"/>
        <a:ext cx="8085599" cy="5899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9F7F00-78C4-4140-B65C-C90AD12CCABF}">
      <dsp:nvSpPr>
        <dsp:cNvPr id="0" name=""/>
        <dsp:cNvSpPr/>
      </dsp:nvSpPr>
      <dsp:spPr>
        <a:xfrm>
          <a:off x="5032" y="221971"/>
          <a:ext cx="2582022" cy="103280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Velvollisuudet arvopapereiden liikkeeseenlaskun yhteydessä</a:t>
          </a:r>
          <a:endParaRPr lang="fi-FI" sz="1100" kern="1200"/>
        </a:p>
      </dsp:txBody>
      <dsp:txXfrm>
        <a:off x="521436" y="221971"/>
        <a:ext cx="1549214" cy="1032808"/>
      </dsp:txXfrm>
    </dsp:sp>
    <dsp:sp modelId="{E81F1854-C972-4ACE-8C8C-BAEF9500F49C}">
      <dsp:nvSpPr>
        <dsp:cNvPr id="0" name=""/>
        <dsp:cNvSpPr/>
      </dsp:nvSpPr>
      <dsp:spPr>
        <a:xfrm>
          <a:off x="2251392" y="309760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Tiedot liikkeeseenlaskijasta (taloudellinen tilanne, tulevaisuuden näkymät jne.) ja arvopaperista perusteltujen sijoituspäätösten helpottamiseksi</a:t>
          </a:r>
        </a:p>
      </dsp:txBody>
      <dsp:txXfrm>
        <a:off x="2680008" y="309760"/>
        <a:ext cx="1285847" cy="857231"/>
      </dsp:txXfrm>
    </dsp:sp>
    <dsp:sp modelId="{ACFAC8C7-2A11-4011-82E0-23658B587664}">
      <dsp:nvSpPr>
        <dsp:cNvPr id="0" name=""/>
        <dsp:cNvSpPr/>
      </dsp:nvSpPr>
      <dsp:spPr>
        <a:xfrm>
          <a:off x="4094439" y="309760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Esitevelvollisuus </a:t>
          </a:r>
        </a:p>
      </dsp:txBody>
      <dsp:txXfrm>
        <a:off x="4523055" y="309760"/>
        <a:ext cx="1285847" cy="857231"/>
      </dsp:txXfrm>
    </dsp:sp>
    <dsp:sp modelId="{9EFA43F2-0552-4328-8E67-38C074526C4A}">
      <dsp:nvSpPr>
        <dsp:cNvPr id="0" name=""/>
        <dsp:cNvSpPr/>
      </dsp:nvSpPr>
      <dsp:spPr>
        <a:xfrm>
          <a:off x="5937487" y="309760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Liikkeeseenlaskijan velvollisuus</a:t>
          </a:r>
        </a:p>
      </dsp:txBody>
      <dsp:txXfrm>
        <a:off x="6366103" y="309760"/>
        <a:ext cx="1285847" cy="857231"/>
      </dsp:txXfrm>
    </dsp:sp>
    <dsp:sp modelId="{D957C753-3987-421A-BA2E-A5D564DE8433}">
      <dsp:nvSpPr>
        <dsp:cNvPr id="0" name=""/>
        <dsp:cNvSpPr/>
      </dsp:nvSpPr>
      <dsp:spPr>
        <a:xfrm>
          <a:off x="5032" y="1399374"/>
          <a:ext cx="2582022" cy="103280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Säännölliset (osavuosikatsaukset ja tilinpäätökset sekä tilinpäätöstiedotteet) ja jatkuvat julkistamistehtävät </a:t>
          </a:r>
          <a:endParaRPr lang="fi-FI" sz="1100" kern="1200"/>
        </a:p>
      </dsp:txBody>
      <dsp:txXfrm>
        <a:off x="521436" y="1399374"/>
        <a:ext cx="1549214" cy="1032808"/>
      </dsp:txXfrm>
    </dsp:sp>
    <dsp:sp modelId="{2A1DB870-C483-40F9-9559-DF262F1268A4}">
      <dsp:nvSpPr>
        <dsp:cNvPr id="0" name=""/>
        <dsp:cNvSpPr/>
      </dsp:nvSpPr>
      <dsp:spPr>
        <a:xfrm>
          <a:off x="2251392" y="1487162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Kaikki uutiset, joilla on olennainen vaikutus arvopaperin arvoon </a:t>
          </a:r>
        </a:p>
      </dsp:txBody>
      <dsp:txXfrm>
        <a:off x="2680008" y="1487162"/>
        <a:ext cx="1285847" cy="857231"/>
      </dsp:txXfrm>
    </dsp:sp>
    <dsp:sp modelId="{FEB3CF55-810B-4678-A7E4-9F3F2D3C3A95}">
      <dsp:nvSpPr>
        <dsp:cNvPr id="0" name=""/>
        <dsp:cNvSpPr/>
      </dsp:nvSpPr>
      <dsp:spPr>
        <a:xfrm>
          <a:off x="4094439" y="1487162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Liikkeeseenlaskijan velvollisuus</a:t>
          </a:r>
        </a:p>
      </dsp:txBody>
      <dsp:txXfrm>
        <a:off x="4523055" y="1487162"/>
        <a:ext cx="1285847" cy="857231"/>
      </dsp:txXfrm>
    </dsp:sp>
    <dsp:sp modelId="{58C27233-538C-4CB4-A222-64D4B47A4FF5}">
      <dsp:nvSpPr>
        <dsp:cNvPr id="0" name=""/>
        <dsp:cNvSpPr/>
      </dsp:nvSpPr>
      <dsp:spPr>
        <a:xfrm>
          <a:off x="5032" y="2576776"/>
          <a:ext cx="2582022" cy="103280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Liputusvelvoitteet (osakkeiden omistusosuus saavuttaa / ylittää </a:t>
          </a:r>
          <a:r>
            <a:rPr lang="fi-FI" sz="1100" b="1" i="0" kern="1200" baseline="0"/>
            <a:t>määritellyt kynnysarvot</a:t>
          </a:r>
          <a:r>
            <a:rPr lang="fi-FI" sz="1100" b="1" kern="1200"/>
            <a:t> / laskee niiden alapuolelle)</a:t>
          </a:r>
          <a:endParaRPr lang="fi-FI" sz="1100" kern="1200"/>
        </a:p>
      </dsp:txBody>
      <dsp:txXfrm>
        <a:off x="521436" y="2576776"/>
        <a:ext cx="1549214" cy="1032808"/>
      </dsp:txXfrm>
    </dsp:sp>
    <dsp:sp modelId="{DB5D5004-34A8-4BE5-85B6-1C7E8F9179B8}">
      <dsp:nvSpPr>
        <dsp:cNvPr id="0" name=""/>
        <dsp:cNvSpPr/>
      </dsp:nvSpPr>
      <dsp:spPr>
        <a:xfrm>
          <a:off x="2251392" y="2664564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Osakkeenomistajan velvollisuus</a:t>
          </a:r>
        </a:p>
      </dsp:txBody>
      <dsp:txXfrm>
        <a:off x="2680008" y="2664564"/>
        <a:ext cx="1285847" cy="8572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A7DC5-B891-410E-8ED2-8E2711D95D98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7A92E3-631E-47B8-9C3D-DA5596CC246B}">
      <dsp:nvSpPr>
        <dsp:cNvPr id="0" name=""/>
        <dsp:cNvSpPr/>
      </dsp:nvSpPr>
      <dsp:spPr>
        <a:xfrm>
          <a:off x="0" y="0"/>
          <a:ext cx="1617119" cy="957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Kaupankäynnin säännöt (enimmäkseen pörssin itsesääntely)</a:t>
          </a:r>
          <a:endParaRPr lang="fi-FI" sz="1000" kern="1200"/>
        </a:p>
      </dsp:txBody>
      <dsp:txXfrm>
        <a:off x="0" y="0"/>
        <a:ext cx="1617119" cy="957889"/>
      </dsp:txXfrm>
    </dsp:sp>
    <dsp:sp modelId="{CA786D2C-1AE7-47B4-A1AC-EDB81AF88A04}">
      <dsp:nvSpPr>
        <dsp:cNvPr id="0" name=""/>
        <dsp:cNvSpPr/>
      </dsp:nvSpPr>
      <dsp:spPr>
        <a:xfrm>
          <a:off x="0" y="95788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E52E2-88AD-44F8-9420-C0D9424BDD57}">
      <dsp:nvSpPr>
        <dsp:cNvPr id="0" name=""/>
        <dsp:cNvSpPr/>
      </dsp:nvSpPr>
      <dsp:spPr>
        <a:xfrm>
          <a:off x="0" y="957889"/>
          <a:ext cx="1617119" cy="957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Markkinoiden väärinkäytön kielto</a:t>
          </a:r>
          <a:endParaRPr lang="fi-FI" sz="1000" kern="1200"/>
        </a:p>
      </dsp:txBody>
      <dsp:txXfrm>
        <a:off x="0" y="957889"/>
        <a:ext cx="1617119" cy="957889"/>
      </dsp:txXfrm>
    </dsp:sp>
    <dsp:sp modelId="{5E1EE95D-512C-47EF-9F04-6D5909B30564}">
      <dsp:nvSpPr>
        <dsp:cNvPr id="0" name=""/>
        <dsp:cNvSpPr/>
      </dsp:nvSpPr>
      <dsp:spPr>
        <a:xfrm>
          <a:off x="1738403" y="980152"/>
          <a:ext cx="6347195" cy="445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Sisäpiirisääntely: kaupankäynnin kieltäminen ei-julkisten hintaherkkien tietojen perusteella</a:t>
          </a:r>
        </a:p>
      </dsp:txBody>
      <dsp:txXfrm>
        <a:off x="1738403" y="980152"/>
        <a:ext cx="6347195" cy="445268"/>
      </dsp:txXfrm>
    </dsp:sp>
    <dsp:sp modelId="{ABB41D77-6C6E-44C5-9672-75498919E8E3}">
      <dsp:nvSpPr>
        <dsp:cNvPr id="0" name=""/>
        <dsp:cNvSpPr/>
      </dsp:nvSpPr>
      <dsp:spPr>
        <a:xfrm>
          <a:off x="1617119" y="1425421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DC7FFE-67A1-4A0D-A389-50B05CEA6E87}">
      <dsp:nvSpPr>
        <dsp:cNvPr id="0" name=""/>
        <dsp:cNvSpPr/>
      </dsp:nvSpPr>
      <dsp:spPr>
        <a:xfrm>
          <a:off x="1738403" y="1447684"/>
          <a:ext cx="6347195" cy="445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 dirty="0"/>
            <a:t>Markkinoiden manipulointi: vaikuttaminen markkinahintoihin sopimattomalla tavalla, esim. yhtiön omilla osakkeilla tehtävillä operaatioilla </a:t>
          </a:r>
        </a:p>
      </dsp:txBody>
      <dsp:txXfrm>
        <a:off x="1738403" y="1447684"/>
        <a:ext cx="6347195" cy="445268"/>
      </dsp:txXfrm>
    </dsp:sp>
    <dsp:sp modelId="{0721B5F8-1BE3-499E-A6B4-181E4FE8BBEE}">
      <dsp:nvSpPr>
        <dsp:cNvPr id="0" name=""/>
        <dsp:cNvSpPr/>
      </dsp:nvSpPr>
      <dsp:spPr>
        <a:xfrm>
          <a:off x="1617119" y="1892953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22BF36-5B4F-4881-941B-010228FBEFC6}">
      <dsp:nvSpPr>
        <dsp:cNvPr id="0" name=""/>
        <dsp:cNvSpPr/>
      </dsp:nvSpPr>
      <dsp:spPr>
        <a:xfrm>
          <a:off x="0" y="1915778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E1375B-18A8-4244-8999-49E62FBB298D}">
      <dsp:nvSpPr>
        <dsp:cNvPr id="0" name=""/>
        <dsp:cNvSpPr/>
      </dsp:nvSpPr>
      <dsp:spPr>
        <a:xfrm>
          <a:off x="0" y="1915778"/>
          <a:ext cx="1617119" cy="957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 dirty="0"/>
            <a:t>Julkiset ostotarjoukset ja pakollinen vähemmistöosakkeiden lunastus</a:t>
          </a:r>
          <a:endParaRPr lang="fi-FI" sz="1000" kern="1200" dirty="0"/>
        </a:p>
      </dsp:txBody>
      <dsp:txXfrm>
        <a:off x="0" y="1915778"/>
        <a:ext cx="1617119" cy="957889"/>
      </dsp:txXfrm>
    </dsp:sp>
    <dsp:sp modelId="{DE773BC9-385A-4EA2-860A-17B2CFB9B93A}">
      <dsp:nvSpPr>
        <dsp:cNvPr id="0" name=""/>
        <dsp:cNvSpPr/>
      </dsp:nvSpPr>
      <dsp:spPr>
        <a:xfrm>
          <a:off x="0" y="287366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34DB85-50A1-491E-8DA4-729A0CDD4BDE}">
      <dsp:nvSpPr>
        <dsp:cNvPr id="0" name=""/>
        <dsp:cNvSpPr/>
      </dsp:nvSpPr>
      <dsp:spPr>
        <a:xfrm>
          <a:off x="0" y="2873667"/>
          <a:ext cx="1617119" cy="957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 dirty="0"/>
            <a:t>Arvopaperivälittäjien sääntely</a:t>
          </a:r>
          <a:endParaRPr lang="fi-FI" sz="1000" kern="1200" dirty="0"/>
        </a:p>
      </dsp:txBody>
      <dsp:txXfrm>
        <a:off x="0" y="2873667"/>
        <a:ext cx="1617119" cy="957889"/>
      </dsp:txXfrm>
    </dsp:sp>
    <dsp:sp modelId="{EB42E852-E559-48F4-AFA0-A5342C67B30C}">
      <dsp:nvSpPr>
        <dsp:cNvPr id="0" name=""/>
        <dsp:cNvSpPr/>
      </dsp:nvSpPr>
      <dsp:spPr>
        <a:xfrm>
          <a:off x="1738403" y="2917165"/>
          <a:ext cx="6347195" cy="8699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Esimerkiksi. käytännesäännöt, asiakkaiden suojaaminen</a:t>
          </a:r>
        </a:p>
      </dsp:txBody>
      <dsp:txXfrm>
        <a:off x="1738403" y="2917165"/>
        <a:ext cx="6347195" cy="869958"/>
      </dsp:txXfrm>
    </dsp:sp>
    <dsp:sp modelId="{CB92EB7F-4B71-4039-B1EB-6202E9993618}">
      <dsp:nvSpPr>
        <dsp:cNvPr id="0" name=""/>
        <dsp:cNvSpPr/>
      </dsp:nvSpPr>
      <dsp:spPr>
        <a:xfrm>
          <a:off x="1617119" y="3787123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63CF2-E22B-4057-BEE5-A27FC462B025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79E8A9-7088-4335-B5E6-AD7A65E665C7}">
      <dsp:nvSpPr>
        <dsp:cNvPr id="0" name=""/>
        <dsp:cNvSpPr/>
      </dsp:nvSpPr>
      <dsp:spPr>
        <a:xfrm>
          <a:off x="0" y="1870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Sääntely on yleensä kahdenlaista: menettelytapa- tai ohjaussääntelyä </a:t>
          </a:r>
          <a:endParaRPr lang="fi-FI" sz="1100" kern="1200"/>
        </a:p>
      </dsp:txBody>
      <dsp:txXfrm>
        <a:off x="0" y="1870"/>
        <a:ext cx="1617119" cy="1275938"/>
      </dsp:txXfrm>
    </dsp:sp>
    <dsp:sp modelId="{AADE12DF-731D-4E25-A10D-4878EC48D0C5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B8A976-812D-45BF-94E6-58472CE31DC6}">
      <dsp:nvSpPr>
        <dsp:cNvPr id="0" name=""/>
        <dsp:cNvSpPr/>
      </dsp:nvSpPr>
      <dsp:spPr>
        <a:xfrm>
          <a:off x="0" y="1277809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Menettelytapasääntely (policy regulation) </a:t>
          </a:r>
          <a:endParaRPr lang="fi-FI" sz="1100" kern="1200"/>
        </a:p>
      </dsp:txBody>
      <dsp:txXfrm>
        <a:off x="0" y="1277809"/>
        <a:ext cx="1617119" cy="1275938"/>
      </dsp:txXfrm>
    </dsp:sp>
    <dsp:sp modelId="{AC381DE8-8C36-4633-AAED-D8FBDC699598}">
      <dsp:nvSpPr>
        <dsp:cNvPr id="0" name=""/>
        <dsp:cNvSpPr/>
      </dsp:nvSpPr>
      <dsp:spPr>
        <a:xfrm>
          <a:off x="1738403" y="1297745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Edistää yhdenvertaisia mahdollisuuksia toimia markkinoilla: </a:t>
          </a:r>
        </a:p>
      </dsp:txBody>
      <dsp:txXfrm>
        <a:off x="1738403" y="1297745"/>
        <a:ext cx="6347195" cy="398730"/>
      </dsp:txXfrm>
    </dsp:sp>
    <dsp:sp modelId="{1672D613-B801-486B-983B-B2602D647162}">
      <dsp:nvSpPr>
        <dsp:cNvPr id="0" name=""/>
        <dsp:cNvSpPr/>
      </dsp:nvSpPr>
      <dsp:spPr>
        <a:xfrm>
          <a:off x="1617119" y="169647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71E4A1-3C61-4FF6-B05E-404533A51714}">
      <dsp:nvSpPr>
        <dsp:cNvPr id="0" name=""/>
        <dsp:cNvSpPr/>
      </dsp:nvSpPr>
      <dsp:spPr>
        <a:xfrm>
          <a:off x="1738403" y="1716413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Tiedonantovelvollisuudet, kaupankäynti- ja käytännesäännöt, sijoitustuotteiden laatu </a:t>
          </a:r>
        </a:p>
      </dsp:txBody>
      <dsp:txXfrm>
        <a:off x="1738403" y="1716413"/>
        <a:ext cx="6347195" cy="398730"/>
      </dsp:txXfrm>
    </dsp:sp>
    <dsp:sp modelId="{EA6AF48A-F27D-4367-BC36-238328724A45}">
      <dsp:nvSpPr>
        <dsp:cNvPr id="0" name=""/>
        <dsp:cNvSpPr/>
      </dsp:nvSpPr>
      <dsp:spPr>
        <a:xfrm>
          <a:off x="1617119" y="2115143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76EC57-CE1F-4764-92ED-A2030012E369}">
      <dsp:nvSpPr>
        <dsp:cNvPr id="0" name=""/>
        <dsp:cNvSpPr/>
      </dsp:nvSpPr>
      <dsp:spPr>
        <a:xfrm>
          <a:off x="1738403" y="2135080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Tavoitteena tehokkuus ja sijoittajansuoja </a:t>
          </a:r>
        </a:p>
      </dsp:txBody>
      <dsp:txXfrm>
        <a:off x="1738403" y="2135080"/>
        <a:ext cx="6347195" cy="398730"/>
      </dsp:txXfrm>
    </dsp:sp>
    <dsp:sp modelId="{23D7ECA6-3634-492D-9DD0-6D71A397C5FD}">
      <dsp:nvSpPr>
        <dsp:cNvPr id="0" name=""/>
        <dsp:cNvSpPr/>
      </dsp:nvSpPr>
      <dsp:spPr>
        <a:xfrm>
          <a:off x="1617119" y="2533811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F9148E-3218-4230-9C5C-4467CC9B6A3A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8D30B-CA20-4246-AB38-1F2B13AD09B2}">
      <dsp:nvSpPr>
        <dsp:cNvPr id="0" name=""/>
        <dsp:cNvSpPr/>
      </dsp:nvSpPr>
      <dsp:spPr>
        <a:xfrm>
          <a:off x="0" y="2553747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Ohjaussääntely (guidance regulation) </a:t>
          </a:r>
          <a:endParaRPr lang="fi-FI" sz="1100" kern="1200"/>
        </a:p>
      </dsp:txBody>
      <dsp:txXfrm>
        <a:off x="0" y="2553747"/>
        <a:ext cx="1617119" cy="1275938"/>
      </dsp:txXfrm>
    </dsp:sp>
    <dsp:sp modelId="{469512B9-B6CA-431C-BF47-1F05975FF1FD}">
      <dsp:nvSpPr>
        <dsp:cNvPr id="0" name=""/>
        <dsp:cNvSpPr/>
      </dsp:nvSpPr>
      <dsp:spPr>
        <a:xfrm>
          <a:off x="1738403" y="2562360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Vaikuttaa markkinoiden rakenteisiin ja laajuuteen: </a:t>
          </a:r>
        </a:p>
      </dsp:txBody>
      <dsp:txXfrm>
        <a:off x="1738403" y="2562360"/>
        <a:ext cx="6347195" cy="172264"/>
      </dsp:txXfrm>
    </dsp:sp>
    <dsp:sp modelId="{9DBF66C9-A6B2-49FA-A6D3-1349489664F5}">
      <dsp:nvSpPr>
        <dsp:cNvPr id="0" name=""/>
        <dsp:cNvSpPr/>
      </dsp:nvSpPr>
      <dsp:spPr>
        <a:xfrm>
          <a:off x="1617119" y="2734625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5D8892-C0E0-44BA-917D-3CEDD7F8FEAC}">
      <dsp:nvSpPr>
        <dsp:cNvPr id="0" name=""/>
        <dsp:cNvSpPr/>
      </dsp:nvSpPr>
      <dsp:spPr>
        <a:xfrm>
          <a:off x="1738403" y="2743238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Kaupankäynnin määrän tai kohteiden rajoittaminen toimija-, ajanjakso- tai transaktiokohtaisesti </a:t>
          </a:r>
        </a:p>
      </dsp:txBody>
      <dsp:txXfrm>
        <a:off x="1738403" y="2743238"/>
        <a:ext cx="6347195" cy="172264"/>
      </dsp:txXfrm>
    </dsp:sp>
    <dsp:sp modelId="{BCC3D06C-A1A0-4069-83B7-DC39CD71304B}">
      <dsp:nvSpPr>
        <dsp:cNvPr id="0" name=""/>
        <dsp:cNvSpPr/>
      </dsp:nvSpPr>
      <dsp:spPr>
        <a:xfrm>
          <a:off x="1617119" y="291550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4C951-9EC7-4A0B-BAE2-F4EFFA53CC60}">
      <dsp:nvSpPr>
        <dsp:cNvPr id="0" name=""/>
        <dsp:cNvSpPr/>
      </dsp:nvSpPr>
      <dsp:spPr>
        <a:xfrm>
          <a:off x="1738403" y="2924115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Kaupankäynnin keskeytys ja lyhytaikainen keskeytys (L kaupankäynnistä rahoitusvälineillä (KRL) 1070/2017 3:11 ja 3:22)</a:t>
          </a:r>
        </a:p>
      </dsp:txBody>
      <dsp:txXfrm>
        <a:off x="1738403" y="2924115"/>
        <a:ext cx="6347195" cy="172264"/>
      </dsp:txXfrm>
    </dsp:sp>
    <dsp:sp modelId="{966ADED2-4679-4514-A0E2-F342430A7D5C}">
      <dsp:nvSpPr>
        <dsp:cNvPr id="0" name=""/>
        <dsp:cNvSpPr/>
      </dsp:nvSpPr>
      <dsp:spPr>
        <a:xfrm>
          <a:off x="1617119" y="309637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E22AAD-1842-42E3-A4E5-B6185D47AA40}">
      <dsp:nvSpPr>
        <dsp:cNvPr id="0" name=""/>
        <dsp:cNvSpPr/>
      </dsp:nvSpPr>
      <dsp:spPr>
        <a:xfrm>
          <a:off x="1738403" y="3104992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Lyhyeksimyynnin rajoittaminen KRL 3:18, Lyhyeksimyyntiasetus EU 236/2012 </a:t>
          </a:r>
        </a:p>
      </dsp:txBody>
      <dsp:txXfrm>
        <a:off x="1738403" y="3104992"/>
        <a:ext cx="6347195" cy="172264"/>
      </dsp:txXfrm>
    </dsp:sp>
    <dsp:sp modelId="{204DCCF3-52ED-4C93-8B41-DB03C66AB5B3}">
      <dsp:nvSpPr>
        <dsp:cNvPr id="0" name=""/>
        <dsp:cNvSpPr/>
      </dsp:nvSpPr>
      <dsp:spPr>
        <a:xfrm>
          <a:off x="1617119" y="3277257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8B99E3-95FB-4CBB-8AB3-AD4A5D62C4CA}">
      <dsp:nvSpPr>
        <dsp:cNvPr id="0" name=""/>
        <dsp:cNvSpPr/>
      </dsp:nvSpPr>
      <dsp:spPr>
        <a:xfrm>
          <a:off x="1738403" y="3285870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Algoritminen kaupankäynti ja suora sähköinen markkinoillepääsy KRL 3:18 ja 19</a:t>
          </a:r>
        </a:p>
      </dsp:txBody>
      <dsp:txXfrm>
        <a:off x="1738403" y="3285870"/>
        <a:ext cx="6347195" cy="172264"/>
      </dsp:txXfrm>
    </dsp:sp>
    <dsp:sp modelId="{65FC06F4-9554-47CD-A42D-EB5D6E020078}">
      <dsp:nvSpPr>
        <dsp:cNvPr id="0" name=""/>
        <dsp:cNvSpPr/>
      </dsp:nvSpPr>
      <dsp:spPr>
        <a:xfrm>
          <a:off x="1617119" y="3458134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4AE715-046C-4042-BA97-B437C1514B10}">
      <dsp:nvSpPr>
        <dsp:cNvPr id="0" name=""/>
        <dsp:cNvSpPr/>
      </dsp:nvSpPr>
      <dsp:spPr>
        <a:xfrm>
          <a:off x="1738403" y="3466747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Tuotevalikoiman rajaaminen </a:t>
          </a:r>
        </a:p>
      </dsp:txBody>
      <dsp:txXfrm>
        <a:off x="1738403" y="3466747"/>
        <a:ext cx="6347195" cy="172264"/>
      </dsp:txXfrm>
    </dsp:sp>
    <dsp:sp modelId="{2562D9B6-43CA-4658-8D3E-269A0596CA57}">
      <dsp:nvSpPr>
        <dsp:cNvPr id="0" name=""/>
        <dsp:cNvSpPr/>
      </dsp:nvSpPr>
      <dsp:spPr>
        <a:xfrm>
          <a:off x="1617119" y="3639011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234A48-C6DF-4B00-BC21-FB995F67234F}">
      <dsp:nvSpPr>
        <dsp:cNvPr id="0" name=""/>
        <dsp:cNvSpPr/>
      </dsp:nvSpPr>
      <dsp:spPr>
        <a:xfrm>
          <a:off x="1738403" y="3647625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Ei yleensä perusteltavissa (Jean-Baptiste Zufferey: </a:t>
          </a:r>
          <a:r>
            <a:rPr lang="en-US" sz="800" kern="1200"/>
            <a:t>Regulation of Trading Systems on Financial Markets 1997) </a:t>
          </a:r>
          <a:endParaRPr lang="fi-FI" sz="800" kern="1200"/>
        </a:p>
      </dsp:txBody>
      <dsp:txXfrm>
        <a:off x="1738403" y="3647625"/>
        <a:ext cx="6347195" cy="172264"/>
      </dsp:txXfrm>
    </dsp:sp>
    <dsp:sp modelId="{87BE2F6C-68A6-4AE1-82E0-216149FB0285}">
      <dsp:nvSpPr>
        <dsp:cNvPr id="0" name=""/>
        <dsp:cNvSpPr/>
      </dsp:nvSpPr>
      <dsp:spPr>
        <a:xfrm>
          <a:off x="1617119" y="381988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18DBF0-803D-401F-BEF5-2F63719376FA}">
      <dsp:nvSpPr>
        <dsp:cNvPr id="0" name=""/>
        <dsp:cNvSpPr/>
      </dsp:nvSpPr>
      <dsp:spPr>
        <a:xfrm>
          <a:off x="0" y="77"/>
          <a:ext cx="4571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7486C3-D687-4FEB-AA7E-474C40914B81}">
      <dsp:nvSpPr>
        <dsp:cNvPr id="0" name=""/>
        <dsp:cNvSpPr/>
      </dsp:nvSpPr>
      <dsp:spPr>
        <a:xfrm>
          <a:off x="0" y="77"/>
          <a:ext cx="45719" cy="158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500" kern="1200" dirty="0"/>
            <a:t>8</a:t>
          </a:r>
        </a:p>
      </dsp:txBody>
      <dsp:txXfrm>
        <a:off x="0" y="77"/>
        <a:ext cx="45719" cy="15859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C042A-9E9A-4F3A-97D5-5BEE973343C6}">
      <dsp:nvSpPr>
        <dsp:cNvPr id="0" name=""/>
        <dsp:cNvSpPr/>
      </dsp:nvSpPr>
      <dsp:spPr>
        <a:xfrm>
          <a:off x="6735" y="2303"/>
          <a:ext cx="2254397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Markkinoiden liiallinen laajeneminen ja finanssikuplat: ohjaussääntely? </a:t>
          </a:r>
          <a:endParaRPr lang="fi-FI" sz="1500" kern="1200"/>
        </a:p>
      </dsp:txBody>
      <dsp:txXfrm>
        <a:off x="41369" y="36937"/>
        <a:ext cx="2185129" cy="1113221"/>
      </dsp:txXfrm>
    </dsp:sp>
    <dsp:sp modelId="{254CD7ED-B067-4822-AEFA-FE190D4E7B18}">
      <dsp:nvSpPr>
        <dsp:cNvPr id="0" name=""/>
        <dsp:cNvSpPr/>
      </dsp:nvSpPr>
      <dsp:spPr>
        <a:xfrm>
          <a:off x="6735" y="132453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Voi kasvattaa suurten finanssitoimijoiden valtaa markkinoilla ja yhteiskunnassa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>
              <a:solidFill>
                <a:srgbClr val="FF0000"/>
              </a:solidFill>
            </a:rPr>
            <a:t>50 vaarallisinta yritystä (</a:t>
          </a:r>
          <a:r>
            <a:rPr lang="fi-FI" sz="700" kern="1200" dirty="0" err="1">
              <a:solidFill>
                <a:srgbClr val="FF0000"/>
              </a:solidFill>
            </a:rPr>
            <a:t>Raeste</a:t>
          </a:r>
          <a:r>
            <a:rPr lang="fi-FI" sz="700" kern="1200" dirty="0">
              <a:solidFill>
                <a:srgbClr val="FF0000"/>
              </a:solidFill>
            </a:rPr>
            <a:t> – </a:t>
          </a:r>
          <a:r>
            <a:rPr lang="fi-FI" sz="700" kern="1200" dirty="0" err="1">
              <a:solidFill>
                <a:srgbClr val="FF0000"/>
              </a:solidFill>
            </a:rPr>
            <a:t>Sokala</a:t>
          </a:r>
          <a:r>
            <a:rPr lang="fi-FI" sz="700" kern="1200" dirty="0">
              <a:solidFill>
                <a:srgbClr val="FF0000"/>
              </a:solidFill>
            </a:rPr>
            <a:t> 2020)</a:t>
          </a:r>
          <a:r>
            <a:rPr lang="fi-FI" sz="700" kern="1200" dirty="0"/>
            <a:t> </a:t>
          </a:r>
        </a:p>
      </dsp:txBody>
      <dsp:txXfrm>
        <a:off x="38419" y="1356217"/>
        <a:ext cx="1018396" cy="1119121"/>
      </dsp:txXfrm>
    </dsp:sp>
    <dsp:sp modelId="{0A5B48A3-6525-4558-8F7D-EFE752756C71}">
      <dsp:nvSpPr>
        <dsp:cNvPr id="0" name=""/>
        <dsp:cNvSpPr/>
      </dsp:nvSpPr>
      <dsp:spPr>
        <a:xfrm>
          <a:off x="1179368" y="132453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/>
            <a:t>Rahoitusmarkkinoiden abstraktisuus johtaa kysymykseen niiden ”oikeasta koosta” ja samalla vaikeuttaa sen arvioimista </a:t>
          </a:r>
        </a:p>
      </dsp:txBody>
      <dsp:txXfrm>
        <a:off x="1211052" y="1356217"/>
        <a:ext cx="1018396" cy="1119121"/>
      </dsp:txXfrm>
    </dsp:sp>
    <dsp:sp modelId="{44CBEDAD-CF1C-4DCB-BB23-3463B9F18940}">
      <dsp:nvSpPr>
        <dsp:cNvPr id="0" name=""/>
        <dsp:cNvSpPr/>
      </dsp:nvSpPr>
      <dsp:spPr>
        <a:xfrm>
          <a:off x="2442869" y="2303"/>
          <a:ext cx="563599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Hypervolatiliteetti kriisien yhteydessä? </a:t>
          </a:r>
          <a:endParaRPr lang="fi-FI" sz="1500" kern="1200"/>
        </a:p>
      </dsp:txBody>
      <dsp:txXfrm>
        <a:off x="2477503" y="36937"/>
        <a:ext cx="5566726" cy="1113221"/>
      </dsp:txXfrm>
    </dsp:sp>
    <dsp:sp modelId="{2A4A488C-9E0E-4D20-BA7B-00B4A0F9AF66}">
      <dsp:nvSpPr>
        <dsp:cNvPr id="0" name=""/>
        <dsp:cNvSpPr/>
      </dsp:nvSpPr>
      <dsp:spPr>
        <a:xfrm>
          <a:off x="2442869" y="132453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/>
            <a:t>Riskit ovat markkinoiden olennainen ja useimmiten hyödyllinen piirre, jota ei voida säännellä </a:t>
          </a:r>
        </a:p>
      </dsp:txBody>
      <dsp:txXfrm>
        <a:off x="2474553" y="1356217"/>
        <a:ext cx="1018396" cy="1119121"/>
      </dsp:txXfrm>
    </dsp:sp>
    <dsp:sp modelId="{A4F50FDE-B5A4-4D73-BEC0-F2977DB4F1E8}">
      <dsp:nvSpPr>
        <dsp:cNvPr id="0" name=""/>
        <dsp:cNvSpPr/>
      </dsp:nvSpPr>
      <dsp:spPr>
        <a:xfrm>
          <a:off x="3615502" y="1324533"/>
          <a:ext cx="4463361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/>
            <a:t>Kriisien yhteydessä hypervolatiliteetti heikentää luottamusta markkinoihin </a:t>
          </a:r>
        </a:p>
      </dsp:txBody>
      <dsp:txXfrm>
        <a:off x="3650136" y="1359167"/>
        <a:ext cx="4394093" cy="1113221"/>
      </dsp:txXfrm>
    </dsp:sp>
    <dsp:sp modelId="{A2F1AEEA-74BC-4C7B-9570-221294D630DD}">
      <dsp:nvSpPr>
        <dsp:cNvPr id="0" name=""/>
        <dsp:cNvSpPr/>
      </dsp:nvSpPr>
      <dsp:spPr>
        <a:xfrm>
          <a:off x="3615502" y="264676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i="1" kern="1200"/>
            <a:t>Markkinapsykologia, käyttäytymistaloustiede (behavioral finance) </a:t>
          </a:r>
          <a:endParaRPr lang="fi-FI" sz="700" kern="1200"/>
        </a:p>
      </dsp:txBody>
      <dsp:txXfrm>
        <a:off x="3647186" y="2678447"/>
        <a:ext cx="1018396" cy="1119121"/>
      </dsp:txXfrm>
    </dsp:sp>
    <dsp:sp modelId="{80326BE3-4603-43C6-A69D-6CE4BCED4CB0}">
      <dsp:nvSpPr>
        <dsp:cNvPr id="0" name=""/>
        <dsp:cNvSpPr/>
      </dsp:nvSpPr>
      <dsp:spPr>
        <a:xfrm>
          <a:off x="4742701" y="264676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i="1" kern="1200"/>
            <a:t>Dominoefekti finanssikriisin yhteydessä </a:t>
          </a:r>
          <a:endParaRPr lang="fi-FI" sz="700" kern="1200"/>
        </a:p>
      </dsp:txBody>
      <dsp:txXfrm>
        <a:off x="4774385" y="2678447"/>
        <a:ext cx="1018396" cy="1119121"/>
      </dsp:txXfrm>
    </dsp:sp>
    <dsp:sp modelId="{C6C5B832-9062-461F-A845-71BF81E3E68F}">
      <dsp:nvSpPr>
        <dsp:cNvPr id="0" name=""/>
        <dsp:cNvSpPr/>
      </dsp:nvSpPr>
      <dsp:spPr>
        <a:xfrm>
          <a:off x="5869900" y="264676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i="1" kern="1200"/>
            <a:t>Menettelytapasääntelyä voidaan tarvita: sijoittajansuoja, hintamekanismin toiminta, selvitysjärjestelmät </a:t>
          </a:r>
          <a:endParaRPr lang="fi-FI" sz="700" kern="1200"/>
        </a:p>
      </dsp:txBody>
      <dsp:txXfrm>
        <a:off x="5901584" y="2678447"/>
        <a:ext cx="1018396" cy="1119121"/>
      </dsp:txXfrm>
    </dsp:sp>
    <dsp:sp modelId="{BCD796A0-69DB-48FC-B506-10488A8E4670}">
      <dsp:nvSpPr>
        <dsp:cNvPr id="0" name=""/>
        <dsp:cNvSpPr/>
      </dsp:nvSpPr>
      <dsp:spPr>
        <a:xfrm>
          <a:off x="6997098" y="264676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i="1" kern="1200"/>
            <a:t>Ohjaussääntely: esim. keskuspankkitalletukset, finanssitransaktiovero </a:t>
          </a:r>
          <a:endParaRPr lang="fi-FI" sz="700" kern="1200"/>
        </a:p>
      </dsp:txBody>
      <dsp:txXfrm>
        <a:off x="7028782" y="2678447"/>
        <a:ext cx="1018396" cy="1119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64DD57CB-E89B-4C8B-9936-16ACCE4D2E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E79C7FE-C5F5-4211-B5C8-0D7050C826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D7B8B-59E4-4835-9804-C1FCC5E91C05}" type="datetimeFigureOut">
              <a:rPr lang="fi-FI" smtClean="0"/>
              <a:t>26.10.2022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172B744-7A0F-42A7-B695-7A5EC8B9D2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9C58C09-4884-497D-AB59-097AD5CE37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9A090-757B-49AD-9387-3ACD486AB41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3814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E782B-06FE-4665-9081-43FC14383CEE}" type="datetimeFigureOut">
              <a:rPr lang="fi-FI" smtClean="0"/>
              <a:t>26.10.2022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9AB67-BB56-4088-95A9-164E28EB51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98412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3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1770063"/>
            <a:ext cx="7769225" cy="133191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3141663"/>
            <a:ext cx="6283325" cy="233997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5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5C40AA65-B6F4-4D0D-B9B1-3135091CC692}" type="datetime1">
              <a:rPr lang="fi-FI" smtClean="0"/>
              <a:t>26.10.2022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8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3C6CF8B-D673-4F90-93A2-503A1826F493}" type="datetime1">
              <a:rPr lang="fi-FI" smtClean="0"/>
              <a:t>26.10.2022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08E9564-FABD-43F8-97EF-6462AE199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2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1138" y="488950"/>
            <a:ext cx="1995487" cy="5229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488950"/>
            <a:ext cx="5837238" cy="5229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2CFA674-0540-4B4D-9299-58B69EA6441D}" type="datetime1">
              <a:rPr lang="fi-FI" smtClean="0"/>
              <a:t>26.10.2022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D4E0A4F-5660-4408-96C8-DF1D6F848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29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Otsikko sekä kaaviokuva tai organisaatio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martArt-paikkamerkki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i-FI" noProof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89106F1-4F10-4D1D-9007-C4FD140EC0E9}" type="datetime1">
              <a:rPr lang="fi-FI" smtClean="0"/>
              <a:t>26.10.2022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819B86B-5EC9-45C2-8A11-E9BF295CD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85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rgbClr val="FFFFFF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34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190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339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i-FI" noProof="0"/>
              <a:t>Drag picture to placeholder or click icon to add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1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1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730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9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4" y="5599324"/>
            <a:ext cx="2828527" cy="11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12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E9177-C77A-4AAD-B9AB-803CB17622CD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26.10.2022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664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8C597-AB9A-490F-B9E8-A175F3C2196A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26.10.2022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3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24D0E38-0AD1-465B-974D-1BE78A87C93F}" type="datetime1">
              <a:rPr lang="fi-FI" smtClean="0"/>
              <a:t>26.10.2022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00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5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z="1350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1" y="1770063"/>
            <a:ext cx="7769225" cy="13319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1" y="3141665"/>
            <a:ext cx="6283325" cy="23399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7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C1878F18-E837-4D8A-A26D-8AB9E09AC829}" type="datetime1">
              <a:rPr lang="fi-FI" smtClean="0"/>
              <a:t>26.10.2022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038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1" y="1582740"/>
            <a:ext cx="3916363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40"/>
            <a:ext cx="3916362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A3FD1BC-C5CC-4E12-B807-37359FFF788C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26.10.2022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9198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582740"/>
            <a:ext cx="7985125" cy="4135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7B36E70-6C52-4C28-BBD4-B1F9956ACAF9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26.10.2022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710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318135"/>
            <a:ext cx="8212380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10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11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12BB8-8769-44BA-BB67-8B361A3805AF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26.10.2022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Financial Law Lecture 1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5" y="5847608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2" y="5654880"/>
            <a:ext cx="2227147" cy="114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1256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823BEEE-75D9-411E-BF5D-DCA653E814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5" y="1700810"/>
            <a:ext cx="8207375" cy="3542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454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A8F13A27-4D79-494B-8C48-F8B516D1D2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5" y="1701163"/>
            <a:ext cx="8207375" cy="354243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508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448BC8AA-D5C0-458E-9CFA-2607DFB741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702080"/>
            <a:ext cx="8208000" cy="35424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388448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2759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E9835D-8691-4E93-8D20-DA52DA8445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5" y="1989288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438088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1834047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4">
            <a:extLst>
              <a:ext uri="{FF2B5EF4-FFF2-40B4-BE49-F238E27FC236}">
                <a16:creationId xmlns:a16="http://schemas.microsoft.com/office/drawing/2014/main" id="{E82FBBC3-50CF-4F4B-A774-C10AD3359D28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1">
            <a:extLst>
              <a:ext uri="{FF2B5EF4-FFF2-40B4-BE49-F238E27FC236}">
                <a16:creationId xmlns:a16="http://schemas.microsoft.com/office/drawing/2014/main" id="{38EAF6CD-AAEB-4CE3-BB8F-579591E29A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5" y="1912267"/>
            <a:ext cx="820737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0070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4">
            <a:extLst>
              <a:ext uri="{FF2B5EF4-FFF2-40B4-BE49-F238E27FC236}">
                <a16:creationId xmlns:a16="http://schemas.microsoft.com/office/drawing/2014/main" id="{86CD81F8-4C43-4183-A506-4EED865AEF41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9">
            <a:extLst>
              <a:ext uri="{FF2B5EF4-FFF2-40B4-BE49-F238E27FC236}">
                <a16:creationId xmlns:a16="http://schemas.microsoft.com/office/drawing/2014/main" id="{6A21C426-6ECC-42D3-AF5C-B57A8B930B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5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5" y="1513934"/>
            <a:ext cx="8207374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Date Placeholder 12">
            <a:extLst>
              <a:ext uri="{FF2B5EF4-FFF2-40B4-BE49-F238E27FC236}">
                <a16:creationId xmlns:a16="http://schemas.microsoft.com/office/drawing/2014/main" id="{E0370BBB-110D-43BB-A95E-30A5092A04A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4B7F2656-76F2-41E2-8406-B2489BC460C4}" type="datetime1">
              <a:rPr lang="fi-FI"/>
              <a:pPr>
                <a:defRPr/>
              </a:pPr>
              <a:t>26.10.2022</a:t>
            </a:fld>
            <a:endParaRPr lang="fi-FI"/>
          </a:p>
        </p:txBody>
      </p:sp>
      <p:sp>
        <p:nvSpPr>
          <p:cNvPr id="7" name="Footer Placeholder 13">
            <a:extLst>
              <a:ext uri="{FF2B5EF4-FFF2-40B4-BE49-F238E27FC236}">
                <a16:creationId xmlns:a16="http://schemas.microsoft.com/office/drawing/2014/main" id="{22DD0481-5961-4832-AB79-9D7F5B7C976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>
            <a:extLst>
              <a:ext uri="{FF2B5EF4-FFF2-40B4-BE49-F238E27FC236}">
                <a16:creationId xmlns:a16="http://schemas.microsoft.com/office/drawing/2014/main" id="{569CB021-61F7-434F-932A-92205344F6F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defTabSz="685800">
              <a:defRPr/>
            </a:lvl1pPr>
          </a:lstStyle>
          <a:p>
            <a:fld id="{65810741-6F94-4AF4-8C10-E6F9B638C322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63486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E29BA15-3EBA-402B-AC57-5A31DD5656A4}" type="datetime1">
              <a:rPr lang="fi-FI" smtClean="0"/>
              <a:t>26.10.2022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7115318-B184-4D96-8B12-AEF30C0C8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270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FF6C702-9426-4A6A-87F7-C9BA58D115AB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>
            <a:extLst>
              <a:ext uri="{FF2B5EF4-FFF2-40B4-BE49-F238E27FC236}">
                <a16:creationId xmlns:a16="http://schemas.microsoft.com/office/drawing/2014/main" id="{B21920A8-62BD-4638-9FD2-153C79E9D6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318135"/>
            <a:ext cx="8212380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10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11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BFC74C2B-E810-44CF-8E7A-D9717DEDBA7F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C99F1CE5-1ACA-497C-9E19-92BA157B8DDD}" type="datetime1">
              <a:rPr lang="fi-FI"/>
              <a:pPr>
                <a:defRPr/>
              </a:pPr>
              <a:t>26.10.2022</a:t>
            </a:fld>
            <a:endParaRPr lang="fi-FI"/>
          </a:p>
        </p:txBody>
      </p:sp>
      <p:sp>
        <p:nvSpPr>
          <p:cNvPr id="8" name="Footer Placeholder 11">
            <a:extLst>
              <a:ext uri="{FF2B5EF4-FFF2-40B4-BE49-F238E27FC236}">
                <a16:creationId xmlns:a16="http://schemas.microsoft.com/office/drawing/2014/main" id="{861E1D9B-8F72-493C-B82D-221D39DE73EA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3D515529-7137-4328-9365-68CFA0D62AA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defTabSz="685800">
              <a:defRPr/>
            </a:lvl1pPr>
          </a:lstStyle>
          <a:p>
            <a:fld id="{8110E6CE-9AAB-4E71-BB49-D5CF60D6D5B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197753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819" y="889820"/>
            <a:ext cx="7492181" cy="3598606"/>
          </a:xfrm>
        </p:spPr>
        <p:txBody>
          <a:bodyPr anchor="t">
            <a:normAutofit/>
          </a:bodyPr>
          <a:lstStyle>
            <a:lvl1pPr algn="l">
              <a:defRPr sz="40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8820" y="4488426"/>
            <a:ext cx="5243832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15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245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787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38" y="1709739"/>
            <a:ext cx="797405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38" y="4589464"/>
            <a:ext cx="797405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351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77" y="922096"/>
            <a:ext cx="8018449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6538" y="2128684"/>
            <a:ext cx="3978313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2128684"/>
            <a:ext cx="3914775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672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416" y="929148"/>
            <a:ext cx="7980004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38" y="1681164"/>
            <a:ext cx="3961644" cy="657225"/>
          </a:xfrm>
        </p:spPr>
        <p:txBody>
          <a:bodyPr anchor="b">
            <a:normAutofit/>
          </a:bodyPr>
          <a:lstStyle>
            <a:lvl1pPr marL="0" indent="0">
              <a:buNone/>
              <a:defRPr sz="1200" b="1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6538" y="2505076"/>
            <a:ext cx="3961644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4"/>
            <a:ext cx="3887391" cy="657225"/>
          </a:xfrm>
        </p:spPr>
        <p:txBody>
          <a:bodyPr anchor="b">
            <a:normAutofit/>
          </a:bodyPr>
          <a:lstStyle>
            <a:lvl1pPr marL="0" indent="0">
              <a:buNone/>
              <a:defRPr sz="1200" b="1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6"/>
            <a:ext cx="3887391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957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827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813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820" y="781665"/>
            <a:ext cx="3070199" cy="122345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6194" y="2315498"/>
            <a:ext cx="3070199" cy="35534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956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507" y="1066801"/>
            <a:ext cx="3077573" cy="131752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1066800"/>
            <a:ext cx="4629150" cy="47942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2507" y="2552700"/>
            <a:ext cx="3077573" cy="33162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4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582738"/>
            <a:ext cx="3916363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38"/>
            <a:ext cx="3916362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BF1E6B2-2C95-4493-B311-E8AFF3B9CF96}" type="datetime1">
              <a:rPr lang="fi-FI" smtClean="0"/>
              <a:t>26.10.2022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874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089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31742" y="997974"/>
            <a:ext cx="1761782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997973"/>
            <a:ext cx="630309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26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E52A51D-8C64-448A-A516-FE8DBCE33389}" type="datetime1">
              <a:rPr lang="fi-FI" smtClean="0"/>
              <a:t>26.10.2022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8BD3956-B28E-498E-B1FC-030A16B57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2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4BE0A7C-FF4C-4EC9-B147-9A2BE57D7DCB}" type="datetime1">
              <a:rPr lang="fi-FI" smtClean="0"/>
              <a:t>26.10.2022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F55807F-5274-428D-A4B1-17364F317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2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03AA4BC-9651-4503-B327-7AEE4F94D3B5}" type="datetime1">
              <a:rPr lang="fi-FI" smtClean="0"/>
              <a:t>26.10.2022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1ED0E83-65B2-4A6D-9710-CE05D101F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631BACC-0EC3-48A3-A2D2-5C5EB306F72C}" type="datetime1">
              <a:rPr lang="fi-FI" smtClean="0"/>
              <a:t>26.10.2022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D05DAD0-B55E-4760-9A82-D872D199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7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8BA0BBF-C435-4DA5-ABC6-FB01471C0358}" type="datetime1">
              <a:rPr lang="fi-FI" smtClean="0"/>
              <a:t>26.10.2022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FBDC196-98CA-46B3-B060-2F8AF4278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488950"/>
            <a:ext cx="79851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582738"/>
            <a:ext cx="79851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text styles</a:t>
            </a:r>
          </a:p>
          <a:p>
            <a:pPr lvl="1"/>
            <a:r>
              <a:rPr lang="en-US" altLang="fi-FI"/>
              <a:t>Second level</a:t>
            </a:r>
          </a:p>
          <a:p>
            <a:pPr lvl="2"/>
            <a:r>
              <a:rPr lang="en-US" altLang="fi-FI"/>
              <a:t>Third level</a:t>
            </a:r>
          </a:p>
          <a:p>
            <a:pPr lvl="3"/>
            <a:r>
              <a:rPr lang="en-US" altLang="fi-FI"/>
              <a:t>Fourth level</a:t>
            </a:r>
          </a:p>
          <a:p>
            <a:pPr lvl="4"/>
            <a:r>
              <a:rPr lang="en-US" altLang="fi-FI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0" y="6272213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0BF852-FB30-455E-AFBC-09E0DB114115}" type="datetime1">
              <a:rPr lang="fi-FI" smtClean="0"/>
              <a:t>26.10.2022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142038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97625"/>
            <a:ext cx="1544638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A1C212-E281-4095-9C8D-343556E33E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571500" y="5811838"/>
            <a:ext cx="7985125" cy="6508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>
              <a:solidFill>
                <a:srgbClr val="000000"/>
              </a:solidFill>
            </a:endParaRPr>
          </a:p>
        </p:txBody>
      </p:sp>
      <p:pic>
        <p:nvPicPr>
          <p:cNvPr id="1032" name="Picture 10" descr="aalto_HSE_eng_alakulma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07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Rahoitusmarkkinaoikeus luento 1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EF66C516-30A6-4509-91C3-CC58992C9618}" type="datetime1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26.10.2022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5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3429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95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704" r:id="rId11"/>
  </p:sldLayoutIdLst>
  <p:hf hdr="0" dt="0"/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04CA34-073E-455D-AC0C-23BE273B12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56188" y="6021388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E71555E-5AC4-4690-A139-3F87F151B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56188" y="6180140"/>
            <a:ext cx="3619500" cy="1857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fld id="{513496C1-A391-4DEB-88F6-6150B072DC6E}" type="datetime1">
              <a:rPr lang="fi-FI"/>
              <a:pPr>
                <a:defRPr/>
              </a:pPr>
              <a:t>26.10.2022</a:t>
            </a:fld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4B13D4-8178-4FD0-A56C-9B5614948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56188" y="6365877"/>
            <a:ext cx="3619500" cy="1619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defTabSz="342900" eaLnBrk="1" hangingPunct="1">
              <a:defRPr sz="675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D5319AAA-B99E-43C5-A463-1D02749B9B1F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7391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hdr="0" ftr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panose="020B0600070205080204" pitchFamily="34" charset="-128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panose="020B0600070205080204" pitchFamily="34" charset="-128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ヒラギノ角ゴ Pro W3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77" y="922096"/>
            <a:ext cx="8018449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477" y="2293126"/>
            <a:ext cx="8018449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77086" y="6356351"/>
            <a:ext cx="1944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10/26/2022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6538" y="6356351"/>
            <a:ext cx="3404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89259" y="6356351"/>
            <a:ext cx="5042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600075" y="723900"/>
            <a:ext cx="794385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600075" y="6142781"/>
            <a:ext cx="79438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22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3000" kern="1200" cap="all" spc="23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srgbClr val="FFFFFF"/>
              </a:solidFill>
              <a:latin typeface="Calisto MT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E9B5E19-98DF-4105-9855-DB94C6146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775" y="1511069"/>
            <a:ext cx="3920378" cy="2903357"/>
          </a:xfrm>
        </p:spPr>
        <p:txBody>
          <a:bodyPr>
            <a:normAutofit/>
          </a:bodyPr>
          <a:lstStyle/>
          <a:p>
            <a:r>
              <a:rPr lang="fi-FI" altLang="fi-FI" dirty="0"/>
              <a:t>Rahoitus-markkina-oikeus </a:t>
            </a:r>
            <a:br>
              <a:rPr lang="fi-FI" altLang="fi-FI" dirty="0"/>
            </a:br>
            <a:r>
              <a:rPr lang="fi-FI" altLang="fi-FI" dirty="0"/>
              <a:t>Luento 1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453CED1-D4D9-4DFA-8950-ED8266247E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494" y="4446408"/>
            <a:ext cx="3643393" cy="754243"/>
          </a:xfrm>
        </p:spPr>
        <p:txBody>
          <a:bodyPr>
            <a:normAutofit fontScale="25000" lnSpcReduction="20000"/>
          </a:bodyPr>
          <a:lstStyle/>
          <a:p>
            <a:pPr marL="0" marR="0" lvl="0" indent="0" algn="l" defTabSz="3429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i-FI" altLang="fi-FI" sz="1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ＭＳ Ｐゴシック" charset="0"/>
              </a:rPr>
              <a:t>Johdanto: sääntelyn rooli markkinoilla </a:t>
            </a:r>
          </a:p>
          <a:p>
            <a:pPr marL="0" marR="0" lvl="0" indent="0" algn="l" defTabSz="3429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fi-FI" altLang="fi-FI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ＭＳ Ｐゴシック" charset="0"/>
            </a:endParaRPr>
          </a:p>
          <a:p>
            <a:pPr marL="0" marR="0" lvl="0" indent="0" algn="l" defTabSz="3429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i-FI" altLang="fi-FI" sz="1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ＭＳ Ｐゴシック" charset="0"/>
              </a:rPr>
              <a:t>Matti Rudanko</a:t>
            </a:r>
          </a:p>
          <a:p>
            <a:pPr eaLnBrk="1" hangingPunct="1"/>
            <a:r>
              <a:rPr lang="fi-FI" altLang="fi-FI" sz="5600" dirty="0"/>
              <a:t>Johdanto: sääntelyn rooli markkinoilla </a:t>
            </a:r>
          </a:p>
          <a:p>
            <a:pPr eaLnBrk="1" hangingPunct="1"/>
            <a:r>
              <a:rPr lang="fi-FI" altLang="fi-FI" sz="5600" dirty="0"/>
              <a:t>Matti Rudanko</a:t>
            </a:r>
          </a:p>
          <a:p>
            <a:endParaRPr lang="fi-FI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0075" y="1400175"/>
            <a:ext cx="3686175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7CC41EB-2D81-4303-9171-6401B388B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0075" y="5457825"/>
            <a:ext cx="36861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2DABF612-89A1-4E6F-A0D7-37C47E1A74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90" r="20555" b="-1"/>
          <a:stretch/>
        </p:blipFill>
        <p:spPr>
          <a:xfrm>
            <a:off x="4886325" y="857257"/>
            <a:ext cx="4257675" cy="514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80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1FBF3E-70C1-454D-935C-C0B3E4888F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Sääntelyn mahdollisia syitä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CA7F442-380A-42EA-A221-85D1469E568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940300" y="6551633"/>
            <a:ext cx="3619500" cy="45719"/>
          </a:xfrm>
        </p:spPr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graphicFrame>
        <p:nvGraphicFramePr>
          <p:cNvPr id="8" name="Kaaviokuva 7">
            <a:extLst>
              <a:ext uri="{FF2B5EF4-FFF2-40B4-BE49-F238E27FC236}">
                <a16:creationId xmlns:a16="http://schemas.microsoft.com/office/drawing/2014/main" id="{28C3424A-2C32-45B1-87FF-BBBA616A39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6334398"/>
              </p:ext>
            </p:extLst>
          </p:nvPr>
        </p:nvGraphicFramePr>
        <p:xfrm>
          <a:off x="4940300" y="6297616"/>
          <a:ext cx="45719" cy="158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17FEAFE2-8902-4A8D-B34D-B25681E597FA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33429900"/>
              </p:ext>
            </p:extLst>
          </p:nvPr>
        </p:nvGraphicFramePr>
        <p:xfrm>
          <a:off x="552542" y="1580736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F89262F-1E33-4DE9-BD3E-7E409964DD5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4940300" y="6297616"/>
            <a:ext cx="3619500" cy="161908"/>
          </a:xfrm>
          <a:noFill/>
          <a:ln>
            <a:noFill/>
          </a:ln>
        </p:spPr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01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8DC042A-9E9A-4F3A-97D5-5BEE97334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54CD7ED-B067-4822-AEFA-FE190D4E7B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A5B48A3-6525-4558-8F7D-EFE752756C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4CBEDAD-CF1C-4DCB-BB23-3463B9F189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A4A488C-9E0E-4D20-BA7B-00B4A0F9AF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4F50FDE-B5A4-4D73-BEC0-F2977DB4F1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2F1AEEA-74BC-4C7B-9570-221294D63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0326BE3-4603-43C6-A69D-6CE4BCED4C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6C5B832-9062-461F-A845-71BF81E3E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CD796A0-69DB-48FC-B506-10488A8E4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4C1742-1C9E-4B06-8EA0-38CC8F0D4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682" y="374962"/>
            <a:ext cx="8085599" cy="1195798"/>
          </a:xfrm>
        </p:spPr>
        <p:txBody>
          <a:bodyPr/>
          <a:lstStyle/>
          <a:p>
            <a:pPr algn="ctr"/>
            <a:r>
              <a:rPr lang="fi-FI" dirty="0"/>
              <a:t>Sääntelyn julkilausutut päätavoitteet: </a:t>
            </a:r>
            <a:br>
              <a:rPr lang="fi-FI" dirty="0"/>
            </a:br>
            <a:r>
              <a:rPr lang="fi-FI" dirty="0"/>
              <a:t>markkinoiden tehokkuus ja sijoittajansuoja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9FE1D4-343F-401F-9FA8-BA6DB19235E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Usein (mutta ei välttämättä) synergisessä suhteessa toisiinsa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Esimerkit: 1 tiedonantovelvollisuus, 2 sisäpiirisääntely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3F84553-85A0-4A60-A6CB-31280E05CDB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851992C-00CD-4573-98EB-2B3F2912626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AE7E7FB-6627-4470-B8AC-A667C0E730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577008"/>
              </p:ext>
            </p:extLst>
          </p:nvPr>
        </p:nvGraphicFramePr>
        <p:xfrm>
          <a:off x="836613" y="1949825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232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C0C723-6037-4E89-A2E0-1E42387EB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4B659F4-4760-4A64-A45E-532AA603BC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2DEEAF7-11C2-4B85-BE46-D4401C331D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DE1DFB5-A98A-4C1F-88DE-3C131DAF9D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709DF5-E3C7-487D-BF25-EC9FEB453E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6FE3B3-B9E4-46AD-B92D-AC650E16F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3B564F8-0DED-491A-B4AB-724E1FD0DC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7A46AB-B7FC-4240-8F5D-7321CBF267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F66662-DDC9-40E8-A910-3601E7721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solidFill>
                  <a:srgbClr val="FF0000"/>
                </a:solidFill>
              </a:rPr>
              <a:t>Markkinoiden uusi päätavoite: kestävyys</a:t>
            </a:r>
          </a:p>
        </p:txBody>
      </p:sp>
      <p:graphicFrame>
        <p:nvGraphicFramePr>
          <p:cNvPr id="10" name="Sisällön paikkamerkki 9">
            <a:extLst>
              <a:ext uri="{FF2B5EF4-FFF2-40B4-BE49-F238E27FC236}">
                <a16:creationId xmlns:a16="http://schemas.microsoft.com/office/drawing/2014/main" id="{CEC1A42E-417D-4DA7-A332-D68B7903F73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95396294"/>
              </p:ext>
            </p:extLst>
          </p:nvPr>
        </p:nvGraphicFramePr>
        <p:xfrm>
          <a:off x="571500" y="1582738"/>
          <a:ext cx="3916363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8F3FF00-0798-40C5-8D2F-FBD8D15B8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8BB547F-3531-48E1-85C0-C3B28FA0F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4" name="Sisällön paikkamerkki 13">
            <a:extLst>
              <a:ext uri="{FF2B5EF4-FFF2-40B4-BE49-F238E27FC236}">
                <a16:creationId xmlns:a16="http://schemas.microsoft.com/office/drawing/2014/main" id="{CEF424E2-21E9-4876-800F-1A867C70E18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8505495"/>
              </p:ext>
            </p:extLst>
          </p:nvPr>
        </p:nvGraphicFramePr>
        <p:xfrm>
          <a:off x="4640263" y="1582740"/>
          <a:ext cx="3916362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9317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228C0ADD-3140-482C-86FA-3250A88A5E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D8AED17-BB40-4868-87E1-9E3A864703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CA8432D-52E8-481D-B433-600F25095C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E0C4F1D-935F-4184-8249-D048A001E4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2346E7A-D37A-471A-8B37-84BF07103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52D882E-F209-4F73-9A07-B3F23AFF9D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74E401F8-E567-49DD-9E8B-3DA8EAFA4D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CCF91CD0-F58E-4587-AADC-691679C372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7526EFC-8C08-4DCC-98E3-3CBEEBFB92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DE61F87F-1FAC-432B-A775-E06884236F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D5E072-87A3-4B89-89B1-D8EB98D11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Esimerkki 1: Tiedonantovelvollisuus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B4C776A-DD30-4585-8E69-4E547D90D2B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768F210-B31F-4DBB-8C57-0244EDDCF52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59989028-3A9A-4F26-B1DD-FB772BF7BDA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984133166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406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2871096-59C6-4AE1-82DE-3EBF489109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F5B5407-BD6C-4799-9D43-552176F55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2338F7D-A07F-4541-B6DE-F13CB7E02D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D185A77-C0B0-4ED9-849F-7B5740D4EA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4AC917E-FEA8-415C-8C79-8E2D3E656B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3BEA317-8B34-436C-B5F2-E912736A34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20D3553-4B81-434C-98D5-007A2DF29A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230A9EC-7B14-4B94-8873-D737CC44DE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C9F4885-65A7-4016-B268-C82E29530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9247D26-5968-4FCD-AC94-C5E2406599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4EE56B-EAE8-4E71-81E8-83F5A70B8E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Sopimussuhdeperusteinen arvopaperikauppa: suoramyynti (markkinoiden ulkopuolella)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3AE1CEC-1A89-42C1-BDFA-48CB576EFBA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776" y="1549735"/>
            <a:ext cx="8085599" cy="3831557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3A77B51-EB37-4210-96A5-941DF67D888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8AC7AEE-66C7-4B3F-84B3-C845D8A31B2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2B5C728C-B714-475B-B4B5-F31D815DFA8A}"/>
              </a:ext>
            </a:extLst>
          </p:cNvPr>
          <p:cNvGrpSpPr>
            <a:grpSpLocks/>
          </p:cNvGrpSpPr>
          <p:nvPr/>
        </p:nvGrpSpPr>
        <p:grpSpPr bwMode="auto">
          <a:xfrm>
            <a:off x="968311" y="1525871"/>
            <a:ext cx="6819400" cy="4302125"/>
            <a:chOff x="876800" y="2022475"/>
            <a:chExt cx="6819400" cy="4302125"/>
          </a:xfrm>
        </p:grpSpPr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F4D9F0A6-5A25-4369-9D7D-4C567D0CE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600" y="2057400"/>
              <a:ext cx="1828800" cy="9144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Päämies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(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ostaja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/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myyjä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0E17C9C2-ED00-4274-9FA8-4CBDBD9A0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800" y="5486400"/>
              <a:ext cx="1752600" cy="8382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Vastapuoli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(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ostaja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 /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myyjä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EDD557AB-849A-440C-8D45-91C62F075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3000" y="4114800"/>
              <a:ext cx="2743200" cy="838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Välittäjä</a:t>
              </a:r>
              <a:endParaRPr lang="en-US" altLang="fi-FI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" name="Line 7">
              <a:extLst>
                <a:ext uri="{FF2B5EF4-FFF2-40B4-BE49-F238E27FC236}">
                  <a16:creationId xmlns:a16="http://schemas.microsoft.com/office/drawing/2014/main" id="{AA3802FF-73D8-40B5-AE95-4D1FF9DE48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8800" y="31242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Line 8">
              <a:extLst>
                <a:ext uri="{FF2B5EF4-FFF2-40B4-BE49-F238E27FC236}">
                  <a16:creationId xmlns:a16="http://schemas.microsoft.com/office/drawing/2014/main" id="{3B2639D5-1A6A-4274-80DF-52C230943E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8800" y="46482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Text Box 9">
              <a:extLst>
                <a:ext uri="{FF2B5EF4-FFF2-40B4-BE49-F238E27FC236}">
                  <a16:creationId xmlns:a16="http://schemas.microsoft.com/office/drawing/2014/main" id="{A0C7CE51-A20B-4639-AF11-A1D92799D4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6800" y="4003675"/>
              <a:ext cx="232627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Irtaimen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kauppa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id="{88AD31A5-D7D7-454B-A66C-F063C79B1B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71800" y="2514600"/>
              <a:ext cx="1524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4" name="Line 11">
              <a:extLst>
                <a:ext uri="{FF2B5EF4-FFF2-40B4-BE49-F238E27FC236}">
                  <a16:creationId xmlns:a16="http://schemas.microsoft.com/office/drawing/2014/main" id="{7BF2DF26-AB18-4E74-89BF-8E70E13B01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5400" y="3352800"/>
              <a:ext cx="1371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5" name="Text Box 12">
              <a:extLst>
                <a:ext uri="{FF2B5EF4-FFF2-40B4-BE49-F238E27FC236}">
                  <a16:creationId xmlns:a16="http://schemas.microsoft.com/office/drawing/2014/main" id="{286F6DCC-E198-45E1-BD5A-89BB600E7C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5295" y="3013075"/>
              <a:ext cx="30556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Myynti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- / 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ostokomissio</a:t>
              </a:r>
              <a:endParaRPr lang="en-US" altLang="fi-FI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BD8A7B32-2DB0-4022-B6FC-50E8284864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0600" y="5105400"/>
              <a:ext cx="14478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" name="Text Box 14">
              <a:extLst>
                <a:ext uri="{FF2B5EF4-FFF2-40B4-BE49-F238E27FC236}">
                  <a16:creationId xmlns:a16="http://schemas.microsoft.com/office/drawing/2014/main" id="{DC8CAA3C-0C42-47CE-98CB-276D7B99F9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3458" y="5375275"/>
              <a:ext cx="219002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Irtaimen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kauppa</a:t>
              </a:r>
              <a:endParaRPr lang="en-US" altLang="fi-FI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Line 15">
              <a:extLst>
                <a:ext uri="{FF2B5EF4-FFF2-40B4-BE49-F238E27FC236}">
                  <a16:creationId xmlns:a16="http://schemas.microsoft.com/office/drawing/2014/main" id="{5F373CDE-D5C8-4663-BC61-ABA198AD96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71800" y="5791200"/>
              <a:ext cx="5334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Text Box 16">
              <a:extLst>
                <a:ext uri="{FF2B5EF4-FFF2-40B4-BE49-F238E27FC236}">
                  <a16:creationId xmlns:a16="http://schemas.microsoft.com/office/drawing/2014/main" id="{79508B85-CD84-4ABB-AE59-DC2CA7C8FF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1643" y="2022475"/>
              <a:ext cx="353975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srgbClr val="FF0066"/>
                  </a:solidFill>
                  <a:latin typeface="Times New Roman" pitchFamily="18" charset="0"/>
                </a:rPr>
                <a:t>Markkinoiden</a:t>
              </a:r>
              <a:r>
                <a:rPr lang="en-US" altLang="fi-FI" dirty="0">
                  <a:solidFill>
                    <a:srgbClr val="FF0066"/>
                  </a:solidFill>
                  <a:latin typeface="Times New Roman" pitchFamily="18" charset="0"/>
                </a:rPr>
                <a:t> </a:t>
              </a:r>
              <a:r>
                <a:rPr lang="en-US" altLang="fi-FI" dirty="0" err="1">
                  <a:solidFill>
                    <a:srgbClr val="FF0066"/>
                  </a:solidFill>
                  <a:latin typeface="Times New Roman" pitchFamily="18" charset="0"/>
                </a:rPr>
                <a:t>ulkopuolella</a:t>
              </a:r>
              <a:endParaRPr lang="en-US" altLang="fi-FI" dirty="0">
                <a:solidFill>
                  <a:srgbClr val="FF0066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7824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3B34F0-0B11-4684-8FC6-465FD95BFB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Markkinoiden oikeussuhteet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FE86E7-8DFC-4133-8ECE-52D7B0CF5C9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4758EBF-309F-4827-A27C-E795277A08E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B763FE1-5CD7-4B77-9FAC-8A7BF99ED75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Ryhmä 5">
            <a:extLst>
              <a:ext uri="{FF2B5EF4-FFF2-40B4-BE49-F238E27FC236}">
                <a16:creationId xmlns:a16="http://schemas.microsoft.com/office/drawing/2014/main" id="{301BA3E9-CC49-437D-A63F-C52F503FA943}"/>
              </a:ext>
            </a:extLst>
          </p:cNvPr>
          <p:cNvGrpSpPr/>
          <p:nvPr/>
        </p:nvGrpSpPr>
        <p:grpSpPr>
          <a:xfrm>
            <a:off x="952500" y="2012689"/>
            <a:ext cx="7239000" cy="3834957"/>
            <a:chOff x="2432622" y="1948306"/>
            <a:chExt cx="7239000" cy="3834957"/>
          </a:xfrm>
        </p:grpSpPr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AC1A535E-FDDB-4C7E-B3EC-40AED1608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2622" y="1948306"/>
              <a:ext cx="7239000" cy="8382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fi-FI" kern="0" dirty="0" err="1">
                  <a:solidFill>
                    <a:prstClr val="black"/>
                  </a:solidFill>
                  <a:latin typeface="Times New Roman" pitchFamily="18" charset="0"/>
                </a:rPr>
                <a:t>Päämiehet</a:t>
              </a:r>
              <a:endParaRPr kumimoji="0" lang="en-US" altLang="fi-FI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fi-FI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A  B  C  D  E  </a:t>
              </a:r>
              <a:r>
                <a:rPr kumimoji="0" lang="en-US" altLang="fi-FI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jne</a:t>
              </a:r>
              <a:r>
                <a:rPr kumimoji="0" lang="en-US" altLang="fi-FI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.</a:t>
              </a:r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E6C6C2EA-5096-4C01-B86D-D6C5AD6BE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5550" y="4868863"/>
              <a:ext cx="7162800" cy="9144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fi-FI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X  Y  Z  </a:t>
              </a:r>
              <a:r>
                <a:rPr lang="en-US" altLang="fi-FI" kern="0" dirty="0" err="1">
                  <a:solidFill>
                    <a:prstClr val="black"/>
                  </a:solidFill>
                  <a:latin typeface="Times New Roman" pitchFamily="18" charset="0"/>
                </a:rPr>
                <a:t>jne</a:t>
              </a:r>
              <a:r>
                <a:rPr kumimoji="0" lang="en-US" altLang="fi-FI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.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fi-FI" kern="0" dirty="0" err="1">
                  <a:solidFill>
                    <a:prstClr val="black"/>
                  </a:solidFill>
                  <a:latin typeface="Times New Roman" pitchFamily="18" charset="0"/>
                </a:rPr>
                <a:t>Vastapuolet</a:t>
              </a:r>
              <a:endParaRPr kumimoji="0" lang="en-US" altLang="fi-FI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B862C664-EEDA-4F91-8BEF-4F5F5D0FC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5550" y="3573463"/>
              <a:ext cx="1676400" cy="6096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fi-FI" kern="0" dirty="0" err="1">
                  <a:solidFill>
                    <a:prstClr val="black"/>
                  </a:solidFill>
                  <a:latin typeface="Times New Roman" pitchFamily="18" charset="0"/>
                </a:rPr>
                <a:t>Välittäjät</a:t>
              </a:r>
              <a:endParaRPr kumimoji="0" lang="en-US" altLang="fi-FI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C6180ACF-EDA0-4590-8893-6B2EEA3E7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4425" y="3573463"/>
              <a:ext cx="2057400" cy="685800"/>
            </a:xfrm>
            <a:prstGeom prst="rect">
              <a:avLst/>
            </a:prstGeom>
            <a:solidFill>
              <a:sysClr val="window" lastClr="FFFFFF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fi-FI" kern="0" dirty="0" err="1">
                  <a:solidFill>
                    <a:prstClr val="black"/>
                  </a:solidFill>
                  <a:latin typeface="Times New Roman" pitchFamily="18" charset="0"/>
                </a:rPr>
                <a:t>Välittäjät</a:t>
              </a:r>
              <a:endParaRPr kumimoji="0" lang="en-US" altLang="fi-FI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11" name="AutoShape 8">
              <a:extLst>
                <a:ext uri="{FF2B5EF4-FFF2-40B4-BE49-F238E27FC236}">
                  <a16:creationId xmlns:a16="http://schemas.microsoft.com/office/drawing/2014/main" id="{F1A976D4-EEED-493E-B9B7-36C182A42B1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575050" y="2924175"/>
              <a:ext cx="0" cy="533400"/>
            </a:xfrm>
            <a:prstGeom prst="straightConnector1">
              <a:avLst/>
            </a:prstGeom>
            <a:noFill/>
            <a:ln w="9525">
              <a:solidFill>
                <a:sysClr val="windowText" lastClr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9">
              <a:extLst>
                <a:ext uri="{FF2B5EF4-FFF2-40B4-BE49-F238E27FC236}">
                  <a16:creationId xmlns:a16="http://schemas.microsoft.com/office/drawing/2014/main" id="{2E62BB64-AED4-4291-8BB6-E420D633D7D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503613" y="4365625"/>
              <a:ext cx="0" cy="457200"/>
            </a:xfrm>
            <a:prstGeom prst="straightConnector1">
              <a:avLst/>
            </a:prstGeom>
            <a:noFill/>
            <a:ln w="9525">
              <a:solidFill>
                <a:sysClr val="windowText" lastClr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10">
              <a:extLst>
                <a:ext uri="{FF2B5EF4-FFF2-40B4-BE49-F238E27FC236}">
                  <a16:creationId xmlns:a16="http://schemas.microsoft.com/office/drawing/2014/main" id="{80C65E12-1EB9-4F4B-B815-2A6B04EC529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8401050" y="2924175"/>
              <a:ext cx="0" cy="533400"/>
            </a:xfrm>
            <a:prstGeom prst="straightConnector1">
              <a:avLst/>
            </a:prstGeom>
            <a:noFill/>
            <a:ln w="9525">
              <a:solidFill>
                <a:sysClr val="windowText" lastClr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1">
              <a:extLst>
                <a:ext uri="{FF2B5EF4-FFF2-40B4-BE49-F238E27FC236}">
                  <a16:creationId xmlns:a16="http://schemas.microsoft.com/office/drawing/2014/main" id="{412BF5E6-2CA1-47E7-8CE5-CB4A3664BF0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8401050" y="4437063"/>
              <a:ext cx="0" cy="381000"/>
            </a:xfrm>
            <a:prstGeom prst="straightConnector1">
              <a:avLst/>
            </a:prstGeom>
            <a:noFill/>
            <a:ln w="9525">
              <a:solidFill>
                <a:sysClr val="windowText" lastClr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5" name="AutoShape 12">
            <a:extLst>
              <a:ext uri="{FF2B5EF4-FFF2-40B4-BE49-F238E27FC236}">
                <a16:creationId xmlns:a16="http://schemas.microsoft.com/office/drawing/2014/main" id="{77F6CF32-E5A1-42BB-987C-FE6E5E1F6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0628" y="3014689"/>
            <a:ext cx="2514600" cy="17526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400 w 21600"/>
              <a:gd name="T13" fmla="*/ 5400 h 21600"/>
              <a:gd name="T14" fmla="*/ 162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5400"/>
                </a:moveTo>
                <a:lnTo>
                  <a:pt x="9450" y="5400"/>
                </a:lnTo>
                <a:lnTo>
                  <a:pt x="9450" y="2700"/>
                </a:lnTo>
                <a:lnTo>
                  <a:pt x="8100" y="2700"/>
                </a:lnTo>
                <a:lnTo>
                  <a:pt x="10800" y="0"/>
                </a:lnTo>
                <a:lnTo>
                  <a:pt x="13500" y="2700"/>
                </a:lnTo>
                <a:lnTo>
                  <a:pt x="12150" y="2700"/>
                </a:lnTo>
                <a:lnTo>
                  <a:pt x="12150" y="5400"/>
                </a:lnTo>
                <a:lnTo>
                  <a:pt x="16200" y="5400"/>
                </a:lnTo>
                <a:lnTo>
                  <a:pt x="16200" y="9450"/>
                </a:lnTo>
                <a:lnTo>
                  <a:pt x="18900" y="9450"/>
                </a:lnTo>
                <a:lnTo>
                  <a:pt x="18900" y="8100"/>
                </a:lnTo>
                <a:lnTo>
                  <a:pt x="21600" y="10800"/>
                </a:lnTo>
                <a:lnTo>
                  <a:pt x="18900" y="13500"/>
                </a:lnTo>
                <a:lnTo>
                  <a:pt x="18900" y="12150"/>
                </a:lnTo>
                <a:lnTo>
                  <a:pt x="16200" y="12150"/>
                </a:lnTo>
                <a:lnTo>
                  <a:pt x="16200" y="16200"/>
                </a:lnTo>
                <a:lnTo>
                  <a:pt x="12150" y="16200"/>
                </a:lnTo>
                <a:lnTo>
                  <a:pt x="12150" y="18900"/>
                </a:lnTo>
                <a:lnTo>
                  <a:pt x="13500" y="18900"/>
                </a:lnTo>
                <a:lnTo>
                  <a:pt x="10800" y="21600"/>
                </a:lnTo>
                <a:lnTo>
                  <a:pt x="8100" y="18900"/>
                </a:lnTo>
                <a:lnTo>
                  <a:pt x="9450" y="18900"/>
                </a:lnTo>
                <a:lnTo>
                  <a:pt x="9450" y="16200"/>
                </a:lnTo>
                <a:lnTo>
                  <a:pt x="5400" y="16200"/>
                </a:lnTo>
                <a:lnTo>
                  <a:pt x="5400" y="12150"/>
                </a:lnTo>
                <a:lnTo>
                  <a:pt x="2700" y="12150"/>
                </a:lnTo>
                <a:lnTo>
                  <a:pt x="2700" y="13500"/>
                </a:lnTo>
                <a:lnTo>
                  <a:pt x="0" y="10800"/>
                </a:lnTo>
                <a:lnTo>
                  <a:pt x="2700" y="8100"/>
                </a:lnTo>
                <a:lnTo>
                  <a:pt x="2700" y="9450"/>
                </a:lnTo>
                <a:lnTo>
                  <a:pt x="5400" y="9450"/>
                </a:lnTo>
                <a:lnTo>
                  <a:pt x="5400" y="5400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fi-FI" kern="0" dirty="0" err="1">
                <a:solidFill>
                  <a:prstClr val="black"/>
                </a:solidFill>
                <a:latin typeface="Times New Roman" pitchFamily="18" charset="0"/>
              </a:rPr>
              <a:t>Irtaimen</a:t>
            </a:r>
            <a:r>
              <a:rPr lang="en-US" altLang="fi-FI" kern="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kauppa</a:t>
            </a:r>
            <a:endParaRPr kumimoji="0" lang="en-US" altLang="fi-FI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178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0ED886-D1BB-4030-B76C-7EAFB928B6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Markkinoiden ominaispiirteet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A58476D-350C-4E48-B685-BD6807914A1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05956292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9FFC1A1-D139-4448-AD9A-EA3C25D50C8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D055CDD-00CE-4D81-B94C-614BBA5C965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65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42A779-7EBE-4D44-AC98-EF5EB48B18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6377328-8345-4212-98C5-447DC543C0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26075FA-BA7F-4D14-A7F4-B783C0A51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FC236A-0955-4A77-BD42-B98D123B53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Suoramyynti – markkinatransaktiot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1818986A-6303-4611-9EE9-FD8EE2AF4826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536961620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933843B-4E9A-4A15-BC89-C6A939C9D7B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E25ADD0-4BE6-4F7C-9D2E-4F11E0E3664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61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BF8E23-C069-48C0-84ED-71244BEE71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F24310-7E47-443E-92C9-037D0244E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4586E2-1C2F-4BB9-AF97-DA669BE081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64049A-A623-4644-833A-197AB9AFE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C0A2A5-EDBB-4C63-83A1-41FCE5509B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Tiedonantosääntelyn informatiivinen tehokkuus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7EFFEC2C-6111-44A6-968B-41FC445C6962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644457294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816DE7-5865-4951-9242-233533342E8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9A564EA-9C04-4135-848C-8FE0FA9B570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03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183E0C-9867-4847-B884-86C66E51FB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6F5DD3-550E-4ED6-8823-D7AC45C2F3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F5C1B2-1DCB-4594-A993-7F2A29FD7E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358767B-6F13-4A9A-8216-A65D926805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0E6D19F-8980-443F-AAEA-C7E9641F7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8974C1-D363-439A-9203-73BD97824C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Informaatio varallisuutena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ED5F609-B8EB-4247-A2F1-492BBC7B8520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698787731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96417EA-5868-41D1-A2C3-600A7863DA0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6C8A71D-433F-4C10-BF57-E3F61D2500D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4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B8EF40-1BFA-47BE-A39A-FF72BF04A1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988B7C8-F700-44B8-93C5-C39F79A295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2CBE15-4911-4588-8870-BB11EEFFAA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FF297E2-8CD2-4036-9F01-EBE9631647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C140E5-4079-4C77-B438-A79661A84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140B48-B17B-48C0-AEC0-BE117DA75A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98131C9-8DD1-4FE2-8B85-9B162A46EB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3E4E7C-1838-457D-BB3A-C4B0C4DBB7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ECEAF-173F-4AA2-9923-CF84A69500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6A3C7E-96C4-4238-BD28-620047A0CA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B7C7FA-F2AB-41BE-BFEB-B709BE47CC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Rahoitusmarkkinat (Wikipedia)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E23EC81-F9CB-479E-A01E-480FF8AE8FEE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175828969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8E2E544-1FAC-44A5-9BDB-2A33AEFB512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E3183B4-3A52-4270-93D8-2C00E59E7C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53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90904F-70ED-4A88-A8CC-F9A60F1559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61223B-BEB9-4CFC-B21E-118D96CB95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0C8AC8-5E6A-44FC-AE06-B0BC9B4758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404C06-C393-4427-BBD4-7BD8846C47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EF0423-F0D9-422A-BB2E-DABF48BFD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0C4FE4-C68D-4BC4-858B-6B3F78109E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2E8B26-C6F7-4387-9568-F73C3D0CD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91A7C6-74A8-4F18-9135-4046D334CE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Esimerkki 2: Sisäpiirisääntely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CDDFE81-706F-493F-B2F7-4C0E8A44252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DDE0D23-C6AB-414F-8CB2-0CE8AE677AD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A2C4CA9C-882D-49F8-83A9-754082AECE74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606699551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697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12D64F8-2303-4640-84B6-8C583EFE7F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2ED2380-086F-4119-BF20-51908FDDC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2034F61-5EC8-40A0-927A-9D37DA2FF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AA692DE-D662-4178-A49B-B264976723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8BF84B8-BB70-4894-9A6C-A622FC69E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316B1FF-F2B2-4827-90CD-864A35D79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FD25541-45A8-4E7E-8064-82B3DFFF40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4646D1-7AAD-4A15-AF1E-54824F2666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Ketä ja millä mekanismilla sisäpiirikaupat vahingoittavat 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B63C813-058C-4815-A27C-A71FC91AE6B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4B7F2656-76F2-41E2-8406-B2489BC460C4}" type="datetime1">
              <a:rPr lang="fi-FI" smtClean="0"/>
              <a:pPr>
                <a:defRPr/>
              </a:pPr>
              <a:t>26.10.2022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96F7590-FF55-476E-AEC4-582193D1E66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810741-6F94-4AF4-8C10-E6F9B638C322}" type="slidenum">
              <a:rPr lang="fi-FI" altLang="fi-FI" smtClean="0"/>
              <a:pPr/>
              <a:t>21</a:t>
            </a:fld>
            <a:endParaRPr lang="fi-FI" altLang="fi-FI" dirty="0"/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2BF7D663-4A24-4D94-8EAC-5262C83FC8F2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994465533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677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502D63E-A29B-4314-B8C5-F0D80D9765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279B66B-A7D6-4289-AFB3-C0BDF9753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73B1CA6-4994-4247-9C52-078503B975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0F6A23E-9327-4FAC-BC0B-7921B75521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4163CCA-3F51-4869-822D-443893DE4C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605101B-305C-4ABD-9677-DC72E5C039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83214ED-8097-4044-B2D3-277640E786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F0890D-D9D9-4490-8A77-1057557AE1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Sisäpiirisääntelyssä huomioonotettavia argumentteja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C1374F57-69CA-41A1-924E-554DE05C520D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86670239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0FCF04-5A3D-48D1-BFFB-68E0A535D90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4B7F2656-76F2-41E2-8406-B2489BC460C4}" type="datetime1">
              <a:rPr lang="fi-FI" smtClean="0"/>
              <a:pPr>
                <a:defRPr/>
              </a:pPr>
              <a:t>26.10.2022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94D402B-682D-4859-B774-5D2D9C3FCA9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810741-6F94-4AF4-8C10-E6F9B638C322}" type="slidenum">
              <a:rPr lang="fi-FI" altLang="fi-FI" smtClean="0"/>
              <a:pPr/>
              <a:t>22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9088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26BA56-F0AD-4E02-A75C-44919CDE93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8107B2A-7D4A-4E1B-A579-2A42FE3875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0D8730-3D03-4018-AC18-4B95F42C8B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14098DD-13B1-432F-94EB-5D0A48C0C2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618035-D59F-4112-B052-FFFEBEF1AD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1A5672C-0C91-431A-BE54-1DA73A8E57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>
            <a:extLst>
              <a:ext uri="{FF2B5EF4-FFF2-40B4-BE49-F238E27FC236}">
                <a16:creationId xmlns:a16="http://schemas.microsoft.com/office/drawing/2014/main" id="{DED4102F-A1A0-49E7-AA77-7E616A8AAA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94234" y="665291"/>
            <a:ext cx="6155531" cy="89773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fi-FI" dirty="0" err="1">
                <a:solidFill>
                  <a:srgbClr val="FF3300"/>
                </a:solidFill>
              </a:rPr>
              <a:t>Informatiivinen</a:t>
            </a:r>
            <a:r>
              <a:rPr lang="en-US" altLang="fi-FI" dirty="0">
                <a:solidFill>
                  <a:srgbClr val="FF3300"/>
                </a:solidFill>
              </a:rPr>
              <a:t> </a:t>
            </a:r>
            <a:r>
              <a:rPr lang="en-US" altLang="fi-FI" dirty="0" err="1">
                <a:solidFill>
                  <a:srgbClr val="FF3300"/>
                </a:solidFill>
              </a:rPr>
              <a:t>tehokkuus</a:t>
            </a:r>
            <a:r>
              <a:rPr lang="en-US" altLang="fi-FI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0724" name="Alatunnisteen paikkamerkki 4">
            <a:extLst>
              <a:ext uri="{FF2B5EF4-FFF2-40B4-BE49-F238E27FC236}">
                <a16:creationId xmlns:a16="http://schemas.microsoft.com/office/drawing/2014/main" id="{EAD07733-34B3-4AE6-B45B-8F6500D370D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fi-FI">
                <a:solidFill>
                  <a:srgbClr val="898989"/>
                </a:solidFill>
              </a:rPr>
              <a:t>Legal Aspects of Finance 2</a:t>
            </a:r>
          </a:p>
        </p:txBody>
      </p:sp>
      <p:sp>
        <p:nvSpPr>
          <p:cNvPr id="30725" name="Dian numeron paikkamerkki 5">
            <a:extLst>
              <a:ext uri="{FF2B5EF4-FFF2-40B4-BE49-F238E27FC236}">
                <a16:creationId xmlns:a16="http://schemas.microsoft.com/office/drawing/2014/main" id="{70F47B66-15FA-4E0D-8DED-1683032B7DC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DC2BC700-FF84-4631-9033-424F116504DC}" type="slidenum">
              <a:rPr lang="en-US" altLang="fi-FI">
                <a:solidFill>
                  <a:srgbClr val="898989"/>
                </a:solidFill>
              </a:rPr>
              <a:pPr algn="l"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altLang="fi-FI">
              <a:solidFill>
                <a:srgbClr val="898989"/>
              </a:solidFill>
            </a:endParaRP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639917AF-7283-498F-A0AD-8F192F20EEF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613128482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4CE46C-FC5A-4945-BA86-D09AEB4AD7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CF1880-864A-406C-AF9C-8888C584E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F1B929-8D5C-4AB8-802B-FAD092E9E5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8EDBDB-6468-424D-9104-18116DF747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239267-87F7-4B30-9C96-92394C5280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5709EB-BEC0-452C-8C68-664F58AAC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72FB3E-80E7-4B9A-849F-5DA164971B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D8E4DD-199F-4D94-9DC5-134281E0EE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Sisäpiirikaupat johdon palkitsemisjärjestelmänä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4E410656-9F88-41DC-BF21-14B9367B5B38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165603990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BFF776-AB87-4CC2-BA5C-57B00D31D18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4B7F2656-76F2-41E2-8406-B2489BC460C4}" type="datetime1">
              <a:rPr lang="fi-FI" smtClean="0"/>
              <a:pPr>
                <a:defRPr/>
              </a:pPr>
              <a:t>26.10.2022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DC23148-186D-482E-9463-E92F8F57987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810741-6F94-4AF4-8C10-E6F9B638C322}" type="slidenum">
              <a:rPr lang="fi-FI" altLang="fi-FI" smtClean="0"/>
              <a:pPr/>
              <a:t>24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77018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0D0E92-B512-4030-B15F-B004436548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7615C5-C6E9-482E-9F60-376E1278B0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7AC09A4-CC8F-4CCA-9D06-87E2636EAD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C9F6A5-0770-4002-8BE0-4FBC20C897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C3FD7F-1F9F-4B99-822C-A95D8F424A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1CB4F81-95A2-430C-83A9-4632942118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1D6C38-42B3-4ACE-A2BB-166CF856D6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A753B3-17D0-4925-9DD6-D387B283E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0E5E85-9B7A-4E58-87C6-B38C6EBF9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1F021B-1A62-4C4F-988E-26388A16EE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53ABAB4-5C93-4B2D-AD5C-CFA1C5F7F5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F08C604-2BBC-4159-8147-B6CD2439B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2265BE0-385B-49C8-9D14-5000B7F154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F4E498-8431-4951-B890-4BDB69A748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B379C-6B2D-4551-B9A4-9473DEE737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C17807-C7BA-4FD3-9BC0-318E9C2B0C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4A3070-A0A9-4C3E-BE21-9073A9A781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Johtopäätöksiä sääntelyn kannalta 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18926B-2230-4577-8DB2-767D91C4FB1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4B7F2656-76F2-41E2-8406-B2489BC460C4}" type="datetime1">
              <a:rPr lang="fi-FI" smtClean="0"/>
              <a:pPr>
                <a:defRPr/>
              </a:pPr>
              <a:t>26.10.2022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28CD2E3-7BE7-4523-98AE-5B24B253C7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810741-6F94-4AF4-8C10-E6F9B638C322}" type="slidenum">
              <a:rPr lang="fi-FI" altLang="fi-FI" smtClean="0"/>
              <a:pPr/>
              <a:t>25</a:t>
            </a:fld>
            <a:endParaRPr lang="fi-FI" altLang="fi-FI"/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6EDFEBA3-FDA7-447B-BFF5-E95A60CB4F0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41948856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900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332E669-DDA1-4F49-B38A-4DA56538B3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1789D2-92E7-4079-9102-4DACE0C119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E9D6E51-6D44-4E9C-949B-513875C294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B8F9383-7E2B-44D3-99DD-9E1A393797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BB8242F-8D02-454D-9579-569E2495A5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8484640-D571-4DEF-B82B-64EF0165CC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5D8BF43-B506-4A55-8796-B911D7396B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E7D5AAD-9C5F-4B15-8715-CFD5BFEA5A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E03662E-5008-4C3C-96BE-80B39B4A88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1354BE3-1170-4719-BE92-671CF49D2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7C5BD9F-595D-4000-9289-DB4CA2B5F5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066BCDF-E394-4BD6-AB93-B3894644EA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1D7C69F-DA9E-4595-8EE5-EE9D970EBA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EC3FD7C-8441-4B32-BC5E-2EB7E01C2B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49FBCA4-7D6F-4154-9DA7-9BD87F2616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E346400-9719-4BCE-9EF4-ED79DD1EC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125340F-524D-4D11-8E85-897828E65C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AE29F-721F-455B-9E23-79844CEF20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E48212-3F63-4F73-BF7F-951006FBE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Sääntelyn optimaalinen rooli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CADBB15D-4728-4932-A9CA-9F289FB1A453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499557532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B3246A-F686-420E-AD73-3624DC60E64D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4B7F2656-76F2-41E2-8406-B2489BC460C4}" type="datetime1">
              <a:rPr lang="fi-FI" smtClean="0"/>
              <a:pPr>
                <a:defRPr/>
              </a:pPr>
              <a:t>26.10.2022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5CB5F19-92EA-4D5E-BF03-C7A3A0B25B7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810741-6F94-4AF4-8C10-E6F9B638C322}" type="slidenum">
              <a:rPr lang="fi-FI" altLang="fi-FI" smtClean="0"/>
              <a:pPr/>
              <a:t>26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4025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78859C-2AFD-4FA9-BF7C-04D655A979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8B7D3D-7B9B-4F29-908C-C71FE8B8ED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5F15AF8-79D8-4E52-A1CF-D8DC633D30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8B39C0-0970-4863-B17E-C9E7BAC3CB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68E430-F389-4B69-80E0-3983B801D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98AB3A4B-2006-4E84-8678-694AD3179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308" y="1095851"/>
            <a:ext cx="8212380" cy="896849"/>
          </a:xfrm>
        </p:spPr>
        <p:txBody>
          <a:bodyPr anchor="t">
            <a:normAutofit/>
          </a:bodyPr>
          <a:lstStyle/>
          <a:p>
            <a:pPr algn="ctr"/>
            <a:r>
              <a:rPr lang="fi-FI" dirty="0"/>
              <a:t>Pankkitoiminta </a:t>
            </a:r>
          </a:p>
        </p:txBody>
      </p:sp>
      <p:pic>
        <p:nvPicPr>
          <p:cNvPr id="10" name="Sisällön paikkamerkki 9" descr="Pörssin numeroita digitaalisella näytöllä">
            <a:extLst>
              <a:ext uri="{FF2B5EF4-FFF2-40B4-BE49-F238E27FC236}">
                <a16:creationId xmlns:a16="http://schemas.microsoft.com/office/drawing/2014/main" id="{8D6A4406-3632-4DBD-8511-C2D064F53E6E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154" y="2330225"/>
            <a:ext cx="3988594" cy="2327329"/>
          </a:xfrm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7E3E406-2413-4092-B0D8-EA980A6383B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>
          <a:xfrm>
            <a:off x="5056956" y="5373216"/>
            <a:ext cx="3619500" cy="119063"/>
          </a:xfrm>
        </p:spPr>
        <p:txBody>
          <a:bodyPr anchor="ctr">
            <a:normAutofit fontScale="77500" lnSpcReduction="20000"/>
          </a:bodyPr>
          <a:lstStyle/>
          <a:p>
            <a:pPr>
              <a:lnSpc>
                <a:spcPct val="90000"/>
              </a:lnSpc>
              <a:spcAft>
                <a:spcPts val="450"/>
              </a:spcAft>
              <a:defRPr/>
            </a:pPr>
            <a:r>
              <a:rPr lang="fi-FI" sz="300">
                <a:solidFill>
                  <a:prstClr val="black">
                    <a:tint val="75000"/>
                  </a:prstClr>
                </a:solidFill>
              </a:rPr>
              <a:t>Financial Law Lecture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A08651F-1B72-4642-A3F0-00E3CF53C89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5056956" y="5631583"/>
            <a:ext cx="3619500" cy="121445"/>
          </a:xfrm>
        </p:spPr>
        <p:txBody>
          <a:bodyPr anchor="ctr">
            <a:normAutofit fontScale="62500" lnSpcReduction="20000"/>
          </a:bodyPr>
          <a:lstStyle/>
          <a:p>
            <a:pPr>
              <a:lnSpc>
                <a:spcPct val="90000"/>
              </a:lnSpc>
              <a:spcAft>
                <a:spcPts val="450"/>
              </a:spcAft>
              <a:defRPr/>
            </a:pPr>
            <a:fld id="{1C07628F-9402-FB47-93B5-FC3C3BFEEBE0}" type="slidenum">
              <a:rPr lang="fi-FI" sz="375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450"/>
                </a:spcAft>
                <a:defRPr/>
              </a:pPr>
              <a:t>3</a:t>
            </a:fld>
            <a:endParaRPr lang="fi-FI" sz="375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A6C874AB-5D55-253B-E7EA-21FCCB55E706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pPr lvl="0"/>
            <a:r>
              <a:rPr lang="en-US" b="1" dirty="0" err="1">
                <a:solidFill>
                  <a:schemeClr val="accent2"/>
                </a:solidFill>
              </a:rPr>
              <a:t>Liikepankki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endParaRPr lang="fi-FI" dirty="0">
              <a:solidFill>
                <a:schemeClr val="accent2"/>
              </a:solidFill>
            </a:endParaRPr>
          </a:p>
          <a:p>
            <a:pPr lvl="1"/>
            <a:r>
              <a:rPr lang="en-US" b="1" dirty="0" err="1">
                <a:solidFill>
                  <a:schemeClr val="accent2"/>
                </a:solidFill>
              </a:rPr>
              <a:t>talletukset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endParaRPr lang="fi-FI" dirty="0">
              <a:solidFill>
                <a:schemeClr val="accent2"/>
              </a:solidFill>
            </a:endParaRPr>
          </a:p>
          <a:p>
            <a:pPr lvl="1"/>
            <a:r>
              <a:rPr lang="en-US" b="1" dirty="0" err="1">
                <a:solidFill>
                  <a:schemeClr val="accent2"/>
                </a:solidFill>
              </a:rPr>
              <a:t>lainat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US" b="1" dirty="0" err="1"/>
              <a:t>maksupalvelut</a:t>
            </a:r>
            <a:r>
              <a:rPr lang="en-US" b="1" dirty="0"/>
              <a:t> </a:t>
            </a:r>
            <a:endParaRPr lang="fi-FI" dirty="0"/>
          </a:p>
          <a:p>
            <a:pPr lvl="1"/>
            <a:r>
              <a:rPr lang="en-US" b="1" dirty="0" err="1"/>
              <a:t>talletustodistukset</a:t>
            </a:r>
            <a:r>
              <a:rPr lang="en-US" b="1" dirty="0"/>
              <a:t> (certificates of deposit; CDs), </a:t>
            </a:r>
            <a:r>
              <a:rPr lang="en-US" b="1" dirty="0" err="1"/>
              <a:t>säästötilit</a:t>
            </a:r>
            <a:r>
              <a:rPr lang="en-US" b="1" dirty="0"/>
              <a:t> </a:t>
            </a:r>
            <a:r>
              <a:rPr lang="en-US" b="1" dirty="0" err="1"/>
              <a:t>ym</a:t>
            </a:r>
            <a:r>
              <a:rPr lang="en-US" b="1" dirty="0"/>
              <a:t>. </a:t>
            </a:r>
            <a:r>
              <a:rPr lang="en-US" b="1" dirty="0" err="1"/>
              <a:t>yksityisille</a:t>
            </a:r>
            <a:r>
              <a:rPr lang="en-US" b="1" dirty="0"/>
              <a:t> ja </a:t>
            </a:r>
            <a:r>
              <a:rPr lang="en-US" b="1" dirty="0" err="1"/>
              <a:t>SME:lle</a:t>
            </a:r>
            <a:r>
              <a:rPr lang="en-US" b="1" dirty="0"/>
              <a:t>  </a:t>
            </a:r>
            <a:endParaRPr lang="fi-FI" dirty="0"/>
          </a:p>
          <a:p>
            <a:pPr lvl="0"/>
            <a:r>
              <a:rPr lang="en-US" b="1" dirty="0" err="1">
                <a:solidFill>
                  <a:schemeClr val="accent2"/>
                </a:solidFill>
              </a:rPr>
              <a:t>Investointipankki</a:t>
            </a:r>
            <a:r>
              <a:rPr lang="en-US" b="1" dirty="0"/>
              <a:t>: </a:t>
            </a:r>
            <a:r>
              <a:rPr lang="en-US" b="1" dirty="0" err="1"/>
              <a:t>sijoituspalvelujen</a:t>
            </a:r>
            <a:r>
              <a:rPr lang="en-US" b="1" dirty="0"/>
              <a:t> </a:t>
            </a:r>
            <a:r>
              <a:rPr lang="en-US" b="1" dirty="0" err="1"/>
              <a:t>välitys</a:t>
            </a:r>
            <a:r>
              <a:rPr lang="en-US" b="1" dirty="0"/>
              <a:t> </a:t>
            </a:r>
            <a:r>
              <a:rPr lang="en-US" b="1" dirty="0" err="1"/>
              <a:t>pääasiassa</a:t>
            </a:r>
            <a:r>
              <a:rPr lang="en-US" b="1" dirty="0"/>
              <a:t> </a:t>
            </a:r>
            <a:r>
              <a:rPr lang="en-US" b="1" dirty="0" err="1"/>
              <a:t>suurille</a:t>
            </a:r>
            <a:r>
              <a:rPr lang="en-US" b="1" dirty="0"/>
              <a:t> </a:t>
            </a:r>
            <a:r>
              <a:rPr lang="en-US" b="1" dirty="0" err="1"/>
              <a:t>yrityksille</a:t>
            </a:r>
            <a:r>
              <a:rPr lang="en-US" b="1" dirty="0"/>
              <a:t> </a:t>
            </a:r>
            <a:endParaRPr lang="fi-FI" dirty="0"/>
          </a:p>
          <a:p>
            <a:pPr lvl="1"/>
            <a:r>
              <a:rPr lang="en-US" dirty="0" err="1"/>
              <a:t>liikkeeseenlaskun</a:t>
            </a:r>
            <a:r>
              <a:rPr lang="en-US" dirty="0"/>
              <a:t> </a:t>
            </a:r>
            <a:r>
              <a:rPr lang="en-US" dirty="0" err="1"/>
              <a:t>järjestäminen</a:t>
            </a:r>
            <a:r>
              <a:rPr lang="en-US" dirty="0"/>
              <a:t> ja </a:t>
            </a:r>
            <a:r>
              <a:rPr lang="en-US" dirty="0" err="1"/>
              <a:t>takaaminen</a:t>
            </a:r>
            <a:r>
              <a:rPr lang="en-US" dirty="0"/>
              <a:t> (underwriting) </a:t>
            </a:r>
            <a:endParaRPr lang="fi-FI" dirty="0"/>
          </a:p>
          <a:p>
            <a:pPr lvl="1"/>
            <a:r>
              <a:rPr lang="en-US" dirty="0" err="1"/>
              <a:t>yritysjärjestelyt</a:t>
            </a:r>
            <a:r>
              <a:rPr lang="en-US" dirty="0"/>
              <a:t> (M&amp;A)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63222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2520A8-4D64-4F5E-BC95-E46E786B6B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”Rahoitusmarkkinaoikeus”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DBBCB3FB-93FB-481B-A7A2-854C0E76A2C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51510717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BA406E3-BB08-496A-BB0F-34592C3A244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9F55117-D489-4166-A641-F4AA9FBAA86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1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9B48507-5B1F-471A-BD6B-1E618E5507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84F788-C4E4-4BC9-ACB2-834CCC9DDA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9236E5-0255-4DE2-9470-9F6A50D3A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DECE38-7ED6-4ABB-89A5-0635890220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EFBC95-1BE4-4163-AC3D-0BFC6A48AF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4FDC37-83F3-48EE-8E18-3FD84FC866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5DD5B9-D26A-4B70-BF2D-DE417CAE73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C9501A-EF3E-4C5E-A2D9-888BD666AD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Rahoitusmarkkinoiden rooli ja erityispiirteet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C8898482-2FAB-441C-82C6-C67B4B7429E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101950932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3FB2318-E090-445D-B0BF-71F57E0F1A6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95FFD8E-FB09-4C98-A909-44676943CDC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12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87986A-5740-44A2-8748-31C03E1CC6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EA172D-77AB-4C6B-B76D-13AC70606A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6E3DABA-7E11-4F61-8CD9-FCBCC60CD6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661363-80BD-4AAC-B1D4-C810536D5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F2FD3C-4B09-430C-97C9-8891426BD4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050925-D8C9-441B-BE97-809D575126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298" y="398460"/>
            <a:ext cx="8085599" cy="1195798"/>
          </a:xfrm>
        </p:spPr>
        <p:txBody>
          <a:bodyPr/>
          <a:lstStyle/>
          <a:p>
            <a:pPr algn="ctr"/>
            <a:r>
              <a:rPr lang="fi-FI" dirty="0"/>
              <a:t>Näkökulmia markkinoihin 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DB214226-9AA2-45AC-8119-750D1FB050A6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52348867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544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86B2ADF-EC31-4E34-A441-DA239DF33C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A8D838E-7CF2-4479-BEB2-AA69D4CF15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3981A57-0428-416F-87D4-0F771D92F6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32443D3-E47C-49E2-B2B1-A8B0158EA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B9AB60F-6FD1-4094-BD68-BE7AF5647D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4A302F6-9486-4C7C-AC74-E28A38708B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FECCB4-1FBA-4843-9161-7DC0EC194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1423D0-6341-43BC-A930-49025774FE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Arvopaperimarkkinoiden sääntelyn kohteet 1: tiedonantovelvollisuudet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3DD59E3-A0FF-4388-83F6-8F6474EF8C1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468517983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82CD87F-B18F-4CFC-A3A6-89A1498F2AC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553B523-0B00-4881-A34E-D1A2F513618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0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9F7F00-78C4-4140-B65C-C90AD12CC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81F1854-C972-4ACE-8C8C-BAEF9500F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FAC8C7-2A11-4011-82E0-23658B5876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FA43F2-0552-4328-8E67-38C07452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957C753-3987-421A-BA2E-A5D564DE84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1DB870-C483-40F9-9559-DF262F1268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B3CF55-810B-4678-A7E4-9F3F2D3C3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C27233-538C-4CB4-A222-64D4B47A4F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B5D5004-34A8-4BE5-85B6-1C7E8F917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9FE0C5-CE91-497F-A4C3-5D32EB6C36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Arvopaperimarkkinoiden sääntelyn kohteet 2: muita sääntelykokonaisuuksia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B7FE5326-ACA5-450A-8C5A-10F1C2BC302D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196103975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56BD883-F637-4948-87D4-66FB8639822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E8E898C-E2A5-48ED-98BD-B336128C4B5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83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7DC5-B891-410E-8ED2-8E2711D95D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37A92E3-631E-47B8-9C3D-DA5596CC24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786D2C-1AE7-47B4-A1AC-EDB81AF88A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5E52E2-88AD-44F8-9420-C0D9424BDD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B41D77-6C6E-44C5-9672-75498919E8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1EE95D-512C-47EF-9F04-6D5909B305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21B5F8-1BE3-499E-A6B4-181E4FE8B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DC7FFE-67A1-4A0D-A389-50B05CEA6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22BF36-5B4F-4881-941B-010228FBEF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E1375B-18A8-4244-8999-49E62FBB29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773BC9-385A-4EA2-860A-17B2CFB9B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34DB85-50A1-491E-8DA4-729A0CDD4B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92EB7F-4B71-4039-B1EB-6202E9993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42E852-E559-48F4-AFA0-A5342C67B3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B6A940-53E1-4022-9C95-67C5F9C9E7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Miksi markkinoita säännellään?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4E881F2E-541F-4FC9-B654-BFD568B5FA78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419965843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A9FCBAB-DE61-445D-89E3-1D69CEBA811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5C75C10-4388-4AFF-B082-0E2C3853456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24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363CF2-E22B-4057-BEE5-A27FC462B0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79E8A9-7088-4335-B5E6-AD7A65E66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DE12DF-731D-4E25-A10D-4878EC48D0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B8A976-812D-45BF-94E6-58472CE31D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72D613-B801-486B-983B-B2602D6471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381DE8-8C36-4633-AAED-D8FBDC6995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6AF48A-F27D-4367-BC36-238328724A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E71E4A1-3C61-4FF6-B05E-404533A517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D7ECA6-3634-492D-9DD0-6D71A397C5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76EC57-CE1F-4764-92ED-A2030012E3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F9148E-3218-4230-9C5C-4467CC9B6A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88D30B-CA20-4246-AB38-1F2B13AD09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BF66C9-A6B2-49FA-A6D3-1349489664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9512B9-B6CA-431C-BF47-1F05975FF1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C3D06C-A1A0-4069-83B7-DC39CD7130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5D8892-C0E0-44BA-917D-3CEDD7F8FE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66ADED2-4679-4514-A0E2-F342430A7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44C951-9EC7-4A0B-BAE2-F4EFFA53CC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4DCCF3-52ED-4C93-8B41-DB03C66AB5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E22AAD-1842-42E3-A4E5-B6185D47AA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5FC06F4-9554-47CD-A42D-EB5D6E020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58B99E3-95FB-4CBB-8AB3-AD4A5D62C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62D9B6-43CA-4658-8D3E-269A0596CA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4AE715-046C-4042-BA97-B437C1514B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7BE2F6C-68A6-4AE1-82E0-216149FB02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234A48-C6DF-4B00-BC21-FB995F672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aalto_economics">
  <a:themeElements>
    <a:clrScheme name="aalto_economics 1">
      <a:dk1>
        <a:srgbClr val="000000"/>
      </a:dk1>
      <a:lt1>
        <a:srgbClr val="FFFFFF"/>
      </a:lt1>
      <a:dk2>
        <a:srgbClr val="6639B7"/>
      </a:dk2>
      <a:lt2>
        <a:srgbClr val="FECB00"/>
      </a:lt2>
      <a:accent1>
        <a:srgbClr val="009B3A"/>
      </a:accent1>
      <a:accent2>
        <a:srgbClr val="FF7900"/>
      </a:accent2>
      <a:accent3>
        <a:srgbClr val="FFFFFF"/>
      </a:accent3>
      <a:accent4>
        <a:srgbClr val="000000"/>
      </a:accent4>
      <a:accent5>
        <a:srgbClr val="AACBAE"/>
      </a:accent5>
      <a:accent6>
        <a:srgbClr val="E76D00"/>
      </a:accent6>
      <a:hlink>
        <a:srgbClr val="0065BD"/>
      </a:hlink>
      <a:folHlink>
        <a:srgbClr val="ED2939"/>
      </a:folHlink>
    </a:clrScheme>
    <a:fontScheme name="aalto_econom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alto_economics 1">
        <a:dk1>
          <a:srgbClr val="000000"/>
        </a:dk1>
        <a:lt1>
          <a:srgbClr val="FFFFFF"/>
        </a:lt1>
        <a:dk2>
          <a:srgbClr val="6639B7"/>
        </a:dk2>
        <a:lt2>
          <a:srgbClr val="FECB00"/>
        </a:lt2>
        <a:accent1>
          <a:srgbClr val="009B3A"/>
        </a:accent1>
        <a:accent2>
          <a:srgbClr val="FF7900"/>
        </a:accent2>
        <a:accent3>
          <a:srgbClr val="FFFFFF"/>
        </a:accent3>
        <a:accent4>
          <a:srgbClr val="000000"/>
        </a:accent4>
        <a:accent5>
          <a:srgbClr val="AACBAE"/>
        </a:accent5>
        <a:accent6>
          <a:srgbClr val="E76D00"/>
        </a:accent6>
        <a:hlink>
          <a:srgbClr val="0065BD"/>
        </a:hlink>
        <a:folHlink>
          <a:srgbClr val="ED29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lto_BIZ_121031">
  <a:themeElements>
    <a:clrScheme name="AALTO -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78BE20"/>
      </a:accent1>
      <a:accent2>
        <a:srgbClr val="EF3340"/>
      </a:accent2>
      <a:accent3>
        <a:srgbClr val="005EB8"/>
      </a:accent3>
      <a:accent4>
        <a:srgbClr val="00965E"/>
      </a:accent4>
      <a:accent5>
        <a:srgbClr val="7D55C7"/>
      </a:accent5>
      <a:accent6>
        <a:srgbClr val="FFA3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3.xml><?xml version="1.0" encoding="utf-8"?>
<a:theme xmlns:a="http://schemas.openxmlformats.org/drawingml/2006/main" name="3_Aalto University">
  <a:themeElements>
    <a:clrScheme name="Aalto-kauppa">
      <a:dk1>
        <a:sysClr val="windowText" lastClr="000000"/>
      </a:dk1>
      <a:lt1>
        <a:sysClr val="window" lastClr="FFFFFF"/>
      </a:lt1>
      <a:dk2>
        <a:srgbClr val="78BE20"/>
      </a:dk2>
      <a:lt2>
        <a:srgbClr val="8C857B"/>
      </a:lt2>
      <a:accent1>
        <a:srgbClr val="78BE20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4.xml><?xml version="1.0" encoding="utf-8"?>
<a:theme xmlns:a="http://schemas.openxmlformats.org/drawingml/2006/main" name="ChronicleVTI">
  <a:themeElements>
    <a:clrScheme name="AnalogousFromLightSeedLeftStep">
      <a:dk1>
        <a:srgbClr val="000000"/>
      </a:dk1>
      <a:lt1>
        <a:srgbClr val="FFFFFF"/>
      </a:lt1>
      <a:dk2>
        <a:srgbClr val="41243C"/>
      </a:dk2>
      <a:lt2>
        <a:srgbClr val="E7E2E8"/>
      </a:lt2>
      <a:accent1>
        <a:srgbClr val="87AB81"/>
      </a:accent1>
      <a:accent2>
        <a:srgbClr val="92A973"/>
      </a:accent2>
      <a:accent3>
        <a:srgbClr val="A3A37B"/>
      </a:accent3>
      <a:accent4>
        <a:srgbClr val="B59E7A"/>
      </a:accent4>
      <a:accent5>
        <a:srgbClr val="C2988E"/>
      </a:accent5>
      <a:accent6>
        <a:srgbClr val="BA7F8D"/>
      </a:accent6>
      <a:hlink>
        <a:srgbClr val="A469AE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4079</TotalTime>
  <Words>1565</Words>
  <Application>Microsoft Office PowerPoint</Application>
  <PresentationFormat>Näytössä katseltava diaesitys (4:3)</PresentationFormat>
  <Paragraphs>291</Paragraphs>
  <Slides>26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26</vt:i4>
      </vt:variant>
    </vt:vector>
  </HeadingPairs>
  <TitlesOfParts>
    <vt:vector size="38" baseType="lpstr">
      <vt:lpstr>Arial</vt:lpstr>
      <vt:lpstr>Calibri</vt:lpstr>
      <vt:lpstr>Calisto MT</vt:lpstr>
      <vt:lpstr>Courier New</vt:lpstr>
      <vt:lpstr>Georgia</vt:lpstr>
      <vt:lpstr>Lucida Grande</vt:lpstr>
      <vt:lpstr>Times New Roman</vt:lpstr>
      <vt:lpstr>Univers Condensed</vt:lpstr>
      <vt:lpstr>aalto_economics</vt:lpstr>
      <vt:lpstr>Aalto_BIZ_121031</vt:lpstr>
      <vt:lpstr>3_Aalto University</vt:lpstr>
      <vt:lpstr>ChronicleVTI</vt:lpstr>
      <vt:lpstr>Rahoitus-markkina-oikeus  Luento 1</vt:lpstr>
      <vt:lpstr>Rahoitusmarkkinat (Wikipedia)</vt:lpstr>
      <vt:lpstr>Pankkitoiminta </vt:lpstr>
      <vt:lpstr>”Rahoitusmarkkinaoikeus” </vt:lpstr>
      <vt:lpstr>Rahoitusmarkkinoiden rooli ja erityispiirteet </vt:lpstr>
      <vt:lpstr>Näkökulmia markkinoihin  </vt:lpstr>
      <vt:lpstr>Arvopaperimarkkinoiden sääntelyn kohteet 1: tiedonantovelvollisuudet </vt:lpstr>
      <vt:lpstr>Arvopaperimarkkinoiden sääntelyn kohteet 2: muita sääntelykokonaisuuksia </vt:lpstr>
      <vt:lpstr>Miksi markkinoita säännellään? </vt:lpstr>
      <vt:lpstr>Sääntelyn mahdollisia syitä</vt:lpstr>
      <vt:lpstr>Sääntelyn julkilausutut päätavoitteet:  markkinoiden tehokkuus ja sijoittajansuoja </vt:lpstr>
      <vt:lpstr>Markkinoiden uusi päätavoite: kestävyys</vt:lpstr>
      <vt:lpstr>Esimerkki 1: Tiedonantovelvollisuus</vt:lpstr>
      <vt:lpstr>Sopimussuhdeperusteinen arvopaperikauppa: suoramyynti (markkinoiden ulkopuolella) </vt:lpstr>
      <vt:lpstr>Markkinoiden oikeussuhteet </vt:lpstr>
      <vt:lpstr>Markkinoiden ominaispiirteet </vt:lpstr>
      <vt:lpstr>Suoramyynti – markkinatransaktiot </vt:lpstr>
      <vt:lpstr>Tiedonantosääntelyn informatiivinen tehokkuus </vt:lpstr>
      <vt:lpstr>Informaatio varallisuutena </vt:lpstr>
      <vt:lpstr>Esimerkki 2: Sisäpiirisääntely </vt:lpstr>
      <vt:lpstr>Ketä ja millä mekanismilla sisäpiirikaupat vahingoittavat </vt:lpstr>
      <vt:lpstr>Sisäpiirisääntelyssä huomioonotettavia argumentteja </vt:lpstr>
      <vt:lpstr>Informatiivinen tehokkuus </vt:lpstr>
      <vt:lpstr>Sisäpiirikaupat johdon palkitsemisjärjestelmänä</vt:lpstr>
      <vt:lpstr>Johtopäätöksiä sääntelyn kannalta </vt:lpstr>
      <vt:lpstr>Sääntelyn optimaalinen rooli 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Aspects of Finance</dc:title>
  <dc:creator>rudanko</dc:creator>
  <cp:lastModifiedBy>Matti Rudanko</cp:lastModifiedBy>
  <cp:revision>184</cp:revision>
  <dcterms:created xsi:type="dcterms:W3CDTF">2013-08-22T10:58:33Z</dcterms:created>
  <dcterms:modified xsi:type="dcterms:W3CDTF">2022-10-26T07:26:37Z</dcterms:modified>
</cp:coreProperties>
</file>