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12" r:id="rId6"/>
    <p:sldId id="309" r:id="rId7"/>
    <p:sldId id="310" r:id="rId8"/>
    <p:sldId id="313" r:id="rId9"/>
    <p:sldId id="31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6" autoAdjust="0"/>
    <p:restoredTop sz="94619" autoAdjust="0"/>
  </p:normalViewPr>
  <p:slideViewPr>
    <p:cSldViewPr snapToGrid="0">
      <p:cViewPr varScale="1">
        <p:scale>
          <a:sx n="91" d="100"/>
          <a:sy n="91" d="100"/>
        </p:scale>
        <p:origin x="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an Hanh Thi Duc" userId="a229e82f-4ec3-4f97-80e1-b3f39fb056fa" providerId="ADAL" clId="{E66CA199-9B35-4B06-8673-1AF2D25636CE}"/>
    <pc:docChg chg="undo custSel addSld delSld modSld">
      <pc:chgData name="Doan Hanh Thi Duc" userId="a229e82f-4ec3-4f97-80e1-b3f39fb056fa" providerId="ADAL" clId="{E66CA199-9B35-4B06-8673-1AF2D25636CE}" dt="2022-10-18T13:29:36.788" v="2059" actId="20577"/>
      <pc:docMkLst>
        <pc:docMk/>
      </pc:docMkLst>
      <pc:sldChg chg="addSp modSp mod">
        <pc:chgData name="Doan Hanh Thi Duc" userId="a229e82f-4ec3-4f97-80e1-b3f39fb056fa" providerId="ADAL" clId="{E66CA199-9B35-4B06-8673-1AF2D25636CE}" dt="2022-10-18T13:29:36.788" v="2059" actId="20577"/>
        <pc:sldMkLst>
          <pc:docMk/>
          <pc:sldMk cId="2646810817" sldId="309"/>
        </pc:sldMkLst>
        <pc:spChg chg="mod">
          <ac:chgData name="Doan Hanh Thi Duc" userId="a229e82f-4ec3-4f97-80e1-b3f39fb056fa" providerId="ADAL" clId="{E66CA199-9B35-4B06-8673-1AF2D25636CE}" dt="2022-10-18T13:29:36.788" v="2059" actId="20577"/>
          <ac:spMkLst>
            <pc:docMk/>
            <pc:sldMk cId="2646810817" sldId="309"/>
            <ac:spMk id="3" creationId="{7A30AD35-1500-E6A9-59F0-9FA379FC6FD0}"/>
          </ac:spMkLst>
        </pc:spChg>
        <pc:picChg chg="add mod ord">
          <ac:chgData name="Doan Hanh Thi Duc" userId="a229e82f-4ec3-4f97-80e1-b3f39fb056fa" providerId="ADAL" clId="{E66CA199-9B35-4B06-8673-1AF2D25636CE}" dt="2022-10-18T13:14:34.826" v="1836" actId="1036"/>
          <ac:picMkLst>
            <pc:docMk/>
            <pc:sldMk cId="2646810817" sldId="309"/>
            <ac:picMk id="5" creationId="{7CF3C267-2524-3BAD-B728-8D73B38BAFE6}"/>
          </ac:picMkLst>
        </pc:picChg>
      </pc:sldChg>
      <pc:sldChg chg="addSp delSp modSp mod">
        <pc:chgData name="Doan Hanh Thi Duc" userId="a229e82f-4ec3-4f97-80e1-b3f39fb056fa" providerId="ADAL" clId="{E66CA199-9B35-4B06-8673-1AF2D25636CE}" dt="2022-10-18T13:17:19.752" v="1945" actId="478"/>
        <pc:sldMkLst>
          <pc:docMk/>
          <pc:sldMk cId="3344334249" sldId="310"/>
        </pc:sldMkLst>
        <pc:spChg chg="mod">
          <ac:chgData name="Doan Hanh Thi Duc" userId="a229e82f-4ec3-4f97-80e1-b3f39fb056fa" providerId="ADAL" clId="{E66CA199-9B35-4B06-8673-1AF2D25636CE}" dt="2022-10-18T12:53:11.778" v="1432" actId="255"/>
          <ac:spMkLst>
            <pc:docMk/>
            <pc:sldMk cId="3344334249" sldId="310"/>
            <ac:spMk id="3" creationId="{BC5FC0C4-C59A-9294-8CE0-DBDE77BF0569}"/>
          </ac:spMkLst>
        </pc:spChg>
        <pc:picChg chg="add del mod">
          <ac:chgData name="Doan Hanh Thi Duc" userId="a229e82f-4ec3-4f97-80e1-b3f39fb056fa" providerId="ADAL" clId="{E66CA199-9B35-4B06-8673-1AF2D25636CE}" dt="2022-10-18T13:17:19.752" v="1945" actId="478"/>
          <ac:picMkLst>
            <pc:docMk/>
            <pc:sldMk cId="3344334249" sldId="310"/>
            <ac:picMk id="5" creationId="{F3A7F8B7-0E4C-B7B4-6C0A-6FAE38A7C6CE}"/>
          </ac:picMkLst>
        </pc:picChg>
      </pc:sldChg>
      <pc:sldChg chg="modSp del mod">
        <pc:chgData name="Doan Hanh Thi Duc" userId="a229e82f-4ec3-4f97-80e1-b3f39fb056fa" providerId="ADAL" clId="{E66CA199-9B35-4B06-8673-1AF2D25636CE}" dt="2022-10-18T12:45:51.514" v="882" actId="47"/>
        <pc:sldMkLst>
          <pc:docMk/>
          <pc:sldMk cId="1250461310" sldId="311"/>
        </pc:sldMkLst>
        <pc:spChg chg="mod">
          <ac:chgData name="Doan Hanh Thi Duc" userId="a229e82f-4ec3-4f97-80e1-b3f39fb056fa" providerId="ADAL" clId="{E66CA199-9B35-4B06-8673-1AF2D25636CE}" dt="2022-10-18T12:45:41.929" v="880" actId="20577"/>
          <ac:spMkLst>
            <pc:docMk/>
            <pc:sldMk cId="1250461310" sldId="311"/>
            <ac:spMk id="3" creationId="{66D02E13-FC7C-DEF0-D4C6-2A2DFFFE8400}"/>
          </ac:spMkLst>
        </pc:spChg>
      </pc:sldChg>
      <pc:sldChg chg="modSp mod">
        <pc:chgData name="Doan Hanh Thi Duc" userId="a229e82f-4ec3-4f97-80e1-b3f39fb056fa" providerId="ADAL" clId="{E66CA199-9B35-4B06-8673-1AF2D25636CE}" dt="2022-10-18T13:22:32.763" v="2032" actId="20577"/>
        <pc:sldMkLst>
          <pc:docMk/>
          <pc:sldMk cId="320197268" sldId="312"/>
        </pc:sldMkLst>
        <pc:spChg chg="mod">
          <ac:chgData name="Doan Hanh Thi Duc" userId="a229e82f-4ec3-4f97-80e1-b3f39fb056fa" providerId="ADAL" clId="{E66CA199-9B35-4B06-8673-1AF2D25636CE}" dt="2022-10-18T13:07:08.933" v="1819" actId="20577"/>
          <ac:spMkLst>
            <pc:docMk/>
            <pc:sldMk cId="320197268" sldId="312"/>
            <ac:spMk id="2" creationId="{A603E904-A8C3-3D07-CA08-BDEEBAE1EEC3}"/>
          </ac:spMkLst>
        </pc:spChg>
        <pc:spChg chg="mod">
          <ac:chgData name="Doan Hanh Thi Duc" userId="a229e82f-4ec3-4f97-80e1-b3f39fb056fa" providerId="ADAL" clId="{E66CA199-9B35-4B06-8673-1AF2D25636CE}" dt="2022-10-18T13:22:32.763" v="2032" actId="20577"/>
          <ac:spMkLst>
            <pc:docMk/>
            <pc:sldMk cId="320197268" sldId="312"/>
            <ac:spMk id="3" creationId="{ABA9B16D-D720-986A-E502-AF85F673AAC1}"/>
          </ac:spMkLst>
        </pc:spChg>
      </pc:sldChg>
      <pc:sldChg chg="addSp delSp modSp add mod">
        <pc:chgData name="Doan Hanh Thi Duc" userId="a229e82f-4ec3-4f97-80e1-b3f39fb056fa" providerId="ADAL" clId="{E66CA199-9B35-4B06-8673-1AF2D25636CE}" dt="2022-10-18T13:11:40.644" v="1824" actId="478"/>
        <pc:sldMkLst>
          <pc:docMk/>
          <pc:sldMk cId="2855459787" sldId="313"/>
        </pc:sldMkLst>
        <pc:spChg chg="mod">
          <ac:chgData name="Doan Hanh Thi Duc" userId="a229e82f-4ec3-4f97-80e1-b3f39fb056fa" providerId="ADAL" clId="{E66CA199-9B35-4B06-8673-1AF2D25636CE}" dt="2022-10-18T12:46:13.112" v="928" actId="20577"/>
          <ac:spMkLst>
            <pc:docMk/>
            <pc:sldMk cId="2855459787" sldId="313"/>
            <ac:spMk id="2" creationId="{72634E12-3055-DD42-BB02-480DE27D31DD}"/>
          </ac:spMkLst>
        </pc:spChg>
        <pc:spChg chg="mod">
          <ac:chgData name="Doan Hanh Thi Duc" userId="a229e82f-4ec3-4f97-80e1-b3f39fb056fa" providerId="ADAL" clId="{E66CA199-9B35-4B06-8673-1AF2D25636CE}" dt="2022-10-18T12:53:01.655" v="1431" actId="255"/>
          <ac:spMkLst>
            <pc:docMk/>
            <pc:sldMk cId="2855459787" sldId="313"/>
            <ac:spMk id="3" creationId="{BC5FC0C4-C59A-9294-8CE0-DBDE77BF0569}"/>
          </ac:spMkLst>
        </pc:spChg>
        <pc:picChg chg="add del mod">
          <ac:chgData name="Doan Hanh Thi Duc" userId="a229e82f-4ec3-4f97-80e1-b3f39fb056fa" providerId="ADAL" clId="{E66CA199-9B35-4B06-8673-1AF2D25636CE}" dt="2022-10-18T13:11:40.644" v="1824" actId="478"/>
          <ac:picMkLst>
            <pc:docMk/>
            <pc:sldMk cId="2855459787" sldId="313"/>
            <ac:picMk id="5" creationId="{EB9B34BB-F347-01C0-2887-BA9751DF915F}"/>
          </ac:picMkLst>
        </pc:picChg>
      </pc:sldChg>
      <pc:sldChg chg="addSp modSp add mod">
        <pc:chgData name="Doan Hanh Thi Duc" userId="a229e82f-4ec3-4f97-80e1-b3f39fb056fa" providerId="ADAL" clId="{E66CA199-9B35-4B06-8673-1AF2D25636CE}" dt="2022-10-18T13:18:05.051" v="1987" actId="1038"/>
        <pc:sldMkLst>
          <pc:docMk/>
          <pc:sldMk cId="964995030" sldId="314"/>
        </pc:sldMkLst>
        <pc:spChg chg="mod">
          <ac:chgData name="Doan Hanh Thi Duc" userId="a229e82f-4ec3-4f97-80e1-b3f39fb056fa" providerId="ADAL" clId="{E66CA199-9B35-4B06-8673-1AF2D25636CE}" dt="2022-10-18T12:48:06.850" v="1126" actId="20577"/>
          <ac:spMkLst>
            <pc:docMk/>
            <pc:sldMk cId="964995030" sldId="314"/>
            <ac:spMk id="2" creationId="{72634E12-3055-DD42-BB02-480DE27D31DD}"/>
          </ac:spMkLst>
        </pc:spChg>
        <pc:spChg chg="mod">
          <ac:chgData name="Doan Hanh Thi Duc" userId="a229e82f-4ec3-4f97-80e1-b3f39fb056fa" providerId="ADAL" clId="{E66CA199-9B35-4B06-8673-1AF2D25636CE}" dt="2022-10-18T12:53:53.741" v="1445" actId="20577"/>
          <ac:spMkLst>
            <pc:docMk/>
            <pc:sldMk cId="964995030" sldId="314"/>
            <ac:spMk id="3" creationId="{BC5FC0C4-C59A-9294-8CE0-DBDE77BF0569}"/>
          </ac:spMkLst>
        </pc:spChg>
        <pc:picChg chg="add mod ord">
          <ac:chgData name="Doan Hanh Thi Duc" userId="a229e82f-4ec3-4f97-80e1-b3f39fb056fa" providerId="ADAL" clId="{E66CA199-9B35-4B06-8673-1AF2D25636CE}" dt="2022-10-18T13:18:05.051" v="1987" actId="1038"/>
          <ac:picMkLst>
            <pc:docMk/>
            <pc:sldMk cId="964995030" sldId="314"/>
            <ac:picMk id="5" creationId="{8D293E3E-AE97-8672-E654-8911B94304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en-US" dirty="0"/>
              <a:t>Writing a doctoral dissertation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Hanh Doan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F8A201D-C500-4CEB-8E1E-2060498FE5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883" y="5442097"/>
            <a:ext cx="1867520" cy="127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3E904-A8C3-3D07-CA08-BDEEBAE1E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9B16D-D720-986A-E502-AF85F673A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Doctoral dissertation: </a:t>
            </a:r>
            <a:r>
              <a:rPr lang="en-US" sz="2400" dirty="0">
                <a:latin typeface="Franklin Gothic Book" panose="020B0503020102020204" pitchFamily="34" charset="0"/>
              </a:rPr>
              <a:t>Business and Ethics?: A study of a Dichotomy (2021)</a:t>
            </a:r>
          </a:p>
          <a:p>
            <a:r>
              <a:rPr lang="en-US" sz="2400" i="1" dirty="0">
                <a:latin typeface="Franklin Gothic Book" panose="020B0503020102020204" pitchFamily="34" charset="0"/>
              </a:rPr>
              <a:t>By</a:t>
            </a:r>
            <a:r>
              <a:rPr lang="en-US" sz="2400" dirty="0">
                <a:latin typeface="Franklin Gothic Book" panose="020B0503020102020204" pitchFamily="34" charset="0"/>
              </a:rPr>
              <a:t> Marja K. Svanberg (Department of Management Studies)</a:t>
            </a:r>
          </a:p>
          <a:p>
            <a:r>
              <a:rPr lang="en-US" sz="2400" b="1" dirty="0">
                <a:latin typeface="Franklin Gothic Book" panose="020B0503020102020204" pitchFamily="34" charset="0"/>
              </a:rPr>
              <a:t>Supervisor:</a:t>
            </a:r>
            <a:r>
              <a:rPr lang="en-US" sz="2400" dirty="0">
                <a:latin typeface="Franklin Gothic Book" panose="020B0503020102020204" pitchFamily="34" charset="0"/>
              </a:rPr>
              <a:t> Professor Matti </a:t>
            </a:r>
            <a:r>
              <a:rPr lang="en-US" sz="2400" b="0" i="0" dirty="0">
                <a:solidFill>
                  <a:srgbClr val="111111"/>
                </a:solidFill>
                <a:effectLst/>
                <a:latin typeface="Franklin Gothic Book" panose="020B0503020102020204" pitchFamily="34" charset="0"/>
              </a:rPr>
              <a:t>Häyry</a:t>
            </a:r>
          </a:p>
          <a:p>
            <a:r>
              <a:rPr lang="en-US" sz="2400" b="1" dirty="0">
                <a:solidFill>
                  <a:srgbClr val="111111"/>
                </a:solidFill>
                <a:latin typeface="Franklin Gothic Book" panose="020B0503020102020204" pitchFamily="34" charset="0"/>
              </a:rPr>
              <a:t>Main theme: </a:t>
            </a:r>
            <a:r>
              <a:rPr lang="en-US" sz="2400" dirty="0">
                <a:solidFill>
                  <a:srgbClr val="111111"/>
                </a:solidFill>
                <a:latin typeface="Franklin Gothic Book" panose="020B0503020102020204" pitchFamily="34" charset="0"/>
              </a:rPr>
              <a:t>reveal a problematic fact about current business ethics by showing that its foundation, conventional altruistic ethics, is essentially opposed to the egoistic profit motive (the commercial heart of business).</a:t>
            </a:r>
            <a:endParaRPr lang="en-US" sz="24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7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F3C267-2524-3BAD-B728-8D73B38BA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941" y="4303985"/>
            <a:ext cx="2091558" cy="20915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6CF972-08CA-CD54-AC4C-6FBDEE63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Phases of writing doctoral dissertation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0AD35-1500-E6A9-59F0-9FA379FC6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>
                <a:latin typeface="Franklin Gothic Book" panose="020B0503020102020204" pitchFamily="34" charset="0"/>
              </a:rPr>
              <a:t>1. Choose the topic of research: </a:t>
            </a:r>
            <a:r>
              <a:rPr lang="en-US" sz="2400" dirty="0">
                <a:latin typeface="Franklin Gothic Book" panose="020B0503020102020204" pitchFamily="34" charset="0"/>
              </a:rPr>
              <a:t>the topic of your great interest, timely?</a:t>
            </a:r>
          </a:p>
          <a:p>
            <a:r>
              <a:rPr lang="en-US" sz="2400" b="1" dirty="0">
                <a:latin typeface="Franklin Gothic Book" panose="020B0503020102020204" pitchFamily="34" charset="0"/>
              </a:rPr>
              <a:t>2. Decide the structure: </a:t>
            </a:r>
            <a:r>
              <a:rPr lang="en-US" sz="2400" dirty="0">
                <a:latin typeface="Franklin Gothic Book" panose="020B0503020102020204" pitchFamily="34" charset="0"/>
              </a:rPr>
              <a:t>combination of essays or monograph?</a:t>
            </a:r>
          </a:p>
          <a:p>
            <a:r>
              <a:rPr lang="en-US" sz="2400" b="1" dirty="0">
                <a:latin typeface="Franklin Gothic Book" panose="020B0503020102020204" pitchFamily="34" charset="0"/>
              </a:rPr>
              <a:t>3. Choose research method: </a:t>
            </a:r>
            <a:r>
              <a:rPr lang="en-US" sz="2400" dirty="0">
                <a:latin typeface="Franklin Gothic Book" panose="020B0503020102020204" pitchFamily="34" charset="0"/>
              </a:rPr>
              <a:t>quantitative (test hypotheses) or qualitative (conceptual research, propose new theoretical frameworks, etc.)?</a:t>
            </a:r>
          </a:p>
          <a:p>
            <a:r>
              <a:rPr lang="en-US" sz="2400" b="1" dirty="0">
                <a:latin typeface="Franklin Gothic Book" panose="020B0503020102020204" pitchFamily="34" charset="0"/>
              </a:rPr>
              <a:t>4. Data collection: </a:t>
            </a:r>
            <a:r>
              <a:rPr lang="en-US" sz="2400" dirty="0">
                <a:latin typeface="Franklin Gothic Book" panose="020B0503020102020204" pitchFamily="34" charset="0"/>
              </a:rPr>
              <a:t>what data to collect and how data should be collected?</a:t>
            </a:r>
          </a:p>
          <a:p>
            <a:r>
              <a:rPr lang="en-US" sz="2400" b="1" dirty="0">
                <a:latin typeface="Franklin Gothic Book" panose="020B0503020102020204" pitchFamily="34" charset="0"/>
              </a:rPr>
              <a:t>5. Data analysis: </a:t>
            </a:r>
            <a:r>
              <a:rPr lang="en-US" sz="2400" dirty="0">
                <a:latin typeface="Franklin Gothic Book" panose="020B0503020102020204" pitchFamily="34" charset="0"/>
              </a:rPr>
              <a:t>how to interpret the data?</a:t>
            </a:r>
          </a:p>
          <a:p>
            <a:r>
              <a:rPr lang="en-US" sz="2400" b="1" dirty="0">
                <a:latin typeface="Franklin Gothic Book" panose="020B0503020102020204" pitchFamily="34" charset="0"/>
              </a:rPr>
              <a:t>6. Comprehensive writing:</a:t>
            </a:r>
            <a:r>
              <a:rPr lang="en-US" sz="2400" dirty="0">
                <a:latin typeface="Franklin Gothic Book" panose="020B0503020102020204" pitchFamily="34" charset="0"/>
              </a:rPr>
              <a:t> put everything together in the final dissertation.</a:t>
            </a:r>
          </a:p>
        </p:txBody>
      </p:sp>
    </p:spTree>
    <p:extLst>
      <p:ext uri="{BB962C8B-B14F-4D97-AF65-F5344CB8AC3E}">
        <p14:creationId xmlns:p14="http://schemas.microsoft.com/office/powerpoint/2010/main" val="264681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4E12-3055-DD42-BB02-480DE27D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FC0C4-C59A-9294-8CE0-DBDE77BF0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Unanticipated disruption.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Feeling of loneliness.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Different research area from supervisor’s.</a:t>
            </a:r>
          </a:p>
          <a:p>
            <a:endParaRPr lang="en-US" sz="2600" dirty="0">
              <a:latin typeface="Franklin Gothic Book" panose="020B0503020102020204" pitchFamily="34" charset="0"/>
            </a:endParaRPr>
          </a:p>
          <a:p>
            <a:endParaRPr lang="en-US" sz="2600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34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4E12-3055-DD42-BB02-480DE27D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factors to overcome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FC0C4-C59A-9294-8CE0-DBDE77BF0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Support from family, friends, colleagues and supervisor.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Franklin Gothic Book" panose="020B0503020102020204" pitchFamily="34" charset="0"/>
              </a:rPr>
              <a:t>One’s own efforts: stamina, perseverance, belief in oneself, hard-work.</a:t>
            </a:r>
          </a:p>
          <a:p>
            <a:endParaRPr lang="en-US" sz="2600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59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293E3E-AE97-8672-E654-8911B9430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251" y="4163265"/>
            <a:ext cx="3038813" cy="2232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2634E12-3055-DD42-BB02-480DE27D3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advices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FC0C4-C59A-9294-8CE0-DBDE77BF0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>
                <a:latin typeface="Franklin Gothic Book" panose="020B0503020102020204" pitchFamily="34" charset="0"/>
              </a:rPr>
              <a:t>Keep a habit of daily writing: at least 5 – 10 minutes per day.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Book" panose="020B0503020102020204" pitchFamily="34" charset="0"/>
              </a:rPr>
              <a:t>Write down any idea coming to mind.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Book" panose="020B0503020102020204" pitchFamily="34" charset="0"/>
              </a:rPr>
              <a:t>Treat writing doctoral dissertation as a full time job and spend time to work on 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>
                <a:latin typeface="Franklin Gothic Book" panose="020B0503020102020204" pitchFamily="34" charset="0"/>
              </a:rPr>
              <a:t>Attend courses that are useful for writing and structuring doctoral dissertation.</a:t>
            </a:r>
          </a:p>
          <a:p>
            <a:endParaRPr lang="en-US" sz="2600" dirty="0">
              <a:latin typeface="Franklin Gothic Book" panose="020B05030201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9503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{D8CBDFF4-DD46-4B7C-B833-172F93AAA629}tf11437505_win32</Template>
  <TotalTime>86</TotalTime>
  <Words>270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Franklin Gothic Book</vt:lpstr>
      <vt:lpstr>Georgia Pro Cond Light</vt:lpstr>
      <vt:lpstr>Speak Pro</vt:lpstr>
      <vt:lpstr>RetrospectVTI</vt:lpstr>
      <vt:lpstr>Writing a doctoral dissertation</vt:lpstr>
      <vt:lpstr>References</vt:lpstr>
      <vt:lpstr>Phases of writing doctoral dissertation</vt:lpstr>
      <vt:lpstr>Challenges</vt:lpstr>
      <vt:lpstr>Key factors to overcome challenges</vt:lpstr>
      <vt:lpstr>Other advices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a doctoral dissertation</dc:title>
  <dc:creator>Doan Hanh Thi Duc</dc:creator>
  <cp:lastModifiedBy>Doan Hanh Thi Duc</cp:lastModifiedBy>
  <cp:revision>1</cp:revision>
  <dcterms:created xsi:type="dcterms:W3CDTF">2022-10-18T11:57:39Z</dcterms:created>
  <dcterms:modified xsi:type="dcterms:W3CDTF">2022-10-18T13:29:50Z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