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4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340"/>
    <a:srgbClr val="FFCD00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9" autoAdjust="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926" y="48"/>
      </p:cViewPr>
      <p:guideLst>
        <p:guide orient="horz"/>
        <p:guide pos="4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6/15/2017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4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62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9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4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32" y="5659053"/>
            <a:ext cx="2382106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1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8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815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5" y="5659053"/>
            <a:ext cx="2382105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42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8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257C-E009-394F-997B-9AE811492EDD}" type="datetime1">
              <a:rPr lang="fi-FI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52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5" y="5659053"/>
            <a:ext cx="2382105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971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F6B64-B34E-4697-A031-84FB82088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02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D2820-4C18-41EB-B970-6F23FE421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6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6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4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C4FC2-043E-0E44-BD9B-2431B69F8AA0}" type="datetime1">
              <a:rPr lang="fi-FI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  <p:sldLayoutId id="2147484761" r:id="rId15"/>
    <p:sldLayoutId id="2147484762" r:id="rId16"/>
    <p:sldLayoutId id="2147484763" r:id="rId17"/>
    <p:sldLayoutId id="2147484764" r:id="rId18"/>
    <p:sldLayoutId id="2147484765" r:id="rId19"/>
    <p:sldLayoutId id="2147484766" r:id="rId20"/>
    <p:sldLayoutId id="2147484767" r:id="rId21"/>
    <p:sldLayoutId id="2147484768" r:id="rId22"/>
    <p:sldLayoutId id="2147484769" r:id="rId23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5F643D-C2EC-4AAC-9863-1C3CBF08E0FA}" type="slidenum">
              <a:rPr lang="en-US" smtClean="0">
                <a:latin typeface="Arial" charset="0"/>
                <a:cs typeface="Arial" charset="0"/>
              </a:rPr>
              <a:pPr/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981075"/>
            <a:ext cx="6408738" cy="4176713"/>
          </a:xfrm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pPr eaLnBrk="1" hangingPunct="1"/>
            <a:r>
              <a:rPr lang="es-ES" sz="3600" dirty="0" smtClean="0"/>
              <a:t>Picture of </a:t>
            </a:r>
            <a:r>
              <a:rPr lang="es-ES" sz="3600" dirty="0" err="1" smtClean="0"/>
              <a:t>problem</a:t>
            </a:r>
            <a:r>
              <a:rPr lang="es-ES" sz="3600" dirty="0" smtClean="0"/>
              <a:t> </a:t>
            </a:r>
            <a:r>
              <a:rPr lang="es-ES" sz="3600" dirty="0" err="1" smtClean="0"/>
              <a:t>used</a:t>
            </a:r>
            <a:r>
              <a:rPr lang="es-ES" sz="3600" dirty="0" smtClean="0"/>
              <a:t> </a:t>
            </a:r>
            <a:r>
              <a:rPr lang="es-ES" sz="3600" dirty="0" err="1" smtClean="0"/>
              <a:t>to</a:t>
            </a:r>
            <a:r>
              <a:rPr lang="es-ES" sz="3600" dirty="0" smtClean="0"/>
              <a:t> </a:t>
            </a:r>
            <a:r>
              <a:rPr lang="es-ES" sz="3600" dirty="0" err="1" smtClean="0"/>
              <a:t>gain</a:t>
            </a:r>
            <a:r>
              <a:rPr lang="es-ES" sz="3600" dirty="0" smtClean="0"/>
              <a:t> </a:t>
            </a:r>
            <a:r>
              <a:rPr lang="es-ES" sz="3600" dirty="0" err="1" smtClean="0"/>
              <a:t>attention</a:t>
            </a:r>
            <a:endParaRPr lang="es-ES" sz="3600" dirty="0" smtClean="0"/>
          </a:p>
        </p:txBody>
      </p:sp>
    </p:spTree>
    <p:extLst>
      <p:ext uri="{BB962C8B-B14F-4D97-AF65-F5344CB8AC3E}">
        <p14:creationId xmlns:p14="http://schemas.microsoft.com/office/powerpoint/2010/main" val="377236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8A16FE-7B6B-41F7-8F80-75151175E2EA}" type="slidenum">
              <a:rPr lang="en-US" smtClean="0">
                <a:latin typeface="Arial" charset="0"/>
                <a:cs typeface="Arial" charset="0"/>
              </a:rPr>
              <a:pPr/>
              <a:t>10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259632" y="2492896"/>
            <a:ext cx="7086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sz="5400" dirty="0" err="1">
                <a:solidFill>
                  <a:schemeClr val="accent2"/>
                </a:solidFill>
                <a:latin typeface="Arial Black" pitchFamily="34" charset="0"/>
              </a:rPr>
              <a:t>Questions</a:t>
            </a:r>
            <a:r>
              <a:rPr lang="es-ES" sz="5400" dirty="0">
                <a:solidFill>
                  <a:schemeClr val="accent2"/>
                </a:solidFill>
                <a:latin typeface="Arial Black" pitchFamily="34" charset="0"/>
              </a:rPr>
              <a:t>?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47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>
                <a:solidFill>
                  <a:schemeClr val="bg2"/>
                </a:solidFill>
              </a:rPr>
              <a:t>Your</a:t>
            </a:r>
            <a:r>
              <a:rPr lang="es-ES" dirty="0">
                <a:solidFill>
                  <a:schemeClr val="bg2"/>
                </a:solidFill>
              </a:rPr>
              <a:t> </a:t>
            </a:r>
            <a:r>
              <a:rPr lang="es-ES" dirty="0" err="1">
                <a:solidFill>
                  <a:schemeClr val="bg2"/>
                </a:solidFill>
              </a:rPr>
              <a:t>name</a:t>
            </a:r>
            <a:r>
              <a:rPr lang="es-ES" dirty="0">
                <a:solidFill>
                  <a:schemeClr val="bg2"/>
                </a:solidFill>
              </a:rPr>
              <a:t/>
            </a:r>
            <a:br>
              <a:rPr lang="es-ES" dirty="0">
                <a:solidFill>
                  <a:schemeClr val="bg2"/>
                </a:solidFill>
              </a:rPr>
            </a:br>
            <a:r>
              <a:rPr lang="es-ES" dirty="0" err="1">
                <a:solidFill>
                  <a:schemeClr val="bg2"/>
                </a:solidFill>
              </a:rPr>
              <a:t>Department</a:t>
            </a:r>
            <a:r>
              <a:rPr lang="es-ES" dirty="0">
                <a:solidFill>
                  <a:schemeClr val="bg2"/>
                </a:solidFill>
              </a:rPr>
              <a:t> of…</a:t>
            </a:r>
            <a:br>
              <a:rPr lang="es-ES" dirty="0">
                <a:solidFill>
                  <a:schemeClr val="bg2"/>
                </a:solidFill>
              </a:rPr>
            </a:br>
            <a:r>
              <a:rPr lang="es-ES" dirty="0">
                <a:solidFill>
                  <a:schemeClr val="bg2"/>
                </a:solidFill>
              </a:rPr>
              <a:t>Aalto </a:t>
            </a:r>
            <a:r>
              <a:rPr lang="es-ES" dirty="0" err="1">
                <a:solidFill>
                  <a:schemeClr val="bg2"/>
                </a:solidFill>
              </a:rPr>
              <a:t>University</a:t>
            </a:r>
            <a:endParaRPr lang="es-ES" dirty="0">
              <a:solidFill>
                <a:schemeClr val="bg2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741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Title</a:t>
            </a:r>
            <a:r>
              <a:rPr lang="fi-FI" dirty="0" smtClean="0"/>
              <a:t> of </a:t>
            </a:r>
            <a:r>
              <a:rPr lang="fi-FI" dirty="0" err="1" smtClean="0"/>
              <a:t>your</a:t>
            </a:r>
            <a:r>
              <a:rPr lang="fi-FI" dirty="0" smtClean="0"/>
              <a:t> </a:t>
            </a:r>
            <a:r>
              <a:rPr lang="fi-FI" dirty="0" err="1" smtClean="0"/>
              <a:t>presentation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09600" indent="-609600" algn="just">
              <a:buFont typeface="Wingdings" pitchFamily="2" charset="2"/>
              <a:buAutoNum type="arabicPeriod"/>
            </a:pPr>
            <a:r>
              <a:rPr lang="en-US" dirty="0">
                <a:solidFill>
                  <a:schemeClr val="accent2"/>
                </a:solidFill>
                <a:latin typeface="Arial Black" pitchFamily="34" charset="0"/>
              </a:rPr>
              <a:t>Topic Area One</a:t>
            </a:r>
          </a:p>
          <a:p>
            <a:pPr marL="609600" indent="-609600" algn="just">
              <a:buFont typeface="Wingdings" pitchFamily="2" charset="2"/>
              <a:buAutoNum type="arabicPeriod"/>
            </a:pPr>
            <a:endParaRPr lang="en-US" dirty="0">
              <a:solidFill>
                <a:schemeClr val="accent2"/>
              </a:solidFill>
              <a:latin typeface="Arial Black" pitchFamily="34" charset="0"/>
            </a:endParaRPr>
          </a:p>
          <a:p>
            <a:pPr marL="609600" indent="-609600" algn="just">
              <a:buFont typeface="Wingdings" pitchFamily="2" charset="2"/>
              <a:buAutoNum type="arabicPeriod"/>
            </a:pPr>
            <a:r>
              <a:rPr lang="en-US" dirty="0">
                <a:solidFill>
                  <a:schemeClr val="accent2"/>
                </a:solidFill>
                <a:latin typeface="Arial Black" pitchFamily="34" charset="0"/>
              </a:rPr>
              <a:t>Topic Area two</a:t>
            </a:r>
          </a:p>
          <a:p>
            <a:pPr marL="609600" indent="-609600" algn="just">
              <a:buFont typeface="Wingdings" pitchFamily="2" charset="2"/>
              <a:buAutoNum type="arabicPeriod"/>
            </a:pPr>
            <a:endParaRPr lang="en-US" dirty="0">
              <a:solidFill>
                <a:schemeClr val="accent2"/>
              </a:solidFill>
              <a:latin typeface="Arial Black" pitchFamily="34" charset="0"/>
            </a:endParaRPr>
          </a:p>
          <a:p>
            <a:pPr marL="609600" indent="-609600" algn="just">
              <a:buFont typeface="Wingdings" pitchFamily="2" charset="2"/>
              <a:buAutoNum type="arabicPeriod"/>
            </a:pPr>
            <a:r>
              <a:rPr lang="en-US" dirty="0">
                <a:solidFill>
                  <a:schemeClr val="accent2"/>
                </a:solidFill>
                <a:latin typeface="Arial Black" pitchFamily="34" charset="0"/>
              </a:rPr>
              <a:t>Topic Area Three</a:t>
            </a:r>
          </a:p>
        </p:txBody>
      </p:sp>
    </p:spTree>
    <p:extLst>
      <p:ext uri="{BB962C8B-B14F-4D97-AF65-F5344CB8AC3E}">
        <p14:creationId xmlns:p14="http://schemas.microsoft.com/office/powerpoint/2010/main" val="2985839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Topic</a:t>
            </a:r>
            <a:r>
              <a:rPr lang="fi-FI" dirty="0" smtClean="0"/>
              <a:t> </a:t>
            </a:r>
            <a:r>
              <a:rPr lang="fi-FI" dirty="0" err="1" smtClean="0"/>
              <a:t>area</a:t>
            </a:r>
            <a:r>
              <a:rPr lang="fi-FI" dirty="0" smtClean="0"/>
              <a:t> 1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06D910DB-C0F0-1A41-AB6F-AB5EC7730884}" type="datetime1">
              <a:rPr lang="fi-FI" smtClean="0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93342AF8-94BF-6340-B60E-A8C5E9F87F01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594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Topic</a:t>
            </a:r>
            <a:r>
              <a:rPr lang="fi-FI" dirty="0" smtClean="0"/>
              <a:t> </a:t>
            </a:r>
            <a:r>
              <a:rPr lang="fi-FI" dirty="0" err="1" smtClean="0"/>
              <a:t>area</a:t>
            </a:r>
            <a:r>
              <a:rPr lang="fi-FI" dirty="0" smtClean="0"/>
              <a:t> 2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06D910DB-C0F0-1A41-AB6F-AB5EC7730884}" type="datetime1">
              <a:rPr lang="fi-FI" smtClean="0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93342AF8-94BF-6340-B60E-A8C5E9F87F01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6132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Topic</a:t>
            </a:r>
            <a:r>
              <a:rPr lang="fi-FI" dirty="0" smtClean="0"/>
              <a:t> </a:t>
            </a:r>
            <a:r>
              <a:rPr lang="fi-FI" dirty="0" err="1" smtClean="0"/>
              <a:t>area</a:t>
            </a:r>
            <a:r>
              <a:rPr lang="fi-FI" dirty="0" smtClean="0"/>
              <a:t> 3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pPr>
              <a:spcBef>
                <a:spcPct val="75000"/>
              </a:spcBef>
            </a:pPr>
            <a:r>
              <a:rPr lang="en-GB" dirty="0"/>
              <a:t>Subtopic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06D910DB-C0F0-1A41-AB6F-AB5EC7730884}" type="datetime1">
              <a:rPr lang="fi-FI" smtClean="0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93342AF8-94BF-6340-B60E-A8C5E9F87F01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13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Conclusion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09600" indent="-609600" algn="just">
              <a:buFont typeface="Wingdings" pitchFamily="2" charset="2"/>
              <a:buAutoNum type="arabicPeriod"/>
            </a:pPr>
            <a:r>
              <a:rPr lang="en-US" dirty="0">
                <a:solidFill>
                  <a:schemeClr val="accent2"/>
                </a:solidFill>
                <a:latin typeface="Arial Black" pitchFamily="34" charset="0"/>
              </a:rPr>
              <a:t>Topic Area One</a:t>
            </a:r>
          </a:p>
          <a:p>
            <a:pPr marL="609600" indent="-609600" algn="just">
              <a:buFont typeface="Wingdings" pitchFamily="2" charset="2"/>
              <a:buAutoNum type="arabicPeriod"/>
            </a:pPr>
            <a:endParaRPr lang="en-US" dirty="0">
              <a:solidFill>
                <a:schemeClr val="accent2"/>
              </a:solidFill>
              <a:latin typeface="Arial Black" pitchFamily="34" charset="0"/>
            </a:endParaRPr>
          </a:p>
          <a:p>
            <a:pPr marL="609600" indent="-609600" algn="just">
              <a:buFont typeface="Wingdings" pitchFamily="2" charset="2"/>
              <a:buAutoNum type="arabicPeriod"/>
            </a:pPr>
            <a:r>
              <a:rPr lang="en-US" dirty="0">
                <a:solidFill>
                  <a:schemeClr val="accent2"/>
                </a:solidFill>
                <a:latin typeface="Arial Black" pitchFamily="34" charset="0"/>
              </a:rPr>
              <a:t>Topic Area two</a:t>
            </a:r>
          </a:p>
          <a:p>
            <a:pPr marL="609600" indent="-609600" algn="just">
              <a:buFont typeface="Wingdings" pitchFamily="2" charset="2"/>
              <a:buAutoNum type="arabicPeriod"/>
            </a:pPr>
            <a:endParaRPr lang="en-US" dirty="0">
              <a:solidFill>
                <a:schemeClr val="accent2"/>
              </a:solidFill>
              <a:latin typeface="Arial Black" pitchFamily="34" charset="0"/>
            </a:endParaRPr>
          </a:p>
          <a:p>
            <a:pPr marL="609600" indent="-609600" algn="just">
              <a:buFont typeface="Wingdings" pitchFamily="2" charset="2"/>
              <a:buAutoNum type="arabicPeriod"/>
            </a:pPr>
            <a:r>
              <a:rPr lang="en-US" dirty="0">
                <a:solidFill>
                  <a:schemeClr val="accent2"/>
                </a:solidFill>
                <a:latin typeface="Arial Black" pitchFamily="34" charset="0"/>
              </a:rPr>
              <a:t>Topic Area Three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06D910DB-C0F0-1A41-AB6F-AB5EC7730884}" type="datetime1">
              <a:rPr lang="fi-FI" smtClean="0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93342AF8-94BF-6340-B60E-A8C5E9F87F01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161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0C762-B0A9-4D16-BB42-1ADA4C80FA62}" type="slidenum">
              <a:rPr lang="en-US" smtClean="0">
                <a:latin typeface="Arial" charset="0"/>
                <a:cs typeface="Arial" charset="0"/>
              </a:rPr>
              <a:pPr/>
              <a:t>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981075"/>
            <a:ext cx="6121400" cy="4464050"/>
          </a:xfrm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pPr eaLnBrk="1" hangingPunct="1"/>
            <a:r>
              <a:rPr lang="es-ES" sz="3600" smtClean="0"/>
              <a:t>Return to the Picture and problem used to gain attention </a:t>
            </a:r>
          </a:p>
        </p:txBody>
      </p:sp>
    </p:spTree>
    <p:extLst>
      <p:ext uri="{BB962C8B-B14F-4D97-AF65-F5344CB8AC3E}">
        <p14:creationId xmlns:p14="http://schemas.microsoft.com/office/powerpoint/2010/main" val="376187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Sources</a:t>
            </a:r>
            <a:r>
              <a:rPr lang="fi-FI" dirty="0" smtClean="0"/>
              <a:t>: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06D910DB-C0F0-1A41-AB6F-AB5EC7730884}" type="datetime1">
              <a:rPr lang="fi-FI" smtClean="0"/>
              <a:pPr>
                <a:defRPr/>
              </a:pPr>
              <a:t>15.6.2017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93342AF8-94BF-6340-B60E-A8C5E9F87F01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2408245"/>
      </p:ext>
    </p:extLst>
  </p:cSld>
  <p:clrMapOvr>
    <a:masterClrMapping/>
  </p:clrMapOvr>
</p:sld>
</file>

<file path=ppt/theme/theme1.xml><?xml version="1.0" encoding="utf-8"?>
<a:theme xmlns:a="http://schemas.openxmlformats.org/drawingml/2006/main" name="AALTO_EN">
  <a:themeElements>
    <a:clrScheme name="Aalto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FCD00"/>
      </a:accent1>
      <a:accent2>
        <a:srgbClr val="009B3A"/>
      </a:accent2>
      <a:accent3>
        <a:srgbClr val="005EB8"/>
      </a:accent3>
      <a:accent4>
        <a:srgbClr val="6639B7"/>
      </a:accent4>
      <a:accent5>
        <a:srgbClr val="EF3340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AALTO_EN</Template>
  <TotalTime>10</TotalTime>
  <Words>80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MS PGothic</vt:lpstr>
      <vt:lpstr>MS PGothic</vt:lpstr>
      <vt:lpstr>Arial</vt:lpstr>
      <vt:lpstr>Arial Black</vt:lpstr>
      <vt:lpstr>Calibri</vt:lpstr>
      <vt:lpstr>Courier New</vt:lpstr>
      <vt:lpstr>Georgia</vt:lpstr>
      <vt:lpstr>Lucida Grande</vt:lpstr>
      <vt:lpstr>Wingdings</vt:lpstr>
      <vt:lpstr>ヒラギノ角ゴ Pro W3</vt:lpstr>
      <vt:lpstr>AALTO_EN</vt:lpstr>
      <vt:lpstr>Picture of problem used to gain attention</vt:lpstr>
      <vt:lpstr>PowerPoint Presentation</vt:lpstr>
      <vt:lpstr>Title of your presentation</vt:lpstr>
      <vt:lpstr>Topic area 1</vt:lpstr>
      <vt:lpstr>Topic area 2</vt:lpstr>
      <vt:lpstr>Topic area 3</vt:lpstr>
      <vt:lpstr>Conclusion</vt:lpstr>
      <vt:lpstr>Return to the Picture and problem used to gain attention </vt:lpstr>
      <vt:lpstr>Sources:</vt:lpstr>
      <vt:lpstr>PowerPoint Presentation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Picture of problem used to gain attention</dc:title>
  <dc:creator>Mendoza Laura</dc:creator>
  <cp:lastModifiedBy>Qvist Nanna</cp:lastModifiedBy>
  <cp:revision>2</cp:revision>
  <cp:lastPrinted>2012-10-17T07:14:15Z</cp:lastPrinted>
  <dcterms:created xsi:type="dcterms:W3CDTF">2013-11-18T12:44:44Z</dcterms:created>
  <dcterms:modified xsi:type="dcterms:W3CDTF">2017-06-15T08:58:15Z</dcterms:modified>
</cp:coreProperties>
</file>