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4805" r:id="rId2"/>
    <p:sldMasterId id="2147484831" r:id="rId3"/>
    <p:sldMasterId id="2147484832" r:id="rId4"/>
  </p:sldMasterIdLst>
  <p:notesMasterIdLst>
    <p:notesMasterId r:id="rId32"/>
  </p:notesMasterIdLst>
  <p:handoutMasterIdLst>
    <p:handoutMasterId r:id="rId33"/>
  </p:handoutMasterIdLst>
  <p:sldIdLst>
    <p:sldId id="257" r:id="rId5"/>
    <p:sldId id="259" r:id="rId6"/>
    <p:sldId id="260" r:id="rId7"/>
    <p:sldId id="262" r:id="rId8"/>
    <p:sldId id="263" r:id="rId9"/>
    <p:sldId id="266" r:id="rId10"/>
    <p:sldId id="267" r:id="rId11"/>
    <p:sldId id="268" r:id="rId12"/>
    <p:sldId id="269" r:id="rId13"/>
    <p:sldId id="285" r:id="rId14"/>
    <p:sldId id="270" r:id="rId15"/>
    <p:sldId id="271" r:id="rId16"/>
    <p:sldId id="272" r:id="rId17"/>
    <p:sldId id="273" r:id="rId18"/>
    <p:sldId id="274" r:id="rId19"/>
    <p:sldId id="281" r:id="rId20"/>
    <p:sldId id="276" r:id="rId21"/>
    <p:sldId id="275" r:id="rId22"/>
    <p:sldId id="277" r:id="rId23"/>
    <p:sldId id="283" r:id="rId24"/>
    <p:sldId id="284" r:id="rId25"/>
    <p:sldId id="282" r:id="rId26"/>
    <p:sldId id="288" r:id="rId27"/>
    <p:sldId id="286" r:id="rId28"/>
    <p:sldId id="279" r:id="rId29"/>
    <p:sldId id="280" r:id="rId30"/>
    <p:sldId id="287" r:id="rId31"/>
  </p:sldIdLst>
  <p:sldSz cx="9144000" cy="5715000" type="screen16x10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51B3F5D-A1EB-3783-63C0-1B94953004B2}" name="Hradecká Lucie" initials="HL" userId="S::lucie.hradecka@aalto.fi::e8ca1a46-c601-46cc-885f-60ac10a76f7b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htinen Eeva" initials="LE" lastIdx="52" clrIdx="0"/>
  <p:cmAuthor id="2" name="Hradecká Lucie" initials="HL" lastIdx="1" clrIdx="1">
    <p:extLst>
      <p:ext uri="{19B8F6BF-5375-455C-9EA6-DF929625EA0E}">
        <p15:presenceInfo xmlns:p15="http://schemas.microsoft.com/office/powerpoint/2012/main" userId="S::lucie.hradecka@aalto.fi::e8ca1a46-c601-46cc-885f-60ac10a76f7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65E"/>
    <a:srgbClr val="FFFFFF"/>
    <a:srgbClr val="EF363B"/>
    <a:srgbClr val="EE353B"/>
    <a:srgbClr val="FF0000"/>
    <a:srgbClr val="005EB8"/>
    <a:srgbClr val="FFC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F8BBBA9-4B35-4041-A9DB-396445284252}" v="42" dt="2023-02-13T16:45:03.525"/>
  </p1510:revLst>
</p1510:revInfo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0094" autoAdjust="0"/>
  </p:normalViewPr>
  <p:slideViewPr>
    <p:cSldViewPr snapToGrid="0" snapToObjects="1">
      <p:cViewPr varScale="1">
        <p:scale>
          <a:sx n="109" d="100"/>
          <a:sy n="109" d="100"/>
        </p:scale>
        <p:origin x="1710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93" d="100"/>
          <a:sy n="93" d="100"/>
        </p:scale>
        <p:origin x="402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6/11/relationships/changesInfo" Target="changesInfos/changesInfo1.xml"/><Relationship Id="rId21" Type="http://schemas.openxmlformats.org/officeDocument/2006/relationships/slide" Target="slides/slide17.xml"/><Relationship Id="rId34" Type="http://schemas.openxmlformats.org/officeDocument/2006/relationships/commentAuthors" Target="commentAuthor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radecká Lucie" userId="e8ca1a46-c601-46cc-885f-60ac10a76f7b" providerId="ADAL" clId="{1F8BBBA9-4B35-4041-A9DB-396445284252}"/>
    <pc:docChg chg="undo custSel addSld delSld modSld sldOrd">
      <pc:chgData name="Hradecká Lucie" userId="e8ca1a46-c601-46cc-885f-60ac10a76f7b" providerId="ADAL" clId="{1F8BBBA9-4B35-4041-A9DB-396445284252}" dt="2023-02-15T09:15:07.784" v="3483" actId="20577"/>
      <pc:docMkLst>
        <pc:docMk/>
      </pc:docMkLst>
      <pc:sldChg chg="modSp mod">
        <pc:chgData name="Hradecká Lucie" userId="e8ca1a46-c601-46cc-885f-60ac10a76f7b" providerId="ADAL" clId="{1F8BBBA9-4B35-4041-A9DB-396445284252}" dt="2023-02-10T14:13:19.194" v="53" actId="20577"/>
        <pc:sldMkLst>
          <pc:docMk/>
          <pc:sldMk cId="1440309634" sldId="257"/>
        </pc:sldMkLst>
        <pc:spChg chg="mod">
          <ac:chgData name="Hradecká Lucie" userId="e8ca1a46-c601-46cc-885f-60ac10a76f7b" providerId="ADAL" clId="{1F8BBBA9-4B35-4041-A9DB-396445284252}" dt="2023-02-10T13:47:58.611" v="24" actId="790"/>
          <ac:spMkLst>
            <pc:docMk/>
            <pc:sldMk cId="1440309634" sldId="257"/>
            <ac:spMk id="2" creationId="{00000000-0000-0000-0000-000000000000}"/>
          </ac:spMkLst>
        </pc:spChg>
        <pc:spChg chg="mod">
          <ac:chgData name="Hradecká Lucie" userId="e8ca1a46-c601-46cc-885f-60ac10a76f7b" providerId="ADAL" clId="{1F8BBBA9-4B35-4041-A9DB-396445284252}" dt="2023-02-10T13:48:04.144" v="25" actId="790"/>
          <ac:spMkLst>
            <pc:docMk/>
            <pc:sldMk cId="1440309634" sldId="257"/>
            <ac:spMk id="3" creationId="{00000000-0000-0000-0000-000000000000}"/>
          </ac:spMkLst>
        </pc:spChg>
        <pc:spChg chg="mod">
          <ac:chgData name="Hradecká Lucie" userId="e8ca1a46-c601-46cc-885f-60ac10a76f7b" providerId="ADAL" clId="{1F8BBBA9-4B35-4041-A9DB-396445284252}" dt="2023-02-10T13:48:10.047" v="26" actId="790"/>
          <ac:spMkLst>
            <pc:docMk/>
            <pc:sldMk cId="1440309634" sldId="257"/>
            <ac:spMk id="4" creationId="{00000000-0000-0000-0000-000000000000}"/>
          </ac:spMkLst>
        </pc:spChg>
        <pc:spChg chg="mod">
          <ac:chgData name="Hradecká Lucie" userId="e8ca1a46-c601-46cc-885f-60ac10a76f7b" providerId="ADAL" clId="{1F8BBBA9-4B35-4041-A9DB-396445284252}" dt="2023-02-10T14:13:19.194" v="53" actId="20577"/>
          <ac:spMkLst>
            <pc:docMk/>
            <pc:sldMk cId="1440309634" sldId="257"/>
            <ac:spMk id="5" creationId="{00000000-0000-0000-0000-000000000000}"/>
          </ac:spMkLst>
        </pc:spChg>
      </pc:sldChg>
      <pc:sldChg chg="modSp mod">
        <pc:chgData name="Hradecká Lucie" userId="e8ca1a46-c601-46cc-885f-60ac10a76f7b" providerId="ADAL" clId="{1F8BBBA9-4B35-4041-A9DB-396445284252}" dt="2023-02-15T08:38:05.793" v="3405" actId="14100"/>
        <pc:sldMkLst>
          <pc:docMk/>
          <pc:sldMk cId="2299927710" sldId="259"/>
        </pc:sldMkLst>
        <pc:spChg chg="mod">
          <ac:chgData name="Hradecká Lucie" userId="e8ca1a46-c601-46cc-885f-60ac10a76f7b" providerId="ADAL" clId="{1F8BBBA9-4B35-4041-A9DB-396445284252}" dt="2023-02-15T08:38:05.793" v="3405" actId="14100"/>
          <ac:spMkLst>
            <pc:docMk/>
            <pc:sldMk cId="2299927710" sldId="259"/>
            <ac:spMk id="3" creationId="{762DF378-FC23-48CB-A1E1-573BD562D2A4}"/>
          </ac:spMkLst>
        </pc:spChg>
      </pc:sldChg>
      <pc:sldChg chg="modSp mod">
        <pc:chgData name="Hradecká Lucie" userId="e8ca1a46-c601-46cc-885f-60ac10a76f7b" providerId="ADAL" clId="{1F8BBBA9-4B35-4041-A9DB-396445284252}" dt="2023-02-10T14:16:14.756" v="77" actId="20577"/>
        <pc:sldMkLst>
          <pc:docMk/>
          <pc:sldMk cId="1032407525" sldId="262"/>
        </pc:sldMkLst>
        <pc:spChg chg="mod">
          <ac:chgData name="Hradecká Lucie" userId="e8ca1a46-c601-46cc-885f-60ac10a76f7b" providerId="ADAL" clId="{1F8BBBA9-4B35-4041-A9DB-396445284252}" dt="2023-02-10T14:15:14.388" v="72" actId="1076"/>
          <ac:spMkLst>
            <pc:docMk/>
            <pc:sldMk cId="1032407525" sldId="262"/>
            <ac:spMk id="32" creationId="{C0E14414-8845-455C-BD57-3687C2C6D1FD}"/>
          </ac:spMkLst>
        </pc:spChg>
        <pc:spChg chg="mod">
          <ac:chgData name="Hradecká Lucie" userId="e8ca1a46-c601-46cc-885f-60ac10a76f7b" providerId="ADAL" clId="{1F8BBBA9-4B35-4041-A9DB-396445284252}" dt="2023-02-10T14:15:07.394" v="71" actId="20577"/>
          <ac:spMkLst>
            <pc:docMk/>
            <pc:sldMk cId="1032407525" sldId="262"/>
            <ac:spMk id="42" creationId="{7D60778B-B09D-4360-8862-49B2789A7540}"/>
          </ac:spMkLst>
        </pc:spChg>
        <pc:spChg chg="mod">
          <ac:chgData name="Hradecká Lucie" userId="e8ca1a46-c601-46cc-885f-60ac10a76f7b" providerId="ADAL" clId="{1F8BBBA9-4B35-4041-A9DB-396445284252}" dt="2023-02-10T14:15:26.376" v="76" actId="1076"/>
          <ac:spMkLst>
            <pc:docMk/>
            <pc:sldMk cId="1032407525" sldId="262"/>
            <ac:spMk id="45" creationId="{E15DE88A-4551-4AEA-85E6-8DB2FE47897D}"/>
          </ac:spMkLst>
        </pc:spChg>
        <pc:spChg chg="mod">
          <ac:chgData name="Hradecká Lucie" userId="e8ca1a46-c601-46cc-885f-60ac10a76f7b" providerId="ADAL" clId="{1F8BBBA9-4B35-4041-A9DB-396445284252}" dt="2023-02-10T14:16:14.756" v="77" actId="20577"/>
          <ac:spMkLst>
            <pc:docMk/>
            <pc:sldMk cId="1032407525" sldId="262"/>
            <ac:spMk id="65" creationId="{40EADAD3-A7FA-4040-8478-CE84BCAA6138}"/>
          </ac:spMkLst>
        </pc:spChg>
        <pc:grpChg chg="mod">
          <ac:chgData name="Hradecká Lucie" userId="e8ca1a46-c601-46cc-885f-60ac10a76f7b" providerId="ADAL" clId="{1F8BBBA9-4B35-4041-A9DB-396445284252}" dt="2023-02-10T14:14:24.209" v="59" actId="1076"/>
          <ac:grpSpMkLst>
            <pc:docMk/>
            <pc:sldMk cId="1032407525" sldId="262"/>
            <ac:grpSpMk id="6" creationId="{847936FD-B0CB-4F11-BB21-44529C0DC8B3}"/>
          </ac:grpSpMkLst>
        </pc:grpChg>
        <pc:picChg chg="mod">
          <ac:chgData name="Hradecká Lucie" userId="e8ca1a46-c601-46cc-885f-60ac10a76f7b" providerId="ADAL" clId="{1F8BBBA9-4B35-4041-A9DB-396445284252}" dt="2023-02-10T14:15:19.755" v="74" actId="1076"/>
          <ac:picMkLst>
            <pc:docMk/>
            <pc:sldMk cId="1032407525" sldId="262"/>
            <ac:picMk id="41" creationId="{E168E540-32DC-4387-9C6D-F934B0B1C3ED}"/>
          </ac:picMkLst>
        </pc:picChg>
        <pc:picChg chg="mod">
          <ac:chgData name="Hradecká Lucie" userId="e8ca1a46-c601-46cc-885f-60ac10a76f7b" providerId="ADAL" clId="{1F8BBBA9-4B35-4041-A9DB-396445284252}" dt="2023-02-10T14:15:16.567" v="73" actId="1076"/>
          <ac:picMkLst>
            <pc:docMk/>
            <pc:sldMk cId="1032407525" sldId="262"/>
            <ac:picMk id="57" creationId="{CD95C51D-A2DC-4B98-98D9-7F2887A622AA}"/>
          </ac:picMkLst>
        </pc:picChg>
      </pc:sldChg>
      <pc:sldChg chg="modNotesTx">
        <pc:chgData name="Hradecká Lucie" userId="e8ca1a46-c601-46cc-885f-60ac10a76f7b" providerId="ADAL" clId="{1F8BBBA9-4B35-4041-A9DB-396445284252}" dt="2023-02-13T12:34:30.684" v="365" actId="20577"/>
        <pc:sldMkLst>
          <pc:docMk/>
          <pc:sldMk cId="3862858154" sldId="266"/>
        </pc:sldMkLst>
      </pc:sldChg>
      <pc:sldChg chg="modSp mod ord">
        <pc:chgData name="Hradecká Lucie" userId="e8ca1a46-c601-46cc-885f-60ac10a76f7b" providerId="ADAL" clId="{1F8BBBA9-4B35-4041-A9DB-396445284252}" dt="2023-02-13T12:34:54.821" v="368" actId="20577"/>
        <pc:sldMkLst>
          <pc:docMk/>
          <pc:sldMk cId="834064505" sldId="267"/>
        </pc:sldMkLst>
        <pc:spChg chg="mod">
          <ac:chgData name="Hradecká Lucie" userId="e8ca1a46-c601-46cc-885f-60ac10a76f7b" providerId="ADAL" clId="{1F8BBBA9-4B35-4041-A9DB-396445284252}" dt="2023-02-13T12:34:54.821" v="368" actId="20577"/>
          <ac:spMkLst>
            <pc:docMk/>
            <pc:sldMk cId="834064505" sldId="267"/>
            <ac:spMk id="3" creationId="{7A245E2A-2292-4BFB-911B-B499D9A7CEFC}"/>
          </ac:spMkLst>
        </pc:spChg>
      </pc:sldChg>
      <pc:sldChg chg="addSp delSp modSp mod modNotesTx">
        <pc:chgData name="Hradecká Lucie" userId="e8ca1a46-c601-46cc-885f-60ac10a76f7b" providerId="ADAL" clId="{1F8BBBA9-4B35-4041-A9DB-396445284252}" dt="2023-02-13T12:36:44.661" v="377" actId="20577"/>
        <pc:sldMkLst>
          <pc:docMk/>
          <pc:sldMk cId="1170832738" sldId="268"/>
        </pc:sldMkLst>
        <pc:spChg chg="mod">
          <ac:chgData name="Hradecká Lucie" userId="e8ca1a46-c601-46cc-885f-60ac10a76f7b" providerId="ADAL" clId="{1F8BBBA9-4B35-4041-A9DB-396445284252}" dt="2023-02-10T14:37:13.668" v="313" actId="20577"/>
          <ac:spMkLst>
            <pc:docMk/>
            <pc:sldMk cId="1170832738" sldId="268"/>
            <ac:spMk id="2" creationId="{D5C7BD9D-DED2-4D5E-8424-C26DAC8B5985}"/>
          </ac:spMkLst>
        </pc:spChg>
        <pc:spChg chg="mod">
          <ac:chgData name="Hradecká Lucie" userId="e8ca1a46-c601-46cc-885f-60ac10a76f7b" providerId="ADAL" clId="{1F8BBBA9-4B35-4041-A9DB-396445284252}" dt="2023-02-13T12:36:44.661" v="377" actId="20577"/>
          <ac:spMkLst>
            <pc:docMk/>
            <pc:sldMk cId="1170832738" sldId="268"/>
            <ac:spMk id="3" creationId="{EED005AA-AD63-42BD-8352-4972BDAE4464}"/>
          </ac:spMkLst>
        </pc:spChg>
        <pc:picChg chg="add del mod modCrop">
          <ac:chgData name="Hradecká Lucie" userId="e8ca1a46-c601-46cc-885f-60ac10a76f7b" providerId="ADAL" clId="{1F8BBBA9-4B35-4041-A9DB-396445284252}" dt="2023-02-10T14:32:34.415" v="310" actId="478"/>
          <ac:picMkLst>
            <pc:docMk/>
            <pc:sldMk cId="1170832738" sldId="268"/>
            <ac:picMk id="5" creationId="{4135D737-56E4-354D-B8F7-8C0A46C487AB}"/>
          </ac:picMkLst>
        </pc:picChg>
        <pc:picChg chg="add mod modCrop">
          <ac:chgData name="Hradecká Lucie" userId="e8ca1a46-c601-46cc-885f-60ac10a76f7b" providerId="ADAL" clId="{1F8BBBA9-4B35-4041-A9DB-396445284252}" dt="2023-02-10T14:32:19.869" v="308" actId="732"/>
          <ac:picMkLst>
            <pc:docMk/>
            <pc:sldMk cId="1170832738" sldId="268"/>
            <ac:picMk id="7" creationId="{C5846031-EF94-9456-35D7-3945E340B2D1}"/>
          </ac:picMkLst>
        </pc:picChg>
        <pc:picChg chg="add mod ord">
          <ac:chgData name="Hradecká Lucie" userId="e8ca1a46-c601-46cc-885f-60ac10a76f7b" providerId="ADAL" clId="{1F8BBBA9-4B35-4041-A9DB-396445284252}" dt="2023-02-10T14:39:23.198" v="333" actId="167"/>
          <ac:picMkLst>
            <pc:docMk/>
            <pc:sldMk cId="1170832738" sldId="268"/>
            <ac:picMk id="9" creationId="{F69ADB13-27A8-7750-5F85-3D7BD18D0F7F}"/>
          </ac:picMkLst>
        </pc:picChg>
      </pc:sldChg>
      <pc:sldChg chg="modSp mod ord addCm delCm modCm">
        <pc:chgData name="Hradecká Lucie" userId="e8ca1a46-c601-46cc-885f-60ac10a76f7b" providerId="ADAL" clId="{1F8BBBA9-4B35-4041-A9DB-396445284252}" dt="2023-02-13T12:35:25.320" v="370"/>
        <pc:sldMkLst>
          <pc:docMk/>
          <pc:sldMk cId="3848334113" sldId="269"/>
        </pc:sldMkLst>
        <pc:spChg chg="mod">
          <ac:chgData name="Hradecká Lucie" userId="e8ca1a46-c601-46cc-885f-60ac10a76f7b" providerId="ADAL" clId="{1F8BBBA9-4B35-4041-A9DB-396445284252}" dt="2023-02-10T14:20:49.202" v="208" actId="113"/>
          <ac:spMkLst>
            <pc:docMk/>
            <pc:sldMk cId="3848334113" sldId="269"/>
            <ac:spMk id="3" creationId="{7D2A6B39-DC85-4040-9B1A-90E018330834}"/>
          </ac:spMkLst>
        </pc:spChg>
        <pc:picChg chg="mod">
          <ac:chgData name="Hradecká Lucie" userId="e8ca1a46-c601-46cc-885f-60ac10a76f7b" providerId="ADAL" clId="{1F8BBBA9-4B35-4041-A9DB-396445284252}" dt="2023-02-10T14:17:41.111" v="86" actId="1076"/>
          <ac:picMkLst>
            <pc:docMk/>
            <pc:sldMk cId="3848334113" sldId="269"/>
            <ac:picMk id="4" creationId="{85110436-52CC-4456-9C68-E0FCE71B3860}"/>
          </ac:picMkLst>
        </pc:picChg>
      </pc:sldChg>
      <pc:sldChg chg="modSp mod">
        <pc:chgData name="Hradecká Lucie" userId="e8ca1a46-c601-46cc-885f-60ac10a76f7b" providerId="ADAL" clId="{1F8BBBA9-4B35-4041-A9DB-396445284252}" dt="2023-02-15T09:08:10.138" v="3475" actId="20577"/>
        <pc:sldMkLst>
          <pc:docMk/>
          <pc:sldMk cId="3649038670" sldId="271"/>
        </pc:sldMkLst>
        <pc:spChg chg="mod">
          <ac:chgData name="Hradecká Lucie" userId="e8ca1a46-c601-46cc-885f-60ac10a76f7b" providerId="ADAL" clId="{1F8BBBA9-4B35-4041-A9DB-396445284252}" dt="2023-02-15T09:08:10.138" v="3475" actId="20577"/>
          <ac:spMkLst>
            <pc:docMk/>
            <pc:sldMk cId="3649038670" sldId="271"/>
            <ac:spMk id="2" creationId="{00000000-0000-0000-0000-000000000000}"/>
          </ac:spMkLst>
        </pc:spChg>
        <pc:spChg chg="mod">
          <ac:chgData name="Hradecká Lucie" userId="e8ca1a46-c601-46cc-885f-60ac10a76f7b" providerId="ADAL" clId="{1F8BBBA9-4B35-4041-A9DB-396445284252}" dt="2023-02-13T12:45:06.746" v="788" actId="20577"/>
          <ac:spMkLst>
            <pc:docMk/>
            <pc:sldMk cId="3649038670" sldId="271"/>
            <ac:spMk id="4" creationId="{30070BFD-279C-4D27-AD81-5731AD8988FE}"/>
          </ac:spMkLst>
        </pc:spChg>
      </pc:sldChg>
      <pc:sldChg chg="modSp">
        <pc:chgData name="Hradecká Lucie" userId="e8ca1a46-c601-46cc-885f-60ac10a76f7b" providerId="ADAL" clId="{1F8BBBA9-4B35-4041-A9DB-396445284252}" dt="2023-02-13T12:47:38.860" v="891" actId="962"/>
        <pc:sldMkLst>
          <pc:docMk/>
          <pc:sldMk cId="533749800" sldId="272"/>
        </pc:sldMkLst>
        <pc:graphicFrameChg chg="mod">
          <ac:chgData name="Hradecká Lucie" userId="e8ca1a46-c601-46cc-885f-60ac10a76f7b" providerId="ADAL" clId="{1F8BBBA9-4B35-4041-A9DB-396445284252}" dt="2023-02-13T12:47:38.860" v="891" actId="962"/>
          <ac:graphicFrameMkLst>
            <pc:docMk/>
            <pc:sldMk cId="533749800" sldId="272"/>
            <ac:graphicFrameMk id="6" creationId="{5C669074-5449-4828-8B29-303BA104543F}"/>
          </ac:graphicFrameMkLst>
        </pc:graphicFrameChg>
      </pc:sldChg>
      <pc:sldChg chg="addSp delSp modSp mod addCm delCm">
        <pc:chgData name="Hradecká Lucie" userId="e8ca1a46-c601-46cc-885f-60ac10a76f7b" providerId="ADAL" clId="{1F8BBBA9-4B35-4041-A9DB-396445284252}" dt="2023-02-13T15:49:29.671" v="2471"/>
        <pc:sldMkLst>
          <pc:docMk/>
          <pc:sldMk cId="903182397" sldId="275"/>
        </pc:sldMkLst>
        <pc:spChg chg="mod">
          <ac:chgData name="Hradecká Lucie" userId="e8ca1a46-c601-46cc-885f-60ac10a76f7b" providerId="ADAL" clId="{1F8BBBA9-4B35-4041-A9DB-396445284252}" dt="2023-02-13T15:49:05.150" v="2470" actId="313"/>
          <ac:spMkLst>
            <pc:docMk/>
            <pc:sldMk cId="903182397" sldId="275"/>
            <ac:spMk id="10" creationId="{456427A2-60B4-42EA-938F-CA97F017D189}"/>
          </ac:spMkLst>
        </pc:spChg>
        <pc:spChg chg="mod">
          <ac:chgData name="Hradecká Lucie" userId="e8ca1a46-c601-46cc-885f-60ac10a76f7b" providerId="ADAL" clId="{1F8BBBA9-4B35-4041-A9DB-396445284252}" dt="2023-02-13T15:48:26.092" v="2463" actId="20577"/>
          <ac:spMkLst>
            <pc:docMk/>
            <pc:sldMk cId="903182397" sldId="275"/>
            <ac:spMk id="12" creationId="{9F16AC49-382D-41E2-B9B5-D7D0D074136D}"/>
          </ac:spMkLst>
        </pc:spChg>
        <pc:spChg chg="mod">
          <ac:chgData name="Hradecká Lucie" userId="e8ca1a46-c601-46cc-885f-60ac10a76f7b" providerId="ADAL" clId="{1F8BBBA9-4B35-4041-A9DB-396445284252}" dt="2023-02-13T15:48:43.620" v="2465" actId="1076"/>
          <ac:spMkLst>
            <pc:docMk/>
            <pc:sldMk cId="903182397" sldId="275"/>
            <ac:spMk id="13" creationId="{E949E022-74CD-4649-82CC-AD4E04D3D796}"/>
          </ac:spMkLst>
        </pc:spChg>
        <pc:spChg chg="mod">
          <ac:chgData name="Hradecká Lucie" userId="e8ca1a46-c601-46cc-885f-60ac10a76f7b" providerId="ADAL" clId="{1F8BBBA9-4B35-4041-A9DB-396445284252}" dt="2023-02-13T15:38:59.538" v="2249" actId="20577"/>
          <ac:spMkLst>
            <pc:docMk/>
            <pc:sldMk cId="903182397" sldId="275"/>
            <ac:spMk id="18" creationId="{82B0EA35-7821-43EF-8F90-8C3E990C447B}"/>
          </ac:spMkLst>
        </pc:spChg>
        <pc:spChg chg="mod">
          <ac:chgData name="Hradecká Lucie" userId="e8ca1a46-c601-46cc-885f-60ac10a76f7b" providerId="ADAL" clId="{1F8BBBA9-4B35-4041-A9DB-396445284252}" dt="2023-02-13T15:38:48.316" v="2243" actId="114"/>
          <ac:spMkLst>
            <pc:docMk/>
            <pc:sldMk cId="903182397" sldId="275"/>
            <ac:spMk id="19" creationId="{77CF5D13-29A2-4DD0-8646-45FDD427ED53}"/>
          </ac:spMkLst>
        </pc:spChg>
        <pc:spChg chg="del">
          <ac:chgData name="Hradecká Lucie" userId="e8ca1a46-c601-46cc-885f-60ac10a76f7b" providerId="ADAL" clId="{1F8BBBA9-4B35-4041-A9DB-396445284252}" dt="2023-02-13T15:39:37.458" v="2251" actId="478"/>
          <ac:spMkLst>
            <pc:docMk/>
            <pc:sldMk cId="903182397" sldId="275"/>
            <ac:spMk id="21" creationId="{A5242387-B45F-47A8-AB11-960311059343}"/>
          </ac:spMkLst>
        </pc:spChg>
        <pc:spChg chg="mod">
          <ac:chgData name="Hradecká Lucie" userId="e8ca1a46-c601-46cc-885f-60ac10a76f7b" providerId="ADAL" clId="{1F8BBBA9-4B35-4041-A9DB-396445284252}" dt="2023-02-13T15:39:14.703" v="2250" actId="20577"/>
          <ac:spMkLst>
            <pc:docMk/>
            <pc:sldMk cId="903182397" sldId="275"/>
            <ac:spMk id="22" creationId="{4E893877-20CB-4833-8CE8-137CEFEC7ACC}"/>
          </ac:spMkLst>
        </pc:spChg>
        <pc:spChg chg="del mod">
          <ac:chgData name="Hradecká Lucie" userId="e8ca1a46-c601-46cc-885f-60ac10a76f7b" providerId="ADAL" clId="{1F8BBBA9-4B35-4041-A9DB-396445284252}" dt="2023-02-13T15:48:23.099" v="2462" actId="478"/>
          <ac:spMkLst>
            <pc:docMk/>
            <pc:sldMk cId="903182397" sldId="275"/>
            <ac:spMk id="23" creationId="{3E9174FF-5753-43C7-8A63-AC949163A046}"/>
          </ac:spMkLst>
        </pc:spChg>
        <pc:graphicFrameChg chg="add del mod modGraphic">
          <ac:chgData name="Hradecká Lucie" userId="e8ca1a46-c601-46cc-885f-60ac10a76f7b" providerId="ADAL" clId="{1F8BBBA9-4B35-4041-A9DB-396445284252}" dt="2023-02-13T15:45:49.028" v="2265" actId="478"/>
          <ac:graphicFrameMkLst>
            <pc:docMk/>
            <pc:sldMk cId="903182397" sldId="275"/>
            <ac:graphicFrameMk id="2" creationId="{5FE6DEC3-9B19-47CD-2FCE-780B851869B9}"/>
          </ac:graphicFrameMkLst>
        </pc:graphicFrameChg>
        <pc:picChg chg="mod">
          <ac:chgData name="Hradecká Lucie" userId="e8ca1a46-c601-46cc-885f-60ac10a76f7b" providerId="ADAL" clId="{1F8BBBA9-4B35-4041-A9DB-396445284252}" dt="2023-02-13T15:48:54.612" v="2466" actId="1076"/>
          <ac:picMkLst>
            <pc:docMk/>
            <pc:sldMk cId="903182397" sldId="275"/>
            <ac:picMk id="3" creationId="{1896411E-179E-4A87-8AF3-0426AC400291}"/>
          </ac:picMkLst>
        </pc:picChg>
      </pc:sldChg>
      <pc:sldChg chg="modSp mod addCm delCm">
        <pc:chgData name="Hradecká Lucie" userId="e8ca1a46-c601-46cc-885f-60ac10a76f7b" providerId="ADAL" clId="{1F8BBBA9-4B35-4041-A9DB-396445284252}" dt="2023-02-15T09:11:08.582" v="3481" actId="20577"/>
        <pc:sldMkLst>
          <pc:docMk/>
          <pc:sldMk cId="2432280356" sldId="276"/>
        </pc:sldMkLst>
        <pc:spChg chg="mod">
          <ac:chgData name="Hradecká Lucie" userId="e8ca1a46-c601-46cc-885f-60ac10a76f7b" providerId="ADAL" clId="{1F8BBBA9-4B35-4041-A9DB-396445284252}" dt="2023-02-13T13:28:24.251" v="1135" actId="14100"/>
          <ac:spMkLst>
            <pc:docMk/>
            <pc:sldMk cId="2432280356" sldId="276"/>
            <ac:spMk id="14" creationId="{2D1CB0F9-764B-4D3B-B76C-309CCF85D841}"/>
          </ac:spMkLst>
        </pc:spChg>
        <pc:spChg chg="mod">
          <ac:chgData name="Hradecká Lucie" userId="e8ca1a46-c601-46cc-885f-60ac10a76f7b" providerId="ADAL" clId="{1F8BBBA9-4B35-4041-A9DB-396445284252}" dt="2023-02-15T09:11:08.582" v="3481" actId="20577"/>
          <ac:spMkLst>
            <pc:docMk/>
            <pc:sldMk cId="2432280356" sldId="276"/>
            <ac:spMk id="18" creationId="{B884687E-F838-464F-A062-0E27EC4816D3}"/>
          </ac:spMkLst>
        </pc:spChg>
      </pc:sldChg>
      <pc:sldChg chg="addSp delSp modSp mod">
        <pc:chgData name="Hradecká Lucie" userId="e8ca1a46-c601-46cc-885f-60ac10a76f7b" providerId="ADAL" clId="{1F8BBBA9-4B35-4041-A9DB-396445284252}" dt="2023-02-13T15:54:04" v="2728" actId="478"/>
        <pc:sldMkLst>
          <pc:docMk/>
          <pc:sldMk cId="3930648695" sldId="277"/>
        </pc:sldMkLst>
        <pc:spChg chg="add del mod">
          <ac:chgData name="Hradecká Lucie" userId="e8ca1a46-c601-46cc-885f-60ac10a76f7b" providerId="ADAL" clId="{1F8BBBA9-4B35-4041-A9DB-396445284252}" dt="2023-02-13T15:54:04" v="2728" actId="478"/>
          <ac:spMkLst>
            <pc:docMk/>
            <pc:sldMk cId="3930648695" sldId="277"/>
            <ac:spMk id="2" creationId="{6BBC6B5A-F318-AA0F-DE15-D69A3FB0924B}"/>
          </ac:spMkLst>
        </pc:spChg>
        <pc:spChg chg="mod">
          <ac:chgData name="Hradecká Lucie" userId="e8ca1a46-c601-46cc-885f-60ac10a76f7b" providerId="ADAL" clId="{1F8BBBA9-4B35-4041-A9DB-396445284252}" dt="2023-02-13T15:49:58.129" v="2475" actId="1076"/>
          <ac:spMkLst>
            <pc:docMk/>
            <pc:sldMk cId="3930648695" sldId="277"/>
            <ac:spMk id="25" creationId="{75FEE2A1-1AFB-42DF-BC24-6A454F692491}"/>
          </ac:spMkLst>
        </pc:spChg>
        <pc:spChg chg="mod">
          <ac:chgData name="Hradecká Lucie" userId="e8ca1a46-c601-46cc-885f-60ac10a76f7b" providerId="ADAL" clId="{1F8BBBA9-4B35-4041-A9DB-396445284252}" dt="2023-02-13T15:50:01.118" v="2476" actId="1076"/>
          <ac:spMkLst>
            <pc:docMk/>
            <pc:sldMk cId="3930648695" sldId="277"/>
            <ac:spMk id="27" creationId="{442C97E5-937F-43B9-AF56-2F6225396C3A}"/>
          </ac:spMkLst>
        </pc:spChg>
        <pc:spChg chg="mod">
          <ac:chgData name="Hradecká Lucie" userId="e8ca1a46-c601-46cc-885f-60ac10a76f7b" providerId="ADAL" clId="{1F8BBBA9-4B35-4041-A9DB-396445284252}" dt="2023-02-13T15:51:50.742" v="2622" actId="1076"/>
          <ac:spMkLst>
            <pc:docMk/>
            <pc:sldMk cId="3930648695" sldId="277"/>
            <ac:spMk id="29" creationId="{B09C5B4A-0A65-41DE-9494-033F9F7FF491}"/>
          </ac:spMkLst>
        </pc:spChg>
        <pc:spChg chg="mod">
          <ac:chgData name="Hradecká Lucie" userId="e8ca1a46-c601-46cc-885f-60ac10a76f7b" providerId="ADAL" clId="{1F8BBBA9-4B35-4041-A9DB-396445284252}" dt="2023-02-13T15:52:02.156" v="2624" actId="20577"/>
          <ac:spMkLst>
            <pc:docMk/>
            <pc:sldMk cId="3930648695" sldId="277"/>
            <ac:spMk id="31" creationId="{B8A049D6-3DF3-4908-8348-6F3C7D42AFF4}"/>
          </ac:spMkLst>
        </pc:spChg>
        <pc:spChg chg="mod">
          <ac:chgData name="Hradecká Lucie" userId="e8ca1a46-c601-46cc-885f-60ac10a76f7b" providerId="ADAL" clId="{1F8BBBA9-4B35-4041-A9DB-396445284252}" dt="2023-02-13T15:52:18.914" v="2625" actId="113"/>
          <ac:spMkLst>
            <pc:docMk/>
            <pc:sldMk cId="3930648695" sldId="277"/>
            <ac:spMk id="33" creationId="{6BFA8C93-BE4A-45DC-8169-08F006D7A060}"/>
          </ac:spMkLst>
        </pc:spChg>
        <pc:spChg chg="mod">
          <ac:chgData name="Hradecká Lucie" userId="e8ca1a46-c601-46cc-885f-60ac10a76f7b" providerId="ADAL" clId="{1F8BBBA9-4B35-4041-A9DB-396445284252}" dt="2023-02-10T13:43:45.079" v="14" actId="790"/>
          <ac:spMkLst>
            <pc:docMk/>
            <pc:sldMk cId="3930648695" sldId="277"/>
            <ac:spMk id="60" creationId="{AB2439D2-73E2-402D-867C-AB968CCC9A9F}"/>
          </ac:spMkLst>
        </pc:spChg>
        <pc:spChg chg="mod">
          <ac:chgData name="Hradecká Lucie" userId="e8ca1a46-c601-46cc-885f-60ac10a76f7b" providerId="ADAL" clId="{1F8BBBA9-4B35-4041-A9DB-396445284252}" dt="2023-02-10T13:43:40.792" v="13" actId="790"/>
          <ac:spMkLst>
            <pc:docMk/>
            <pc:sldMk cId="3930648695" sldId="277"/>
            <ac:spMk id="62" creationId="{BAEF6291-7500-444B-BAB2-09F9CDACBD1A}"/>
          </ac:spMkLst>
        </pc:spChg>
        <pc:spChg chg="mod">
          <ac:chgData name="Hradecká Lucie" userId="e8ca1a46-c601-46cc-885f-60ac10a76f7b" providerId="ADAL" clId="{1F8BBBA9-4B35-4041-A9DB-396445284252}" dt="2023-02-10T13:43:35.950" v="12" actId="790"/>
          <ac:spMkLst>
            <pc:docMk/>
            <pc:sldMk cId="3930648695" sldId="277"/>
            <ac:spMk id="64" creationId="{155F3660-B3B5-4FB9-9EA9-7B5E3E009B2A}"/>
          </ac:spMkLst>
        </pc:spChg>
      </pc:sldChg>
      <pc:sldChg chg="modSp del mod">
        <pc:chgData name="Hradecká Lucie" userId="e8ca1a46-c601-46cc-885f-60ac10a76f7b" providerId="ADAL" clId="{1F8BBBA9-4B35-4041-A9DB-396445284252}" dt="2023-02-13T15:56:59.095" v="2762" actId="2696"/>
        <pc:sldMkLst>
          <pc:docMk/>
          <pc:sldMk cId="2414618605" sldId="278"/>
        </pc:sldMkLst>
        <pc:spChg chg="mod">
          <ac:chgData name="Hradecká Lucie" userId="e8ca1a46-c601-46cc-885f-60ac10a76f7b" providerId="ADAL" clId="{1F8BBBA9-4B35-4041-A9DB-396445284252}" dt="2023-02-10T13:47:08.566" v="21" actId="790"/>
          <ac:spMkLst>
            <pc:docMk/>
            <pc:sldMk cId="2414618605" sldId="278"/>
            <ac:spMk id="3" creationId="{866CEB85-DE22-4277-8C4F-88AACC9E9F16}"/>
          </ac:spMkLst>
        </pc:spChg>
      </pc:sldChg>
      <pc:sldChg chg="modSp mod">
        <pc:chgData name="Hradecká Lucie" userId="e8ca1a46-c601-46cc-885f-60ac10a76f7b" providerId="ADAL" clId="{1F8BBBA9-4B35-4041-A9DB-396445284252}" dt="2023-02-13T16:18:50.675" v="3278" actId="20577"/>
        <pc:sldMkLst>
          <pc:docMk/>
          <pc:sldMk cId="825043435" sldId="279"/>
        </pc:sldMkLst>
        <pc:spChg chg="mod">
          <ac:chgData name="Hradecká Lucie" userId="e8ca1a46-c601-46cc-885f-60ac10a76f7b" providerId="ADAL" clId="{1F8BBBA9-4B35-4041-A9DB-396445284252}" dt="2023-02-13T16:18:50.675" v="3278" actId="20577"/>
          <ac:spMkLst>
            <pc:docMk/>
            <pc:sldMk cId="825043435" sldId="279"/>
            <ac:spMk id="3" creationId="{41CA6A50-CE00-49AB-A497-CA6D31CC566C}"/>
          </ac:spMkLst>
        </pc:spChg>
        <pc:spChg chg="mod">
          <ac:chgData name="Hradecká Lucie" userId="e8ca1a46-c601-46cc-885f-60ac10a76f7b" providerId="ADAL" clId="{1F8BBBA9-4B35-4041-A9DB-396445284252}" dt="2023-02-13T16:18:16.473" v="3247" actId="1076"/>
          <ac:spMkLst>
            <pc:docMk/>
            <pc:sldMk cId="825043435" sldId="279"/>
            <ac:spMk id="8" creationId="{9325B806-B225-4DCA-8CAC-7C4A948E1086}"/>
          </ac:spMkLst>
        </pc:spChg>
      </pc:sldChg>
      <pc:sldChg chg="modSp mod addCm delCm">
        <pc:chgData name="Hradecká Lucie" userId="e8ca1a46-c601-46cc-885f-60ac10a76f7b" providerId="ADAL" clId="{1F8BBBA9-4B35-4041-A9DB-396445284252}" dt="2023-02-13T16:45:35.595" v="3340"/>
        <pc:sldMkLst>
          <pc:docMk/>
          <pc:sldMk cId="1929834814" sldId="280"/>
        </pc:sldMkLst>
        <pc:spChg chg="mod">
          <ac:chgData name="Hradecká Lucie" userId="e8ca1a46-c601-46cc-885f-60ac10a76f7b" providerId="ADAL" clId="{1F8BBBA9-4B35-4041-A9DB-396445284252}" dt="2023-02-13T16:44:51.738" v="3339" actId="20577"/>
          <ac:spMkLst>
            <pc:docMk/>
            <pc:sldMk cId="1929834814" sldId="280"/>
            <ac:spMk id="3" creationId="{7DABB66B-DCD1-42B3-8158-BA133D962BBB}"/>
          </ac:spMkLst>
        </pc:spChg>
      </pc:sldChg>
      <pc:sldChg chg="modSp mod addCm delCm">
        <pc:chgData name="Hradecká Lucie" userId="e8ca1a46-c601-46cc-885f-60ac10a76f7b" providerId="ADAL" clId="{1F8BBBA9-4B35-4041-A9DB-396445284252}" dt="2023-02-15T09:10:49.030" v="3480" actId="113"/>
        <pc:sldMkLst>
          <pc:docMk/>
          <pc:sldMk cId="1942070884" sldId="281"/>
        </pc:sldMkLst>
        <pc:spChg chg="mod">
          <ac:chgData name="Hradecká Lucie" userId="e8ca1a46-c601-46cc-885f-60ac10a76f7b" providerId="ADAL" clId="{1F8BBBA9-4B35-4041-A9DB-396445284252}" dt="2023-02-15T09:10:49.030" v="3480" actId="113"/>
          <ac:spMkLst>
            <pc:docMk/>
            <pc:sldMk cId="1942070884" sldId="281"/>
            <ac:spMk id="3" creationId="{0F081B72-30F9-4FF3-97E5-1F47CBE74221}"/>
          </ac:spMkLst>
        </pc:spChg>
      </pc:sldChg>
      <pc:sldChg chg="modSp mod">
        <pc:chgData name="Hradecká Lucie" userId="e8ca1a46-c601-46cc-885f-60ac10a76f7b" providerId="ADAL" clId="{1F8BBBA9-4B35-4041-A9DB-396445284252}" dt="2023-02-13T16:15:52.515" v="3001" actId="20577"/>
        <pc:sldMkLst>
          <pc:docMk/>
          <pc:sldMk cId="2574993100" sldId="282"/>
        </pc:sldMkLst>
        <pc:spChg chg="mod">
          <ac:chgData name="Hradecká Lucie" userId="e8ca1a46-c601-46cc-885f-60ac10a76f7b" providerId="ADAL" clId="{1F8BBBA9-4B35-4041-A9DB-396445284252}" dt="2023-02-13T15:57:33.304" v="2775" actId="20577"/>
          <ac:spMkLst>
            <pc:docMk/>
            <pc:sldMk cId="2574993100" sldId="282"/>
            <ac:spMk id="2" creationId="{3C0EBC07-79DE-42EA-BDDB-E3438A667B48}"/>
          </ac:spMkLst>
        </pc:spChg>
        <pc:spChg chg="mod">
          <ac:chgData name="Hradecká Lucie" userId="e8ca1a46-c601-46cc-885f-60ac10a76f7b" providerId="ADAL" clId="{1F8BBBA9-4B35-4041-A9DB-396445284252}" dt="2023-02-13T16:15:30.269" v="2990" actId="207"/>
          <ac:spMkLst>
            <pc:docMk/>
            <pc:sldMk cId="2574993100" sldId="282"/>
            <ac:spMk id="3" creationId="{411B27C0-8F9F-4E86-B827-E71383C25AC1}"/>
          </ac:spMkLst>
        </pc:spChg>
        <pc:spChg chg="mod">
          <ac:chgData name="Hradecká Lucie" userId="e8ca1a46-c601-46cc-885f-60ac10a76f7b" providerId="ADAL" clId="{1F8BBBA9-4B35-4041-A9DB-396445284252}" dt="2023-02-13T16:15:52.515" v="3001" actId="20577"/>
          <ac:spMkLst>
            <pc:docMk/>
            <pc:sldMk cId="2574993100" sldId="282"/>
            <ac:spMk id="4" creationId="{63DD186E-5F44-47F1-9196-8BCFCF21754B}"/>
          </ac:spMkLst>
        </pc:spChg>
      </pc:sldChg>
      <pc:sldChg chg="modSp mod ord">
        <pc:chgData name="Hradecká Lucie" userId="e8ca1a46-c601-46cc-885f-60ac10a76f7b" providerId="ADAL" clId="{1F8BBBA9-4B35-4041-A9DB-396445284252}" dt="2023-02-13T15:56:22.215" v="2761" actId="20577"/>
        <pc:sldMkLst>
          <pc:docMk/>
          <pc:sldMk cId="830820101" sldId="283"/>
        </pc:sldMkLst>
        <pc:spChg chg="mod">
          <ac:chgData name="Hradecká Lucie" userId="e8ca1a46-c601-46cc-885f-60ac10a76f7b" providerId="ADAL" clId="{1F8BBBA9-4B35-4041-A9DB-396445284252}" dt="2023-02-13T15:56:22.215" v="2761" actId="20577"/>
          <ac:spMkLst>
            <pc:docMk/>
            <pc:sldMk cId="830820101" sldId="283"/>
            <ac:spMk id="6" creationId="{A011A8D4-659B-4F7F-AE5C-4D3188457147}"/>
          </ac:spMkLst>
        </pc:spChg>
      </pc:sldChg>
      <pc:sldChg chg="modSp mod ord">
        <pc:chgData name="Hradecká Lucie" userId="e8ca1a46-c601-46cc-885f-60ac10a76f7b" providerId="ADAL" clId="{1F8BBBA9-4B35-4041-A9DB-396445284252}" dt="2023-02-15T09:15:07.784" v="3483" actId="20577"/>
        <pc:sldMkLst>
          <pc:docMk/>
          <pc:sldMk cId="2312069787" sldId="284"/>
        </pc:sldMkLst>
        <pc:spChg chg="mod">
          <ac:chgData name="Hradecká Lucie" userId="e8ca1a46-c601-46cc-885f-60ac10a76f7b" providerId="ADAL" clId="{1F8BBBA9-4B35-4041-A9DB-396445284252}" dt="2023-02-15T09:15:07.784" v="3483" actId="20577"/>
          <ac:spMkLst>
            <pc:docMk/>
            <pc:sldMk cId="2312069787" sldId="284"/>
            <ac:spMk id="6" creationId="{D4D5B76B-D224-43E7-A8F4-345B61D0DE77}"/>
          </ac:spMkLst>
        </pc:spChg>
      </pc:sldChg>
      <pc:sldChg chg="modSp mod">
        <pc:chgData name="Hradecká Lucie" userId="e8ca1a46-c601-46cc-885f-60ac10a76f7b" providerId="ADAL" clId="{1F8BBBA9-4B35-4041-A9DB-396445284252}" dt="2023-02-13T12:42:17.701" v="783" actId="962"/>
        <pc:sldMkLst>
          <pc:docMk/>
          <pc:sldMk cId="756456750" sldId="285"/>
        </pc:sldMkLst>
        <pc:spChg chg="mod">
          <ac:chgData name="Hradecká Lucie" userId="e8ca1a46-c601-46cc-885f-60ac10a76f7b" providerId="ADAL" clId="{1F8BBBA9-4B35-4041-A9DB-396445284252}" dt="2023-02-13T12:38:31.918" v="400" actId="20577"/>
          <ac:spMkLst>
            <pc:docMk/>
            <pc:sldMk cId="756456750" sldId="285"/>
            <ac:spMk id="2" creationId="{DBD4F0B9-6886-4D75-93A3-10912EEE447D}"/>
          </ac:spMkLst>
        </pc:spChg>
        <pc:spChg chg="mod">
          <ac:chgData name="Hradecká Lucie" userId="e8ca1a46-c601-46cc-885f-60ac10a76f7b" providerId="ADAL" clId="{1F8BBBA9-4B35-4041-A9DB-396445284252}" dt="2023-02-13T12:40:41.345" v="449" actId="14100"/>
          <ac:spMkLst>
            <pc:docMk/>
            <pc:sldMk cId="756456750" sldId="285"/>
            <ac:spMk id="3" creationId="{C2C1235D-583D-4270-A35F-C8309F7CBB9C}"/>
          </ac:spMkLst>
        </pc:spChg>
        <pc:picChg chg="mod">
          <ac:chgData name="Hradecká Lucie" userId="e8ca1a46-c601-46cc-885f-60ac10a76f7b" providerId="ADAL" clId="{1F8BBBA9-4B35-4041-A9DB-396445284252}" dt="2023-02-13T12:42:17.701" v="783" actId="962"/>
          <ac:picMkLst>
            <pc:docMk/>
            <pc:sldMk cId="756456750" sldId="285"/>
            <ac:picMk id="5" creationId="{BCB7162E-3FAE-4C0A-91B5-FDE73B2E6DFD}"/>
          </ac:picMkLst>
        </pc:picChg>
      </pc:sldChg>
      <pc:sldChg chg="modSp new mod ord">
        <pc:chgData name="Hradecká Lucie" userId="e8ca1a46-c601-46cc-885f-60ac10a76f7b" providerId="ADAL" clId="{1F8BBBA9-4B35-4041-A9DB-396445284252}" dt="2023-02-13T15:46:41.959" v="2308"/>
        <pc:sldMkLst>
          <pc:docMk/>
          <pc:sldMk cId="1966943211" sldId="288"/>
        </pc:sldMkLst>
        <pc:spChg chg="mod">
          <ac:chgData name="Hradecká Lucie" userId="e8ca1a46-c601-46cc-885f-60ac10a76f7b" providerId="ADAL" clId="{1F8BBBA9-4B35-4041-A9DB-396445284252}" dt="2023-02-13T15:24:35.867" v="1986" actId="255"/>
          <ac:spMkLst>
            <pc:docMk/>
            <pc:sldMk cId="1966943211" sldId="288"/>
            <ac:spMk id="2" creationId="{C868E5A0-89E2-2AA4-E8AF-6B7442E63A64}"/>
          </ac:spMkLst>
        </pc:spChg>
        <pc:spChg chg="mod">
          <ac:chgData name="Hradecká Lucie" userId="e8ca1a46-c601-46cc-885f-60ac10a76f7b" providerId="ADAL" clId="{1F8BBBA9-4B35-4041-A9DB-396445284252}" dt="2023-02-13T15:37:00.888" v="2234" actId="207"/>
          <ac:spMkLst>
            <pc:docMk/>
            <pc:sldMk cId="1966943211" sldId="288"/>
            <ac:spMk id="3" creationId="{0037E19E-4DFE-22F0-62A1-E7ADB5433224}"/>
          </ac:spMkLst>
        </pc:spChg>
      </pc:sldChg>
      <pc:sldChg chg="new del">
        <pc:chgData name="Hradecká Lucie" userId="e8ca1a46-c601-46cc-885f-60ac10a76f7b" providerId="ADAL" clId="{1F8BBBA9-4B35-4041-A9DB-396445284252}" dt="2023-02-13T13:28:36.584" v="1137" actId="2696"/>
        <pc:sldMkLst>
          <pc:docMk/>
          <pc:sldMk cId="3879530638" sldId="288"/>
        </pc:sldMkLst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hyperlink" Target="https://acris.aalto.fi/" TargetMode="External"/><Relationship Id="rId1" Type="http://schemas.openxmlformats.org/officeDocument/2006/relationships/hyperlink" Target="https://www.aalto.fi/en/services/establishing-a-remote-connection-vpn-to-an-aalto-network" TargetMode="External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hyperlink" Target="https://acris.aalto.fi/" TargetMode="External"/><Relationship Id="rId1" Type="http://schemas.openxmlformats.org/officeDocument/2006/relationships/hyperlink" Target="https://www.aalto.fi/en/services/establishing-a-remote-connection-vpn-to-an-aalto-network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032852-6CF0-4FCE-AC9E-D2AD47F43D29}" type="doc">
      <dgm:prSet loTypeId="urn:microsoft.com/office/officeart/2005/8/layout/vProcess5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2FBEA053-3A0A-4D9D-B81E-463DB86F989A}">
      <dgm:prSet phldrT="[Text]"/>
      <dgm:spPr/>
      <dgm:t>
        <a:bodyPr/>
        <a:lstStyle/>
        <a:p>
          <a:pPr>
            <a:buFont typeface="+mj-lt"/>
            <a:buAutoNum type="arabicParenR"/>
          </a:pPr>
          <a:r>
            <a:rPr lang="en-US" dirty="0"/>
            <a:t>If you are not on campus, connect to Aalto VPN (instructions </a:t>
          </a:r>
          <a:r>
            <a:rPr lang="en-US" dirty="0">
              <a:solidFill>
                <a:schemeClr val="bg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here</a:t>
          </a:r>
          <a:r>
            <a:rPr lang="en-US" dirty="0"/>
            <a:t>)</a:t>
          </a:r>
        </a:p>
      </dgm:t>
    </dgm:pt>
    <dgm:pt modelId="{394B21D6-0344-462F-AC46-96CB25ED486B}" type="parTrans" cxnId="{4EE27D68-143A-45DD-94C2-D8681786B4E4}">
      <dgm:prSet/>
      <dgm:spPr/>
      <dgm:t>
        <a:bodyPr/>
        <a:lstStyle/>
        <a:p>
          <a:endParaRPr lang="en-US"/>
        </a:p>
      </dgm:t>
    </dgm:pt>
    <dgm:pt modelId="{52B01866-B9EA-4565-86F6-7B38F193E9AD}" type="sibTrans" cxnId="{4EE27D68-143A-45DD-94C2-D8681786B4E4}">
      <dgm:prSet/>
      <dgm:spPr/>
      <dgm:t>
        <a:bodyPr/>
        <a:lstStyle/>
        <a:p>
          <a:endParaRPr lang="en-US" dirty="0"/>
        </a:p>
      </dgm:t>
    </dgm:pt>
    <dgm:pt modelId="{F1E8DD90-730A-442F-BB27-1FE1EBF0AEA9}">
      <dgm:prSet phldrT="[Text]"/>
      <dgm:spPr/>
      <dgm:t>
        <a:bodyPr/>
        <a:lstStyle/>
        <a:p>
          <a:pPr>
            <a:buFont typeface="+mj-lt"/>
            <a:buAutoNum type="arabicParenR"/>
          </a:pPr>
          <a:r>
            <a:rPr lang="en-US" dirty="0"/>
            <a:t>Go </a:t>
          </a:r>
          <a:r>
            <a:rPr lang="en-US" dirty="0">
              <a:solidFill>
                <a:schemeClr val="bg1"/>
              </a:solidFill>
            </a:rPr>
            <a:t>to </a:t>
          </a:r>
          <a:r>
            <a:rPr lang="en-US" dirty="0">
              <a:solidFill>
                <a:schemeClr val="bg1"/>
              </a:solidFill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https://acris.aalto.fi/</a:t>
          </a:r>
          <a:endParaRPr lang="en-US" dirty="0">
            <a:solidFill>
              <a:schemeClr val="bg1"/>
            </a:solidFill>
          </a:endParaRPr>
        </a:p>
      </dgm:t>
    </dgm:pt>
    <dgm:pt modelId="{83BEB58F-6D41-4C49-A146-D62A3369F7BF}" type="parTrans" cxnId="{591759F0-FCC0-4B24-9C90-F9A1C28E9FD9}">
      <dgm:prSet/>
      <dgm:spPr/>
      <dgm:t>
        <a:bodyPr/>
        <a:lstStyle/>
        <a:p>
          <a:endParaRPr lang="en-US"/>
        </a:p>
      </dgm:t>
    </dgm:pt>
    <dgm:pt modelId="{23F3EB57-999C-49CB-9561-325AAB14543A}" type="sibTrans" cxnId="{591759F0-FCC0-4B24-9C90-F9A1C28E9FD9}">
      <dgm:prSet/>
      <dgm:spPr/>
      <dgm:t>
        <a:bodyPr/>
        <a:lstStyle/>
        <a:p>
          <a:endParaRPr lang="en-US" dirty="0"/>
        </a:p>
      </dgm:t>
    </dgm:pt>
    <dgm:pt modelId="{58617E48-E830-4164-A0A3-458073476182}">
      <dgm:prSet phldrT="[Text]"/>
      <dgm:spPr/>
      <dgm:t>
        <a:bodyPr/>
        <a:lstStyle/>
        <a:p>
          <a:pPr>
            <a:buFont typeface="+mj-lt"/>
            <a:buAutoNum type="arabicParenR"/>
          </a:pPr>
          <a:r>
            <a:rPr lang="en-US" dirty="0"/>
            <a:t>Sign in with your Aalto identifier and password</a:t>
          </a:r>
        </a:p>
      </dgm:t>
    </dgm:pt>
    <dgm:pt modelId="{D71261F2-BCB0-4D33-A517-1E9FD86757C4}" type="parTrans" cxnId="{ECEF1DE1-6AD0-4AFD-AA64-EE82D9CAFDBC}">
      <dgm:prSet/>
      <dgm:spPr/>
      <dgm:t>
        <a:bodyPr/>
        <a:lstStyle/>
        <a:p>
          <a:endParaRPr lang="en-US"/>
        </a:p>
      </dgm:t>
    </dgm:pt>
    <dgm:pt modelId="{EF5BB978-4D02-46F4-B8FE-0069518A9A3F}" type="sibTrans" cxnId="{ECEF1DE1-6AD0-4AFD-AA64-EE82D9CAFDBC}">
      <dgm:prSet/>
      <dgm:spPr/>
      <dgm:t>
        <a:bodyPr/>
        <a:lstStyle/>
        <a:p>
          <a:endParaRPr lang="en-US"/>
        </a:p>
      </dgm:t>
    </dgm:pt>
    <dgm:pt modelId="{96A46788-3B49-48B9-A195-BA2C8CEAEEEB}" type="pres">
      <dgm:prSet presAssocID="{FC032852-6CF0-4FCE-AC9E-D2AD47F43D29}" presName="outerComposite" presStyleCnt="0">
        <dgm:presLayoutVars>
          <dgm:chMax val="5"/>
          <dgm:dir/>
          <dgm:resizeHandles val="exact"/>
        </dgm:presLayoutVars>
      </dgm:prSet>
      <dgm:spPr/>
    </dgm:pt>
    <dgm:pt modelId="{E35143F3-BA2C-45CB-8DA0-7FAF456F9D8E}" type="pres">
      <dgm:prSet presAssocID="{FC032852-6CF0-4FCE-AC9E-D2AD47F43D29}" presName="dummyMaxCanvas" presStyleCnt="0">
        <dgm:presLayoutVars/>
      </dgm:prSet>
      <dgm:spPr/>
    </dgm:pt>
    <dgm:pt modelId="{4720951A-D744-4FAF-8BBA-5797CD466A54}" type="pres">
      <dgm:prSet presAssocID="{FC032852-6CF0-4FCE-AC9E-D2AD47F43D29}" presName="ThreeNodes_1" presStyleLbl="node1" presStyleIdx="0" presStyleCnt="3">
        <dgm:presLayoutVars>
          <dgm:bulletEnabled val="1"/>
        </dgm:presLayoutVars>
      </dgm:prSet>
      <dgm:spPr/>
    </dgm:pt>
    <dgm:pt modelId="{37D35ADF-35EE-4D7E-9787-A20B8FDDA0A3}" type="pres">
      <dgm:prSet presAssocID="{FC032852-6CF0-4FCE-AC9E-D2AD47F43D29}" presName="ThreeNodes_2" presStyleLbl="node1" presStyleIdx="1" presStyleCnt="3">
        <dgm:presLayoutVars>
          <dgm:bulletEnabled val="1"/>
        </dgm:presLayoutVars>
      </dgm:prSet>
      <dgm:spPr/>
    </dgm:pt>
    <dgm:pt modelId="{A9B1B123-7DE6-40C9-B76C-58DC481837EE}" type="pres">
      <dgm:prSet presAssocID="{FC032852-6CF0-4FCE-AC9E-D2AD47F43D29}" presName="ThreeNodes_3" presStyleLbl="node1" presStyleIdx="2" presStyleCnt="3">
        <dgm:presLayoutVars>
          <dgm:bulletEnabled val="1"/>
        </dgm:presLayoutVars>
      </dgm:prSet>
      <dgm:spPr/>
    </dgm:pt>
    <dgm:pt modelId="{D35805FE-5A9F-4A61-9E96-996EB006D4B3}" type="pres">
      <dgm:prSet presAssocID="{FC032852-6CF0-4FCE-AC9E-D2AD47F43D29}" presName="ThreeConn_1-2" presStyleLbl="fgAccFollowNode1" presStyleIdx="0" presStyleCnt="2">
        <dgm:presLayoutVars>
          <dgm:bulletEnabled val="1"/>
        </dgm:presLayoutVars>
      </dgm:prSet>
      <dgm:spPr/>
    </dgm:pt>
    <dgm:pt modelId="{D1666AD8-1591-4543-BDB9-B98536CCF06A}" type="pres">
      <dgm:prSet presAssocID="{FC032852-6CF0-4FCE-AC9E-D2AD47F43D29}" presName="ThreeConn_2-3" presStyleLbl="fgAccFollowNode1" presStyleIdx="1" presStyleCnt="2">
        <dgm:presLayoutVars>
          <dgm:bulletEnabled val="1"/>
        </dgm:presLayoutVars>
      </dgm:prSet>
      <dgm:spPr/>
    </dgm:pt>
    <dgm:pt modelId="{87F6C1AC-CB37-4820-B555-5AE08553B640}" type="pres">
      <dgm:prSet presAssocID="{FC032852-6CF0-4FCE-AC9E-D2AD47F43D29}" presName="ThreeNodes_1_text" presStyleLbl="node1" presStyleIdx="2" presStyleCnt="3">
        <dgm:presLayoutVars>
          <dgm:bulletEnabled val="1"/>
        </dgm:presLayoutVars>
      </dgm:prSet>
      <dgm:spPr/>
    </dgm:pt>
    <dgm:pt modelId="{4BC5AA53-5087-4B8A-A688-62441410E926}" type="pres">
      <dgm:prSet presAssocID="{FC032852-6CF0-4FCE-AC9E-D2AD47F43D29}" presName="ThreeNodes_2_text" presStyleLbl="node1" presStyleIdx="2" presStyleCnt="3">
        <dgm:presLayoutVars>
          <dgm:bulletEnabled val="1"/>
        </dgm:presLayoutVars>
      </dgm:prSet>
      <dgm:spPr/>
    </dgm:pt>
    <dgm:pt modelId="{14B16247-9F42-4A70-ACAE-6E0B1DB80E00}" type="pres">
      <dgm:prSet presAssocID="{FC032852-6CF0-4FCE-AC9E-D2AD47F43D29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27145B1E-55AE-4E52-B0C5-CFB8C82850FD}" type="presOf" srcId="{FC032852-6CF0-4FCE-AC9E-D2AD47F43D29}" destId="{96A46788-3B49-48B9-A195-BA2C8CEAEEEB}" srcOrd="0" destOrd="0" presId="urn:microsoft.com/office/officeart/2005/8/layout/vProcess5"/>
    <dgm:cxn modelId="{AD6B551F-F81A-4479-A005-0CD9DF06D9F0}" type="presOf" srcId="{F1E8DD90-730A-442F-BB27-1FE1EBF0AEA9}" destId="{37D35ADF-35EE-4D7E-9787-A20B8FDDA0A3}" srcOrd="0" destOrd="0" presId="urn:microsoft.com/office/officeart/2005/8/layout/vProcess5"/>
    <dgm:cxn modelId="{10431467-DAE5-4CDF-8CC2-BEF8BEC7B871}" type="presOf" srcId="{2FBEA053-3A0A-4D9D-B81E-463DB86F989A}" destId="{4720951A-D744-4FAF-8BBA-5797CD466A54}" srcOrd="0" destOrd="0" presId="urn:microsoft.com/office/officeart/2005/8/layout/vProcess5"/>
    <dgm:cxn modelId="{4EE27D68-143A-45DD-94C2-D8681786B4E4}" srcId="{FC032852-6CF0-4FCE-AC9E-D2AD47F43D29}" destId="{2FBEA053-3A0A-4D9D-B81E-463DB86F989A}" srcOrd="0" destOrd="0" parTransId="{394B21D6-0344-462F-AC46-96CB25ED486B}" sibTransId="{52B01866-B9EA-4565-86F6-7B38F193E9AD}"/>
    <dgm:cxn modelId="{A810B64B-BFC8-434A-AA81-D1F91E61F2C6}" type="presOf" srcId="{2FBEA053-3A0A-4D9D-B81E-463DB86F989A}" destId="{87F6C1AC-CB37-4820-B555-5AE08553B640}" srcOrd="1" destOrd="0" presId="urn:microsoft.com/office/officeart/2005/8/layout/vProcess5"/>
    <dgm:cxn modelId="{889FD589-AE46-42AE-BBFC-64167A5CCA1D}" type="presOf" srcId="{F1E8DD90-730A-442F-BB27-1FE1EBF0AEA9}" destId="{4BC5AA53-5087-4B8A-A688-62441410E926}" srcOrd="1" destOrd="0" presId="urn:microsoft.com/office/officeart/2005/8/layout/vProcess5"/>
    <dgm:cxn modelId="{FFEC31A2-F351-48E0-AE44-45A22CF04FF9}" type="presOf" srcId="{58617E48-E830-4164-A0A3-458073476182}" destId="{A9B1B123-7DE6-40C9-B76C-58DC481837EE}" srcOrd="0" destOrd="0" presId="urn:microsoft.com/office/officeart/2005/8/layout/vProcess5"/>
    <dgm:cxn modelId="{71E41DB2-8C64-48AA-948A-48A342E79141}" type="presOf" srcId="{58617E48-E830-4164-A0A3-458073476182}" destId="{14B16247-9F42-4A70-ACAE-6E0B1DB80E00}" srcOrd="1" destOrd="0" presId="urn:microsoft.com/office/officeart/2005/8/layout/vProcess5"/>
    <dgm:cxn modelId="{ECEF1DE1-6AD0-4AFD-AA64-EE82D9CAFDBC}" srcId="{FC032852-6CF0-4FCE-AC9E-D2AD47F43D29}" destId="{58617E48-E830-4164-A0A3-458073476182}" srcOrd="2" destOrd="0" parTransId="{D71261F2-BCB0-4D33-A517-1E9FD86757C4}" sibTransId="{EF5BB978-4D02-46F4-B8FE-0069518A9A3F}"/>
    <dgm:cxn modelId="{90A18CE3-2107-4281-8113-C695B448DCEC}" type="presOf" srcId="{23F3EB57-999C-49CB-9561-325AAB14543A}" destId="{D1666AD8-1591-4543-BDB9-B98536CCF06A}" srcOrd="0" destOrd="0" presId="urn:microsoft.com/office/officeart/2005/8/layout/vProcess5"/>
    <dgm:cxn modelId="{591759F0-FCC0-4B24-9C90-F9A1C28E9FD9}" srcId="{FC032852-6CF0-4FCE-AC9E-D2AD47F43D29}" destId="{F1E8DD90-730A-442F-BB27-1FE1EBF0AEA9}" srcOrd="1" destOrd="0" parTransId="{83BEB58F-6D41-4C49-A146-D62A3369F7BF}" sibTransId="{23F3EB57-999C-49CB-9561-325AAB14543A}"/>
    <dgm:cxn modelId="{60AEC6FC-79B4-4469-ABCE-6DC1AE2F52AA}" type="presOf" srcId="{52B01866-B9EA-4565-86F6-7B38F193E9AD}" destId="{D35805FE-5A9F-4A61-9E96-996EB006D4B3}" srcOrd="0" destOrd="0" presId="urn:microsoft.com/office/officeart/2005/8/layout/vProcess5"/>
    <dgm:cxn modelId="{E08FBC05-BEB7-4C2D-85B5-58F7B7DF10AA}" type="presParOf" srcId="{96A46788-3B49-48B9-A195-BA2C8CEAEEEB}" destId="{E35143F3-BA2C-45CB-8DA0-7FAF456F9D8E}" srcOrd="0" destOrd="0" presId="urn:microsoft.com/office/officeart/2005/8/layout/vProcess5"/>
    <dgm:cxn modelId="{B512604D-E5E0-4952-BB6F-7E96B48141E4}" type="presParOf" srcId="{96A46788-3B49-48B9-A195-BA2C8CEAEEEB}" destId="{4720951A-D744-4FAF-8BBA-5797CD466A54}" srcOrd="1" destOrd="0" presId="urn:microsoft.com/office/officeart/2005/8/layout/vProcess5"/>
    <dgm:cxn modelId="{C7031C90-39FE-4E71-8225-C531E55420A7}" type="presParOf" srcId="{96A46788-3B49-48B9-A195-BA2C8CEAEEEB}" destId="{37D35ADF-35EE-4D7E-9787-A20B8FDDA0A3}" srcOrd="2" destOrd="0" presId="urn:microsoft.com/office/officeart/2005/8/layout/vProcess5"/>
    <dgm:cxn modelId="{663816EA-5CCC-4106-B2BE-0665B8EEB5CA}" type="presParOf" srcId="{96A46788-3B49-48B9-A195-BA2C8CEAEEEB}" destId="{A9B1B123-7DE6-40C9-B76C-58DC481837EE}" srcOrd="3" destOrd="0" presId="urn:microsoft.com/office/officeart/2005/8/layout/vProcess5"/>
    <dgm:cxn modelId="{27F0F6F2-14E8-4BFB-895D-1F361F6741ED}" type="presParOf" srcId="{96A46788-3B49-48B9-A195-BA2C8CEAEEEB}" destId="{D35805FE-5A9F-4A61-9E96-996EB006D4B3}" srcOrd="4" destOrd="0" presId="urn:microsoft.com/office/officeart/2005/8/layout/vProcess5"/>
    <dgm:cxn modelId="{AD6DD19B-613B-49E7-A101-55A8DFAAE649}" type="presParOf" srcId="{96A46788-3B49-48B9-A195-BA2C8CEAEEEB}" destId="{D1666AD8-1591-4543-BDB9-B98536CCF06A}" srcOrd="5" destOrd="0" presId="urn:microsoft.com/office/officeart/2005/8/layout/vProcess5"/>
    <dgm:cxn modelId="{33DDE896-63D3-49E6-AF06-EB2BAF6DD146}" type="presParOf" srcId="{96A46788-3B49-48B9-A195-BA2C8CEAEEEB}" destId="{87F6C1AC-CB37-4820-B555-5AE08553B640}" srcOrd="6" destOrd="0" presId="urn:microsoft.com/office/officeart/2005/8/layout/vProcess5"/>
    <dgm:cxn modelId="{200283DC-9504-4639-997A-8BF1E813DC12}" type="presParOf" srcId="{96A46788-3B49-48B9-A195-BA2C8CEAEEEB}" destId="{4BC5AA53-5087-4B8A-A688-62441410E926}" srcOrd="7" destOrd="0" presId="urn:microsoft.com/office/officeart/2005/8/layout/vProcess5"/>
    <dgm:cxn modelId="{C92415F3-27C1-45FA-88BA-B4F99AB04B96}" type="presParOf" srcId="{96A46788-3B49-48B9-A195-BA2C8CEAEEEB}" destId="{14B16247-9F42-4A70-ACAE-6E0B1DB80E00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07C68DB-0AA5-42F2-882E-09AE53E48DAC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fi-FI"/>
        </a:p>
      </dgm:t>
    </dgm:pt>
    <dgm:pt modelId="{0E050898-CE20-42C7-99BD-59C633730AF8}">
      <dgm:prSet phldrT="[Text]" custT="1"/>
      <dgm:spPr>
        <a:solidFill>
          <a:srgbClr val="00965E"/>
        </a:solidFill>
      </dgm:spPr>
      <dgm:t>
        <a:bodyPr/>
        <a:lstStyle/>
        <a:p>
          <a:pPr>
            <a:buNone/>
          </a:pPr>
          <a:r>
            <a:rPr lang="en-US" sz="1600" dirty="0"/>
            <a:t>ACRIS input</a:t>
          </a:r>
          <a:endParaRPr lang="fi-FI" sz="1600" dirty="0"/>
        </a:p>
      </dgm:t>
      <dgm:extLst>
        <a:ext uri="{E40237B7-FDA0-4F09-8148-C483321AD2D9}">
          <dgm14:cNvPr xmlns:dgm14="http://schemas.microsoft.com/office/drawing/2010/diagram" id="0" name="">
            <a:extLst>
              <a:ext uri="{C183D7F6-B498-43B3-948B-1728B52AA6E4}">
                <adec:decorative xmlns:adec="http://schemas.microsoft.com/office/drawing/2017/decorative" val="1"/>
              </a:ext>
            </a:extLst>
          </dgm14:cNvPr>
        </a:ext>
      </dgm:extLst>
    </dgm:pt>
    <dgm:pt modelId="{FBCAB2EA-327D-45AB-9CAC-8EC3CBEF3DB6}" type="parTrans" cxnId="{7A3C6407-43D0-49D4-B0BC-777161692F67}">
      <dgm:prSet/>
      <dgm:spPr/>
      <dgm:t>
        <a:bodyPr/>
        <a:lstStyle/>
        <a:p>
          <a:endParaRPr lang="fi-FI"/>
        </a:p>
      </dgm:t>
    </dgm:pt>
    <dgm:pt modelId="{F8A522C0-D120-48BE-96B3-B2BCE490CCEF}" type="sibTrans" cxnId="{7A3C6407-43D0-49D4-B0BC-777161692F67}">
      <dgm:prSet/>
      <dgm:spPr/>
      <dgm:t>
        <a:bodyPr/>
        <a:lstStyle/>
        <a:p>
          <a:endParaRPr lang="fi-FI" dirty="0"/>
        </a:p>
      </dgm:t>
      <dgm:extLst>
        <a:ext uri="{E40237B7-FDA0-4F09-8148-C483321AD2D9}">
          <dgm14:cNvPr xmlns:dgm14="http://schemas.microsoft.com/office/drawing/2010/diagram" id="0" name="">
            <a:extLst>
              <a:ext uri="{C183D7F6-B498-43B3-948B-1728B52AA6E4}">
                <adec:decorative xmlns:adec="http://schemas.microsoft.com/office/drawing/2017/decorative" val="1"/>
              </a:ext>
            </a:extLst>
          </dgm14:cNvPr>
        </a:ext>
      </dgm:extLst>
    </dgm:pt>
    <dgm:pt modelId="{2EEE11B7-731A-4B67-B3BF-77CF1CDB0CBE}">
      <dgm:prSet phldrT="[Text]" custT="1"/>
      <dgm:spPr>
        <a:solidFill>
          <a:srgbClr val="00B050"/>
        </a:solidFill>
      </dgm:spPr>
      <dgm:t>
        <a:bodyPr/>
        <a:lstStyle/>
        <a:p>
          <a:pPr>
            <a:buNone/>
          </a:pPr>
          <a:r>
            <a:rPr lang="en-US" sz="1600" dirty="0"/>
            <a:t>ACRIS validation</a:t>
          </a:r>
          <a:endParaRPr lang="fi-FI" sz="1600" dirty="0"/>
        </a:p>
      </dgm:t>
      <dgm:extLst>
        <a:ext uri="{E40237B7-FDA0-4F09-8148-C483321AD2D9}">
          <dgm14:cNvPr xmlns:dgm14="http://schemas.microsoft.com/office/drawing/2010/diagram" id="0" name="">
            <a:extLst>
              <a:ext uri="{C183D7F6-B498-43B3-948B-1728B52AA6E4}">
                <adec:decorative xmlns:adec="http://schemas.microsoft.com/office/drawing/2017/decorative" val="1"/>
              </a:ext>
            </a:extLst>
          </dgm14:cNvPr>
        </a:ext>
      </dgm:extLst>
    </dgm:pt>
    <dgm:pt modelId="{416DE108-A74B-4143-9F71-96823D6DB746}" type="parTrans" cxnId="{555613F3-CAF4-4FB2-AB12-5AA34AE6B9C6}">
      <dgm:prSet/>
      <dgm:spPr/>
      <dgm:t>
        <a:bodyPr/>
        <a:lstStyle/>
        <a:p>
          <a:endParaRPr lang="fi-FI"/>
        </a:p>
      </dgm:t>
    </dgm:pt>
    <dgm:pt modelId="{C84040C1-7B90-4DFE-8912-5FA6CC2B0166}" type="sibTrans" cxnId="{555613F3-CAF4-4FB2-AB12-5AA34AE6B9C6}">
      <dgm:prSet/>
      <dgm:spPr/>
      <dgm:t>
        <a:bodyPr/>
        <a:lstStyle/>
        <a:p>
          <a:endParaRPr lang="fi-FI" dirty="0"/>
        </a:p>
      </dgm:t>
      <dgm:extLst>
        <a:ext uri="{E40237B7-FDA0-4F09-8148-C483321AD2D9}">
          <dgm14:cNvPr xmlns:dgm14="http://schemas.microsoft.com/office/drawing/2010/diagram" id="0" name="">
            <a:extLst>
              <a:ext uri="{C183D7F6-B498-43B3-948B-1728B52AA6E4}">
                <adec:decorative xmlns:adec="http://schemas.microsoft.com/office/drawing/2017/decorative" val="1"/>
              </a:ext>
            </a:extLst>
          </dgm14:cNvPr>
        </a:ext>
      </dgm:extLst>
    </dgm:pt>
    <dgm:pt modelId="{ACBB5935-206E-4C74-BFEC-4D41DAA890E7}">
      <dgm:prSet phldrT="[Text]" custT="1"/>
      <dgm:spPr>
        <a:solidFill>
          <a:srgbClr val="00B050"/>
        </a:solidFill>
      </dgm:spPr>
      <dgm:t>
        <a:bodyPr/>
        <a:lstStyle/>
        <a:p>
          <a:pPr>
            <a:buFontTx/>
            <a:buNone/>
          </a:pPr>
          <a:r>
            <a:rPr lang="en-US" sz="1200" dirty="0"/>
            <a:t>Validators check your entry, add information, ask questions (Note: </a:t>
          </a:r>
          <a:r>
            <a:rPr lang="en-US" sz="1200" b="1" dirty="0"/>
            <a:t>activities are not validated</a:t>
          </a:r>
          <a:r>
            <a:rPr lang="en-US" sz="1200" dirty="0"/>
            <a:t>)</a:t>
          </a:r>
          <a:endParaRPr lang="fi-FI" sz="1200" dirty="0"/>
        </a:p>
      </dgm:t>
    </dgm:pt>
    <dgm:pt modelId="{B9A3D9FE-DF6A-4FEC-88A3-36ADC7F6A4D1}" type="parTrans" cxnId="{25E1EDFA-4E97-4F09-820C-C099136EFD2E}">
      <dgm:prSet/>
      <dgm:spPr/>
      <dgm:t>
        <a:bodyPr/>
        <a:lstStyle/>
        <a:p>
          <a:endParaRPr lang="fi-FI"/>
        </a:p>
      </dgm:t>
    </dgm:pt>
    <dgm:pt modelId="{34CE604A-FAB6-4593-A465-444B9ED31272}" type="sibTrans" cxnId="{25E1EDFA-4E97-4F09-820C-C099136EFD2E}">
      <dgm:prSet/>
      <dgm:spPr/>
      <dgm:t>
        <a:bodyPr/>
        <a:lstStyle/>
        <a:p>
          <a:endParaRPr lang="fi-FI"/>
        </a:p>
      </dgm:t>
    </dgm:pt>
    <dgm:pt modelId="{E47D1006-AE21-41CB-8C03-A72DC3729E6C}">
      <dgm:prSet phldrT="[Text]" custT="1"/>
      <dgm:spPr>
        <a:solidFill>
          <a:srgbClr val="00A8B4"/>
        </a:solidFill>
      </dgm:spPr>
      <dgm:t>
        <a:bodyPr/>
        <a:lstStyle/>
        <a:p>
          <a:pPr>
            <a:buNone/>
          </a:pPr>
          <a:r>
            <a:rPr lang="en-US" sz="1600" dirty="0"/>
            <a:t>research.aalto.fi</a:t>
          </a:r>
          <a:endParaRPr lang="fi-FI" sz="1600" dirty="0"/>
        </a:p>
      </dgm:t>
      <dgm:extLst>
        <a:ext uri="{E40237B7-FDA0-4F09-8148-C483321AD2D9}">
          <dgm14:cNvPr xmlns:dgm14="http://schemas.microsoft.com/office/drawing/2010/diagram" id="0" name="">
            <a:extLst>
              <a:ext uri="{C183D7F6-B498-43B3-948B-1728B52AA6E4}">
                <adec:decorative xmlns:adec="http://schemas.microsoft.com/office/drawing/2017/decorative" val="1"/>
              </a:ext>
            </a:extLst>
          </dgm14:cNvPr>
        </a:ext>
      </dgm:extLst>
    </dgm:pt>
    <dgm:pt modelId="{3DDAEF1F-C969-416E-8D7C-24A7A9250B86}" type="parTrans" cxnId="{36BA0BC3-B010-47F9-A5BB-AE19A4487F15}">
      <dgm:prSet/>
      <dgm:spPr/>
      <dgm:t>
        <a:bodyPr/>
        <a:lstStyle/>
        <a:p>
          <a:endParaRPr lang="fi-FI"/>
        </a:p>
      </dgm:t>
    </dgm:pt>
    <dgm:pt modelId="{1AE26CF4-618E-488C-8D9C-7416CBEA53F0}" type="sibTrans" cxnId="{36BA0BC3-B010-47F9-A5BB-AE19A4487F15}">
      <dgm:prSet/>
      <dgm:spPr/>
      <dgm:t>
        <a:bodyPr/>
        <a:lstStyle/>
        <a:p>
          <a:endParaRPr lang="fi-FI" dirty="0"/>
        </a:p>
      </dgm:t>
      <dgm:extLst>
        <a:ext uri="{E40237B7-FDA0-4F09-8148-C483321AD2D9}">
          <dgm14:cNvPr xmlns:dgm14="http://schemas.microsoft.com/office/drawing/2010/diagram" id="0" name="">
            <a:extLst>
              <a:ext uri="{C183D7F6-B498-43B3-948B-1728B52AA6E4}">
                <adec:decorative xmlns:adec="http://schemas.microsoft.com/office/drawing/2017/decorative" val="1"/>
              </a:ext>
            </a:extLst>
          </dgm14:cNvPr>
        </a:ext>
      </dgm:extLst>
    </dgm:pt>
    <dgm:pt modelId="{7EFFDA64-6619-4982-9100-B32AEFCCB09B}">
      <dgm:prSet phldrT="[Text]" custT="1"/>
      <dgm:spPr>
        <a:solidFill>
          <a:srgbClr val="00A8B4"/>
        </a:solidFill>
      </dgm:spPr>
      <dgm:t>
        <a:bodyPr/>
        <a:lstStyle/>
        <a:p>
          <a:pPr>
            <a:buFontTx/>
            <a:buNone/>
          </a:pPr>
          <a:r>
            <a:rPr lang="en-US" sz="1200" dirty="0"/>
            <a:t>Once validated the output becomes visible in the public portal</a:t>
          </a:r>
          <a:endParaRPr lang="fi-FI" sz="1200" dirty="0"/>
        </a:p>
      </dgm:t>
    </dgm:pt>
    <dgm:pt modelId="{2D8BD2F5-117B-4451-8C99-E6412351504A}" type="parTrans" cxnId="{22833A2D-7645-4794-90AC-F3288BC86DC7}">
      <dgm:prSet/>
      <dgm:spPr/>
      <dgm:t>
        <a:bodyPr/>
        <a:lstStyle/>
        <a:p>
          <a:endParaRPr lang="fi-FI"/>
        </a:p>
      </dgm:t>
    </dgm:pt>
    <dgm:pt modelId="{D05EA4B2-9ED1-4748-8C8C-13F609651494}" type="sibTrans" cxnId="{22833A2D-7645-4794-90AC-F3288BC86DC7}">
      <dgm:prSet/>
      <dgm:spPr/>
      <dgm:t>
        <a:bodyPr/>
        <a:lstStyle/>
        <a:p>
          <a:endParaRPr lang="fi-FI"/>
        </a:p>
      </dgm:t>
    </dgm:pt>
    <dgm:pt modelId="{2F95C87F-6684-4CE4-AFEB-87DFCD1A58D2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sz="1600" dirty="0"/>
            <a:t>Beyond Aalto</a:t>
          </a:r>
        </a:p>
        <a:p>
          <a:pPr rtl="0"/>
          <a:r>
            <a:rPr lang="en-US" sz="1200" noProof="0" dirty="0"/>
            <a:t>The information travels to national depositories (</a:t>
          </a:r>
          <a:r>
            <a:rPr lang="en-US" sz="1200" noProof="0" dirty="0">
              <a:latin typeface="Calibri Light" panose="020F0302020204030204"/>
            </a:rPr>
            <a:t>research</a:t>
          </a:r>
          <a:r>
            <a:rPr lang="en-US" sz="1200" noProof="0" dirty="0"/>
            <a:t>.fi</a:t>
          </a:r>
          <a:r>
            <a:rPr lang="en-US" sz="1200" noProof="0" dirty="0">
              <a:latin typeface="Calibri Light" panose="020F0302020204030204"/>
            </a:rPr>
            <a:t>, OpenAire for EU projects)</a:t>
          </a:r>
          <a:endParaRPr lang="en-US" sz="1200" noProof="0" dirty="0"/>
        </a:p>
      </dgm:t>
      <dgm:extLst>
        <a:ext uri="{E40237B7-FDA0-4F09-8148-C483321AD2D9}">
          <dgm14:cNvPr xmlns:dgm14="http://schemas.microsoft.com/office/drawing/2010/diagram" id="0" name="">
            <a:extLst>
              <a:ext uri="{C183D7F6-B498-43B3-948B-1728B52AA6E4}">
                <adec:decorative xmlns:adec="http://schemas.microsoft.com/office/drawing/2017/decorative" val="1"/>
              </a:ext>
            </a:extLst>
          </dgm14:cNvPr>
        </a:ext>
      </dgm:extLst>
    </dgm:pt>
    <dgm:pt modelId="{CBEF5C39-E41F-4EF7-B07E-A39D52095835}" type="parTrans" cxnId="{5C551D80-22E8-4764-9FEB-39E6AFF13701}">
      <dgm:prSet/>
      <dgm:spPr/>
      <dgm:t>
        <a:bodyPr/>
        <a:lstStyle/>
        <a:p>
          <a:endParaRPr lang="fi-FI"/>
        </a:p>
      </dgm:t>
    </dgm:pt>
    <dgm:pt modelId="{AD67B710-A313-440D-BB12-6DB99ECACF67}" type="sibTrans" cxnId="{5C551D80-22E8-4764-9FEB-39E6AFF13701}">
      <dgm:prSet/>
      <dgm:spPr/>
      <dgm:t>
        <a:bodyPr/>
        <a:lstStyle/>
        <a:p>
          <a:endParaRPr lang="fi-FI"/>
        </a:p>
      </dgm:t>
    </dgm:pt>
    <dgm:pt modelId="{1B473101-3D7A-45DF-AD98-CC8646F25EAC}">
      <dgm:prSet phldrT="[Text]" custT="1"/>
      <dgm:spPr>
        <a:solidFill>
          <a:srgbClr val="00965E"/>
        </a:solidFill>
      </dgm:spPr>
      <dgm:t>
        <a:bodyPr/>
        <a:lstStyle/>
        <a:p>
          <a:pPr>
            <a:buFontTx/>
            <a:buNone/>
          </a:pPr>
          <a:r>
            <a:rPr lang="en-US" sz="1200" dirty="0"/>
            <a:t>Content added by yourself or the ACRIS team</a:t>
          </a:r>
          <a:endParaRPr lang="fi-FI" sz="1200" dirty="0"/>
        </a:p>
      </dgm:t>
    </dgm:pt>
    <dgm:pt modelId="{96938BCC-70F9-4A1A-9FA8-D0C1CE9AC349}" type="sibTrans" cxnId="{5A3F953D-6430-4201-99AD-3927D557E309}">
      <dgm:prSet/>
      <dgm:spPr/>
      <dgm:t>
        <a:bodyPr/>
        <a:lstStyle/>
        <a:p>
          <a:endParaRPr lang="fi-FI"/>
        </a:p>
      </dgm:t>
    </dgm:pt>
    <dgm:pt modelId="{163DC70F-2E4D-4F8B-AB69-2115C8C7F9DE}" type="parTrans" cxnId="{5A3F953D-6430-4201-99AD-3927D557E309}">
      <dgm:prSet/>
      <dgm:spPr/>
      <dgm:t>
        <a:bodyPr/>
        <a:lstStyle/>
        <a:p>
          <a:endParaRPr lang="fi-FI"/>
        </a:p>
      </dgm:t>
    </dgm:pt>
    <dgm:pt modelId="{2B2530AD-CF3D-4012-A5B0-F7B47779C042}" type="pres">
      <dgm:prSet presAssocID="{407C68DB-0AA5-42F2-882E-09AE53E48DAC}" presName="outerComposite" presStyleCnt="0">
        <dgm:presLayoutVars>
          <dgm:chMax val="5"/>
          <dgm:dir/>
          <dgm:resizeHandles val="exact"/>
        </dgm:presLayoutVars>
      </dgm:prSet>
      <dgm:spPr/>
    </dgm:pt>
    <dgm:pt modelId="{21944C03-137E-4767-AEB9-B092763B75F9}" type="pres">
      <dgm:prSet presAssocID="{407C68DB-0AA5-42F2-882E-09AE53E48DAC}" presName="dummyMaxCanvas" presStyleCnt="0">
        <dgm:presLayoutVars/>
      </dgm:prSet>
      <dgm:spPr/>
    </dgm:pt>
    <dgm:pt modelId="{27F28310-86E9-4DB1-8C77-09FBBA0B1E4E}" type="pres">
      <dgm:prSet presAssocID="{407C68DB-0AA5-42F2-882E-09AE53E48DAC}" presName="FourNodes_1" presStyleLbl="node1" presStyleIdx="0" presStyleCnt="4">
        <dgm:presLayoutVars>
          <dgm:bulletEnabled val="1"/>
        </dgm:presLayoutVars>
      </dgm:prSet>
      <dgm:spPr/>
    </dgm:pt>
    <dgm:pt modelId="{3D4363F5-1979-42D3-B598-C0996BA30175}" type="pres">
      <dgm:prSet presAssocID="{407C68DB-0AA5-42F2-882E-09AE53E48DAC}" presName="FourNodes_2" presStyleLbl="node1" presStyleIdx="1" presStyleCnt="4">
        <dgm:presLayoutVars>
          <dgm:bulletEnabled val="1"/>
        </dgm:presLayoutVars>
      </dgm:prSet>
      <dgm:spPr/>
    </dgm:pt>
    <dgm:pt modelId="{F7CCEBE2-0ADD-4858-B99C-A0D2E063C45E}" type="pres">
      <dgm:prSet presAssocID="{407C68DB-0AA5-42F2-882E-09AE53E48DAC}" presName="FourNodes_3" presStyleLbl="node1" presStyleIdx="2" presStyleCnt="4">
        <dgm:presLayoutVars>
          <dgm:bulletEnabled val="1"/>
        </dgm:presLayoutVars>
      </dgm:prSet>
      <dgm:spPr/>
    </dgm:pt>
    <dgm:pt modelId="{682B7BCC-B0C9-4070-9A2C-04CBD333EBE4}" type="pres">
      <dgm:prSet presAssocID="{407C68DB-0AA5-42F2-882E-09AE53E48DAC}" presName="FourNodes_4" presStyleLbl="node1" presStyleIdx="3" presStyleCnt="4">
        <dgm:presLayoutVars>
          <dgm:bulletEnabled val="1"/>
        </dgm:presLayoutVars>
      </dgm:prSet>
      <dgm:spPr/>
    </dgm:pt>
    <dgm:pt modelId="{4F391250-BE4A-4646-B7C9-0FF0A2C66801}" type="pres">
      <dgm:prSet presAssocID="{407C68DB-0AA5-42F2-882E-09AE53E48DAC}" presName="FourConn_1-2" presStyleLbl="fgAccFollowNode1" presStyleIdx="0" presStyleCnt="3">
        <dgm:presLayoutVars>
          <dgm:bulletEnabled val="1"/>
        </dgm:presLayoutVars>
      </dgm:prSet>
      <dgm:spPr/>
    </dgm:pt>
    <dgm:pt modelId="{BFCEC034-25E6-4031-AC9B-0168572BA5E5}" type="pres">
      <dgm:prSet presAssocID="{407C68DB-0AA5-42F2-882E-09AE53E48DAC}" presName="FourConn_2-3" presStyleLbl="fgAccFollowNode1" presStyleIdx="1" presStyleCnt="3">
        <dgm:presLayoutVars>
          <dgm:bulletEnabled val="1"/>
        </dgm:presLayoutVars>
      </dgm:prSet>
      <dgm:spPr/>
    </dgm:pt>
    <dgm:pt modelId="{7A245942-1A1C-4566-8FCC-DA38CF1B2315}" type="pres">
      <dgm:prSet presAssocID="{407C68DB-0AA5-42F2-882E-09AE53E48DAC}" presName="FourConn_3-4" presStyleLbl="fgAccFollowNode1" presStyleIdx="2" presStyleCnt="3">
        <dgm:presLayoutVars>
          <dgm:bulletEnabled val="1"/>
        </dgm:presLayoutVars>
      </dgm:prSet>
      <dgm:spPr/>
    </dgm:pt>
    <dgm:pt modelId="{75EBB6C7-50E6-4915-A36A-80EB027E7B8A}" type="pres">
      <dgm:prSet presAssocID="{407C68DB-0AA5-42F2-882E-09AE53E48DAC}" presName="FourNodes_1_text" presStyleLbl="node1" presStyleIdx="3" presStyleCnt="4">
        <dgm:presLayoutVars>
          <dgm:bulletEnabled val="1"/>
        </dgm:presLayoutVars>
      </dgm:prSet>
      <dgm:spPr/>
    </dgm:pt>
    <dgm:pt modelId="{F38D0902-288D-449E-AA8F-BD83DCF6C824}" type="pres">
      <dgm:prSet presAssocID="{407C68DB-0AA5-42F2-882E-09AE53E48DAC}" presName="FourNodes_2_text" presStyleLbl="node1" presStyleIdx="3" presStyleCnt="4">
        <dgm:presLayoutVars>
          <dgm:bulletEnabled val="1"/>
        </dgm:presLayoutVars>
      </dgm:prSet>
      <dgm:spPr/>
    </dgm:pt>
    <dgm:pt modelId="{A5519E10-B96D-48B5-BAE5-C0441325E4F0}" type="pres">
      <dgm:prSet presAssocID="{407C68DB-0AA5-42F2-882E-09AE53E48DAC}" presName="FourNodes_3_text" presStyleLbl="node1" presStyleIdx="3" presStyleCnt="4">
        <dgm:presLayoutVars>
          <dgm:bulletEnabled val="1"/>
        </dgm:presLayoutVars>
      </dgm:prSet>
      <dgm:spPr/>
    </dgm:pt>
    <dgm:pt modelId="{BB6921CD-5061-4C2E-9EDA-9001830F1723}" type="pres">
      <dgm:prSet presAssocID="{407C68DB-0AA5-42F2-882E-09AE53E48DAC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7A3C6407-43D0-49D4-B0BC-777161692F67}" srcId="{407C68DB-0AA5-42F2-882E-09AE53E48DAC}" destId="{0E050898-CE20-42C7-99BD-59C633730AF8}" srcOrd="0" destOrd="0" parTransId="{FBCAB2EA-327D-45AB-9CAC-8EC3CBEF3DB6}" sibTransId="{F8A522C0-D120-48BE-96B3-B2BCE490CCEF}"/>
    <dgm:cxn modelId="{1B8E4E14-BB8B-4796-82DA-FF3D9F0A810A}" type="presOf" srcId="{2F95C87F-6684-4CE4-AFEB-87DFCD1A58D2}" destId="{BB6921CD-5061-4C2E-9EDA-9001830F1723}" srcOrd="1" destOrd="0" presId="urn:microsoft.com/office/officeart/2005/8/layout/vProcess5"/>
    <dgm:cxn modelId="{4C0CCD28-6DEB-4CC8-B901-F20977E2FDE2}" type="presOf" srcId="{7EFFDA64-6619-4982-9100-B32AEFCCB09B}" destId="{F7CCEBE2-0ADD-4858-B99C-A0D2E063C45E}" srcOrd="0" destOrd="1" presId="urn:microsoft.com/office/officeart/2005/8/layout/vProcess5"/>
    <dgm:cxn modelId="{22833A2D-7645-4794-90AC-F3288BC86DC7}" srcId="{E47D1006-AE21-41CB-8C03-A72DC3729E6C}" destId="{7EFFDA64-6619-4982-9100-B32AEFCCB09B}" srcOrd="0" destOrd="0" parTransId="{2D8BD2F5-117B-4451-8C99-E6412351504A}" sibTransId="{D05EA4B2-9ED1-4748-8C8C-13F609651494}"/>
    <dgm:cxn modelId="{B3740E2E-8DB4-489E-8D5A-E5EBBFEA20C7}" type="presOf" srcId="{ACBB5935-206E-4C74-BFEC-4D41DAA890E7}" destId="{3D4363F5-1979-42D3-B598-C0996BA30175}" srcOrd="0" destOrd="1" presId="urn:microsoft.com/office/officeart/2005/8/layout/vProcess5"/>
    <dgm:cxn modelId="{5A3F953D-6430-4201-99AD-3927D557E309}" srcId="{0E050898-CE20-42C7-99BD-59C633730AF8}" destId="{1B473101-3D7A-45DF-AD98-CC8646F25EAC}" srcOrd="0" destOrd="0" parTransId="{163DC70F-2E4D-4F8B-AB69-2115C8C7F9DE}" sibTransId="{96938BCC-70F9-4A1A-9FA8-D0C1CE9AC349}"/>
    <dgm:cxn modelId="{79978761-49AB-4C41-BA08-97596BB5C31C}" type="presOf" srcId="{1B473101-3D7A-45DF-AD98-CC8646F25EAC}" destId="{27F28310-86E9-4DB1-8C77-09FBBA0B1E4E}" srcOrd="0" destOrd="1" presId="urn:microsoft.com/office/officeart/2005/8/layout/vProcess5"/>
    <dgm:cxn modelId="{C012BE7A-8850-4E23-B78E-FF6B365F34D0}" type="presOf" srcId="{0E050898-CE20-42C7-99BD-59C633730AF8}" destId="{75EBB6C7-50E6-4915-A36A-80EB027E7B8A}" srcOrd="1" destOrd="0" presId="urn:microsoft.com/office/officeart/2005/8/layout/vProcess5"/>
    <dgm:cxn modelId="{5C551D80-22E8-4764-9FEB-39E6AFF13701}" srcId="{407C68DB-0AA5-42F2-882E-09AE53E48DAC}" destId="{2F95C87F-6684-4CE4-AFEB-87DFCD1A58D2}" srcOrd="3" destOrd="0" parTransId="{CBEF5C39-E41F-4EF7-B07E-A39D52095835}" sibTransId="{AD67B710-A313-440D-BB12-6DB99ECACF67}"/>
    <dgm:cxn modelId="{7639C7A4-165A-41EB-A010-AD3D107E65CE}" type="presOf" srcId="{E47D1006-AE21-41CB-8C03-A72DC3729E6C}" destId="{A5519E10-B96D-48B5-BAE5-C0441325E4F0}" srcOrd="1" destOrd="0" presId="urn:microsoft.com/office/officeart/2005/8/layout/vProcess5"/>
    <dgm:cxn modelId="{6E3DAFA8-5C3B-4054-A1D0-28B8FFC46F4E}" type="presOf" srcId="{1AE26CF4-618E-488C-8D9C-7416CBEA53F0}" destId="{7A245942-1A1C-4566-8FCC-DA38CF1B2315}" srcOrd="0" destOrd="0" presId="urn:microsoft.com/office/officeart/2005/8/layout/vProcess5"/>
    <dgm:cxn modelId="{BD9D3CB2-911A-444C-8293-96368CDFA086}" type="presOf" srcId="{2EEE11B7-731A-4B67-B3BF-77CF1CDB0CBE}" destId="{3D4363F5-1979-42D3-B598-C0996BA30175}" srcOrd="0" destOrd="0" presId="urn:microsoft.com/office/officeart/2005/8/layout/vProcess5"/>
    <dgm:cxn modelId="{8F7E44B3-436A-444E-8731-E2A1241E0444}" type="presOf" srcId="{E47D1006-AE21-41CB-8C03-A72DC3729E6C}" destId="{F7CCEBE2-0ADD-4858-B99C-A0D2E063C45E}" srcOrd="0" destOrd="0" presId="urn:microsoft.com/office/officeart/2005/8/layout/vProcess5"/>
    <dgm:cxn modelId="{22CD98BB-C56D-4BC1-81B7-2D9CE71642CC}" type="presOf" srcId="{2EEE11B7-731A-4B67-B3BF-77CF1CDB0CBE}" destId="{F38D0902-288D-449E-AA8F-BD83DCF6C824}" srcOrd="1" destOrd="0" presId="urn:microsoft.com/office/officeart/2005/8/layout/vProcess5"/>
    <dgm:cxn modelId="{15EFBABD-7382-4F4F-B5E7-50D1EB320272}" type="presOf" srcId="{C84040C1-7B90-4DFE-8912-5FA6CC2B0166}" destId="{BFCEC034-25E6-4031-AC9B-0168572BA5E5}" srcOrd="0" destOrd="0" presId="urn:microsoft.com/office/officeart/2005/8/layout/vProcess5"/>
    <dgm:cxn modelId="{1C7B39BF-C375-4F78-8166-5C5BD1588497}" type="presOf" srcId="{0E050898-CE20-42C7-99BD-59C633730AF8}" destId="{27F28310-86E9-4DB1-8C77-09FBBA0B1E4E}" srcOrd="0" destOrd="0" presId="urn:microsoft.com/office/officeart/2005/8/layout/vProcess5"/>
    <dgm:cxn modelId="{36BA0BC3-B010-47F9-A5BB-AE19A4487F15}" srcId="{407C68DB-0AA5-42F2-882E-09AE53E48DAC}" destId="{E47D1006-AE21-41CB-8C03-A72DC3729E6C}" srcOrd="2" destOrd="0" parTransId="{3DDAEF1F-C969-416E-8D7C-24A7A9250B86}" sibTransId="{1AE26CF4-618E-488C-8D9C-7416CBEA53F0}"/>
    <dgm:cxn modelId="{C09E6CC5-7F9E-4302-830C-28E75E7E7E1B}" type="presOf" srcId="{407C68DB-0AA5-42F2-882E-09AE53E48DAC}" destId="{2B2530AD-CF3D-4012-A5B0-F7B47779C042}" srcOrd="0" destOrd="0" presId="urn:microsoft.com/office/officeart/2005/8/layout/vProcess5"/>
    <dgm:cxn modelId="{1DE965CD-45FC-4B3E-B719-85CAD65FCB6F}" type="presOf" srcId="{F8A522C0-D120-48BE-96B3-B2BCE490CCEF}" destId="{4F391250-BE4A-4646-B7C9-0FF0A2C66801}" srcOrd="0" destOrd="0" presId="urn:microsoft.com/office/officeart/2005/8/layout/vProcess5"/>
    <dgm:cxn modelId="{EA8EDCCE-0264-4FE9-A2BF-DD8FADB3661B}" type="presOf" srcId="{ACBB5935-206E-4C74-BFEC-4D41DAA890E7}" destId="{F38D0902-288D-449E-AA8F-BD83DCF6C824}" srcOrd="1" destOrd="1" presId="urn:microsoft.com/office/officeart/2005/8/layout/vProcess5"/>
    <dgm:cxn modelId="{609CD8D3-C9B1-49F5-B08D-953046BD290D}" type="presOf" srcId="{7EFFDA64-6619-4982-9100-B32AEFCCB09B}" destId="{A5519E10-B96D-48B5-BAE5-C0441325E4F0}" srcOrd="1" destOrd="1" presId="urn:microsoft.com/office/officeart/2005/8/layout/vProcess5"/>
    <dgm:cxn modelId="{B12D7AF0-E68C-4C4A-A251-AEE65831F4D8}" type="presOf" srcId="{2F95C87F-6684-4CE4-AFEB-87DFCD1A58D2}" destId="{682B7BCC-B0C9-4070-9A2C-04CBD333EBE4}" srcOrd="0" destOrd="0" presId="urn:microsoft.com/office/officeart/2005/8/layout/vProcess5"/>
    <dgm:cxn modelId="{555613F3-CAF4-4FB2-AB12-5AA34AE6B9C6}" srcId="{407C68DB-0AA5-42F2-882E-09AE53E48DAC}" destId="{2EEE11B7-731A-4B67-B3BF-77CF1CDB0CBE}" srcOrd="1" destOrd="0" parTransId="{416DE108-A74B-4143-9F71-96823D6DB746}" sibTransId="{C84040C1-7B90-4DFE-8912-5FA6CC2B0166}"/>
    <dgm:cxn modelId="{4D49D2FA-3E76-4CB4-BE86-9422524BEDD7}" type="presOf" srcId="{1B473101-3D7A-45DF-AD98-CC8646F25EAC}" destId="{75EBB6C7-50E6-4915-A36A-80EB027E7B8A}" srcOrd="1" destOrd="1" presId="urn:microsoft.com/office/officeart/2005/8/layout/vProcess5"/>
    <dgm:cxn modelId="{25E1EDFA-4E97-4F09-820C-C099136EFD2E}" srcId="{2EEE11B7-731A-4B67-B3BF-77CF1CDB0CBE}" destId="{ACBB5935-206E-4C74-BFEC-4D41DAA890E7}" srcOrd="0" destOrd="0" parTransId="{B9A3D9FE-DF6A-4FEC-88A3-36ADC7F6A4D1}" sibTransId="{34CE604A-FAB6-4593-A465-444B9ED31272}"/>
    <dgm:cxn modelId="{2A24C2E5-A52B-44E4-AC42-AB993B7CFFF4}" type="presParOf" srcId="{2B2530AD-CF3D-4012-A5B0-F7B47779C042}" destId="{21944C03-137E-4767-AEB9-B092763B75F9}" srcOrd="0" destOrd="0" presId="urn:microsoft.com/office/officeart/2005/8/layout/vProcess5"/>
    <dgm:cxn modelId="{F5A24C8C-95DC-4ED5-80B8-39C2A4707C51}" type="presParOf" srcId="{2B2530AD-CF3D-4012-A5B0-F7B47779C042}" destId="{27F28310-86E9-4DB1-8C77-09FBBA0B1E4E}" srcOrd="1" destOrd="0" presId="urn:microsoft.com/office/officeart/2005/8/layout/vProcess5"/>
    <dgm:cxn modelId="{765DFB90-D7A5-45A2-A0ED-C670849AD5D8}" type="presParOf" srcId="{2B2530AD-CF3D-4012-A5B0-F7B47779C042}" destId="{3D4363F5-1979-42D3-B598-C0996BA30175}" srcOrd="2" destOrd="0" presId="urn:microsoft.com/office/officeart/2005/8/layout/vProcess5"/>
    <dgm:cxn modelId="{9FEC01D1-FC7E-43A2-A48D-7AC5EB351800}" type="presParOf" srcId="{2B2530AD-CF3D-4012-A5B0-F7B47779C042}" destId="{F7CCEBE2-0ADD-4858-B99C-A0D2E063C45E}" srcOrd="3" destOrd="0" presId="urn:microsoft.com/office/officeart/2005/8/layout/vProcess5"/>
    <dgm:cxn modelId="{D885A5EC-CB72-43B7-B188-F949528BABB8}" type="presParOf" srcId="{2B2530AD-CF3D-4012-A5B0-F7B47779C042}" destId="{682B7BCC-B0C9-4070-9A2C-04CBD333EBE4}" srcOrd="4" destOrd="0" presId="urn:microsoft.com/office/officeart/2005/8/layout/vProcess5"/>
    <dgm:cxn modelId="{6AA192D6-30B4-4706-A769-3BA46AFA81A8}" type="presParOf" srcId="{2B2530AD-CF3D-4012-A5B0-F7B47779C042}" destId="{4F391250-BE4A-4646-B7C9-0FF0A2C66801}" srcOrd="5" destOrd="0" presId="urn:microsoft.com/office/officeart/2005/8/layout/vProcess5"/>
    <dgm:cxn modelId="{2B079AFF-ECDE-47CD-A527-FE7398760D62}" type="presParOf" srcId="{2B2530AD-CF3D-4012-A5B0-F7B47779C042}" destId="{BFCEC034-25E6-4031-AC9B-0168572BA5E5}" srcOrd="6" destOrd="0" presId="urn:microsoft.com/office/officeart/2005/8/layout/vProcess5"/>
    <dgm:cxn modelId="{89D88786-72F4-46AE-AA73-AEF560D50145}" type="presParOf" srcId="{2B2530AD-CF3D-4012-A5B0-F7B47779C042}" destId="{7A245942-1A1C-4566-8FCC-DA38CF1B2315}" srcOrd="7" destOrd="0" presId="urn:microsoft.com/office/officeart/2005/8/layout/vProcess5"/>
    <dgm:cxn modelId="{A287C294-6C37-413F-8ED7-B9B33A7A535E}" type="presParOf" srcId="{2B2530AD-CF3D-4012-A5B0-F7B47779C042}" destId="{75EBB6C7-50E6-4915-A36A-80EB027E7B8A}" srcOrd="8" destOrd="0" presId="urn:microsoft.com/office/officeart/2005/8/layout/vProcess5"/>
    <dgm:cxn modelId="{6FF453E8-7192-40AF-9317-58A58185BAC5}" type="presParOf" srcId="{2B2530AD-CF3D-4012-A5B0-F7B47779C042}" destId="{F38D0902-288D-449E-AA8F-BD83DCF6C824}" srcOrd="9" destOrd="0" presId="urn:microsoft.com/office/officeart/2005/8/layout/vProcess5"/>
    <dgm:cxn modelId="{4E9776E0-FD4D-4230-BAE0-4D887D126331}" type="presParOf" srcId="{2B2530AD-CF3D-4012-A5B0-F7B47779C042}" destId="{A5519E10-B96D-48B5-BAE5-C0441325E4F0}" srcOrd="10" destOrd="0" presId="urn:microsoft.com/office/officeart/2005/8/layout/vProcess5"/>
    <dgm:cxn modelId="{532C7149-3A5D-4144-9F9A-DA3E6473465B}" type="presParOf" srcId="{2B2530AD-CF3D-4012-A5B0-F7B47779C042}" destId="{BB6921CD-5061-4C2E-9EDA-9001830F1723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20951A-D744-4FAF-8BBA-5797CD466A54}">
      <dsp:nvSpPr>
        <dsp:cNvPr id="0" name=""/>
        <dsp:cNvSpPr/>
      </dsp:nvSpPr>
      <dsp:spPr>
        <a:xfrm>
          <a:off x="0" y="0"/>
          <a:ext cx="7084067" cy="894818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2400" kern="1200" dirty="0"/>
            <a:t>If you are not on campus, connect to Aalto VPN (instructions </a:t>
          </a:r>
          <a:r>
            <a:rPr lang="en-US" sz="2400" kern="1200" dirty="0">
              <a:solidFill>
                <a:schemeClr val="bg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here</a:t>
          </a:r>
          <a:r>
            <a:rPr lang="en-US" sz="2400" kern="1200" dirty="0"/>
            <a:t>)</a:t>
          </a:r>
        </a:p>
      </dsp:txBody>
      <dsp:txXfrm>
        <a:off x="26208" y="26208"/>
        <a:ext cx="6118489" cy="842402"/>
      </dsp:txXfrm>
    </dsp:sp>
    <dsp:sp modelId="{37D35ADF-35EE-4D7E-9787-A20B8FDDA0A3}">
      <dsp:nvSpPr>
        <dsp:cNvPr id="0" name=""/>
        <dsp:cNvSpPr/>
      </dsp:nvSpPr>
      <dsp:spPr>
        <a:xfrm>
          <a:off x="625064" y="1043954"/>
          <a:ext cx="7084067" cy="894818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2400" kern="1200" dirty="0"/>
            <a:t>Go </a:t>
          </a:r>
          <a:r>
            <a:rPr lang="en-US" sz="2400" kern="1200" dirty="0">
              <a:solidFill>
                <a:schemeClr val="bg1"/>
              </a:solidFill>
            </a:rPr>
            <a:t>to </a:t>
          </a:r>
          <a:r>
            <a:rPr lang="en-US" sz="2400" kern="1200" dirty="0">
              <a:solidFill>
                <a:schemeClr val="bg1"/>
              </a:solidFill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https://acris.aalto.fi/</a:t>
          </a:r>
          <a:endParaRPr lang="en-US" sz="2400" kern="1200" dirty="0">
            <a:solidFill>
              <a:schemeClr val="bg1"/>
            </a:solidFill>
          </a:endParaRPr>
        </a:p>
      </dsp:txBody>
      <dsp:txXfrm>
        <a:off x="651272" y="1070162"/>
        <a:ext cx="5824954" cy="842402"/>
      </dsp:txXfrm>
    </dsp:sp>
    <dsp:sp modelId="{A9B1B123-7DE6-40C9-B76C-58DC481837EE}">
      <dsp:nvSpPr>
        <dsp:cNvPr id="0" name=""/>
        <dsp:cNvSpPr/>
      </dsp:nvSpPr>
      <dsp:spPr>
        <a:xfrm>
          <a:off x="1250129" y="2087909"/>
          <a:ext cx="7084067" cy="894818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2400" kern="1200" dirty="0"/>
            <a:t>Sign in with your Aalto identifier and password</a:t>
          </a:r>
        </a:p>
      </dsp:txBody>
      <dsp:txXfrm>
        <a:off x="1276337" y="2114117"/>
        <a:ext cx="5824954" cy="842402"/>
      </dsp:txXfrm>
    </dsp:sp>
    <dsp:sp modelId="{D35805FE-5A9F-4A61-9E96-996EB006D4B3}">
      <dsp:nvSpPr>
        <dsp:cNvPr id="0" name=""/>
        <dsp:cNvSpPr/>
      </dsp:nvSpPr>
      <dsp:spPr>
        <a:xfrm>
          <a:off x="6502435" y="678570"/>
          <a:ext cx="581631" cy="581631"/>
        </a:xfrm>
        <a:prstGeom prst="downArrow">
          <a:avLst>
            <a:gd name="adj1" fmla="val 55000"/>
            <a:gd name="adj2" fmla="val 45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 dirty="0"/>
        </a:p>
      </dsp:txBody>
      <dsp:txXfrm>
        <a:off x="6633302" y="678570"/>
        <a:ext cx="319897" cy="437677"/>
      </dsp:txXfrm>
    </dsp:sp>
    <dsp:sp modelId="{D1666AD8-1591-4543-BDB9-B98536CCF06A}">
      <dsp:nvSpPr>
        <dsp:cNvPr id="0" name=""/>
        <dsp:cNvSpPr/>
      </dsp:nvSpPr>
      <dsp:spPr>
        <a:xfrm>
          <a:off x="7127500" y="1716559"/>
          <a:ext cx="581631" cy="581631"/>
        </a:xfrm>
        <a:prstGeom prst="downArrow">
          <a:avLst>
            <a:gd name="adj1" fmla="val 55000"/>
            <a:gd name="adj2" fmla="val 45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 dirty="0"/>
        </a:p>
      </dsp:txBody>
      <dsp:txXfrm>
        <a:off x="7258367" y="1716559"/>
        <a:ext cx="319897" cy="4376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F28310-86E9-4DB1-8C77-09FBBA0B1E4E}">
      <dsp:nvSpPr>
        <dsp:cNvPr id="0" name=""/>
        <dsp:cNvSpPr/>
      </dsp:nvSpPr>
      <dsp:spPr>
        <a:xfrm>
          <a:off x="0" y="0"/>
          <a:ext cx="5990450" cy="701860"/>
        </a:xfrm>
        <a:prstGeom prst="roundRect">
          <a:avLst>
            <a:gd name="adj" fmla="val 10000"/>
          </a:avLst>
        </a:prstGeom>
        <a:solidFill>
          <a:srgbClr val="00965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ACRIS input</a:t>
          </a:r>
          <a:endParaRPr lang="fi-FI" sz="16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US" sz="1200" kern="1200" dirty="0"/>
            <a:t>Content added by yourself or the ACRIS team</a:t>
          </a:r>
          <a:endParaRPr lang="fi-FI" sz="1200" kern="1200" dirty="0"/>
        </a:p>
      </dsp:txBody>
      <dsp:txXfrm>
        <a:off x="20557" y="20557"/>
        <a:ext cx="5173780" cy="660746"/>
      </dsp:txXfrm>
    </dsp:sp>
    <dsp:sp modelId="{3D4363F5-1979-42D3-B598-C0996BA30175}">
      <dsp:nvSpPr>
        <dsp:cNvPr id="0" name=""/>
        <dsp:cNvSpPr/>
      </dsp:nvSpPr>
      <dsp:spPr>
        <a:xfrm>
          <a:off x="501700" y="829472"/>
          <a:ext cx="5990450" cy="701860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ACRIS validation</a:t>
          </a:r>
          <a:endParaRPr lang="fi-FI" sz="16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US" sz="1200" kern="1200" dirty="0"/>
            <a:t>Validators check your entry, add information, ask questions (Note: </a:t>
          </a:r>
          <a:r>
            <a:rPr lang="en-US" sz="1200" b="1" kern="1200" dirty="0"/>
            <a:t>activities are not validated</a:t>
          </a:r>
          <a:r>
            <a:rPr lang="en-US" sz="1200" kern="1200" dirty="0"/>
            <a:t>)</a:t>
          </a:r>
          <a:endParaRPr lang="fi-FI" sz="1200" kern="1200" dirty="0"/>
        </a:p>
      </dsp:txBody>
      <dsp:txXfrm>
        <a:off x="522257" y="850029"/>
        <a:ext cx="4991426" cy="660746"/>
      </dsp:txXfrm>
    </dsp:sp>
    <dsp:sp modelId="{F7CCEBE2-0ADD-4858-B99C-A0D2E063C45E}">
      <dsp:nvSpPr>
        <dsp:cNvPr id="0" name=""/>
        <dsp:cNvSpPr/>
      </dsp:nvSpPr>
      <dsp:spPr>
        <a:xfrm>
          <a:off x="995912" y="1658944"/>
          <a:ext cx="5990450" cy="701860"/>
        </a:xfrm>
        <a:prstGeom prst="roundRect">
          <a:avLst>
            <a:gd name="adj" fmla="val 10000"/>
          </a:avLst>
        </a:prstGeom>
        <a:solidFill>
          <a:srgbClr val="00A8B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research.aalto.fi</a:t>
          </a:r>
          <a:endParaRPr lang="fi-FI" sz="16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US" sz="1200" kern="1200" dirty="0"/>
            <a:t>Once validated the output becomes visible in the public portal</a:t>
          </a:r>
          <a:endParaRPr lang="fi-FI" sz="1200" kern="1200" dirty="0"/>
        </a:p>
      </dsp:txBody>
      <dsp:txXfrm>
        <a:off x="1016469" y="1679501"/>
        <a:ext cx="4998914" cy="660746"/>
      </dsp:txXfrm>
    </dsp:sp>
    <dsp:sp modelId="{682B7BCC-B0C9-4070-9A2C-04CBD333EBE4}">
      <dsp:nvSpPr>
        <dsp:cNvPr id="0" name=""/>
        <dsp:cNvSpPr/>
      </dsp:nvSpPr>
      <dsp:spPr>
        <a:xfrm>
          <a:off x="1497612" y="2488416"/>
          <a:ext cx="5990450" cy="701860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Beyond Aalto</a:t>
          </a:r>
        </a:p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noProof="0" dirty="0"/>
            <a:t>The information travels to national depositories (</a:t>
          </a:r>
          <a:r>
            <a:rPr lang="en-US" sz="1200" kern="1200" noProof="0" dirty="0">
              <a:latin typeface="Calibri Light" panose="020F0302020204030204"/>
            </a:rPr>
            <a:t>research</a:t>
          </a:r>
          <a:r>
            <a:rPr lang="en-US" sz="1200" kern="1200" noProof="0" dirty="0"/>
            <a:t>.fi</a:t>
          </a:r>
          <a:r>
            <a:rPr lang="en-US" sz="1200" kern="1200" noProof="0" dirty="0">
              <a:latin typeface="Calibri Light" panose="020F0302020204030204"/>
            </a:rPr>
            <a:t>, OpenAire for EU projects)</a:t>
          </a:r>
          <a:endParaRPr lang="en-US" sz="1200" kern="1200" noProof="0" dirty="0"/>
        </a:p>
      </dsp:txBody>
      <dsp:txXfrm>
        <a:off x="1518169" y="2508973"/>
        <a:ext cx="4991426" cy="660746"/>
      </dsp:txXfrm>
    </dsp:sp>
    <dsp:sp modelId="{4F391250-BE4A-4646-B7C9-0FF0A2C66801}">
      <dsp:nvSpPr>
        <dsp:cNvPr id="0" name=""/>
        <dsp:cNvSpPr/>
      </dsp:nvSpPr>
      <dsp:spPr>
        <a:xfrm>
          <a:off x="5534240" y="537561"/>
          <a:ext cx="456209" cy="456209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2000" kern="1200" dirty="0"/>
        </a:p>
      </dsp:txBody>
      <dsp:txXfrm>
        <a:off x="5636887" y="537561"/>
        <a:ext cx="250915" cy="343297"/>
      </dsp:txXfrm>
    </dsp:sp>
    <dsp:sp modelId="{BFCEC034-25E6-4031-AC9B-0168572BA5E5}">
      <dsp:nvSpPr>
        <dsp:cNvPr id="0" name=""/>
        <dsp:cNvSpPr/>
      </dsp:nvSpPr>
      <dsp:spPr>
        <a:xfrm>
          <a:off x="6035941" y="1367033"/>
          <a:ext cx="456209" cy="456209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2000" kern="1200" dirty="0"/>
        </a:p>
      </dsp:txBody>
      <dsp:txXfrm>
        <a:off x="6138588" y="1367033"/>
        <a:ext cx="250915" cy="343297"/>
      </dsp:txXfrm>
    </dsp:sp>
    <dsp:sp modelId="{7A245942-1A1C-4566-8FCC-DA38CF1B2315}">
      <dsp:nvSpPr>
        <dsp:cNvPr id="0" name=""/>
        <dsp:cNvSpPr/>
      </dsp:nvSpPr>
      <dsp:spPr>
        <a:xfrm>
          <a:off x="6530153" y="2196505"/>
          <a:ext cx="456209" cy="456209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2000" kern="1200" dirty="0"/>
        </a:p>
      </dsp:txBody>
      <dsp:txXfrm>
        <a:off x="6632800" y="2196505"/>
        <a:ext cx="250915" cy="3432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CCC29D-C729-694F-A788-B5007BCA57F6}" type="datetimeFigureOut">
              <a:rPr lang="en-US" smtClean="0"/>
              <a:t>15.2.2023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40BB66-2831-4C42-9675-9DAB39629B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0430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AFD53-F29D-C94E-BF8B-0D8B7431C954}" type="datetimeFigureOut">
              <a:rPr lang="en-US" smtClean="0"/>
              <a:t>15.2.2023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164E42-DED0-9246-9B1B-B67105F62D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39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64E42-DED0-9246-9B1B-B67105F62D4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3350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64E42-DED0-9246-9B1B-B67105F62D4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9407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0" dirty="0"/>
              <a:t>If the name you use in publications and/or the name you want to displayed in the public portal is spelled differently than the version that comes from HR/Student system. You can edit your </a:t>
            </a:r>
            <a:r>
              <a:rPr lang="en-US" sz="900" dirty="0"/>
              <a:t>Known as name </a:t>
            </a:r>
            <a:r>
              <a:rPr lang="en-US" sz="900" b="0" dirty="0"/>
              <a:t>– this will be displayed in the public portal.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64E42-DED0-9246-9B1B-B67105F62D4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8530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64E42-DED0-9246-9B1B-B67105F62D49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5774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164E42-DED0-9246-9B1B-B67105F62D49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346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hyperlink" Target="http://www.aalto.fi/snapchat/" TargetMode="External"/><Relationship Id="rId3" Type="http://schemas.openxmlformats.org/officeDocument/2006/relationships/hyperlink" Target="https://www.linkedin.com/school/aalto-university/" TargetMode="External"/><Relationship Id="rId7" Type="http://schemas.openxmlformats.org/officeDocument/2006/relationships/hyperlink" Target="https://www.youtube.com/user/aaltouniversity" TargetMode="External"/><Relationship Id="rId12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hyperlink" Target="https://www.facebook.com/AaltoCHEM" TargetMode="External"/><Relationship Id="rId5" Type="http://schemas.openxmlformats.org/officeDocument/2006/relationships/hyperlink" Target="https://twitter.com/aaltouniversity" TargetMode="External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hyperlink" Target="https://instagram.com/aaltochem" TargetMode="External"/><Relationship Id="rId14" Type="http://schemas.openxmlformats.org/officeDocument/2006/relationships/image" Target="../media/image9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Hea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 noProof="0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31800" y="1820150"/>
            <a:ext cx="7948556" cy="736960"/>
          </a:xfrm>
          <a:prstGeom prst="rect">
            <a:avLst/>
          </a:prstGeom>
        </p:spPr>
        <p:txBody>
          <a:bodyPr lIns="0" rIns="0" anchor="b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bg1"/>
                </a:solidFill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1825" y="2857500"/>
            <a:ext cx="7998597" cy="557098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 sz="2800" b="1" i="0" baseline="0">
                <a:solidFill>
                  <a:schemeClr val="bg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GB" noProof="0"/>
              <a:t>No Image - Sub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5966385" y="4683765"/>
            <a:ext cx="2464025" cy="32713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350" b="1" i="0" baseline="0">
                <a:solidFill>
                  <a:schemeClr val="bg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GB" noProof="0"/>
              <a:t>Name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3" hasCustomPrompt="1"/>
          </p:nvPr>
        </p:nvSpPr>
        <p:spPr>
          <a:xfrm>
            <a:off x="5966385" y="5010897"/>
            <a:ext cx="2464025" cy="32713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350" b="1" i="0" baseline="0">
                <a:solidFill>
                  <a:schemeClr val="bg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GB" noProof="0"/>
              <a:t>Date</a:t>
            </a:r>
          </a:p>
        </p:txBody>
      </p:sp>
      <p:pic>
        <p:nvPicPr>
          <p:cNvPr id="4" name="Kuva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391"/>
            <a:ext cx="1785799" cy="1674000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87" userDrawn="1">
          <p15:clr>
            <a:srgbClr val="FBAE40"/>
          </p15:clr>
        </p15:guide>
        <p15:guide id="2" pos="27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. Process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4503" y="215137"/>
            <a:ext cx="8489928" cy="11065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bg1"/>
                </a:solidFill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GB" noProof="0"/>
              <a:t>Body slide title</a:t>
            </a:r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17A6B884-331F-40FA-8908-119224136FDB}"/>
              </a:ext>
            </a:extLst>
          </p:cNvPr>
          <p:cNvSpPr>
            <a:spLocks noGrp="1"/>
          </p:cNvSpPr>
          <p:nvPr>
            <p:ph type="dt" sz="half" idx="26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noProof="0" dirty="0"/>
              <a:t>dd.mm.yyyy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749CABA-9FF3-45EA-9953-7B719CB699D9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noProof="0" dirty="0"/>
              <a:t>Your text here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FF271C0B-E7D3-474B-A483-3CBA7656076F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pic>
        <p:nvPicPr>
          <p:cNvPr id="21" name="Kuva 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23410"/>
            <a:ext cx="2007980" cy="856800"/>
          </a:xfrm>
          <a:prstGeom prst="rect">
            <a:avLst/>
          </a:prstGeom>
        </p:spPr>
      </p:pic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9417557A-F60B-46FF-B60C-F33B10206C7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5200" y="2761199"/>
            <a:ext cx="1539000" cy="2160000"/>
          </a:xfrm>
          <a:prstGeom prst="rect">
            <a:avLst/>
          </a:prstGeom>
        </p:spPr>
        <p:txBody>
          <a:bodyPr lIns="0" tIns="0" rIns="0" bIns="0"/>
          <a:lstStyle>
            <a:lvl1pPr marL="80996" indent="-80996" algn="l" defTabSz="514386" rtl="0" eaLnBrk="1" latinLnBrk="0" hangingPunct="1">
              <a:lnSpc>
                <a:spcPct val="100000"/>
              </a:lnSpc>
              <a:buFont typeface="Arial" charset="0"/>
              <a:buChar char="•"/>
              <a:defRPr sz="1400" b="1">
                <a:solidFill>
                  <a:schemeClr val="bg1"/>
                </a:solidFill>
              </a:defRPr>
            </a:lvl1pPr>
            <a:lvl2pPr marL="0" indent="0">
              <a:lnSpc>
                <a:spcPts val="1500"/>
              </a:lnSpc>
              <a:buNone/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  <a:lvl3pPr>
              <a:buClr>
                <a:schemeClr val="bg1"/>
              </a:buClr>
              <a:defRPr sz="788">
                <a:solidFill>
                  <a:schemeClr val="bg1"/>
                </a:solidFill>
              </a:defRPr>
            </a:lvl3pPr>
          </a:lstStyle>
          <a:p>
            <a:pPr marL="80996" lvl="0" indent="-80996" algn="l" defTabSz="514386" rtl="0" eaLnBrk="1" latinLnBrk="0" hangingPunct="1">
              <a:lnSpc>
                <a:spcPts val="975"/>
              </a:lnSpc>
              <a:buFont typeface="Arial" charset="0"/>
              <a:buChar char="•"/>
            </a:pPr>
            <a:r>
              <a:rPr lang="fi-FI" noProof="0"/>
              <a:t>Add text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52CCBE8B-592A-4B25-9C4D-E377A96735F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39978" y="2761200"/>
            <a:ext cx="1539000" cy="2160000"/>
          </a:xfrm>
          <a:prstGeom prst="rect">
            <a:avLst/>
          </a:prstGeom>
        </p:spPr>
        <p:txBody>
          <a:bodyPr lIns="0" tIns="0" rIns="0" bIns="0"/>
          <a:lstStyle>
            <a:lvl1pPr marL="80996" marR="0" indent="-80996" algn="l" defTabSz="51438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400" b="1">
                <a:solidFill>
                  <a:schemeClr val="bg1"/>
                </a:solidFill>
              </a:defRPr>
            </a:lvl1pPr>
            <a:lvl2pPr marL="128577" indent="-128577">
              <a:lnSpc>
                <a:spcPts val="1600"/>
              </a:lnSpc>
              <a:buClr>
                <a:schemeClr val="bg1"/>
              </a:buClr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</a:lstStyle>
          <a:p>
            <a:pPr marL="80996" marR="0" lvl="0" indent="-80996" algn="l" defTabSz="514386" rtl="0" eaLnBrk="1" fontAlgn="auto" latinLnBrk="0" hangingPunct="1">
              <a:lnSpc>
                <a:spcPts val="975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fi-FI" noProof="0"/>
              <a:t>Add text</a:t>
            </a:r>
          </a:p>
          <a:p>
            <a:pPr marL="80996" lvl="0" indent="-80996" algn="l" defTabSz="514386" rtl="0" eaLnBrk="1" latinLnBrk="0" hangingPunct="1">
              <a:lnSpc>
                <a:spcPts val="975"/>
              </a:lnSpc>
              <a:buFont typeface="Arial" charset="0"/>
              <a:buChar char="•"/>
            </a:pPr>
            <a:endParaRPr lang="fi-FI" noProof="0"/>
          </a:p>
        </p:txBody>
      </p:sp>
      <p:sp>
        <p:nvSpPr>
          <p:cNvPr id="25" name="Text Placeholder 23">
            <a:extLst>
              <a:ext uri="{FF2B5EF4-FFF2-40B4-BE49-F238E27FC236}">
                <a16:creationId xmlns:a16="http://schemas.microsoft.com/office/drawing/2014/main" id="{76B39B83-5EBC-46E1-B5B5-791127DDFD0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6700" y="1470810"/>
            <a:ext cx="1116000" cy="111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chemeClr val="tx2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386"/>
            <a:r>
              <a:rPr lang="fi-FI" noProof="0"/>
              <a:t>2014</a:t>
            </a:r>
          </a:p>
        </p:txBody>
      </p:sp>
      <p:sp>
        <p:nvSpPr>
          <p:cNvPr id="30" name="Text Placeholder 23">
            <a:extLst>
              <a:ext uri="{FF2B5EF4-FFF2-40B4-BE49-F238E27FC236}">
                <a16:creationId xmlns:a16="http://schemas.microsoft.com/office/drawing/2014/main" id="{CC3185CE-F8F1-4501-9A2D-7A6A88E1F83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251478" y="1470810"/>
            <a:ext cx="1116000" cy="111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chemeClr val="tx2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386"/>
            <a:r>
              <a:rPr lang="fi-FI" noProof="0" dirty="0"/>
              <a:t>2015</a:t>
            </a:r>
          </a:p>
        </p:txBody>
      </p:sp>
      <p:sp>
        <p:nvSpPr>
          <p:cNvPr id="31" name="Text Placeholder 23">
            <a:extLst>
              <a:ext uri="{FF2B5EF4-FFF2-40B4-BE49-F238E27FC236}">
                <a16:creationId xmlns:a16="http://schemas.microsoft.com/office/drawing/2014/main" id="{5E36FECA-6D17-4993-8FF9-912EA731CEE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83001" y="1470810"/>
            <a:ext cx="1116000" cy="111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chemeClr val="tx2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386"/>
            <a:r>
              <a:rPr lang="fi-FI" noProof="0"/>
              <a:t>2016</a:t>
            </a:r>
          </a:p>
        </p:txBody>
      </p:sp>
      <p:sp>
        <p:nvSpPr>
          <p:cNvPr id="32" name="Text Placeholder 23">
            <a:extLst>
              <a:ext uri="{FF2B5EF4-FFF2-40B4-BE49-F238E27FC236}">
                <a16:creationId xmlns:a16="http://schemas.microsoft.com/office/drawing/2014/main" id="{809B99FD-5BBC-4F47-B747-8EEB49CA6A4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27495" y="1470810"/>
            <a:ext cx="1116000" cy="111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chemeClr val="tx2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386"/>
            <a:r>
              <a:rPr lang="fi-FI" noProof="0"/>
              <a:t>2017</a:t>
            </a:r>
          </a:p>
        </p:txBody>
      </p:sp>
      <p:sp>
        <p:nvSpPr>
          <p:cNvPr id="33" name="Text Placeholder 23">
            <a:extLst>
              <a:ext uri="{FF2B5EF4-FFF2-40B4-BE49-F238E27FC236}">
                <a16:creationId xmlns:a16="http://schemas.microsoft.com/office/drawing/2014/main" id="{91A08A2A-A729-4B2D-839C-9F85F274644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459018" y="1470810"/>
            <a:ext cx="1116000" cy="111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chemeClr val="tx2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386"/>
            <a:r>
              <a:rPr lang="fi-FI" noProof="0"/>
              <a:t>2018</a:t>
            </a:r>
          </a:p>
        </p:txBody>
      </p:sp>
      <p:sp>
        <p:nvSpPr>
          <p:cNvPr id="34" name="Text Placeholder 5">
            <a:extLst>
              <a:ext uri="{FF2B5EF4-FFF2-40B4-BE49-F238E27FC236}">
                <a16:creationId xmlns:a16="http://schemas.microsoft.com/office/drawing/2014/main" id="{5421DABA-5EC4-4918-9531-516695503F4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771501" y="2761200"/>
            <a:ext cx="1539000" cy="2160000"/>
          </a:xfrm>
          <a:prstGeom prst="rect">
            <a:avLst/>
          </a:prstGeom>
        </p:spPr>
        <p:txBody>
          <a:bodyPr lIns="0" tIns="0" rIns="0" bIns="0"/>
          <a:lstStyle>
            <a:lvl1pPr marL="80996" marR="0" indent="-80996" algn="l" defTabSz="51438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400" b="1">
                <a:solidFill>
                  <a:schemeClr val="bg1"/>
                </a:solidFill>
              </a:defRPr>
            </a:lvl1pPr>
            <a:lvl2pPr marL="128577" indent="-128577">
              <a:lnSpc>
                <a:spcPts val="1600"/>
              </a:lnSpc>
              <a:buClr>
                <a:schemeClr val="bg1"/>
              </a:buClr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</a:lstStyle>
          <a:p>
            <a:pPr marL="80996" marR="0" lvl="0" indent="-80996" algn="l" defTabSz="514386" rtl="0" eaLnBrk="1" fontAlgn="auto" latinLnBrk="0" hangingPunct="1">
              <a:lnSpc>
                <a:spcPts val="975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fi-FI" noProof="0"/>
              <a:t>Add text</a:t>
            </a:r>
          </a:p>
          <a:p>
            <a:pPr marL="80996" lvl="0" indent="-80996" algn="l" defTabSz="514386" rtl="0" eaLnBrk="1" latinLnBrk="0" hangingPunct="1">
              <a:lnSpc>
                <a:spcPts val="975"/>
              </a:lnSpc>
              <a:buFont typeface="Arial" charset="0"/>
              <a:buChar char="•"/>
            </a:pPr>
            <a:endParaRPr lang="fi-FI" noProof="0"/>
          </a:p>
        </p:txBody>
      </p:sp>
      <p:sp>
        <p:nvSpPr>
          <p:cNvPr id="35" name="Text Placeholder 5">
            <a:extLst>
              <a:ext uri="{FF2B5EF4-FFF2-40B4-BE49-F238E27FC236}">
                <a16:creationId xmlns:a16="http://schemas.microsoft.com/office/drawing/2014/main" id="{F983E23F-4FC4-412D-A70F-2B26C0D57E1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515995" y="2761200"/>
            <a:ext cx="1539000" cy="2160000"/>
          </a:xfrm>
          <a:prstGeom prst="rect">
            <a:avLst/>
          </a:prstGeom>
        </p:spPr>
        <p:txBody>
          <a:bodyPr lIns="0" tIns="0" rIns="0" bIns="0"/>
          <a:lstStyle>
            <a:lvl1pPr marL="80996" marR="0" indent="-80996" algn="l" defTabSz="51438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400" b="1">
                <a:solidFill>
                  <a:schemeClr val="bg1"/>
                </a:solidFill>
              </a:defRPr>
            </a:lvl1pPr>
            <a:lvl2pPr marL="128577" indent="-128577">
              <a:lnSpc>
                <a:spcPts val="1600"/>
              </a:lnSpc>
              <a:buClr>
                <a:schemeClr val="bg1"/>
              </a:buClr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</a:lstStyle>
          <a:p>
            <a:pPr marL="80996" marR="0" lvl="0" indent="-80996" algn="l" defTabSz="514386" rtl="0" eaLnBrk="1" fontAlgn="auto" latinLnBrk="0" hangingPunct="1">
              <a:lnSpc>
                <a:spcPts val="975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fi-FI" noProof="0"/>
              <a:t>Add text</a:t>
            </a:r>
          </a:p>
          <a:p>
            <a:pPr marL="80996" lvl="0" indent="-80996" algn="l" defTabSz="514386" rtl="0" eaLnBrk="1" latinLnBrk="0" hangingPunct="1">
              <a:lnSpc>
                <a:spcPts val="975"/>
              </a:lnSpc>
              <a:buFont typeface="Arial" charset="0"/>
              <a:buChar char="•"/>
            </a:pPr>
            <a:endParaRPr lang="fi-FI" noProof="0"/>
          </a:p>
        </p:txBody>
      </p:sp>
      <p:sp>
        <p:nvSpPr>
          <p:cNvPr id="36" name="Text Placeholder 5">
            <a:extLst>
              <a:ext uri="{FF2B5EF4-FFF2-40B4-BE49-F238E27FC236}">
                <a16:creationId xmlns:a16="http://schemas.microsoft.com/office/drawing/2014/main" id="{9B1233E8-179A-4743-B9D0-5EB4D86DECE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247518" y="2761200"/>
            <a:ext cx="1539000" cy="2160000"/>
          </a:xfrm>
          <a:prstGeom prst="rect">
            <a:avLst/>
          </a:prstGeom>
        </p:spPr>
        <p:txBody>
          <a:bodyPr lIns="0" tIns="0" rIns="0" bIns="0"/>
          <a:lstStyle>
            <a:lvl1pPr marL="80996" marR="0" indent="-80996" algn="l" defTabSz="51438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400" b="1">
                <a:solidFill>
                  <a:schemeClr val="bg1"/>
                </a:solidFill>
              </a:defRPr>
            </a:lvl1pPr>
            <a:lvl2pPr marL="128577" indent="-128577">
              <a:lnSpc>
                <a:spcPts val="1600"/>
              </a:lnSpc>
              <a:buClr>
                <a:schemeClr val="bg1"/>
              </a:buClr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</a:lstStyle>
          <a:p>
            <a:pPr marL="80996" marR="0" lvl="0" indent="-80996" algn="l" defTabSz="514386" rtl="0" eaLnBrk="1" fontAlgn="auto" latinLnBrk="0" hangingPunct="1">
              <a:lnSpc>
                <a:spcPts val="975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fi-FI" noProof="0"/>
              <a:t>Add text</a:t>
            </a:r>
          </a:p>
          <a:p>
            <a:pPr marL="80996" lvl="0" indent="-80996" algn="l" defTabSz="514386" rtl="0" eaLnBrk="1" latinLnBrk="0" hangingPunct="1">
              <a:lnSpc>
                <a:spcPts val="975"/>
              </a:lnSpc>
              <a:buFont typeface="Arial" charset="0"/>
              <a:buChar char="•"/>
            </a:pPr>
            <a:endParaRPr lang="fi-FI" noProof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534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. Process slid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9F47391-4AC0-4F7E-BFA1-6D69FD7843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8800" y="5387368"/>
            <a:ext cx="2057400" cy="192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FEF0705C-E100-4768-B5FA-237B27E15CFD}"/>
              </a:ext>
            </a:extLst>
          </p:cNvPr>
          <p:cNvSpPr>
            <a:spLocks noGrp="1"/>
          </p:cNvSpPr>
          <p:nvPr>
            <p:ph type="dt" sz="half" idx="25"/>
          </p:nvPr>
        </p:nvSpPr>
        <p:spPr>
          <a:xfrm>
            <a:off x="6678800" y="5191935"/>
            <a:ext cx="2057400" cy="1954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dd.mm.yyyy</a:t>
            </a:r>
          </a:p>
        </p:txBody>
      </p:sp>
      <p:sp>
        <p:nvSpPr>
          <p:cNvPr id="17" name="Alatunnisteen paikkamerkki 1">
            <a:extLst>
              <a:ext uri="{FF2B5EF4-FFF2-40B4-BE49-F238E27FC236}">
                <a16:creationId xmlns:a16="http://schemas.microsoft.com/office/drawing/2014/main" id="{84C2D171-9BD9-4BE0-A001-56E7273902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5388000"/>
            <a:ext cx="3086100" cy="19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Your text here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63" y="215768"/>
            <a:ext cx="8497093" cy="126297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GB" noProof="0" dirty="0"/>
              <a:t>Body slide title</a:t>
            </a:r>
          </a:p>
        </p:txBody>
      </p:sp>
      <p:pic>
        <p:nvPicPr>
          <p:cNvPr id="20" name="Kuva 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22152"/>
            <a:ext cx="2094057" cy="856800"/>
          </a:xfrm>
          <a:prstGeom prst="rect">
            <a:avLst/>
          </a:prstGeom>
        </p:spPr>
      </p:pic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D6E2FE65-4263-4210-AEAD-4C1B633715BA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294254" y="2760239"/>
            <a:ext cx="1539000" cy="214446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73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fi-FI" noProof="0"/>
              <a:t>Point 1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49572EC4-CD76-4BB4-B99E-0AD102EEE348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2048379" y="2760240"/>
            <a:ext cx="1539000" cy="21600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73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fi-FI" noProof="0"/>
              <a:t>Point 2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D66F9B08-E989-42B1-8C4A-3000883A760A}"/>
              </a:ext>
            </a:extLst>
          </p:cNvPr>
          <p:cNvSpPr>
            <a:spLocks noGrp="1"/>
          </p:cNvSpPr>
          <p:nvPr>
            <p:ph type="body" sz="half" idx="22" hasCustomPrompt="1"/>
          </p:nvPr>
        </p:nvSpPr>
        <p:spPr>
          <a:xfrm>
            <a:off x="3788504" y="2760239"/>
            <a:ext cx="1539000" cy="21600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73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fi-FI" noProof="0"/>
              <a:t>Point 3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BCFB0208-3414-494C-BE21-8A265A6491A1}"/>
              </a:ext>
            </a:extLst>
          </p:cNvPr>
          <p:cNvSpPr>
            <a:spLocks noGrp="1"/>
          </p:cNvSpPr>
          <p:nvPr>
            <p:ph type="body" sz="half" idx="23" hasCustomPrompt="1"/>
          </p:nvPr>
        </p:nvSpPr>
        <p:spPr>
          <a:xfrm>
            <a:off x="5519300" y="2760239"/>
            <a:ext cx="1539000" cy="21600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73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fi-FI" noProof="0"/>
              <a:t>Point 4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DD563BCE-5060-40C2-BDC6-E00C0CE3DAC1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7245431" y="2760238"/>
            <a:ext cx="1539000" cy="21600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73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fi-FI" noProof="0"/>
              <a:t>Point 4</a:t>
            </a:r>
          </a:p>
        </p:txBody>
      </p:sp>
      <p:sp>
        <p:nvSpPr>
          <p:cNvPr id="25" name="Text Placeholder 23">
            <a:extLst>
              <a:ext uri="{FF2B5EF4-FFF2-40B4-BE49-F238E27FC236}">
                <a16:creationId xmlns:a16="http://schemas.microsoft.com/office/drawing/2014/main" id="{BCF683B6-7C1E-45EB-BA29-8537929DB45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5754" y="1472400"/>
            <a:ext cx="1116000" cy="1116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386"/>
            <a:r>
              <a:rPr lang="fi-FI" noProof="0" dirty="0"/>
              <a:t>1</a:t>
            </a:r>
          </a:p>
        </p:txBody>
      </p:sp>
      <p:sp>
        <p:nvSpPr>
          <p:cNvPr id="30" name="Text Placeholder 23">
            <a:extLst>
              <a:ext uri="{FF2B5EF4-FFF2-40B4-BE49-F238E27FC236}">
                <a16:creationId xmlns:a16="http://schemas.microsoft.com/office/drawing/2014/main" id="{B89BF10E-E50B-452B-9D36-29730EFA567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259879" y="1472400"/>
            <a:ext cx="1116000" cy="1116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386"/>
            <a:r>
              <a:rPr lang="fi-FI" noProof="0" dirty="0"/>
              <a:t>2</a:t>
            </a:r>
          </a:p>
        </p:txBody>
      </p:sp>
      <p:sp>
        <p:nvSpPr>
          <p:cNvPr id="31" name="Text Placeholder 23">
            <a:extLst>
              <a:ext uri="{FF2B5EF4-FFF2-40B4-BE49-F238E27FC236}">
                <a16:creationId xmlns:a16="http://schemas.microsoft.com/office/drawing/2014/main" id="{11C53BD4-8701-45C6-BAAD-FC51408CEAB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00004" y="1472400"/>
            <a:ext cx="1116000" cy="1116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386"/>
            <a:r>
              <a:rPr lang="fi-FI" noProof="0" dirty="0"/>
              <a:t>3</a:t>
            </a:r>
          </a:p>
        </p:txBody>
      </p:sp>
      <p:sp>
        <p:nvSpPr>
          <p:cNvPr id="32" name="Text Placeholder 23">
            <a:extLst>
              <a:ext uri="{FF2B5EF4-FFF2-40B4-BE49-F238E27FC236}">
                <a16:creationId xmlns:a16="http://schemas.microsoft.com/office/drawing/2014/main" id="{4ECA9A13-2645-458F-A226-35E33B5F8AA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30800" y="1472400"/>
            <a:ext cx="1116000" cy="1116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386"/>
            <a:r>
              <a:rPr lang="fi-FI" noProof="0" dirty="0"/>
              <a:t>4</a:t>
            </a:r>
          </a:p>
        </p:txBody>
      </p:sp>
      <p:sp>
        <p:nvSpPr>
          <p:cNvPr id="38" name="Text Placeholder 23">
            <a:extLst>
              <a:ext uri="{FF2B5EF4-FFF2-40B4-BE49-F238E27FC236}">
                <a16:creationId xmlns:a16="http://schemas.microsoft.com/office/drawing/2014/main" id="{A77A7D88-185C-4510-A930-4199222FBBD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456931" y="1472400"/>
            <a:ext cx="1116000" cy="1116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386"/>
            <a:r>
              <a:rPr lang="fi-FI" noProof="0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40120487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34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. Closing slide - Social media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16450" y="0"/>
            <a:ext cx="9160449" cy="5715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20" noProof="0" dirty="0"/>
          </a:p>
        </p:txBody>
      </p:sp>
      <p:sp>
        <p:nvSpPr>
          <p:cNvPr id="12" name="Otsikko 1"/>
          <p:cNvSpPr txBox="1">
            <a:spLocks/>
          </p:cNvSpPr>
          <p:nvPr userDrawn="1"/>
        </p:nvSpPr>
        <p:spPr>
          <a:xfrm>
            <a:off x="3717368" y="3964834"/>
            <a:ext cx="1709289" cy="404836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 defTabSz="4572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 b="1" kern="1200" spc="-100">
                <a:solidFill>
                  <a:srgbClr val="FFFFFF"/>
                </a:solidFill>
                <a:latin typeface="+mj-lt"/>
                <a:ea typeface="ＭＳ Ｐゴシック" charset="0"/>
                <a:cs typeface="MS PGothic" pitchFamily="34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9pPr>
          </a:lstStyle>
          <a:p>
            <a:pPr algn="ctr"/>
            <a:r>
              <a:rPr lang="en-GB" sz="1800" spc="0" baseline="0" noProof="0" dirty="0">
                <a:latin typeface="Arial"/>
                <a:cs typeface="Arial"/>
              </a:rPr>
              <a:t>aalto.fi</a:t>
            </a:r>
          </a:p>
        </p:txBody>
      </p:sp>
      <p:sp>
        <p:nvSpPr>
          <p:cNvPr id="16" name="Tekstin paikkamerkki 2">
            <a:extLst>
              <a:ext uri="{FF2B5EF4-FFF2-40B4-BE49-F238E27FC236}">
                <a16:creationId xmlns:a16="http://schemas.microsoft.com/office/drawing/2014/main" id="{B67CF44B-9D5D-46DC-B676-986416FB8384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1576400" y="1516282"/>
            <a:ext cx="5995987" cy="1451219"/>
          </a:xfrm>
          <a:prstGeom prst="rect">
            <a:avLst/>
          </a:prstGeom>
        </p:spPr>
        <p:txBody>
          <a:bodyPr anchor="b" anchorCtr="0"/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rgbClr val="FFFFFF"/>
                </a:solidFill>
                <a:latin typeface="+mj-lt"/>
              </a:defRPr>
            </a:lvl1pPr>
            <a:lvl2pPr marL="342866" indent="0">
              <a:buNone/>
              <a:defRPr/>
            </a:lvl2pPr>
          </a:lstStyle>
          <a:p>
            <a:pPr lvl="0"/>
            <a:r>
              <a:rPr lang="en-GB" noProof="0"/>
              <a:t>Add text</a:t>
            </a:r>
          </a:p>
        </p:txBody>
      </p:sp>
      <p:pic>
        <p:nvPicPr>
          <p:cNvPr id="17" name="Kuva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391"/>
            <a:ext cx="1785799" cy="1674000"/>
          </a:xfrm>
          <a:prstGeom prst="rect">
            <a:avLst/>
          </a:prstGeom>
        </p:spPr>
      </p:pic>
      <p:grpSp>
        <p:nvGrpSpPr>
          <p:cNvPr id="13" name="Group 14">
            <a:extLst>
              <a:ext uri="{FF2B5EF4-FFF2-40B4-BE49-F238E27FC236}">
                <a16:creationId xmlns:a16="http://schemas.microsoft.com/office/drawing/2014/main" id="{A046DC19-B395-45D4-BEF4-751CFD4AEF0B}"/>
              </a:ext>
            </a:extLst>
          </p:cNvPr>
          <p:cNvGrpSpPr/>
          <p:nvPr userDrawn="1"/>
        </p:nvGrpSpPr>
        <p:grpSpPr>
          <a:xfrm>
            <a:off x="3080871" y="3200262"/>
            <a:ext cx="2982257" cy="419100"/>
            <a:chOff x="3079396" y="2265361"/>
            <a:chExt cx="2982257" cy="419100"/>
          </a:xfrm>
        </p:grpSpPr>
        <p:pic>
          <p:nvPicPr>
            <p:cNvPr id="14" name="Picture 5">
              <a:hlinkClick r:id="rId3"/>
              <a:extLst>
                <a:ext uri="{FF2B5EF4-FFF2-40B4-BE49-F238E27FC236}">
                  <a16:creationId xmlns:a16="http://schemas.microsoft.com/office/drawing/2014/main" id="{16904115-BEC5-4661-A1C9-722A0229C04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642553" y="2265361"/>
              <a:ext cx="419100" cy="419100"/>
            </a:xfrm>
            <a:prstGeom prst="rect">
              <a:avLst/>
            </a:prstGeom>
          </p:spPr>
        </p:pic>
        <p:pic>
          <p:nvPicPr>
            <p:cNvPr id="15" name="Picture 6">
              <a:hlinkClick r:id="rId5"/>
              <a:extLst>
                <a:ext uri="{FF2B5EF4-FFF2-40B4-BE49-F238E27FC236}">
                  <a16:creationId xmlns:a16="http://schemas.microsoft.com/office/drawing/2014/main" id="{E3249389-8E52-487B-8D29-A655E461D8A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119898" y="2265361"/>
              <a:ext cx="419100" cy="419100"/>
            </a:xfrm>
            <a:prstGeom prst="rect">
              <a:avLst/>
            </a:prstGeom>
          </p:spPr>
        </p:pic>
        <p:pic>
          <p:nvPicPr>
            <p:cNvPr id="18" name="Picture 7">
              <a:hlinkClick r:id="rId7"/>
              <a:extLst>
                <a:ext uri="{FF2B5EF4-FFF2-40B4-BE49-F238E27FC236}">
                  <a16:creationId xmlns:a16="http://schemas.microsoft.com/office/drawing/2014/main" id="{BF193933-5A10-4AF1-817E-F1759763B8C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627449" y="2265361"/>
              <a:ext cx="419100" cy="419100"/>
            </a:xfrm>
            <a:prstGeom prst="rect">
              <a:avLst/>
            </a:prstGeom>
          </p:spPr>
        </p:pic>
        <p:pic>
          <p:nvPicPr>
            <p:cNvPr id="19" name="Picture 8">
              <a:hlinkClick r:id="rId9"/>
              <a:extLst>
                <a:ext uri="{FF2B5EF4-FFF2-40B4-BE49-F238E27FC236}">
                  <a16:creationId xmlns:a16="http://schemas.microsoft.com/office/drawing/2014/main" id="{C41057E9-5A1A-4575-949B-1F38819CA30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612347" y="2265361"/>
              <a:ext cx="419100" cy="419100"/>
            </a:xfrm>
            <a:prstGeom prst="rect">
              <a:avLst/>
            </a:prstGeom>
          </p:spPr>
        </p:pic>
        <p:pic>
          <p:nvPicPr>
            <p:cNvPr id="20" name="Picture 9">
              <a:hlinkClick r:id="rId11"/>
              <a:extLst>
                <a:ext uri="{FF2B5EF4-FFF2-40B4-BE49-F238E27FC236}">
                  <a16:creationId xmlns:a16="http://schemas.microsoft.com/office/drawing/2014/main" id="{D9654510-C033-4428-88F5-75016B0E3E8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3079396" y="2265361"/>
              <a:ext cx="444500" cy="419100"/>
            </a:xfrm>
            <a:prstGeom prst="rect">
              <a:avLst/>
            </a:prstGeom>
          </p:spPr>
        </p:pic>
        <p:pic>
          <p:nvPicPr>
            <p:cNvPr id="21" name="Picture 11">
              <a:hlinkClick r:id="rId13"/>
              <a:extLst>
                <a:ext uri="{FF2B5EF4-FFF2-40B4-BE49-F238E27FC236}">
                  <a16:creationId xmlns:a16="http://schemas.microsoft.com/office/drawing/2014/main" id="{C2CEAEDC-4D57-45C8-B6D4-C2A16B0C05F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5135000" y="2265361"/>
              <a:ext cx="419100" cy="4191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374277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43337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26163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8327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09683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 Body slide - 1 wid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874303"/>
            <a:ext cx="2025396" cy="845820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2329" y="156787"/>
            <a:ext cx="8492897" cy="11106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Body slide title 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92329" y="1504597"/>
            <a:ext cx="8492897" cy="3388289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00" b="1" baseline="0">
                <a:solidFill>
                  <a:schemeClr val="tx1"/>
                </a:solidFill>
              </a:defRPr>
            </a:lvl1pPr>
            <a:lvl2pPr marL="628650" indent="-271463">
              <a:buFont typeface="Arial" panose="020B0604020202020204" pitchFamily="34" charset="0"/>
              <a:buChar char="•"/>
              <a:defRPr sz="2100"/>
            </a:lvl2pPr>
            <a:lvl3pPr marL="804863" indent="-176213">
              <a:buFont typeface="Arial" panose="020B0604020202020204" pitchFamily="34" charset="0"/>
              <a:buChar char="•"/>
              <a:defRPr sz="16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Your text here</a:t>
            </a:r>
          </a:p>
          <a:p>
            <a:pPr lvl="1"/>
            <a:r>
              <a:rPr lang="fi-FI"/>
              <a:t>Second </a:t>
            </a:r>
            <a:r>
              <a:rPr lang="fi-FI" err="1"/>
              <a:t>level</a:t>
            </a:r>
            <a:endParaRPr lang="fi-FI"/>
          </a:p>
          <a:p>
            <a:pPr lvl="2"/>
            <a:r>
              <a:rPr lang="fi-FI"/>
              <a:t>Third </a:t>
            </a:r>
            <a:r>
              <a:rPr lang="fi-FI" err="1"/>
              <a:t>level</a:t>
            </a:r>
            <a:endParaRPr lang="fi-FI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4C366827-B13F-41D2-9BB1-86D6952FE74F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fi-FI" dirty="0"/>
              <a:t>dd.mm.yyyy</a:t>
            </a:r>
            <a:endParaRPr lang="en-US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B081CECA-2419-49BC-A865-E26F838DFBF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/>
              <a:t>Your text here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5CA6814-F1E3-4289-929D-E2AEACCAF6C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4194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5534" userDrawn="1">
          <p15:clr>
            <a:srgbClr val="FBAE40"/>
          </p15:clr>
        </p15:guide>
        <p15:guide id="5" orient="horz" pos="363" userDrawn="1">
          <p15:clr>
            <a:srgbClr val="FBAE40"/>
          </p15:clr>
        </p15:guide>
        <p15:guide id="6" pos="2795" userDrawn="1">
          <p15:clr>
            <a:srgbClr val="FBAE40"/>
          </p15:clr>
        </p15:guide>
        <p15:guide id="7" pos="2965" userDrawn="1">
          <p15:clr>
            <a:srgbClr val="FBAE40"/>
          </p15:clr>
        </p15:guide>
        <p15:guide id="8" orient="horz" pos="943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. Process slid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Kuva 14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869334"/>
            <a:ext cx="2052735" cy="845820"/>
          </a:xfrm>
          <a:prstGeom prst="rect">
            <a:avLst/>
          </a:prstGeom>
        </p:spPr>
      </p:pic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9F47391-4AC0-4F7E-BFA1-6D69FD7843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8800" y="5387366"/>
            <a:ext cx="2057400" cy="192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FEF0705C-E100-4768-B5FA-237B27E15CFD}"/>
              </a:ext>
            </a:extLst>
          </p:cNvPr>
          <p:cNvSpPr>
            <a:spLocks noGrp="1"/>
          </p:cNvSpPr>
          <p:nvPr>
            <p:ph type="dt" sz="half" idx="25"/>
          </p:nvPr>
        </p:nvSpPr>
        <p:spPr>
          <a:xfrm>
            <a:off x="6678800" y="5191934"/>
            <a:ext cx="2057400" cy="1954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dd.mm.yyyy</a:t>
            </a:r>
            <a:endParaRPr lang="en-US" dirty="0"/>
          </a:p>
        </p:txBody>
      </p:sp>
      <p:sp>
        <p:nvSpPr>
          <p:cNvPr id="17" name="Alatunnisteen paikkamerkki 1">
            <a:extLst>
              <a:ext uri="{FF2B5EF4-FFF2-40B4-BE49-F238E27FC236}">
                <a16:creationId xmlns:a16="http://schemas.microsoft.com/office/drawing/2014/main" id="{84C2D171-9BD9-4BE0-A001-56E7273902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5388000"/>
            <a:ext cx="3086100" cy="19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Your text here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39" y="156594"/>
            <a:ext cx="8497093" cy="126297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Body slide title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EAC2BD28-BA40-4C62-9684-204677B491A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1755" y="1583186"/>
            <a:ext cx="863747" cy="864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30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/>
              <a:t>1</a:t>
            </a:r>
          </a:p>
        </p:txBody>
      </p:sp>
      <p:sp>
        <p:nvSpPr>
          <p:cNvPr id="26" name="Text Placeholder 23">
            <a:extLst>
              <a:ext uri="{FF2B5EF4-FFF2-40B4-BE49-F238E27FC236}">
                <a16:creationId xmlns:a16="http://schemas.microsoft.com/office/drawing/2014/main" id="{0E8425B5-2F4C-4E05-8123-3A8B01FC870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385880" y="1583186"/>
            <a:ext cx="863747" cy="864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30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/>
              <a:t>2</a:t>
            </a:r>
          </a:p>
        </p:txBody>
      </p:sp>
      <p:sp>
        <p:nvSpPr>
          <p:cNvPr id="27" name="Text Placeholder 23">
            <a:extLst>
              <a:ext uri="{FF2B5EF4-FFF2-40B4-BE49-F238E27FC236}">
                <a16:creationId xmlns:a16="http://schemas.microsoft.com/office/drawing/2014/main" id="{DC20D224-7563-4C76-AD81-513A7C8829B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126005" y="1583186"/>
            <a:ext cx="863747" cy="864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30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/>
              <a:t>3</a:t>
            </a:r>
          </a:p>
        </p:txBody>
      </p:sp>
      <p:sp>
        <p:nvSpPr>
          <p:cNvPr id="28" name="Text Placeholder 23">
            <a:extLst>
              <a:ext uri="{FF2B5EF4-FFF2-40B4-BE49-F238E27FC236}">
                <a16:creationId xmlns:a16="http://schemas.microsoft.com/office/drawing/2014/main" id="{E06BCED4-D727-4040-AD5B-6450A58ED4D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856801" y="1583186"/>
            <a:ext cx="863747" cy="864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30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/>
              <a:t>4</a:t>
            </a:r>
          </a:p>
        </p:txBody>
      </p:sp>
      <p:sp>
        <p:nvSpPr>
          <p:cNvPr id="29" name="Text Placeholder 23">
            <a:extLst>
              <a:ext uri="{FF2B5EF4-FFF2-40B4-BE49-F238E27FC236}">
                <a16:creationId xmlns:a16="http://schemas.microsoft.com/office/drawing/2014/main" id="{294EAA4E-E8D4-4CC5-BDD1-70053B25FE6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582932" y="1583186"/>
            <a:ext cx="863747" cy="864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30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/>
              <a:t>5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8B20109F-4A5D-AF40-A937-1636D1D64A3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294254" y="2560340"/>
            <a:ext cx="1539000" cy="219966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Point 1</a:t>
            </a: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B1A38691-037D-394F-800A-B98CC5204D3A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2048379" y="2575890"/>
            <a:ext cx="1539000" cy="218411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Point 2</a:t>
            </a:r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591022EE-194A-0147-A4C1-5527DCEE10B9}"/>
              </a:ext>
            </a:extLst>
          </p:cNvPr>
          <p:cNvSpPr>
            <a:spLocks noGrp="1"/>
          </p:cNvSpPr>
          <p:nvPr>
            <p:ph type="body" sz="half" idx="22" hasCustomPrompt="1"/>
          </p:nvPr>
        </p:nvSpPr>
        <p:spPr>
          <a:xfrm>
            <a:off x="3788504" y="2575889"/>
            <a:ext cx="1539000" cy="218411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Point 3</a:t>
            </a: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59974140-1C49-A14E-96F4-B74CDFC7AA87}"/>
              </a:ext>
            </a:extLst>
          </p:cNvPr>
          <p:cNvSpPr>
            <a:spLocks noGrp="1"/>
          </p:cNvSpPr>
          <p:nvPr>
            <p:ph type="body" sz="half" idx="23" hasCustomPrompt="1"/>
          </p:nvPr>
        </p:nvSpPr>
        <p:spPr>
          <a:xfrm>
            <a:off x="5519300" y="2575888"/>
            <a:ext cx="1539000" cy="218411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Point 4</a:t>
            </a:r>
          </a:p>
        </p:txBody>
      </p:sp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5A54D1A0-56C3-904B-A447-7E1980F40DB9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7245431" y="2575888"/>
            <a:ext cx="1539000" cy="218411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Point 4</a:t>
            </a:r>
          </a:p>
        </p:txBody>
      </p:sp>
    </p:spTree>
    <p:extLst>
      <p:ext uri="{BB962C8B-B14F-4D97-AF65-F5344CB8AC3E}">
        <p14:creationId xmlns:p14="http://schemas.microsoft.com/office/powerpoint/2010/main" val="40120487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34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Header Slide -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3" y="0"/>
            <a:ext cx="9144000" cy="571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013" noProof="0" dirty="0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42403" y="996335"/>
            <a:ext cx="3869137" cy="634192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4000" b="1" baseline="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Headline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42403" y="1979220"/>
            <a:ext cx="3869137" cy="39076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800" b="1" i="0" baseline="0">
                <a:solidFill>
                  <a:schemeClr val="bg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GB" noProof="0"/>
              <a:t>Sub Headline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42403" y="3104594"/>
            <a:ext cx="3869137" cy="3271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GB" noProof="0"/>
              <a:t>Name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42403" y="3431723"/>
            <a:ext cx="3869137" cy="3600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GB" noProof="0"/>
              <a:t>Date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564419" y="0"/>
            <a:ext cx="4579582" cy="5715000"/>
          </a:xfrm>
          <a:prstGeom prst="rect">
            <a:avLst/>
          </a:prstGeom>
        </p:spPr>
        <p:txBody>
          <a:bodyPr/>
          <a:lstStyle>
            <a:lvl1pPr marL="0" marR="0" indent="0" algn="l" defTabSz="685733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 i="0" baseline="0">
                <a:solidFill>
                  <a:schemeClr val="bg1">
                    <a:alpha val="62000"/>
                  </a:schemeClr>
                </a:solidFill>
              </a:defRPr>
            </a:lvl1pPr>
            <a:lvl2pPr marL="342866" indent="0">
              <a:buNone/>
              <a:defRPr sz="2100"/>
            </a:lvl2pPr>
            <a:lvl3pPr marL="685733" indent="0">
              <a:buNone/>
              <a:defRPr sz="1800"/>
            </a:lvl3pPr>
            <a:lvl4pPr marL="1028598" indent="0">
              <a:buNone/>
              <a:defRPr sz="1500"/>
            </a:lvl4pPr>
            <a:lvl5pPr marL="1371465" indent="0">
              <a:buNone/>
              <a:defRPr sz="1500"/>
            </a:lvl5pPr>
            <a:lvl6pPr marL="1714330" indent="0">
              <a:buNone/>
              <a:defRPr sz="1500"/>
            </a:lvl6pPr>
            <a:lvl7pPr marL="2057195" indent="0">
              <a:buNone/>
              <a:defRPr sz="1500"/>
            </a:lvl7pPr>
            <a:lvl8pPr marL="2400060" indent="0">
              <a:buNone/>
              <a:defRPr sz="1500"/>
            </a:lvl8pPr>
            <a:lvl9pPr marL="2742930" indent="0">
              <a:buNone/>
              <a:defRPr sz="1500"/>
            </a:lvl9pPr>
          </a:lstStyle>
          <a:p>
            <a:r>
              <a:rPr lang="en-GB" noProof="0" dirty="0"/>
              <a:t>Click icon to add image.</a:t>
            </a:r>
          </a:p>
          <a:p>
            <a:r>
              <a:rPr lang="en-GB" noProof="0" dirty="0"/>
              <a:t>Fit the image to frame </a:t>
            </a:r>
            <a:br>
              <a:rPr lang="en-GB" noProof="0" dirty="0"/>
            </a:br>
            <a:r>
              <a:rPr lang="en-GB" noProof="0" dirty="0"/>
              <a:t>by choosing: </a:t>
            </a:r>
            <a:br>
              <a:rPr lang="en-GB" noProof="0" dirty="0"/>
            </a:br>
            <a:r>
              <a:rPr lang="en-GB" noProof="0" dirty="0"/>
              <a:t>crop&gt;fit / rajaa&gt;sovita</a:t>
            </a:r>
          </a:p>
        </p:txBody>
      </p:sp>
      <p:pic>
        <p:nvPicPr>
          <p:cNvPr id="18" name="Kuva 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391"/>
            <a:ext cx="1785799" cy="167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286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97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 Body slide - 1 wid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2353" y="215948"/>
            <a:ext cx="8492897" cy="11106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GB" noProof="0"/>
              <a:t>Body slide title 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92353" y="1563761"/>
            <a:ext cx="8492897" cy="3388289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73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00" b="1" baseline="0">
                <a:solidFill>
                  <a:schemeClr val="tx1"/>
                </a:solidFill>
              </a:defRPr>
            </a:lvl1pPr>
            <a:lvl2pPr marL="628589" indent="-271437">
              <a:buFont typeface="Arial" panose="020B0604020202020204" pitchFamily="34" charset="0"/>
              <a:buChar char="•"/>
              <a:defRPr sz="2100"/>
            </a:lvl2pPr>
            <a:lvl3pPr marL="804783" indent="-176195">
              <a:buFont typeface="Arial" panose="020B0604020202020204" pitchFamily="34" charset="0"/>
              <a:buChar char="•"/>
              <a:defRPr sz="16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GB" noProof="0"/>
              <a:t>Your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4C366827-B13F-41D2-9BB1-86D6952FE74F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GB" noProof="0" dirty="0"/>
              <a:t>dd.mm.yyyy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B081CECA-2419-49BC-A865-E26F838DFBF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noProof="0" dirty="0"/>
              <a:t>Your text here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5CA6814-F1E3-4289-929D-E2AEACCAF6C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8F7F04C-F568-F649-A2AE-EA61C66B69B4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pic>
        <p:nvPicPr>
          <p:cNvPr id="7" name="Kuva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22152"/>
            <a:ext cx="2094057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4194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5534" userDrawn="1">
          <p15:clr>
            <a:srgbClr val="FBAE40"/>
          </p15:clr>
        </p15:guide>
        <p15:guide id="5" orient="horz" pos="363" userDrawn="1">
          <p15:clr>
            <a:srgbClr val="FBAE40"/>
          </p15:clr>
        </p15:guide>
        <p15:guide id="6" pos="2795" userDrawn="1">
          <p15:clr>
            <a:srgbClr val="FBAE40"/>
          </p15:clr>
        </p15:guide>
        <p15:guide id="7" pos="2965" userDrawn="1">
          <p15:clr>
            <a:srgbClr val="FBAE40"/>
          </p15:clr>
        </p15:guide>
        <p15:guide id="8" orient="horz" pos="341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 Body slide - 2 text colum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2905" y="214300"/>
            <a:ext cx="8497093" cy="1129216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GB" noProof="0"/>
              <a:t>Body slide title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87339" y="1681893"/>
            <a:ext cx="4150122" cy="3262458"/>
          </a:xfrm>
          <a:prstGeom prst="rect">
            <a:avLst/>
          </a:prstGeom>
        </p:spPr>
        <p:txBody>
          <a:bodyPr lIns="0" tIns="0" rIns="0" bIns="0"/>
          <a:lstStyle>
            <a:lvl1pPr marL="342866" marR="0" indent="-342866" algn="l" defTabSz="68573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100" b="1" baseline="0">
                <a:solidFill>
                  <a:schemeClr val="tx1"/>
                </a:solidFill>
              </a:defRPr>
            </a:lvl1pPr>
            <a:lvl2pPr marL="628589" indent="-285720">
              <a:buFont typeface="Arial" panose="020B0604020202020204" pitchFamily="34" charset="0"/>
              <a:buChar char="•"/>
              <a:defRPr sz="2100"/>
            </a:lvl2pPr>
            <a:lvl3pPr marL="804783" indent="-176195">
              <a:buFont typeface="Arial" panose="020B0604020202020204" pitchFamily="34" charset="0"/>
              <a:buChar char="•"/>
              <a:defRPr sz="16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GB" noProof="0"/>
              <a:t>Your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706541" y="1681893"/>
            <a:ext cx="4078684" cy="3262458"/>
          </a:xfrm>
          <a:prstGeom prst="rect">
            <a:avLst/>
          </a:prstGeom>
        </p:spPr>
        <p:txBody>
          <a:bodyPr lIns="0" tIns="0" rIns="0" bIns="0"/>
          <a:lstStyle>
            <a:lvl1pPr marL="342866" marR="0" indent="-342866" algn="l" defTabSz="68573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100" b="1" baseline="0">
                <a:solidFill>
                  <a:schemeClr val="tx1"/>
                </a:solidFill>
              </a:defRPr>
            </a:lvl1pPr>
            <a:lvl2pPr marL="628589" indent="-285720">
              <a:buFont typeface="Arial" panose="020B0604020202020204" pitchFamily="34" charset="0"/>
              <a:buChar char="•"/>
              <a:defRPr sz="2100"/>
            </a:lvl2pPr>
            <a:lvl3pPr marL="804783" indent="-176195">
              <a:buFont typeface="Arial" panose="020B0604020202020204" pitchFamily="34" charset="0"/>
              <a:buChar char="•"/>
              <a:defRPr sz="16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GB" noProof="0"/>
              <a:t>Your text here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ACE9B33-D0C7-4AF1-A02A-1559773A78AC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en-GB" noProof="0" dirty="0"/>
              <a:t>dd.mm.yyyy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F7430A1-7AEB-4722-97B3-51719F60574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 noProof="0" dirty="0"/>
              <a:t>Your text here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5B56DD1-CE07-4F8B-9EEB-5CFC86C5CCF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8F7F04C-F568-F649-A2AE-EA61C66B69B4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pic>
        <p:nvPicPr>
          <p:cNvPr id="12" name="Kuva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22152"/>
            <a:ext cx="2094057" cy="856800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4" pos="5534" userDrawn="1">
          <p15:clr>
            <a:srgbClr val="FBAE40"/>
          </p15:clr>
        </p15:guide>
        <p15:guide id="5" orient="horz" pos="3410" userDrawn="1">
          <p15:clr>
            <a:srgbClr val="FBAE40"/>
          </p15:clr>
        </p15:guide>
        <p15:guide id="6" pos="2795" userDrawn="1">
          <p15:clr>
            <a:srgbClr val="FBAE40"/>
          </p15:clr>
        </p15:guide>
        <p15:guide id="7" pos="2965" userDrawn="1">
          <p15:clr>
            <a:srgbClr val="FBAE40"/>
          </p15:clr>
        </p15:guide>
        <p15:guide id="8" pos="181" userDrawn="1">
          <p15:clr>
            <a:srgbClr val="FBAE40"/>
          </p15:clr>
        </p15:guide>
        <p15:guide id="9" orient="horz" pos="943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. Body slide - Black text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710816" y="0"/>
            <a:ext cx="4433207" cy="5715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baseline="0">
                <a:solidFill>
                  <a:schemeClr val="bg1">
                    <a:lumMod val="85000"/>
                    <a:alpha val="62000"/>
                  </a:schemeClr>
                </a:solidFill>
              </a:defRPr>
            </a:lvl1pPr>
            <a:lvl2pPr marL="342866" indent="0">
              <a:buNone/>
              <a:defRPr sz="2100"/>
            </a:lvl2pPr>
            <a:lvl3pPr marL="685733" indent="0">
              <a:buNone/>
              <a:defRPr sz="1800"/>
            </a:lvl3pPr>
            <a:lvl4pPr marL="1028598" indent="0">
              <a:buNone/>
              <a:defRPr sz="1500"/>
            </a:lvl4pPr>
            <a:lvl5pPr marL="1371465" indent="0">
              <a:buNone/>
              <a:defRPr sz="1500"/>
            </a:lvl5pPr>
            <a:lvl6pPr marL="1714330" indent="0">
              <a:buNone/>
              <a:defRPr sz="1500"/>
            </a:lvl6pPr>
            <a:lvl7pPr marL="2057195" indent="0">
              <a:buNone/>
              <a:defRPr sz="1500"/>
            </a:lvl7pPr>
            <a:lvl8pPr marL="2400060" indent="0">
              <a:buNone/>
              <a:defRPr sz="1500"/>
            </a:lvl8pPr>
            <a:lvl9pPr marL="2742930" indent="0">
              <a:buNone/>
              <a:defRPr sz="1500"/>
            </a:lvl9pPr>
          </a:lstStyle>
          <a:p>
            <a:r>
              <a:rPr lang="en-GB" noProof="0" dirty="0"/>
              <a:t>Click icon to add image</a:t>
            </a:r>
            <a:br>
              <a:rPr lang="en-GB" noProof="0" dirty="0"/>
            </a:br>
            <a:br>
              <a:rPr lang="en-GB" noProof="0" dirty="0"/>
            </a:br>
            <a:r>
              <a:rPr lang="en-GB" noProof="0" dirty="0"/>
              <a:t>Fit the image to frame </a:t>
            </a:r>
            <a:br>
              <a:rPr lang="en-GB" noProof="0" dirty="0"/>
            </a:br>
            <a:r>
              <a:rPr lang="en-GB" noProof="0" dirty="0"/>
              <a:t>by choosing: </a:t>
            </a:r>
            <a:br>
              <a:rPr lang="en-GB" noProof="0" dirty="0"/>
            </a:br>
            <a:r>
              <a:rPr lang="en-GB" noProof="0" dirty="0"/>
              <a:t>crop&gt;fit / rajaa&gt;sovita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87363" y="1693836"/>
            <a:ext cx="4052221" cy="3250514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73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2100" b="1" smtClean="0"/>
            </a:lvl1pPr>
            <a:lvl2pPr marL="342866" indent="0">
              <a:buFontTx/>
              <a:buNone/>
              <a:defRPr sz="2100"/>
            </a:lvl2pPr>
            <a:lvl3pPr marL="628589" indent="0">
              <a:buFontTx/>
              <a:buNone/>
              <a:defRPr sz="16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GB" noProof="0"/>
              <a:t>Your text here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63" y="223017"/>
            <a:ext cx="4052221" cy="11571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GB" noProof="0"/>
              <a:t>Body slide title</a:t>
            </a:r>
          </a:p>
        </p:txBody>
      </p:sp>
      <p:sp>
        <p:nvSpPr>
          <p:cNvPr id="6" name="Päivämäärän paikkamerkki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GB" noProof="0" dirty="0"/>
              <a:t>dd.mm.yyyy</a:t>
            </a:r>
          </a:p>
        </p:txBody>
      </p:sp>
      <p:sp>
        <p:nvSpPr>
          <p:cNvPr id="9" name="Alatunnisteen paikkamerkki 8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noProof="0" dirty="0"/>
              <a:t>Your text here</a:t>
            </a:r>
          </a:p>
        </p:txBody>
      </p:sp>
      <p:sp>
        <p:nvSpPr>
          <p:cNvPr id="10" name="Dian numeron paikkamerkki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8F7F04C-F568-F649-A2AE-EA61C66B69B4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pic>
        <p:nvPicPr>
          <p:cNvPr id="14" name="Kuva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22152"/>
            <a:ext cx="2094057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5155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1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. Divider -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013" noProof="0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710816" y="0"/>
            <a:ext cx="4433207" cy="5715000"/>
          </a:xfrm>
          <a:prstGeom prst="rect">
            <a:avLst/>
          </a:prstGeom>
        </p:spPr>
        <p:txBody>
          <a:bodyPr/>
          <a:lstStyle>
            <a:lvl1pPr marL="0" marR="0" indent="0" algn="l" defTabSz="685733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 baseline="0">
                <a:solidFill>
                  <a:schemeClr val="bg1">
                    <a:alpha val="62000"/>
                  </a:schemeClr>
                </a:solidFill>
              </a:defRPr>
            </a:lvl1pPr>
            <a:lvl2pPr marL="342866" indent="0">
              <a:buNone/>
              <a:defRPr sz="2100"/>
            </a:lvl2pPr>
            <a:lvl3pPr marL="685733" indent="0">
              <a:buNone/>
              <a:defRPr sz="1800"/>
            </a:lvl3pPr>
            <a:lvl4pPr marL="1028598" indent="0">
              <a:buNone/>
              <a:defRPr sz="1500"/>
            </a:lvl4pPr>
            <a:lvl5pPr marL="1371465" indent="0">
              <a:buNone/>
              <a:defRPr sz="1500"/>
            </a:lvl5pPr>
            <a:lvl6pPr marL="1714330" indent="0">
              <a:buNone/>
              <a:defRPr sz="1500"/>
            </a:lvl6pPr>
            <a:lvl7pPr marL="2057195" indent="0">
              <a:buNone/>
              <a:defRPr sz="1500"/>
            </a:lvl7pPr>
            <a:lvl8pPr marL="2400060" indent="0">
              <a:buNone/>
              <a:defRPr sz="1500"/>
            </a:lvl8pPr>
            <a:lvl9pPr marL="2742930" indent="0">
              <a:buNone/>
              <a:defRPr sz="1500"/>
            </a:lvl9pPr>
          </a:lstStyle>
          <a:p>
            <a:r>
              <a:rPr lang="en-GB" noProof="0" dirty="0"/>
              <a:t>Click icon to add image.</a:t>
            </a:r>
            <a:br>
              <a:rPr lang="en-GB" noProof="0" dirty="0"/>
            </a:br>
            <a:br>
              <a:rPr lang="en-GB" noProof="0" dirty="0"/>
            </a:br>
            <a:r>
              <a:rPr lang="en-GB" noProof="0" dirty="0"/>
              <a:t>Fit the image to frame </a:t>
            </a:r>
            <a:br>
              <a:rPr lang="en-GB" noProof="0" dirty="0"/>
            </a:br>
            <a:r>
              <a:rPr lang="en-GB" noProof="0" dirty="0"/>
              <a:t>by choosing: </a:t>
            </a:r>
            <a:br>
              <a:rPr lang="en-GB" noProof="0" dirty="0"/>
            </a:br>
            <a:r>
              <a:rPr lang="en-GB" noProof="0" dirty="0"/>
              <a:t>crop&gt;fit / rajaa&gt;sovita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4E326D0-D397-4DCF-88BA-ADD90C3D5C3E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noProof="0" dirty="0"/>
              <a:t>dd.mm.yyyy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B124AD7-04E5-4E26-A7E3-6E499B81497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noProof="0" dirty="0"/>
              <a:t>Your text here</a:t>
            </a:r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439BEBFE-6A3C-4862-B3C0-DF2EC5E8CBF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CC9C0A2-E518-4F61-BACC-25E3255118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576797"/>
            <a:ext cx="4218160" cy="41862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3300" b="1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Lorem ipsum dolor sit amet, consectetur adipiscing elit. Maecenas velit velit, consequat eget ullamcorper a, maximus ac ex.</a:t>
            </a:r>
          </a:p>
        </p:txBody>
      </p:sp>
      <p:pic>
        <p:nvPicPr>
          <p:cNvPr id="3" name="Kuva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23410"/>
            <a:ext cx="2007980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160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.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1066" y="0"/>
            <a:ext cx="9144000" cy="571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 noProof="0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755662" y="1954930"/>
            <a:ext cx="7669159" cy="1502517"/>
          </a:xfrm>
          <a:prstGeom prst="rect">
            <a:avLst/>
          </a:prstGeom>
        </p:spPr>
        <p:txBody>
          <a:bodyPr lIns="0" r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000" b="1" baseline="0">
                <a:solidFill>
                  <a:schemeClr val="bg1"/>
                </a:solidFill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GB" noProof="0"/>
              <a:t>Divider – Headline</a:t>
            </a:r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37C6C481-D72C-4B89-AA19-AC91EB21FEFA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noProof="0" dirty="0"/>
              <a:t>dd.mm.yyyy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2A81A4FB-6563-4C02-8A9B-51D830F1EAB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noProof="0" dirty="0"/>
              <a:t>Your text here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1F6A7C93-158F-48BA-8E95-EC2109A4B4D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pic>
        <p:nvPicPr>
          <p:cNvPr id="11" name="Kuva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23410"/>
            <a:ext cx="2007980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5495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. Body slide -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63" y="215946"/>
            <a:ext cx="8497093" cy="11189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GB" noProof="0"/>
              <a:t>Body slide title </a:t>
            </a:r>
          </a:p>
        </p:txBody>
      </p:sp>
      <p:sp>
        <p:nvSpPr>
          <p:cNvPr id="6" name="Table Placeholder 12">
            <a:extLst>
              <a:ext uri="{FF2B5EF4-FFF2-40B4-BE49-F238E27FC236}">
                <a16:creationId xmlns:a16="http://schemas.microsoft.com/office/drawing/2014/main" id="{D90CC8CD-0F46-F240-AF4E-99DE2A9ECF91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287363" y="1526921"/>
            <a:ext cx="8497093" cy="34174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GB" noProof="0" dirty="0"/>
              <a:t>Click icon to add table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D4CDEE4-AFAC-4BB1-B02E-FDE939F20D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8800" y="5387368"/>
            <a:ext cx="2057400" cy="192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32C686F0-0C1B-46BD-9DE7-A93BAA6AC8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78800" y="5191935"/>
            <a:ext cx="2057400" cy="1954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dd.mm.yyyy</a:t>
            </a:r>
          </a:p>
        </p:txBody>
      </p:sp>
      <p:sp>
        <p:nvSpPr>
          <p:cNvPr id="9" name="Alatunnisteen paikkamerkki 1">
            <a:extLst>
              <a:ext uri="{FF2B5EF4-FFF2-40B4-BE49-F238E27FC236}">
                <a16:creationId xmlns:a16="http://schemas.microsoft.com/office/drawing/2014/main" id="{4338FCB4-9412-423F-84B9-91EDDBA250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5388000"/>
            <a:ext cx="3086100" cy="19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Your text here</a:t>
            </a:r>
          </a:p>
        </p:txBody>
      </p:sp>
      <p:pic>
        <p:nvPicPr>
          <p:cNvPr id="13" name="Kuva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22152"/>
            <a:ext cx="2094057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5641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44" userDrawn="1">
          <p15:clr>
            <a:srgbClr val="FBAE40"/>
          </p15:clr>
        </p15:guide>
        <p15:guide id="4" pos="5534" userDrawn="1">
          <p15:clr>
            <a:srgbClr val="FBAE40"/>
          </p15:clr>
        </p15:guide>
        <p15:guide id="5" orient="horz" pos="363" userDrawn="1">
          <p15:clr>
            <a:srgbClr val="FBAE40"/>
          </p15:clr>
        </p15:guide>
        <p15:guide id="6" pos="2795" userDrawn="1">
          <p15:clr>
            <a:srgbClr val="FBAE40"/>
          </p15:clr>
        </p15:guide>
        <p15:guide id="7" pos="2965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. Body slide -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63" y="215946"/>
            <a:ext cx="8497093" cy="11189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GB" noProof="0"/>
              <a:t>Body slide title 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D4CDEE4-AFAC-4BB1-B02E-FDE939F20D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8800" y="5387368"/>
            <a:ext cx="2057400" cy="192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32C686F0-0C1B-46BD-9DE7-A93BAA6AC8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78800" y="5191935"/>
            <a:ext cx="2057400" cy="1954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dd.mm.yyyy</a:t>
            </a:r>
          </a:p>
        </p:txBody>
      </p:sp>
      <p:sp>
        <p:nvSpPr>
          <p:cNvPr id="9" name="Alatunnisteen paikkamerkki 1">
            <a:extLst>
              <a:ext uri="{FF2B5EF4-FFF2-40B4-BE49-F238E27FC236}">
                <a16:creationId xmlns:a16="http://schemas.microsoft.com/office/drawing/2014/main" id="{4338FCB4-9412-423F-84B9-91EDDBA250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5388000"/>
            <a:ext cx="3086100" cy="19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Your text here</a:t>
            </a:r>
          </a:p>
        </p:txBody>
      </p:sp>
      <p:pic>
        <p:nvPicPr>
          <p:cNvPr id="13" name="Kuva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22152"/>
            <a:ext cx="2094057" cy="856800"/>
          </a:xfrm>
          <a:prstGeom prst="rect">
            <a:avLst/>
          </a:prstGeom>
        </p:spPr>
      </p:pic>
      <p:sp>
        <p:nvSpPr>
          <p:cNvPr id="10" name="Chart Placeholder 2">
            <a:extLst>
              <a:ext uri="{FF2B5EF4-FFF2-40B4-BE49-F238E27FC236}">
                <a16:creationId xmlns:a16="http://schemas.microsoft.com/office/drawing/2014/main" id="{E89D079B-84DB-4018-922A-758AC8D60D08}"/>
              </a:ext>
            </a:extLst>
          </p:cNvPr>
          <p:cNvSpPr>
            <a:spLocks noGrp="1"/>
          </p:cNvSpPr>
          <p:nvPr>
            <p:ph type="chart" sz="quarter" idx="12" hasCustomPrompt="1"/>
          </p:nvPr>
        </p:nvSpPr>
        <p:spPr>
          <a:xfrm>
            <a:off x="287338" y="1526921"/>
            <a:ext cx="8497107" cy="3417429"/>
          </a:xfrm>
          <a:prstGeom prst="rect">
            <a:avLst/>
          </a:prstGeom>
        </p:spPr>
        <p:txBody>
          <a:bodyPr/>
          <a:lstStyle>
            <a:lvl1pPr marL="0" marR="0" indent="0" algn="ctr" defTabSz="685733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b="1">
                <a:solidFill>
                  <a:schemeClr val="tx1">
                    <a:alpha val="17000"/>
                  </a:schemeClr>
                </a:solidFill>
              </a:defRPr>
            </a:lvl1pPr>
          </a:lstStyle>
          <a:p>
            <a:r>
              <a:rPr lang="en-GB" noProof="0" dirty="0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17853691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44" userDrawn="1">
          <p15:clr>
            <a:srgbClr val="FBAE40"/>
          </p15:clr>
        </p15:guide>
        <p15:guide id="4" pos="5534" userDrawn="1">
          <p15:clr>
            <a:srgbClr val="FBAE40"/>
          </p15:clr>
        </p15:guide>
        <p15:guide id="5" orient="horz" pos="363" userDrawn="1">
          <p15:clr>
            <a:srgbClr val="FBAE40"/>
          </p15:clr>
        </p15:guide>
        <p15:guide id="6" pos="2795" userDrawn="1">
          <p15:clr>
            <a:srgbClr val="FBAE40"/>
          </p15:clr>
        </p15:guide>
        <p15:guide id="7" pos="2965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0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78800" y="5387368"/>
            <a:ext cx="2057400" cy="192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78800" y="5191935"/>
            <a:ext cx="2057400" cy="1954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dd.mm.yyyy</a:t>
            </a: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1C150BC1-EEBC-48B9-AEAE-962A54F46F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5388000"/>
            <a:ext cx="3086100" cy="19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Your text here</a:t>
            </a:r>
          </a:p>
        </p:txBody>
      </p:sp>
    </p:spTree>
    <p:extLst>
      <p:ext uri="{BB962C8B-B14F-4D97-AF65-F5344CB8AC3E}">
        <p14:creationId xmlns:p14="http://schemas.microsoft.com/office/powerpoint/2010/main" val="1833754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50" r:id="rId2"/>
    <p:sldLayoutId id="2147483704" r:id="rId3"/>
    <p:sldLayoutId id="2147483707" r:id="rId4"/>
    <p:sldLayoutId id="2147483694" r:id="rId5"/>
    <p:sldLayoutId id="2147483695" r:id="rId6"/>
    <p:sldLayoutId id="2147483702" r:id="rId7"/>
    <p:sldLayoutId id="2147483701" r:id="rId8"/>
    <p:sldLayoutId id="2147483715" r:id="rId9"/>
    <p:sldLayoutId id="2147483691" r:id="rId10"/>
    <p:sldLayoutId id="2147483699" r:id="rId11"/>
    <p:sldLayoutId id="2147483679" r:id="rId12"/>
  </p:sldLayoutIdLst>
  <p:hf sldNum="0" hdr="0" ftr="0" dt="0"/>
  <p:txStyles>
    <p:titleStyle>
      <a:lvl1pPr algn="l" defTabSz="685733" rtl="0" eaLnBrk="1" latinLnBrk="0" hangingPunct="1">
        <a:lnSpc>
          <a:spcPct val="90000"/>
        </a:lnSpc>
        <a:spcBef>
          <a:spcPct val="0"/>
        </a:spcBef>
        <a:buNone/>
        <a:defRPr sz="33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5" indent="-171435" algn="l" defTabSz="685733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00" indent="-171435" algn="l" defTabSz="68573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60" indent="-171435" algn="l" defTabSz="68573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30" indent="-171435" algn="l" defTabSz="68573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2895" indent="-171435" algn="l" defTabSz="68573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766" indent="-171435" algn="l" defTabSz="68573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26" indent="-171435" algn="l" defTabSz="68573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494" indent="-171435" algn="l" defTabSz="68573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360" indent="-171435" algn="l" defTabSz="68573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3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66" algn="l" defTabSz="68573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33" algn="l" defTabSz="68573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98" algn="l" defTabSz="68573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65" algn="l" defTabSz="68573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30" algn="l" defTabSz="68573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195" algn="l" defTabSz="68573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060" algn="l" defTabSz="68573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30" algn="l" defTabSz="68573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81" userDrawn="1">
          <p15:clr>
            <a:srgbClr val="F26B43"/>
          </p15:clr>
        </p15:guide>
        <p15:guide id="3" orient="horz" pos="363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E7D562-08BD-4AE8-9A28-756A4D9E51A0}" type="datetimeFigureOut">
              <a:rPr lang="en-US" smtClean="0"/>
              <a:t>15.2.2023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2FF371-29ED-47FA-822D-B18BBF16BFE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778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30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4">
            <a:extLst>
              <a:ext uri="{FF2B5EF4-FFF2-40B4-BE49-F238E27FC236}">
                <a16:creationId xmlns:a16="http://schemas.microsoft.com/office/drawing/2014/main" id="{584DCF5D-AB13-4290-8D24-CDDD87CCD8B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13" b="16100"/>
          <a:stretch/>
        </p:blipFill>
        <p:spPr>
          <a:xfrm>
            <a:off x="395536" y="5089748"/>
            <a:ext cx="1621670" cy="51834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7778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07" r:id="rId1"/>
    <p:sldLayoutId id="2147484812" r:id="rId2"/>
    <p:sldLayoutId id="2147484811" r:id="rId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rgbClr val="FF9900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78800" y="5387366"/>
            <a:ext cx="2057400" cy="192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78800" y="5191934"/>
            <a:ext cx="2057400" cy="1954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dd.mm.yyyy</a:t>
            </a:r>
            <a:endParaRPr lang="en-US"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1C150BC1-EEBC-48B9-AEAE-962A54F46F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5388000"/>
            <a:ext cx="3086100" cy="19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Your text here</a:t>
            </a:r>
          </a:p>
        </p:txBody>
      </p:sp>
    </p:spTree>
    <p:extLst>
      <p:ext uri="{BB962C8B-B14F-4D97-AF65-F5344CB8AC3E}">
        <p14:creationId xmlns:p14="http://schemas.microsoft.com/office/powerpoint/2010/main" val="1833754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34" r:id="rId1"/>
    <p:sldLayoutId id="2147484833" r:id="rId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81" userDrawn="1">
          <p15:clr>
            <a:srgbClr val="F26B43"/>
          </p15:clr>
        </p15:guide>
        <p15:guide id="3" orient="horz" pos="36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alto.fi/en/open-science-and-research/funders-open-science-requirements" TargetMode="Externa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alto.fi/en/open-science-and-research/funders-open-science-requirements" TargetMode="External"/><Relationship Id="rId7" Type="http://schemas.openxmlformats.org/officeDocument/2006/relationships/hyperlink" Target="https://app.powerbi.com/groups/me/apps/2c40cee8-f997-45b3-a77b-9174563e6ff1/reports/36eeb485-b12e-4220-9134-097de14aa12f/ReportSection281de6a237044463c239" TargetMode="External"/><Relationship Id="rId2" Type="http://schemas.openxmlformats.org/officeDocument/2006/relationships/hyperlink" Target="https://www.aalto.fi/en/open-science-and-research/aalto-university-open-science-and-research-policy" TargetMode="Externa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1.png"/><Relationship Id="rId5" Type="http://schemas.openxmlformats.org/officeDocument/2006/relationships/hyperlink" Target="https://sparceurope.org/what-we-do/open-access/sparc-europe-open-access-resources/open-access-citation-advantage-service-oaca/" TargetMode="External"/><Relationship Id="rId4" Type="http://schemas.openxmlformats.org/officeDocument/2006/relationships/hyperlink" Target="https://www.aalto.fi/en/open-science-and-research/plan-s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alto.fi/en/services/open-access-agreements-with-publishers" TargetMode="External"/><Relationship Id="rId7" Type="http://schemas.openxmlformats.org/officeDocument/2006/relationships/image" Target="../media/image33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hyperlink" Target="https://www.coalition-s.org/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13" Type="http://schemas.openxmlformats.org/officeDocument/2006/relationships/image" Target="../media/image40.png"/><Relationship Id="rId18" Type="http://schemas.openxmlformats.org/officeDocument/2006/relationships/image" Target="../media/image45.png"/><Relationship Id="rId3" Type="http://schemas.openxmlformats.org/officeDocument/2006/relationships/hyperlink" Target="https://www.aalto.fi/en/services/open-access-agreements-with-publishers" TargetMode="External"/><Relationship Id="rId7" Type="http://schemas.openxmlformats.org/officeDocument/2006/relationships/image" Target="../media/image34.png"/><Relationship Id="rId12" Type="http://schemas.openxmlformats.org/officeDocument/2006/relationships/image" Target="../media/image39.svg"/><Relationship Id="rId17" Type="http://schemas.openxmlformats.org/officeDocument/2006/relationships/image" Target="../media/image44.sv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43.png"/><Relationship Id="rId1" Type="http://schemas.openxmlformats.org/officeDocument/2006/relationships/slideLayout" Target="../slideLayouts/slideLayout17.xml"/><Relationship Id="rId6" Type="http://schemas.openxmlformats.org/officeDocument/2006/relationships/hyperlink" Target="https://www.aalto.fi/en/services/publishing-doctoral-theses" TargetMode="External"/><Relationship Id="rId11" Type="http://schemas.openxmlformats.org/officeDocument/2006/relationships/image" Target="../media/image38.png"/><Relationship Id="rId5" Type="http://schemas.openxmlformats.org/officeDocument/2006/relationships/hyperlink" Target="https://www.aalto.fi/en/open-science-and-research/open-content-licences-creative-commons" TargetMode="External"/><Relationship Id="rId15" Type="http://schemas.openxmlformats.org/officeDocument/2006/relationships/image" Target="../media/image42.png"/><Relationship Id="rId10" Type="http://schemas.openxmlformats.org/officeDocument/2006/relationships/image" Target="../media/image37.svg"/><Relationship Id="rId19" Type="http://schemas.openxmlformats.org/officeDocument/2006/relationships/image" Target="../media/image46.svg"/><Relationship Id="rId4" Type="http://schemas.openxmlformats.org/officeDocument/2006/relationships/hyperlink" Target="mailto:manuscripts@aalto.fi" TargetMode="External"/><Relationship Id="rId9" Type="http://schemas.openxmlformats.org/officeDocument/2006/relationships/image" Target="../media/image36.png"/><Relationship Id="rId14" Type="http://schemas.openxmlformats.org/officeDocument/2006/relationships/image" Target="../media/image41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research.aalto.fi/en/publications/swelling-and-dissolution-kinetics-of-natural-and-man-made-cellulo" TargetMode="External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manuscripts@aalto.fi" TargetMode="External"/><Relationship Id="rId2" Type="http://schemas.openxmlformats.org/officeDocument/2006/relationships/hyperlink" Target="https://www.aalto.fi/en/services/open-access-agreements-with-publishers" TargetMode="Externa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nk.fi/sites/tenk.fi/files/TENK_suositus_tekijyys.pdf" TargetMode="External"/><Relationship Id="rId2" Type="http://schemas.openxmlformats.org/officeDocument/2006/relationships/hyperlink" Target="https://www.aalto.fi/en/open-science-and-research/aalto-university-open-science-and-research-policy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elsevier.com/authors/policies-and-guidelines/credit-author-statement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manuscripts@aalto.fi" TargetMode="External"/><Relationship Id="rId2" Type="http://schemas.openxmlformats.org/officeDocument/2006/relationships/hyperlink" Target="mailto:acris@aalto.fi" TargetMode="External"/><Relationship Id="rId1" Type="http://schemas.openxmlformats.org/officeDocument/2006/relationships/slideLayout" Target="../slideLayouts/slideLayout17.xml"/><Relationship Id="rId4" Type="http://schemas.openxmlformats.org/officeDocument/2006/relationships/hyperlink" Target="mailto:lucie.hradecka@aalto.fi" TargetMode="Externa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aalto.fi/en/services/checking-and-editing-your-profile-in-acris" TargetMode="External"/><Relationship Id="rId3" Type="http://schemas.openxmlformats.org/officeDocument/2006/relationships/hyperlink" Target="https://www.aalto.fi/en/services/open-access-agreements-with-publishers" TargetMode="External"/><Relationship Id="rId7" Type="http://schemas.openxmlformats.org/officeDocument/2006/relationships/hyperlink" Target="https://www.aalto.fi/en/services/acris-instructions" TargetMode="External"/><Relationship Id="rId2" Type="http://schemas.openxmlformats.org/officeDocument/2006/relationships/hyperlink" Target="https://www.aalto.fi/en/open-science-and-research/open-access-publishing" TargetMode="External"/><Relationship Id="rId1" Type="http://schemas.openxmlformats.org/officeDocument/2006/relationships/slideLayout" Target="../slideLayouts/slideLayout17.xml"/><Relationship Id="rId6" Type="http://schemas.openxmlformats.org/officeDocument/2006/relationships/hyperlink" Target="https://www.aalto.fi/en/open-science-and-research/open-access-terminology" TargetMode="External"/><Relationship Id="rId5" Type="http://schemas.openxmlformats.org/officeDocument/2006/relationships/hyperlink" Target="https://www.aalto.fi/en/open-science-and-research/open-content-licences-creative-commons" TargetMode="External"/><Relationship Id="rId4" Type="http://schemas.openxmlformats.org/officeDocument/2006/relationships/hyperlink" Target="https://www.aalto.fi/en/open-science-and-research/how-to-choose-a-scientific-publication-for-your-research" TargetMode="External"/><Relationship Id="rId9" Type="http://schemas.openxmlformats.org/officeDocument/2006/relationships/hyperlink" Target="https://www.aalto.fi/en/services/all-acris-instructions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svg"/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12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11" Type="http://schemas.openxmlformats.org/officeDocument/2006/relationships/image" Target="../media/image21.svg"/><Relationship Id="rId5" Type="http://schemas.openxmlformats.org/officeDocument/2006/relationships/image" Target="../media/image15.sv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hyperlink" Target="mailto:acris@aalto.fi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png"/><Relationship Id="rId4" Type="http://schemas.openxmlformats.org/officeDocument/2006/relationships/hyperlink" Target="https://www.aalto.fi/en/services/checking-and-editing-your-profile-in-acris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s://www.aalto.fi/en/services/researcher-identification-and-research-profiles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CHEM Toolkit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Open Access publishing and ACRIS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11"/>
          </p:nvPr>
        </p:nvSpPr>
        <p:spPr>
          <a:xfrm>
            <a:off x="442403" y="3104593"/>
            <a:ext cx="3869137" cy="881707"/>
          </a:xfrm>
        </p:spPr>
        <p:txBody>
          <a:bodyPr/>
          <a:lstStyle/>
          <a:p>
            <a:r>
              <a:rPr lang="en-US" dirty="0"/>
              <a:t>Lucie Hradecka</a:t>
            </a:r>
          </a:p>
          <a:p>
            <a:r>
              <a:rPr lang="en-US" dirty="0"/>
              <a:t>CHEM liaison @ Open Science and ACRIS team, Research Services</a:t>
            </a:r>
          </a:p>
          <a:p>
            <a:endParaRPr lang="fi-FI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half" idx="12"/>
          </p:nvPr>
        </p:nvSpPr>
        <p:spPr>
          <a:xfrm>
            <a:off x="431582" y="3986301"/>
            <a:ext cx="3869137" cy="360060"/>
          </a:xfrm>
        </p:spPr>
        <p:txBody>
          <a:bodyPr/>
          <a:lstStyle/>
          <a:p>
            <a:r>
              <a:rPr lang="en-US" dirty="0"/>
              <a:t>15.02.2023</a:t>
            </a:r>
          </a:p>
        </p:txBody>
      </p:sp>
      <p:pic>
        <p:nvPicPr>
          <p:cNvPr id="9" name="Picture Placeholder 8" descr="A picture containing indoor, dark, stove, oven&#10;&#10;Description automatically generated">
            <a:extLst>
              <a:ext uri="{FF2B5EF4-FFF2-40B4-BE49-F238E27FC236}">
                <a16:creationId xmlns:a16="http://schemas.microsoft.com/office/drawing/2014/main" id="{9499F1C5-0126-4EAC-AF41-3F958D2C4A50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3"/>
          <a:srcRect t="8362" b="8362"/>
          <a:stretch>
            <a:fillRect/>
          </a:stretch>
        </p:blipFill>
        <p:spPr/>
      </p:pic>
      <p:cxnSp>
        <p:nvCxnSpPr>
          <p:cNvPr id="7" name="Suora yhdysviiva 6">
            <a:extLst>
              <a:ext uri="{FF2B5EF4-FFF2-40B4-BE49-F238E27FC236}">
                <a16:creationId xmlns:a16="http://schemas.microsoft.com/office/drawing/2014/main" id="{44D42085-CC57-854B-9151-3C66E83D17EE}"/>
              </a:ext>
            </a:extLst>
          </p:cNvPr>
          <p:cNvCxnSpPr/>
          <p:nvPr/>
        </p:nvCxnSpPr>
        <p:spPr>
          <a:xfrm>
            <a:off x="442403" y="1874112"/>
            <a:ext cx="379683" cy="0"/>
          </a:xfrm>
          <a:prstGeom prst="line">
            <a:avLst/>
          </a:prstGeom>
          <a:ln w="571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03096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BD4F0B9-6886-4D75-93A3-10912EEE447D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00965E"/>
                </a:solidFill>
              </a:rPr>
              <a:t>Things to check: ACRIS integrations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C1235D-583D-4270-A35F-C8309F7CBB9C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292352" y="1081454"/>
            <a:ext cx="8492897" cy="4346412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/>
              <a:t>Workday (if you have employee status)</a:t>
            </a:r>
          </a:p>
          <a:p>
            <a:pPr marL="971489" lvl="1" indent="-342900">
              <a:buFont typeface="Wingdings" panose="05000000000000000000" pitchFamily="2" charset="2"/>
              <a:buChar char="§"/>
            </a:pPr>
            <a:r>
              <a:rPr lang="en-US" sz="1800" dirty="0"/>
              <a:t>Aalto.fi → sign in → Tools – Workday – About me</a:t>
            </a:r>
          </a:p>
          <a:p>
            <a:pPr marL="971489" lvl="1" indent="-342900">
              <a:buFont typeface="Wingdings" panose="05000000000000000000" pitchFamily="2" charset="2"/>
              <a:buChar char="§"/>
            </a:pPr>
            <a:r>
              <a:rPr lang="en-US" sz="1800" dirty="0"/>
              <a:t>Check your personal information (name, contact info) and your qualifications information (prior education)</a:t>
            </a:r>
          </a:p>
          <a:p>
            <a:pPr marL="1147683" lvl="2" indent="-342900">
              <a:buFont typeface="Wingdings" panose="05000000000000000000" pitchFamily="2" charset="2"/>
              <a:buChar char="§"/>
            </a:pPr>
            <a:r>
              <a:rPr lang="en-US" dirty="0"/>
              <a:t>If this info is wrong in Workday, it will be transferred wrong into ACRIS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/>
              <a:t>Aalto.fi: enabling ACRIS integration </a:t>
            </a:r>
          </a:p>
          <a:p>
            <a:pPr marL="971489" lvl="1" indent="-342900">
              <a:buFont typeface="Wingdings" panose="05000000000000000000" pitchFamily="2" charset="2"/>
              <a:buChar char="§"/>
            </a:pPr>
            <a:r>
              <a:rPr lang="en-US" sz="1800" dirty="0"/>
              <a:t>Log in to aalto.fi</a:t>
            </a:r>
          </a:p>
          <a:p>
            <a:pPr marL="971489" lvl="1" indent="-342900">
              <a:buFont typeface="Wingdings" panose="05000000000000000000" pitchFamily="2" charset="2"/>
              <a:buChar char="§"/>
            </a:pPr>
            <a:r>
              <a:rPr lang="en-US" sz="1800" dirty="0"/>
              <a:t>Go to your profile → Edit profile</a:t>
            </a:r>
          </a:p>
          <a:p>
            <a:pPr marL="971489" lvl="1" indent="-342900">
              <a:buFont typeface="Wingdings" panose="05000000000000000000" pitchFamily="2" charset="2"/>
              <a:buChar char="§"/>
            </a:pPr>
            <a:r>
              <a:rPr lang="en-US" sz="1800" dirty="0"/>
              <a:t>Set profile visibility to public</a:t>
            </a:r>
          </a:p>
          <a:p>
            <a:pPr marL="971489" lvl="1" indent="-342900">
              <a:buFont typeface="Wingdings" panose="05000000000000000000" pitchFamily="2" charset="2"/>
              <a:buChar char="§"/>
            </a:pPr>
            <a:r>
              <a:rPr lang="en-US" sz="1800" dirty="0"/>
              <a:t>Set publication visibility to public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B7162E-3FAE-4C0A-91B5-FDE73B2E6D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7398" y="3066756"/>
            <a:ext cx="2478551" cy="2501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4567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A79AED2-B9BB-44C5-85EE-D5405A0CDC04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r>
              <a:rPr lang="en-US" dirty="0"/>
              <a:t>Publications in ACRIS</a:t>
            </a:r>
          </a:p>
        </p:txBody>
      </p:sp>
    </p:spTree>
    <p:extLst>
      <p:ext uri="{BB962C8B-B14F-4D97-AF65-F5344CB8AC3E}">
        <p14:creationId xmlns:p14="http://schemas.microsoft.com/office/powerpoint/2010/main" val="39840960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0070BFD-279C-4D27-AD81-5731AD898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186" y="161743"/>
            <a:ext cx="7886700" cy="1104636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096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Adding your work to ACRIS</a:t>
            </a:r>
            <a:endParaRPr lang="fi-FI" sz="3200" dirty="0">
              <a:solidFill>
                <a:srgbClr val="0096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idx="1"/>
          </p:nvPr>
        </p:nvSpPr>
        <p:spPr>
          <a:xfrm>
            <a:off x="628650" y="1176793"/>
            <a:ext cx="8046224" cy="3899115"/>
          </a:xfrm>
        </p:spPr>
        <p:txBody>
          <a:bodyPr vert="horz" lIns="0" tIns="0" rIns="0" bIns="0" rtlCol="0" anchor="t">
            <a:noAutofit/>
          </a:bodyPr>
          <a:lstStyle/>
          <a:p>
            <a:pPr marL="0" indent="0">
              <a:buNone/>
            </a:pPr>
            <a:r>
              <a:rPr lang="en-US" sz="1800" b="1" dirty="0">
                <a:solidFill>
                  <a:srgbClr val="0096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IMPORTING</a:t>
            </a:r>
            <a:r>
              <a:rPr lang="en-US" sz="1800" dirty="0">
                <a:solidFill>
                  <a:srgbClr val="0096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342900" indent="-342900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The ACRIS team searches two main international databases (Scopus, Web of Science) for publications with Aalto affiliation</a:t>
            </a:r>
          </a:p>
          <a:p>
            <a:pPr marL="342900" indent="-342900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We search for media appearances and datasets for you as well</a:t>
            </a:r>
          </a:p>
          <a:p>
            <a:pPr marL="342900" indent="-342900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Some journals or conference publications are not included in international databases: </a:t>
            </a:r>
          </a:p>
          <a:p>
            <a:pPr marL="971550" lvl="1" indent="-342900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Check and add missing outputs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yourself or email us at acris@aalto.fi</a:t>
            </a:r>
          </a:p>
          <a:p>
            <a:pPr marL="971550" lvl="1" indent="-342900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Please note that publications appear in databases with some delay – recent publications may be added a little later</a:t>
            </a:r>
            <a:endParaRPr lang="en-US" sz="1800" b="1" dirty="0">
              <a:solidFill>
                <a:srgbClr val="FF9900"/>
              </a:solidFill>
            </a:endParaRPr>
          </a:p>
          <a:p>
            <a:pPr marL="0" indent="0">
              <a:buNone/>
            </a:pPr>
            <a:r>
              <a:rPr lang="en-US" sz="1800" b="1" dirty="0">
                <a:solidFill>
                  <a:srgbClr val="0096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ADDING MANUALLY</a:t>
            </a:r>
          </a:p>
          <a:p>
            <a:pPr marL="342900" indent="-342900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Log into ACRIS and click the                         button on the front page</a:t>
            </a:r>
          </a:p>
          <a:p>
            <a:pPr marL="971550" lvl="1" indent="-342900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Research outputs / Datasets</a:t>
            </a:r>
          </a:p>
          <a:p>
            <a:pPr marL="971550" lvl="1" indent="-342900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Activities (e.g. talk or poster presentation at a conference, organizing a conference,…)</a:t>
            </a:r>
          </a:p>
          <a:p>
            <a:pPr marL="971550" lvl="1" indent="-342900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Prizes</a:t>
            </a:r>
          </a:p>
        </p:txBody>
      </p:sp>
      <p:pic>
        <p:nvPicPr>
          <p:cNvPr id="9" name="Picture 8" descr="ADD CONTENT BUTTON">
            <a:extLst>
              <a:ext uri="{FF2B5EF4-FFF2-40B4-BE49-F238E27FC236}">
                <a16:creationId xmlns:a16="http://schemas.microsoft.com/office/drawing/2014/main" id="{6FD3688F-BFE3-4037-A2BA-1C7AC7D87A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8311" y="4021226"/>
            <a:ext cx="1426902" cy="326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038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A6EA62D-426A-4D20-AABA-9938C446D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96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ACRIS process</a:t>
            </a:r>
            <a:endParaRPr lang="fi-FI" dirty="0">
              <a:solidFill>
                <a:srgbClr val="0096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5C669074-5449-4828-8B29-303BA10454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13874816"/>
              </p:ext>
            </p:extLst>
          </p:nvPr>
        </p:nvGraphicFramePr>
        <p:xfrm>
          <a:off x="628650" y="1561356"/>
          <a:ext cx="7488063" cy="3190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33749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8EB4F50-8F3F-4077-B9FF-6A8D2B9A1A7A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755662" y="1954930"/>
            <a:ext cx="7669159" cy="2108187"/>
          </a:xfrm>
        </p:spPr>
        <p:txBody>
          <a:bodyPr/>
          <a:lstStyle/>
          <a:p>
            <a:r>
              <a:rPr lang="en-US" dirty="0"/>
              <a:t>DEMO</a:t>
            </a:r>
          </a:p>
          <a:p>
            <a:r>
              <a:rPr lang="en-US" dirty="0"/>
              <a:t>Publication and activity types</a:t>
            </a:r>
          </a:p>
          <a:p>
            <a:r>
              <a:rPr lang="en-US" dirty="0"/>
              <a:t>Relations</a:t>
            </a:r>
          </a:p>
        </p:txBody>
      </p:sp>
    </p:spTree>
    <p:extLst>
      <p:ext uri="{BB962C8B-B14F-4D97-AF65-F5344CB8AC3E}">
        <p14:creationId xmlns:p14="http://schemas.microsoft.com/office/powerpoint/2010/main" val="36973305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26C73B0-1350-478F-9E00-AEADC3A0C416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r>
              <a:rPr lang="en-US" dirty="0"/>
              <a:t>Open Access publishing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3669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C066957-995A-4AD0-9779-90233E64AC7E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292353" y="215947"/>
            <a:ext cx="8492897" cy="1138399"/>
          </a:xfrm>
        </p:spPr>
        <p:txBody>
          <a:bodyPr/>
          <a:lstStyle/>
          <a:p>
            <a:r>
              <a:rPr lang="en-US" sz="3200" dirty="0">
                <a:solidFill>
                  <a:srgbClr val="00965E"/>
                </a:solidFill>
              </a:rPr>
              <a:t>What is Open Access?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081B72-30F9-4FF3-97E5-1F47CBE74221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292352" y="957532"/>
            <a:ext cx="8492897" cy="416655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Subscription-based academic publishing model: </a:t>
            </a:r>
            <a:r>
              <a:rPr lang="en-US" b="0" dirty="0"/>
              <a:t>reader has to subscribe to have access to article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Open Access (OA): </a:t>
            </a:r>
            <a:r>
              <a:rPr lang="en-US" b="0" dirty="0"/>
              <a:t>reader can access articles without a fee</a:t>
            </a:r>
          </a:p>
          <a:p>
            <a:pPr marL="971489" lvl="1" indent="-342900"/>
            <a:r>
              <a:rPr lang="en-US" dirty="0"/>
              <a:t>Fees are usually transferred to the author: </a:t>
            </a:r>
            <a:r>
              <a:rPr lang="en-US" b="1" dirty="0"/>
              <a:t>Article Processing Charge (APC) </a:t>
            </a:r>
            <a:r>
              <a:rPr lang="en-US" dirty="0"/>
              <a:t>before publication</a:t>
            </a:r>
          </a:p>
          <a:p>
            <a:pPr marL="971489" lvl="1" indent="-342900"/>
            <a:r>
              <a:rPr lang="en-US" i="1" dirty="0"/>
              <a:t>Open</a:t>
            </a:r>
            <a:r>
              <a:rPr lang="en-US" dirty="0"/>
              <a:t> is not</a:t>
            </a:r>
            <a:r>
              <a:rPr lang="en-US" b="0" dirty="0"/>
              <a:t> just about fees, but also </a:t>
            </a:r>
            <a:r>
              <a:rPr lang="en-US" dirty="0"/>
              <a:t>determining the conditions of reuse with an </a:t>
            </a:r>
            <a:r>
              <a:rPr lang="en-US" b="1" dirty="0"/>
              <a:t>Open Access license</a:t>
            </a:r>
          </a:p>
          <a:p>
            <a:pPr marL="1147683" lvl="2" indent="-342900"/>
            <a:r>
              <a:rPr lang="en-US" b="1" dirty="0"/>
              <a:t>Creative Commons (CC) </a:t>
            </a:r>
            <a:r>
              <a:rPr lang="en-US" dirty="0"/>
              <a:t>licenses: e.g. CC-BY (attribution), CC-BY-NC-ND (non-commercial, no derivatives)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Plan S</a:t>
            </a:r>
            <a:r>
              <a:rPr lang="en-US" b="0" dirty="0"/>
              <a:t>: an initiative of research funders, trying to create change towards more OA publishing – OA requirements in publicly funded projects (Academy of Finland, Horizon Europe…)</a:t>
            </a:r>
          </a:p>
          <a:p>
            <a:pPr marL="1147683" lvl="2" indent="-342900"/>
            <a:r>
              <a:rPr lang="en-US" dirty="0"/>
              <a:t>More information here: </a:t>
            </a:r>
            <a:r>
              <a:rPr lang="en-US" dirty="0">
                <a:hlinkClick r:id="rId2"/>
              </a:rPr>
              <a:t>Funders’ Open Access requirements</a:t>
            </a:r>
            <a:endParaRPr lang="en-US" dirty="0"/>
          </a:p>
          <a:p>
            <a:pPr marL="1147683" lvl="2" indent="-342900"/>
            <a:endParaRPr lang="en-US" b="0" dirty="0"/>
          </a:p>
          <a:p>
            <a:pPr marL="971489" lvl="1" indent="-342900"/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9420708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949E022-74CD-4649-82CC-AD4E04D3D796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00965E"/>
                </a:solidFill>
              </a:rPr>
              <a:t>Why publish Open Access?</a:t>
            </a:r>
            <a:endParaRPr lang="fi-FI" sz="3200" dirty="0">
              <a:solidFill>
                <a:srgbClr val="00965E"/>
              </a:solidFill>
            </a:endParaRPr>
          </a:p>
          <a:p>
            <a:endParaRPr lang="fi-FI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D1CB0F9-764B-4D3B-B76C-309CCF85D841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271368" y="927989"/>
            <a:ext cx="8601264" cy="3971714"/>
          </a:xfrm>
        </p:spPr>
        <p:txBody>
          <a:bodyPr lIns="0" tIns="0" rIns="0" bIns="0" anchor="t"/>
          <a:lstStyle/>
          <a:p>
            <a:pPr marL="0" indent="0">
              <a:buNone/>
            </a:pPr>
            <a:r>
              <a:rPr lang="en-US" sz="2400" dirty="0"/>
              <a:t>1. Comply with: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>
                <a:hlinkClick r:id="rId2"/>
              </a:rPr>
              <a:t>Aalto University Open Science and Research Policy</a:t>
            </a:r>
            <a:endParaRPr lang="en-US" sz="2000" dirty="0"/>
          </a:p>
          <a:p>
            <a:pPr>
              <a:spcBef>
                <a:spcPts val="0"/>
              </a:spcBef>
            </a:pPr>
            <a:r>
              <a:rPr lang="en-US" dirty="0"/>
              <a:t>	</a:t>
            </a:r>
            <a:r>
              <a:rPr lang="en-US" sz="2000" b="0" dirty="0">
                <a:sym typeface="Wingdings" panose="05000000000000000000" pitchFamily="2" charset="2"/>
              </a:rPr>
              <a:t></a:t>
            </a:r>
            <a:r>
              <a:rPr lang="en-US" sz="2000" dirty="0">
                <a:sym typeface="Wingdings" panose="05000000000000000000" pitchFamily="2" charset="2"/>
              </a:rPr>
              <a:t> </a:t>
            </a:r>
            <a:r>
              <a:rPr lang="en-US" sz="1800" b="0" i="1" dirty="0">
                <a:sym typeface="Wingdings" panose="05000000000000000000" pitchFamily="2" charset="2"/>
              </a:rPr>
              <a:t>“Aalto University aims to publish all publication types according to </a:t>
            </a:r>
          </a:p>
          <a:p>
            <a:pPr>
              <a:spcBef>
                <a:spcPts val="0"/>
              </a:spcBef>
            </a:pPr>
            <a:r>
              <a:rPr lang="en-US" sz="1800" b="0" i="1" dirty="0">
                <a:sym typeface="Wingdings" panose="05000000000000000000" pitchFamily="2" charset="2"/>
              </a:rPr>
              <a:t>          open access principles”</a:t>
            </a:r>
            <a:endParaRPr lang="en-US" sz="1800" b="0" i="1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>
                <a:hlinkClick r:id="rId3"/>
              </a:rPr>
              <a:t>Your funder</a:t>
            </a:r>
            <a:r>
              <a:rPr lang="en-US" sz="2000" dirty="0"/>
              <a:t> </a:t>
            </a:r>
            <a:endParaRPr lang="en-US" sz="2000" dirty="0">
              <a:cs typeface="Arial"/>
            </a:endParaRPr>
          </a:p>
          <a:p>
            <a:pPr marL="971550" lvl="1" indent="-342900">
              <a:buFont typeface="Wingdings" panose="05000000000000000000" pitchFamily="2" charset="2"/>
              <a:buChar char="à"/>
            </a:pPr>
            <a:r>
              <a:rPr lang="en-US" sz="1800" i="1" dirty="0">
                <a:hlinkClick r:id="rId4"/>
              </a:rPr>
              <a:t>Plan S </a:t>
            </a:r>
            <a:r>
              <a:rPr lang="en-US" sz="1800" i="1" dirty="0"/>
              <a:t>applies to AoF and Horizon Europe projects in funding calls 2021 </a:t>
            </a:r>
            <a:r>
              <a:rPr lang="en-US" sz="1800" i="1" dirty="0">
                <a:sym typeface="Wingdings" panose="05000000000000000000" pitchFamily="2" charset="2"/>
              </a:rPr>
              <a:t></a:t>
            </a:r>
            <a:endParaRPr lang="en-US" sz="1800" i="1" dirty="0"/>
          </a:p>
          <a:p>
            <a:pPr marL="971550" lvl="1" indent="-342900">
              <a:buFont typeface="Wingdings" panose="05000000000000000000" pitchFamily="2" charset="2"/>
              <a:buChar char="à"/>
            </a:pPr>
            <a:r>
              <a:rPr lang="en-US" sz="1800" i="1" dirty="0">
                <a:cs typeface="Arial"/>
              </a:rPr>
              <a:t>Always check and discuss with your PI/supervising professor</a:t>
            </a:r>
            <a:endParaRPr lang="fi-FI" sz="1800" dirty="0"/>
          </a:p>
          <a:p>
            <a:r>
              <a:rPr lang="fi-FI" sz="2400" dirty="0"/>
              <a:t>2. </a:t>
            </a:r>
            <a:r>
              <a:rPr lang="en-US" sz="2400" dirty="0"/>
              <a:t>Boost and increase impact</a:t>
            </a:r>
            <a:r>
              <a:rPr lang="fi-FI" sz="2400" dirty="0"/>
              <a:t>:</a:t>
            </a:r>
            <a:endParaRPr lang="fi-FI" sz="2400" dirty="0">
              <a:cs typeface="Arial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b="0" dirty="0">
                <a:ea typeface="+mn-lt"/>
                <a:cs typeface="+mn-lt"/>
              </a:rPr>
              <a:t>Most studies show that open research is </a:t>
            </a:r>
            <a:r>
              <a:rPr lang="en-US" sz="2000" dirty="0">
                <a:ea typeface="+mn-lt"/>
                <a:cs typeface="+mn-lt"/>
              </a:rPr>
              <a:t>used and cited more </a:t>
            </a:r>
            <a:r>
              <a:rPr lang="en-US" sz="2000" b="0" dirty="0">
                <a:ea typeface="+mn-lt"/>
                <a:cs typeface="+mn-lt"/>
              </a:rPr>
              <a:t>than non-OA research [</a:t>
            </a:r>
            <a:r>
              <a:rPr lang="en-US" sz="2000" b="0" dirty="0">
                <a:ea typeface="+mn-lt"/>
                <a:cs typeface="+mn-lt"/>
                <a:hlinkClick r:id="rId5"/>
              </a:rPr>
              <a:t>1</a:t>
            </a:r>
            <a:r>
              <a:rPr lang="en-US" sz="2000" b="0" dirty="0">
                <a:ea typeface="+mn-lt"/>
                <a:cs typeface="+mn-lt"/>
              </a:rPr>
              <a:t>] </a:t>
            </a:r>
            <a:endParaRPr lang="fi-FI" sz="2000" b="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i-FI" sz="2000" dirty="0"/>
              <a:t>Collaboration</a:t>
            </a:r>
            <a:r>
              <a:rPr lang="fi-FI" sz="2000" b="0" dirty="0"/>
              <a:t> </a:t>
            </a:r>
            <a:r>
              <a:rPr lang="en-US" sz="2000" b="0" dirty="0"/>
              <a:t>with stakeholders and </a:t>
            </a:r>
            <a:r>
              <a:rPr lang="en-US" sz="2000" dirty="0"/>
              <a:t>benefit for the society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fi-FI" dirty="0"/>
          </a:p>
          <a:p>
            <a:endParaRPr lang="fi-FI" dirty="0"/>
          </a:p>
          <a:p>
            <a:endParaRPr lang="fi-FI" sz="2800" dirty="0"/>
          </a:p>
          <a:p>
            <a:endParaRPr lang="fi-FI" sz="2800" dirty="0"/>
          </a:p>
          <a:p>
            <a:endParaRPr lang="fi-FI" sz="2800" dirty="0"/>
          </a:p>
          <a:p>
            <a:endParaRPr lang="fi-FI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DEDE2D59-C769-4F27-A7B4-4D06AFA2BDF0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1192960" y="4899703"/>
            <a:ext cx="4078287" cy="3262312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fi-FI" dirty="0"/>
          </a:p>
          <a:p>
            <a:endParaRPr lang="fi-FI" dirty="0"/>
          </a:p>
          <a:p>
            <a:pPr marL="0" indent="0">
              <a:buNone/>
            </a:pPr>
            <a:endParaRPr lang="fi-FI" sz="280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1CD33D0-1261-493E-8B33-C1473F426CB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196" y="127285"/>
            <a:ext cx="668436" cy="10440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884687E-F838-464F-A062-0E27EC4816D3}"/>
              </a:ext>
            </a:extLst>
          </p:cNvPr>
          <p:cNvSpPr txBox="1"/>
          <p:nvPr/>
        </p:nvSpPr>
        <p:spPr>
          <a:xfrm>
            <a:off x="2380891" y="4899703"/>
            <a:ext cx="6652741" cy="738664"/>
          </a:xfrm>
          <a:prstGeom prst="rect">
            <a:avLst/>
          </a:prstGeom>
          <a:solidFill>
            <a:srgbClr val="00965E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/>
          <a:p>
            <a:r>
              <a:rPr lang="en-US" sz="1400" b="1" i="1" dirty="0">
                <a:solidFill>
                  <a:schemeClr val="bg1"/>
                </a:solidFill>
              </a:rPr>
              <a:t>85.7 % of CHEM peer-reviewed scientific articles from 2022 are available with some form of open access</a:t>
            </a:r>
          </a:p>
          <a:p>
            <a:r>
              <a:rPr lang="en-US" sz="1400" b="1" i="1" dirty="0">
                <a:solidFill>
                  <a:schemeClr val="bg1"/>
                </a:solidFill>
                <a:cs typeface="Arial"/>
              </a:rPr>
              <a:t>Source: </a:t>
            </a:r>
            <a:r>
              <a:rPr lang="en-US" sz="1400" b="1" i="1" dirty="0">
                <a:solidFill>
                  <a:schemeClr val="bg1"/>
                </a:solidFill>
                <a:cs typeface="Arial"/>
                <a:hlinkClick r:id="rId7"/>
              </a:rPr>
              <a:t>Aalto Key Information </a:t>
            </a:r>
            <a:r>
              <a:rPr lang="en-US" sz="1400" b="1" i="1" dirty="0" err="1">
                <a:solidFill>
                  <a:schemeClr val="bg1"/>
                </a:solidFill>
                <a:cs typeface="Arial"/>
                <a:hlinkClick r:id="rId7"/>
              </a:rPr>
              <a:t>PowerBI</a:t>
            </a:r>
            <a:endParaRPr lang="en-US" sz="1400" b="1" i="1" dirty="0">
              <a:solidFill>
                <a:schemeClr val="bg1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322803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D1CB0F9-764B-4D3B-B76C-309CCF85D841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endParaRPr lang="fi-FI" sz="2800" dirty="0"/>
          </a:p>
          <a:p>
            <a:endParaRPr lang="fi-FI" sz="2800" dirty="0"/>
          </a:p>
          <a:p>
            <a:endParaRPr lang="fi-FI" sz="2800" dirty="0"/>
          </a:p>
          <a:p>
            <a:endParaRPr lang="fi-FI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949E022-74CD-4649-82CC-AD4E04D3D7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8916" y="2343112"/>
            <a:ext cx="2508064" cy="2819124"/>
          </a:xfrm>
        </p:spPr>
        <p:txBody>
          <a:bodyPr/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Immediate OA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US" sz="1500" b="0" dirty="0">
                <a:solidFill>
                  <a:prstClr val="black"/>
                </a:solidFill>
              </a:rPr>
              <a:t>Open licenses (Creative Commons)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Article Processing Charges (APC) may apply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US" sz="1500" b="0" dirty="0">
                <a:solidFill>
                  <a:prstClr val="black"/>
                </a:solidFill>
                <a:hlinkClick r:id="rId3"/>
              </a:rPr>
              <a:t>Aalto’s agreements with publishers</a:t>
            </a:r>
            <a:r>
              <a:rPr lang="en-US" sz="1500" b="0" dirty="0">
                <a:solidFill>
                  <a:prstClr val="black"/>
                </a:solidFill>
              </a:rPr>
              <a:t> may cover the APC fees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US" sz="1500" b="0" dirty="0">
                <a:solidFill>
                  <a:prstClr val="black"/>
                </a:solidFill>
                <a:hlinkClick r:id="rId4"/>
              </a:rPr>
              <a:t>Plan S </a:t>
            </a:r>
            <a:r>
              <a:rPr lang="en-US" sz="1500" b="0" dirty="0">
                <a:solidFill>
                  <a:prstClr val="black"/>
                </a:solidFill>
              </a:rPr>
              <a:t>: 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56427A2-60B4-42EA-938F-CA97F017D189}"/>
              </a:ext>
            </a:extLst>
          </p:cNvPr>
          <p:cNvSpPr>
            <a:spLocks noGrp="1"/>
          </p:cNvSpPr>
          <p:nvPr>
            <p:ph type="body" sz="half" idx="22"/>
          </p:nvPr>
        </p:nvSpPr>
        <p:spPr>
          <a:xfrm>
            <a:off x="3054969" y="2341419"/>
            <a:ext cx="2261310" cy="2184113"/>
          </a:xfrm>
        </p:spPr>
        <p:txBody>
          <a:bodyPr/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Immediate OA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US" sz="1500" b="0" dirty="0">
                <a:solidFill>
                  <a:prstClr val="black"/>
                </a:solidFill>
              </a:rPr>
              <a:t>Open licenses (Creative Commons)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Article Processing Charges (APC) apply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US" sz="1500" b="0" dirty="0">
                <a:solidFill>
                  <a:prstClr val="black"/>
                </a:solidFill>
                <a:hlinkClick r:id="rId3"/>
              </a:rPr>
              <a:t>Aalto’s agreements with publishers</a:t>
            </a:r>
            <a:r>
              <a:rPr lang="en-US" sz="1500" b="0" dirty="0">
                <a:solidFill>
                  <a:prstClr val="black"/>
                </a:solidFill>
              </a:rPr>
              <a:t> may cover the APC fees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US" sz="1500" b="0" dirty="0">
                <a:solidFill>
                  <a:prstClr val="black"/>
                </a:solidFill>
                <a:hlinkClick r:id="rId4"/>
              </a:rPr>
              <a:t>Plan S</a:t>
            </a:r>
            <a:r>
              <a:rPr lang="en-US" sz="1500" b="0" dirty="0">
                <a:solidFill>
                  <a:prstClr val="black"/>
                </a:solidFill>
              </a:rPr>
              <a:t>: only “transformative” agreements/journals are supported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F16AC49-382D-41E2-B9B5-D7D0D074136D}"/>
              </a:ext>
            </a:extLst>
          </p:cNvPr>
          <p:cNvSpPr>
            <a:spLocks noGrp="1"/>
          </p:cNvSpPr>
          <p:nvPr>
            <p:ph type="body" sz="half" idx="24"/>
          </p:nvPr>
        </p:nvSpPr>
        <p:spPr>
          <a:xfrm>
            <a:off x="5777046" y="2336930"/>
            <a:ext cx="2334913" cy="2184116"/>
          </a:xfrm>
        </p:spPr>
        <p:txBody>
          <a:bodyPr/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Embargos may apply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US" sz="1500" b="0" dirty="0">
                <a:solidFill>
                  <a:prstClr val="black"/>
                </a:solidFill>
              </a:rPr>
              <a:t>CC licenses usually not allowed by publisher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US" sz="1500" b="0" dirty="0">
                <a:solidFill>
                  <a:prstClr val="black"/>
                </a:solidFill>
              </a:rPr>
              <a:t>Free-of-charge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The final accepted manuscript (FAM) of your article parallel published through ACRIS 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US" sz="1500" b="0" dirty="0">
                <a:solidFill>
                  <a:prstClr val="black"/>
                </a:solidFill>
                <a:hlinkClick r:id="rId4"/>
              </a:rPr>
              <a:t>Plan S </a:t>
            </a:r>
            <a:r>
              <a:rPr lang="en-US" sz="1500" b="0" dirty="0">
                <a:solidFill>
                  <a:prstClr val="black"/>
                </a:solidFill>
              </a:rPr>
              <a:t>: only if no embargos and if CC licenses allowed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  <a:p>
            <a:endParaRPr lang="fi-FI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1CD33D0-1261-493E-8B33-C1473F426CB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1852" y="145179"/>
            <a:ext cx="668436" cy="10440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4CD75EB5-654F-40CD-B799-59D9418ADF9F}"/>
              </a:ext>
            </a:extLst>
          </p:cNvPr>
          <p:cNvSpPr txBox="1"/>
          <p:nvPr/>
        </p:nvSpPr>
        <p:spPr>
          <a:xfrm>
            <a:off x="271368" y="149573"/>
            <a:ext cx="766479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965E"/>
                </a:solidFill>
                <a:latin typeface="+mj-lt"/>
              </a:rPr>
              <a:t>Types of Open Access</a:t>
            </a:r>
            <a:endParaRPr lang="fi-FI" sz="3200" b="1" dirty="0">
              <a:solidFill>
                <a:srgbClr val="00965E"/>
              </a:solidFill>
              <a:latin typeface="+mj-lt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2B0EA35-7821-43EF-8F90-8C3E990C447B}"/>
              </a:ext>
            </a:extLst>
          </p:cNvPr>
          <p:cNvSpPr/>
          <p:nvPr/>
        </p:nvSpPr>
        <p:spPr>
          <a:xfrm>
            <a:off x="418016" y="975071"/>
            <a:ext cx="2229865" cy="1224133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Gold OA: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Publish in fully</a:t>
            </a:r>
            <a:r>
              <a:rPr kumimoji="0" lang="en-US" sz="160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60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OA journal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7CF5D13-29A2-4DD0-8646-45FDD427ED53}"/>
              </a:ext>
            </a:extLst>
          </p:cNvPr>
          <p:cNvSpPr/>
          <p:nvPr/>
        </p:nvSpPr>
        <p:spPr>
          <a:xfrm>
            <a:off x="3054969" y="975071"/>
            <a:ext cx="2314989" cy="1248736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Hybrid OA: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Publish</a:t>
            </a:r>
            <a:r>
              <a:rPr kumimoji="0" lang="en-US" sz="160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OA in subscription-based</a:t>
            </a:r>
            <a:r>
              <a:rPr kumimoji="0" lang="en-US" sz="160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journal</a:t>
            </a:r>
            <a:endParaRPr kumimoji="0" lang="en-US" sz="160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E893877-20CB-4833-8CE8-137CEFEC7ACC}"/>
              </a:ext>
            </a:extLst>
          </p:cNvPr>
          <p:cNvSpPr/>
          <p:nvPr/>
        </p:nvSpPr>
        <p:spPr>
          <a:xfrm>
            <a:off x="5777046" y="966719"/>
            <a:ext cx="2468929" cy="1248736"/>
          </a:xfrm>
          <a:prstGeom prst="rect">
            <a:avLst/>
          </a:prstGeom>
          <a:solidFill>
            <a:srgbClr val="92D050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Green OA: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Self-archiving</a:t>
            </a:r>
            <a:r>
              <a:rPr kumimoji="0" lang="en-US" sz="1600" u="none" strike="noStrike" kern="1200" cap="none" spc="0" normalizeH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the final accepted manuscript of your article </a:t>
            </a:r>
            <a:endParaRPr kumimoji="0" lang="en-US" sz="160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Graphic 2" descr="Thumbs up sign outline">
            <a:extLst>
              <a:ext uri="{FF2B5EF4-FFF2-40B4-BE49-F238E27FC236}">
                <a16:creationId xmlns:a16="http://schemas.microsoft.com/office/drawing/2014/main" id="{1896411E-179E-4A87-8AF3-0426AC40029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022781" y="4441274"/>
            <a:ext cx="410996" cy="410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1823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ECDE4DE-3A1F-48D8-88F9-18F570F1413E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325551" y="96811"/>
            <a:ext cx="8492897" cy="1110638"/>
          </a:xfrm>
        </p:spPr>
        <p:txBody>
          <a:bodyPr/>
          <a:lstStyle/>
          <a:p>
            <a:r>
              <a:rPr lang="en-US" sz="3200" b="1" dirty="0">
                <a:solidFill>
                  <a:srgbClr val="00965E"/>
                </a:solidFill>
                <a:latin typeface="+mj-lt"/>
              </a:rPr>
              <a:t>Open Access and the publishing process</a:t>
            </a:r>
            <a:endParaRPr lang="fi-FI" sz="3200" b="1" dirty="0">
              <a:solidFill>
                <a:srgbClr val="00965E"/>
              </a:solidFill>
              <a:latin typeface="+mj-lt"/>
            </a:endParaRPr>
          </a:p>
          <a:p>
            <a:endParaRPr lang="fi-FI" dirty="0"/>
          </a:p>
        </p:txBody>
      </p:sp>
      <p:sp>
        <p:nvSpPr>
          <p:cNvPr id="16" name="Rounded Rectangle 4">
            <a:extLst>
              <a:ext uri="{FF2B5EF4-FFF2-40B4-BE49-F238E27FC236}">
                <a16:creationId xmlns:a16="http://schemas.microsoft.com/office/drawing/2014/main" id="{9F4A011F-7B8C-4211-85AE-2B1890510794}"/>
              </a:ext>
            </a:extLst>
          </p:cNvPr>
          <p:cNvSpPr txBox="1"/>
          <p:nvPr/>
        </p:nvSpPr>
        <p:spPr>
          <a:xfrm>
            <a:off x="3200725" y="824392"/>
            <a:ext cx="1561689" cy="66259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Submit to publisher</a:t>
            </a:r>
          </a:p>
        </p:txBody>
      </p:sp>
      <p:sp>
        <p:nvSpPr>
          <p:cNvPr id="17" name="Rounded Rectangle 4">
            <a:extLst>
              <a:ext uri="{FF2B5EF4-FFF2-40B4-BE49-F238E27FC236}">
                <a16:creationId xmlns:a16="http://schemas.microsoft.com/office/drawing/2014/main" id="{DE3853C5-3716-48A5-9EB2-6FD98D1593FD}"/>
              </a:ext>
            </a:extLst>
          </p:cNvPr>
          <p:cNvSpPr txBox="1"/>
          <p:nvPr/>
        </p:nvSpPr>
        <p:spPr>
          <a:xfrm>
            <a:off x="3210755" y="1616549"/>
            <a:ext cx="1561689" cy="66259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Peer-review</a:t>
            </a:r>
          </a:p>
        </p:txBody>
      </p:sp>
      <p:sp>
        <p:nvSpPr>
          <p:cNvPr id="18" name="Rounded Rectangle 4">
            <a:extLst>
              <a:ext uri="{FF2B5EF4-FFF2-40B4-BE49-F238E27FC236}">
                <a16:creationId xmlns:a16="http://schemas.microsoft.com/office/drawing/2014/main" id="{94C1D054-399D-47BF-BF9F-BB4087C1D1A0}"/>
              </a:ext>
            </a:extLst>
          </p:cNvPr>
          <p:cNvSpPr txBox="1"/>
          <p:nvPr/>
        </p:nvSpPr>
        <p:spPr>
          <a:xfrm>
            <a:off x="3210755" y="2437966"/>
            <a:ext cx="1561689" cy="66259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Edit</a:t>
            </a:r>
          </a:p>
          <a:p>
            <a:pPr marL="0" marR="0" lvl="0" indent="0" algn="ctr" defTabSz="711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Revise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Rounded Rectangle 4">
            <a:extLst>
              <a:ext uri="{FF2B5EF4-FFF2-40B4-BE49-F238E27FC236}">
                <a16:creationId xmlns:a16="http://schemas.microsoft.com/office/drawing/2014/main" id="{1BDBAA23-DCE6-4B7D-B324-384AC75E8C53}"/>
              </a:ext>
            </a:extLst>
          </p:cNvPr>
          <p:cNvSpPr txBox="1"/>
          <p:nvPr/>
        </p:nvSpPr>
        <p:spPr>
          <a:xfrm>
            <a:off x="3200724" y="3279641"/>
            <a:ext cx="1561689" cy="662595"/>
          </a:xfrm>
          <a:prstGeom prst="rect">
            <a:avLst/>
          </a:prstGeom>
          <a:solidFill>
            <a:srgbClr val="92D050"/>
          </a:solidFill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Accepted by the publisher</a:t>
            </a:r>
          </a:p>
        </p:txBody>
      </p:sp>
      <p:sp>
        <p:nvSpPr>
          <p:cNvPr id="20" name="Rounded Rectangle 4">
            <a:extLst>
              <a:ext uri="{FF2B5EF4-FFF2-40B4-BE49-F238E27FC236}">
                <a16:creationId xmlns:a16="http://schemas.microsoft.com/office/drawing/2014/main" id="{60216896-8860-4A32-BC63-1058896F81C4}"/>
              </a:ext>
            </a:extLst>
          </p:cNvPr>
          <p:cNvSpPr txBox="1"/>
          <p:nvPr/>
        </p:nvSpPr>
        <p:spPr>
          <a:xfrm>
            <a:off x="3210755" y="4109136"/>
            <a:ext cx="1561689" cy="662595"/>
          </a:xfrm>
          <a:prstGeom prst="rect">
            <a:avLst/>
          </a:prstGeom>
          <a:solidFill>
            <a:srgbClr val="F89528"/>
          </a:solidFill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Copyediting</a:t>
            </a:r>
          </a:p>
          <a:p>
            <a:pPr marL="0" marR="0" lvl="0" indent="0" algn="ctr" defTabSz="711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Typesetting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Rounded Rectangle 4">
            <a:extLst>
              <a:ext uri="{FF2B5EF4-FFF2-40B4-BE49-F238E27FC236}">
                <a16:creationId xmlns:a16="http://schemas.microsoft.com/office/drawing/2014/main" id="{10A5FEB8-2715-4262-BEDD-E3A065912B83}"/>
              </a:ext>
            </a:extLst>
          </p:cNvPr>
          <p:cNvSpPr txBox="1"/>
          <p:nvPr/>
        </p:nvSpPr>
        <p:spPr>
          <a:xfrm>
            <a:off x="3223677" y="4936318"/>
            <a:ext cx="1561689" cy="662595"/>
          </a:xfrm>
          <a:prstGeom prst="rect">
            <a:avLst/>
          </a:prstGeom>
          <a:solidFill>
            <a:srgbClr val="F89528"/>
          </a:solidFill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Published</a:t>
            </a:r>
          </a:p>
        </p:txBody>
      </p:sp>
      <p:sp>
        <p:nvSpPr>
          <p:cNvPr id="22" name="Circular Arrow 45">
            <a:extLst>
              <a:ext uri="{FF2B5EF4-FFF2-40B4-BE49-F238E27FC236}">
                <a16:creationId xmlns:a16="http://schemas.microsoft.com/office/drawing/2014/main" id="{269D18EE-DC07-4417-9BD8-45CDB397C2FA}"/>
              </a:ext>
            </a:extLst>
          </p:cNvPr>
          <p:cNvSpPr/>
          <p:nvPr/>
        </p:nvSpPr>
        <p:spPr>
          <a:xfrm rot="5400000">
            <a:off x="4486278" y="1803652"/>
            <a:ext cx="807744" cy="1104042"/>
          </a:xfrm>
          <a:prstGeom prst="circularArrow">
            <a:avLst/>
          </a:prstGeom>
          <a:solidFill>
            <a:srgbClr val="F89528"/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445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Circular Arrow 44">
            <a:extLst>
              <a:ext uri="{FF2B5EF4-FFF2-40B4-BE49-F238E27FC236}">
                <a16:creationId xmlns:a16="http://schemas.microsoft.com/office/drawing/2014/main" id="{A6D9F44B-23C7-4240-92A9-E839F931826B}"/>
              </a:ext>
            </a:extLst>
          </p:cNvPr>
          <p:cNvSpPr/>
          <p:nvPr/>
        </p:nvSpPr>
        <p:spPr>
          <a:xfrm rot="16200000">
            <a:off x="2716165" y="1823117"/>
            <a:ext cx="777100" cy="1127373"/>
          </a:xfrm>
          <a:prstGeom prst="circularArrow">
            <a:avLst/>
          </a:prstGeom>
          <a:solidFill>
            <a:srgbClr val="F89528"/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445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5FEE2A1-1AFB-42DF-BC24-6A454F692491}"/>
              </a:ext>
            </a:extLst>
          </p:cNvPr>
          <p:cNvSpPr txBox="1"/>
          <p:nvPr/>
        </p:nvSpPr>
        <p:spPr>
          <a:xfrm>
            <a:off x="4762413" y="735335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Agree with co-authors and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submit also to a pre-print server, e.g., ChemRxiv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42C97E5-937F-43B9-AF56-2F6225396C3A}"/>
              </a:ext>
            </a:extLst>
          </p:cNvPr>
          <p:cNvSpPr txBox="1"/>
          <p:nvPr/>
        </p:nvSpPr>
        <p:spPr>
          <a:xfrm>
            <a:off x="4762414" y="1233230"/>
            <a:ext cx="4420105" cy="7155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Use you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 Aalto e-mail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to benefit from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the transformative agreements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09C5B4A-0A65-41DE-9494-033F9F7FF491}"/>
              </a:ext>
            </a:extLst>
          </p:cNvPr>
          <p:cNvSpPr txBox="1"/>
          <p:nvPr/>
        </p:nvSpPr>
        <p:spPr>
          <a:xfrm>
            <a:off x="4698018" y="3152041"/>
            <a:ext cx="4341892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ü"/>
              <a:defRPr/>
            </a:pPr>
            <a:r>
              <a:rPr kumimoji="0" lang="en-US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If you were not able to use Aalto’s agreements, keep the accepted manuscript for self-archiving</a:t>
            </a:r>
            <a:endParaRPr kumimoji="0" lang="en-US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8A049D6-3DF3-4908-8348-6F3C7D42AFF4}"/>
              </a:ext>
            </a:extLst>
          </p:cNvPr>
          <p:cNvSpPr txBox="1"/>
          <p:nvPr/>
        </p:nvSpPr>
        <p:spPr>
          <a:xfrm>
            <a:off x="4698018" y="3644669"/>
            <a:ext cx="5220586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Send the final accepted manuscript (FAM) to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4"/>
              </a:rPr>
              <a:t>manuscripts@aalto.fi</a:t>
            </a:r>
            <a:endParaRPr kumimoji="0" lang="en-US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BFA8C93-BE4A-45DC-8169-08F006D7A060}"/>
              </a:ext>
            </a:extLst>
          </p:cNvPr>
          <p:cNvSpPr txBox="1"/>
          <p:nvPr/>
        </p:nvSpPr>
        <p:spPr>
          <a:xfrm>
            <a:off x="4890150" y="4813396"/>
            <a:ext cx="521349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If the published version is open access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(with </a:t>
            </a: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5"/>
              </a:rPr>
              <a:t>CC-license</a:t>
            </a: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), this version will be included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 your electronic thesis. If not, the FAM version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is </a:t>
            </a: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6"/>
              </a:rPr>
              <a:t>included in the electronic thesis</a:t>
            </a: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fi-FI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0" name="Graphic 39" descr="Document outline">
            <a:extLst>
              <a:ext uri="{FF2B5EF4-FFF2-40B4-BE49-F238E27FC236}">
                <a16:creationId xmlns:a16="http://schemas.microsoft.com/office/drawing/2014/main" id="{36181B1E-25D3-4B07-A25F-FF21C3DF9DC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79773" y="850004"/>
            <a:ext cx="914400" cy="914400"/>
          </a:xfrm>
          <a:prstGeom prst="rect">
            <a:avLst/>
          </a:prstGeom>
        </p:spPr>
      </p:pic>
      <p:pic>
        <p:nvPicPr>
          <p:cNvPr id="44" name="Graphic 43" descr="Checkmark with solid fill">
            <a:extLst>
              <a:ext uri="{FF2B5EF4-FFF2-40B4-BE49-F238E27FC236}">
                <a16:creationId xmlns:a16="http://schemas.microsoft.com/office/drawing/2014/main" id="{6C24070F-F244-4880-B637-CF421B196C5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69291" y="3465133"/>
            <a:ext cx="438212" cy="438212"/>
          </a:xfrm>
          <a:prstGeom prst="rect">
            <a:avLst/>
          </a:prstGeom>
        </p:spPr>
      </p:pic>
      <p:pic>
        <p:nvPicPr>
          <p:cNvPr id="46" name="Graphic 45" descr="Document outline">
            <a:extLst>
              <a:ext uri="{FF2B5EF4-FFF2-40B4-BE49-F238E27FC236}">
                <a16:creationId xmlns:a16="http://schemas.microsoft.com/office/drawing/2014/main" id="{8AF2498B-F985-47EA-A9A2-778FE54CB54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79773" y="2957004"/>
            <a:ext cx="914400" cy="914400"/>
          </a:xfrm>
          <a:prstGeom prst="rect">
            <a:avLst/>
          </a:prstGeom>
        </p:spPr>
      </p:pic>
      <p:pic>
        <p:nvPicPr>
          <p:cNvPr id="48" name="Graphic 47" descr="Document outline">
            <a:extLst>
              <a:ext uri="{FF2B5EF4-FFF2-40B4-BE49-F238E27FC236}">
                <a16:creationId xmlns:a16="http://schemas.microsoft.com/office/drawing/2014/main" id="{527DB23D-14A8-4DA1-8526-CE52856B8A0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626628" y="4684513"/>
            <a:ext cx="914400" cy="9144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F8D4BAFD-CC6C-44B7-A5BA-D347B0BF355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71543" y="4758193"/>
            <a:ext cx="2210908" cy="786672"/>
          </a:xfrm>
          <a:prstGeom prst="rect">
            <a:avLst/>
          </a:prstGeom>
        </p:spPr>
      </p:pic>
      <p:pic>
        <p:nvPicPr>
          <p:cNvPr id="56" name="Graphic 55" descr="Open envelope outline">
            <a:extLst>
              <a:ext uri="{FF2B5EF4-FFF2-40B4-BE49-F238E27FC236}">
                <a16:creationId xmlns:a16="http://schemas.microsoft.com/office/drawing/2014/main" id="{BAAE7BD1-E3E7-4349-97DF-C34DB9DF974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938935" y="1267881"/>
            <a:ext cx="438212" cy="438212"/>
          </a:xfrm>
          <a:prstGeom prst="rect">
            <a:avLst/>
          </a:prstGeom>
        </p:spPr>
      </p:pic>
      <p:pic>
        <p:nvPicPr>
          <p:cNvPr id="58" name="Graphic 57" descr="Newspaper outline">
            <a:extLst>
              <a:ext uri="{FF2B5EF4-FFF2-40B4-BE49-F238E27FC236}">
                <a16:creationId xmlns:a16="http://schemas.microsoft.com/office/drawing/2014/main" id="{BC31A479-BB4B-4321-8F78-508888A6E364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79773" y="4758193"/>
            <a:ext cx="985939" cy="985939"/>
          </a:xfrm>
          <a:prstGeom prst="rect">
            <a:avLst/>
          </a:prstGeom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AB2439D2-73E2-402D-867C-AB968CCC9A9F}"/>
              </a:ext>
            </a:extLst>
          </p:cNvPr>
          <p:cNvSpPr txBox="1"/>
          <p:nvPr/>
        </p:nvSpPr>
        <p:spPr>
          <a:xfrm>
            <a:off x="258726" y="1747495"/>
            <a:ext cx="2335618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Submitted version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reprint</a:t>
            </a:r>
            <a:endParaRPr lang="en-US" b="1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BAEF6291-7500-444B-BAB2-09F9CDACBD1A}"/>
              </a:ext>
            </a:extLst>
          </p:cNvPr>
          <p:cNvSpPr txBox="1"/>
          <p:nvPr/>
        </p:nvSpPr>
        <p:spPr>
          <a:xfrm>
            <a:off x="217286" y="3845696"/>
            <a:ext cx="5054008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Final accepted manuscript</a:t>
            </a: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(FAM)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Postprint 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155F3660-B3B5-4FB9-9EA9-7B5E3E009B2A}"/>
              </a:ext>
            </a:extLst>
          </p:cNvPr>
          <p:cNvSpPr txBox="1"/>
          <p:nvPr/>
        </p:nvSpPr>
        <p:spPr>
          <a:xfrm>
            <a:off x="1052881" y="5102717"/>
            <a:ext cx="505400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Published version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Version of record</a:t>
            </a:r>
          </a:p>
        </p:txBody>
      </p:sp>
    </p:spTree>
    <p:extLst>
      <p:ext uri="{BB962C8B-B14F-4D97-AF65-F5344CB8AC3E}">
        <p14:creationId xmlns:p14="http://schemas.microsoft.com/office/powerpoint/2010/main" val="3930648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C84602F-2EF6-4700-A040-74B02B740B79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00965E"/>
                </a:solidFill>
              </a:rPr>
              <a:t>Outline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2DF378-FC23-48CB-A1E1-573BD562D2A4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435477" y="1163355"/>
            <a:ext cx="8492897" cy="3964230"/>
          </a:xfrm>
        </p:spPr>
        <p:txBody>
          <a:bodyPr/>
          <a:lstStyle/>
          <a:p>
            <a:pPr marL="457200" indent="-457200">
              <a:buAutoNum type="arabicParenR"/>
            </a:pPr>
            <a:r>
              <a:rPr lang="en-US" dirty="0"/>
              <a:t>ACRIS</a:t>
            </a:r>
          </a:p>
          <a:p>
            <a:pPr marL="1085789" lvl="1" indent="-457200"/>
            <a:r>
              <a:rPr lang="en-US" dirty="0"/>
              <a:t>Basic information</a:t>
            </a:r>
          </a:p>
          <a:p>
            <a:pPr marL="1085789" lvl="1" indent="-457200"/>
            <a:r>
              <a:rPr lang="en-US" dirty="0"/>
              <a:t>Your ACRIS profile</a:t>
            </a:r>
          </a:p>
          <a:p>
            <a:pPr marL="1261983" lvl="2" indent="-457200"/>
            <a:r>
              <a:rPr lang="en-US" dirty="0"/>
              <a:t>Exercise: Check your ACRIS profile!</a:t>
            </a:r>
          </a:p>
          <a:p>
            <a:pPr marL="1085789" lvl="1" indent="-457200"/>
            <a:r>
              <a:rPr lang="en-US" dirty="0"/>
              <a:t>Publications and other research outputs in ACRIS</a:t>
            </a:r>
          </a:p>
          <a:p>
            <a:pPr marL="1261983" lvl="2" indent="-457200"/>
            <a:r>
              <a:rPr lang="en-US" dirty="0"/>
              <a:t>Demo</a:t>
            </a:r>
          </a:p>
          <a:p>
            <a:pPr marL="457200" indent="-457200">
              <a:buAutoNum type="arabicParenR"/>
            </a:pPr>
            <a:r>
              <a:rPr lang="en-US" dirty="0"/>
              <a:t>Open Access publishing</a:t>
            </a:r>
          </a:p>
          <a:p>
            <a:pPr marL="1085789" lvl="1" indent="-457200"/>
            <a:r>
              <a:rPr lang="en-US" dirty="0"/>
              <a:t>What is Open Access (OA)</a:t>
            </a:r>
          </a:p>
          <a:p>
            <a:pPr marL="1085789" lvl="1" indent="-457200"/>
            <a:r>
              <a:rPr lang="en-US" dirty="0"/>
              <a:t>How to publish with OA</a:t>
            </a:r>
          </a:p>
          <a:p>
            <a:pPr marL="1085789" lvl="1" indent="-457200"/>
            <a:r>
              <a:rPr lang="en-US" dirty="0"/>
              <a:t>A few notes on responsible conduct of research and publishing</a:t>
            </a:r>
          </a:p>
          <a:p>
            <a:pPr marL="457200" indent="-457200">
              <a:buFont typeface="+mj-lt"/>
              <a:buAutoNum type="arabicParenR"/>
            </a:pPr>
            <a:r>
              <a:rPr lang="en-US" dirty="0"/>
              <a:t>Aalto services for ACRIS and OA</a:t>
            </a:r>
          </a:p>
        </p:txBody>
      </p:sp>
    </p:spTree>
    <p:extLst>
      <p:ext uri="{BB962C8B-B14F-4D97-AF65-F5344CB8AC3E}">
        <p14:creationId xmlns:p14="http://schemas.microsoft.com/office/powerpoint/2010/main" val="22999277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ccepted manuscript version of the article Swelling and dissolution kinetics of natural and man-made cellulose fibers in solvent power tuned ionic liquid">
            <a:extLst>
              <a:ext uri="{FF2B5EF4-FFF2-40B4-BE49-F238E27FC236}">
                <a16:creationId xmlns:a16="http://schemas.microsoft.com/office/drawing/2014/main" id="{2D109166-405E-4570-A503-8EE5DAD892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7375" y="244340"/>
            <a:ext cx="6153466" cy="522631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011A8D4-659B-4F7F-AE5C-4D3188457147}"/>
              </a:ext>
            </a:extLst>
          </p:cNvPr>
          <p:cNvSpPr txBox="1"/>
          <p:nvPr/>
        </p:nvSpPr>
        <p:spPr>
          <a:xfrm>
            <a:off x="365760" y="492981"/>
            <a:ext cx="2242268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Final (author’s) accepted manuscript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00965E"/>
                </a:solidFill>
              </a:rPr>
              <a:t>Can be self-archived to ACRIS if published article is not OA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Publisher requires that we wait 12 months since publication before we open the file = </a:t>
            </a:r>
            <a:r>
              <a:rPr lang="en-US" dirty="0">
                <a:solidFill>
                  <a:srgbClr val="00965E"/>
                </a:solidFill>
              </a:rPr>
              <a:t>embargo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OSA team makes sure we comply with the embargo periods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3"/>
              </a:rPr>
              <a:t>Link to article in ACRIS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8201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inal published version of the article Swelling and dissolution kinetics of natural and man-made cellulose fibers in solvent power tuned ionic liquid">
            <a:extLst>
              <a:ext uri="{FF2B5EF4-FFF2-40B4-BE49-F238E27FC236}">
                <a16:creationId xmlns:a16="http://schemas.microsoft.com/office/drawing/2014/main" id="{C6D05BD5-2C7F-44B9-8CE2-EE62E35FD2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8135" y="0"/>
            <a:ext cx="6597989" cy="522631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4D5B76B-D224-43E7-A8F4-345B61D0DE77}"/>
              </a:ext>
            </a:extLst>
          </p:cNvPr>
          <p:cNvSpPr txBox="1"/>
          <p:nvPr/>
        </p:nvSpPr>
        <p:spPr>
          <a:xfrm>
            <a:off x="174929" y="564543"/>
            <a:ext cx="2027582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Version of Record: final published article from the journal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NOT OPEN ACCESS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 can only access it within Aalto network because </a:t>
            </a:r>
            <a:r>
              <a:rPr lang="en-US"/>
              <a:t>we have a </a:t>
            </a:r>
            <a:r>
              <a:rPr lang="en-US" dirty="0"/>
              <a:t>subscription</a:t>
            </a:r>
          </a:p>
          <a:p>
            <a:r>
              <a:rPr lang="en-US" dirty="0">
                <a:solidFill>
                  <a:srgbClr val="C00000"/>
                </a:solidFill>
              </a:rPr>
              <a:t>X WE ARE NOT ALLOWED TO UPLOAD IT TO ACRIS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C5F461-8F72-459B-A1EB-F17C985B559B}"/>
              </a:ext>
            </a:extLst>
          </p:cNvPr>
          <p:cNvSpPr txBox="1"/>
          <p:nvPr/>
        </p:nvSpPr>
        <p:spPr>
          <a:xfrm>
            <a:off x="4492487" y="198783"/>
            <a:ext cx="267163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965E"/>
                </a:solidFill>
              </a:rPr>
              <a:t>Bibliographic information of the publication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3AFC8A-951C-44C0-94F2-23101B8659DD}"/>
              </a:ext>
            </a:extLst>
          </p:cNvPr>
          <p:cNvSpPr txBox="1"/>
          <p:nvPr/>
        </p:nvSpPr>
        <p:spPr>
          <a:xfrm>
            <a:off x="5923722" y="706614"/>
            <a:ext cx="18288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965E"/>
                </a:solidFill>
              </a:rPr>
              <a:t>Journal layout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6E726F-4650-4A88-AC91-AA6F2351DBDF}"/>
              </a:ext>
            </a:extLst>
          </p:cNvPr>
          <p:cNvSpPr txBox="1"/>
          <p:nvPr/>
        </p:nvSpPr>
        <p:spPr>
          <a:xfrm>
            <a:off x="3943847" y="3140765"/>
            <a:ext cx="202758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965E"/>
                </a:solidFill>
              </a:rPr>
              <a:t>Publisher copyright</a:t>
            </a:r>
          </a:p>
        </p:txBody>
      </p:sp>
    </p:spTree>
    <p:extLst>
      <p:ext uri="{BB962C8B-B14F-4D97-AF65-F5344CB8AC3E}">
        <p14:creationId xmlns:p14="http://schemas.microsoft.com/office/powerpoint/2010/main" val="23120697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C0EBC07-79DE-42EA-BDDB-E3438A667B48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US" dirty="0"/>
              <a:t>Open Access Quick Guide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1B27C0-8F9F-4E86-B827-E71383C25AC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5199" y="2601801"/>
            <a:ext cx="4218611" cy="279569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= OA to the final published article in a journal</a:t>
            </a:r>
          </a:p>
          <a:p>
            <a:r>
              <a:rPr lang="en-US" dirty="0"/>
              <a:t>See if the article processing charge (APC) can be covered or discounted via </a:t>
            </a:r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Aalto university’s agreements with publishers</a:t>
            </a:r>
            <a:endParaRPr lang="en-US" dirty="0"/>
          </a:p>
          <a:p>
            <a:r>
              <a:rPr lang="en-US" dirty="0"/>
              <a:t>Publishers require some conditions are met:</a:t>
            </a:r>
          </a:p>
          <a:p>
            <a:pPr marL="342900" lvl="1" indent="-342900">
              <a:buAutoNum type="alphaUcPeriod"/>
            </a:pPr>
            <a:r>
              <a:rPr lang="en-US" dirty="0"/>
              <a:t>The corresponding author communicating with the journal in the submission process must be affiliated with Aalto University</a:t>
            </a:r>
          </a:p>
          <a:p>
            <a:pPr marL="342900" lvl="1" indent="-342900">
              <a:buAutoNum type="alphaUcPeriod"/>
            </a:pPr>
            <a:r>
              <a:rPr lang="en-US" dirty="0"/>
              <a:t>You must use your @aalto.fi email address when submitting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DD186E-5F44-47F1-9196-8BCFCF21754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92383" y="2601800"/>
            <a:ext cx="4218611" cy="311319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= OA to the accepted manuscript via ‘self-archiving’ in a repository (ACRIS)</a:t>
            </a:r>
          </a:p>
          <a:p>
            <a:r>
              <a:rPr lang="en-US" dirty="0"/>
              <a:t>Keep the manuscript version that was accepted after peer-review</a:t>
            </a:r>
          </a:p>
          <a:p>
            <a:r>
              <a:rPr lang="en-US" dirty="0"/>
              <a:t>Send this final accepted manuscript (peer reviewed, but still the author’s version – no journal logo, layout etc.) to </a:t>
            </a:r>
            <a:r>
              <a:rPr lang="en-US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manuscripts@aalto.fi</a:t>
            </a:r>
            <a:endParaRPr lang="en-US" dirty="0"/>
          </a:p>
          <a:p>
            <a:r>
              <a:rPr lang="en-US" dirty="0"/>
              <a:t>Open Science and ACRIS team will archive it for you, check the publisher’s policy for you and set embargo periods if necessary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ACFB7F-D745-4471-90BC-E8B7675022B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676952" y="980885"/>
            <a:ext cx="1455104" cy="1423028"/>
          </a:xfrm>
        </p:spPr>
        <p:txBody>
          <a:bodyPr/>
          <a:lstStyle/>
          <a:p>
            <a:r>
              <a:rPr lang="en-US" dirty="0"/>
              <a:t>Gold &amp; Hybrid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FB3882D-05CA-467E-8090-2EAF2487037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174138" y="980885"/>
            <a:ext cx="1455103" cy="1423028"/>
          </a:xfrm>
        </p:spPr>
        <p:txBody>
          <a:bodyPr/>
          <a:lstStyle/>
          <a:p>
            <a:r>
              <a:rPr lang="en-US" dirty="0"/>
              <a:t>Green</a:t>
            </a:r>
          </a:p>
        </p:txBody>
      </p:sp>
    </p:spTree>
    <p:extLst>
      <p:ext uri="{BB962C8B-B14F-4D97-AF65-F5344CB8AC3E}">
        <p14:creationId xmlns:p14="http://schemas.microsoft.com/office/powerpoint/2010/main" val="25749931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868E5A0-89E2-2AA4-E8AF-6B7442E63A64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US" sz="3200" dirty="0">
                <a:solidFill>
                  <a:schemeClr val="tx2"/>
                </a:solidFill>
              </a:rPr>
              <a:t>Responsible conduct of research and academic publishing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37E19E-4DFE-22F0-62A1-E7ADB5433224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165101" y="1326587"/>
            <a:ext cx="8750300" cy="417246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Open access to publications is just one part of </a:t>
            </a:r>
            <a:r>
              <a:rPr lang="en-US" dirty="0"/>
              <a:t>Open Science</a:t>
            </a:r>
            <a:r>
              <a:rPr lang="en-US" b="0" dirty="0"/>
              <a:t>: the way of conducting research that aims for transparency and reproducibility</a:t>
            </a:r>
          </a:p>
          <a:p>
            <a:pPr marL="971489" lvl="1" indent="-342900"/>
            <a:r>
              <a:rPr lang="en-US" sz="1600" dirty="0"/>
              <a:t>Can include open data, research protocols, methods, software</a:t>
            </a:r>
          </a:p>
          <a:p>
            <a:pPr marL="971489" lvl="1" indent="-342900"/>
            <a:r>
              <a:rPr lang="en-US" sz="1600" dirty="0"/>
              <a:t>When you have time, read </a:t>
            </a:r>
            <a:r>
              <a:rPr lang="en-US" sz="1600" dirty="0">
                <a:hlinkClick r:id="rId2"/>
              </a:rPr>
              <a:t>Aalto’s policy and recommendations</a:t>
            </a:r>
            <a:endParaRPr lang="en-US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Agreeing about authorship</a:t>
            </a:r>
            <a:r>
              <a:rPr lang="en-US" b="0" dirty="0"/>
              <a:t>: part of responsible conduct of research</a:t>
            </a:r>
          </a:p>
          <a:p>
            <a:pPr marL="971489" lvl="1" indent="-342900"/>
            <a:r>
              <a:rPr lang="en-US" dirty="0"/>
              <a:t>Finnish national board on research integrity TENK </a:t>
            </a:r>
            <a:r>
              <a:rPr lang="en-US" dirty="0">
                <a:hlinkClick r:id="rId3"/>
              </a:rPr>
              <a:t>guide</a:t>
            </a:r>
            <a:endParaRPr lang="en-US" dirty="0"/>
          </a:p>
          <a:p>
            <a:pPr marL="1147683" lvl="2" indent="-342900"/>
            <a:r>
              <a:rPr lang="en-US" b="0" dirty="0"/>
              <a:t>“From the point of view of research integrity, </a:t>
            </a:r>
            <a:r>
              <a:rPr lang="en-US" dirty="0"/>
              <a:t>author refers to someone who has made such a substantial contribution to the creation of a scientific article or similar publication that they should be included </a:t>
            </a:r>
            <a:r>
              <a:rPr lang="en-US" b="0" dirty="0"/>
              <a:t>in the list of authors and contributors.”</a:t>
            </a:r>
          </a:p>
          <a:p>
            <a:pPr marL="1147683" lvl="2" indent="-342900"/>
            <a:r>
              <a:rPr lang="en-US" dirty="0"/>
              <a:t>Agreeing before publication what contribution is significant enough to be on authors list, or to be mentioned in Acknowledgements</a:t>
            </a:r>
          </a:p>
          <a:p>
            <a:pPr marL="1147683" lvl="2" indent="-342900"/>
            <a:r>
              <a:rPr lang="en-US" dirty="0">
                <a:hlinkClick r:id="rId4"/>
              </a:rPr>
              <a:t>The </a:t>
            </a:r>
            <a:r>
              <a:rPr lang="en-US" dirty="0" err="1">
                <a:hlinkClick r:id="rId4"/>
              </a:rPr>
              <a:t>CRediT</a:t>
            </a:r>
            <a:r>
              <a:rPr lang="en-US" dirty="0">
                <a:hlinkClick r:id="rId4"/>
              </a:rPr>
              <a:t> taxonomy</a:t>
            </a:r>
            <a:r>
              <a:rPr lang="en-US" dirty="0"/>
              <a:t> shows the different types of author contribution</a:t>
            </a:r>
          </a:p>
          <a:p>
            <a:pPr marL="1147683" lvl="2" indent="-342900"/>
            <a:r>
              <a:rPr lang="en-US" b="0" dirty="0"/>
              <a:t>Article </a:t>
            </a:r>
            <a:r>
              <a:rPr lang="en-US" dirty="0"/>
              <a:t>dissertation: discuss authorship principles with supervisor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9669432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6A7DD9D-B05E-487C-A51A-75A0E2EC32BF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r>
              <a:rPr lang="en-US" dirty="0"/>
              <a:t>Open Access and ACRIS services @ Aalto</a:t>
            </a:r>
          </a:p>
        </p:txBody>
      </p:sp>
    </p:spTree>
    <p:extLst>
      <p:ext uri="{BB962C8B-B14F-4D97-AF65-F5344CB8AC3E}">
        <p14:creationId xmlns:p14="http://schemas.microsoft.com/office/powerpoint/2010/main" val="36051641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D8429C8-C974-49B5-A889-C15875C97325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292329" y="64265"/>
            <a:ext cx="8492897" cy="1110638"/>
          </a:xfrm>
        </p:spPr>
        <p:txBody>
          <a:bodyPr/>
          <a:lstStyle/>
          <a:p>
            <a:r>
              <a:rPr lang="en-US" sz="3200" dirty="0">
                <a:solidFill>
                  <a:srgbClr val="00965E"/>
                </a:solidFill>
              </a:rPr>
              <a:t>Aalto’s support for ACRIS and Open Access</a:t>
            </a:r>
            <a:endParaRPr lang="fi-FI" sz="3200" dirty="0">
              <a:solidFill>
                <a:srgbClr val="00965E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CA6A50-CE00-49AB-A497-CA6D31CC566C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292328" y="1174903"/>
            <a:ext cx="8492897" cy="4365952"/>
          </a:xfrm>
        </p:spPr>
        <p:txBody>
          <a:bodyPr lIns="0" tIns="0" rIns="0" bIns="0" anchor="t"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Helpdesk: </a:t>
            </a:r>
            <a:r>
              <a:rPr lang="en-US" dirty="0">
                <a:hlinkClick r:id="rId2"/>
              </a:rPr>
              <a:t>acris@aalto.fi</a:t>
            </a:r>
            <a:endParaRPr lang="en-US" dirty="0"/>
          </a:p>
          <a:p>
            <a:pPr marL="1085850" lvl="1" indent="-457200"/>
            <a:r>
              <a:rPr lang="en-US" dirty="0"/>
              <a:t>Contact us if you have any questions or issues in ACRIS or with Open Access publishing</a:t>
            </a:r>
          </a:p>
          <a:p>
            <a:pPr marL="1085850" lvl="1" indent="-457200"/>
            <a:r>
              <a:rPr lang="en-US" dirty="0"/>
              <a:t>Let us know if you need help adding missing publications or datasets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Manuscript green OA service: </a:t>
            </a:r>
            <a:r>
              <a:rPr lang="en-US" dirty="0">
                <a:hlinkClick r:id="rId3"/>
              </a:rPr>
              <a:t>manuscripts@aalto.fi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Contact person for CHEM: </a:t>
            </a:r>
            <a:r>
              <a:rPr lang="en-US" dirty="0">
                <a:hlinkClick r:id="rId4"/>
              </a:rPr>
              <a:t>lucie.hradecka@aalto.fi</a:t>
            </a:r>
            <a:r>
              <a:rPr lang="en-US" dirty="0"/>
              <a:t> (FIN, ENG)</a:t>
            </a:r>
          </a:p>
          <a:p>
            <a:pPr marL="1085850" lvl="1" indent="-457200"/>
            <a:r>
              <a:rPr lang="en-US" dirty="0"/>
              <a:t>Open access, open science, ACRIS tutorials, funders’ requirements, research integrity issues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Instructions for Open Access and ACRIS: </a:t>
            </a:r>
          </a:p>
          <a:p>
            <a:r>
              <a:rPr lang="fi-FI" dirty="0"/>
              <a:t>	</a:t>
            </a:r>
          </a:p>
          <a:p>
            <a:r>
              <a:rPr lang="fi-FI" dirty="0"/>
              <a:t>						</a:t>
            </a:r>
            <a:r>
              <a:rPr lang="en-US" dirty="0"/>
              <a:t>Links</a:t>
            </a:r>
          </a:p>
          <a:p>
            <a:pPr lvl="1" indent="0">
              <a:buNone/>
            </a:pPr>
            <a:endParaRPr lang="fi-FI" dirty="0"/>
          </a:p>
          <a:p>
            <a:pPr marL="457200" indent="-457200">
              <a:buFont typeface="+mj-lt"/>
              <a:buAutoNum type="arabicPeriod"/>
            </a:pPr>
            <a:endParaRPr lang="fi-FI" dirty="0"/>
          </a:p>
          <a:p>
            <a:endParaRPr lang="fi-FI" dirty="0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9325B806-B225-4DCA-8CAC-7C4A948E1086}"/>
              </a:ext>
            </a:extLst>
          </p:cNvPr>
          <p:cNvSpPr/>
          <p:nvPr/>
        </p:nvSpPr>
        <p:spPr>
          <a:xfrm>
            <a:off x="5295568" y="5151244"/>
            <a:ext cx="604300" cy="389611"/>
          </a:xfrm>
          <a:prstGeom prst="rightArrow">
            <a:avLst/>
          </a:prstGeom>
          <a:solidFill>
            <a:srgbClr val="009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0434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DEF3ECB-FB57-4CD7-8E27-698E40575D7B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00965E"/>
                </a:solidFill>
              </a:rPr>
              <a:t>Instruction links</a:t>
            </a:r>
            <a:endParaRPr lang="fi-FI" sz="3200" dirty="0">
              <a:solidFill>
                <a:srgbClr val="00965E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ABB66B-DCD1-42B3-8158-BA133D962BBB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292329" y="914400"/>
            <a:ext cx="8492897" cy="3800517"/>
          </a:xfrm>
        </p:spPr>
        <p:txBody>
          <a:bodyPr/>
          <a:lstStyle/>
          <a:p>
            <a:r>
              <a:rPr lang="en-US" sz="1600" b="0" dirty="0">
                <a:solidFill>
                  <a:srgbClr val="000000"/>
                </a:solidFill>
                <a:latin typeface="+mj-lt"/>
              </a:rPr>
              <a:t>Open Access:</a:t>
            </a:r>
            <a:endParaRPr lang="en-US" sz="1600" b="0" dirty="0">
              <a:solidFill>
                <a:srgbClr val="00965E"/>
              </a:solidFill>
              <a:latin typeface="+mj-lt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600" dirty="0">
                <a:hlinkClick r:id="rId3"/>
              </a:rPr>
              <a:t>Open Access agreements with publishers</a:t>
            </a:r>
            <a:endParaRPr lang="en-US" sz="16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600" dirty="0">
                <a:hlinkClick r:id="rId4"/>
              </a:rPr>
              <a:t>How to choose a scientific publication for your research?</a:t>
            </a:r>
            <a:endParaRPr lang="en-US" sz="16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600" dirty="0">
                <a:hlinkClick r:id="rId5"/>
              </a:rPr>
              <a:t>Open content licenses – Creative Commons</a:t>
            </a:r>
            <a:endParaRPr lang="en-US" sz="16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600" dirty="0">
                <a:hlinkClick r:id="rId6"/>
              </a:rPr>
              <a:t>Open Access terminology</a:t>
            </a:r>
            <a:endParaRPr lang="en-US" sz="1600" dirty="0"/>
          </a:p>
          <a:p>
            <a:r>
              <a:rPr lang="en-US" sz="1600" b="0" dirty="0">
                <a:latin typeface="+mj-lt"/>
              </a:rPr>
              <a:t>ACRIS: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600" dirty="0">
                <a:hlinkClick r:id="rId7"/>
              </a:rPr>
              <a:t>ACRIS instructions (main page)</a:t>
            </a:r>
            <a:endParaRPr lang="en-US" sz="16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600" dirty="0">
                <a:hlinkClick r:id="rId8"/>
              </a:rPr>
              <a:t>Checking and editing your ACRIS profile</a:t>
            </a:r>
            <a:endParaRPr lang="en-US" sz="16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600" dirty="0">
                <a:hlinkClick r:id="rId9"/>
              </a:rPr>
              <a:t>ACRIS instruction index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9298348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45A2833-5B08-4815-8B61-50208FC70BD3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737420" y="1382436"/>
            <a:ext cx="7669159" cy="2060479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Thank you for your attention!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8138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C6C976D-0480-4D95-A0B2-1694916CEE09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r>
              <a:rPr lang="en-US" dirty="0"/>
              <a:t>ACRIS – Aalto Current Research Information System</a:t>
            </a:r>
          </a:p>
        </p:txBody>
      </p:sp>
    </p:spTree>
    <p:extLst>
      <p:ext uri="{BB962C8B-B14F-4D97-AF65-F5344CB8AC3E}">
        <p14:creationId xmlns:p14="http://schemas.microsoft.com/office/powerpoint/2010/main" val="20549664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막힌 원호 4">
            <a:extLst>
              <a:ext uri="{FF2B5EF4-FFF2-40B4-BE49-F238E27FC236}">
                <a16:creationId xmlns:a16="http://schemas.microsoft.com/office/drawing/2014/main" id="{FA803ACD-BE80-42DE-B60E-E08E3DDDAC84}"/>
              </a:ext>
            </a:extLst>
          </p:cNvPr>
          <p:cNvSpPr/>
          <p:nvPr/>
        </p:nvSpPr>
        <p:spPr>
          <a:xfrm rot="10800000">
            <a:off x="3008813" y="1702121"/>
            <a:ext cx="3105000" cy="3105000"/>
          </a:xfrm>
          <a:prstGeom prst="blockArc">
            <a:avLst>
              <a:gd name="adj1" fmla="val 10756194"/>
              <a:gd name="adj2" fmla="val 30178"/>
              <a:gd name="adj3" fmla="val 39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grpSp>
        <p:nvGrpSpPr>
          <p:cNvPr id="6" name="Group 28">
            <a:extLst>
              <a:ext uri="{FF2B5EF4-FFF2-40B4-BE49-F238E27FC236}">
                <a16:creationId xmlns:a16="http://schemas.microsoft.com/office/drawing/2014/main" id="{847936FD-B0CB-4F11-BB21-44529C0DC8B3}"/>
              </a:ext>
            </a:extLst>
          </p:cNvPr>
          <p:cNvGrpSpPr>
            <a:grpSpLocks noChangeAspect="1"/>
          </p:cNvGrpSpPr>
          <p:nvPr/>
        </p:nvGrpSpPr>
        <p:grpSpPr>
          <a:xfrm>
            <a:off x="1479712" y="318810"/>
            <a:ext cx="5977002" cy="5602783"/>
            <a:chOff x="2432714" y="1826106"/>
            <a:chExt cx="4245727" cy="3979906"/>
          </a:xfrm>
          <a:solidFill>
            <a:srgbClr val="00965E"/>
          </a:solidFill>
        </p:grpSpPr>
        <p:grpSp>
          <p:nvGrpSpPr>
            <p:cNvPr id="7" name="Group 26">
              <a:extLst>
                <a:ext uri="{FF2B5EF4-FFF2-40B4-BE49-F238E27FC236}">
                  <a16:creationId xmlns:a16="http://schemas.microsoft.com/office/drawing/2014/main" id="{9DC29540-F4EF-4812-A4A4-FB4D11F772E0}"/>
                </a:ext>
              </a:extLst>
            </p:cNvPr>
            <p:cNvGrpSpPr/>
            <p:nvPr/>
          </p:nvGrpSpPr>
          <p:grpSpPr>
            <a:xfrm>
              <a:off x="2432714" y="1826106"/>
              <a:ext cx="4245727" cy="3979906"/>
              <a:chOff x="2432714" y="2282147"/>
              <a:chExt cx="4245727" cy="3979906"/>
            </a:xfrm>
            <a:grpFill/>
          </p:grpSpPr>
          <p:sp>
            <p:nvSpPr>
              <p:cNvPr id="9" name="Oval 10">
                <a:extLst>
                  <a:ext uri="{FF2B5EF4-FFF2-40B4-BE49-F238E27FC236}">
                    <a16:creationId xmlns:a16="http://schemas.microsoft.com/office/drawing/2014/main" id="{B8FFFEF2-49A6-4177-8BCF-1631CE8243C1}"/>
                  </a:ext>
                </a:extLst>
              </p:cNvPr>
              <p:cNvSpPr/>
              <p:nvPr/>
            </p:nvSpPr>
            <p:spPr>
              <a:xfrm>
                <a:off x="2914623" y="2282147"/>
                <a:ext cx="1625048" cy="1330154"/>
              </a:xfrm>
              <a:custGeom>
                <a:avLst/>
                <a:gdLst/>
                <a:ahLst/>
                <a:cxnLst/>
                <a:rect l="l" t="t" r="r" b="b"/>
                <a:pathLst>
                  <a:path w="1625048" h="1330154">
                    <a:moveTo>
                      <a:pt x="1625048" y="0"/>
                    </a:moveTo>
                    <a:lnTo>
                      <a:pt x="1625048" y="778278"/>
                    </a:lnTo>
                    <a:cubicBezTo>
                      <a:pt x="1224842" y="797234"/>
                      <a:pt x="876193" y="1012505"/>
                      <a:pt x="673127" y="1330154"/>
                    </a:cubicBezTo>
                    <a:lnTo>
                      <a:pt x="0" y="941523"/>
                    </a:lnTo>
                    <a:cubicBezTo>
                      <a:pt x="336920" y="390726"/>
                      <a:pt x="936837" y="19359"/>
                      <a:pt x="1625048" y="0"/>
                    </a:cubicBezTo>
                    <a:close/>
                  </a:path>
                </a:pathLst>
              </a:cu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rgbClr val="00B050"/>
                  </a:solidFill>
                  <a:cs typeface="Arial" pitchFamily="34" charset="0"/>
                </a:endParaRPr>
              </a:p>
            </p:txBody>
          </p:sp>
          <p:sp>
            <p:nvSpPr>
              <p:cNvPr id="10" name="Oval 10">
                <a:extLst>
                  <a:ext uri="{FF2B5EF4-FFF2-40B4-BE49-F238E27FC236}">
                    <a16:creationId xmlns:a16="http://schemas.microsoft.com/office/drawing/2014/main" id="{93E24EC6-4A6C-48CD-966F-2B78A09B5752}"/>
                  </a:ext>
                </a:extLst>
              </p:cNvPr>
              <p:cNvSpPr/>
              <p:nvPr/>
            </p:nvSpPr>
            <p:spPr>
              <a:xfrm rot="18000000" flipV="1">
                <a:off x="4386375" y="4784452"/>
                <a:ext cx="1625048" cy="1330154"/>
              </a:xfrm>
              <a:custGeom>
                <a:avLst/>
                <a:gdLst/>
                <a:ahLst/>
                <a:cxnLst/>
                <a:rect l="l" t="t" r="r" b="b"/>
                <a:pathLst>
                  <a:path w="1625048" h="1330154">
                    <a:moveTo>
                      <a:pt x="1625048" y="0"/>
                    </a:moveTo>
                    <a:lnTo>
                      <a:pt x="1625048" y="778278"/>
                    </a:lnTo>
                    <a:cubicBezTo>
                      <a:pt x="1224842" y="797234"/>
                      <a:pt x="876193" y="1012505"/>
                      <a:pt x="673127" y="1330154"/>
                    </a:cubicBezTo>
                    <a:lnTo>
                      <a:pt x="0" y="941523"/>
                    </a:lnTo>
                    <a:cubicBezTo>
                      <a:pt x="336920" y="390726"/>
                      <a:pt x="936837" y="19359"/>
                      <a:pt x="1625048" y="0"/>
                    </a:cubicBezTo>
                    <a:close/>
                  </a:path>
                </a:pathLst>
              </a:cu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rgbClr val="00B050"/>
                  </a:solidFill>
                  <a:cs typeface="Arial" pitchFamily="34" charset="0"/>
                </a:endParaRPr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1CCED701-2C6C-4BCE-BF7B-E329C24BEB84}"/>
                  </a:ext>
                </a:extLst>
              </p:cNvPr>
              <p:cNvSpPr/>
              <p:nvPr/>
            </p:nvSpPr>
            <p:spPr>
              <a:xfrm flipH="1">
                <a:off x="4562594" y="2284568"/>
                <a:ext cx="1625048" cy="1330154"/>
              </a:xfrm>
              <a:custGeom>
                <a:avLst/>
                <a:gdLst/>
                <a:ahLst/>
                <a:cxnLst/>
                <a:rect l="l" t="t" r="r" b="b"/>
                <a:pathLst>
                  <a:path w="1625048" h="1330154">
                    <a:moveTo>
                      <a:pt x="1625048" y="0"/>
                    </a:moveTo>
                    <a:lnTo>
                      <a:pt x="1625048" y="778278"/>
                    </a:lnTo>
                    <a:cubicBezTo>
                      <a:pt x="1224842" y="797234"/>
                      <a:pt x="876193" y="1012505"/>
                      <a:pt x="673127" y="1330154"/>
                    </a:cubicBezTo>
                    <a:lnTo>
                      <a:pt x="0" y="941523"/>
                    </a:lnTo>
                    <a:cubicBezTo>
                      <a:pt x="336920" y="390726"/>
                      <a:pt x="936837" y="19359"/>
                      <a:pt x="1625048" y="0"/>
                    </a:cubicBezTo>
                    <a:close/>
                  </a:path>
                </a:pathLst>
              </a:cu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rgbClr val="00B050"/>
                  </a:solidFill>
                  <a:cs typeface="Arial" pitchFamily="34" charset="0"/>
                </a:endParaRPr>
              </a:p>
            </p:txBody>
          </p:sp>
          <p:sp>
            <p:nvSpPr>
              <p:cNvPr id="12" name="Oval 10">
                <a:extLst>
                  <a:ext uri="{FF2B5EF4-FFF2-40B4-BE49-F238E27FC236}">
                    <a16:creationId xmlns:a16="http://schemas.microsoft.com/office/drawing/2014/main" id="{3AE3F179-D95D-4359-885F-1715005B9231}"/>
                  </a:ext>
                </a:extLst>
              </p:cNvPr>
              <p:cNvSpPr/>
              <p:nvPr/>
            </p:nvSpPr>
            <p:spPr>
              <a:xfrm rot="7200000">
                <a:off x="5200840" y="3378966"/>
                <a:ext cx="1625048" cy="1330154"/>
              </a:xfrm>
              <a:custGeom>
                <a:avLst/>
                <a:gdLst/>
                <a:ahLst/>
                <a:cxnLst/>
                <a:rect l="l" t="t" r="r" b="b"/>
                <a:pathLst>
                  <a:path w="1625048" h="1330154">
                    <a:moveTo>
                      <a:pt x="1625048" y="0"/>
                    </a:moveTo>
                    <a:lnTo>
                      <a:pt x="1625048" y="778278"/>
                    </a:lnTo>
                    <a:cubicBezTo>
                      <a:pt x="1224842" y="797234"/>
                      <a:pt x="876193" y="1012505"/>
                      <a:pt x="673127" y="1330154"/>
                    </a:cubicBezTo>
                    <a:lnTo>
                      <a:pt x="0" y="941523"/>
                    </a:lnTo>
                    <a:cubicBezTo>
                      <a:pt x="336920" y="390726"/>
                      <a:pt x="936837" y="19359"/>
                      <a:pt x="1625048" y="0"/>
                    </a:cubicBezTo>
                    <a:close/>
                  </a:path>
                </a:pathLst>
              </a:cu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rgbClr val="00B050"/>
                  </a:solidFill>
                  <a:cs typeface="Arial" pitchFamily="34" charset="0"/>
                </a:endParaRPr>
              </a:p>
            </p:txBody>
          </p:sp>
          <p:sp>
            <p:nvSpPr>
              <p:cNvPr id="13" name="Oval 10">
                <a:extLst>
                  <a:ext uri="{FF2B5EF4-FFF2-40B4-BE49-F238E27FC236}">
                    <a16:creationId xmlns:a16="http://schemas.microsoft.com/office/drawing/2014/main" id="{A159CDB9-1AC5-4261-8AE3-B3C05F485416}"/>
                  </a:ext>
                </a:extLst>
              </p:cNvPr>
              <p:cNvSpPr/>
              <p:nvPr/>
            </p:nvSpPr>
            <p:spPr>
              <a:xfrm flipV="1">
                <a:off x="2910792" y="4675706"/>
                <a:ext cx="1625048" cy="1330154"/>
              </a:xfrm>
              <a:custGeom>
                <a:avLst/>
                <a:gdLst/>
                <a:ahLst/>
                <a:cxnLst/>
                <a:rect l="l" t="t" r="r" b="b"/>
                <a:pathLst>
                  <a:path w="1625048" h="1330154">
                    <a:moveTo>
                      <a:pt x="1625048" y="0"/>
                    </a:moveTo>
                    <a:lnTo>
                      <a:pt x="1625048" y="778278"/>
                    </a:lnTo>
                    <a:cubicBezTo>
                      <a:pt x="1224842" y="797234"/>
                      <a:pt x="876193" y="1012505"/>
                      <a:pt x="673127" y="1330154"/>
                    </a:cubicBezTo>
                    <a:lnTo>
                      <a:pt x="0" y="941523"/>
                    </a:lnTo>
                    <a:cubicBezTo>
                      <a:pt x="336920" y="390726"/>
                      <a:pt x="936837" y="19359"/>
                      <a:pt x="1625048" y="0"/>
                    </a:cubicBezTo>
                    <a:close/>
                  </a:path>
                </a:pathLst>
              </a:cu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rgbClr val="00B050"/>
                  </a:solidFill>
                  <a:cs typeface="Arial" pitchFamily="34" charset="0"/>
                </a:endParaRPr>
              </a:p>
            </p:txBody>
          </p:sp>
          <p:sp>
            <p:nvSpPr>
              <p:cNvPr id="14" name="Oval 10">
                <a:extLst>
                  <a:ext uri="{FF2B5EF4-FFF2-40B4-BE49-F238E27FC236}">
                    <a16:creationId xmlns:a16="http://schemas.microsoft.com/office/drawing/2014/main" id="{19A9D367-9248-49E7-B963-8C37E8845339}"/>
                  </a:ext>
                </a:extLst>
              </p:cNvPr>
              <p:cNvSpPr/>
              <p:nvPr/>
            </p:nvSpPr>
            <p:spPr>
              <a:xfrm rot="18000000">
                <a:off x="2285267" y="3578217"/>
                <a:ext cx="1625048" cy="1330154"/>
              </a:xfrm>
              <a:custGeom>
                <a:avLst/>
                <a:gdLst/>
                <a:ahLst/>
                <a:cxnLst/>
                <a:rect l="l" t="t" r="r" b="b"/>
                <a:pathLst>
                  <a:path w="1625048" h="1330154">
                    <a:moveTo>
                      <a:pt x="1625048" y="0"/>
                    </a:moveTo>
                    <a:lnTo>
                      <a:pt x="1625048" y="778278"/>
                    </a:lnTo>
                    <a:cubicBezTo>
                      <a:pt x="1224842" y="797234"/>
                      <a:pt x="876193" y="1012505"/>
                      <a:pt x="673127" y="1330154"/>
                    </a:cubicBezTo>
                    <a:lnTo>
                      <a:pt x="0" y="941523"/>
                    </a:lnTo>
                    <a:cubicBezTo>
                      <a:pt x="336920" y="390726"/>
                      <a:pt x="936837" y="19359"/>
                      <a:pt x="1625048" y="0"/>
                    </a:cubicBezTo>
                    <a:close/>
                  </a:path>
                </a:pathLst>
              </a:custGeom>
              <a:grp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rgbClr val="00B050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8" name="Oval 23">
              <a:extLst>
                <a:ext uri="{FF2B5EF4-FFF2-40B4-BE49-F238E27FC236}">
                  <a16:creationId xmlns:a16="http://schemas.microsoft.com/office/drawing/2014/main" id="{7969158F-DFAD-45C7-AD7F-6217651FF019}"/>
                </a:ext>
              </a:extLst>
            </p:cNvPr>
            <p:cNvSpPr/>
            <p:nvPr/>
          </p:nvSpPr>
          <p:spPr>
            <a:xfrm>
              <a:off x="3534697" y="2662756"/>
              <a:ext cx="2039552" cy="2039552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rgbClr val="00B050"/>
                </a:solidFill>
                <a:cs typeface="Arial" pitchFamily="34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44760566-54F3-4BA5-916E-D5514B326C49}"/>
              </a:ext>
            </a:extLst>
          </p:cNvPr>
          <p:cNvSpPr txBox="1"/>
          <p:nvPr/>
        </p:nvSpPr>
        <p:spPr>
          <a:xfrm>
            <a:off x="3452651" y="1798179"/>
            <a:ext cx="2044579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400" b="1" dirty="0">
                <a:cs typeface="Arial" pitchFamily="34" charset="0"/>
              </a:rPr>
              <a:t>ACRIS </a:t>
            </a:r>
            <a:endParaRPr lang="ko-KR" altLang="en-US" sz="4400" b="1" dirty="0">
              <a:cs typeface="Arial" pitchFamily="34" charset="0"/>
            </a:endParaRPr>
          </a:p>
        </p:txBody>
      </p:sp>
      <p:sp>
        <p:nvSpPr>
          <p:cNvPr id="32" name="Rectangle 9">
            <a:extLst>
              <a:ext uri="{FF2B5EF4-FFF2-40B4-BE49-F238E27FC236}">
                <a16:creationId xmlns:a16="http://schemas.microsoft.com/office/drawing/2014/main" id="{C0E14414-8845-455C-BD57-3687C2C6D1FD}"/>
              </a:ext>
            </a:extLst>
          </p:cNvPr>
          <p:cNvSpPr/>
          <p:nvPr/>
        </p:nvSpPr>
        <p:spPr>
          <a:xfrm>
            <a:off x="5364656" y="1161142"/>
            <a:ext cx="366600" cy="35854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350" dirty="0"/>
          </a:p>
        </p:txBody>
      </p:sp>
      <p:pic>
        <p:nvPicPr>
          <p:cNvPr id="3" name="Graphic 2" descr="Target Audience">
            <a:extLst>
              <a:ext uri="{FF2B5EF4-FFF2-40B4-BE49-F238E27FC236}">
                <a16:creationId xmlns:a16="http://schemas.microsoft.com/office/drawing/2014/main" id="{A6938522-D5FB-4581-92F1-78D058EA1C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548104" y="1015316"/>
            <a:ext cx="722289" cy="722289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9D0C0E00-0752-453B-878B-567494D8502B}"/>
              </a:ext>
            </a:extLst>
          </p:cNvPr>
          <p:cNvSpPr txBox="1"/>
          <p:nvPr/>
        </p:nvSpPr>
        <p:spPr>
          <a:xfrm>
            <a:off x="2978460" y="688845"/>
            <a:ext cx="1386828" cy="5232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PROFILES</a:t>
            </a:r>
          </a:p>
          <a:p>
            <a:pPr algn="ctr"/>
            <a:r>
              <a:rPr lang="en-US" sz="1100" dirty="0">
                <a:solidFill>
                  <a:schemeClr val="bg1"/>
                </a:solidFill>
              </a:rPr>
              <a:t>Showcasing individual researchers</a:t>
            </a:r>
            <a:endParaRPr lang="fi-FI" sz="1100" dirty="0">
              <a:solidFill>
                <a:schemeClr val="bg1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D60778B-B09D-4360-8862-49B2789A7540}"/>
              </a:ext>
            </a:extLst>
          </p:cNvPr>
          <p:cNvSpPr txBox="1"/>
          <p:nvPr/>
        </p:nvSpPr>
        <p:spPr>
          <a:xfrm>
            <a:off x="4641563" y="577579"/>
            <a:ext cx="1501592" cy="8771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PUBLICATIONS </a:t>
            </a:r>
            <a:br>
              <a:rPr lang="en-US" sz="1200" b="1" dirty="0">
                <a:solidFill>
                  <a:schemeClr val="bg1"/>
                </a:solidFill>
              </a:rPr>
            </a:br>
            <a:r>
              <a:rPr lang="en-US" sz="1200" b="1" dirty="0">
                <a:solidFill>
                  <a:schemeClr val="bg1"/>
                </a:solidFill>
              </a:rPr>
              <a:t>and DATASETS</a:t>
            </a:r>
          </a:p>
          <a:p>
            <a:r>
              <a:rPr lang="en-US" sz="1100" dirty="0">
                <a:solidFill>
                  <a:schemeClr val="bg1"/>
                </a:solidFill>
              </a:rPr>
              <a:t>Track and manage </a:t>
            </a:r>
          </a:p>
          <a:p>
            <a:r>
              <a:rPr lang="en-US" sz="1100" dirty="0">
                <a:solidFill>
                  <a:schemeClr val="bg1"/>
                </a:solidFill>
              </a:rPr>
              <a:t>published </a:t>
            </a:r>
          </a:p>
          <a:p>
            <a:r>
              <a:rPr lang="en-US" sz="1100" dirty="0">
                <a:solidFill>
                  <a:schemeClr val="bg1"/>
                </a:solidFill>
              </a:rPr>
              <a:t>research</a:t>
            </a:r>
            <a:endParaRPr lang="fi-FI" sz="1100" dirty="0">
              <a:solidFill>
                <a:schemeClr val="bg1"/>
              </a:solidFill>
            </a:endParaRPr>
          </a:p>
        </p:txBody>
      </p:sp>
      <p:pic>
        <p:nvPicPr>
          <p:cNvPr id="41" name="Graphic 40" descr="Research">
            <a:extLst>
              <a:ext uri="{FF2B5EF4-FFF2-40B4-BE49-F238E27FC236}">
                <a16:creationId xmlns:a16="http://schemas.microsoft.com/office/drawing/2014/main" id="{E168E540-32DC-4387-9C6D-F934B0B1C3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67537" y="3993287"/>
            <a:ext cx="639148" cy="639148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E15DE88A-4551-4AEA-85E6-8DB2FE47897D}"/>
              </a:ext>
            </a:extLst>
          </p:cNvPr>
          <p:cNvSpPr txBox="1"/>
          <p:nvPr/>
        </p:nvSpPr>
        <p:spPr>
          <a:xfrm>
            <a:off x="4622129" y="4390017"/>
            <a:ext cx="1386828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REPORTS</a:t>
            </a:r>
          </a:p>
          <a:p>
            <a:pPr algn="ctr"/>
            <a:r>
              <a:rPr lang="en-US" sz="1100" dirty="0">
                <a:solidFill>
                  <a:schemeClr val="bg1"/>
                </a:solidFill>
              </a:rPr>
              <a:t>Measure </a:t>
            </a:r>
          </a:p>
          <a:p>
            <a:pPr algn="ctr"/>
            <a:r>
              <a:rPr lang="en-US" sz="1100" dirty="0">
                <a:solidFill>
                  <a:schemeClr val="bg1"/>
                </a:solidFill>
              </a:rPr>
              <a:t>research</a:t>
            </a:r>
          </a:p>
          <a:p>
            <a:pPr algn="ctr"/>
            <a:r>
              <a:rPr lang="en-US" sz="1100" dirty="0">
                <a:solidFill>
                  <a:schemeClr val="bg1"/>
                </a:solidFill>
              </a:rPr>
              <a:t>performance</a:t>
            </a:r>
          </a:p>
        </p:txBody>
      </p:sp>
      <p:pic>
        <p:nvPicPr>
          <p:cNvPr id="44" name="Graphic 43" descr="Presentation with checklist RTL">
            <a:extLst>
              <a:ext uri="{FF2B5EF4-FFF2-40B4-BE49-F238E27FC236}">
                <a16:creationId xmlns:a16="http://schemas.microsoft.com/office/drawing/2014/main" id="{C630F629-B45D-4943-82B6-1DAAFD68B2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681380" y="4844128"/>
            <a:ext cx="631029" cy="631029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5AC14C82-D30B-4888-A353-DCA2EEA8F6B1}"/>
              </a:ext>
            </a:extLst>
          </p:cNvPr>
          <p:cNvSpPr txBox="1"/>
          <p:nvPr/>
        </p:nvSpPr>
        <p:spPr>
          <a:xfrm>
            <a:off x="2510211" y="4335045"/>
            <a:ext cx="156307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PROJECTS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</a:rPr>
              <a:t>Track funded 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</a:rPr>
              <a:t>research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C9D9461-D2EE-4B62-90AB-143A02195434}"/>
              </a:ext>
            </a:extLst>
          </p:cNvPr>
          <p:cNvSpPr txBox="1"/>
          <p:nvPr/>
        </p:nvSpPr>
        <p:spPr>
          <a:xfrm>
            <a:off x="5826394" y="2120145"/>
            <a:ext cx="1386828" cy="101566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1100" b="1" dirty="0">
                <a:solidFill>
                  <a:schemeClr val="bg1"/>
                </a:solidFill>
                <a:latin typeface="Arial"/>
                <a:ea typeface="ＭＳ Ｐゴシック"/>
              </a:rPr>
              <a:t>ACTIVITIES </a:t>
            </a:r>
            <a:endParaRPr lang="en-US" sz="1100" b="1" dirty="0">
              <a:solidFill>
                <a:schemeClr val="bg1"/>
              </a:solidFill>
            </a:endParaRPr>
          </a:p>
          <a:p>
            <a:pPr algn="ctr"/>
            <a:r>
              <a:rPr lang="en-US" sz="1100" b="1" dirty="0">
                <a:solidFill>
                  <a:schemeClr val="bg1"/>
                </a:solidFill>
                <a:latin typeface="Arial"/>
                <a:ea typeface="ＭＳ Ｐゴシック"/>
              </a:rPr>
              <a:t>and</a:t>
            </a:r>
          </a:p>
          <a:p>
            <a:pPr algn="ctr"/>
            <a:r>
              <a:rPr lang="en-US" sz="1100" b="1" dirty="0">
                <a:solidFill>
                  <a:schemeClr val="bg1"/>
                </a:solidFill>
                <a:latin typeface="Arial"/>
                <a:ea typeface="ＭＳ Ｐゴシック"/>
              </a:rPr>
              <a:t>AWARDS</a:t>
            </a:r>
          </a:p>
          <a:p>
            <a:pPr algn="ctr"/>
            <a:r>
              <a:rPr lang="en-US" sz="1100" dirty="0">
                <a:solidFill>
                  <a:schemeClr val="bg1"/>
                </a:solidFill>
              </a:rPr>
              <a:t>Scientific and</a:t>
            </a:r>
          </a:p>
          <a:p>
            <a:pPr algn="ctr"/>
            <a:r>
              <a:rPr lang="en-US" sz="1100" dirty="0">
                <a:solidFill>
                  <a:schemeClr val="bg1"/>
                </a:solidFill>
              </a:rPr>
              <a:t>artistic </a:t>
            </a:r>
          </a:p>
          <a:p>
            <a:pPr algn="ctr"/>
            <a:r>
              <a:rPr lang="en-US" sz="1100" dirty="0">
                <a:solidFill>
                  <a:schemeClr val="bg1"/>
                </a:solidFill>
              </a:rPr>
              <a:t>achievements</a:t>
            </a:r>
            <a:endParaRPr lang="fi-FI" sz="1100" dirty="0">
              <a:solidFill>
                <a:schemeClr val="bg1"/>
              </a:solidFill>
            </a:endParaRPr>
          </a:p>
        </p:txBody>
      </p:sp>
      <p:pic>
        <p:nvPicPr>
          <p:cNvPr id="48" name="Graphic 47" descr="Lightbulb and gear">
            <a:extLst>
              <a:ext uri="{FF2B5EF4-FFF2-40B4-BE49-F238E27FC236}">
                <a16:creationId xmlns:a16="http://schemas.microsoft.com/office/drawing/2014/main" id="{16B7CEC6-0D5F-40D0-AFD6-5F159EE1718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404295" y="3230415"/>
            <a:ext cx="556984" cy="556984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7DBD93EC-16FF-4607-9AAE-A295A799FC34}"/>
              </a:ext>
            </a:extLst>
          </p:cNvPr>
          <p:cNvSpPr txBox="1"/>
          <p:nvPr/>
        </p:nvSpPr>
        <p:spPr>
          <a:xfrm>
            <a:off x="1788455" y="2058977"/>
            <a:ext cx="1249177" cy="12926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RESEARCH</a:t>
            </a:r>
          </a:p>
          <a:p>
            <a:pPr algn="ctr"/>
            <a:r>
              <a:rPr lang="en-US" sz="1200" b="1" dirty="0">
                <a:solidFill>
                  <a:schemeClr val="bg1"/>
                </a:solidFill>
              </a:rPr>
              <a:t>INFRA-</a:t>
            </a:r>
          </a:p>
          <a:p>
            <a:pPr algn="ctr"/>
            <a:r>
              <a:rPr lang="en-US" sz="1200" b="1" dirty="0">
                <a:solidFill>
                  <a:schemeClr val="bg1"/>
                </a:solidFill>
              </a:rPr>
              <a:t>STRUCTURE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</a:rPr>
              <a:t>Track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</a:rPr>
              <a:t> resources 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</a:rPr>
              <a:t>used 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</a:rPr>
              <a:t>in research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71163A75-5841-4489-AA28-E0A10CCCD87D}"/>
              </a:ext>
            </a:extLst>
          </p:cNvPr>
          <p:cNvSpPr/>
          <p:nvPr/>
        </p:nvSpPr>
        <p:spPr>
          <a:xfrm>
            <a:off x="3201662" y="2614874"/>
            <a:ext cx="272518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spc="-100" dirty="0">
                <a:solidFill>
                  <a:srgbClr val="00965E"/>
                </a:solidFill>
                <a:latin typeface="Arial"/>
                <a:ea typeface="ＭＳ Ｐゴシック"/>
                <a:cs typeface="Arial"/>
              </a:rPr>
              <a:t>U</a:t>
            </a:r>
            <a:r>
              <a:rPr kumimoji="0" lang="en-US" sz="2400" b="1" i="0" u="none" strike="noStrike" kern="0" cap="none" spc="-100" normalizeH="0" baseline="0" dirty="0">
                <a:ln>
                  <a:noFill/>
                </a:ln>
                <a:solidFill>
                  <a:srgbClr val="00965E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niversity’s</a:t>
            </a:r>
            <a:r>
              <a:rPr kumimoji="0" lang="en-US" sz="2400" b="1" i="0" u="none" strike="noStrike" kern="0" cap="none" spc="-100" normalizeH="0" baseline="0" noProof="0" dirty="0">
                <a:ln>
                  <a:noFill/>
                </a:ln>
                <a:solidFill>
                  <a:srgbClr val="00965E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 research information system</a:t>
            </a:r>
            <a:endParaRPr kumimoji="0" lang="fi-FI" sz="2400" b="0" i="0" u="none" strike="noStrike" kern="0" cap="none" spc="0" normalizeH="0" baseline="0" noProof="0" dirty="0">
              <a:ln>
                <a:noFill/>
              </a:ln>
              <a:solidFill>
                <a:srgbClr val="00965E"/>
              </a:solidFill>
              <a:effectLst/>
              <a:uLnTx/>
              <a:uFillTx/>
            </a:endParaRPr>
          </a:p>
        </p:txBody>
      </p:sp>
      <p:pic>
        <p:nvPicPr>
          <p:cNvPr id="57" name="Graphic 56" descr="Database">
            <a:extLst>
              <a:ext uri="{FF2B5EF4-FFF2-40B4-BE49-F238E27FC236}">
                <a16:creationId xmlns:a16="http://schemas.microsoft.com/office/drawing/2014/main" id="{CD95C51D-A2DC-4B98-98D9-7F2887A622A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745023" y="1193535"/>
            <a:ext cx="595768" cy="595768"/>
          </a:xfrm>
          <a:prstGeom prst="rect">
            <a:avLst/>
          </a:prstGeom>
        </p:spPr>
      </p:pic>
      <p:sp>
        <p:nvSpPr>
          <p:cNvPr id="65" name="Rectangle 64">
            <a:extLst>
              <a:ext uri="{FF2B5EF4-FFF2-40B4-BE49-F238E27FC236}">
                <a16:creationId xmlns:a16="http://schemas.microsoft.com/office/drawing/2014/main" id="{40EADAD3-A7FA-4040-8478-CE84BCAA6138}"/>
              </a:ext>
            </a:extLst>
          </p:cNvPr>
          <p:cNvSpPr/>
          <p:nvPr/>
        </p:nvSpPr>
        <p:spPr>
          <a:xfrm>
            <a:off x="7251761" y="753867"/>
            <a:ext cx="1915672" cy="453047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GB" sz="1400" b="1" dirty="0">
                <a:latin typeface="Calibri" panose="020F0502020204030204" pitchFamily="34" charset="0"/>
              </a:rPr>
              <a:t>Portal: research.aalto.fi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GB" sz="1400" dirty="0">
                <a:latin typeface="Calibri" panose="020F0502020204030204" pitchFamily="34" charset="0"/>
              </a:rPr>
              <a:t>Discovery services (Google)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GB" sz="1400" dirty="0">
                <a:latin typeface="Calibri"/>
                <a:ea typeface="ＭＳ Ｐゴシック"/>
              </a:rPr>
              <a:t>Web Services: </a:t>
            </a:r>
            <a:r>
              <a:rPr lang="en-GB" sz="1400" b="1" dirty="0">
                <a:latin typeface="Calibri"/>
                <a:ea typeface="ＭＳ Ｐゴシック"/>
              </a:rPr>
              <a:t>aalto.fi via interface </a:t>
            </a:r>
            <a:r>
              <a:rPr lang="en-GB" sz="1400" dirty="0">
                <a:latin typeface="Calibri"/>
                <a:ea typeface="ＭＳ Ｐゴシック"/>
              </a:rPr>
              <a:t>(only publications)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GB" sz="1400" b="1" dirty="0">
                <a:latin typeface="Calibri"/>
                <a:ea typeface="ＭＳ Ｐゴシック"/>
              </a:rPr>
              <a:t>National portal Research.fi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GB" sz="1400" dirty="0">
                <a:latin typeface="Calibri"/>
                <a:ea typeface="ＭＳ Ｐゴシック"/>
              </a:rPr>
              <a:t>OpenAPC </a:t>
            </a:r>
            <a:endParaRPr lang="en-GB" sz="1400" dirty="0">
              <a:latin typeface="Calibri" panose="020F0502020204030204" pitchFamily="34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GB" sz="1400" dirty="0">
                <a:latin typeface="Calibri" panose="020F0502020204030204" pitchFamily="34" charset="0"/>
              </a:rPr>
              <a:t>CV’s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GB" sz="1400" dirty="0">
                <a:latin typeface="Calibri" panose="020F0502020204030204" pitchFamily="34" charset="0"/>
              </a:rPr>
              <a:t>Research assessment 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GB" sz="1400" b="1" dirty="0">
                <a:latin typeface="Calibri" panose="020F0502020204030204" pitchFamily="34" charset="0"/>
              </a:rPr>
              <a:t>Reporting to Ministry of Education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GB" sz="1400" dirty="0">
                <a:latin typeface="Calibri" panose="020F0502020204030204" pitchFamily="34" charset="0"/>
              </a:rPr>
              <a:t>Media and other public impact</a:t>
            </a:r>
          </a:p>
        </p:txBody>
      </p:sp>
      <p:sp>
        <p:nvSpPr>
          <p:cNvPr id="67" name="L-Shape 52">
            <a:extLst>
              <a:ext uri="{FF2B5EF4-FFF2-40B4-BE49-F238E27FC236}">
                <a16:creationId xmlns:a16="http://schemas.microsoft.com/office/drawing/2014/main" id="{D05E2C4E-4305-4778-817F-5BA5AE75D19A}"/>
              </a:ext>
            </a:extLst>
          </p:cNvPr>
          <p:cNvSpPr/>
          <p:nvPr/>
        </p:nvSpPr>
        <p:spPr>
          <a:xfrm rot="13500000">
            <a:off x="1952233" y="392426"/>
            <a:ext cx="355449" cy="355449"/>
          </a:xfrm>
          <a:prstGeom prst="corner">
            <a:avLst>
              <a:gd name="adj1" fmla="val 20835"/>
              <a:gd name="adj2" fmla="val 24335"/>
            </a:avLst>
          </a:prstGeom>
          <a:solidFill>
            <a:srgbClr val="009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rgbClr val="00B050"/>
              </a:solidFill>
            </a:endParaRPr>
          </a:p>
        </p:txBody>
      </p:sp>
      <p:pic>
        <p:nvPicPr>
          <p:cNvPr id="72" name="Graphic 71" descr="Satellite dish">
            <a:extLst>
              <a:ext uri="{FF2B5EF4-FFF2-40B4-BE49-F238E27FC236}">
                <a16:creationId xmlns:a16="http://schemas.microsoft.com/office/drawing/2014/main" id="{57D0C142-58E6-44A0-A5AE-5CF02FF370C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158129" y="3380859"/>
            <a:ext cx="474768" cy="474768"/>
          </a:xfrm>
          <a:prstGeom prst="rect">
            <a:avLst/>
          </a:prstGeom>
        </p:spPr>
      </p:pic>
      <p:grpSp>
        <p:nvGrpSpPr>
          <p:cNvPr id="35" name="Group 48">
            <a:extLst>
              <a:ext uri="{FF2B5EF4-FFF2-40B4-BE49-F238E27FC236}">
                <a16:creationId xmlns:a16="http://schemas.microsoft.com/office/drawing/2014/main" id="{D8FEA7E3-9407-466D-80F1-504BE3F15BEF}"/>
              </a:ext>
            </a:extLst>
          </p:cNvPr>
          <p:cNvGrpSpPr/>
          <p:nvPr/>
        </p:nvGrpSpPr>
        <p:grpSpPr>
          <a:xfrm>
            <a:off x="-1013989" y="411164"/>
            <a:ext cx="3060000" cy="4009066"/>
            <a:chOff x="6766467" y="1757167"/>
            <a:chExt cx="1947202" cy="4009066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EB03D8F-AED0-4BEB-992B-DAB8D1996392}"/>
                </a:ext>
              </a:extLst>
            </p:cNvPr>
            <p:cNvSpPr txBox="1"/>
            <p:nvPr/>
          </p:nvSpPr>
          <p:spPr>
            <a:xfrm>
              <a:off x="6766467" y="1757167"/>
              <a:ext cx="1947202" cy="300082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ctr">
              <a:spAutoFit/>
            </a:bodyPr>
            <a:lstStyle/>
            <a:p>
              <a:pPr algn="r"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b="1" dirty="0">
                  <a:solidFill>
                    <a:srgbClr val="00965E"/>
                  </a:solidFill>
                  <a:latin typeface="Arial"/>
                  <a:cs typeface="Arial" pitchFamily="34" charset="0"/>
                </a:rPr>
                <a:t>Information in</a:t>
              </a:r>
              <a:endParaRPr lang="ko-KR" altLang="en-US" b="1" dirty="0">
                <a:solidFill>
                  <a:srgbClr val="00965E"/>
                </a:solidFill>
                <a:latin typeface="Arial"/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C8FA4062-64DE-48EE-AFF1-AD04AED66710}"/>
                </a:ext>
              </a:extLst>
            </p:cNvPr>
            <p:cNvSpPr txBox="1"/>
            <p:nvPr/>
          </p:nvSpPr>
          <p:spPr>
            <a:xfrm>
              <a:off x="7432369" y="2214491"/>
              <a:ext cx="1162307" cy="3551742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GB" sz="1400" b="1" dirty="0">
                  <a:latin typeface="Calibri"/>
                  <a:ea typeface="ＭＳ Ｐゴシック"/>
                </a:rPr>
                <a:t>Synchronized</a:t>
              </a:r>
            </a:p>
            <a:p>
              <a:pPr marL="342900" lvl="0" indent="-342900">
                <a:spcBef>
                  <a:spcPct val="20000"/>
                </a:spcBef>
                <a:buFont typeface="Arial" charset="0"/>
                <a:buChar char="•"/>
              </a:pPr>
              <a:r>
                <a:rPr lang="en-GB" sz="1400" b="1" dirty="0">
                  <a:latin typeface="Calibri"/>
                  <a:ea typeface="ＭＳ Ｐゴシック"/>
                </a:rPr>
                <a:t>HR (Workday)</a:t>
              </a:r>
            </a:p>
            <a:p>
              <a:pPr marL="342900" lvl="0" indent="-342900">
                <a:spcBef>
                  <a:spcPct val="20000"/>
                </a:spcBef>
                <a:buFont typeface="Arial" charset="0"/>
                <a:buChar char="•"/>
              </a:pPr>
              <a:r>
                <a:rPr lang="en-GB" sz="1400" dirty="0">
                  <a:latin typeface="Calibri" panose="020F0502020204030204" pitchFamily="34" charset="0"/>
                </a:rPr>
                <a:t>Finance</a:t>
              </a:r>
            </a:p>
            <a:p>
              <a:pPr marL="342900" lvl="0" indent="-342900">
                <a:spcBef>
                  <a:spcPct val="20000"/>
                </a:spcBef>
                <a:buFont typeface="Arial" charset="0"/>
                <a:buChar char="•"/>
              </a:pPr>
              <a:r>
                <a:rPr lang="en-GB" sz="1400" b="1" dirty="0">
                  <a:latin typeface="Calibri" panose="020F0502020204030204" pitchFamily="34" charset="0"/>
                </a:rPr>
                <a:t>Student Systems</a:t>
              </a:r>
            </a:p>
            <a:p>
              <a:pPr marL="342900" lvl="0" indent="-342900">
                <a:spcBef>
                  <a:spcPct val="20000"/>
                </a:spcBef>
                <a:buFont typeface="Arial" charset="0"/>
                <a:buChar char="•"/>
              </a:pPr>
              <a:r>
                <a:rPr lang="en-GB" sz="1400" dirty="0">
                  <a:latin typeface="Calibri" panose="020F0502020204030204" pitchFamily="34" charset="0"/>
                </a:rPr>
                <a:t>Press/media service</a:t>
              </a:r>
            </a:p>
            <a:p>
              <a:pPr marL="342900" indent="-342900" defTabSz="914400">
                <a:spcBef>
                  <a:spcPct val="20000"/>
                </a:spcBef>
                <a:buFont typeface="Arial" charset="0"/>
                <a:buChar char="•"/>
              </a:pPr>
              <a:endParaRPr lang="en-GB" sz="1400" dirty="0">
                <a:latin typeface="Calibri"/>
                <a:ea typeface="ＭＳ Ｐゴシック"/>
                <a:cs typeface="Arial" pitchFamily="34" charset="0"/>
              </a:endParaRPr>
            </a:p>
            <a:p>
              <a:pPr defTabSz="914400">
                <a:spcBef>
                  <a:spcPct val="20000"/>
                </a:spcBef>
              </a:pPr>
              <a:r>
                <a:rPr lang="en-GB" sz="1400" b="1" dirty="0">
                  <a:latin typeface="Calibri"/>
                  <a:ea typeface="ＭＳ Ｐゴシック"/>
                  <a:cs typeface="Arial"/>
                </a:rPr>
                <a:t>Created in ACRIS</a:t>
              </a:r>
            </a:p>
            <a:p>
              <a:pPr marL="342900" indent="-342900">
                <a:spcBef>
                  <a:spcPct val="20000"/>
                </a:spcBef>
                <a:buFont typeface="Arial" charset="0"/>
                <a:buChar char="•"/>
              </a:pPr>
              <a:r>
                <a:rPr lang="en-GB" sz="1400" dirty="0">
                  <a:latin typeface="Calibri"/>
                  <a:ea typeface="ＭＳ Ｐゴシック"/>
                </a:rPr>
                <a:t>Research outputs</a:t>
              </a:r>
            </a:p>
            <a:p>
              <a:pPr marL="342900" indent="-342900">
                <a:spcBef>
                  <a:spcPct val="20000"/>
                </a:spcBef>
                <a:buFont typeface="Arial" charset="0"/>
                <a:buChar char="•"/>
              </a:pPr>
              <a:r>
                <a:rPr lang="en-GB" sz="1400" dirty="0">
                  <a:latin typeface="Calibri"/>
                  <a:ea typeface="ＭＳ Ｐゴシック"/>
                </a:rPr>
                <a:t>Activities</a:t>
              </a:r>
            </a:p>
            <a:p>
              <a:pPr marL="342900" indent="-342900">
                <a:spcBef>
                  <a:spcPct val="20000"/>
                </a:spcBef>
                <a:buFont typeface="Arial" charset="0"/>
                <a:buChar char="•"/>
              </a:pPr>
              <a:r>
                <a:rPr lang="en-GB" sz="1400" dirty="0">
                  <a:latin typeface="Calibri"/>
                  <a:ea typeface="ＭＳ Ｐゴシック"/>
                </a:rPr>
                <a:t>Datasets</a:t>
              </a:r>
            </a:p>
            <a:p>
              <a:pPr marL="342900" indent="-342900">
                <a:spcBef>
                  <a:spcPct val="20000"/>
                </a:spcBef>
                <a:buFont typeface="Arial" charset="0"/>
                <a:buChar char="•"/>
              </a:pPr>
              <a:r>
                <a:rPr lang="en-GB" sz="1400" dirty="0">
                  <a:latin typeface="Calibri"/>
                  <a:ea typeface="ＭＳ Ｐゴシック"/>
                </a:rPr>
                <a:t>Prizes</a:t>
              </a:r>
            </a:p>
            <a:p>
              <a:pPr marL="342900" indent="-342900" defTabSz="914400">
                <a:spcBef>
                  <a:spcPct val="20000"/>
                </a:spcBef>
                <a:buFont typeface="Arial" charset="0"/>
                <a:buChar char="•"/>
              </a:pPr>
              <a:r>
                <a:rPr lang="en-GB" sz="1400" dirty="0">
                  <a:latin typeface="Calibri"/>
                  <a:ea typeface="ＭＳ Ｐゴシック"/>
                  <a:cs typeface="Arial"/>
                </a:rPr>
                <a:t>Infrastructures</a:t>
              </a:r>
              <a:endParaRPr lang="en-GB" sz="1400" dirty="0">
                <a:latin typeface="Calibri"/>
                <a:ea typeface="ＭＳ Ｐゴシック"/>
                <a:cs typeface="Arial" pitchFamily="34" charset="0"/>
              </a:endParaRPr>
            </a:p>
            <a:p>
              <a:pPr algn="r"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120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/>
                  <a:cs typeface="Arial" pitchFamily="34" charset="0"/>
                </a:rPr>
                <a:t>. </a:t>
              </a: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19E790CB-0D57-48A9-8B02-985D293688B7}"/>
              </a:ext>
            </a:extLst>
          </p:cNvPr>
          <p:cNvSpPr txBox="1"/>
          <p:nvPr/>
        </p:nvSpPr>
        <p:spPr>
          <a:xfrm>
            <a:off x="5431279" y="420110"/>
            <a:ext cx="3060000" cy="3000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altLang="ko-KR" b="1" dirty="0">
                <a:solidFill>
                  <a:srgbClr val="00965E"/>
                </a:solidFill>
                <a:latin typeface="Arial"/>
                <a:cs typeface="Arial" pitchFamily="34" charset="0"/>
              </a:rPr>
              <a:t>Information out</a:t>
            </a:r>
            <a:endParaRPr lang="ko-KR" altLang="en-US" b="1" dirty="0">
              <a:solidFill>
                <a:srgbClr val="00965E"/>
              </a:solidFill>
              <a:latin typeface="Arial"/>
              <a:cs typeface="Arial" pitchFamily="34" charset="0"/>
            </a:endParaRPr>
          </a:p>
        </p:txBody>
      </p:sp>
      <p:sp>
        <p:nvSpPr>
          <p:cNvPr id="46" name="L-Shape 52">
            <a:extLst>
              <a:ext uri="{FF2B5EF4-FFF2-40B4-BE49-F238E27FC236}">
                <a16:creationId xmlns:a16="http://schemas.microsoft.com/office/drawing/2014/main" id="{B6FA57DC-B4A9-48C5-91DF-CF95DEC2FAC5}"/>
              </a:ext>
            </a:extLst>
          </p:cNvPr>
          <p:cNvSpPr/>
          <p:nvPr/>
        </p:nvSpPr>
        <p:spPr>
          <a:xfrm rot="13500000">
            <a:off x="6557190" y="369294"/>
            <a:ext cx="375843" cy="375843"/>
          </a:xfrm>
          <a:prstGeom prst="corner">
            <a:avLst>
              <a:gd name="adj1" fmla="val 20835"/>
              <a:gd name="adj2" fmla="val 24335"/>
            </a:avLst>
          </a:prstGeom>
          <a:solidFill>
            <a:srgbClr val="009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rgbClr val="00965E"/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7BEA272-8463-4ADD-BF83-8DF5571509E8}"/>
              </a:ext>
            </a:extLst>
          </p:cNvPr>
          <p:cNvSpPr txBox="1"/>
          <p:nvPr/>
        </p:nvSpPr>
        <p:spPr>
          <a:xfrm>
            <a:off x="37398" y="3958565"/>
            <a:ext cx="22876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24075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74398AF-EC6A-42D5-92DF-896481D3430A}"/>
              </a:ext>
            </a:extLst>
          </p:cNvPr>
          <p:cNvSpPr/>
          <p:nvPr/>
        </p:nvSpPr>
        <p:spPr>
          <a:xfrm>
            <a:off x="-8" y="4321306"/>
            <a:ext cx="9144008" cy="1393693"/>
          </a:xfrm>
          <a:prstGeom prst="rect">
            <a:avLst/>
          </a:prstGeom>
          <a:solidFill>
            <a:srgbClr val="009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13D2B61-808A-4007-AE72-13E678873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805" y="4321306"/>
            <a:ext cx="7886700" cy="124916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INTERNAL (BACKEND)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acris.aalto.fi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sz="2000" b="0" dirty="0">
                <a:solidFill>
                  <a:schemeClr val="bg1"/>
                </a:solidFill>
              </a:rPr>
              <a:t>Log in with your Aalto username and password</a:t>
            </a:r>
            <a:endParaRPr lang="fi-FI" b="0" dirty="0">
              <a:solidFill>
                <a:schemeClr val="bg1"/>
              </a:solidFill>
            </a:endParaRPr>
          </a:p>
        </p:txBody>
      </p:sp>
      <p:pic>
        <p:nvPicPr>
          <p:cNvPr id="3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7B5FF98A-14BB-4341-AF72-4FD976FD00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6603"/>
            <a:ext cx="9144000" cy="362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198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searcher profile of professor Orlando Rojas in the public portal">
            <a:extLst>
              <a:ext uri="{FF2B5EF4-FFF2-40B4-BE49-F238E27FC236}">
                <a16:creationId xmlns:a16="http://schemas.microsoft.com/office/drawing/2014/main" id="{360E8344-A364-4EB3-A60F-C86754AF82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52" y="-1"/>
            <a:ext cx="9144752" cy="460035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40DCEEDC-BF0D-43CD-BE88-D32D3F65687D}"/>
              </a:ext>
            </a:extLst>
          </p:cNvPr>
          <p:cNvSpPr/>
          <p:nvPr/>
        </p:nvSpPr>
        <p:spPr>
          <a:xfrm>
            <a:off x="-752" y="4426549"/>
            <a:ext cx="9144008" cy="1393693"/>
          </a:xfrm>
          <a:prstGeom prst="rect">
            <a:avLst/>
          </a:prstGeom>
          <a:solidFill>
            <a:srgbClr val="0096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7F263E6F-3ED5-4C38-9E2A-EE2396FE3CEA}"/>
              </a:ext>
            </a:extLst>
          </p:cNvPr>
          <p:cNvSpPr txBox="1">
            <a:spLocks/>
          </p:cNvSpPr>
          <p:nvPr/>
        </p:nvSpPr>
        <p:spPr>
          <a:xfrm>
            <a:off x="547005" y="4770595"/>
            <a:ext cx="7886700" cy="1104636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kern="1200">
                <a:solidFill>
                  <a:srgbClr val="FF99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dirty="0">
                <a:solidFill>
                  <a:schemeClr val="bg1"/>
                </a:solidFill>
              </a:rPr>
              <a:t>PUBLIC PORTAL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research.aalto.fi</a:t>
            </a:r>
            <a:br>
              <a:rPr lang="en-US" dirty="0">
                <a:solidFill>
                  <a:schemeClr val="bg1"/>
                </a:solidFill>
              </a:rPr>
            </a:br>
            <a:endParaRPr lang="en-US" sz="2000" b="0" dirty="0">
              <a:solidFill>
                <a:schemeClr val="bg1"/>
              </a:solidFill>
            </a:endParaRPr>
          </a:p>
          <a:p>
            <a:pPr algn="ctr" fontAlgn="auto">
              <a:spcAft>
                <a:spcPts val="0"/>
              </a:spcAft>
            </a:pPr>
            <a:endParaRPr lang="fi-FI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858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E163634-C1C4-483E-8102-8E653C7D7A3F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00965E"/>
                </a:solidFill>
                <a:latin typeface="+mj-lt"/>
              </a:rPr>
              <a:t>Getting</a:t>
            </a:r>
            <a:r>
              <a:rPr lang="en-US" sz="3200" dirty="0">
                <a:solidFill>
                  <a:srgbClr val="00965E"/>
                </a:solidFill>
              </a:rPr>
              <a:t> started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245E2A-2292-4BFB-911B-B499D9A7CEFC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545806" y="822992"/>
            <a:ext cx="8080744" cy="1013636"/>
          </a:xfrm>
        </p:spPr>
        <p:txBody>
          <a:bodyPr/>
          <a:lstStyle/>
          <a:p>
            <a:r>
              <a:rPr lang="en-US" sz="1800" b="0" dirty="0"/>
              <a:t>Doctoral students should have an account automatically set up for them: the information is integrated from HR and student information system. Let’s check if you can access your profile: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36FCC8B4-DECF-4E68-97E8-4C40E028AA3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22770408"/>
              </p:ext>
            </p:extLst>
          </p:nvPr>
        </p:nvGraphicFramePr>
        <p:xfrm>
          <a:off x="545806" y="1822450"/>
          <a:ext cx="8334197" cy="2982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6E33E1AB-2F3C-4D8C-86AE-A40C29C6D02B}"/>
              </a:ext>
            </a:extLst>
          </p:cNvPr>
          <p:cNvSpPr txBox="1"/>
          <p:nvPr/>
        </p:nvSpPr>
        <p:spPr>
          <a:xfrm>
            <a:off x="3379304" y="4918790"/>
            <a:ext cx="5350287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 you’re experiencing issues, despite using VPN, send us an e-mail: </a:t>
            </a:r>
            <a:r>
              <a:rPr lang="en-US" dirty="0">
                <a:hlinkClick r:id="rId7"/>
              </a:rPr>
              <a:t>acris@aalto.fi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0645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F69ADB13-27A8-7750-5F85-3D7BD18D0F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719" y="648649"/>
            <a:ext cx="4419281" cy="4398136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5C7BD9D-DED2-4D5E-8424-C26DAC8B5985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00965E"/>
                </a:solidFill>
              </a:rPr>
              <a:t>Things to check in your ACRIS profile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D005AA-AD63-42BD-8352-4972BDAE4464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292354" y="879231"/>
            <a:ext cx="4728054" cy="4072820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1800" dirty="0"/>
              <a:t>Your name: </a:t>
            </a:r>
            <a:r>
              <a:rPr lang="en-US" sz="1800" b="0" dirty="0"/>
              <a:t>Do you use a different spelling/name format than what ACRIS gets from HR/</a:t>
            </a:r>
            <a:r>
              <a:rPr lang="en-US" sz="1800" b="0" dirty="0" err="1"/>
              <a:t>Sisu</a:t>
            </a:r>
            <a:r>
              <a:rPr lang="en-US" sz="1800" b="0" dirty="0"/>
              <a:t>? Edit your </a:t>
            </a:r>
            <a:r>
              <a:rPr lang="en-US" sz="1800" dirty="0"/>
              <a:t>Known as name (1) </a:t>
            </a:r>
            <a:r>
              <a:rPr lang="en-US" sz="1800" b="0" dirty="0"/>
              <a:t>– this will be displayed in the public portal.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1800" dirty="0"/>
              <a:t>Is your profile visibility set to public? (5)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1800" dirty="0"/>
              <a:t>Recommended to do later:</a:t>
            </a:r>
          </a:p>
          <a:p>
            <a:pPr marL="971489" lvl="1" indent="-342900">
              <a:buFont typeface="Wingdings" panose="05000000000000000000" pitchFamily="2" charset="2"/>
              <a:buChar char="Ø"/>
            </a:pPr>
            <a:r>
              <a:rPr lang="en-US" sz="1600" b="0" dirty="0"/>
              <a:t>Get an ORCiD – especially if you have a name that is very common in your language (2)</a:t>
            </a:r>
          </a:p>
          <a:p>
            <a:pPr marL="971489" lvl="1" indent="-342900">
              <a:buFont typeface="Wingdings" panose="05000000000000000000" pitchFamily="2" charset="2"/>
              <a:buChar char="Ø"/>
            </a:pPr>
            <a:r>
              <a:rPr lang="en-US" sz="1600" b="0" dirty="0"/>
              <a:t>Upload a profile picture (3)</a:t>
            </a:r>
          </a:p>
          <a:p>
            <a:pPr marL="971489" lvl="1" indent="-342900">
              <a:buFont typeface="Wingdings" panose="05000000000000000000" pitchFamily="2" charset="2"/>
              <a:buChar char="Ø"/>
            </a:pPr>
            <a:r>
              <a:rPr lang="en-US" sz="1600" b="0" dirty="0"/>
              <a:t>Fill in your research interests and keywords (4)</a:t>
            </a:r>
          </a:p>
          <a:p>
            <a:r>
              <a:rPr lang="en-US" sz="1600" b="0" dirty="0">
                <a:hlinkClick r:id="rId4"/>
              </a:rPr>
              <a:t>Link to instructions</a:t>
            </a:r>
            <a:endParaRPr lang="en-US" sz="1600" b="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5846031-EF94-9456-35D7-3945E340B2D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1448"/>
          <a:stretch/>
        </p:blipFill>
        <p:spPr>
          <a:xfrm>
            <a:off x="6188307" y="5046785"/>
            <a:ext cx="2955693" cy="600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8327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52DDD7F-6BD5-4C4B-9AA0-E03646F6CF80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00965E"/>
                </a:solidFill>
              </a:rPr>
              <a:t>What is ORCID and why you might need it?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2A6B39-DC85-4040-9B1A-90E018330834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292353" y="1163355"/>
            <a:ext cx="4896335" cy="3791417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400" dirty="0"/>
              <a:t>ORCID</a:t>
            </a:r>
            <a:r>
              <a:rPr lang="en-US" sz="1400" b="0" dirty="0"/>
              <a:t> (Open Researcher and Contributor ID) is a </a:t>
            </a:r>
            <a:r>
              <a:rPr lang="en-US" sz="1400" dirty="0"/>
              <a:t>unique persistent identifier </a:t>
            </a:r>
            <a:r>
              <a:rPr lang="en-US" sz="1400" b="0" dirty="0"/>
              <a:t>that keeps your information even if your name or organization changes.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400" dirty="0"/>
              <a:t>Distinguish yourself </a:t>
            </a:r>
            <a:r>
              <a:rPr lang="en-US" sz="1400" b="0" dirty="0"/>
              <a:t>from other researchers</a:t>
            </a:r>
            <a:r>
              <a:rPr lang="en-US" sz="1400" dirty="0"/>
              <a:t> </a:t>
            </a:r>
            <a:r>
              <a:rPr lang="en-US" sz="1400" b="0" dirty="0"/>
              <a:t>and </a:t>
            </a:r>
            <a:r>
              <a:rPr lang="en-US" sz="1400" dirty="0"/>
              <a:t>get credit </a:t>
            </a:r>
            <a:r>
              <a:rPr lang="en-US" sz="1400" b="0" dirty="0"/>
              <a:t>for your own work.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1400" b="0" dirty="0"/>
              <a:t>Many </a:t>
            </a:r>
            <a:r>
              <a:rPr lang="en-US" sz="1400" dirty="0"/>
              <a:t>publishers and research funders </a:t>
            </a:r>
            <a:r>
              <a:rPr lang="en-US" sz="1400" b="0" dirty="0"/>
              <a:t>require researchers to have ORCID.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1400" b="0" dirty="0"/>
              <a:t>Global, non-for-profit organization and researcher ID that works across many platforms.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1400" b="0" dirty="0"/>
              <a:t>Link your ORCID to your ACRIS profile: publication metadata from ACRIS will be pushed to ORCID </a:t>
            </a:r>
            <a:r>
              <a:rPr lang="en-US" sz="1400" dirty="0"/>
              <a:t>– no need to maintain another profile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0" dirty="0"/>
              <a:t>More information: </a:t>
            </a:r>
            <a:r>
              <a:rPr lang="en-FI" sz="1400" b="0" dirty="0">
                <a:hlinkClick r:id="rId2"/>
              </a:rPr>
              <a:t>https://www.aalto.fi/en/services/researcher-identification-and-research-profiles</a:t>
            </a:r>
            <a:endParaRPr lang="fi-FI" sz="1400" b="0" dirty="0"/>
          </a:p>
          <a:p>
            <a:r>
              <a:rPr lang="fi-FI" sz="1400" b="0" dirty="0"/>
              <a:t>   </a:t>
            </a:r>
            <a:endParaRPr lang="en-US" sz="1600" dirty="0"/>
          </a:p>
        </p:txBody>
      </p:sp>
      <p:pic>
        <p:nvPicPr>
          <p:cNvPr id="4" name="Picture 3" descr="ORCID logo">
            <a:extLst>
              <a:ext uri="{FF2B5EF4-FFF2-40B4-BE49-F238E27FC236}">
                <a16:creationId xmlns:a16="http://schemas.microsoft.com/office/drawing/2014/main" id="{85110436-52CC-4456-9C68-E0FCE71B38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527" y="1758203"/>
            <a:ext cx="3295723" cy="219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3341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Mukautettu 6">
      <a:dk1>
        <a:sysClr val="windowText" lastClr="000000"/>
      </a:dk1>
      <a:lt1>
        <a:sysClr val="window" lastClr="FFFFFF"/>
      </a:lt1>
      <a:dk2>
        <a:srgbClr val="00965E"/>
      </a:dk2>
      <a:lt2>
        <a:srgbClr val="85CDB2"/>
      </a:lt2>
      <a:accent1>
        <a:srgbClr val="0C0C0C"/>
      </a:accent1>
      <a:accent2>
        <a:srgbClr val="595959"/>
      </a:accent2>
      <a:accent3>
        <a:srgbClr val="A5A5A5"/>
      </a:accent3>
      <a:accent4>
        <a:srgbClr val="D8D8D8"/>
      </a:accent4>
      <a:accent5>
        <a:srgbClr val="F2F2F2"/>
      </a:accent5>
      <a:accent6>
        <a:srgbClr val="FFFFFF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alto_CHEM_1610_EN.pptx" id="{629825BE-5263-4B58-ADD8-92FE3A14E580}" vid="{E65C4058-B4B0-4EED-8350-920F821E45F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eema">
  <a:themeElements>
    <a:clrScheme name="Mukautettu 1">
      <a:dk1>
        <a:sysClr val="windowText" lastClr="000000"/>
      </a:dk1>
      <a:lt1>
        <a:sysClr val="window" lastClr="FFFFFF"/>
      </a:lt1>
      <a:dk2>
        <a:srgbClr val="005EB8"/>
      </a:dk2>
      <a:lt2>
        <a:srgbClr val="669ED4"/>
      </a:lt2>
      <a:accent1>
        <a:srgbClr val="0C0C0C"/>
      </a:accent1>
      <a:accent2>
        <a:srgbClr val="595959"/>
      </a:accent2>
      <a:accent3>
        <a:srgbClr val="A5A5A5"/>
      </a:accent3>
      <a:accent4>
        <a:srgbClr val="D8D8D8"/>
      </a:accent4>
      <a:accent5>
        <a:srgbClr val="F2F2F2"/>
      </a:accent5>
      <a:accent6>
        <a:srgbClr val="FFFFFF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alto_1610_black.potx" id="{807D7090-37C1-4F70-90DD-4591AAA9614F}" vid="{17CB250D-4AE5-404E-9506-5813DC997055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Aalto_CHEM_1610_EN</Template>
  <TotalTime>1287</TotalTime>
  <Words>1918</Words>
  <Application>Microsoft Office PowerPoint</Application>
  <PresentationFormat>On-screen Show (16:10)</PresentationFormat>
  <Paragraphs>281</Paragraphs>
  <Slides>27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Arial</vt:lpstr>
      <vt:lpstr>Arial</vt:lpstr>
      <vt:lpstr>Calibri</vt:lpstr>
      <vt:lpstr>Calibri Light</vt:lpstr>
      <vt:lpstr>Wingdings</vt:lpstr>
      <vt:lpstr>Office-teema</vt:lpstr>
      <vt:lpstr>3_Office Theme</vt:lpstr>
      <vt:lpstr>3_Office Theme</vt:lpstr>
      <vt:lpstr>Office-teema</vt:lpstr>
      <vt:lpstr>CHEM Toolkit</vt:lpstr>
      <vt:lpstr>PowerPoint Presentation</vt:lpstr>
      <vt:lpstr>PowerPoint Presentation</vt:lpstr>
      <vt:lpstr>PowerPoint Presentation</vt:lpstr>
      <vt:lpstr>INTERNAL (BACKEND)  acris.aalto.fi Log in with your Aalto username and password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Adding your work to ACRIS</vt:lpstr>
      <vt:lpstr>ACRIS process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Unigrafia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CHEM Toolkit</dc:title>
  <dc:creator>Hradecká Lucie</dc:creator>
  <cp:lastModifiedBy>Hradecká Lucie</cp:lastModifiedBy>
  <cp:revision>2</cp:revision>
  <dcterms:created xsi:type="dcterms:W3CDTF">2022-02-04T11:25:18Z</dcterms:created>
  <dcterms:modified xsi:type="dcterms:W3CDTF">2023-02-15T09:15:09Z</dcterms:modified>
</cp:coreProperties>
</file>