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92" r:id="rId3"/>
    <p:sldId id="291" r:id="rId4"/>
    <p:sldId id="290" r:id="rId5"/>
    <p:sldId id="295" r:id="rId6"/>
    <p:sldId id="276" r:id="rId7"/>
    <p:sldId id="266" r:id="rId8"/>
    <p:sldId id="293" r:id="rId9"/>
    <p:sldId id="29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01"/>
    <p:restoredTop sz="94830"/>
  </p:normalViewPr>
  <p:slideViewPr>
    <p:cSldViewPr snapToGrid="0" snapToObjects="1">
      <p:cViewPr varScale="1">
        <p:scale>
          <a:sx n="121" d="100"/>
          <a:sy n="121" d="100"/>
        </p:scale>
        <p:origin x="214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3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87DD7-9A1C-4643-B403-6A4F110E7466}" type="datetimeFigureOut">
              <a:rPr lang="en-US" smtClean="0"/>
              <a:t>4/11/23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19D5B3-E4E9-574B-AAC5-99D63D0B4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97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B70D8-3D35-A246-A433-704A3A64CE10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1CE2B-9EAB-A947-AD95-E8C9E1FDE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862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B70D8-3D35-A246-A433-704A3A64CE10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1CE2B-9EAB-A947-AD95-E8C9E1FDE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891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B70D8-3D35-A246-A433-704A3A64CE10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1CE2B-9EAB-A947-AD95-E8C9E1FDE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57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B70D8-3D35-A246-A433-704A3A64CE10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1CE2B-9EAB-A947-AD95-E8C9E1FDE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023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B70D8-3D35-A246-A433-704A3A64CE10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1CE2B-9EAB-A947-AD95-E8C9E1FDE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202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B70D8-3D35-A246-A433-704A3A64CE10}" type="datetimeFigureOut">
              <a:rPr lang="en-US" smtClean="0"/>
              <a:t>4/11/23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1CE2B-9EAB-A947-AD95-E8C9E1FDE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473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B70D8-3D35-A246-A433-704A3A64CE10}" type="datetimeFigureOut">
              <a:rPr lang="en-US" smtClean="0"/>
              <a:t>4/11/23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1CE2B-9EAB-A947-AD95-E8C9E1FDE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245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B70D8-3D35-A246-A433-704A3A64CE10}" type="datetimeFigureOut">
              <a:rPr lang="en-US" smtClean="0"/>
              <a:t>4/11/23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1CE2B-9EAB-A947-AD95-E8C9E1FDE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66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B70D8-3D35-A246-A433-704A3A64CE10}" type="datetimeFigureOut">
              <a:rPr lang="en-US" smtClean="0"/>
              <a:t>4/11/23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1CE2B-9EAB-A947-AD95-E8C9E1FDE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49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B70D8-3D35-A246-A433-704A3A64CE10}" type="datetimeFigureOut">
              <a:rPr lang="en-US" smtClean="0"/>
              <a:t>4/11/23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1CE2B-9EAB-A947-AD95-E8C9E1FDE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479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B70D8-3D35-A246-A433-704A3A64CE10}" type="datetimeFigureOut">
              <a:rPr lang="en-US" smtClean="0"/>
              <a:t>4/11/23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1CE2B-9EAB-A947-AD95-E8C9E1FDE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163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B70D8-3D35-A246-A433-704A3A64CE10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1CE2B-9EAB-A947-AD95-E8C9E1FDE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776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alto.fi/aalto-university/code-of-conduct" TargetMode="External"/><Relationship Id="rId2" Type="http://schemas.openxmlformats.org/officeDocument/2006/relationships/hyperlink" Target="https://mycourses.aalto.fi/course/view.php?id=19437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alto.fi/en/aalto-university/ethical-channel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/>
              <a:t>CHEM-L1000 - Toolkit for Doctoral Studies, final lecture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641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1B6F5-D9BC-0F4B-8BB8-E4CE2E6B7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Ethics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FCFF4-F3F9-8044-9996-E7465B5C5C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Feedback?</a:t>
            </a:r>
          </a:p>
        </p:txBody>
      </p:sp>
    </p:spTree>
    <p:extLst>
      <p:ext uri="{BB962C8B-B14F-4D97-AF65-F5344CB8AC3E}">
        <p14:creationId xmlns:p14="http://schemas.microsoft.com/office/powerpoint/2010/main" val="1549831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7D4BD-231A-564F-A7B5-82AB048F6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EF2BDC-E7BE-DB49-9842-A48A09783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59A3AA-5CDF-6F40-808B-6CD29147D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810"/>
            <a:ext cx="9144000" cy="645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123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FBF2F-B868-E341-800F-1B8121A8C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of Conduct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8F1A5-7726-3B4A-9151-90231253A3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the web-course! – Go to MyCourses :</a:t>
            </a:r>
            <a:r>
              <a:rPr lang="en" i="1" u="sng" dirty="0">
                <a:hlinkClick r:id="rId2"/>
              </a:rPr>
              <a:t>Aalto University Code of Conduct e-learning for employees</a:t>
            </a:r>
            <a:endParaRPr lang="en" i="1" u="sng" dirty="0"/>
          </a:p>
          <a:p>
            <a:endParaRPr lang="en" i="1" u="sng" dirty="0"/>
          </a:p>
          <a:p>
            <a:r>
              <a:rPr lang="en-US" dirty="0">
                <a:hlinkClick r:id="rId3"/>
              </a:rPr>
              <a:t>https://www.aalto.fi/aalto-university/code-of-conduct</a:t>
            </a:r>
            <a:endParaRPr lang="en-US" dirty="0"/>
          </a:p>
          <a:p>
            <a:endParaRPr lang="en" i="1" u="sn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979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8CEE41-11CC-C52E-F3FA-53070F49CAEE}"/>
              </a:ext>
            </a:extLst>
          </p:cNvPr>
          <p:cNvSpPr txBox="1"/>
          <p:nvPr/>
        </p:nvSpPr>
        <p:spPr>
          <a:xfrm>
            <a:off x="545034" y="3059668"/>
            <a:ext cx="5481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err="1">
                <a:hlinkClick r:id="rId2"/>
              </a:rPr>
              <a:t>www.aalto.fi</a:t>
            </a:r>
            <a:r>
              <a:rPr lang="en-GB" dirty="0">
                <a:hlinkClick r:id="rId2"/>
              </a:rPr>
              <a:t>/</a:t>
            </a:r>
            <a:r>
              <a:rPr lang="en-GB" dirty="0" err="1">
                <a:hlinkClick r:id="rId2"/>
              </a:rPr>
              <a:t>en</a:t>
            </a:r>
            <a:r>
              <a:rPr lang="en-GB" dirty="0">
                <a:hlinkClick r:id="rId2"/>
              </a:rPr>
              <a:t>/</a:t>
            </a:r>
            <a:r>
              <a:rPr lang="en-GB" dirty="0" err="1">
                <a:hlinkClick r:id="rId2"/>
              </a:rPr>
              <a:t>aalto</a:t>
            </a:r>
            <a:r>
              <a:rPr lang="en-GB" dirty="0">
                <a:hlinkClick r:id="rId2"/>
              </a:rPr>
              <a:t>-university/ethical-channel</a:t>
            </a:r>
            <a:endParaRPr lang="en-FI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055416-4511-7ACC-B582-10699D00989A}"/>
              </a:ext>
            </a:extLst>
          </p:cNvPr>
          <p:cNvSpPr txBox="1"/>
          <p:nvPr/>
        </p:nvSpPr>
        <p:spPr>
          <a:xfrm>
            <a:off x="1555531" y="693683"/>
            <a:ext cx="270118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0" i="0" u="none" strike="noStrike" dirty="0">
                <a:solidFill>
                  <a:srgbClr val="2D2D2D"/>
                </a:solidFill>
                <a:effectLst/>
                <a:latin typeface="nimbus-sans"/>
              </a:rPr>
              <a:t>Ethical channel</a:t>
            </a:r>
          </a:p>
          <a:p>
            <a:endParaRPr lang="en-FI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42A969-E3B9-9005-129C-E45D26B05D63}"/>
              </a:ext>
            </a:extLst>
          </p:cNvPr>
          <p:cNvSpPr txBox="1"/>
          <p:nvPr/>
        </p:nvSpPr>
        <p:spPr>
          <a:xfrm>
            <a:off x="545034" y="1655492"/>
            <a:ext cx="8598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i="0" u="none" strike="noStrike" dirty="0">
                <a:solidFill>
                  <a:srgbClr val="2D2D2D"/>
                </a:solidFill>
                <a:effectLst/>
                <a:latin typeface="nimbus-sans"/>
              </a:rPr>
              <a:t>Aalto University and its subsidiaries have an ethical channel where staff, students and other members of the university community as well as stakeholders may report any misconduct they perceive.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8018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TENK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611BAFF-BE82-444B-A80E-04B4859283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4884" y="1343608"/>
            <a:ext cx="7530224" cy="4782555"/>
          </a:xfrm>
        </p:spPr>
      </p:pic>
    </p:spTree>
    <p:extLst>
      <p:ext uri="{BB962C8B-B14F-4D97-AF65-F5344CB8AC3E}">
        <p14:creationId xmlns:p14="http://schemas.microsoft.com/office/powerpoint/2010/main" val="2143343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4-22 at 07.25.3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4338"/>
            <a:ext cx="9144000" cy="38890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8233" y="6083002"/>
            <a:ext cx="6073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www.tenk.fi</a:t>
            </a:r>
            <a:r>
              <a:rPr lang="en-US" dirty="0"/>
              <a:t>/en/</a:t>
            </a:r>
            <a:r>
              <a:rPr lang="en-US" dirty="0" err="1"/>
              <a:t>resposible</a:t>
            </a:r>
            <a:r>
              <a:rPr lang="en-US" dirty="0"/>
              <a:t>-conduct-research-guidelines</a:t>
            </a:r>
          </a:p>
        </p:txBody>
      </p:sp>
    </p:spTree>
    <p:extLst>
      <p:ext uri="{BB962C8B-B14F-4D97-AF65-F5344CB8AC3E}">
        <p14:creationId xmlns:p14="http://schemas.microsoft.com/office/powerpoint/2010/main" val="3023438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232688-FD12-E048-AFB8-D9E448F10338}"/>
              </a:ext>
            </a:extLst>
          </p:cNvPr>
          <p:cNvSpPr/>
          <p:nvPr/>
        </p:nvSpPr>
        <p:spPr>
          <a:xfrm>
            <a:off x="832206" y="544530"/>
            <a:ext cx="591277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https://</a:t>
            </a:r>
            <a:r>
              <a:rPr lang="en-US" sz="3200" dirty="0" err="1"/>
              <a:t>www.aalto.fi</a:t>
            </a:r>
            <a:r>
              <a:rPr lang="en-US" sz="3200" dirty="0"/>
              <a:t>/</a:t>
            </a:r>
            <a:r>
              <a:rPr lang="en-US" sz="3200" dirty="0" err="1"/>
              <a:t>en</a:t>
            </a:r>
            <a:r>
              <a:rPr lang="en-US" sz="3200" dirty="0"/>
              <a:t>/service-entities/research-ethics-and-integrity-handling-of-misconduct-at-aalto-university</a:t>
            </a:r>
          </a:p>
        </p:txBody>
      </p:sp>
      <p:pic>
        <p:nvPicPr>
          <p:cNvPr id="1026" name="Picture 2" descr="RCR /HTK process">
            <a:extLst>
              <a:ext uri="{FF2B5EF4-FFF2-40B4-BE49-F238E27FC236}">
                <a16:creationId xmlns:a16="http://schemas.microsoft.com/office/drawing/2014/main" id="{3063BBFD-8797-0C44-9523-DDC238C54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587" y="2858678"/>
            <a:ext cx="5839721" cy="365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401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01095C9-B242-B94B-82CA-90A876CC9F9D}"/>
              </a:ext>
            </a:extLst>
          </p:cNvPr>
          <p:cNvSpPr/>
          <p:nvPr/>
        </p:nvSpPr>
        <p:spPr>
          <a:xfrm>
            <a:off x="1387785" y="129322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https://</a:t>
            </a:r>
            <a:r>
              <a:rPr lang="en-US" sz="2400" dirty="0" err="1"/>
              <a:t>tenk.fi</a:t>
            </a:r>
            <a:r>
              <a:rPr lang="en-US" sz="2400" dirty="0"/>
              <a:t>/sites/</a:t>
            </a:r>
            <a:r>
              <a:rPr lang="en-US" sz="2400" dirty="0" err="1"/>
              <a:t>tenk.fi</a:t>
            </a:r>
            <a:r>
              <a:rPr lang="en-US" sz="2400" dirty="0"/>
              <a:t>/files/</a:t>
            </a:r>
            <a:r>
              <a:rPr lang="en-US" sz="2400" dirty="0" err="1"/>
              <a:t>TENK_suositus_tekijyys.pdf</a:t>
            </a:r>
            <a:endParaRPr 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D52652-F1C7-204C-B6B7-8905729E6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Authorship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4F5746-4D2C-954D-9F6C-22CCCB21EE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743" y="2613728"/>
            <a:ext cx="5026164" cy="363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0562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5565</TotalTime>
  <Words>138</Words>
  <Application>Microsoft Macintosh PowerPoint</Application>
  <PresentationFormat>On-screen Show (4:3)</PresentationFormat>
  <Paragraphs>15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nimbus-sans</vt:lpstr>
      <vt:lpstr>Office Theme</vt:lpstr>
      <vt:lpstr> CHEM-L1000 - Toolkit for Doctoral Studies, final lecture</vt:lpstr>
      <vt:lpstr>Research Ethics</vt:lpstr>
      <vt:lpstr>PowerPoint Presentation</vt:lpstr>
      <vt:lpstr>Code of Conduct</vt:lpstr>
      <vt:lpstr>PowerPoint Presentation</vt:lpstr>
      <vt:lpstr>TENK</vt:lpstr>
      <vt:lpstr>PowerPoint Presentation</vt:lpstr>
      <vt:lpstr>PowerPoint Presentation</vt:lpstr>
      <vt:lpstr>Authorship</vt:lpstr>
    </vt:vector>
  </TitlesOfParts>
  <Company>Aalto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Linder Markus</dc:creator>
  <cp:lastModifiedBy>Linder Markus</cp:lastModifiedBy>
  <cp:revision>35</cp:revision>
  <cp:lastPrinted>2020-04-14T05:33:11Z</cp:lastPrinted>
  <dcterms:created xsi:type="dcterms:W3CDTF">2014-10-29T10:54:48Z</dcterms:created>
  <dcterms:modified xsi:type="dcterms:W3CDTF">2023-04-12T08:54:34Z</dcterms:modified>
</cp:coreProperties>
</file>