
<file path=[Content_Types].xml><?xml version="1.0" encoding="utf-8"?>
<Types xmlns="http://schemas.openxmlformats.org/package/2006/content-types">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 id="2147484766" r:id="rId5"/>
  </p:sldMasterIdLst>
  <p:notesMasterIdLst>
    <p:notesMasterId r:id="rId14"/>
  </p:notesMasterIdLst>
  <p:handoutMasterIdLst>
    <p:handoutMasterId r:id="rId15"/>
  </p:handoutMasterIdLst>
  <p:sldIdLst>
    <p:sldId id="472" r:id="rId6"/>
    <p:sldId id="545" r:id="rId7"/>
    <p:sldId id="521" r:id="rId8"/>
    <p:sldId id="542" r:id="rId9"/>
    <p:sldId id="548" r:id="rId10"/>
    <p:sldId id="549" r:id="rId11"/>
    <p:sldId id="550" r:id="rId12"/>
    <p:sldId id="544" r:id="rId13"/>
  </p:sldIdLst>
  <p:sldSz cx="9144000" cy="5715000" type="screen16x10"/>
  <p:notesSz cx="6794500" cy="9931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67">
          <p15:clr>
            <a:srgbClr val="A4A3A4"/>
          </p15:clr>
        </p15:guide>
        <p15:guide id="2" orient="horz" pos="3070">
          <p15:clr>
            <a:srgbClr val="A4A3A4"/>
          </p15:clr>
        </p15:guide>
        <p15:guide id="3" pos="295">
          <p15:clr>
            <a:srgbClr val="A4A3A4"/>
          </p15:clr>
        </p15:guide>
        <p15:guide id="4" pos="546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BB16A3"/>
    <a:srgbClr val="EF3340"/>
    <a:srgbClr val="FFCD00"/>
    <a:srgbClr val="005EB8"/>
    <a:srgbClr val="FFCDB8"/>
    <a:srgbClr val="FFCF06"/>
    <a:srgbClr val="F8C704"/>
    <a:srgbClr val="EFC002"/>
    <a:srgbClr val="00A8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80" autoAdjust="0"/>
    <p:restoredTop sz="93357" autoAdjust="0"/>
  </p:normalViewPr>
  <p:slideViewPr>
    <p:cSldViewPr snapToObjects="1">
      <p:cViewPr varScale="1">
        <p:scale>
          <a:sx n="102" d="100"/>
          <a:sy n="102" d="100"/>
        </p:scale>
        <p:origin x="965" y="82"/>
      </p:cViewPr>
      <p:guideLst>
        <p:guide orient="horz" pos="167"/>
        <p:guide orient="horz" pos="3070"/>
        <p:guide pos="295"/>
        <p:guide pos="5465"/>
      </p:guideLst>
    </p:cSldViewPr>
  </p:slideViewPr>
  <p:notesTextViewPr>
    <p:cViewPr>
      <p:scale>
        <a:sx n="3" d="2"/>
        <a:sy n="3" d="2"/>
      </p:scale>
      <p:origin x="0" y="0"/>
    </p:cViewPr>
  </p:notesTextViewPr>
  <p:sorterViewPr>
    <p:cViewPr>
      <p:scale>
        <a:sx n="184" d="100"/>
        <a:sy n="18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lbot Victor" userId="c82f737e-f5d5-4171-89aa-c66bbd24c8d4" providerId="ADAL" clId="{D0DDA9CC-469B-40BF-B9D4-47D8DB507D3E}"/>
    <pc:docChg chg="undo custSel delSld modSld">
      <pc:chgData name="Bolbot Victor" userId="c82f737e-f5d5-4171-89aa-c66bbd24c8d4" providerId="ADAL" clId="{D0DDA9CC-469B-40BF-B9D4-47D8DB507D3E}" dt="2022-11-24T09:22:34.269" v="217" actId="20577"/>
      <pc:docMkLst>
        <pc:docMk/>
      </pc:docMkLst>
      <pc:sldChg chg="modSp mod">
        <pc:chgData name="Bolbot Victor" userId="c82f737e-f5d5-4171-89aa-c66bbd24c8d4" providerId="ADAL" clId="{D0DDA9CC-469B-40BF-B9D4-47D8DB507D3E}" dt="2022-11-24T09:22:34.269" v="217" actId="20577"/>
        <pc:sldMkLst>
          <pc:docMk/>
          <pc:sldMk cId="1775291149" sldId="472"/>
        </pc:sldMkLst>
        <pc:spChg chg="mod">
          <ac:chgData name="Bolbot Victor" userId="c82f737e-f5d5-4171-89aa-c66bbd24c8d4" providerId="ADAL" clId="{D0DDA9CC-469B-40BF-B9D4-47D8DB507D3E}" dt="2022-11-24T09:22:34.269" v="217" actId="20577"/>
          <ac:spMkLst>
            <pc:docMk/>
            <pc:sldMk cId="1775291149" sldId="472"/>
            <ac:spMk id="2" creationId="{00000000-0000-0000-0000-000000000000}"/>
          </ac:spMkLst>
        </pc:spChg>
      </pc:sldChg>
      <pc:sldChg chg="modSp mod">
        <pc:chgData name="Bolbot Victor" userId="c82f737e-f5d5-4171-89aa-c66bbd24c8d4" providerId="ADAL" clId="{D0DDA9CC-469B-40BF-B9D4-47D8DB507D3E}" dt="2022-11-24T09:07:26.153" v="58" actId="20577"/>
        <pc:sldMkLst>
          <pc:docMk/>
          <pc:sldMk cId="654562224" sldId="521"/>
        </pc:sldMkLst>
        <pc:spChg chg="mod">
          <ac:chgData name="Bolbot Victor" userId="c82f737e-f5d5-4171-89aa-c66bbd24c8d4" providerId="ADAL" clId="{D0DDA9CC-469B-40BF-B9D4-47D8DB507D3E}" dt="2022-11-24T09:07:26.153" v="58" actId="20577"/>
          <ac:spMkLst>
            <pc:docMk/>
            <pc:sldMk cId="654562224" sldId="521"/>
            <ac:spMk id="3" creationId="{00000000-0000-0000-0000-000000000000}"/>
          </ac:spMkLst>
        </pc:spChg>
      </pc:sldChg>
      <pc:sldChg chg="modSp mod">
        <pc:chgData name="Bolbot Victor" userId="c82f737e-f5d5-4171-89aa-c66bbd24c8d4" providerId="ADAL" clId="{D0DDA9CC-469B-40BF-B9D4-47D8DB507D3E}" dt="2022-11-24T09:17:40.598" v="215" actId="313"/>
        <pc:sldMkLst>
          <pc:docMk/>
          <pc:sldMk cId="1025780583" sldId="542"/>
        </pc:sldMkLst>
        <pc:spChg chg="mod">
          <ac:chgData name="Bolbot Victor" userId="c82f737e-f5d5-4171-89aa-c66bbd24c8d4" providerId="ADAL" clId="{D0DDA9CC-469B-40BF-B9D4-47D8DB507D3E}" dt="2022-11-24T09:17:40.598" v="215" actId="313"/>
          <ac:spMkLst>
            <pc:docMk/>
            <pc:sldMk cId="1025780583" sldId="542"/>
            <ac:spMk id="6" creationId="{BD109D6F-6BF2-4349-8007-EC1BC2F8517A}"/>
          </ac:spMkLst>
        </pc:spChg>
      </pc:sldChg>
      <pc:sldChg chg="del">
        <pc:chgData name="Bolbot Victor" userId="c82f737e-f5d5-4171-89aa-c66bbd24c8d4" providerId="ADAL" clId="{D0DDA9CC-469B-40BF-B9D4-47D8DB507D3E}" dt="2022-11-24T09:06:17.921" v="0" actId="47"/>
        <pc:sldMkLst>
          <pc:docMk/>
          <pc:sldMk cId="2608649562" sldId="546"/>
        </pc:sldMkLst>
      </pc:sldChg>
    </pc:docChg>
  </pc:docChgLst>
  <pc:docChgLst>
    <pc:chgData name="Bolbot Victor" userId="c82f737e-f5d5-4171-89aa-c66bbd24c8d4" providerId="ADAL" clId="{74D58FDB-FE81-4B0A-804A-45EA8040F35B}"/>
    <pc:docChg chg="custSel delSld modSld">
      <pc:chgData name="Bolbot Victor" userId="c82f737e-f5d5-4171-89aa-c66bbd24c8d4" providerId="ADAL" clId="{74D58FDB-FE81-4B0A-804A-45EA8040F35B}" dt="2022-11-11T14:46:04.295" v="36" actId="478"/>
      <pc:docMkLst>
        <pc:docMk/>
      </pc:docMkLst>
      <pc:sldChg chg="delSp modSp mod delAnim">
        <pc:chgData name="Bolbot Victor" userId="c82f737e-f5d5-4171-89aa-c66bbd24c8d4" providerId="ADAL" clId="{74D58FDB-FE81-4B0A-804A-45EA8040F35B}" dt="2022-11-11T14:28:30.353" v="5" actId="478"/>
        <pc:sldMkLst>
          <pc:docMk/>
          <pc:sldMk cId="1775291149" sldId="472"/>
        </pc:sldMkLst>
        <pc:spChg chg="mod">
          <ac:chgData name="Bolbot Victor" userId="c82f737e-f5d5-4171-89aa-c66bbd24c8d4" providerId="ADAL" clId="{74D58FDB-FE81-4B0A-804A-45EA8040F35B}" dt="2022-11-11T14:26:33.132" v="4" actId="108"/>
          <ac:spMkLst>
            <pc:docMk/>
            <pc:sldMk cId="1775291149" sldId="472"/>
            <ac:spMk id="2" creationId="{00000000-0000-0000-0000-000000000000}"/>
          </ac:spMkLst>
        </pc:spChg>
        <pc:picChg chg="del">
          <ac:chgData name="Bolbot Victor" userId="c82f737e-f5d5-4171-89aa-c66bbd24c8d4" providerId="ADAL" clId="{74D58FDB-FE81-4B0A-804A-45EA8040F35B}" dt="2022-11-11T14:28:30.353" v="5" actId="478"/>
          <ac:picMkLst>
            <pc:docMk/>
            <pc:sldMk cId="1775291149" sldId="472"/>
            <ac:picMk id="5" creationId="{0A64E387-244E-4F44-86E1-DDBD49D37811}"/>
          </ac:picMkLst>
        </pc:picChg>
      </pc:sldChg>
      <pc:sldChg chg="delSp modSp mod delAnim">
        <pc:chgData name="Bolbot Victor" userId="c82f737e-f5d5-4171-89aa-c66bbd24c8d4" providerId="ADAL" clId="{74D58FDB-FE81-4B0A-804A-45EA8040F35B}" dt="2022-11-11T14:44:32.945" v="17" actId="403"/>
        <pc:sldMkLst>
          <pc:docMk/>
          <pc:sldMk cId="654562224" sldId="521"/>
        </pc:sldMkLst>
        <pc:spChg chg="mod">
          <ac:chgData name="Bolbot Victor" userId="c82f737e-f5d5-4171-89aa-c66bbd24c8d4" providerId="ADAL" clId="{74D58FDB-FE81-4B0A-804A-45EA8040F35B}" dt="2022-11-11T14:44:32.945" v="17" actId="403"/>
          <ac:spMkLst>
            <pc:docMk/>
            <pc:sldMk cId="654562224" sldId="521"/>
            <ac:spMk id="3" creationId="{00000000-0000-0000-0000-000000000000}"/>
          </ac:spMkLst>
        </pc:spChg>
        <pc:picChg chg="del">
          <ac:chgData name="Bolbot Victor" userId="c82f737e-f5d5-4171-89aa-c66bbd24c8d4" providerId="ADAL" clId="{74D58FDB-FE81-4B0A-804A-45EA8040F35B}" dt="2022-11-11T14:28:49.888" v="8" actId="478"/>
          <ac:picMkLst>
            <pc:docMk/>
            <pc:sldMk cId="654562224" sldId="521"/>
            <ac:picMk id="6" creationId="{230D2022-BB27-4726-AAE6-70250701996A}"/>
          </ac:picMkLst>
        </pc:picChg>
      </pc:sldChg>
      <pc:sldChg chg="delSp modSp mod delAnim">
        <pc:chgData name="Bolbot Victor" userId="c82f737e-f5d5-4171-89aa-c66bbd24c8d4" providerId="ADAL" clId="{74D58FDB-FE81-4B0A-804A-45EA8040F35B}" dt="2022-11-11T14:45:32.337" v="34" actId="14100"/>
        <pc:sldMkLst>
          <pc:docMk/>
          <pc:sldMk cId="1025780583" sldId="542"/>
        </pc:sldMkLst>
        <pc:spChg chg="mod">
          <ac:chgData name="Bolbot Victor" userId="c82f737e-f5d5-4171-89aa-c66bbd24c8d4" providerId="ADAL" clId="{74D58FDB-FE81-4B0A-804A-45EA8040F35B}" dt="2022-11-11T14:45:32.337" v="34" actId="14100"/>
          <ac:spMkLst>
            <pc:docMk/>
            <pc:sldMk cId="1025780583" sldId="542"/>
            <ac:spMk id="6" creationId="{BD109D6F-6BF2-4349-8007-EC1BC2F8517A}"/>
          </ac:spMkLst>
        </pc:spChg>
        <pc:picChg chg="del">
          <ac:chgData name="Bolbot Victor" userId="c82f737e-f5d5-4171-89aa-c66bbd24c8d4" providerId="ADAL" clId="{74D58FDB-FE81-4B0A-804A-45EA8040F35B}" dt="2022-11-11T14:44:37.062" v="18" actId="478"/>
          <ac:picMkLst>
            <pc:docMk/>
            <pc:sldMk cId="1025780583" sldId="542"/>
            <ac:picMk id="7" creationId="{6C7DF9AB-32CB-497C-A487-18EED47A9DCE}"/>
          </ac:picMkLst>
        </pc:picChg>
      </pc:sldChg>
      <pc:sldChg chg="delSp mod delAnim">
        <pc:chgData name="Bolbot Victor" userId="c82f737e-f5d5-4171-89aa-c66bbd24c8d4" providerId="ADAL" clId="{74D58FDB-FE81-4B0A-804A-45EA8040F35B}" dt="2022-11-11T14:46:04.295" v="36" actId="478"/>
        <pc:sldMkLst>
          <pc:docMk/>
          <pc:sldMk cId="2881529335" sldId="544"/>
        </pc:sldMkLst>
        <pc:picChg chg="del">
          <ac:chgData name="Bolbot Victor" userId="c82f737e-f5d5-4171-89aa-c66bbd24c8d4" providerId="ADAL" clId="{74D58FDB-FE81-4B0A-804A-45EA8040F35B}" dt="2022-11-11T14:46:04.295" v="36" actId="478"/>
          <ac:picMkLst>
            <pc:docMk/>
            <pc:sldMk cId="2881529335" sldId="544"/>
            <ac:picMk id="3" creationId="{1B1E9188-4227-4A97-B4C7-D61A9513F9B1}"/>
          </ac:picMkLst>
        </pc:picChg>
      </pc:sldChg>
      <pc:sldChg chg="delSp mod delAnim">
        <pc:chgData name="Bolbot Victor" userId="c82f737e-f5d5-4171-89aa-c66bbd24c8d4" providerId="ADAL" clId="{74D58FDB-FE81-4B0A-804A-45EA8040F35B}" dt="2022-11-11T14:28:37.248" v="6" actId="478"/>
        <pc:sldMkLst>
          <pc:docMk/>
          <pc:sldMk cId="3627930419" sldId="545"/>
        </pc:sldMkLst>
        <pc:picChg chg="del">
          <ac:chgData name="Bolbot Victor" userId="c82f737e-f5d5-4171-89aa-c66bbd24c8d4" providerId="ADAL" clId="{74D58FDB-FE81-4B0A-804A-45EA8040F35B}" dt="2022-11-11T14:28:37.248" v="6" actId="478"/>
          <ac:picMkLst>
            <pc:docMk/>
            <pc:sldMk cId="3627930419" sldId="545"/>
            <ac:picMk id="8" creationId="{AED52388-0B54-463B-A6AC-12D2713283C4}"/>
          </ac:picMkLst>
        </pc:picChg>
      </pc:sldChg>
      <pc:sldChg chg="addSp delSp modSp mod delAnim">
        <pc:chgData name="Bolbot Victor" userId="c82f737e-f5d5-4171-89aa-c66bbd24c8d4" providerId="ADAL" clId="{74D58FDB-FE81-4B0A-804A-45EA8040F35B}" dt="2022-11-11T14:44:02.952" v="14" actId="1076"/>
        <pc:sldMkLst>
          <pc:docMk/>
          <pc:sldMk cId="2608649562" sldId="546"/>
        </pc:sldMkLst>
        <pc:graphicFrameChg chg="add del mod">
          <ac:chgData name="Bolbot Victor" userId="c82f737e-f5d5-4171-89aa-c66bbd24c8d4" providerId="ADAL" clId="{74D58FDB-FE81-4B0A-804A-45EA8040F35B}" dt="2022-11-11T14:44:00.046" v="13" actId="478"/>
          <ac:graphicFrameMkLst>
            <pc:docMk/>
            <pc:sldMk cId="2608649562" sldId="546"/>
            <ac:graphicFrameMk id="6" creationId="{518BC691-3E41-4577-8483-526468D28750}"/>
          </ac:graphicFrameMkLst>
        </pc:graphicFrameChg>
        <pc:graphicFrameChg chg="add mod">
          <ac:chgData name="Bolbot Victor" userId="c82f737e-f5d5-4171-89aa-c66bbd24c8d4" providerId="ADAL" clId="{74D58FDB-FE81-4B0A-804A-45EA8040F35B}" dt="2022-11-11T14:44:02.952" v="14" actId="1076"/>
          <ac:graphicFrameMkLst>
            <pc:docMk/>
            <pc:sldMk cId="2608649562" sldId="546"/>
            <ac:graphicFrameMk id="7" creationId="{6BFC5A48-DA0E-4172-8894-1DEEC978B630}"/>
          </ac:graphicFrameMkLst>
        </pc:graphicFrameChg>
        <pc:graphicFrameChg chg="del mod">
          <ac:chgData name="Bolbot Victor" userId="c82f737e-f5d5-4171-89aa-c66bbd24c8d4" providerId="ADAL" clId="{74D58FDB-FE81-4B0A-804A-45EA8040F35B}" dt="2022-11-11T14:43:50.632" v="10" actId="478"/>
          <ac:graphicFrameMkLst>
            <pc:docMk/>
            <pc:sldMk cId="2608649562" sldId="546"/>
            <ac:graphicFrameMk id="8" creationId="{78B606DC-2E5C-4FC3-AB27-FB621247EE71}"/>
          </ac:graphicFrameMkLst>
        </pc:graphicFrameChg>
        <pc:picChg chg="del">
          <ac:chgData name="Bolbot Victor" userId="c82f737e-f5d5-4171-89aa-c66bbd24c8d4" providerId="ADAL" clId="{74D58FDB-FE81-4B0A-804A-45EA8040F35B}" dt="2022-11-11T14:28:47.592" v="7" actId="478"/>
          <ac:picMkLst>
            <pc:docMk/>
            <pc:sldMk cId="2608649562" sldId="546"/>
            <ac:picMk id="12" creationId="{F6EE48AC-44DE-420F-A8C3-75E66D14FC38}"/>
          </ac:picMkLst>
        </pc:picChg>
      </pc:sldChg>
      <pc:sldChg chg="delSp del mod delAnim">
        <pc:chgData name="Bolbot Victor" userId="c82f737e-f5d5-4171-89aa-c66bbd24c8d4" providerId="ADAL" clId="{74D58FDB-FE81-4B0A-804A-45EA8040F35B}" dt="2022-11-11T14:45:24.687" v="32" actId="47"/>
        <pc:sldMkLst>
          <pc:docMk/>
          <pc:sldMk cId="2855604505" sldId="547"/>
        </pc:sldMkLst>
        <pc:picChg chg="del">
          <ac:chgData name="Bolbot Victor" userId="c82f737e-f5d5-4171-89aa-c66bbd24c8d4" providerId="ADAL" clId="{74D58FDB-FE81-4B0A-804A-45EA8040F35B}" dt="2022-11-11T14:44:39.902" v="19" actId="478"/>
          <ac:picMkLst>
            <pc:docMk/>
            <pc:sldMk cId="2855604505" sldId="547"/>
            <ac:picMk id="3" creationId="{772FED4E-63B0-4831-8360-D8B8C3349EFD}"/>
          </ac:picMkLst>
        </pc:picChg>
      </pc:sldChg>
      <pc:sldChg chg="delSp mod delAnim">
        <pc:chgData name="Bolbot Victor" userId="c82f737e-f5d5-4171-89aa-c66bbd24c8d4" providerId="ADAL" clId="{74D58FDB-FE81-4B0A-804A-45EA8040F35B}" dt="2022-11-11T14:44:42.080" v="20" actId="478"/>
        <pc:sldMkLst>
          <pc:docMk/>
          <pc:sldMk cId="2005157396" sldId="548"/>
        </pc:sldMkLst>
        <pc:picChg chg="del">
          <ac:chgData name="Bolbot Victor" userId="c82f737e-f5d5-4171-89aa-c66bbd24c8d4" providerId="ADAL" clId="{74D58FDB-FE81-4B0A-804A-45EA8040F35B}" dt="2022-11-11T14:44:42.080" v="20" actId="478"/>
          <ac:picMkLst>
            <pc:docMk/>
            <pc:sldMk cId="2005157396" sldId="548"/>
            <ac:picMk id="9" creationId="{F35B12BB-0A7A-4CDC-933C-B6D7A3488D9D}"/>
          </ac:picMkLst>
        </pc:picChg>
      </pc:sldChg>
      <pc:sldChg chg="delSp mod delAnim">
        <pc:chgData name="Bolbot Victor" userId="c82f737e-f5d5-4171-89aa-c66bbd24c8d4" providerId="ADAL" clId="{74D58FDB-FE81-4B0A-804A-45EA8040F35B}" dt="2022-11-11T14:44:47.549" v="21" actId="478"/>
        <pc:sldMkLst>
          <pc:docMk/>
          <pc:sldMk cId="2902409714" sldId="549"/>
        </pc:sldMkLst>
        <pc:picChg chg="del">
          <ac:chgData name="Bolbot Victor" userId="c82f737e-f5d5-4171-89aa-c66bbd24c8d4" providerId="ADAL" clId="{74D58FDB-FE81-4B0A-804A-45EA8040F35B}" dt="2022-11-11T14:44:47.549" v="21" actId="478"/>
          <ac:picMkLst>
            <pc:docMk/>
            <pc:sldMk cId="2902409714" sldId="549"/>
            <ac:picMk id="13" creationId="{780DA1EC-A27E-4AA5-BA5B-4E725EF6659E}"/>
          </ac:picMkLst>
        </pc:picChg>
      </pc:sldChg>
      <pc:sldChg chg="delSp mod delAnim">
        <pc:chgData name="Bolbot Victor" userId="c82f737e-f5d5-4171-89aa-c66bbd24c8d4" providerId="ADAL" clId="{74D58FDB-FE81-4B0A-804A-45EA8040F35B}" dt="2022-11-11T14:46:02.344" v="35" actId="478"/>
        <pc:sldMkLst>
          <pc:docMk/>
          <pc:sldMk cId="1370282821" sldId="550"/>
        </pc:sldMkLst>
        <pc:picChg chg="del">
          <ac:chgData name="Bolbot Victor" userId="c82f737e-f5d5-4171-89aa-c66bbd24c8d4" providerId="ADAL" clId="{74D58FDB-FE81-4B0A-804A-45EA8040F35B}" dt="2022-11-11T14:46:02.344" v="35" actId="478"/>
          <ac:picMkLst>
            <pc:docMk/>
            <pc:sldMk cId="1370282821" sldId="550"/>
            <ac:picMk id="9" creationId="{88BD0586-425B-4E7A-B8A1-82B065784A8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pPr>
              <a:defRPr/>
            </a:pPr>
            <a:endParaRPr lang="fi-FI"/>
          </a:p>
        </p:txBody>
      </p:sp>
      <p:sp>
        <p:nvSpPr>
          <p:cNvPr id="3" name="Date Placeholder 2"/>
          <p:cNvSpPr>
            <a:spLocks noGrp="1"/>
          </p:cNvSpPr>
          <p:nvPr>
            <p:ph type="dt" sz="quarter" idx="1"/>
          </p:nvPr>
        </p:nvSpPr>
        <p:spPr>
          <a:xfrm>
            <a:off x="3848645" y="0"/>
            <a:ext cx="2944283" cy="496570"/>
          </a:xfrm>
          <a:prstGeom prst="rect">
            <a:avLst/>
          </a:prstGeom>
        </p:spPr>
        <p:txBody>
          <a:bodyPr vert="horz" lIns="91440" tIns="45720" rIns="91440" bIns="45720" rtlCol="0"/>
          <a:lstStyle>
            <a:lvl1pPr algn="r">
              <a:defRPr sz="1200"/>
            </a:lvl1pPr>
          </a:lstStyle>
          <a:p>
            <a:pPr>
              <a:defRPr/>
            </a:pPr>
            <a:fld id="{939D04D9-2D90-E741-8C77-A958108973E5}" type="datetimeFigureOut">
              <a:rPr lang="en-US"/>
              <a:pPr>
                <a:defRPr/>
              </a:pPr>
              <a:t>24.11.2022</a:t>
            </a:fld>
            <a:endParaRPr lang="fi-FI"/>
          </a:p>
        </p:txBody>
      </p:sp>
      <p:sp>
        <p:nvSpPr>
          <p:cNvPr id="4" name="Footer Placeholder 3"/>
          <p:cNvSpPr>
            <a:spLocks noGrp="1"/>
          </p:cNvSpPr>
          <p:nvPr>
            <p:ph type="ftr" sz="quarter" idx="2"/>
          </p:nvPr>
        </p:nvSpPr>
        <p:spPr>
          <a:xfrm>
            <a:off x="0" y="9433106"/>
            <a:ext cx="2944283" cy="496570"/>
          </a:xfrm>
          <a:prstGeom prst="rect">
            <a:avLst/>
          </a:prstGeom>
        </p:spPr>
        <p:txBody>
          <a:bodyPr vert="horz" lIns="91440" tIns="45720" rIns="91440" bIns="45720" rtlCol="0" anchor="b"/>
          <a:lstStyle>
            <a:lvl1pPr algn="l">
              <a:defRPr sz="1200"/>
            </a:lvl1pPr>
          </a:lstStyle>
          <a:p>
            <a:pPr>
              <a:defRPr/>
            </a:pPr>
            <a:endParaRPr lang="fi-FI"/>
          </a:p>
        </p:txBody>
      </p:sp>
      <p:sp>
        <p:nvSpPr>
          <p:cNvPr id="5" name="Slide Number Placeholder 4"/>
          <p:cNvSpPr>
            <a:spLocks noGrp="1"/>
          </p:cNvSpPr>
          <p:nvPr>
            <p:ph type="sldNum" sz="quarter" idx="3"/>
          </p:nvPr>
        </p:nvSpPr>
        <p:spPr>
          <a:xfrm>
            <a:off x="3848645" y="9433106"/>
            <a:ext cx="2944283" cy="496570"/>
          </a:xfrm>
          <a:prstGeom prst="rect">
            <a:avLst/>
          </a:prstGeom>
        </p:spPr>
        <p:txBody>
          <a:bodyPr vert="horz" lIns="91440" tIns="45720" rIns="91440" bIns="45720" rtlCol="0" anchor="b"/>
          <a:lstStyle>
            <a:lvl1pPr algn="r">
              <a:defRPr sz="1200"/>
            </a:lvl1pPr>
          </a:lstStyle>
          <a:p>
            <a:pPr>
              <a:defRPr/>
            </a:pPr>
            <a:fld id="{381337A6-C487-9645-B543-6BBD05A1D191}" type="slidenum">
              <a:rPr lang="fi-FI"/>
              <a:pPr>
                <a:defRPr/>
              </a:pPr>
              <a:t>‹#›</a:t>
            </a:fld>
            <a:endParaRPr lang="fi-FI"/>
          </a:p>
        </p:txBody>
      </p:sp>
    </p:spTree>
    <p:extLst>
      <p:ext uri="{BB962C8B-B14F-4D97-AF65-F5344CB8AC3E}">
        <p14:creationId xmlns:p14="http://schemas.microsoft.com/office/powerpoint/2010/main" val="38245393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ea typeface="ＭＳ Ｐゴシック" charset="-128"/>
                <a:cs typeface="ＭＳ Ｐゴシック" charset="-128"/>
              </a:defRPr>
            </a:lvl1pPr>
          </a:lstStyle>
          <a:p>
            <a:pPr>
              <a:defRPr/>
            </a:pPr>
            <a:endParaRPr lang="fi-FI"/>
          </a:p>
        </p:txBody>
      </p:sp>
      <p:sp>
        <p:nvSpPr>
          <p:cNvPr id="3" name="Date Placeholder 2"/>
          <p:cNvSpPr>
            <a:spLocks noGrp="1"/>
          </p:cNvSpPr>
          <p:nvPr>
            <p:ph type="dt" idx="1"/>
          </p:nvPr>
        </p:nvSpPr>
        <p:spPr>
          <a:xfrm>
            <a:off x="3848645" y="0"/>
            <a:ext cx="2944283" cy="49657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1FE7B0BA-8FA8-3A4A-9820-CF1299A8B616}" type="datetime1">
              <a:rPr lang="fi-FI"/>
              <a:pPr>
                <a:defRPr/>
              </a:pPr>
              <a:t>24.11.2022</a:t>
            </a:fld>
            <a:endParaRPr lang="fi-FI"/>
          </a:p>
        </p:txBody>
      </p:sp>
      <p:sp>
        <p:nvSpPr>
          <p:cNvPr id="4" name="Slide Image Placeholder 3"/>
          <p:cNvSpPr>
            <a:spLocks noGrp="1" noRot="1" noChangeAspect="1"/>
          </p:cNvSpPr>
          <p:nvPr>
            <p:ph type="sldImg" idx="2"/>
          </p:nvPr>
        </p:nvSpPr>
        <p:spPr>
          <a:xfrm>
            <a:off x="419100" y="744538"/>
            <a:ext cx="5956300" cy="3724275"/>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Notes Placeholder 4"/>
          <p:cNvSpPr>
            <a:spLocks noGrp="1"/>
          </p:cNvSpPr>
          <p:nvPr>
            <p:ph type="body" sz="quarter" idx="3"/>
          </p:nvPr>
        </p:nvSpPr>
        <p:spPr>
          <a:xfrm>
            <a:off x="679450" y="4717415"/>
            <a:ext cx="5435600" cy="4469130"/>
          </a:xfrm>
          <a:prstGeom prst="rect">
            <a:avLst/>
          </a:prstGeom>
        </p:spPr>
        <p:txBody>
          <a:bodyPr vert="horz" lIns="91440" tIns="45720" rIns="91440" bIns="45720" rtlCol="0">
            <a:norm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6" name="Footer Placehold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fi-FI"/>
          </a:p>
        </p:txBody>
      </p:sp>
      <p:sp>
        <p:nvSpPr>
          <p:cNvPr id="7" name="Slide Number Placeholder 6"/>
          <p:cNvSpPr>
            <a:spLocks noGrp="1"/>
          </p:cNvSpPr>
          <p:nvPr>
            <p:ph type="sldNum" sz="quarter" idx="5"/>
          </p:nvPr>
        </p:nvSpPr>
        <p:spPr>
          <a:xfrm>
            <a:off x="3848645" y="9433106"/>
            <a:ext cx="2944283" cy="49657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66A5FF2-0573-2649-A39A-26FA52E05379}" type="slidenum">
              <a:rPr lang="fi-FI"/>
              <a:pPr>
                <a:defRPr/>
              </a:pPr>
              <a:t>‹#›</a:t>
            </a:fld>
            <a:endParaRPr lang="fi-FI"/>
          </a:p>
        </p:txBody>
      </p:sp>
    </p:spTree>
    <p:extLst>
      <p:ext uri="{BB962C8B-B14F-4D97-AF65-F5344CB8AC3E}">
        <p14:creationId xmlns:p14="http://schemas.microsoft.com/office/powerpoint/2010/main" val="309729138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6A5FF2-0573-2649-A39A-26FA52E05379}" type="slidenum">
              <a:rPr lang="fi-FI" smtClean="0"/>
              <a:pPr>
                <a:defRPr/>
              </a:pPr>
              <a:t>1</a:t>
            </a:fld>
            <a:endParaRPr lang="fi-FI"/>
          </a:p>
        </p:txBody>
      </p:sp>
    </p:spTree>
    <p:extLst>
      <p:ext uri="{BB962C8B-B14F-4D97-AF65-F5344CB8AC3E}">
        <p14:creationId xmlns:p14="http://schemas.microsoft.com/office/powerpoint/2010/main" val="39790321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3" y="1417341"/>
            <a:ext cx="8207375" cy="2952327"/>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960563" cy="1606550"/>
          </a:xfrm>
          <a:prstGeom prst="rect">
            <a:avLst/>
          </a:prstGeom>
        </p:spPr>
      </p:pic>
    </p:spTree>
    <p:extLst>
      <p:ext uri="{BB962C8B-B14F-4D97-AF65-F5344CB8AC3E}">
        <p14:creationId xmlns:p14="http://schemas.microsoft.com/office/powerpoint/2010/main" val="4071106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Divider">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3" y="1593555"/>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cxnSp>
        <p:nvCxnSpPr>
          <p:cNvPr id="7" name="Straight Connector 4"/>
          <p:cNvCxnSpPr/>
          <p:nvPr userDrawn="1"/>
        </p:nvCxnSpPr>
        <p:spPr>
          <a:xfrm>
            <a:off x="46831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473801" cy="957600"/>
          </a:xfrm>
          <a:prstGeom prst="rect">
            <a:avLst/>
          </a:prstGeom>
        </p:spPr>
      </p:pic>
    </p:spTree>
    <p:extLst>
      <p:ext uri="{BB962C8B-B14F-4D97-AF65-F5344CB8AC3E}">
        <p14:creationId xmlns:p14="http://schemas.microsoft.com/office/powerpoint/2010/main" val="388590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Cover">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3" y="1417341"/>
            <a:ext cx="8207375" cy="2952327"/>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960563" cy="1606550"/>
          </a:xfrm>
          <a:prstGeom prst="rect">
            <a:avLst/>
          </a:prstGeom>
        </p:spPr>
      </p:pic>
    </p:spTree>
    <p:extLst>
      <p:ext uri="{BB962C8B-B14F-4D97-AF65-F5344CB8AC3E}">
        <p14:creationId xmlns:p14="http://schemas.microsoft.com/office/powerpoint/2010/main" val="250834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ontent">
    <p:spTree>
      <p:nvGrpSpPr>
        <p:cNvPr id="1" name=""/>
        <p:cNvGrpSpPr/>
        <p:nvPr/>
      </p:nvGrpSpPr>
      <p:grpSpPr>
        <a:xfrm>
          <a:off x="0" y="0"/>
          <a:ext cx="0" cy="0"/>
          <a:chOff x="0" y="0"/>
          <a:chExt cx="0" cy="0"/>
        </a:xfrm>
      </p:grpSpPr>
      <p:sp>
        <p:nvSpPr>
          <p:cNvPr id="2"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chemeClr val="tx2"/>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0" name="Content Placeholder 10"/>
          <p:cNvSpPr>
            <a:spLocks noGrp="1"/>
          </p:cNvSpPr>
          <p:nvPr>
            <p:ph sz="quarter" idx="14"/>
          </p:nvPr>
        </p:nvSpPr>
        <p:spPr>
          <a:xfrm>
            <a:off x="468314" y="1261611"/>
            <a:ext cx="8207374"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24.11.2022</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3" y="4873007"/>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473800" cy="957600"/>
          </a:xfrm>
          <a:prstGeom prst="rect">
            <a:avLst/>
          </a:prstGeom>
        </p:spPr>
      </p:pic>
    </p:spTree>
    <p:extLst>
      <p:ext uri="{BB962C8B-B14F-4D97-AF65-F5344CB8AC3E}">
        <p14:creationId xmlns:p14="http://schemas.microsoft.com/office/powerpoint/2010/main" val="150006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Divider">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3" y="1593555"/>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cxnSp>
        <p:nvCxnSpPr>
          <p:cNvPr id="7" name="Straight Connector 4"/>
          <p:cNvCxnSpPr/>
          <p:nvPr userDrawn="1"/>
        </p:nvCxnSpPr>
        <p:spPr>
          <a:xfrm>
            <a:off x="46831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473801" cy="957600"/>
          </a:xfrm>
          <a:prstGeom prst="rect">
            <a:avLst/>
          </a:prstGeom>
        </p:spPr>
      </p:pic>
    </p:spTree>
    <p:extLst>
      <p:ext uri="{BB962C8B-B14F-4D97-AF65-F5344CB8AC3E}">
        <p14:creationId xmlns:p14="http://schemas.microsoft.com/office/powerpoint/2010/main" val="3541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nsi">
    <p:bg>
      <p:bgPr>
        <a:solidFill>
          <a:schemeClr val="accent1"/>
        </a:solid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84310" y="4545167"/>
            <a:ext cx="5379423"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sp>
        <p:nvSpPr>
          <p:cNvPr id="5" name="Title 1"/>
          <p:cNvSpPr>
            <a:spLocks noGrp="1"/>
          </p:cNvSpPr>
          <p:nvPr>
            <p:ph type="ctrTitle"/>
          </p:nvPr>
        </p:nvSpPr>
        <p:spPr>
          <a:xfrm>
            <a:off x="584309" y="2283611"/>
            <a:ext cx="7975385" cy="2196667"/>
          </a:xfrm>
          <a:prstGeom prst="rect">
            <a:avLst/>
          </a:prstGeom>
        </p:spPr>
        <p:txBody>
          <a:bodyPr lIns="0" tIns="0" rIns="0" bIns="0" anchor="b">
            <a:noAutofit/>
          </a:bodyPr>
          <a:lstStyle>
            <a:lvl1pPr algn="l">
              <a:lnSpc>
                <a:spcPct val="80000"/>
              </a:lnSpc>
              <a:defRPr sz="6000" b="1" spc="-167">
                <a:solidFill>
                  <a:srgbClr val="FFFFFF"/>
                </a:solidFill>
              </a:defRPr>
            </a:lvl1pPr>
          </a:lstStyle>
          <a:p>
            <a:r>
              <a:rPr lang="fi-FI"/>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606074" cy="1778146"/>
          </a:xfrm>
          <a:prstGeom prst="rect">
            <a:avLst/>
          </a:prstGeom>
        </p:spPr>
      </p:pic>
    </p:spTree>
    <p:extLst>
      <p:ext uri="{BB962C8B-B14F-4D97-AF65-F5344CB8AC3E}">
        <p14:creationId xmlns:p14="http://schemas.microsoft.com/office/powerpoint/2010/main" val="344402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nsi taustakuvalla">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84310" y="4545167"/>
            <a:ext cx="5379423" cy="660000"/>
          </a:xfrm>
          <a:prstGeom prst="rect">
            <a:avLst/>
          </a:prstGeom>
        </p:spPr>
        <p:txBody>
          <a:bodyPr lIns="0" tIns="0" rIns="0" bIns="0" anchor="t">
            <a:normAutofit/>
          </a:bodyPr>
          <a:lstStyle>
            <a:lvl1pPr marL="0" indent="0" algn="l">
              <a:spcBef>
                <a:spcPts val="0"/>
              </a:spcBef>
              <a:buNone/>
              <a:defRPr sz="1333" i="1">
                <a:solidFill>
                  <a:schemeClr val="bg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sp>
        <p:nvSpPr>
          <p:cNvPr id="6" name="Title 1"/>
          <p:cNvSpPr>
            <a:spLocks noGrp="1"/>
          </p:cNvSpPr>
          <p:nvPr>
            <p:ph type="ctrTitle"/>
          </p:nvPr>
        </p:nvSpPr>
        <p:spPr>
          <a:xfrm>
            <a:off x="584309" y="2283611"/>
            <a:ext cx="7975385" cy="2196667"/>
          </a:xfrm>
          <a:prstGeom prst="rect">
            <a:avLst/>
          </a:prstGeom>
        </p:spPr>
        <p:txBody>
          <a:bodyPr lIns="0" tIns="0" rIns="0" bIns="0" anchor="b">
            <a:noAutofit/>
          </a:bodyPr>
          <a:lstStyle>
            <a:lvl1pPr algn="l">
              <a:lnSpc>
                <a:spcPct val="80000"/>
              </a:lnSpc>
              <a:defRPr sz="6000" b="1" spc="-167">
                <a:solidFill>
                  <a:schemeClr val="bg1"/>
                </a:solidFill>
              </a:defRPr>
            </a:lvl1pPr>
          </a:lstStyle>
          <a:p>
            <a:r>
              <a:rPr lang="fi-FI"/>
              <a:t>Click to edit Master 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606074" cy="1778146"/>
          </a:xfrm>
          <a:prstGeom prst="rect">
            <a:avLst/>
          </a:prstGeom>
        </p:spPr>
      </p:pic>
    </p:spTree>
    <p:extLst>
      <p:ext uri="{BB962C8B-B14F-4D97-AF65-F5344CB8AC3E}">
        <p14:creationId xmlns:p14="http://schemas.microsoft.com/office/powerpoint/2010/main" val="267621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Valkotaustainen kansi">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9" y="2283611"/>
            <a:ext cx="7975385" cy="2196667"/>
          </a:xfrm>
          <a:prstGeom prst="rect">
            <a:avLst/>
          </a:prstGeom>
        </p:spPr>
        <p:txBody>
          <a:bodyPr lIns="0" tIns="0" rIns="0" bIns="0" anchor="b">
            <a:noAutofit/>
          </a:bodyPr>
          <a:lstStyle>
            <a:lvl1pPr algn="l">
              <a:lnSpc>
                <a:spcPct val="80000"/>
              </a:lnSpc>
              <a:defRPr sz="6000" b="1" spc="-167">
                <a:solidFill>
                  <a:schemeClr val="accent1"/>
                </a:solidFill>
              </a:defRPr>
            </a:lvl1pPr>
          </a:lstStyle>
          <a:p>
            <a:r>
              <a:rPr lang="fi-FI"/>
              <a:t>Click to edit Master title style</a:t>
            </a:r>
            <a:endParaRPr lang="en-US" dirty="0"/>
          </a:p>
        </p:txBody>
      </p:sp>
      <p:sp>
        <p:nvSpPr>
          <p:cNvPr id="6" name="Subtitle 2"/>
          <p:cNvSpPr>
            <a:spLocks noGrp="1"/>
          </p:cNvSpPr>
          <p:nvPr>
            <p:ph type="subTitle" idx="1"/>
          </p:nvPr>
        </p:nvSpPr>
        <p:spPr>
          <a:xfrm>
            <a:off x="584310" y="4587498"/>
            <a:ext cx="5379423" cy="660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2606073" cy="1778146"/>
          </a:xfrm>
          <a:prstGeom prst="rect">
            <a:avLst/>
          </a:prstGeom>
        </p:spPr>
      </p:pic>
    </p:spTree>
    <p:extLst>
      <p:ext uri="{BB962C8B-B14F-4D97-AF65-F5344CB8AC3E}">
        <p14:creationId xmlns:p14="http://schemas.microsoft.com/office/powerpoint/2010/main" val="336130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ansi kuvalla">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50000"/>
            <a:ext cx="4629692" cy="5415000"/>
          </a:xfrm>
          <a:prstGeom prst="rect">
            <a:avLst/>
          </a:prstGeom>
        </p:spPr>
        <p:txBody>
          <a:bodyPr vert="horz"/>
          <a:lstStyle/>
          <a:p>
            <a:pPr lvl="0"/>
            <a:r>
              <a:rPr lang="fi-FI" noProof="0" dirty="0"/>
              <a:t>Drag picture to </a:t>
            </a:r>
            <a:r>
              <a:rPr lang="fi-FI" noProof="0" dirty="0" err="1"/>
              <a:t>placeholder</a:t>
            </a:r>
            <a:r>
              <a:rPr lang="fi-FI" noProof="0"/>
              <a:t> or click icon to add</a:t>
            </a:r>
          </a:p>
        </p:txBody>
      </p:sp>
      <p:sp>
        <p:nvSpPr>
          <p:cNvPr id="6" name="Title 1"/>
          <p:cNvSpPr>
            <a:spLocks noGrp="1"/>
          </p:cNvSpPr>
          <p:nvPr>
            <p:ph type="ctrTitle"/>
          </p:nvPr>
        </p:nvSpPr>
        <p:spPr>
          <a:xfrm>
            <a:off x="584311" y="2029613"/>
            <a:ext cx="3319477" cy="2694083"/>
          </a:xfrm>
          <a:prstGeom prst="rect">
            <a:avLst/>
          </a:prstGeom>
        </p:spPr>
        <p:txBody>
          <a:bodyPr lIns="0" tIns="0" rIns="0" bIns="0" anchor="t">
            <a:noAutofit/>
          </a:bodyPr>
          <a:lstStyle>
            <a:lvl1pPr algn="l">
              <a:lnSpc>
                <a:spcPct val="80000"/>
              </a:lnSpc>
              <a:defRPr sz="5000" b="1" spc="-167">
                <a:solidFill>
                  <a:schemeClr val="accent1"/>
                </a:solidFill>
              </a:defRPr>
            </a:lvl1pPr>
          </a:lstStyle>
          <a:p>
            <a:r>
              <a:rPr lang="fi-FI"/>
              <a:t>Click to edit Master title style</a:t>
            </a:r>
            <a:endParaRPr lang="en-US" dirty="0"/>
          </a:p>
        </p:txBody>
      </p:sp>
      <p:sp>
        <p:nvSpPr>
          <p:cNvPr id="7" name="Subtitle 2"/>
          <p:cNvSpPr>
            <a:spLocks noGrp="1"/>
          </p:cNvSpPr>
          <p:nvPr>
            <p:ph type="subTitle" idx="1"/>
          </p:nvPr>
        </p:nvSpPr>
        <p:spPr>
          <a:xfrm>
            <a:off x="584311" y="4903613"/>
            <a:ext cx="3319477" cy="486000"/>
          </a:xfrm>
          <a:prstGeom prst="rect">
            <a:avLst/>
          </a:prstGeom>
        </p:spPr>
        <p:txBody>
          <a:bodyPr lIns="0" tIns="0" rIns="0" bIns="0" anchor="t">
            <a:normAutofit/>
          </a:bodyPr>
          <a:lstStyle>
            <a:lvl1pPr marL="0" indent="0" algn="l">
              <a:spcBef>
                <a:spcPts val="0"/>
              </a:spcBef>
              <a:buNone/>
              <a:defRPr sz="1333" i="1">
                <a:solidFill>
                  <a:srgbClr val="928B81"/>
                </a:solidFill>
                <a:latin typeface="Georgia"/>
                <a:cs typeface="Georgia"/>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fi-FI"/>
              <a:t>Click to edit Master subtitle style</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2606073" cy="1778146"/>
          </a:xfrm>
          <a:prstGeom prst="rect">
            <a:avLst/>
          </a:prstGeom>
        </p:spPr>
      </p:pic>
    </p:spTree>
    <p:extLst>
      <p:ext uri="{BB962C8B-B14F-4D97-AF65-F5344CB8AC3E}">
        <p14:creationId xmlns:p14="http://schemas.microsoft.com/office/powerpoint/2010/main" val="316054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äliotsikko">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4804833"/>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9" y="1593555"/>
            <a:ext cx="7975385" cy="2196667"/>
          </a:xfrm>
          <a:prstGeom prst="rect">
            <a:avLst/>
          </a:prstGeom>
        </p:spPr>
        <p:txBody>
          <a:bodyPr lIns="0" tIns="0" rIns="0" bIns="0" anchor="t">
            <a:noAutofit/>
          </a:bodyPr>
          <a:lstStyle>
            <a:lvl1pPr algn="l">
              <a:lnSpc>
                <a:spcPct val="80000"/>
              </a:lnSpc>
              <a:defRPr sz="6000" b="1" spc="-167">
                <a:solidFill>
                  <a:schemeClr val="bg1"/>
                </a:solidFill>
              </a:defRPr>
            </a:lvl1pPr>
          </a:lstStyle>
          <a:p>
            <a:r>
              <a:rPr lang="fi-FI"/>
              <a:t>Click to edit Master 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5292" y="4721476"/>
            <a:ext cx="2741876" cy="884476"/>
          </a:xfrm>
          <a:prstGeom prst="rect">
            <a:avLst/>
          </a:prstGeom>
        </p:spPr>
      </p:pic>
    </p:spTree>
    <p:extLst>
      <p:ext uri="{BB962C8B-B14F-4D97-AF65-F5344CB8AC3E}">
        <p14:creationId xmlns:p14="http://schemas.microsoft.com/office/powerpoint/2010/main" val="3099867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sältö">
    <p:spTree>
      <p:nvGrpSpPr>
        <p:cNvPr id="1" name=""/>
        <p:cNvGrpSpPr/>
        <p:nvPr/>
      </p:nvGrpSpPr>
      <p:grpSpPr>
        <a:xfrm>
          <a:off x="0" y="0"/>
          <a:ext cx="0" cy="0"/>
          <a:chOff x="0" y="0"/>
          <a:chExt cx="0" cy="0"/>
        </a:xfrm>
      </p:grpSpPr>
      <p:cxnSp>
        <p:nvCxnSpPr>
          <p:cNvPr id="5" name="Straight Connector 4"/>
          <p:cNvCxnSpPr/>
          <p:nvPr userDrawn="1"/>
        </p:nvCxnSpPr>
        <p:spPr>
          <a:xfrm>
            <a:off x="539750" y="4804833"/>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02" y="317500"/>
            <a:ext cx="8085599" cy="996498"/>
          </a:xfrm>
          <a:prstGeom prst="rect">
            <a:avLst/>
          </a:prstGeom>
        </p:spPr>
        <p:txBody>
          <a:bodyPr lIns="0" tIns="0" rIns="0" bIns="0" anchor="t" anchorCtr="0">
            <a:noAutofit/>
          </a:bodyPr>
          <a:lstStyle>
            <a:lvl1pPr algn="l">
              <a:lnSpc>
                <a:spcPct val="85000"/>
              </a:lnSpc>
              <a:defRPr sz="3000" b="1" spc="-83">
                <a:solidFill>
                  <a:schemeClr val="accent1"/>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2" y="1404730"/>
            <a:ext cx="808559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a:defRPr/>
            </a:pPr>
            <a:endParaRPr lang="fi-FI" dirty="0"/>
          </a:p>
        </p:txBody>
      </p:sp>
      <p:sp>
        <p:nvSpPr>
          <p:cNvPr id="7" name="Footer Placeholder 8"/>
          <p:cNvSpPr>
            <a:spLocks noGrp="1"/>
          </p:cNvSpPr>
          <p:nvPr>
            <p:ph type="ftr" sz="quarter" idx="16"/>
          </p:nvPr>
        </p:nvSpPr>
        <p:spPr/>
        <p:txBody>
          <a:bodyPr/>
          <a:lstStyle>
            <a:lvl1pPr>
              <a:defRPr/>
            </a:lvl1pPr>
          </a:lstStyle>
          <a:p>
            <a:pPr>
              <a:defRPr/>
            </a:pPr>
            <a:r>
              <a:rPr lang="fi-FI"/>
              <a:t>Laitoksen nimi</a:t>
            </a:r>
          </a:p>
        </p:txBody>
      </p:sp>
      <p:sp>
        <p:nvSpPr>
          <p:cNvPr id="8" name="Slide Number Placeholder 9"/>
          <p:cNvSpPr>
            <a:spLocks noGrp="1"/>
          </p:cNvSpPr>
          <p:nvPr>
            <p:ph type="sldNum" sz="quarter" idx="17"/>
          </p:nvPr>
        </p:nvSpPr>
        <p:spPr/>
        <p:txBody>
          <a:bodyPr/>
          <a:lstStyle>
            <a:lvl1pPr>
              <a:defRPr/>
            </a:lvl1pPr>
          </a:lstStyle>
          <a:p>
            <a:pPr>
              <a:defRPr/>
            </a:pPr>
            <a:fld id="{1C07628F-9402-FB47-93B5-FC3C3BFEEBE0}" type="slidenum">
              <a:rPr lang="fi-FI"/>
              <a:pPr>
                <a:defRPr/>
              </a:pPr>
              <a:t>‹#›</a:t>
            </a:fld>
            <a:endParaRPr lang="fi-FI"/>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5293" y="4721476"/>
            <a:ext cx="2741875" cy="884476"/>
          </a:xfrm>
          <a:prstGeom prst="rect">
            <a:avLst/>
          </a:prstGeom>
        </p:spPr>
      </p:pic>
    </p:spTree>
    <p:extLst>
      <p:ext uri="{BB962C8B-B14F-4D97-AF65-F5344CB8AC3E}">
        <p14:creationId xmlns:p14="http://schemas.microsoft.com/office/powerpoint/2010/main" val="427446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3" y="1417636"/>
            <a:ext cx="8207375" cy="2952032"/>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8"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960563" cy="1606550"/>
          </a:xfrm>
          <a:prstGeom prst="rect">
            <a:avLst/>
          </a:prstGeom>
        </p:spPr>
      </p:pic>
    </p:spTree>
    <p:extLst>
      <p:ext uri="{BB962C8B-B14F-4D97-AF65-F5344CB8AC3E}">
        <p14:creationId xmlns:p14="http://schemas.microsoft.com/office/powerpoint/2010/main" val="11882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sältö - Kaksi palstaa">
    <p:spTree>
      <p:nvGrpSpPr>
        <p:cNvPr id="1" name=""/>
        <p:cNvGrpSpPr/>
        <p:nvPr/>
      </p:nvGrpSpPr>
      <p:grpSpPr>
        <a:xfrm>
          <a:off x="0" y="0"/>
          <a:ext cx="0" cy="0"/>
          <a:chOff x="0" y="0"/>
          <a:chExt cx="0" cy="0"/>
        </a:xfrm>
      </p:grpSpPr>
      <p:cxnSp>
        <p:nvCxnSpPr>
          <p:cNvPr id="5" name="Straight Connector 4"/>
          <p:cNvCxnSpPr/>
          <p:nvPr userDrawn="1"/>
        </p:nvCxnSpPr>
        <p:spPr>
          <a:xfrm>
            <a:off x="539750" y="4804833"/>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2" y="317500"/>
            <a:ext cx="8085599" cy="996498"/>
          </a:xfrm>
          <a:prstGeom prst="rect">
            <a:avLst/>
          </a:prstGeom>
        </p:spPr>
        <p:txBody>
          <a:bodyPr lIns="0" tIns="0" rIns="0" bIns="0" anchor="t" anchorCtr="0">
            <a:noAutofit/>
          </a:bodyPr>
          <a:lstStyle>
            <a:lvl1pPr algn="l">
              <a:lnSpc>
                <a:spcPct val="85000"/>
              </a:lnSpc>
              <a:defRPr sz="3000" b="1" spc="-83">
                <a:solidFill>
                  <a:schemeClr val="accent1"/>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2" y="1404730"/>
            <a:ext cx="398807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2" name="Content Placeholder 10"/>
          <p:cNvSpPr>
            <a:spLocks noGrp="1"/>
          </p:cNvSpPr>
          <p:nvPr>
            <p:ph sz="quarter" idx="18"/>
          </p:nvPr>
        </p:nvSpPr>
        <p:spPr>
          <a:xfrm>
            <a:off x="4637522" y="1404730"/>
            <a:ext cx="3988079" cy="3192964"/>
          </a:xfrm>
          <a:prstGeom prst="rect">
            <a:avLst/>
          </a:prstGeom>
        </p:spPr>
        <p:txBody>
          <a:bodyPr vert="horz" lIns="0" tIns="0" rIns="0" bIns="0"/>
          <a:lstStyle>
            <a:lvl1pPr marL="0" indent="0">
              <a:buNone/>
              <a:defRPr sz="1750" b="1">
                <a:latin typeface="+mj-lt"/>
              </a:defRPr>
            </a:lvl1pPr>
            <a:lvl2pPr marL="197992" indent="-176993">
              <a:buFont typeface="Arial"/>
              <a:buChar char="•"/>
              <a:defRPr sz="1667">
                <a:latin typeface="Georgia"/>
              </a:defRPr>
            </a:lvl2pPr>
            <a:lvl3pPr marL="383985" indent="-191992">
              <a:buFont typeface="Lucida Grande"/>
              <a:buChar char="-"/>
              <a:defRPr sz="1333" i="1">
                <a:latin typeface="Georgia"/>
                <a:cs typeface="Georgia"/>
              </a:defRPr>
            </a:lvl3pPr>
            <a:lvl4pPr marL="659974" indent="-161994">
              <a:buFont typeface="Arial"/>
              <a:buChar char="•"/>
              <a:defRPr sz="1167" baseline="0">
                <a:latin typeface="Georgia"/>
              </a:defRPr>
            </a:lvl4pPr>
            <a:lvl5pPr marL="905964" indent="-190492">
              <a:buFont typeface="Courier New"/>
              <a:buChar char="o"/>
              <a:defRPr sz="1083"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2094F428-7BDA-0E43-AC08-6B8BB278C98F}" type="datetime1">
              <a:rPr lang="fi-FI" smtClean="0"/>
              <a:t>24.11.2022</a:t>
            </a:fld>
            <a:endParaRPr lang="fi-FI"/>
          </a:p>
        </p:txBody>
      </p:sp>
      <p:sp>
        <p:nvSpPr>
          <p:cNvPr id="8" name="Footer Placeholder 3"/>
          <p:cNvSpPr>
            <a:spLocks noGrp="1"/>
          </p:cNvSpPr>
          <p:nvPr>
            <p:ph type="ftr" sz="quarter" idx="20"/>
          </p:nvPr>
        </p:nvSpPr>
        <p:spPr/>
        <p:txBody>
          <a:bodyPr/>
          <a:lstStyle>
            <a:lvl1pPr>
              <a:defRPr/>
            </a:lvl1pPr>
          </a:lstStyle>
          <a:p>
            <a:pPr>
              <a:defRPr/>
            </a:pPr>
            <a:r>
              <a:rPr lang="fi-FI"/>
              <a:t>Laitoksen nimi</a:t>
            </a:r>
          </a:p>
        </p:txBody>
      </p:sp>
      <p:sp>
        <p:nvSpPr>
          <p:cNvPr id="9" name="Slide Number Placeholder 13"/>
          <p:cNvSpPr>
            <a:spLocks noGrp="1"/>
          </p:cNvSpPr>
          <p:nvPr>
            <p:ph type="sldNum" sz="quarter" idx="21"/>
          </p:nvPr>
        </p:nvSpPr>
        <p:spPr/>
        <p:txBody>
          <a:bodyPr/>
          <a:lstStyle>
            <a:lvl1pPr>
              <a:defRPr/>
            </a:lvl1pPr>
          </a:lstStyle>
          <a:p>
            <a:pPr>
              <a:defRPr/>
            </a:pPr>
            <a:fld id="{BFB6B250-F217-B84A-8E10-659CA258BA50}" type="slidenum">
              <a:rPr lang="fi-FI"/>
              <a:pPr>
                <a:defRPr/>
              </a:pPr>
              <a:t>‹#›</a:t>
            </a:fld>
            <a:endParaRPr lang="fi-FI"/>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5293" y="4721476"/>
            <a:ext cx="2741875" cy="884476"/>
          </a:xfrm>
          <a:prstGeom prst="rect">
            <a:avLst/>
          </a:prstGeom>
        </p:spPr>
      </p:pic>
    </p:spTree>
    <p:extLst>
      <p:ext uri="{BB962C8B-B14F-4D97-AF65-F5344CB8AC3E}">
        <p14:creationId xmlns:p14="http://schemas.microsoft.com/office/powerpoint/2010/main" val="38777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418400"/>
            <a:ext cx="8208000" cy="2952000"/>
          </a:xfrm>
          <a:prstGeom prst="rect">
            <a:avLst/>
          </a:prstGeom>
        </p:spPr>
        <p:txBody>
          <a:bodyPr lIns="0" tIns="0" rIns="0" bIns="0" anchor="b">
            <a:noAutofit/>
          </a:bodyPr>
          <a:lstStyle>
            <a:lvl1pPr algn="l">
              <a:lnSpc>
                <a:spcPct val="80000"/>
              </a:lnSpc>
              <a:defRPr sz="7200" b="1" spc="-200">
                <a:solidFill>
                  <a:schemeClr val="tx2"/>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468314" y="4429748"/>
            <a:ext cx="5388448" cy="660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960563" cy="1606550"/>
          </a:xfrm>
          <a:prstGeom prst="rect">
            <a:avLst/>
          </a:prstGeom>
        </p:spPr>
      </p:pic>
    </p:spTree>
    <p:extLst>
      <p:ext uri="{BB962C8B-B14F-4D97-AF65-F5344CB8AC3E}">
        <p14:creationId xmlns:p14="http://schemas.microsoft.com/office/powerpoint/2010/main" val="112927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3" y="1657740"/>
            <a:ext cx="3319477" cy="2694083"/>
          </a:xfrm>
          <a:prstGeom prst="rect">
            <a:avLst/>
          </a:prstGeom>
        </p:spPr>
        <p:txBody>
          <a:bodyPr lIns="0" tIns="0" rIns="0" bIns="0" anchor="t">
            <a:noAutofit/>
          </a:bodyPr>
          <a:lstStyle>
            <a:lvl1pPr algn="l">
              <a:lnSpc>
                <a:spcPct val="80000"/>
              </a:lnSpc>
              <a:defRPr sz="6000" b="1" spc="-200">
                <a:solidFill>
                  <a:schemeClr val="tx2"/>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7" name="Subtitle 2"/>
          <p:cNvSpPr>
            <a:spLocks noGrp="1"/>
          </p:cNvSpPr>
          <p:nvPr>
            <p:ph type="subTitle" idx="1"/>
          </p:nvPr>
        </p:nvSpPr>
        <p:spPr>
          <a:xfrm>
            <a:off x="468313" y="4531740"/>
            <a:ext cx="3319477" cy="486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sp>
        <p:nvSpPr>
          <p:cNvPr id="4" name="Picture Placeholder 3"/>
          <p:cNvSpPr>
            <a:spLocks noGrp="1"/>
          </p:cNvSpPr>
          <p:nvPr>
            <p:ph type="pic" sz="quarter" idx="10"/>
          </p:nvPr>
        </p:nvSpPr>
        <p:spPr>
          <a:xfrm>
            <a:off x="4349262" y="150000"/>
            <a:ext cx="4629692" cy="5415000"/>
          </a:xfrm>
          <a:prstGeom prst="rect">
            <a:avLst/>
          </a:prstGeom>
        </p:spPr>
        <p:txBody>
          <a:bodyPr vert="horz"/>
          <a:lstStyle/>
          <a:p>
            <a:pPr lvl="0"/>
            <a:endParaRPr lang="fi-FI" noProof="0"/>
          </a:p>
        </p:txBody>
      </p:sp>
      <p:pic>
        <p:nvPicPr>
          <p:cNvPr id="6"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960563" cy="1606550"/>
          </a:xfrm>
          <a:prstGeom prst="rect">
            <a:avLst/>
          </a:prstGeom>
        </p:spPr>
      </p:pic>
    </p:spTree>
    <p:extLst>
      <p:ext uri="{BB962C8B-B14F-4D97-AF65-F5344CB8AC3E}">
        <p14:creationId xmlns:p14="http://schemas.microsoft.com/office/powerpoint/2010/main" val="393504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3" y="1593555"/>
            <a:ext cx="8207375" cy="2196667"/>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cxnSp>
        <p:nvCxnSpPr>
          <p:cNvPr id="7" name="Straight Connector 4"/>
          <p:cNvCxnSpPr/>
          <p:nvPr userDrawn="1"/>
        </p:nvCxnSpPr>
        <p:spPr>
          <a:xfrm>
            <a:off x="468313" y="4873625"/>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473801" cy="957600"/>
          </a:xfrm>
          <a:prstGeom prst="rect">
            <a:avLst/>
          </a:prstGeom>
        </p:spPr>
      </p:pic>
    </p:spTree>
    <p:extLst>
      <p:ext uri="{BB962C8B-B14F-4D97-AF65-F5344CB8AC3E}">
        <p14:creationId xmlns:p14="http://schemas.microsoft.com/office/powerpoint/2010/main" val="183687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chemeClr val="tx2"/>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0" name="Content Placeholder 10"/>
          <p:cNvSpPr>
            <a:spLocks noGrp="1"/>
          </p:cNvSpPr>
          <p:nvPr>
            <p:ph sz="quarter" idx="14"/>
          </p:nvPr>
        </p:nvSpPr>
        <p:spPr>
          <a:xfrm>
            <a:off x="468314" y="1261611"/>
            <a:ext cx="8207374"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24.11.2022</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3" y="4873007"/>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473800" cy="957600"/>
          </a:xfrm>
          <a:prstGeom prst="rect">
            <a:avLst/>
          </a:prstGeom>
        </p:spPr>
      </p:pic>
    </p:spTree>
    <p:extLst>
      <p:ext uri="{BB962C8B-B14F-4D97-AF65-F5344CB8AC3E}">
        <p14:creationId xmlns:p14="http://schemas.microsoft.com/office/powerpoint/2010/main" val="381070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65113"/>
            <a:ext cx="8212380" cy="996498"/>
          </a:xfrm>
          <a:prstGeom prst="rect">
            <a:avLst/>
          </a:prstGeom>
        </p:spPr>
        <p:txBody>
          <a:bodyPr lIns="0" tIns="0" rIns="0" bIns="0" anchor="t" anchorCtr="0">
            <a:noAutofit/>
          </a:bodyPr>
          <a:lstStyle>
            <a:lvl1pPr algn="l">
              <a:lnSpc>
                <a:spcPct val="85000"/>
              </a:lnSpc>
              <a:defRPr sz="3600" b="1" spc="-100">
                <a:solidFill>
                  <a:schemeClr val="tx2"/>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1" name="Content Placeholder 10"/>
          <p:cNvSpPr>
            <a:spLocks noGrp="1"/>
          </p:cNvSpPr>
          <p:nvPr>
            <p:ph sz="quarter" idx="14"/>
          </p:nvPr>
        </p:nvSpPr>
        <p:spPr>
          <a:xfrm>
            <a:off x="463308"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40" name="Content Placeholder 10"/>
          <p:cNvSpPr>
            <a:spLocks noGrp="1"/>
          </p:cNvSpPr>
          <p:nvPr>
            <p:ph sz="quarter" idx="18"/>
          </p:nvPr>
        </p:nvSpPr>
        <p:spPr>
          <a:xfrm>
            <a:off x="4687609" y="1261611"/>
            <a:ext cx="3988079"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t>24.11.2022</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cxnSp>
        <p:nvCxnSpPr>
          <p:cNvPr id="13" name="Straight Connector 4"/>
          <p:cNvCxnSpPr/>
          <p:nvPr userDrawn="1"/>
        </p:nvCxnSpPr>
        <p:spPr>
          <a:xfrm>
            <a:off x="468313" y="4873007"/>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4"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473800" cy="957600"/>
          </a:xfrm>
          <a:prstGeom prst="rect">
            <a:avLst/>
          </a:prstGeom>
        </p:spPr>
      </p:pic>
    </p:spTree>
    <p:extLst>
      <p:ext uri="{BB962C8B-B14F-4D97-AF65-F5344CB8AC3E}">
        <p14:creationId xmlns:p14="http://schemas.microsoft.com/office/powerpoint/2010/main" val="282008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Cover">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3" y="1417341"/>
            <a:ext cx="8207375" cy="2952327"/>
          </a:xfrm>
          <a:prstGeom prst="rect">
            <a:avLst/>
          </a:prstGeom>
        </p:spPr>
        <p:txBody>
          <a:bodyPr lIns="0" tIns="0" rIns="0" bIns="0" anchor="b" anchorCtr="0">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468314" y="4429748"/>
            <a:ext cx="5495420" cy="660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dirty="0" err="1"/>
              <a:t>Click</a:t>
            </a:r>
            <a:r>
              <a:rPr lang="fi-FI" dirty="0"/>
              <a:t> to </a:t>
            </a:r>
            <a:r>
              <a:rPr lang="fi-FI" dirty="0" err="1"/>
              <a:t>edit</a:t>
            </a:r>
            <a:r>
              <a:rPr lang="fi-FI" dirty="0"/>
              <a:t> </a:t>
            </a:r>
            <a:r>
              <a:rPr lang="fi-FI" dirty="0" err="1"/>
              <a:t>Master</a:t>
            </a:r>
            <a:r>
              <a:rPr lang="fi-FI" dirty="0"/>
              <a:t> </a:t>
            </a:r>
            <a:r>
              <a:rPr lang="fi-FI" dirty="0" err="1"/>
              <a:t>subtitle</a:t>
            </a:r>
            <a:r>
              <a:rPr lang="fi-FI" dirty="0"/>
              <a:t> </a:t>
            </a:r>
            <a:r>
              <a:rPr lang="fi-FI" dirty="0" err="1"/>
              <a:t>style</a:t>
            </a:r>
            <a:endParaRPr lang="en-US" dirty="0"/>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960563" cy="1606550"/>
          </a:xfrm>
          <a:prstGeom prst="rect">
            <a:avLst/>
          </a:prstGeom>
        </p:spPr>
      </p:pic>
    </p:spTree>
    <p:extLst>
      <p:ext uri="{BB962C8B-B14F-4D97-AF65-F5344CB8AC3E}">
        <p14:creationId xmlns:p14="http://schemas.microsoft.com/office/powerpoint/2010/main" val="400288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2" name="Title 1"/>
          <p:cNvSpPr>
            <a:spLocks noGrp="1"/>
          </p:cNvSpPr>
          <p:nvPr>
            <p:ph type="ctrTitle"/>
          </p:nvPr>
        </p:nvSpPr>
        <p:spPr>
          <a:xfrm>
            <a:off x="468313" y="265113"/>
            <a:ext cx="8207375" cy="996498"/>
          </a:xfrm>
          <a:prstGeom prst="rect">
            <a:avLst/>
          </a:prstGeom>
        </p:spPr>
        <p:txBody>
          <a:bodyPr lIns="0" tIns="0" rIns="0" bIns="0" anchor="t" anchorCtr="0">
            <a:noAutofit/>
          </a:bodyPr>
          <a:lstStyle>
            <a:lvl1pPr algn="l">
              <a:lnSpc>
                <a:spcPct val="85000"/>
              </a:lnSpc>
              <a:defRPr sz="3600" b="1" spc="-100">
                <a:solidFill>
                  <a:schemeClr val="tx2"/>
                </a:solidFill>
              </a:defRPr>
            </a:lvl1pPr>
          </a:lstStyle>
          <a:p>
            <a:r>
              <a:rPr lang="fi-FI" dirty="0" err="1"/>
              <a:t>Click</a:t>
            </a:r>
            <a:r>
              <a:rPr lang="fi-FI" dirty="0"/>
              <a:t> to </a:t>
            </a:r>
            <a:r>
              <a:rPr lang="fi-FI" dirty="0" err="1"/>
              <a:t>edit</a:t>
            </a:r>
            <a:r>
              <a:rPr lang="fi-FI" dirty="0"/>
              <a:t> </a:t>
            </a:r>
            <a:r>
              <a:rPr lang="fi-FI" dirty="0" err="1"/>
              <a:t>Master</a:t>
            </a:r>
            <a:r>
              <a:rPr lang="fi-FI" dirty="0"/>
              <a:t> </a:t>
            </a:r>
            <a:r>
              <a:rPr lang="fi-FI" dirty="0" err="1"/>
              <a:t>title</a:t>
            </a:r>
            <a:r>
              <a:rPr lang="fi-FI" dirty="0"/>
              <a:t> </a:t>
            </a:r>
            <a:r>
              <a:rPr lang="fi-FI" dirty="0" err="1"/>
              <a:t>style</a:t>
            </a:r>
            <a:endParaRPr lang="en-US" dirty="0"/>
          </a:p>
        </p:txBody>
      </p:sp>
      <p:sp>
        <p:nvSpPr>
          <p:cNvPr id="10" name="Content Placeholder 10"/>
          <p:cNvSpPr>
            <a:spLocks noGrp="1"/>
          </p:cNvSpPr>
          <p:nvPr>
            <p:ph sz="quarter" idx="14"/>
          </p:nvPr>
        </p:nvSpPr>
        <p:spPr>
          <a:xfrm>
            <a:off x="468314" y="1261611"/>
            <a:ext cx="8207374" cy="3336083"/>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dirty="0" err="1"/>
              <a:t>Click</a:t>
            </a:r>
            <a:r>
              <a:rPr lang="fi-FI" dirty="0"/>
              <a:t> to </a:t>
            </a:r>
            <a:r>
              <a:rPr lang="fi-FI" dirty="0" err="1"/>
              <a:t>edit</a:t>
            </a:r>
            <a:r>
              <a:rPr lang="fi-FI" dirty="0"/>
              <a:t> </a:t>
            </a:r>
            <a:r>
              <a:rPr lang="fi-FI" dirty="0" err="1"/>
              <a:t>Master</a:t>
            </a:r>
            <a:r>
              <a:rPr lang="fi-FI" dirty="0"/>
              <a:t> </a:t>
            </a:r>
            <a:r>
              <a:rPr lang="fi-FI" dirty="0" err="1"/>
              <a:t>text</a:t>
            </a:r>
            <a:r>
              <a:rPr lang="fi-FI" dirty="0"/>
              <a:t> </a:t>
            </a:r>
            <a:r>
              <a:rPr lang="fi-FI" dirty="0" err="1"/>
              <a:t>styles</a:t>
            </a:r>
            <a:endParaRPr lang="fi-FI" dirty="0"/>
          </a:p>
          <a:p>
            <a:pPr lvl="1"/>
            <a:r>
              <a:rPr lang="fi-FI" dirty="0"/>
              <a:t>Second </a:t>
            </a:r>
            <a:r>
              <a:rPr lang="fi-FI" dirty="0" err="1"/>
              <a:t>level</a:t>
            </a:r>
            <a:endParaRPr lang="fi-FI" dirty="0"/>
          </a:p>
          <a:p>
            <a:pPr lvl="2"/>
            <a:r>
              <a:rPr lang="fi-FI" dirty="0"/>
              <a:t>Third </a:t>
            </a:r>
            <a:r>
              <a:rPr lang="fi-FI" dirty="0" err="1"/>
              <a:t>level</a:t>
            </a:r>
            <a:endParaRPr lang="fi-FI" dirty="0"/>
          </a:p>
          <a:p>
            <a:pPr lvl="3"/>
            <a:r>
              <a:rPr lang="fi-FI" dirty="0" err="1"/>
              <a:t>Fourth</a:t>
            </a:r>
            <a:r>
              <a:rPr lang="fi-FI" dirty="0"/>
              <a:t> </a:t>
            </a:r>
            <a:r>
              <a:rPr lang="fi-FI" dirty="0" err="1"/>
              <a:t>level</a:t>
            </a:r>
            <a:endParaRPr lang="fi-FI" dirty="0"/>
          </a:p>
          <a:p>
            <a:pPr lvl="4"/>
            <a:r>
              <a:rPr lang="fi-FI" dirty="0" err="1"/>
              <a:t>Fifth</a:t>
            </a:r>
            <a:r>
              <a:rPr lang="fi-FI" dirty="0"/>
              <a:t> </a:t>
            </a:r>
            <a:r>
              <a:rPr lang="fi-FI" dirty="0" err="1"/>
              <a:t>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24.11.2022</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3" y="4873007"/>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9"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0" y="4712400"/>
            <a:ext cx="2473800" cy="957600"/>
          </a:xfrm>
          <a:prstGeom prst="rect">
            <a:avLst/>
          </a:prstGeom>
        </p:spPr>
      </p:pic>
    </p:spTree>
    <p:extLst>
      <p:ext uri="{BB962C8B-B14F-4D97-AF65-F5344CB8AC3E}">
        <p14:creationId xmlns:p14="http://schemas.microsoft.com/office/powerpoint/2010/main" val="246561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5017740"/>
            <a:ext cx="3619500" cy="13229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5056956" y="5150032"/>
            <a:ext cx="3619500" cy="154782"/>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ED520173-7D7F-4FBC-A781-33E654CAA422}" type="datetime1">
              <a:rPr lang="fi-FI" smtClean="0"/>
              <a:t>24.11.2022</a:t>
            </a:fld>
            <a:endParaRPr lang="fi-FI"/>
          </a:p>
        </p:txBody>
      </p:sp>
      <p:sp>
        <p:nvSpPr>
          <p:cNvPr id="9" name="Slide Number Placeholder 8"/>
          <p:cNvSpPr>
            <a:spLocks noGrp="1"/>
          </p:cNvSpPr>
          <p:nvPr>
            <p:ph type="sldNum" sz="quarter" idx="4"/>
          </p:nvPr>
        </p:nvSpPr>
        <p:spPr>
          <a:xfrm>
            <a:off x="5056956" y="5304814"/>
            <a:ext cx="3619500" cy="1349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84747" r:id="rId1"/>
    <p:sldLayoutId id="2147484751" r:id="rId2"/>
    <p:sldLayoutId id="2147484753" r:id="rId3"/>
    <p:sldLayoutId id="2147484756" r:id="rId4"/>
    <p:sldLayoutId id="2147484759" r:id="rId5"/>
    <p:sldLayoutId id="2147484762" r:id="rId6"/>
    <p:sldLayoutId id="2147484765" r:id="rId7"/>
    <p:sldLayoutId id="2147484948" r:id="rId8"/>
    <p:sldLayoutId id="2147484949" r:id="rId9"/>
    <p:sldLayoutId id="2147484950" r:id="rId10"/>
    <p:sldLayoutId id="2147485186" r:id="rId11"/>
    <p:sldLayoutId id="2147485187" r:id="rId12"/>
    <p:sldLayoutId id="2147485188"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4960937"/>
            <a:ext cx="3619500" cy="132292"/>
          </a:xfrm>
          <a:prstGeom prst="rect">
            <a:avLst/>
          </a:prstGeom>
        </p:spPr>
        <p:txBody>
          <a:bodyPr vert="horz" lIns="91440" tIns="45720" rIns="0" bIns="45720" rtlCol="0" anchor="ctr"/>
          <a:lstStyle>
            <a:lvl1pPr algn="r">
              <a:defRPr sz="750">
                <a:solidFill>
                  <a:schemeClr val="tx1">
                    <a:tint val="75000"/>
                  </a:schemeClr>
                </a:solidFill>
              </a:defRPr>
            </a:lvl1pPr>
          </a:lstStyle>
          <a:p>
            <a:pPr>
              <a:defRPr/>
            </a:pPr>
            <a:r>
              <a:rPr lang="fi-FI"/>
              <a:t>Laitoksen nimi</a:t>
            </a:r>
            <a:endParaRPr lang="fi-FI" dirty="0"/>
          </a:p>
        </p:txBody>
      </p:sp>
      <p:sp>
        <p:nvSpPr>
          <p:cNvPr id="8" name="Date Placeholder 7"/>
          <p:cNvSpPr>
            <a:spLocks noGrp="1"/>
          </p:cNvSpPr>
          <p:nvPr>
            <p:ph type="dt" sz="half" idx="2"/>
          </p:nvPr>
        </p:nvSpPr>
        <p:spPr>
          <a:xfrm>
            <a:off x="4940300" y="5093229"/>
            <a:ext cx="3619500" cy="154782"/>
          </a:xfrm>
          <a:prstGeom prst="rect">
            <a:avLst/>
          </a:prstGeom>
        </p:spPr>
        <p:txBody>
          <a:bodyPr vert="horz" lIns="91440" tIns="45720" rIns="0" bIns="45720" rtlCol="0" anchor="ctr"/>
          <a:lstStyle>
            <a:lvl1pPr algn="r">
              <a:defRPr sz="750">
                <a:solidFill>
                  <a:schemeClr val="tx1">
                    <a:tint val="75000"/>
                  </a:schemeClr>
                </a:solidFill>
              </a:defRPr>
            </a:lvl1pPr>
          </a:lstStyle>
          <a:p>
            <a:pPr>
              <a:defRPr/>
            </a:pPr>
            <a:fld id="{E7E4A6E9-4B96-EE44-816C-70AAEF2638E8}" type="datetime1">
              <a:rPr lang="fi-FI" smtClean="0"/>
              <a:t>24.11.2022</a:t>
            </a:fld>
            <a:endParaRPr lang="fi-FI" dirty="0"/>
          </a:p>
        </p:txBody>
      </p:sp>
      <p:sp>
        <p:nvSpPr>
          <p:cNvPr id="9" name="Slide Number Placeholder 8"/>
          <p:cNvSpPr>
            <a:spLocks noGrp="1"/>
          </p:cNvSpPr>
          <p:nvPr>
            <p:ph type="sldNum" sz="quarter" idx="4"/>
          </p:nvPr>
        </p:nvSpPr>
        <p:spPr>
          <a:xfrm>
            <a:off x="4940300" y="5248011"/>
            <a:ext cx="3619500" cy="134938"/>
          </a:xfrm>
          <a:prstGeom prst="rect">
            <a:avLst/>
          </a:prstGeom>
        </p:spPr>
        <p:txBody>
          <a:bodyPr vert="horz" lIns="91440" tIns="45720" rIns="0" bIns="45720" rtlCol="0" anchor="ctr"/>
          <a:lstStyle>
            <a:lvl1pPr algn="r">
              <a:defRPr sz="750">
                <a:solidFill>
                  <a:schemeClr val="tx1">
                    <a:tint val="75000"/>
                  </a:schemeClr>
                </a:solidFill>
              </a:defRPr>
            </a:lvl1pPr>
          </a:lstStyle>
          <a:p>
            <a:pPr>
              <a:defRPr/>
            </a:pPr>
            <a:fld id="{865DB13D-24FD-0641-8100-A6CD964B88B6}" type="slidenum">
              <a:rPr lang="fi-FI"/>
              <a:pPr>
                <a:defRPr/>
              </a:pPr>
              <a:t>‹#›</a:t>
            </a:fld>
            <a:endParaRPr lang="fi-FI" dirty="0"/>
          </a:p>
        </p:txBody>
      </p:sp>
    </p:spTree>
    <p:extLst>
      <p:ext uri="{BB962C8B-B14F-4D97-AF65-F5344CB8AC3E}">
        <p14:creationId xmlns:p14="http://schemas.microsoft.com/office/powerpoint/2010/main" val="1750571279"/>
      </p:ext>
    </p:extLst>
  </p:cSld>
  <p:clrMap bg1="lt1" tx1="dk1" bg2="lt2" tx2="dk2" accent1="accent1" accent2="accent2" accent3="accent3" accent4="accent4" accent5="accent5" accent6="accent6" hlink="hlink" folHlink="folHlink"/>
  <p:sldLayoutIdLst>
    <p:sldLayoutId id="2147484767" r:id="rId1"/>
    <p:sldLayoutId id="2147484768" r:id="rId2"/>
    <p:sldLayoutId id="2147484769" r:id="rId3"/>
    <p:sldLayoutId id="2147484770" r:id="rId4"/>
    <p:sldLayoutId id="2147484771" r:id="rId5"/>
    <p:sldLayoutId id="2147484772" r:id="rId6"/>
    <p:sldLayoutId id="2147484773"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ctr" defTabSz="380985" rtl="0" eaLnBrk="1" fontAlgn="base" hangingPunct="1">
        <a:spcBef>
          <a:spcPct val="0"/>
        </a:spcBef>
        <a:spcAft>
          <a:spcPct val="0"/>
        </a:spcAft>
        <a:defRPr sz="3667" kern="1200">
          <a:solidFill>
            <a:schemeClr val="tx1"/>
          </a:solidFill>
          <a:latin typeface="+mj-lt"/>
          <a:ea typeface="ＭＳ Ｐゴシック" charset="0"/>
          <a:cs typeface="MS PGothic" pitchFamily="34" charset="-128"/>
        </a:defRPr>
      </a:lvl1pPr>
      <a:lvl2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2pPr>
      <a:lvl3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3pPr>
      <a:lvl4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4pPr>
      <a:lvl5pPr algn="ctr" defTabSz="380985" rtl="0" eaLnBrk="1" fontAlgn="base" hangingPunct="1">
        <a:spcBef>
          <a:spcPct val="0"/>
        </a:spcBef>
        <a:spcAft>
          <a:spcPct val="0"/>
        </a:spcAft>
        <a:defRPr sz="3667">
          <a:solidFill>
            <a:schemeClr val="tx1"/>
          </a:solidFill>
          <a:latin typeface="Arial" pitchFamily="-65" charset="0"/>
          <a:ea typeface="ＭＳ Ｐゴシック" charset="0"/>
          <a:cs typeface="MS PGothic" pitchFamily="34" charset="-128"/>
        </a:defRPr>
      </a:lvl5pPr>
      <a:lvl6pPr marL="380985"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6pPr>
      <a:lvl7pPr marL="761970"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7pPr>
      <a:lvl8pPr marL="1142954"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8pPr>
      <a:lvl9pPr marL="1523939" algn="ctr" defTabSz="380985" rtl="0" eaLnBrk="1" fontAlgn="base" hangingPunct="1">
        <a:spcBef>
          <a:spcPct val="0"/>
        </a:spcBef>
        <a:spcAft>
          <a:spcPct val="0"/>
        </a:spcAft>
        <a:defRPr sz="3667">
          <a:solidFill>
            <a:schemeClr val="tx1"/>
          </a:solidFill>
          <a:latin typeface="Arial" pitchFamily="-65" charset="0"/>
          <a:ea typeface="ＭＳ Ｐゴシック" pitchFamily="-65" charset="-128"/>
          <a:cs typeface="ＭＳ Ｐゴシック" pitchFamily="-65" charset="-128"/>
        </a:defRPr>
      </a:lvl9pPr>
    </p:titleStyle>
    <p:bodyStyle>
      <a:lvl1pPr marL="285739" indent="-285739" algn="l" defTabSz="380985" rtl="0" eaLnBrk="1" fontAlgn="base" hangingPunct="1">
        <a:spcBef>
          <a:spcPct val="20000"/>
        </a:spcBef>
        <a:spcAft>
          <a:spcPct val="0"/>
        </a:spcAft>
        <a:buFont typeface="Arial" charset="0"/>
        <a:buChar char="•"/>
        <a:defRPr sz="2667" kern="1200">
          <a:solidFill>
            <a:schemeClr val="tx1"/>
          </a:solidFill>
          <a:latin typeface="+mn-lt"/>
          <a:ea typeface="ＭＳ Ｐゴシック" charset="0"/>
          <a:cs typeface="MS PGothic" pitchFamily="34" charset="-128"/>
        </a:defRPr>
      </a:lvl1pPr>
      <a:lvl2pPr marL="619100" indent="-238115" algn="l" defTabSz="380985" rtl="0" eaLnBrk="1" fontAlgn="base" hangingPunct="1">
        <a:spcBef>
          <a:spcPct val="20000"/>
        </a:spcBef>
        <a:spcAft>
          <a:spcPct val="0"/>
        </a:spcAft>
        <a:buFont typeface="Arial" charset="0"/>
        <a:buChar char="–"/>
        <a:defRPr sz="2333" kern="1200">
          <a:solidFill>
            <a:schemeClr val="tx1"/>
          </a:solidFill>
          <a:latin typeface="+mn-lt"/>
          <a:ea typeface="MS PGothic" pitchFamily="34" charset="-128"/>
          <a:cs typeface="MS PGothic" charset="0"/>
        </a:defRPr>
      </a:lvl2pPr>
      <a:lvl3pPr marL="952462" indent="-190492" algn="l" defTabSz="380985" rtl="0" eaLnBrk="1" fontAlgn="base" hangingPunct="1">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128"/>
        </a:defRPr>
      </a:lvl3pPr>
      <a:lvl4pPr marL="1333447" indent="-190492" algn="l" defTabSz="380985" rtl="0" eaLnBrk="1" fontAlgn="base" hangingPunct="1">
        <a:spcBef>
          <a:spcPct val="20000"/>
        </a:spcBef>
        <a:spcAft>
          <a:spcPct val="0"/>
        </a:spcAft>
        <a:buFont typeface="Arial" charset="0"/>
        <a:buChar char="–"/>
        <a:defRPr sz="1667" kern="1200">
          <a:solidFill>
            <a:schemeClr val="tx1"/>
          </a:solidFill>
          <a:latin typeface="+mn-lt"/>
          <a:ea typeface="ヒラギノ角ゴ Pro W3" charset="-128"/>
          <a:cs typeface="ヒラギノ角ゴ Pro W3" charset="0"/>
        </a:defRPr>
      </a:lvl4pPr>
      <a:lvl5pPr marL="1714431" indent="-190492" algn="l" defTabSz="380985" rtl="0" eaLnBrk="1" fontAlgn="base" hangingPunct="1">
        <a:spcBef>
          <a:spcPct val="20000"/>
        </a:spcBef>
        <a:spcAft>
          <a:spcPct val="0"/>
        </a:spcAft>
        <a:buFont typeface="Arial" charset="0"/>
        <a:buChar char="»"/>
        <a:defRPr sz="1667" kern="1200">
          <a:solidFill>
            <a:schemeClr val="tx1"/>
          </a:solidFill>
          <a:latin typeface="+mn-lt"/>
          <a:ea typeface="ＭＳ Ｐゴシック" charset="0"/>
          <a:cs typeface="MS PGothic" pitchFamily="34" charset="-128"/>
        </a:defRPr>
      </a:lvl5pPr>
      <a:lvl6pPr marL="2095416" indent="-190492" algn="l" defTabSz="380985" rtl="0" eaLnBrk="1" latinLnBrk="0" hangingPunct="1">
        <a:spcBef>
          <a:spcPct val="20000"/>
        </a:spcBef>
        <a:buFont typeface="Arial"/>
        <a:buChar char="•"/>
        <a:defRPr sz="1667" kern="1200">
          <a:solidFill>
            <a:schemeClr val="tx1"/>
          </a:solidFill>
          <a:latin typeface="+mn-lt"/>
          <a:ea typeface="+mn-ea"/>
          <a:cs typeface="+mn-cs"/>
        </a:defRPr>
      </a:lvl6pPr>
      <a:lvl7pPr marL="2476401" indent="-190492" algn="l" defTabSz="380985" rtl="0" eaLnBrk="1" latinLnBrk="0" hangingPunct="1">
        <a:spcBef>
          <a:spcPct val="20000"/>
        </a:spcBef>
        <a:buFont typeface="Arial"/>
        <a:buChar char="•"/>
        <a:defRPr sz="1667" kern="1200">
          <a:solidFill>
            <a:schemeClr val="tx1"/>
          </a:solidFill>
          <a:latin typeface="+mn-lt"/>
          <a:ea typeface="+mn-ea"/>
          <a:cs typeface="+mn-cs"/>
        </a:defRPr>
      </a:lvl7pPr>
      <a:lvl8pPr marL="2857386" indent="-190492" algn="l" defTabSz="380985" rtl="0" eaLnBrk="1" latinLnBrk="0" hangingPunct="1">
        <a:spcBef>
          <a:spcPct val="20000"/>
        </a:spcBef>
        <a:buFont typeface="Arial"/>
        <a:buChar char="•"/>
        <a:defRPr sz="1667" kern="1200">
          <a:solidFill>
            <a:schemeClr val="tx1"/>
          </a:solidFill>
          <a:latin typeface="+mn-lt"/>
          <a:ea typeface="+mn-ea"/>
          <a:cs typeface="+mn-cs"/>
        </a:defRPr>
      </a:lvl8pPr>
      <a:lvl9pPr marL="3238370" indent="-190492" algn="l" defTabSz="380985" rtl="0" eaLnBrk="1" latinLnBrk="0" hangingPunct="1">
        <a:spcBef>
          <a:spcPct val="20000"/>
        </a:spcBef>
        <a:buFont typeface="Arial"/>
        <a:buChar char="•"/>
        <a:defRPr sz="1667" kern="1200">
          <a:solidFill>
            <a:schemeClr val="tx1"/>
          </a:solidFill>
          <a:latin typeface="+mn-lt"/>
          <a:ea typeface="+mn-ea"/>
          <a:cs typeface="+mn-cs"/>
        </a:defRPr>
      </a:lvl9pPr>
    </p:bodyStyle>
    <p:otherStyle>
      <a:defPPr>
        <a:defRPr lang="en-US"/>
      </a:defPPr>
      <a:lvl1pPr marL="0" algn="l" defTabSz="380985" rtl="0" eaLnBrk="1" latinLnBrk="0" hangingPunct="1">
        <a:defRPr sz="1500" kern="1200">
          <a:solidFill>
            <a:schemeClr val="tx1"/>
          </a:solidFill>
          <a:latin typeface="+mn-lt"/>
          <a:ea typeface="+mn-ea"/>
          <a:cs typeface="+mn-cs"/>
        </a:defRPr>
      </a:lvl1pPr>
      <a:lvl2pPr marL="380985" algn="l" defTabSz="380985" rtl="0" eaLnBrk="1" latinLnBrk="0" hangingPunct="1">
        <a:defRPr sz="1500" kern="1200">
          <a:solidFill>
            <a:schemeClr val="tx1"/>
          </a:solidFill>
          <a:latin typeface="+mn-lt"/>
          <a:ea typeface="+mn-ea"/>
          <a:cs typeface="+mn-cs"/>
        </a:defRPr>
      </a:lvl2pPr>
      <a:lvl3pPr marL="761970" algn="l" defTabSz="380985" rtl="0" eaLnBrk="1" latinLnBrk="0" hangingPunct="1">
        <a:defRPr sz="1500" kern="1200">
          <a:solidFill>
            <a:schemeClr val="tx1"/>
          </a:solidFill>
          <a:latin typeface="+mn-lt"/>
          <a:ea typeface="+mn-ea"/>
          <a:cs typeface="+mn-cs"/>
        </a:defRPr>
      </a:lvl3pPr>
      <a:lvl4pPr marL="1142954" algn="l" defTabSz="380985" rtl="0" eaLnBrk="1" latinLnBrk="0" hangingPunct="1">
        <a:defRPr sz="1500" kern="1200">
          <a:solidFill>
            <a:schemeClr val="tx1"/>
          </a:solidFill>
          <a:latin typeface="+mn-lt"/>
          <a:ea typeface="+mn-ea"/>
          <a:cs typeface="+mn-cs"/>
        </a:defRPr>
      </a:lvl4pPr>
      <a:lvl5pPr marL="1523939" algn="l" defTabSz="380985" rtl="0" eaLnBrk="1" latinLnBrk="0" hangingPunct="1">
        <a:defRPr sz="1500" kern="1200">
          <a:solidFill>
            <a:schemeClr val="tx1"/>
          </a:solidFill>
          <a:latin typeface="+mn-lt"/>
          <a:ea typeface="+mn-ea"/>
          <a:cs typeface="+mn-cs"/>
        </a:defRPr>
      </a:lvl5pPr>
      <a:lvl6pPr marL="1904924" algn="l" defTabSz="380985" rtl="0" eaLnBrk="1" latinLnBrk="0" hangingPunct="1">
        <a:defRPr sz="1500" kern="1200">
          <a:solidFill>
            <a:schemeClr val="tx1"/>
          </a:solidFill>
          <a:latin typeface="+mn-lt"/>
          <a:ea typeface="+mn-ea"/>
          <a:cs typeface="+mn-cs"/>
        </a:defRPr>
      </a:lvl6pPr>
      <a:lvl7pPr marL="2285909" algn="l" defTabSz="380985" rtl="0" eaLnBrk="1" latinLnBrk="0" hangingPunct="1">
        <a:defRPr sz="1500" kern="1200">
          <a:solidFill>
            <a:schemeClr val="tx1"/>
          </a:solidFill>
          <a:latin typeface="+mn-lt"/>
          <a:ea typeface="+mn-ea"/>
          <a:cs typeface="+mn-cs"/>
        </a:defRPr>
      </a:lvl7pPr>
      <a:lvl8pPr marL="2666893" algn="l" defTabSz="380985" rtl="0" eaLnBrk="1" latinLnBrk="0" hangingPunct="1">
        <a:defRPr sz="1500" kern="1200">
          <a:solidFill>
            <a:schemeClr val="tx1"/>
          </a:solidFill>
          <a:latin typeface="+mn-lt"/>
          <a:ea typeface="+mn-ea"/>
          <a:cs typeface="+mn-cs"/>
        </a:defRPr>
      </a:lvl8pPr>
      <a:lvl9pPr marL="3047878" algn="l" defTabSz="380985"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hyperlink" Target="https://aalto.cloud.panopto.eu/Panopto/Pages/Viewer.aspx?id=3e17b4ae-5aa3-48d1-9d17-add0009c71a4" TargetMode="External"/><Relationship Id="rId5" Type="http://schemas.openxmlformats.org/officeDocument/2006/relationships/image" Target="../media/image5.png"/><Relationship Id="rId4"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hyperlink" Target="https://aalto.cloud.panopto.eu/Panopto/Pages/Viewer.aspx?id=0ace5f99-e6a5-473c-8682-add000d48d4f" TargetMode="External"/><Relationship Id="rId4"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mailto:osiris.valdez.banda@aalto.fi" TargetMode="External"/><Relationship Id="rId2" Type="http://schemas.openxmlformats.org/officeDocument/2006/relationships/hyperlink" Target="mailto:victor.bolbot@aalto.fi" TargetMode="Externa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592" y="1201316"/>
            <a:ext cx="7128792" cy="3240360"/>
          </a:xfrm>
        </p:spPr>
        <p:txBody>
          <a:bodyPr/>
          <a:lstStyle/>
          <a:p>
            <a:r>
              <a:rPr lang="en-GB" sz="3600" dirty="0"/>
              <a:t>Course Assignment: Marine  and Ship Systems engineering 2022</a:t>
            </a:r>
            <a:br>
              <a:rPr lang="en-GB" sz="3600" dirty="0"/>
            </a:br>
            <a:br>
              <a:rPr lang="en-GB" sz="3600" dirty="0"/>
            </a:br>
            <a:r>
              <a:rPr lang="en-US" sz="2400" dirty="0"/>
              <a:t>Assignment 3 - </a:t>
            </a:r>
            <a:r>
              <a:rPr lang="en-GB" sz="2400" dirty="0"/>
              <a:t>Select the propulsion system</a:t>
            </a:r>
            <a:br>
              <a:rPr lang="en-GB" sz="2400" dirty="0"/>
            </a:br>
            <a:br>
              <a:rPr lang="en-GB" sz="2400" dirty="0"/>
            </a:br>
            <a:r>
              <a:rPr lang="en-GB" sz="2400" dirty="0"/>
              <a:t>V. Bolbot</a:t>
            </a:r>
            <a:endParaRPr lang="fi-FI" sz="3600" dirty="0"/>
          </a:p>
        </p:txBody>
      </p:sp>
    </p:spTree>
    <p:extLst>
      <p:ext uri="{BB962C8B-B14F-4D97-AF65-F5344CB8AC3E}">
        <p14:creationId xmlns:p14="http://schemas.microsoft.com/office/powerpoint/2010/main" val="1775291149"/>
      </p:ext>
    </p:extLst>
  </p:cSld>
  <p:clrMapOvr>
    <a:masterClrMapping/>
  </p:clrMapOvr>
  <mc:AlternateContent xmlns:mc="http://schemas.openxmlformats.org/markup-compatibility/2006" xmlns:p14="http://schemas.microsoft.com/office/powerpoint/2010/main">
    <mc:Choice Requires="p14">
      <p:transition spd="med" p14:dur="700" advTm="21015">
        <p:fade/>
      </p:transition>
    </mc:Choice>
    <mc:Fallback xmlns="">
      <p:transition spd="med" advTm="21015">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081" y="385847"/>
            <a:ext cx="8207375" cy="996498"/>
          </a:xfrm>
        </p:spPr>
        <p:txBody>
          <a:bodyPr/>
          <a:lstStyle/>
          <a:p>
            <a:r>
              <a:rPr lang="en-US" dirty="0"/>
              <a:t>Assignments schedule</a:t>
            </a:r>
          </a:p>
        </p:txBody>
      </p:sp>
      <p:sp>
        <p:nvSpPr>
          <p:cNvPr id="3" name="Content Placeholder 2"/>
          <p:cNvSpPr>
            <a:spLocks noGrp="1"/>
          </p:cNvSpPr>
          <p:nvPr>
            <p:ph sz="quarter" idx="14"/>
          </p:nvPr>
        </p:nvSpPr>
        <p:spPr>
          <a:xfrm>
            <a:off x="670695" y="1851204"/>
            <a:ext cx="7848102" cy="2348329"/>
          </a:xfrm>
        </p:spPr>
        <p:txBody>
          <a:bodyPr/>
          <a:lstStyle/>
          <a:p>
            <a:r>
              <a:rPr lang="en-US" sz="1400" b="0" dirty="0">
                <a:latin typeface="+mn-lt"/>
              </a:rPr>
              <a:t> </a:t>
            </a:r>
          </a:p>
        </p:txBody>
      </p:sp>
      <p:sp>
        <p:nvSpPr>
          <p:cNvPr id="4" name="Date Placeholder 3"/>
          <p:cNvSpPr>
            <a:spLocks noGrp="1"/>
          </p:cNvSpPr>
          <p:nvPr>
            <p:ph type="dt" sz="half" idx="15"/>
          </p:nvPr>
        </p:nvSpPr>
        <p:spPr/>
        <p:txBody>
          <a:bodyPr/>
          <a:lstStyle/>
          <a:p>
            <a:pPr>
              <a:defRPr/>
            </a:pPr>
            <a:fld id="{24CBB682-87B2-4236-AF78-B49807E7713E}" type="datetime1">
              <a:rPr lang="fi-FI" smtClean="0"/>
              <a:t>24.11.2022</a:t>
            </a:fld>
            <a:endParaRPr lang="fi-FI"/>
          </a:p>
        </p:txBody>
      </p:sp>
      <p:sp>
        <p:nvSpPr>
          <p:cNvPr id="5" name="Slide Number Placeholder 4"/>
          <p:cNvSpPr>
            <a:spLocks noGrp="1"/>
          </p:cNvSpPr>
          <p:nvPr>
            <p:ph type="sldNum" sz="quarter" idx="17"/>
          </p:nvPr>
        </p:nvSpPr>
        <p:spPr/>
        <p:txBody>
          <a:bodyPr>
            <a:normAutofit fontScale="32500" lnSpcReduction="20000"/>
          </a:bodyPr>
          <a:lstStyle/>
          <a:p>
            <a:pPr>
              <a:defRPr/>
            </a:pPr>
            <a:fld id="{49EFD4B7-1CC6-864B-A72A-C978B70BBA9B}" type="slidenum">
              <a:rPr lang="fi-FI" smtClean="0"/>
              <a:pPr>
                <a:defRPr/>
              </a:pPr>
              <a:t>2</a:t>
            </a:fld>
            <a:endParaRPr lang="fi-FI"/>
          </a:p>
        </p:txBody>
      </p:sp>
      <p:graphicFrame>
        <p:nvGraphicFramePr>
          <p:cNvPr id="6" name="Table 5">
            <a:extLst>
              <a:ext uri="{FF2B5EF4-FFF2-40B4-BE49-F238E27FC236}">
                <a16:creationId xmlns:a16="http://schemas.microsoft.com/office/drawing/2014/main" id="{635D5B0A-80F4-45C5-858F-4ECC8C24B3C4}"/>
              </a:ext>
            </a:extLst>
          </p:cNvPr>
          <p:cNvGraphicFramePr>
            <a:graphicFrameLocks noGrp="1"/>
          </p:cNvGraphicFramePr>
          <p:nvPr>
            <p:extLst>
              <p:ext uri="{D42A27DB-BD31-4B8C-83A1-F6EECF244321}">
                <p14:modId xmlns:p14="http://schemas.microsoft.com/office/powerpoint/2010/main" val="3470654553"/>
              </p:ext>
            </p:extLst>
          </p:nvPr>
        </p:nvGraphicFramePr>
        <p:xfrm>
          <a:off x="1187624" y="1417340"/>
          <a:ext cx="6114415" cy="2071120"/>
        </p:xfrm>
        <a:graphic>
          <a:graphicData uri="http://schemas.openxmlformats.org/drawingml/2006/table">
            <a:tbl>
              <a:tblPr firstRow="1" bandRow="1">
                <a:tableStyleId>{5C22544A-7EE6-4342-B048-85BDC9FD1C3A}</a:tableStyleId>
              </a:tblPr>
              <a:tblGrid>
                <a:gridCol w="1703705">
                  <a:extLst>
                    <a:ext uri="{9D8B030D-6E8A-4147-A177-3AD203B41FA5}">
                      <a16:colId xmlns:a16="http://schemas.microsoft.com/office/drawing/2014/main" val="3925728958"/>
                    </a:ext>
                  </a:extLst>
                </a:gridCol>
                <a:gridCol w="899795">
                  <a:extLst>
                    <a:ext uri="{9D8B030D-6E8A-4147-A177-3AD203B41FA5}">
                      <a16:colId xmlns:a16="http://schemas.microsoft.com/office/drawing/2014/main" val="4232615404"/>
                    </a:ext>
                  </a:extLst>
                </a:gridCol>
                <a:gridCol w="1530985">
                  <a:extLst>
                    <a:ext uri="{9D8B030D-6E8A-4147-A177-3AD203B41FA5}">
                      <a16:colId xmlns:a16="http://schemas.microsoft.com/office/drawing/2014/main" val="995812183"/>
                    </a:ext>
                  </a:extLst>
                </a:gridCol>
                <a:gridCol w="1979930">
                  <a:extLst>
                    <a:ext uri="{9D8B030D-6E8A-4147-A177-3AD203B41FA5}">
                      <a16:colId xmlns:a16="http://schemas.microsoft.com/office/drawing/2014/main" val="2880150783"/>
                    </a:ext>
                  </a:extLst>
                </a:gridCol>
              </a:tblGrid>
              <a:tr h="228600">
                <a:tc>
                  <a:txBody>
                    <a:bodyPr/>
                    <a:lstStyle/>
                    <a:p>
                      <a:pPr>
                        <a:lnSpc>
                          <a:spcPct val="115000"/>
                        </a:lnSpc>
                      </a:pPr>
                      <a:r>
                        <a:rPr lang="en-US" sz="1200">
                          <a:effectLst/>
                        </a:rPr>
                        <a:t>Assignment</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Description</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Submission deadline</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Feedback</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768171995"/>
                  </a:ext>
                </a:extLst>
              </a:tr>
              <a:tr h="198120">
                <a:tc>
                  <a:txBody>
                    <a:bodyPr/>
                    <a:lstStyle/>
                    <a:p>
                      <a:pPr>
                        <a:lnSpc>
                          <a:spcPct val="115000"/>
                        </a:lnSpc>
                      </a:pPr>
                      <a:r>
                        <a:rPr lang="en-US" sz="1200">
                          <a:effectLst/>
                        </a:rPr>
                        <a:t> 1</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31/10/2022</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14/11/2022</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21/11/2022</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3097545091"/>
                  </a:ext>
                </a:extLst>
              </a:tr>
              <a:tr h="198120">
                <a:tc>
                  <a:txBody>
                    <a:bodyPr/>
                    <a:lstStyle/>
                    <a:p>
                      <a:pPr>
                        <a:lnSpc>
                          <a:spcPct val="115000"/>
                        </a:lnSpc>
                      </a:pPr>
                      <a:r>
                        <a:rPr lang="en-US" sz="1200">
                          <a:effectLst/>
                        </a:rPr>
                        <a:t> 2</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dirty="0">
                          <a:effectLst/>
                        </a:rPr>
                        <a:t>14/11/2022</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28/11/2022</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7/12/2022</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1224781720"/>
                  </a:ext>
                </a:extLst>
              </a:tr>
              <a:tr h="198120">
                <a:tc>
                  <a:txBody>
                    <a:bodyPr/>
                    <a:lstStyle/>
                    <a:p>
                      <a:pPr>
                        <a:lnSpc>
                          <a:spcPct val="115000"/>
                        </a:lnSpc>
                      </a:pPr>
                      <a:r>
                        <a:rPr lang="en-US" sz="1200">
                          <a:effectLst/>
                        </a:rPr>
                        <a:t> 3</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28/11/2022</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16/01/2023</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23/01/2023</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789756229"/>
                  </a:ext>
                </a:extLst>
              </a:tr>
              <a:tr h="198120">
                <a:tc>
                  <a:txBody>
                    <a:bodyPr/>
                    <a:lstStyle/>
                    <a:p>
                      <a:pPr>
                        <a:lnSpc>
                          <a:spcPct val="115000"/>
                        </a:lnSpc>
                      </a:pPr>
                      <a:r>
                        <a:rPr lang="en-US" sz="1200" dirty="0">
                          <a:effectLst/>
                        </a:rPr>
                        <a:t> 4</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16/01/2023</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30/01/2023</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dirty="0">
                          <a:effectLst/>
                        </a:rPr>
                        <a:t>06/02/2023</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230772987"/>
                  </a:ext>
                </a:extLst>
              </a:tr>
              <a:tr h="198120">
                <a:tc>
                  <a:txBody>
                    <a:bodyPr/>
                    <a:lstStyle/>
                    <a:p>
                      <a:pPr>
                        <a:lnSpc>
                          <a:spcPct val="115000"/>
                        </a:lnSpc>
                      </a:pPr>
                      <a:r>
                        <a:rPr lang="en-US" sz="1200">
                          <a:effectLst/>
                        </a:rPr>
                        <a:t>Conference abstract</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28/11/2022</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30/01/2023</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06/02/2023</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2770452804"/>
                  </a:ext>
                </a:extLst>
              </a:tr>
              <a:tr h="198120">
                <a:tc>
                  <a:txBody>
                    <a:bodyPr/>
                    <a:lstStyle/>
                    <a:p>
                      <a:pPr>
                        <a:lnSpc>
                          <a:spcPct val="115000"/>
                        </a:lnSpc>
                      </a:pPr>
                      <a:r>
                        <a:rPr lang="en-US" sz="1200">
                          <a:effectLst/>
                        </a:rPr>
                        <a:t>Conference paper</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28/11/2022</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08/02/2023</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13/02/2023</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951008258"/>
                  </a:ext>
                </a:extLst>
              </a:tr>
              <a:tr h="198120">
                <a:tc>
                  <a:txBody>
                    <a:bodyPr/>
                    <a:lstStyle/>
                    <a:p>
                      <a:pPr>
                        <a:lnSpc>
                          <a:spcPct val="115000"/>
                        </a:lnSpc>
                      </a:pPr>
                      <a:r>
                        <a:rPr lang="en-US" sz="1200">
                          <a:effectLst/>
                        </a:rPr>
                        <a:t>Conference</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28/11/2022</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a:effectLst/>
                        </a:rPr>
                        <a:t>20/02/2023</a:t>
                      </a:r>
                      <a:endParaRPr lang="en-US" sz="1400" b="1">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tc>
                  <a:txBody>
                    <a:bodyPr/>
                    <a:lstStyle/>
                    <a:p>
                      <a:pPr>
                        <a:lnSpc>
                          <a:spcPct val="115000"/>
                        </a:lnSpc>
                      </a:pPr>
                      <a:r>
                        <a:rPr lang="en-US" sz="1200" dirty="0">
                          <a:effectLst/>
                        </a:rPr>
                        <a:t>06/12/2023 &amp; 13/02/2023 (prior and during conference)</a:t>
                      </a:r>
                      <a:endParaRPr lang="en-US" sz="1400" b="1" dirty="0">
                        <a:solidFill>
                          <a:srgbClr val="082A75"/>
                        </a:solidFill>
                        <a:effectLst/>
                        <a:latin typeface="Calibri" panose="020F0502020204030204" pitchFamily="34" charset="0"/>
                        <a:ea typeface="MS Mincho" panose="02020609040205080304" pitchFamily="49" charset="-128"/>
                        <a:cs typeface="Times New Roman" panose="02020603050405020304" pitchFamily="18" charset="0"/>
                      </a:endParaRPr>
                    </a:p>
                  </a:txBody>
                  <a:tcPr marL="9525" marR="9525" marT="9525" marB="0" anchor="ctr"/>
                </a:tc>
                <a:extLst>
                  <a:ext uri="{0D108BD9-81ED-4DB2-BD59-A6C34878D82A}">
                    <a16:rowId xmlns:a16="http://schemas.microsoft.com/office/drawing/2014/main" val="2888921709"/>
                  </a:ext>
                </a:extLst>
              </a:tr>
            </a:tbl>
          </a:graphicData>
        </a:graphic>
      </p:graphicFrame>
    </p:spTree>
    <p:extLst>
      <p:ext uri="{BB962C8B-B14F-4D97-AF65-F5344CB8AC3E}">
        <p14:creationId xmlns:p14="http://schemas.microsoft.com/office/powerpoint/2010/main" val="3627930419"/>
      </p:ext>
    </p:extLst>
  </p:cSld>
  <p:clrMapOvr>
    <a:masterClrMapping/>
  </p:clrMapOvr>
  <mc:AlternateContent xmlns:mc="http://schemas.openxmlformats.org/markup-compatibility/2006" xmlns:p14="http://schemas.microsoft.com/office/powerpoint/2010/main">
    <mc:Choice Requires="p14">
      <p:transition spd="med" p14:dur="700" advTm="27943">
        <p:fade/>
      </p:transition>
    </mc:Choice>
    <mc:Fallback xmlns="">
      <p:transition spd="med" advTm="27943">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081" y="385847"/>
            <a:ext cx="8207375" cy="996498"/>
          </a:xfrm>
        </p:spPr>
        <p:txBody>
          <a:bodyPr/>
          <a:lstStyle/>
          <a:p>
            <a:r>
              <a:rPr lang="en-US" dirty="0"/>
              <a:t>Assignment aim</a:t>
            </a:r>
          </a:p>
        </p:txBody>
      </p:sp>
      <p:sp>
        <p:nvSpPr>
          <p:cNvPr id="3" name="Content Placeholder 2"/>
          <p:cNvSpPr>
            <a:spLocks noGrp="1"/>
          </p:cNvSpPr>
          <p:nvPr>
            <p:ph sz="quarter" idx="14"/>
          </p:nvPr>
        </p:nvSpPr>
        <p:spPr>
          <a:xfrm>
            <a:off x="670695" y="1851204"/>
            <a:ext cx="7848102" cy="2348329"/>
          </a:xfrm>
        </p:spPr>
        <p:txBody>
          <a:bodyPr/>
          <a:lstStyle/>
          <a:p>
            <a:r>
              <a:rPr lang="en-GB" sz="2400" dirty="0">
                <a:effectLst/>
                <a:latin typeface="Calibri" panose="020F0502020204030204" pitchFamily="34" charset="0"/>
                <a:ea typeface="Calibri" panose="020F0502020204030204" pitchFamily="34" charset="0"/>
                <a:cs typeface="Mangal" panose="02040503050203030202" pitchFamily="18" charset="0"/>
              </a:rPr>
              <a:t>Select the propulsion system for your ship</a:t>
            </a:r>
            <a:endParaRPr lang="en-US" sz="2400" b="0" dirty="0">
              <a:latin typeface="+mn-lt"/>
            </a:endParaRPr>
          </a:p>
        </p:txBody>
      </p:sp>
      <p:sp>
        <p:nvSpPr>
          <p:cNvPr id="4" name="Date Placeholder 3"/>
          <p:cNvSpPr>
            <a:spLocks noGrp="1"/>
          </p:cNvSpPr>
          <p:nvPr>
            <p:ph type="dt" sz="half" idx="15"/>
          </p:nvPr>
        </p:nvSpPr>
        <p:spPr/>
        <p:txBody>
          <a:bodyPr/>
          <a:lstStyle/>
          <a:p>
            <a:pPr>
              <a:defRPr/>
            </a:pPr>
            <a:fld id="{24CBB682-87B2-4236-AF78-B49807E7713E}" type="datetime1">
              <a:rPr lang="fi-FI" smtClean="0"/>
              <a:t>24.11.2022</a:t>
            </a:fld>
            <a:endParaRPr lang="fi-FI"/>
          </a:p>
        </p:txBody>
      </p:sp>
      <p:sp>
        <p:nvSpPr>
          <p:cNvPr id="5" name="Slide Number Placeholder 4"/>
          <p:cNvSpPr>
            <a:spLocks noGrp="1"/>
          </p:cNvSpPr>
          <p:nvPr>
            <p:ph type="sldNum" sz="quarter" idx="17"/>
          </p:nvPr>
        </p:nvSpPr>
        <p:spPr/>
        <p:txBody>
          <a:bodyPr>
            <a:normAutofit fontScale="32500" lnSpcReduction="20000"/>
          </a:bodyPr>
          <a:lstStyle/>
          <a:p>
            <a:pPr>
              <a:defRPr/>
            </a:pPr>
            <a:fld id="{49EFD4B7-1CC6-864B-A72A-C978B70BBA9B}" type="slidenum">
              <a:rPr lang="fi-FI" smtClean="0"/>
              <a:pPr>
                <a:defRPr/>
              </a:pPr>
              <a:t>3</a:t>
            </a:fld>
            <a:endParaRPr lang="fi-FI"/>
          </a:p>
        </p:txBody>
      </p:sp>
    </p:spTree>
    <p:extLst>
      <p:ext uri="{BB962C8B-B14F-4D97-AF65-F5344CB8AC3E}">
        <p14:creationId xmlns:p14="http://schemas.microsoft.com/office/powerpoint/2010/main" val="654562224"/>
      </p:ext>
    </p:extLst>
  </p:cSld>
  <p:clrMapOvr>
    <a:masterClrMapping/>
  </p:clrMapOvr>
  <mc:AlternateContent xmlns:mc="http://schemas.openxmlformats.org/markup-compatibility/2006" xmlns:p14="http://schemas.microsoft.com/office/powerpoint/2010/main">
    <mc:Choice Requires="p14">
      <p:transition spd="med" p14:dur="700" advTm="33098">
        <p:fade/>
      </p:transition>
    </mc:Choice>
    <mc:Fallback xmlns="">
      <p:transition spd="med" advTm="33098">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081" y="385847"/>
            <a:ext cx="8207375" cy="996498"/>
          </a:xfrm>
        </p:spPr>
        <p:txBody>
          <a:bodyPr/>
          <a:lstStyle/>
          <a:p>
            <a:r>
              <a:rPr lang="en-US" dirty="0"/>
              <a:t>What needs to be included in the assignment</a:t>
            </a:r>
          </a:p>
        </p:txBody>
      </p:sp>
      <p:sp>
        <p:nvSpPr>
          <p:cNvPr id="4" name="Date Placeholder 3"/>
          <p:cNvSpPr>
            <a:spLocks noGrp="1"/>
          </p:cNvSpPr>
          <p:nvPr>
            <p:ph type="dt" sz="half" idx="15"/>
          </p:nvPr>
        </p:nvSpPr>
        <p:spPr/>
        <p:txBody>
          <a:bodyPr/>
          <a:lstStyle/>
          <a:p>
            <a:pPr>
              <a:defRPr/>
            </a:pPr>
            <a:fld id="{24CBB682-87B2-4236-AF78-B49807E7713E}" type="datetime1">
              <a:rPr lang="fi-FI" smtClean="0"/>
              <a:t>24.11.2022</a:t>
            </a:fld>
            <a:endParaRPr lang="fi-FI"/>
          </a:p>
        </p:txBody>
      </p:sp>
      <p:sp>
        <p:nvSpPr>
          <p:cNvPr id="5" name="Slide Number Placeholder 4"/>
          <p:cNvSpPr>
            <a:spLocks noGrp="1"/>
          </p:cNvSpPr>
          <p:nvPr>
            <p:ph type="sldNum" sz="quarter" idx="17"/>
          </p:nvPr>
        </p:nvSpPr>
        <p:spPr/>
        <p:txBody>
          <a:bodyPr>
            <a:normAutofit fontScale="32500" lnSpcReduction="20000"/>
          </a:bodyPr>
          <a:lstStyle/>
          <a:p>
            <a:pPr>
              <a:defRPr/>
            </a:pPr>
            <a:fld id="{49EFD4B7-1CC6-864B-A72A-C978B70BBA9B}" type="slidenum">
              <a:rPr lang="fi-FI" smtClean="0"/>
              <a:pPr>
                <a:defRPr/>
              </a:pPr>
              <a:t>4</a:t>
            </a:fld>
            <a:endParaRPr lang="fi-FI"/>
          </a:p>
        </p:txBody>
      </p:sp>
      <p:sp>
        <p:nvSpPr>
          <p:cNvPr id="6" name="Content Placeholder 5">
            <a:extLst>
              <a:ext uri="{FF2B5EF4-FFF2-40B4-BE49-F238E27FC236}">
                <a16:creationId xmlns:a16="http://schemas.microsoft.com/office/drawing/2014/main" id="{BD109D6F-6BF2-4349-8007-EC1BC2F8517A}"/>
              </a:ext>
            </a:extLst>
          </p:cNvPr>
          <p:cNvSpPr>
            <a:spLocks noGrp="1"/>
          </p:cNvSpPr>
          <p:nvPr>
            <p:ph sz="quarter" idx="14"/>
          </p:nvPr>
        </p:nvSpPr>
        <p:spPr>
          <a:xfrm>
            <a:off x="468314" y="1489348"/>
            <a:ext cx="8207374" cy="3108346"/>
          </a:xfrm>
        </p:spPr>
        <p:txBody>
          <a:bodyPr/>
          <a:lstStyle/>
          <a:p>
            <a:pPr marL="342900" indent="-342900" algn="just">
              <a:buFont typeface="+mj-lt"/>
              <a:buAutoNum type="arabicPeriod"/>
            </a:pPr>
            <a:r>
              <a:rPr lang="en-US" sz="1400" b="0" i="0" dirty="0">
                <a:solidFill>
                  <a:srgbClr val="000000"/>
                </a:solidFill>
                <a:effectLst/>
                <a:latin typeface="Calibri" panose="020F0502020204030204" pitchFamily="34" charset="0"/>
              </a:rPr>
              <a:t>Investigate the potential alternatives of main engines for your ship using relevant literature and manufacturers catalogues. You will need to check the applicable emission rules for your operational profile. (Tip keep an eye on assignment 1).</a:t>
            </a:r>
            <a:endParaRPr lang="en-US" sz="1050" b="0" i="0" dirty="0">
              <a:solidFill>
                <a:srgbClr val="000000"/>
              </a:solidFill>
              <a:effectLst/>
              <a:latin typeface="Calibri" panose="020F0502020204030204" pitchFamily="34" charset="0"/>
            </a:endParaRPr>
          </a:p>
          <a:p>
            <a:pPr marL="342900" indent="-342900" algn="just" rtl="0" fontAlgn="base">
              <a:buFont typeface="+mj-lt"/>
              <a:buAutoNum type="arabicPeriod"/>
            </a:pPr>
            <a:r>
              <a:rPr lang="en-US" sz="1400" b="0" i="0" dirty="0">
                <a:solidFill>
                  <a:srgbClr val="000000"/>
                </a:solidFill>
                <a:effectLst/>
                <a:latin typeface="Calibri" panose="020F0502020204030204" pitchFamily="34" charset="0"/>
              </a:rPr>
              <a:t>Preselect two possible alternatives for your ship and define the machinery setup. Justify your choices of the alternative and the setup (number of engines, size, redundancy, transmission, power output). Present a comparative analysis of the two selected options and justify the final selection. </a:t>
            </a:r>
            <a:endParaRPr lang="en-US" sz="1050" b="0" i="0" dirty="0">
              <a:solidFill>
                <a:srgbClr val="000000"/>
              </a:solidFill>
              <a:effectLst/>
              <a:latin typeface="Calibri" panose="020F0502020204030204" pitchFamily="34" charset="0"/>
            </a:endParaRPr>
          </a:p>
          <a:p>
            <a:pPr marL="342900" indent="-342900" algn="just" rtl="0" fontAlgn="base">
              <a:buFont typeface="+mj-lt"/>
              <a:buAutoNum type="arabicPeriod"/>
            </a:pPr>
            <a:r>
              <a:rPr lang="en-US" sz="1400" b="0" i="0" dirty="0">
                <a:solidFill>
                  <a:srgbClr val="000000"/>
                </a:solidFill>
                <a:effectLst/>
                <a:latin typeface="Calibri" panose="020F0502020204030204" pitchFamily="34" charset="0"/>
              </a:rPr>
              <a:t>According to the selected main engines identify the 2 possible alternatives for the propulsion system of your ship. Select one option and justify your choice. Refine the initial space reservation and weight estimation of the engines and propulsion system.​ </a:t>
            </a:r>
            <a:endParaRPr lang="en-US" sz="1050" b="0" i="0" dirty="0">
              <a:solidFill>
                <a:srgbClr val="000000"/>
              </a:solidFill>
              <a:effectLst/>
              <a:latin typeface="Calibri" panose="020F0502020204030204" pitchFamily="34" charset="0"/>
            </a:endParaRPr>
          </a:p>
          <a:p>
            <a:pPr marL="342900" indent="-342900" algn="just" rtl="0" fontAlgn="base">
              <a:buFont typeface="+mj-lt"/>
              <a:buAutoNum type="arabicPeriod"/>
            </a:pPr>
            <a:r>
              <a:rPr lang="en-US" sz="1400" b="0" i="0" dirty="0">
                <a:solidFill>
                  <a:srgbClr val="000000"/>
                </a:solidFill>
                <a:effectLst/>
                <a:latin typeface="Calibri" panose="020F0502020204030204" pitchFamily="34" charset="0"/>
              </a:rPr>
              <a:t>Identify the required sub-systems for the selected engines and present a layout of the sub-systems (See Lecture 4 – Machinery auxiliary systems). Refine the initial space reservation and weight for the main engines and the sub-systems based on your selection.</a:t>
            </a:r>
          </a:p>
          <a:p>
            <a:pPr marL="342900" indent="-342900">
              <a:buFont typeface="Arial" charset="0"/>
              <a:buAutoNum type="arabicPeriod"/>
            </a:pPr>
            <a:endParaRPr lang="en-US" sz="1600" dirty="0">
              <a:effectLst/>
              <a:latin typeface="Calibri" panose="020F0502020204030204" pitchFamily="34" charset="0"/>
              <a:ea typeface="Calibri" panose="020F0502020204030204" pitchFamily="34" charset="0"/>
              <a:cs typeface="Mangal" panose="02040503050203030202" pitchFamily="18" charset="0"/>
            </a:endParaRPr>
          </a:p>
          <a:p>
            <a:pPr marL="342900" indent="-342900">
              <a:buAutoNum type="arabicPeriod"/>
            </a:pPr>
            <a:endParaRPr lang="en-US" sz="1600" dirty="0">
              <a:effectLst/>
              <a:latin typeface="Calibri" panose="020F0502020204030204" pitchFamily="34" charset="0"/>
              <a:ea typeface="Calibri" panose="020F0502020204030204" pitchFamily="34" charset="0"/>
              <a:cs typeface="Mangal" panose="02040503050203030202" pitchFamily="18" charset="0"/>
            </a:endParaRPr>
          </a:p>
          <a:p>
            <a:pPr marL="457200" indent="-457200">
              <a:buFont typeface="+mj-lt"/>
              <a:buAutoNum type="arabicPeriod"/>
            </a:pPr>
            <a:endParaRPr lang="en-US" sz="2000" dirty="0"/>
          </a:p>
        </p:txBody>
      </p:sp>
    </p:spTree>
    <p:extLst>
      <p:ext uri="{BB962C8B-B14F-4D97-AF65-F5344CB8AC3E}">
        <p14:creationId xmlns:p14="http://schemas.microsoft.com/office/powerpoint/2010/main" val="1025780583"/>
      </p:ext>
    </p:extLst>
  </p:cSld>
  <p:clrMapOvr>
    <a:masterClrMapping/>
  </p:clrMapOvr>
  <mc:AlternateContent xmlns:mc="http://schemas.openxmlformats.org/markup-compatibility/2006" xmlns:p14="http://schemas.microsoft.com/office/powerpoint/2010/main">
    <mc:Choice Requires="p14">
      <p:transition spd="med" p14:dur="700" advTm="59453">
        <p:fade/>
      </p:transition>
    </mc:Choice>
    <mc:Fallback xmlns="">
      <p:transition spd="med" advTm="59453">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081" y="385847"/>
            <a:ext cx="8207375" cy="996498"/>
          </a:xfrm>
        </p:spPr>
        <p:txBody>
          <a:bodyPr/>
          <a:lstStyle/>
          <a:p>
            <a:r>
              <a:rPr lang="en-US" dirty="0"/>
              <a:t>Format</a:t>
            </a:r>
          </a:p>
        </p:txBody>
      </p:sp>
      <p:sp>
        <p:nvSpPr>
          <p:cNvPr id="4" name="Date Placeholder 3"/>
          <p:cNvSpPr>
            <a:spLocks noGrp="1"/>
          </p:cNvSpPr>
          <p:nvPr>
            <p:ph type="dt" sz="half" idx="15"/>
          </p:nvPr>
        </p:nvSpPr>
        <p:spPr/>
        <p:txBody>
          <a:bodyPr/>
          <a:lstStyle/>
          <a:p>
            <a:pPr>
              <a:defRPr/>
            </a:pPr>
            <a:fld id="{24CBB682-87B2-4236-AF78-B49807E7713E}" type="datetime1">
              <a:rPr lang="fi-FI" smtClean="0"/>
              <a:t>24.11.2022</a:t>
            </a:fld>
            <a:endParaRPr lang="fi-FI"/>
          </a:p>
        </p:txBody>
      </p:sp>
      <p:sp>
        <p:nvSpPr>
          <p:cNvPr id="5" name="Slide Number Placeholder 4"/>
          <p:cNvSpPr>
            <a:spLocks noGrp="1"/>
          </p:cNvSpPr>
          <p:nvPr>
            <p:ph type="sldNum" sz="quarter" idx="17"/>
          </p:nvPr>
        </p:nvSpPr>
        <p:spPr/>
        <p:txBody>
          <a:bodyPr>
            <a:normAutofit fontScale="32500" lnSpcReduction="20000"/>
          </a:bodyPr>
          <a:lstStyle/>
          <a:p>
            <a:pPr>
              <a:defRPr/>
            </a:pPr>
            <a:fld id="{49EFD4B7-1CC6-864B-A72A-C978B70BBA9B}" type="slidenum">
              <a:rPr lang="fi-FI" smtClean="0"/>
              <a:pPr>
                <a:defRPr/>
              </a:pPr>
              <a:t>5</a:t>
            </a:fld>
            <a:endParaRPr lang="fi-FI"/>
          </a:p>
        </p:txBody>
      </p:sp>
      <p:sp>
        <p:nvSpPr>
          <p:cNvPr id="6" name="Content Placeholder 5">
            <a:extLst>
              <a:ext uri="{FF2B5EF4-FFF2-40B4-BE49-F238E27FC236}">
                <a16:creationId xmlns:a16="http://schemas.microsoft.com/office/drawing/2014/main" id="{BD109D6F-6BF2-4349-8007-EC1BC2F8517A}"/>
              </a:ext>
            </a:extLst>
          </p:cNvPr>
          <p:cNvSpPr>
            <a:spLocks noGrp="1"/>
          </p:cNvSpPr>
          <p:nvPr>
            <p:ph sz="quarter" idx="14"/>
          </p:nvPr>
        </p:nvSpPr>
        <p:spPr/>
        <p:txBody>
          <a:bodyPr/>
          <a:lstStyle/>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Mangal" panose="02040503050203030202" pitchFamily="18" charset="0"/>
              </a:rPr>
              <a:t>​</a:t>
            </a:r>
          </a:p>
          <a:p>
            <a:pPr lvl="0" algn="just">
              <a:lnSpc>
                <a:spcPct val="107000"/>
              </a:lnSpc>
              <a:spcAft>
                <a:spcPts val="800"/>
              </a:spcAft>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lvl="0" algn="just">
              <a:lnSpc>
                <a:spcPct val="107000"/>
              </a:lnSpc>
              <a:spcAft>
                <a:spcPts val="800"/>
              </a:spcAft>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342900" indent="-342900">
              <a:buAutoNum type="arabicPeriod"/>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endParaRPr lang="en-US" dirty="0"/>
          </a:p>
        </p:txBody>
      </p:sp>
      <p:sp>
        <p:nvSpPr>
          <p:cNvPr id="7" name="Content Placeholder 5">
            <a:extLst>
              <a:ext uri="{FF2B5EF4-FFF2-40B4-BE49-F238E27FC236}">
                <a16:creationId xmlns:a16="http://schemas.microsoft.com/office/drawing/2014/main" id="{11521BA7-6472-4B77-A7AC-2C33CF13CF63}"/>
              </a:ext>
            </a:extLst>
          </p:cNvPr>
          <p:cNvSpPr txBox="1">
            <a:spLocks/>
          </p:cNvSpPr>
          <p:nvPr/>
        </p:nvSpPr>
        <p:spPr>
          <a:xfrm>
            <a:off x="620714" y="1414011"/>
            <a:ext cx="8207374" cy="3336083"/>
          </a:xfrm>
          <a:prstGeom prst="rect">
            <a:avLst/>
          </a:prstGeom>
        </p:spPr>
        <p:txBody>
          <a:bodyPr vert="horz" lIns="0" tIns="0" rIns="0" bIns="0"/>
          <a:lstStyle>
            <a:lvl1pPr marL="0" indent="0" algn="l" defTabSz="457200" rtl="0" eaLnBrk="0" fontAlgn="base" hangingPunct="0">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0" fontAlgn="base" hangingPunct="0">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0" fontAlgn="base" hangingPunct="0">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0" fontAlgn="base" hangingPunct="0">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0" fontAlgn="base" hangingPunct="0">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07000"/>
              </a:lnSpc>
              <a:spcAft>
                <a:spcPts val="800"/>
              </a:spcAft>
            </a:pPr>
            <a:r>
              <a:rPr lang="en-US" sz="1800" dirty="0">
                <a:latin typeface="Calibri" panose="020F0502020204030204" pitchFamily="34" charset="0"/>
                <a:ea typeface="Calibri" panose="020F0502020204030204" pitchFamily="34" charset="0"/>
                <a:cs typeface="Mangal" panose="02040503050203030202" pitchFamily="18" charset="0"/>
              </a:rPr>
              <a:t>Pls use the provided template</a:t>
            </a:r>
          </a:p>
          <a:p>
            <a:pPr algn="just">
              <a:lnSpc>
                <a:spcPct val="107000"/>
              </a:lnSpc>
              <a:spcAft>
                <a:spcPts val="800"/>
              </a:spcAft>
            </a:pPr>
            <a:r>
              <a:rPr lang="en-US" sz="1800" dirty="0">
                <a:latin typeface="Calibri" panose="020F0502020204030204" pitchFamily="34" charset="0"/>
                <a:ea typeface="Calibri" panose="020F0502020204030204" pitchFamily="34" charset="0"/>
                <a:cs typeface="Mangal" panose="02040503050203030202" pitchFamily="18" charset="0"/>
              </a:rPr>
              <a:t>Some guidelines are available here at the link and the video</a:t>
            </a: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r>
              <a:rPr lang="en-US" sz="1800" dirty="0">
                <a:latin typeface="Calibri" panose="020F0502020204030204" pitchFamily="34" charset="0"/>
                <a:ea typeface="Calibri" panose="020F0502020204030204" pitchFamily="34" charset="0"/>
                <a:cs typeface="Mangal" panose="02040503050203030202" pitchFamily="18" charset="0"/>
              </a:rPr>
              <a:t>​</a:t>
            </a: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latin typeface="Calibri" panose="020F0502020204030204" pitchFamily="34" charset="0"/>
              <a:ea typeface="Calibri" panose="020F0502020204030204" pitchFamily="34" charset="0"/>
              <a:cs typeface="Mangal" panose="02040503050203030202" pitchFamily="18" charset="0"/>
            </a:endParaRPr>
          </a:p>
          <a:p>
            <a:endParaRPr lang="en-US" dirty="0"/>
          </a:p>
        </p:txBody>
      </p:sp>
      <p:pic>
        <p:nvPicPr>
          <p:cNvPr id="3" name="MSSE course assignment template description_default">
            <a:hlinkClick r:id="" action="ppaction://media"/>
            <a:extLst>
              <a:ext uri="{FF2B5EF4-FFF2-40B4-BE49-F238E27FC236}">
                <a16:creationId xmlns:a16="http://schemas.microsoft.com/office/drawing/2014/main" id="{092CD5AC-C445-41DB-8B9E-5FEC3D30C9A5}"/>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659483" y="2417650"/>
            <a:ext cx="3931929" cy="2211710"/>
          </a:xfrm>
          <a:prstGeom prst="rect">
            <a:avLst/>
          </a:prstGeom>
        </p:spPr>
      </p:pic>
      <p:sp>
        <p:nvSpPr>
          <p:cNvPr id="8" name="TextBox 7">
            <a:extLst>
              <a:ext uri="{FF2B5EF4-FFF2-40B4-BE49-F238E27FC236}">
                <a16:creationId xmlns:a16="http://schemas.microsoft.com/office/drawing/2014/main" id="{67827437-56B3-455E-A8DA-52EB248062D5}"/>
              </a:ext>
            </a:extLst>
          </p:cNvPr>
          <p:cNvSpPr txBox="1"/>
          <p:nvPr/>
        </p:nvSpPr>
        <p:spPr>
          <a:xfrm>
            <a:off x="4724401" y="2962406"/>
            <a:ext cx="3931874" cy="923330"/>
          </a:xfrm>
          <a:prstGeom prst="rect">
            <a:avLst/>
          </a:prstGeom>
          <a:noFill/>
        </p:spPr>
        <p:txBody>
          <a:bodyPr wrap="square">
            <a:spAutoFit/>
          </a:bodyPr>
          <a:lstStyle/>
          <a:p>
            <a:r>
              <a:rPr lang="en-GB" sz="1800" u="sng" dirty="0">
                <a:solidFill>
                  <a:srgbClr val="0563C1"/>
                </a:solidFill>
                <a:effectLst/>
                <a:latin typeface="Calibri" panose="020F0502020204030204" pitchFamily="34" charset="0"/>
                <a:ea typeface="Calibri" panose="020F0502020204030204" pitchFamily="34" charset="0"/>
                <a:hlinkClick r:id="rId6"/>
              </a:rPr>
              <a:t>https://aalto.cloud.panopto.eu/Panopto/Pages/Viewer.aspx?id=3e17b4ae-5aa3-48d1-9d17-add0009c71a4</a:t>
            </a:r>
            <a:endParaRPr lang="en-US" sz="1800" dirty="0">
              <a:effectLst/>
              <a:latin typeface="Calibri" panose="020F0502020204030204" pitchFamily="34" charset="0"/>
              <a:ea typeface="Calibri" panose="020F0502020204030204" pitchFamily="34" charset="0"/>
            </a:endParaRPr>
          </a:p>
        </p:txBody>
      </p:sp>
    </p:spTree>
    <p:custDataLst>
      <p:tags r:id="rId1"/>
    </p:custDataLst>
    <p:extLst>
      <p:ext uri="{BB962C8B-B14F-4D97-AF65-F5344CB8AC3E}">
        <p14:creationId xmlns:p14="http://schemas.microsoft.com/office/powerpoint/2010/main" val="2005157396"/>
      </p:ext>
    </p:extLst>
  </p:cSld>
  <p:clrMapOvr>
    <a:masterClrMapping/>
  </p:clrMapOvr>
  <mc:AlternateContent xmlns:mc="http://schemas.openxmlformats.org/markup-compatibility/2006" xmlns:p14="http://schemas.microsoft.com/office/powerpoint/2010/main">
    <mc:Choice Requires="p14">
      <p:transition spd="med" p14:dur="700" advTm="33678">
        <p:fade/>
      </p:transition>
    </mc:Choice>
    <mc:Fallback xmlns="">
      <p:transition spd="med" advTm="336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6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E180D4A7-C9FB-4DFB-919C-405C955672EB}">
      <p14:showEvtLst xmlns:p14="http://schemas.microsoft.com/office/powerpoint/2010/main">
        <p14:playEvt time="27843" objId="3"/>
        <p14:stopEvt time="32825" objId="3"/>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081" y="385847"/>
            <a:ext cx="8207375" cy="996498"/>
          </a:xfrm>
        </p:spPr>
        <p:txBody>
          <a:bodyPr/>
          <a:lstStyle/>
          <a:p>
            <a:r>
              <a:rPr lang="en-US" dirty="0"/>
              <a:t>Looking for literature</a:t>
            </a:r>
          </a:p>
        </p:txBody>
      </p:sp>
      <p:sp>
        <p:nvSpPr>
          <p:cNvPr id="4" name="Date Placeholder 3"/>
          <p:cNvSpPr>
            <a:spLocks noGrp="1"/>
          </p:cNvSpPr>
          <p:nvPr>
            <p:ph type="dt" sz="half" idx="15"/>
          </p:nvPr>
        </p:nvSpPr>
        <p:spPr/>
        <p:txBody>
          <a:bodyPr/>
          <a:lstStyle/>
          <a:p>
            <a:pPr>
              <a:defRPr/>
            </a:pPr>
            <a:fld id="{24CBB682-87B2-4236-AF78-B49807E7713E}" type="datetime1">
              <a:rPr lang="fi-FI" smtClean="0"/>
              <a:t>24.11.2022</a:t>
            </a:fld>
            <a:endParaRPr lang="fi-FI"/>
          </a:p>
        </p:txBody>
      </p:sp>
      <p:sp>
        <p:nvSpPr>
          <p:cNvPr id="5" name="Slide Number Placeholder 4"/>
          <p:cNvSpPr>
            <a:spLocks noGrp="1"/>
          </p:cNvSpPr>
          <p:nvPr>
            <p:ph type="sldNum" sz="quarter" idx="17"/>
          </p:nvPr>
        </p:nvSpPr>
        <p:spPr/>
        <p:txBody>
          <a:bodyPr>
            <a:normAutofit fontScale="32500" lnSpcReduction="20000"/>
          </a:bodyPr>
          <a:lstStyle/>
          <a:p>
            <a:pPr>
              <a:defRPr/>
            </a:pPr>
            <a:fld id="{49EFD4B7-1CC6-864B-A72A-C978B70BBA9B}" type="slidenum">
              <a:rPr lang="fi-FI" smtClean="0"/>
              <a:pPr>
                <a:defRPr/>
              </a:pPr>
              <a:t>6</a:t>
            </a:fld>
            <a:endParaRPr lang="fi-FI"/>
          </a:p>
        </p:txBody>
      </p:sp>
      <p:sp>
        <p:nvSpPr>
          <p:cNvPr id="6" name="Content Placeholder 5">
            <a:extLst>
              <a:ext uri="{FF2B5EF4-FFF2-40B4-BE49-F238E27FC236}">
                <a16:creationId xmlns:a16="http://schemas.microsoft.com/office/drawing/2014/main" id="{BD109D6F-6BF2-4349-8007-EC1BC2F8517A}"/>
              </a:ext>
            </a:extLst>
          </p:cNvPr>
          <p:cNvSpPr>
            <a:spLocks noGrp="1"/>
          </p:cNvSpPr>
          <p:nvPr>
            <p:ph sz="quarter" idx="14"/>
          </p:nvPr>
        </p:nvSpPr>
        <p:spPr/>
        <p:txBody>
          <a:bodyPr/>
          <a:lstStyle/>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r>
              <a:rPr lang="en-US" sz="1800" dirty="0">
                <a:effectLst/>
                <a:latin typeface="Calibri" panose="020F0502020204030204" pitchFamily="34" charset="0"/>
                <a:ea typeface="Calibri" panose="020F0502020204030204" pitchFamily="34" charset="0"/>
                <a:cs typeface="Mangal" panose="02040503050203030202" pitchFamily="18" charset="0"/>
              </a:rPr>
              <a:t>​</a:t>
            </a:r>
          </a:p>
          <a:p>
            <a:pPr lvl="0" algn="just">
              <a:lnSpc>
                <a:spcPct val="107000"/>
              </a:lnSpc>
              <a:spcAft>
                <a:spcPts val="800"/>
              </a:spcAft>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lvl="0" algn="just">
              <a:lnSpc>
                <a:spcPct val="107000"/>
              </a:lnSpc>
              <a:spcAft>
                <a:spcPts val="800"/>
              </a:spcAft>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pPr marL="342900" indent="-342900">
              <a:buAutoNum type="arabicPeriod"/>
            </a:pPr>
            <a:endParaRPr lang="en-US" sz="1800" dirty="0">
              <a:effectLst/>
              <a:latin typeface="Calibri" panose="020F0502020204030204" pitchFamily="34" charset="0"/>
              <a:ea typeface="Calibri" panose="020F0502020204030204" pitchFamily="34" charset="0"/>
              <a:cs typeface="Mangal" panose="02040503050203030202" pitchFamily="18" charset="0"/>
            </a:endParaRPr>
          </a:p>
          <a:p>
            <a:endParaRPr lang="en-US" dirty="0"/>
          </a:p>
        </p:txBody>
      </p:sp>
      <p:sp>
        <p:nvSpPr>
          <p:cNvPr id="7" name="Content Placeholder 5">
            <a:extLst>
              <a:ext uri="{FF2B5EF4-FFF2-40B4-BE49-F238E27FC236}">
                <a16:creationId xmlns:a16="http://schemas.microsoft.com/office/drawing/2014/main" id="{11521BA7-6472-4B77-A7AC-2C33CF13CF63}"/>
              </a:ext>
            </a:extLst>
          </p:cNvPr>
          <p:cNvSpPr txBox="1">
            <a:spLocks/>
          </p:cNvSpPr>
          <p:nvPr/>
        </p:nvSpPr>
        <p:spPr>
          <a:xfrm>
            <a:off x="620714" y="1414011"/>
            <a:ext cx="8207374" cy="3336083"/>
          </a:xfrm>
          <a:prstGeom prst="rect">
            <a:avLst/>
          </a:prstGeom>
        </p:spPr>
        <p:txBody>
          <a:bodyPr vert="horz" lIns="0" tIns="0" rIns="0" bIns="0"/>
          <a:lstStyle>
            <a:lvl1pPr marL="0" indent="0" algn="l" defTabSz="457200" rtl="0" eaLnBrk="0" fontAlgn="base" hangingPunct="0">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0" fontAlgn="base" hangingPunct="0">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0" fontAlgn="base" hangingPunct="0">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0" fontAlgn="base" hangingPunct="0">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0" fontAlgn="base" hangingPunct="0">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r>
              <a:rPr lang="en-US" sz="1800" dirty="0">
                <a:latin typeface="Calibri" panose="020F0502020204030204" pitchFamily="34" charset="0"/>
                <a:ea typeface="Calibri" panose="020F0502020204030204" pitchFamily="34" charset="0"/>
                <a:cs typeface="Mangal" panose="02040503050203030202" pitchFamily="18" charset="0"/>
              </a:rPr>
              <a:t>​</a:t>
            </a: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latin typeface="Calibri" panose="020F0502020204030204" pitchFamily="34" charset="0"/>
              <a:ea typeface="Calibri" panose="020F0502020204030204" pitchFamily="34" charset="0"/>
              <a:cs typeface="Mangal" panose="02040503050203030202" pitchFamily="18" charset="0"/>
            </a:endParaRPr>
          </a:p>
          <a:p>
            <a:endParaRPr lang="en-US" dirty="0"/>
          </a:p>
        </p:txBody>
      </p:sp>
      <p:sp>
        <p:nvSpPr>
          <p:cNvPr id="10" name="Content Placeholder 5">
            <a:extLst>
              <a:ext uri="{FF2B5EF4-FFF2-40B4-BE49-F238E27FC236}">
                <a16:creationId xmlns:a16="http://schemas.microsoft.com/office/drawing/2014/main" id="{F48CB48D-06AE-4876-B925-4AE08AE3C780}"/>
              </a:ext>
            </a:extLst>
          </p:cNvPr>
          <p:cNvSpPr txBox="1">
            <a:spLocks/>
          </p:cNvSpPr>
          <p:nvPr/>
        </p:nvSpPr>
        <p:spPr>
          <a:xfrm>
            <a:off x="773114" y="1566411"/>
            <a:ext cx="8207374" cy="3336083"/>
          </a:xfrm>
          <a:prstGeom prst="rect">
            <a:avLst/>
          </a:prstGeom>
        </p:spPr>
        <p:txBody>
          <a:bodyPr vert="horz" lIns="0" tIns="0" rIns="0" bIns="0"/>
          <a:lstStyle>
            <a:lvl1pPr marL="0" indent="0" algn="l" defTabSz="457200" rtl="0" eaLnBrk="0" fontAlgn="base" hangingPunct="0">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0" fontAlgn="base" hangingPunct="0">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0" fontAlgn="base" hangingPunct="0">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0" fontAlgn="base" hangingPunct="0">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0" fontAlgn="base" hangingPunct="0">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07000"/>
              </a:lnSpc>
              <a:spcAft>
                <a:spcPts val="800"/>
              </a:spcAft>
            </a:pPr>
            <a:r>
              <a:rPr lang="en-US" sz="1800" dirty="0">
                <a:latin typeface="Calibri" panose="020F0502020204030204" pitchFamily="34" charset="0"/>
                <a:ea typeface="Calibri" panose="020F0502020204030204" pitchFamily="34" charset="0"/>
                <a:cs typeface="Mangal" panose="02040503050203030202" pitchFamily="18" charset="0"/>
              </a:rPr>
              <a:t>Some guidelines are available here at the link and the video</a:t>
            </a: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r>
              <a:rPr lang="en-US" sz="1800" dirty="0">
                <a:latin typeface="Calibri" panose="020F0502020204030204" pitchFamily="34" charset="0"/>
                <a:ea typeface="Calibri" panose="020F0502020204030204" pitchFamily="34" charset="0"/>
                <a:cs typeface="Mangal" panose="02040503050203030202" pitchFamily="18" charset="0"/>
              </a:rPr>
              <a:t>​</a:t>
            </a: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latin typeface="Calibri" panose="020F0502020204030204" pitchFamily="34" charset="0"/>
              <a:ea typeface="Calibri" panose="020F0502020204030204" pitchFamily="34" charset="0"/>
              <a:cs typeface="Mangal" panose="02040503050203030202" pitchFamily="18" charset="0"/>
            </a:endParaRPr>
          </a:p>
          <a:p>
            <a:endParaRPr lang="en-US" dirty="0"/>
          </a:p>
        </p:txBody>
      </p:sp>
      <p:sp>
        <p:nvSpPr>
          <p:cNvPr id="11" name="TextBox 10">
            <a:extLst>
              <a:ext uri="{FF2B5EF4-FFF2-40B4-BE49-F238E27FC236}">
                <a16:creationId xmlns:a16="http://schemas.microsoft.com/office/drawing/2014/main" id="{33358104-7C82-41D9-918D-BEC6C667F22F}"/>
              </a:ext>
            </a:extLst>
          </p:cNvPr>
          <p:cNvSpPr txBox="1"/>
          <p:nvPr/>
        </p:nvSpPr>
        <p:spPr>
          <a:xfrm>
            <a:off x="4724401" y="2962406"/>
            <a:ext cx="3931874" cy="923330"/>
          </a:xfrm>
          <a:prstGeom prst="rect">
            <a:avLst/>
          </a:prstGeom>
          <a:noFill/>
        </p:spPr>
        <p:txBody>
          <a:bodyPr wrap="square">
            <a:spAutoFit/>
          </a:bodyPr>
          <a:lstStyle/>
          <a:p>
            <a:r>
              <a:rPr lang="en-GB" sz="1800" u="sng" dirty="0">
                <a:solidFill>
                  <a:srgbClr val="0563C1"/>
                </a:solidFill>
                <a:effectLst/>
                <a:latin typeface="Calibri" panose="020F0502020204030204" pitchFamily="34" charset="0"/>
                <a:ea typeface="Calibri" panose="020F0502020204030204" pitchFamily="34" charset="0"/>
                <a:hlinkClick r:id="rId5"/>
              </a:rPr>
              <a:t>https://aalto.cloud.panopto.eu/Panopto/Pages/Viewer.aspx?id=0ace5f99-e6a5-473c-8682-add000d48d4f</a:t>
            </a:r>
            <a:endParaRPr lang="en-US" sz="1800" dirty="0">
              <a:effectLst/>
              <a:latin typeface="Calibri" panose="020F0502020204030204" pitchFamily="34" charset="0"/>
              <a:ea typeface="Calibri" panose="020F0502020204030204" pitchFamily="34" charset="0"/>
            </a:endParaRPr>
          </a:p>
        </p:txBody>
      </p:sp>
      <p:pic>
        <p:nvPicPr>
          <p:cNvPr id="12" name="Finding additional materials_default">
            <a:hlinkClick r:id="" action="ppaction://media"/>
            <a:extLst>
              <a:ext uri="{FF2B5EF4-FFF2-40B4-BE49-F238E27FC236}">
                <a16:creationId xmlns:a16="http://schemas.microsoft.com/office/drawing/2014/main" id="{74EB0D3C-1BE2-40B0-A449-7603E8F9A64D}"/>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498498" y="2053275"/>
            <a:ext cx="3995936" cy="2247714"/>
          </a:xfrm>
          <a:prstGeom prst="rect">
            <a:avLst/>
          </a:prstGeom>
        </p:spPr>
      </p:pic>
    </p:spTree>
    <p:custDataLst>
      <p:tags r:id="rId1"/>
    </p:custDataLst>
    <p:extLst>
      <p:ext uri="{BB962C8B-B14F-4D97-AF65-F5344CB8AC3E}">
        <p14:creationId xmlns:p14="http://schemas.microsoft.com/office/powerpoint/2010/main" val="2902409714"/>
      </p:ext>
    </p:extLst>
  </p:cSld>
  <p:clrMapOvr>
    <a:masterClrMapping/>
  </p:clrMapOvr>
  <mc:AlternateContent xmlns:mc="http://schemas.openxmlformats.org/markup-compatibility/2006" xmlns:p14="http://schemas.microsoft.com/office/powerpoint/2010/main">
    <mc:Choice Requires="p14">
      <p:transition spd="med" p14:dur="700" advTm="17541">
        <p:fade/>
      </p:transition>
    </mc:Choice>
    <mc:Fallback xmlns="">
      <p:transition spd="med" advTm="1754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9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extLst>
    <p:ext uri="{E180D4A7-C9FB-4DFB-919C-405C955672EB}">
      <p14:showEvtLst xmlns:p14="http://schemas.microsoft.com/office/powerpoint/2010/main">
        <p14:playEvt time="12138" objId="12"/>
        <p14:stopEvt time="16740" objId="1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9081" y="385847"/>
            <a:ext cx="8207375" cy="996498"/>
          </a:xfrm>
        </p:spPr>
        <p:txBody>
          <a:bodyPr/>
          <a:lstStyle/>
          <a:p>
            <a:r>
              <a:rPr lang="en-US" dirty="0"/>
              <a:t>Criteria for the assessment</a:t>
            </a:r>
          </a:p>
        </p:txBody>
      </p:sp>
      <p:sp>
        <p:nvSpPr>
          <p:cNvPr id="4" name="Date Placeholder 3"/>
          <p:cNvSpPr>
            <a:spLocks noGrp="1"/>
          </p:cNvSpPr>
          <p:nvPr>
            <p:ph type="dt" sz="half" idx="15"/>
          </p:nvPr>
        </p:nvSpPr>
        <p:spPr/>
        <p:txBody>
          <a:bodyPr/>
          <a:lstStyle/>
          <a:p>
            <a:pPr>
              <a:defRPr/>
            </a:pPr>
            <a:fld id="{24CBB682-87B2-4236-AF78-B49807E7713E}" type="datetime1">
              <a:rPr lang="fi-FI" smtClean="0"/>
              <a:t>24.11.2022</a:t>
            </a:fld>
            <a:endParaRPr lang="fi-FI"/>
          </a:p>
        </p:txBody>
      </p:sp>
      <p:sp>
        <p:nvSpPr>
          <p:cNvPr id="5" name="Slide Number Placeholder 4"/>
          <p:cNvSpPr>
            <a:spLocks noGrp="1"/>
          </p:cNvSpPr>
          <p:nvPr>
            <p:ph type="sldNum" sz="quarter" idx="17"/>
          </p:nvPr>
        </p:nvSpPr>
        <p:spPr/>
        <p:txBody>
          <a:bodyPr>
            <a:normAutofit fontScale="32500" lnSpcReduction="20000"/>
          </a:bodyPr>
          <a:lstStyle/>
          <a:p>
            <a:pPr>
              <a:defRPr/>
            </a:pPr>
            <a:fld id="{49EFD4B7-1CC6-864B-A72A-C978B70BBA9B}" type="slidenum">
              <a:rPr lang="fi-FI" smtClean="0"/>
              <a:pPr>
                <a:defRPr/>
              </a:pPr>
              <a:t>7</a:t>
            </a:fld>
            <a:endParaRPr lang="fi-FI"/>
          </a:p>
        </p:txBody>
      </p:sp>
      <p:sp>
        <p:nvSpPr>
          <p:cNvPr id="7" name="Content Placeholder 5">
            <a:extLst>
              <a:ext uri="{FF2B5EF4-FFF2-40B4-BE49-F238E27FC236}">
                <a16:creationId xmlns:a16="http://schemas.microsoft.com/office/drawing/2014/main" id="{11521BA7-6472-4B77-A7AC-2C33CF13CF63}"/>
              </a:ext>
            </a:extLst>
          </p:cNvPr>
          <p:cNvSpPr txBox="1">
            <a:spLocks/>
          </p:cNvSpPr>
          <p:nvPr/>
        </p:nvSpPr>
        <p:spPr>
          <a:xfrm>
            <a:off x="620714" y="1414011"/>
            <a:ext cx="8207374" cy="3336083"/>
          </a:xfrm>
          <a:prstGeom prst="rect">
            <a:avLst/>
          </a:prstGeom>
        </p:spPr>
        <p:txBody>
          <a:bodyPr vert="horz" lIns="0" tIns="0" rIns="0" bIns="0"/>
          <a:lstStyle>
            <a:lvl1pPr marL="0" indent="0" algn="l" defTabSz="457200" rtl="0" eaLnBrk="0" fontAlgn="base" hangingPunct="0">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0" fontAlgn="base" hangingPunct="0">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0" fontAlgn="base" hangingPunct="0">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0" fontAlgn="base" hangingPunct="0">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0" fontAlgn="base" hangingPunct="0">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r>
              <a:rPr lang="en-US" sz="1800" dirty="0">
                <a:latin typeface="Calibri" panose="020F0502020204030204" pitchFamily="34" charset="0"/>
                <a:ea typeface="Calibri" panose="020F0502020204030204" pitchFamily="34" charset="0"/>
                <a:cs typeface="Mangal" panose="02040503050203030202" pitchFamily="18" charset="0"/>
              </a:rPr>
              <a:t>​</a:t>
            </a: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latin typeface="Calibri" panose="020F0502020204030204" pitchFamily="34" charset="0"/>
              <a:ea typeface="Calibri" panose="020F0502020204030204" pitchFamily="34" charset="0"/>
              <a:cs typeface="Mangal" panose="02040503050203030202" pitchFamily="18" charset="0"/>
            </a:endParaRPr>
          </a:p>
          <a:p>
            <a:endParaRPr lang="en-US" dirty="0"/>
          </a:p>
        </p:txBody>
      </p:sp>
      <p:sp>
        <p:nvSpPr>
          <p:cNvPr id="13" name="Content Placeholder 5">
            <a:extLst>
              <a:ext uri="{FF2B5EF4-FFF2-40B4-BE49-F238E27FC236}">
                <a16:creationId xmlns:a16="http://schemas.microsoft.com/office/drawing/2014/main" id="{00C71458-CD07-4EBF-8DB3-51E73AA58EA1}"/>
              </a:ext>
            </a:extLst>
          </p:cNvPr>
          <p:cNvSpPr txBox="1">
            <a:spLocks/>
          </p:cNvSpPr>
          <p:nvPr/>
        </p:nvSpPr>
        <p:spPr>
          <a:xfrm>
            <a:off x="500925" y="1189458"/>
            <a:ext cx="8207374" cy="3336083"/>
          </a:xfrm>
          <a:prstGeom prst="rect">
            <a:avLst/>
          </a:prstGeom>
        </p:spPr>
        <p:txBody>
          <a:bodyPr vert="horz" lIns="0" tIns="0" rIns="0" bIns="0"/>
          <a:lstStyle>
            <a:lvl1pPr marL="0" indent="0" algn="l" defTabSz="457200" rtl="0" eaLnBrk="0" fontAlgn="base" hangingPunct="0">
              <a:spcBef>
                <a:spcPct val="20000"/>
              </a:spcBef>
              <a:spcAft>
                <a:spcPct val="0"/>
              </a:spcAft>
              <a:buFont typeface="Arial" charset="0"/>
              <a:buNone/>
              <a:defRPr sz="2100" b="1" kern="1200">
                <a:solidFill>
                  <a:schemeClr val="tx1"/>
                </a:solidFill>
                <a:latin typeface="+mj-lt"/>
                <a:ea typeface="ＭＳ Ｐゴシック" charset="0"/>
                <a:cs typeface="MS PGothic" pitchFamily="34" charset="-128"/>
              </a:defRPr>
            </a:lvl1pPr>
            <a:lvl2pPr marL="237600" indent="-212400" algn="l" defTabSz="457200" rtl="0" eaLnBrk="0" fontAlgn="base" hangingPunct="0">
              <a:spcBef>
                <a:spcPct val="20000"/>
              </a:spcBef>
              <a:spcAft>
                <a:spcPct val="0"/>
              </a:spcAft>
              <a:buFont typeface="Arial"/>
              <a:buChar char="•"/>
              <a:defRPr sz="2000" kern="1200">
                <a:solidFill>
                  <a:schemeClr val="tx1"/>
                </a:solidFill>
                <a:latin typeface="Georgia"/>
                <a:ea typeface="MS PGothic" pitchFamily="34" charset="-128"/>
                <a:cs typeface="MS PGothic" charset="0"/>
              </a:defRPr>
            </a:lvl2pPr>
            <a:lvl3pPr marL="460800" indent="-230400" algn="l" defTabSz="457200" rtl="0" eaLnBrk="0" fontAlgn="base" hangingPunct="0">
              <a:spcBef>
                <a:spcPct val="20000"/>
              </a:spcBef>
              <a:spcAft>
                <a:spcPct val="0"/>
              </a:spcAft>
              <a:buFont typeface="Lucida Grande"/>
              <a:buChar char="-"/>
              <a:defRPr sz="1600" i="1" kern="1200">
                <a:solidFill>
                  <a:schemeClr val="tx1"/>
                </a:solidFill>
                <a:latin typeface="Georgia"/>
                <a:ea typeface="ヒラギノ角ゴ Pro W3" charset="-128"/>
                <a:cs typeface="Georgia"/>
              </a:defRPr>
            </a:lvl3pPr>
            <a:lvl4pPr marL="792000" indent="-194400" algn="l" defTabSz="457200" rtl="0" eaLnBrk="0" fontAlgn="base" hangingPunct="0">
              <a:spcBef>
                <a:spcPct val="20000"/>
              </a:spcBef>
              <a:spcAft>
                <a:spcPct val="0"/>
              </a:spcAft>
              <a:buFont typeface="Arial"/>
              <a:buChar char="•"/>
              <a:defRPr sz="1400" kern="1200" baseline="0">
                <a:solidFill>
                  <a:schemeClr val="tx1"/>
                </a:solidFill>
                <a:latin typeface="Georgia"/>
                <a:ea typeface="ヒラギノ角ゴ Pro W3" charset="-128"/>
                <a:cs typeface="ヒラギノ角ゴ Pro W3" charset="0"/>
              </a:defRPr>
            </a:lvl4pPr>
            <a:lvl5pPr marL="1087200" indent="-228600" algn="l" defTabSz="457200" rtl="0" eaLnBrk="0" fontAlgn="base" hangingPunct="0">
              <a:spcBef>
                <a:spcPct val="20000"/>
              </a:spcBef>
              <a:spcAft>
                <a:spcPct val="0"/>
              </a:spcAft>
              <a:buFont typeface="Courier New"/>
              <a:buChar char="o"/>
              <a:defRPr sz="1300" kern="1200" baseline="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lgn="just">
              <a:lnSpc>
                <a:spcPct val="107000"/>
              </a:lnSpc>
              <a:spcAft>
                <a:spcPts val="800"/>
              </a:spcAft>
              <a:buFont typeface="+mj-lt"/>
              <a:buAutoNum type="arabicPeriod"/>
            </a:pPr>
            <a:r>
              <a:rPr lang="en-US" sz="1800" dirty="0">
                <a:latin typeface="Calibri" panose="020F0502020204030204" pitchFamily="34" charset="0"/>
                <a:ea typeface="Calibri" panose="020F0502020204030204" pitchFamily="34" charset="0"/>
                <a:cs typeface="Mangal" panose="02040503050203030202" pitchFamily="18" charset="0"/>
              </a:rPr>
              <a:t>Content – 80%</a:t>
            </a:r>
          </a:p>
          <a:p>
            <a:pPr marL="580500" lvl="1" indent="-342900" algn="just">
              <a:lnSpc>
                <a:spcPct val="107000"/>
              </a:lnSpc>
              <a:spcAft>
                <a:spcPts val="800"/>
              </a:spcAft>
              <a:buFont typeface="+mj-lt"/>
              <a:buAutoNum type="arabicPeriod"/>
            </a:pPr>
            <a:r>
              <a:rPr lang="en-US" sz="1700" dirty="0">
                <a:latin typeface="Calibri" panose="020F0502020204030204" pitchFamily="34" charset="0"/>
                <a:ea typeface="Calibri" panose="020F0502020204030204" pitchFamily="34" charset="0"/>
                <a:cs typeface="Mangal" panose="02040503050203030202" pitchFamily="18" charset="0"/>
              </a:rPr>
              <a:t>50% answers (results)</a:t>
            </a:r>
          </a:p>
          <a:p>
            <a:pPr marL="580500" lvl="1" indent="-342900" algn="just">
              <a:lnSpc>
                <a:spcPct val="107000"/>
              </a:lnSpc>
              <a:spcAft>
                <a:spcPts val="800"/>
              </a:spcAft>
              <a:buFont typeface="+mj-lt"/>
              <a:buAutoNum type="arabicPeriod"/>
            </a:pPr>
            <a:r>
              <a:rPr lang="en-US" sz="1700" dirty="0">
                <a:latin typeface="Calibri" panose="020F0502020204030204" pitchFamily="34" charset="0"/>
                <a:ea typeface="Calibri" panose="020F0502020204030204" pitchFamily="34" charset="0"/>
                <a:cs typeface="Mangal" panose="02040503050203030202" pitchFamily="18" charset="0"/>
              </a:rPr>
              <a:t>10% introduction</a:t>
            </a:r>
          </a:p>
          <a:p>
            <a:pPr marL="580500" lvl="1" indent="-342900" algn="just">
              <a:lnSpc>
                <a:spcPct val="107000"/>
              </a:lnSpc>
              <a:spcAft>
                <a:spcPts val="800"/>
              </a:spcAft>
              <a:buFont typeface="+mj-lt"/>
              <a:buAutoNum type="arabicPeriod"/>
            </a:pPr>
            <a:r>
              <a:rPr lang="en-US" sz="1700" dirty="0">
                <a:latin typeface="Calibri" panose="020F0502020204030204" pitchFamily="34" charset="0"/>
                <a:ea typeface="Calibri" panose="020F0502020204030204" pitchFamily="34" charset="0"/>
                <a:cs typeface="Mangal" panose="02040503050203030202" pitchFamily="18" charset="0"/>
              </a:rPr>
              <a:t>10% methodology</a:t>
            </a:r>
          </a:p>
          <a:p>
            <a:pPr marL="580500" lvl="1" indent="-342900" algn="just">
              <a:lnSpc>
                <a:spcPct val="107000"/>
              </a:lnSpc>
              <a:spcAft>
                <a:spcPts val="800"/>
              </a:spcAft>
              <a:buFont typeface="+mj-lt"/>
              <a:buAutoNum type="arabicPeriod"/>
            </a:pPr>
            <a:r>
              <a:rPr lang="en-US" sz="1700" dirty="0">
                <a:latin typeface="Calibri" panose="020F0502020204030204" pitchFamily="34" charset="0"/>
                <a:ea typeface="Calibri" panose="020F0502020204030204" pitchFamily="34" charset="0"/>
                <a:cs typeface="Mangal" panose="02040503050203030202" pitchFamily="18" charset="0"/>
              </a:rPr>
              <a:t>10% conclusions</a:t>
            </a:r>
          </a:p>
          <a:p>
            <a:pPr marL="342900" indent="-342900" algn="just">
              <a:lnSpc>
                <a:spcPct val="107000"/>
              </a:lnSpc>
              <a:spcAft>
                <a:spcPts val="800"/>
              </a:spcAft>
              <a:buFont typeface="+mj-lt"/>
              <a:buAutoNum type="arabicPeriod"/>
            </a:pPr>
            <a:r>
              <a:rPr lang="en-US" sz="1800" dirty="0">
                <a:latin typeface="Calibri" panose="020F0502020204030204" pitchFamily="34" charset="0"/>
                <a:ea typeface="Calibri" panose="020F0502020204030204" pitchFamily="34" charset="0"/>
                <a:cs typeface="Mangal" panose="02040503050203030202" pitchFamily="18" charset="0"/>
              </a:rPr>
              <a:t>Layout – 20%    </a:t>
            </a:r>
          </a:p>
          <a:p>
            <a:pPr marL="580500" lvl="1" indent="-342900" algn="just">
              <a:lnSpc>
                <a:spcPct val="107000"/>
              </a:lnSpc>
              <a:spcAft>
                <a:spcPts val="800"/>
              </a:spcAft>
            </a:pPr>
            <a:r>
              <a:rPr lang="en-US" sz="1700" dirty="0">
                <a:latin typeface="Calibri" panose="020F0502020204030204" pitchFamily="34" charset="0"/>
                <a:ea typeface="Calibri" panose="020F0502020204030204" pitchFamily="34" charset="0"/>
                <a:cs typeface="Mangal" panose="02040503050203030202" pitchFamily="18" charset="0"/>
              </a:rPr>
              <a:t>Figure caption below figure</a:t>
            </a:r>
          </a:p>
          <a:p>
            <a:pPr marL="580500" lvl="1" indent="-342900" algn="just">
              <a:lnSpc>
                <a:spcPct val="107000"/>
              </a:lnSpc>
              <a:spcAft>
                <a:spcPts val="800"/>
              </a:spcAft>
            </a:pPr>
            <a:r>
              <a:rPr lang="en-US" sz="1700" dirty="0">
                <a:latin typeface="Calibri" panose="020F0502020204030204" pitchFamily="34" charset="0"/>
                <a:ea typeface="Calibri" panose="020F0502020204030204" pitchFamily="34" charset="0"/>
                <a:cs typeface="Mangal" panose="02040503050203030202" pitchFamily="18" charset="0"/>
              </a:rPr>
              <a:t>Table caption above table</a:t>
            </a: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r>
              <a:rPr lang="en-US" sz="1800" dirty="0">
                <a:latin typeface="Calibri" panose="020F0502020204030204" pitchFamily="34" charset="0"/>
                <a:ea typeface="Calibri" panose="020F0502020204030204" pitchFamily="34" charset="0"/>
                <a:cs typeface="Mangal" panose="02040503050203030202" pitchFamily="18" charset="0"/>
              </a:rPr>
              <a:t>​</a:t>
            </a: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algn="just">
              <a:lnSpc>
                <a:spcPct val="107000"/>
              </a:lnSpc>
              <a:spcAft>
                <a:spcPts val="800"/>
              </a:spcAft>
            </a:pPr>
            <a:endParaRPr lang="en-US" sz="1800" dirty="0">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latin typeface="Calibri" panose="020F0502020204030204" pitchFamily="34" charset="0"/>
              <a:ea typeface="Calibri" panose="020F0502020204030204" pitchFamily="34" charset="0"/>
              <a:cs typeface="Mangal" panose="02040503050203030202" pitchFamily="18" charset="0"/>
            </a:endParaRPr>
          </a:p>
          <a:p>
            <a:pPr marL="342900" indent="-342900">
              <a:buFont typeface="Arial" charset="0"/>
              <a:buAutoNum type="arabicPeriod"/>
            </a:pPr>
            <a:endParaRPr lang="en-US" sz="1800" dirty="0">
              <a:latin typeface="Calibri" panose="020F0502020204030204" pitchFamily="34" charset="0"/>
              <a:ea typeface="Calibri" panose="020F0502020204030204" pitchFamily="34" charset="0"/>
              <a:cs typeface="Mangal" panose="02040503050203030202" pitchFamily="18" charset="0"/>
            </a:endParaRPr>
          </a:p>
          <a:p>
            <a:endParaRPr lang="en-US" dirty="0"/>
          </a:p>
        </p:txBody>
      </p:sp>
    </p:spTree>
    <p:extLst>
      <p:ext uri="{BB962C8B-B14F-4D97-AF65-F5344CB8AC3E}">
        <p14:creationId xmlns:p14="http://schemas.microsoft.com/office/powerpoint/2010/main" val="1370282821"/>
      </p:ext>
    </p:extLst>
  </p:cSld>
  <p:clrMapOvr>
    <a:masterClrMapping/>
  </p:clrMapOvr>
  <mc:AlternateContent xmlns:mc="http://schemas.openxmlformats.org/markup-compatibility/2006" xmlns:p14="http://schemas.microsoft.com/office/powerpoint/2010/main">
    <mc:Choice Requires="p14">
      <p:transition spd="med" p14:dur="700" advTm="49422">
        <p:fade/>
      </p:transition>
    </mc:Choice>
    <mc:Fallback xmlns="">
      <p:transition spd="med" advTm="49422">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F69D2-D5A5-46ED-9BE5-F30D8800BDA7}"/>
              </a:ext>
            </a:extLst>
          </p:cNvPr>
          <p:cNvSpPr>
            <a:spLocks noGrp="1"/>
          </p:cNvSpPr>
          <p:nvPr>
            <p:ph type="ctrTitle"/>
          </p:nvPr>
        </p:nvSpPr>
        <p:spPr>
          <a:xfrm>
            <a:off x="482128" y="135533"/>
            <a:ext cx="8207375" cy="996498"/>
          </a:xfrm>
        </p:spPr>
        <p:txBody>
          <a:bodyPr/>
          <a:lstStyle/>
          <a:p>
            <a:r>
              <a:rPr lang="en-US" dirty="0"/>
              <a:t>Questions</a:t>
            </a:r>
          </a:p>
        </p:txBody>
      </p:sp>
      <p:sp>
        <p:nvSpPr>
          <p:cNvPr id="4" name="Date Placeholder 3">
            <a:extLst>
              <a:ext uri="{FF2B5EF4-FFF2-40B4-BE49-F238E27FC236}">
                <a16:creationId xmlns:a16="http://schemas.microsoft.com/office/drawing/2014/main" id="{4D20AB6A-6D57-4EEF-B39C-E63AD4EF8D7A}"/>
              </a:ext>
            </a:extLst>
          </p:cNvPr>
          <p:cNvSpPr>
            <a:spLocks noGrp="1"/>
          </p:cNvSpPr>
          <p:nvPr>
            <p:ph type="dt" sz="half" idx="15"/>
          </p:nvPr>
        </p:nvSpPr>
        <p:spPr/>
        <p:txBody>
          <a:bodyPr/>
          <a:lstStyle/>
          <a:p>
            <a:pPr>
              <a:defRPr/>
            </a:pPr>
            <a:fld id="{24CBB682-87B2-4236-AF78-B49807E7713E}" type="datetime1">
              <a:rPr lang="fi-FI" smtClean="0"/>
              <a:t>24.11.2022</a:t>
            </a:fld>
            <a:endParaRPr lang="fi-FI"/>
          </a:p>
        </p:txBody>
      </p:sp>
      <p:sp>
        <p:nvSpPr>
          <p:cNvPr id="5" name="Slide Number Placeholder 4">
            <a:extLst>
              <a:ext uri="{FF2B5EF4-FFF2-40B4-BE49-F238E27FC236}">
                <a16:creationId xmlns:a16="http://schemas.microsoft.com/office/drawing/2014/main" id="{580E557F-8B3F-4128-8F8D-B8104CEBF751}"/>
              </a:ext>
            </a:extLst>
          </p:cNvPr>
          <p:cNvSpPr>
            <a:spLocks noGrp="1"/>
          </p:cNvSpPr>
          <p:nvPr>
            <p:ph type="sldNum" sz="quarter" idx="17"/>
          </p:nvPr>
        </p:nvSpPr>
        <p:spPr/>
        <p:txBody>
          <a:bodyPr/>
          <a:lstStyle/>
          <a:p>
            <a:pPr>
              <a:defRPr/>
            </a:pPr>
            <a:fld id="{49EFD4B7-1CC6-864B-A72A-C978B70BBA9B}" type="slidenum">
              <a:rPr lang="fi-FI" smtClean="0"/>
              <a:pPr>
                <a:defRPr/>
              </a:pPr>
              <a:t>8</a:t>
            </a:fld>
            <a:endParaRPr lang="fi-FI"/>
          </a:p>
        </p:txBody>
      </p:sp>
      <p:sp>
        <p:nvSpPr>
          <p:cNvPr id="6" name="Rectangle 5">
            <a:extLst>
              <a:ext uri="{FF2B5EF4-FFF2-40B4-BE49-F238E27FC236}">
                <a16:creationId xmlns:a16="http://schemas.microsoft.com/office/drawing/2014/main" id="{6BEF7994-B919-48E1-88BB-C29A63889712}"/>
              </a:ext>
            </a:extLst>
          </p:cNvPr>
          <p:cNvSpPr/>
          <p:nvPr/>
        </p:nvSpPr>
        <p:spPr>
          <a:xfrm>
            <a:off x="490910" y="841276"/>
            <a:ext cx="7833965" cy="767133"/>
          </a:xfrm>
          <a:prstGeom prst="rect">
            <a:avLst/>
          </a:prstGeom>
        </p:spPr>
        <p:txBody>
          <a:bodyPr wrap="square">
            <a:spAutoFit/>
          </a:bodyPr>
          <a:lstStyle/>
          <a:p>
            <a:pPr marL="342900" marR="0" lvl="0" indent="-342900" algn="just">
              <a:lnSpc>
                <a:spcPct val="107000"/>
              </a:lnSpc>
              <a:spcBef>
                <a:spcPts val="0"/>
              </a:spcBef>
              <a:spcAft>
                <a:spcPts val="0"/>
              </a:spcAft>
              <a:buFont typeface="Symbol" panose="05050102010706020507" pitchFamily="18" charset="2"/>
              <a:buChar char=""/>
            </a:pPr>
            <a:r>
              <a:rPr lang="en-US" sz="1400" dirty="0">
                <a:latin typeface="+mn-lt"/>
                <a:ea typeface="Calibri" panose="020F0502020204030204" pitchFamily="34" charset="0"/>
                <a:cs typeface="Times New Roman" panose="02020603050405020304" pitchFamily="18" charset="0"/>
              </a:rPr>
              <a:t>You can ask your questions at the following emails:	</a:t>
            </a:r>
            <a:r>
              <a:rPr lang="en-US" sz="1400" dirty="0">
                <a:solidFill>
                  <a:schemeClr val="accent4"/>
                </a:solidFill>
                <a:latin typeface="+mn-lt"/>
                <a:cs typeface="Times New Roman" panose="02020603050405020304" pitchFamily="18" charset="0"/>
                <a:hlinkClick r:id="rId2">
                  <a:extLst>
                    <a:ext uri="{A12FA001-AC4F-418D-AE19-62706E023703}">
                      <ahyp:hlinkClr xmlns:ahyp="http://schemas.microsoft.com/office/drawing/2018/hyperlinkcolor" val="tx"/>
                    </a:ext>
                  </a:extLst>
                </a:hlinkClick>
              </a:rPr>
              <a:t>victor.bolbot</a:t>
            </a:r>
            <a:r>
              <a:rPr lang="en-US" sz="1400" dirty="0">
                <a:solidFill>
                  <a:schemeClr val="accent4"/>
                </a:solidFill>
                <a:latin typeface="+mn-l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@aalto.fi</a:t>
            </a:r>
            <a:endParaRPr lang="en-US" sz="1400" dirty="0">
              <a:solidFill>
                <a:schemeClr val="accent4"/>
              </a:solidFill>
              <a:latin typeface="+mn-lt"/>
              <a:ea typeface="Calibri" panose="020F0502020204030204" pitchFamily="34" charset="0"/>
              <a:cs typeface="Times New Roman" panose="02020603050405020304" pitchFamily="18" charset="0"/>
            </a:endParaRPr>
          </a:p>
          <a:p>
            <a:pPr marR="0" lvl="0" algn="just">
              <a:lnSpc>
                <a:spcPct val="107000"/>
              </a:lnSpc>
              <a:spcBef>
                <a:spcPts val="0"/>
              </a:spcBef>
              <a:spcAft>
                <a:spcPts val="0"/>
              </a:spcAft>
            </a:pPr>
            <a:r>
              <a:rPr lang="en-US" sz="1400" dirty="0">
                <a:solidFill>
                  <a:schemeClr val="accent4"/>
                </a:solidFill>
                <a:latin typeface="+mn-lt"/>
                <a:ea typeface="Calibri" panose="020F0502020204030204" pitchFamily="34" charset="0"/>
                <a:cs typeface="Times New Roman" panose="02020603050405020304" pitchFamily="18" charset="0"/>
              </a:rPr>
              <a:t>										</a:t>
            </a:r>
            <a:r>
              <a:rPr lang="en-US" sz="1400" dirty="0">
                <a:solidFill>
                  <a:schemeClr val="accent4"/>
                </a:solidFill>
                <a:latin typeface="+mn-l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osiris.valdez.banda@aalto.fi</a:t>
            </a:r>
            <a:r>
              <a:rPr lang="en-US" sz="1400" dirty="0">
                <a:solidFill>
                  <a:schemeClr val="accent4"/>
                </a:solidFill>
                <a:latin typeface="+mn-lt"/>
                <a:ea typeface="Calibri" panose="020F0502020204030204" pitchFamily="34" charset="0"/>
                <a:cs typeface="Times New Roman" panose="02020603050405020304" pitchFamily="18" charset="0"/>
              </a:rPr>
              <a:t>    </a:t>
            </a:r>
          </a:p>
          <a:p>
            <a:pPr marR="0" lvl="0" algn="just">
              <a:lnSpc>
                <a:spcPct val="107000"/>
              </a:lnSpc>
              <a:spcBef>
                <a:spcPts val="0"/>
              </a:spcBef>
              <a:spcAft>
                <a:spcPts val="800"/>
              </a:spcAft>
            </a:pPr>
            <a:endParaRPr lang="en-US" sz="14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1529335"/>
      </p:ext>
    </p:extLst>
  </p:cSld>
  <p:clrMapOvr>
    <a:masterClrMapping/>
  </p:clrMapOvr>
  <mc:AlternateContent xmlns:mc="http://schemas.openxmlformats.org/markup-compatibility/2006" xmlns:p14="http://schemas.microsoft.com/office/powerpoint/2010/main">
    <mc:Choice Requires="p14">
      <p:transition spd="med" p14:dur="700" advTm="11480">
        <p:fade/>
      </p:transition>
    </mc:Choice>
    <mc:Fallback xmlns="">
      <p:transition spd="med" advTm="1148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7.4"/>
</p:tagLst>
</file>

<file path=ppt/tags/tag2.xml><?xml version="1.0" encoding="utf-8"?>
<p:tagLst xmlns:a="http://schemas.openxmlformats.org/drawingml/2006/main" xmlns:r="http://schemas.openxmlformats.org/officeDocument/2006/relationships" xmlns:p="http://schemas.openxmlformats.org/presentationml/2006/main">
  <p:tag name="TIMING" val="|11.8"/>
</p:tagLst>
</file>

<file path=ppt/theme/theme1.xml><?xml version="1.0" encoding="utf-8"?>
<a:theme xmlns:a="http://schemas.openxmlformats.org/drawingml/2006/main" name="Aalto University">
  <a:themeElements>
    <a:clrScheme name="Aalto-insinoori">
      <a:dk1>
        <a:sysClr val="windowText" lastClr="000000"/>
      </a:dk1>
      <a:lt1>
        <a:sysClr val="window" lastClr="FFFFFF"/>
      </a:lt1>
      <a:dk2>
        <a:srgbClr val="BB16A3"/>
      </a:dk2>
      <a:lt2>
        <a:srgbClr val="8C857B"/>
      </a:lt2>
      <a:accent1>
        <a:srgbClr val="BB16A3"/>
      </a:accent1>
      <a:accent2>
        <a:srgbClr val="FFCD00"/>
      </a:accent2>
      <a:accent3>
        <a:srgbClr val="EF3340"/>
      </a:accent3>
      <a:accent4>
        <a:srgbClr val="005EB8"/>
      </a:accent4>
      <a:accent5>
        <a:srgbClr val="8C857B"/>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2.xml><?xml version="1.0" encoding="utf-8"?>
<a:theme xmlns:a="http://schemas.openxmlformats.org/drawingml/2006/main" name="Aalto_ENG_EN_2013">
  <a:themeElements>
    <a:clrScheme name="Aalto ENG">
      <a:dk1>
        <a:sysClr val="windowText" lastClr="000000"/>
      </a:dk1>
      <a:lt1>
        <a:sysClr val="window" lastClr="FFFFFF"/>
      </a:lt1>
      <a:dk2>
        <a:srgbClr val="1F497D"/>
      </a:dk2>
      <a:lt2>
        <a:srgbClr val="928B81"/>
      </a:lt2>
      <a:accent1>
        <a:srgbClr val="BB16A3"/>
      </a:accent1>
      <a:accent2>
        <a:srgbClr val="EF3340"/>
      </a:accent2>
      <a:accent3>
        <a:srgbClr val="005EB8"/>
      </a:accent3>
      <a:accent4>
        <a:srgbClr val="00965E"/>
      </a:accent4>
      <a:accent5>
        <a:srgbClr val="FFA300"/>
      </a:accent5>
      <a:accent6>
        <a:srgbClr val="FF671F"/>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2224EE6583B748A59D622E7CD30B59" ma:contentTypeVersion="0" ma:contentTypeDescription="Create a new document." ma:contentTypeScope="" ma:versionID="f8bc98a602a02b3a15afaa57197ed6ee">
  <xsd:schema xmlns:xsd="http://www.w3.org/2001/XMLSchema" xmlns:xs="http://www.w3.org/2001/XMLSchema" xmlns:p="http://schemas.microsoft.com/office/2006/metadata/properties" targetNamespace="http://schemas.microsoft.com/office/2006/metadata/properties" ma:root="true" ma:fieldsID="d413257cd9829394d17656a545d5fa4e">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C38BB67-65F9-46FD-9EEE-2B478EC672EA}">
  <ds:schemaRefs>
    <ds:schemaRef ds:uri="http://purl.org/dc/elements/1.1/"/>
    <ds:schemaRef ds:uri="http://purl.org/dc/terms/"/>
    <ds:schemaRef ds:uri="http://schemas.microsoft.com/internal/obd"/>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F3FC27D-4DD5-4440-9D8D-62139148721F}">
  <ds:schemaRefs>
    <ds:schemaRef ds:uri="http://schemas.microsoft.com/sharepoint/v3/contenttype/forms"/>
  </ds:schemaRefs>
</ds:datastoreItem>
</file>

<file path=customXml/itemProps3.xml><?xml version="1.0" encoding="utf-8"?>
<ds:datastoreItem xmlns:ds="http://schemas.openxmlformats.org/officeDocument/2006/customXml" ds:itemID="{DC8B9DE0-D6AB-453B-A30E-9A2E9300DC41}">
  <ds:schemaRefs>
    <ds:schemaRef ds:uri="http://purl.org/dc/terms/"/>
    <ds:schemaRef ds:uri="http://www.w3.org/XML/1998/namespace"/>
    <ds:schemaRef ds:uri="http://purl.org/dc/dcmitype/"/>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43734</TotalTime>
  <Words>435</Words>
  <Application>Microsoft Office PowerPoint</Application>
  <PresentationFormat>On-screen Show (16:10)</PresentationFormat>
  <Paragraphs>122</Paragraphs>
  <Slides>8</Slides>
  <Notes>1</Notes>
  <HiddenSlides>0</HiddenSlides>
  <MMClips>2</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Arial</vt:lpstr>
      <vt:lpstr>Calibri</vt:lpstr>
      <vt:lpstr>Courier New</vt:lpstr>
      <vt:lpstr>Georgia</vt:lpstr>
      <vt:lpstr>Lucida Grande</vt:lpstr>
      <vt:lpstr>Symbol</vt:lpstr>
      <vt:lpstr>Aalto University</vt:lpstr>
      <vt:lpstr>Aalto_ENG_EN_2013</vt:lpstr>
      <vt:lpstr>Course Assignment: Marine  and Ship Systems engineering 2022  Assignment 3 - Select the propulsion system  V. Bolbot</vt:lpstr>
      <vt:lpstr>Assignments schedule</vt:lpstr>
      <vt:lpstr>Assignment aim</vt:lpstr>
      <vt:lpstr>What needs to be included in the assignment</vt:lpstr>
      <vt:lpstr>Format</vt:lpstr>
      <vt:lpstr>Looking for literature</vt:lpstr>
      <vt:lpstr>Criteria for the assessment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Aalto Living+</dc:title>
  <dc:creator>Basnet Sunil</dc:creator>
  <cp:lastModifiedBy>Bolbot Victor</cp:lastModifiedBy>
  <cp:revision>843</cp:revision>
  <cp:lastPrinted>2015-08-05T13:31:20Z</cp:lastPrinted>
  <dcterms:created xsi:type="dcterms:W3CDTF">2012-05-14T17:33:12Z</dcterms:created>
  <dcterms:modified xsi:type="dcterms:W3CDTF">2022-11-24T09:22:40Z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0x0101007B2224EE6583B748A59D622E7CD30B59</vt:lpwstr>
  </property>
</Properties>
</file>