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4766" r:id="rId5"/>
  </p:sldMasterIdLst>
  <p:notesMasterIdLst>
    <p:notesMasterId r:id="rId17"/>
  </p:notesMasterIdLst>
  <p:handoutMasterIdLst>
    <p:handoutMasterId r:id="rId18"/>
  </p:handoutMasterIdLst>
  <p:sldIdLst>
    <p:sldId id="472" r:id="rId6"/>
    <p:sldId id="545" r:id="rId7"/>
    <p:sldId id="521" r:id="rId8"/>
    <p:sldId id="338" r:id="rId9"/>
    <p:sldId id="361" r:id="rId10"/>
    <p:sldId id="362" r:id="rId11"/>
    <p:sldId id="360" r:id="rId12"/>
    <p:sldId id="548" r:id="rId13"/>
    <p:sldId id="549" r:id="rId14"/>
    <p:sldId id="550" r:id="rId15"/>
    <p:sldId id="544" r:id="rId16"/>
  </p:sldIdLst>
  <p:sldSz cx="9144000" cy="5715000" type="screen16x10"/>
  <p:notesSz cx="6794500" cy="9931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B16A3"/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FE1A9A-9FB4-4C11-98E9-19D8D5D3B59C}" v="4" dt="2022-11-24T13:21:19.45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80" autoAdjust="0"/>
    <p:restoredTop sz="93357" autoAdjust="0"/>
  </p:normalViewPr>
  <p:slideViewPr>
    <p:cSldViewPr snapToObjects="1">
      <p:cViewPr varScale="1">
        <p:scale>
          <a:sx n="155" d="100"/>
          <a:sy n="155" d="100"/>
        </p:scale>
        <p:origin x="438" y="138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lbot Victor" userId="c82f737e-f5d5-4171-89aa-c66bbd24c8d4" providerId="ADAL" clId="{D0DDA9CC-469B-40BF-B9D4-47D8DB507D3E}"/>
    <pc:docChg chg="undo custSel delSld modSld">
      <pc:chgData name="Bolbot Victor" userId="c82f737e-f5d5-4171-89aa-c66bbd24c8d4" providerId="ADAL" clId="{D0DDA9CC-469B-40BF-B9D4-47D8DB507D3E}" dt="2022-11-24T09:22:34.269" v="217" actId="20577"/>
      <pc:docMkLst>
        <pc:docMk/>
      </pc:docMkLst>
      <pc:sldChg chg="modSp mod">
        <pc:chgData name="Bolbot Victor" userId="c82f737e-f5d5-4171-89aa-c66bbd24c8d4" providerId="ADAL" clId="{D0DDA9CC-469B-40BF-B9D4-47D8DB507D3E}" dt="2022-11-24T09:22:34.269" v="217" actId="20577"/>
        <pc:sldMkLst>
          <pc:docMk/>
          <pc:sldMk cId="1775291149" sldId="472"/>
        </pc:sldMkLst>
        <pc:spChg chg="mod">
          <ac:chgData name="Bolbot Victor" userId="c82f737e-f5d5-4171-89aa-c66bbd24c8d4" providerId="ADAL" clId="{D0DDA9CC-469B-40BF-B9D4-47D8DB507D3E}" dt="2022-11-24T09:22:34.269" v="217" actId="20577"/>
          <ac:spMkLst>
            <pc:docMk/>
            <pc:sldMk cId="1775291149" sldId="472"/>
            <ac:spMk id="2" creationId="{00000000-0000-0000-0000-000000000000}"/>
          </ac:spMkLst>
        </pc:spChg>
      </pc:sldChg>
      <pc:sldChg chg="modSp mod">
        <pc:chgData name="Bolbot Victor" userId="c82f737e-f5d5-4171-89aa-c66bbd24c8d4" providerId="ADAL" clId="{D0DDA9CC-469B-40BF-B9D4-47D8DB507D3E}" dt="2022-11-24T09:07:26.153" v="58" actId="20577"/>
        <pc:sldMkLst>
          <pc:docMk/>
          <pc:sldMk cId="654562224" sldId="521"/>
        </pc:sldMkLst>
        <pc:spChg chg="mod">
          <ac:chgData name="Bolbot Victor" userId="c82f737e-f5d5-4171-89aa-c66bbd24c8d4" providerId="ADAL" clId="{D0DDA9CC-469B-40BF-B9D4-47D8DB507D3E}" dt="2022-11-24T09:07:26.153" v="58" actId="20577"/>
          <ac:spMkLst>
            <pc:docMk/>
            <pc:sldMk cId="654562224" sldId="521"/>
            <ac:spMk id="3" creationId="{00000000-0000-0000-0000-000000000000}"/>
          </ac:spMkLst>
        </pc:spChg>
      </pc:sldChg>
      <pc:sldChg chg="modSp mod">
        <pc:chgData name="Bolbot Victor" userId="c82f737e-f5d5-4171-89aa-c66bbd24c8d4" providerId="ADAL" clId="{D0DDA9CC-469B-40BF-B9D4-47D8DB507D3E}" dt="2022-11-24T09:17:40.598" v="215" actId="313"/>
        <pc:sldMkLst>
          <pc:docMk/>
          <pc:sldMk cId="1025780583" sldId="542"/>
        </pc:sldMkLst>
        <pc:spChg chg="mod">
          <ac:chgData name="Bolbot Victor" userId="c82f737e-f5d5-4171-89aa-c66bbd24c8d4" providerId="ADAL" clId="{D0DDA9CC-469B-40BF-B9D4-47D8DB507D3E}" dt="2022-11-24T09:17:40.598" v="215" actId="313"/>
          <ac:spMkLst>
            <pc:docMk/>
            <pc:sldMk cId="1025780583" sldId="542"/>
            <ac:spMk id="6" creationId="{BD109D6F-6BF2-4349-8007-EC1BC2F8517A}"/>
          </ac:spMkLst>
        </pc:spChg>
      </pc:sldChg>
      <pc:sldChg chg="del">
        <pc:chgData name="Bolbot Victor" userId="c82f737e-f5d5-4171-89aa-c66bbd24c8d4" providerId="ADAL" clId="{D0DDA9CC-469B-40BF-B9D4-47D8DB507D3E}" dt="2022-11-24T09:06:17.921" v="0" actId="47"/>
        <pc:sldMkLst>
          <pc:docMk/>
          <pc:sldMk cId="2608649562" sldId="546"/>
        </pc:sldMkLst>
      </pc:sldChg>
    </pc:docChg>
  </pc:docChgLst>
  <pc:docChgLst>
    <pc:chgData name="Bolbot Victor" userId="c82f737e-f5d5-4171-89aa-c66bbd24c8d4" providerId="ADAL" clId="{71FE1A9A-9FB4-4C11-98E9-19D8D5D3B59C}"/>
    <pc:docChg chg="undo custSel addSld delSld modSld">
      <pc:chgData name="Bolbot Victor" userId="c82f737e-f5d5-4171-89aa-c66bbd24c8d4" providerId="ADAL" clId="{71FE1A9A-9FB4-4C11-98E9-19D8D5D3B59C}" dt="2022-11-24T13:22:17.445" v="72" actId="20577"/>
      <pc:docMkLst>
        <pc:docMk/>
      </pc:docMkLst>
      <pc:sldChg chg="modSp add del mod">
        <pc:chgData name="Bolbot Victor" userId="c82f737e-f5d5-4171-89aa-c66bbd24c8d4" providerId="ADAL" clId="{71FE1A9A-9FB4-4C11-98E9-19D8D5D3B59C}" dt="2022-11-24T13:22:01.368" v="64" actId="20577"/>
        <pc:sldMkLst>
          <pc:docMk/>
          <pc:sldMk cId="1160551953" sldId="338"/>
        </pc:sldMkLst>
        <pc:spChg chg="mod">
          <ac:chgData name="Bolbot Victor" userId="c82f737e-f5d5-4171-89aa-c66bbd24c8d4" providerId="ADAL" clId="{71FE1A9A-9FB4-4C11-98E9-19D8D5D3B59C}" dt="2022-11-24T13:22:01.368" v="64" actId="20577"/>
          <ac:spMkLst>
            <pc:docMk/>
            <pc:sldMk cId="1160551953" sldId="338"/>
            <ac:spMk id="3" creationId="{9FEC3720-07F9-4984-8638-72A3E8A53B69}"/>
          </ac:spMkLst>
        </pc:spChg>
        <pc:spChg chg="mod">
          <ac:chgData name="Bolbot Victor" userId="c82f737e-f5d5-4171-89aa-c66bbd24c8d4" providerId="ADAL" clId="{71FE1A9A-9FB4-4C11-98E9-19D8D5D3B59C}" dt="2022-11-24T13:20:26.747" v="28" actId="27636"/>
          <ac:spMkLst>
            <pc:docMk/>
            <pc:sldMk cId="1160551953" sldId="338"/>
            <ac:spMk id="4" creationId="{B0749BE8-D127-4898-905B-63DB89A0C768}"/>
          </ac:spMkLst>
        </pc:spChg>
      </pc:sldChg>
      <pc:sldChg chg="modSp add mod">
        <pc:chgData name="Bolbot Victor" userId="c82f737e-f5d5-4171-89aa-c66bbd24c8d4" providerId="ADAL" clId="{71FE1A9A-9FB4-4C11-98E9-19D8D5D3B59C}" dt="2022-11-24T13:22:17.445" v="72" actId="20577"/>
        <pc:sldMkLst>
          <pc:docMk/>
          <pc:sldMk cId="1142689540" sldId="360"/>
        </pc:sldMkLst>
        <pc:spChg chg="mod">
          <ac:chgData name="Bolbot Victor" userId="c82f737e-f5d5-4171-89aa-c66bbd24c8d4" providerId="ADAL" clId="{71FE1A9A-9FB4-4C11-98E9-19D8D5D3B59C}" dt="2022-11-24T13:22:17.445" v="72" actId="20577"/>
          <ac:spMkLst>
            <pc:docMk/>
            <pc:sldMk cId="1142689540" sldId="360"/>
            <ac:spMk id="3" creationId="{9FEC3720-07F9-4984-8638-72A3E8A53B69}"/>
          </ac:spMkLst>
        </pc:spChg>
        <pc:spChg chg="mod">
          <ac:chgData name="Bolbot Victor" userId="c82f737e-f5d5-4171-89aa-c66bbd24c8d4" providerId="ADAL" clId="{71FE1A9A-9FB4-4C11-98E9-19D8D5D3B59C}" dt="2022-11-24T13:21:19.508" v="40" actId="27636"/>
          <ac:spMkLst>
            <pc:docMk/>
            <pc:sldMk cId="1142689540" sldId="360"/>
            <ac:spMk id="4" creationId="{B0749BE8-D127-4898-905B-63DB89A0C768}"/>
          </ac:spMkLst>
        </pc:spChg>
      </pc:sldChg>
      <pc:sldChg chg="modSp add mod">
        <pc:chgData name="Bolbot Victor" userId="c82f737e-f5d5-4171-89aa-c66bbd24c8d4" providerId="ADAL" clId="{71FE1A9A-9FB4-4C11-98E9-19D8D5D3B59C}" dt="2022-11-24T13:21:08.739" v="36" actId="27636"/>
        <pc:sldMkLst>
          <pc:docMk/>
          <pc:sldMk cId="1903677493" sldId="361"/>
        </pc:sldMkLst>
        <pc:spChg chg="mod">
          <ac:chgData name="Bolbot Victor" userId="c82f737e-f5d5-4171-89aa-c66bbd24c8d4" providerId="ADAL" clId="{71FE1A9A-9FB4-4C11-98E9-19D8D5D3B59C}" dt="2022-11-24T13:21:08.739" v="36" actId="27636"/>
          <ac:spMkLst>
            <pc:docMk/>
            <pc:sldMk cId="1903677493" sldId="361"/>
            <ac:spMk id="4" creationId="{B0749BE8-D127-4898-905B-63DB89A0C768}"/>
          </ac:spMkLst>
        </pc:spChg>
      </pc:sldChg>
      <pc:sldChg chg="modSp add mod">
        <pc:chgData name="Bolbot Victor" userId="c82f737e-f5d5-4171-89aa-c66bbd24c8d4" providerId="ADAL" clId="{71FE1A9A-9FB4-4C11-98E9-19D8D5D3B59C}" dt="2022-11-24T13:21:12.492" v="38" actId="27636"/>
        <pc:sldMkLst>
          <pc:docMk/>
          <pc:sldMk cId="2136838079" sldId="362"/>
        </pc:sldMkLst>
        <pc:spChg chg="mod">
          <ac:chgData name="Bolbot Victor" userId="c82f737e-f5d5-4171-89aa-c66bbd24c8d4" providerId="ADAL" clId="{71FE1A9A-9FB4-4C11-98E9-19D8D5D3B59C}" dt="2022-11-24T13:21:12.492" v="38" actId="27636"/>
          <ac:spMkLst>
            <pc:docMk/>
            <pc:sldMk cId="2136838079" sldId="362"/>
            <ac:spMk id="4" creationId="{B0749BE8-D127-4898-905B-63DB89A0C768}"/>
          </ac:spMkLst>
        </pc:spChg>
      </pc:sldChg>
      <pc:sldChg chg="modSp mod">
        <pc:chgData name="Bolbot Victor" userId="c82f737e-f5d5-4171-89aa-c66bbd24c8d4" providerId="ADAL" clId="{71FE1A9A-9FB4-4C11-98E9-19D8D5D3B59C}" dt="2022-11-24T13:19:02.412" v="7" actId="108"/>
        <pc:sldMkLst>
          <pc:docMk/>
          <pc:sldMk cId="1775291149" sldId="472"/>
        </pc:sldMkLst>
        <pc:spChg chg="mod">
          <ac:chgData name="Bolbot Victor" userId="c82f737e-f5d5-4171-89aa-c66bbd24c8d4" providerId="ADAL" clId="{71FE1A9A-9FB4-4C11-98E9-19D8D5D3B59C}" dt="2022-11-24T13:19:02.412" v="7" actId="108"/>
          <ac:spMkLst>
            <pc:docMk/>
            <pc:sldMk cId="1775291149" sldId="472"/>
            <ac:spMk id="2" creationId="{00000000-0000-0000-0000-000000000000}"/>
          </ac:spMkLst>
        </pc:spChg>
      </pc:sldChg>
      <pc:sldChg chg="modSp mod">
        <pc:chgData name="Bolbot Victor" userId="c82f737e-f5d5-4171-89aa-c66bbd24c8d4" providerId="ADAL" clId="{71FE1A9A-9FB4-4C11-98E9-19D8D5D3B59C}" dt="2022-11-24T13:19:15.530" v="12" actId="20577"/>
        <pc:sldMkLst>
          <pc:docMk/>
          <pc:sldMk cId="654562224" sldId="521"/>
        </pc:sldMkLst>
        <pc:spChg chg="mod">
          <ac:chgData name="Bolbot Victor" userId="c82f737e-f5d5-4171-89aa-c66bbd24c8d4" providerId="ADAL" clId="{71FE1A9A-9FB4-4C11-98E9-19D8D5D3B59C}" dt="2022-11-24T13:19:15.530" v="12" actId="20577"/>
          <ac:spMkLst>
            <pc:docMk/>
            <pc:sldMk cId="654562224" sldId="521"/>
            <ac:spMk id="3" creationId="{00000000-0000-0000-0000-000000000000}"/>
          </ac:spMkLst>
        </pc:spChg>
      </pc:sldChg>
      <pc:sldChg chg="modSp del mod">
        <pc:chgData name="Bolbot Victor" userId="c82f737e-f5d5-4171-89aa-c66bbd24c8d4" providerId="ADAL" clId="{71FE1A9A-9FB4-4C11-98E9-19D8D5D3B59C}" dt="2022-11-24T13:21:02.211" v="34" actId="47"/>
        <pc:sldMkLst>
          <pc:docMk/>
          <pc:sldMk cId="1025780583" sldId="542"/>
        </pc:sldMkLst>
        <pc:spChg chg="mod">
          <ac:chgData name="Bolbot Victor" userId="c82f737e-f5d5-4171-89aa-c66bbd24c8d4" providerId="ADAL" clId="{71FE1A9A-9FB4-4C11-98E9-19D8D5D3B59C}" dt="2022-11-24T13:19:41.947" v="26" actId="12"/>
          <ac:spMkLst>
            <pc:docMk/>
            <pc:sldMk cId="1025780583" sldId="542"/>
            <ac:spMk id="6" creationId="{BD109D6F-6BF2-4349-8007-EC1BC2F8517A}"/>
          </ac:spMkLst>
        </pc:spChg>
      </pc:sldChg>
      <pc:sldMasterChg chg="addSldLayout delSldLayout">
        <pc:chgData name="Bolbot Victor" userId="c82f737e-f5d5-4171-89aa-c66bbd24c8d4" providerId="ADAL" clId="{71FE1A9A-9FB4-4C11-98E9-19D8D5D3B59C}" dt="2022-11-24T13:20:50.662" v="33" actId="47"/>
        <pc:sldMasterMkLst>
          <pc:docMk/>
          <pc:sldMasterMk cId="0" sldId="2147483660"/>
        </pc:sldMasterMkLst>
        <pc:sldLayoutChg chg="add del">
          <pc:chgData name="Bolbot Victor" userId="c82f737e-f5d5-4171-89aa-c66bbd24c8d4" providerId="ADAL" clId="{71FE1A9A-9FB4-4C11-98E9-19D8D5D3B59C}" dt="2022-11-24T13:20:50.662" v="33" actId="47"/>
          <pc:sldLayoutMkLst>
            <pc:docMk/>
            <pc:sldMasterMk cId="0" sldId="2147483660"/>
            <pc:sldLayoutMk cId="3379062885" sldId="2147485189"/>
          </pc:sldLayoutMkLst>
        </pc:sldLayoutChg>
      </pc:sldMasterChg>
    </pc:docChg>
  </pc:docChgLst>
  <pc:docChgLst>
    <pc:chgData name="Bolbot Victor" userId="c82f737e-f5d5-4171-89aa-c66bbd24c8d4" providerId="ADAL" clId="{74D58FDB-FE81-4B0A-804A-45EA8040F35B}"/>
    <pc:docChg chg="custSel delSld modSld">
      <pc:chgData name="Bolbot Victor" userId="c82f737e-f5d5-4171-89aa-c66bbd24c8d4" providerId="ADAL" clId="{74D58FDB-FE81-4B0A-804A-45EA8040F35B}" dt="2022-11-11T14:46:04.295" v="36" actId="478"/>
      <pc:docMkLst>
        <pc:docMk/>
      </pc:docMkLst>
      <pc:sldChg chg="delSp modSp mod delAnim">
        <pc:chgData name="Bolbot Victor" userId="c82f737e-f5d5-4171-89aa-c66bbd24c8d4" providerId="ADAL" clId="{74D58FDB-FE81-4B0A-804A-45EA8040F35B}" dt="2022-11-11T14:28:30.353" v="5" actId="478"/>
        <pc:sldMkLst>
          <pc:docMk/>
          <pc:sldMk cId="1775291149" sldId="472"/>
        </pc:sldMkLst>
        <pc:spChg chg="mod">
          <ac:chgData name="Bolbot Victor" userId="c82f737e-f5d5-4171-89aa-c66bbd24c8d4" providerId="ADAL" clId="{74D58FDB-FE81-4B0A-804A-45EA8040F35B}" dt="2022-11-11T14:26:33.132" v="4" actId="108"/>
          <ac:spMkLst>
            <pc:docMk/>
            <pc:sldMk cId="1775291149" sldId="472"/>
            <ac:spMk id="2" creationId="{00000000-0000-0000-0000-000000000000}"/>
          </ac:spMkLst>
        </pc:spChg>
        <pc:picChg chg="del">
          <ac:chgData name="Bolbot Victor" userId="c82f737e-f5d5-4171-89aa-c66bbd24c8d4" providerId="ADAL" clId="{74D58FDB-FE81-4B0A-804A-45EA8040F35B}" dt="2022-11-11T14:28:30.353" v="5" actId="478"/>
          <ac:picMkLst>
            <pc:docMk/>
            <pc:sldMk cId="1775291149" sldId="472"/>
            <ac:picMk id="5" creationId="{0A64E387-244E-4F44-86E1-DDBD49D37811}"/>
          </ac:picMkLst>
        </pc:picChg>
      </pc:sldChg>
      <pc:sldChg chg="delSp modSp mod delAnim">
        <pc:chgData name="Bolbot Victor" userId="c82f737e-f5d5-4171-89aa-c66bbd24c8d4" providerId="ADAL" clId="{74D58FDB-FE81-4B0A-804A-45EA8040F35B}" dt="2022-11-11T14:44:32.945" v="17" actId="403"/>
        <pc:sldMkLst>
          <pc:docMk/>
          <pc:sldMk cId="654562224" sldId="521"/>
        </pc:sldMkLst>
        <pc:spChg chg="mod">
          <ac:chgData name="Bolbot Victor" userId="c82f737e-f5d5-4171-89aa-c66bbd24c8d4" providerId="ADAL" clId="{74D58FDB-FE81-4B0A-804A-45EA8040F35B}" dt="2022-11-11T14:44:32.945" v="17" actId="403"/>
          <ac:spMkLst>
            <pc:docMk/>
            <pc:sldMk cId="654562224" sldId="521"/>
            <ac:spMk id="3" creationId="{00000000-0000-0000-0000-000000000000}"/>
          </ac:spMkLst>
        </pc:spChg>
        <pc:picChg chg="del">
          <ac:chgData name="Bolbot Victor" userId="c82f737e-f5d5-4171-89aa-c66bbd24c8d4" providerId="ADAL" clId="{74D58FDB-FE81-4B0A-804A-45EA8040F35B}" dt="2022-11-11T14:28:49.888" v="8" actId="478"/>
          <ac:picMkLst>
            <pc:docMk/>
            <pc:sldMk cId="654562224" sldId="521"/>
            <ac:picMk id="6" creationId="{230D2022-BB27-4726-AAE6-70250701996A}"/>
          </ac:picMkLst>
        </pc:picChg>
      </pc:sldChg>
      <pc:sldChg chg="delSp modSp mod delAnim">
        <pc:chgData name="Bolbot Victor" userId="c82f737e-f5d5-4171-89aa-c66bbd24c8d4" providerId="ADAL" clId="{74D58FDB-FE81-4B0A-804A-45EA8040F35B}" dt="2022-11-11T14:45:32.337" v="34" actId="14100"/>
        <pc:sldMkLst>
          <pc:docMk/>
          <pc:sldMk cId="1025780583" sldId="542"/>
        </pc:sldMkLst>
        <pc:spChg chg="mod">
          <ac:chgData name="Bolbot Victor" userId="c82f737e-f5d5-4171-89aa-c66bbd24c8d4" providerId="ADAL" clId="{74D58FDB-FE81-4B0A-804A-45EA8040F35B}" dt="2022-11-11T14:45:32.337" v="34" actId="14100"/>
          <ac:spMkLst>
            <pc:docMk/>
            <pc:sldMk cId="1025780583" sldId="542"/>
            <ac:spMk id="6" creationId="{BD109D6F-6BF2-4349-8007-EC1BC2F8517A}"/>
          </ac:spMkLst>
        </pc:spChg>
        <pc:picChg chg="del">
          <ac:chgData name="Bolbot Victor" userId="c82f737e-f5d5-4171-89aa-c66bbd24c8d4" providerId="ADAL" clId="{74D58FDB-FE81-4B0A-804A-45EA8040F35B}" dt="2022-11-11T14:44:37.062" v="18" actId="478"/>
          <ac:picMkLst>
            <pc:docMk/>
            <pc:sldMk cId="1025780583" sldId="542"/>
            <ac:picMk id="7" creationId="{6C7DF9AB-32CB-497C-A487-18EED47A9DCE}"/>
          </ac:picMkLst>
        </pc:picChg>
      </pc:sldChg>
      <pc:sldChg chg="delSp mod delAnim">
        <pc:chgData name="Bolbot Victor" userId="c82f737e-f5d5-4171-89aa-c66bbd24c8d4" providerId="ADAL" clId="{74D58FDB-FE81-4B0A-804A-45EA8040F35B}" dt="2022-11-11T14:46:04.295" v="36" actId="478"/>
        <pc:sldMkLst>
          <pc:docMk/>
          <pc:sldMk cId="2881529335" sldId="544"/>
        </pc:sldMkLst>
        <pc:picChg chg="del">
          <ac:chgData name="Bolbot Victor" userId="c82f737e-f5d5-4171-89aa-c66bbd24c8d4" providerId="ADAL" clId="{74D58FDB-FE81-4B0A-804A-45EA8040F35B}" dt="2022-11-11T14:46:04.295" v="36" actId="478"/>
          <ac:picMkLst>
            <pc:docMk/>
            <pc:sldMk cId="2881529335" sldId="544"/>
            <ac:picMk id="3" creationId="{1B1E9188-4227-4A97-B4C7-D61A9513F9B1}"/>
          </ac:picMkLst>
        </pc:picChg>
      </pc:sldChg>
      <pc:sldChg chg="delSp mod delAnim">
        <pc:chgData name="Bolbot Victor" userId="c82f737e-f5d5-4171-89aa-c66bbd24c8d4" providerId="ADAL" clId="{74D58FDB-FE81-4B0A-804A-45EA8040F35B}" dt="2022-11-11T14:28:37.248" v="6" actId="478"/>
        <pc:sldMkLst>
          <pc:docMk/>
          <pc:sldMk cId="3627930419" sldId="545"/>
        </pc:sldMkLst>
        <pc:picChg chg="del">
          <ac:chgData name="Bolbot Victor" userId="c82f737e-f5d5-4171-89aa-c66bbd24c8d4" providerId="ADAL" clId="{74D58FDB-FE81-4B0A-804A-45EA8040F35B}" dt="2022-11-11T14:28:37.248" v="6" actId="478"/>
          <ac:picMkLst>
            <pc:docMk/>
            <pc:sldMk cId="3627930419" sldId="545"/>
            <ac:picMk id="8" creationId="{AED52388-0B54-463B-A6AC-12D2713283C4}"/>
          </ac:picMkLst>
        </pc:picChg>
      </pc:sldChg>
      <pc:sldChg chg="addSp delSp modSp mod delAnim">
        <pc:chgData name="Bolbot Victor" userId="c82f737e-f5d5-4171-89aa-c66bbd24c8d4" providerId="ADAL" clId="{74D58FDB-FE81-4B0A-804A-45EA8040F35B}" dt="2022-11-11T14:44:02.952" v="14" actId="1076"/>
        <pc:sldMkLst>
          <pc:docMk/>
          <pc:sldMk cId="2608649562" sldId="546"/>
        </pc:sldMkLst>
        <pc:graphicFrameChg chg="add del mod">
          <ac:chgData name="Bolbot Victor" userId="c82f737e-f5d5-4171-89aa-c66bbd24c8d4" providerId="ADAL" clId="{74D58FDB-FE81-4B0A-804A-45EA8040F35B}" dt="2022-11-11T14:44:00.046" v="13" actId="478"/>
          <ac:graphicFrameMkLst>
            <pc:docMk/>
            <pc:sldMk cId="2608649562" sldId="546"/>
            <ac:graphicFrameMk id="6" creationId="{518BC691-3E41-4577-8483-526468D28750}"/>
          </ac:graphicFrameMkLst>
        </pc:graphicFrameChg>
        <pc:graphicFrameChg chg="add mod">
          <ac:chgData name="Bolbot Victor" userId="c82f737e-f5d5-4171-89aa-c66bbd24c8d4" providerId="ADAL" clId="{74D58FDB-FE81-4B0A-804A-45EA8040F35B}" dt="2022-11-11T14:44:02.952" v="14" actId="1076"/>
          <ac:graphicFrameMkLst>
            <pc:docMk/>
            <pc:sldMk cId="2608649562" sldId="546"/>
            <ac:graphicFrameMk id="7" creationId="{6BFC5A48-DA0E-4172-8894-1DEEC978B630}"/>
          </ac:graphicFrameMkLst>
        </pc:graphicFrameChg>
        <pc:graphicFrameChg chg="del mod">
          <ac:chgData name="Bolbot Victor" userId="c82f737e-f5d5-4171-89aa-c66bbd24c8d4" providerId="ADAL" clId="{74D58FDB-FE81-4B0A-804A-45EA8040F35B}" dt="2022-11-11T14:43:50.632" v="10" actId="478"/>
          <ac:graphicFrameMkLst>
            <pc:docMk/>
            <pc:sldMk cId="2608649562" sldId="546"/>
            <ac:graphicFrameMk id="8" creationId="{78B606DC-2E5C-4FC3-AB27-FB621247EE71}"/>
          </ac:graphicFrameMkLst>
        </pc:graphicFrameChg>
        <pc:picChg chg="del">
          <ac:chgData name="Bolbot Victor" userId="c82f737e-f5d5-4171-89aa-c66bbd24c8d4" providerId="ADAL" clId="{74D58FDB-FE81-4B0A-804A-45EA8040F35B}" dt="2022-11-11T14:28:47.592" v="7" actId="478"/>
          <ac:picMkLst>
            <pc:docMk/>
            <pc:sldMk cId="2608649562" sldId="546"/>
            <ac:picMk id="12" creationId="{F6EE48AC-44DE-420F-A8C3-75E66D14FC38}"/>
          </ac:picMkLst>
        </pc:picChg>
      </pc:sldChg>
      <pc:sldChg chg="delSp del mod delAnim">
        <pc:chgData name="Bolbot Victor" userId="c82f737e-f5d5-4171-89aa-c66bbd24c8d4" providerId="ADAL" clId="{74D58FDB-FE81-4B0A-804A-45EA8040F35B}" dt="2022-11-11T14:45:24.687" v="32" actId="47"/>
        <pc:sldMkLst>
          <pc:docMk/>
          <pc:sldMk cId="2855604505" sldId="547"/>
        </pc:sldMkLst>
        <pc:picChg chg="del">
          <ac:chgData name="Bolbot Victor" userId="c82f737e-f5d5-4171-89aa-c66bbd24c8d4" providerId="ADAL" clId="{74D58FDB-FE81-4B0A-804A-45EA8040F35B}" dt="2022-11-11T14:44:39.902" v="19" actId="478"/>
          <ac:picMkLst>
            <pc:docMk/>
            <pc:sldMk cId="2855604505" sldId="547"/>
            <ac:picMk id="3" creationId="{772FED4E-63B0-4831-8360-D8B8C3349EFD}"/>
          </ac:picMkLst>
        </pc:picChg>
      </pc:sldChg>
      <pc:sldChg chg="delSp mod delAnim">
        <pc:chgData name="Bolbot Victor" userId="c82f737e-f5d5-4171-89aa-c66bbd24c8d4" providerId="ADAL" clId="{74D58FDB-FE81-4B0A-804A-45EA8040F35B}" dt="2022-11-11T14:44:42.080" v="20" actId="478"/>
        <pc:sldMkLst>
          <pc:docMk/>
          <pc:sldMk cId="2005157396" sldId="548"/>
        </pc:sldMkLst>
        <pc:picChg chg="del">
          <ac:chgData name="Bolbot Victor" userId="c82f737e-f5d5-4171-89aa-c66bbd24c8d4" providerId="ADAL" clId="{74D58FDB-FE81-4B0A-804A-45EA8040F35B}" dt="2022-11-11T14:44:42.080" v="20" actId="478"/>
          <ac:picMkLst>
            <pc:docMk/>
            <pc:sldMk cId="2005157396" sldId="548"/>
            <ac:picMk id="9" creationId="{F35B12BB-0A7A-4CDC-933C-B6D7A3488D9D}"/>
          </ac:picMkLst>
        </pc:picChg>
      </pc:sldChg>
      <pc:sldChg chg="delSp mod delAnim">
        <pc:chgData name="Bolbot Victor" userId="c82f737e-f5d5-4171-89aa-c66bbd24c8d4" providerId="ADAL" clId="{74D58FDB-FE81-4B0A-804A-45EA8040F35B}" dt="2022-11-11T14:44:47.549" v="21" actId="478"/>
        <pc:sldMkLst>
          <pc:docMk/>
          <pc:sldMk cId="2902409714" sldId="549"/>
        </pc:sldMkLst>
        <pc:picChg chg="del">
          <ac:chgData name="Bolbot Victor" userId="c82f737e-f5d5-4171-89aa-c66bbd24c8d4" providerId="ADAL" clId="{74D58FDB-FE81-4B0A-804A-45EA8040F35B}" dt="2022-11-11T14:44:47.549" v="21" actId="478"/>
          <ac:picMkLst>
            <pc:docMk/>
            <pc:sldMk cId="2902409714" sldId="549"/>
            <ac:picMk id="13" creationId="{780DA1EC-A27E-4AA5-BA5B-4E725EF6659E}"/>
          </ac:picMkLst>
        </pc:picChg>
      </pc:sldChg>
      <pc:sldChg chg="delSp mod delAnim">
        <pc:chgData name="Bolbot Victor" userId="c82f737e-f5d5-4171-89aa-c66bbd24c8d4" providerId="ADAL" clId="{74D58FDB-FE81-4B0A-804A-45EA8040F35B}" dt="2022-11-11T14:46:02.344" v="35" actId="478"/>
        <pc:sldMkLst>
          <pc:docMk/>
          <pc:sldMk cId="1370282821" sldId="550"/>
        </pc:sldMkLst>
        <pc:picChg chg="del">
          <ac:chgData name="Bolbot Victor" userId="c82f737e-f5d5-4171-89aa-c66bbd24c8d4" providerId="ADAL" clId="{74D58FDB-FE81-4B0A-804A-45EA8040F35B}" dt="2022-11-11T14:46:02.344" v="35" actId="478"/>
          <ac:picMkLst>
            <pc:docMk/>
            <pc:sldMk cId="1370282821" sldId="550"/>
            <ac:picMk id="9" creationId="{88BD0586-425B-4E7A-B8A1-82B065784A8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24.11.2022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24.11.2022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03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4F462-55F8-4AC9-9BC9-C02AF70AC7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D520173-7D7F-4FBC-A781-33E654CAA422}" type="datetime1">
              <a:rPr lang="fi-FI" smtClean="0"/>
              <a:t>24.11.2022</a:t>
            </a:fld>
            <a:endParaRPr lang="fi-FI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9785EE-1696-4015-8B58-BBB8E4F913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8719" y="1273504"/>
            <a:ext cx="3648075" cy="3416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04DAD8-FADC-4743-8C10-5133845AE1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661" y="1273209"/>
            <a:ext cx="4395485" cy="341686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lang="en-US" sz="1890" b="1" dirty="0" smtClean="0">
                <a:latin typeface="+mj-lt"/>
              </a:defRPr>
            </a:lvl1pPr>
            <a:lvl2pPr>
              <a:defRPr lang="en-US" sz="1800" dirty="0" smtClean="0">
                <a:latin typeface="Georgia"/>
              </a:defRPr>
            </a:lvl2pPr>
            <a:lvl3pPr>
              <a:defRPr lang="en-US" sz="1440" i="1" dirty="0" smtClean="0">
                <a:latin typeface="Georgia"/>
                <a:cs typeface="Georgia"/>
              </a:defRPr>
            </a:lvl3pPr>
            <a:lvl4pPr>
              <a:defRPr lang="en-US" sz="1260" baseline="0" dirty="0" smtClean="0">
                <a:latin typeface="Georgia"/>
              </a:defRPr>
            </a:lvl4pPr>
            <a:lvl5pPr>
              <a:defRPr lang="en-US" sz="1170" baseline="0" dirty="0"/>
            </a:lvl5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  <a:p>
            <a:pPr marL="213840" lvl="1" indent="-191160"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414720" lvl="2" indent="-207360">
              <a:buFont typeface="Lucida Grande"/>
              <a:buChar char="-"/>
            </a:pPr>
            <a:r>
              <a:rPr lang="en-US" dirty="0"/>
              <a:t>Third level</a:t>
            </a:r>
          </a:p>
          <a:p>
            <a:pPr marL="712800" lvl="3" indent="-174960">
              <a:buFont typeface="Arial"/>
              <a:buChar char="•"/>
            </a:pPr>
            <a:r>
              <a:rPr lang="en-US" dirty="0"/>
              <a:t>Fourth level</a:t>
            </a:r>
          </a:p>
          <a:p>
            <a:pPr marL="978480" lvl="4">
              <a:buFont typeface="Courier New"/>
              <a:buChar char="o"/>
            </a:pPr>
            <a:r>
              <a:rPr lang="en-US" dirty="0"/>
              <a:t>Fifth level</a:t>
            </a: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37254098-9A46-4628-9FC5-125FADEEDD04}"/>
              </a:ext>
            </a:extLst>
          </p:cNvPr>
          <p:cNvSpPr txBox="1">
            <a:spLocks/>
          </p:cNvSpPr>
          <p:nvPr userDrawn="1"/>
        </p:nvSpPr>
        <p:spPr>
          <a:xfrm>
            <a:off x="2762250" y="5361359"/>
            <a:ext cx="3619500" cy="134938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8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EFD4B7-1CC6-864B-A72A-C978B70BBA9B}" type="slidenum">
              <a:rPr lang="fi-FI" sz="810" smtClean="0"/>
              <a:pPr>
                <a:defRPr/>
              </a:pPr>
              <a:t>‹#›</a:t>
            </a:fld>
            <a:endParaRPr lang="fi-FI" sz="810"/>
          </a:p>
        </p:txBody>
      </p:sp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id="{2DB9B9D9-2936-4BB0-A56D-0165CF84AB01}"/>
              </a:ext>
            </a:extLst>
          </p:cNvPr>
          <p:cNvCxnSpPr/>
          <p:nvPr userDrawn="1"/>
        </p:nvCxnSpPr>
        <p:spPr>
          <a:xfrm>
            <a:off x="468314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C7D52C7-3C5F-4CAD-AB7C-823A9EE06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78D694-C37C-430F-85F2-F0F8A723F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4" y="265113"/>
            <a:ext cx="81684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240" b="1" spc="-9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62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10" y="4545167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283611"/>
            <a:ext cx="7975385" cy="21966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4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10" y="4545167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283611"/>
            <a:ext cx="7975385" cy="21966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4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283611"/>
            <a:ext cx="7975385" cy="21966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10" y="4587498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06073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 dirty="0"/>
              <a:t>Drag picture to </a:t>
            </a:r>
            <a:r>
              <a:rPr lang="fi-FI" noProof="0" dirty="0" err="1"/>
              <a:t>placeholder</a:t>
            </a:r>
            <a:r>
              <a:rPr lang="fi-FI" noProof="0"/>
              <a:t>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029613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5000" b="1" spc="-167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4903613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06073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4804833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593555"/>
            <a:ext cx="797538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2" y="4721476"/>
            <a:ext cx="2741876" cy="8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4804833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17500"/>
            <a:ext cx="8085599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000" b="1" spc="-83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404730"/>
            <a:ext cx="808559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50" b="1">
                <a:latin typeface="+mj-lt"/>
              </a:defRPr>
            </a:lvl1pPr>
            <a:lvl2pPr marL="197992" indent="-176993">
              <a:buFont typeface="Arial"/>
              <a:buChar char="•"/>
              <a:defRPr sz="1667">
                <a:latin typeface="Georgia"/>
              </a:defRPr>
            </a:lvl2pPr>
            <a:lvl3pPr marL="383985" indent="-191992">
              <a:buFont typeface="Lucida Grande"/>
              <a:buChar char="-"/>
              <a:defRPr sz="1333" i="1">
                <a:latin typeface="Georgia"/>
                <a:cs typeface="Georgia"/>
              </a:defRPr>
            </a:lvl3pPr>
            <a:lvl4pPr marL="659974" indent="-161994">
              <a:buFont typeface="Arial"/>
              <a:buChar char="•"/>
              <a:defRPr sz="1167" baseline="0">
                <a:latin typeface="Georgia"/>
              </a:defRPr>
            </a:lvl4pPr>
            <a:lvl5pPr marL="905964" indent="-190492">
              <a:buFont typeface="Courier New"/>
              <a:buChar char="o"/>
              <a:defRPr sz="1083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3" y="4721476"/>
            <a:ext cx="2741875" cy="8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4804833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17500"/>
            <a:ext cx="8085599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000" b="1" spc="-83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404730"/>
            <a:ext cx="398807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50" b="1">
                <a:latin typeface="+mj-lt"/>
              </a:defRPr>
            </a:lvl1pPr>
            <a:lvl2pPr marL="197992" indent="-176993">
              <a:buFont typeface="Arial"/>
              <a:buChar char="•"/>
              <a:defRPr sz="1667">
                <a:latin typeface="Georgia"/>
              </a:defRPr>
            </a:lvl2pPr>
            <a:lvl3pPr marL="383985" indent="-191992">
              <a:buFont typeface="Lucida Grande"/>
              <a:buChar char="-"/>
              <a:defRPr sz="1333" i="1">
                <a:latin typeface="Georgia"/>
                <a:cs typeface="Georgia"/>
              </a:defRPr>
            </a:lvl3pPr>
            <a:lvl4pPr marL="659974" indent="-161994">
              <a:buFont typeface="Arial"/>
              <a:buChar char="•"/>
              <a:defRPr sz="1167" baseline="0">
                <a:latin typeface="Georgia"/>
              </a:defRPr>
            </a:lvl4pPr>
            <a:lvl5pPr marL="905964" indent="-190492">
              <a:buFont typeface="Courier New"/>
              <a:buChar char="o"/>
              <a:defRPr sz="1083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404730"/>
            <a:ext cx="398807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50" b="1">
                <a:latin typeface="+mj-lt"/>
              </a:defRPr>
            </a:lvl1pPr>
            <a:lvl2pPr marL="197992" indent="-176993">
              <a:buFont typeface="Arial"/>
              <a:buChar char="•"/>
              <a:defRPr sz="1667">
                <a:latin typeface="Georgia"/>
              </a:defRPr>
            </a:lvl2pPr>
            <a:lvl3pPr marL="383985" indent="-191992">
              <a:buFont typeface="Lucida Grande"/>
              <a:buChar char="-"/>
              <a:defRPr sz="1333" i="1">
                <a:latin typeface="Georgia"/>
                <a:cs typeface="Georgia"/>
              </a:defRPr>
            </a:lvl3pPr>
            <a:lvl4pPr marL="659974" indent="-161994">
              <a:buFont typeface="Arial"/>
              <a:buChar char="•"/>
              <a:defRPr sz="1167" baseline="0">
                <a:latin typeface="Georgia"/>
              </a:defRPr>
            </a:lvl4pPr>
            <a:lvl5pPr marL="905964" indent="-190492">
              <a:buFont typeface="Courier New"/>
              <a:buChar char="o"/>
              <a:defRPr sz="1083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F428-7BDA-0E43-AC08-6B8BB278C98F}" type="datetime1">
              <a:rPr lang="fi-FI" smtClean="0"/>
              <a:t>24.11.2022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3" y="4721476"/>
            <a:ext cx="2741875" cy="8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fi-FI" noProof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24.11.2022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24.11.2022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  <p:sldLayoutId id="2147484948" r:id="rId8"/>
    <p:sldLayoutId id="2147484949" r:id="rId9"/>
    <p:sldLayoutId id="2147484950" r:id="rId10"/>
    <p:sldLayoutId id="2147485186" r:id="rId11"/>
    <p:sldLayoutId id="2147485187" r:id="rId12"/>
    <p:sldLayoutId id="2147485188" r:id="rId13"/>
    <p:sldLayoutId id="214748518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4960937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Laitoksen nimi</a:t>
            </a: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5093229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E4A6E9-4B96-EE44-816C-70AAEF2638E8}" type="datetime1">
              <a:rPr lang="fi-FI" smtClean="0"/>
              <a:t>24.11.2022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5248011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57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380985" rtl="0" eaLnBrk="1" fontAlgn="base" hangingPunct="1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380985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761970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142954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523939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85739" indent="-285739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619100" indent="-238115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33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952462" indent="-190492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333447" indent="-190492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67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714431" indent="-190492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67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osiris.valdez.banda@aalto.fi" TargetMode="External"/><Relationship Id="rId2" Type="http://schemas.openxmlformats.org/officeDocument/2006/relationships/hyperlink" Target="mailto:victor.bolbot@aalto.fi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neinsight.com/naval-architecture/power-requirement-ship-estimated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hyperlink" Target="https://aalto.cloud.panopto.eu/Panopto/Pages/Viewer.aspx?id=3e17b4ae-5aa3-48d1-9d17-add0009c71a4" TargetMode="Externa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hyperlink" Target="https://aalto.cloud.panopto.eu/Panopto/Pages/Viewer.aspx?id=0ace5f99-e6a5-473c-8682-add000d48d4f" TargetMode="Externa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201316"/>
            <a:ext cx="7128792" cy="3240360"/>
          </a:xfrm>
        </p:spPr>
        <p:txBody>
          <a:bodyPr/>
          <a:lstStyle/>
          <a:p>
            <a:r>
              <a:rPr lang="en-GB" sz="3600" dirty="0"/>
              <a:t>Course Assignment: Marine  and Ship Systems engineering 2022</a:t>
            </a:r>
            <a:br>
              <a:rPr lang="en-GB" sz="3600" dirty="0"/>
            </a:br>
            <a:br>
              <a:rPr lang="en-GB" sz="3600" dirty="0"/>
            </a:br>
            <a:r>
              <a:rPr lang="en-US" sz="2400" dirty="0"/>
              <a:t>Assignment 4 - Estimate the total electricity consumption and select the power plant and PMS. 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V. Bolbot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7752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15">
        <p:fade/>
      </p:transition>
    </mc:Choice>
    <mc:Fallback xmlns="">
      <p:transition spd="med" advTm="2101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Criteria for the assessment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0C71458-CD07-4EBF-8DB3-51E73AA58EA1}"/>
              </a:ext>
            </a:extLst>
          </p:cNvPr>
          <p:cNvSpPr txBox="1">
            <a:spLocks/>
          </p:cNvSpPr>
          <p:nvPr/>
        </p:nvSpPr>
        <p:spPr>
          <a:xfrm>
            <a:off x="500925" y="1189458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Content – 80%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50% answers (results)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introduction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methodology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conclusions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Layout – 20%    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Figure caption below figure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Table caption above table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22">
        <p:fade/>
      </p:transition>
    </mc:Choice>
    <mc:Fallback xmlns="">
      <p:transition spd="med" advTm="4942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69D2-D5A5-46ED-9BE5-F30D8800B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128" y="135533"/>
            <a:ext cx="8207375" cy="99649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AB6A-6D57-4EEF-B39C-E63AD4EF8D7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E557F-8B3F-4128-8F8D-B8104CEBF7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EF7994-B919-48E1-88BB-C29A63889712}"/>
              </a:ext>
            </a:extLst>
          </p:cNvPr>
          <p:cNvSpPr/>
          <p:nvPr/>
        </p:nvSpPr>
        <p:spPr>
          <a:xfrm>
            <a:off x="490910" y="841276"/>
            <a:ext cx="7833965" cy="76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You can ask your questions at the following emails:	</a:t>
            </a:r>
            <a:r>
              <a:rPr lang="en-US" sz="1400" dirty="0">
                <a:solidFill>
                  <a:schemeClr val="accent4"/>
                </a:solidFill>
                <a:latin typeface="+mn-lt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victor.bolbot</a:t>
            </a: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@aalto.fi</a:t>
            </a:r>
            <a:endParaRPr lang="en-US" sz="1400" dirty="0">
              <a:solidFill>
                <a:schemeClr val="accent4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						</a:t>
            </a: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osiris.valdez.banda@aalto.fi</a:t>
            </a: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80">
        <p:fade/>
      </p:transition>
    </mc:Choice>
    <mc:Fallback xmlns="">
      <p:transition spd="med" advTm="1148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Assignments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70695" y="1851204"/>
            <a:ext cx="7848102" cy="2348329"/>
          </a:xfrm>
        </p:spPr>
        <p:txBody>
          <a:bodyPr/>
          <a:lstStyle/>
          <a:p>
            <a:r>
              <a:rPr lang="en-US" sz="1400" b="0" dirty="0"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5D5B0A-80F4-45C5-858F-4ECC8C24B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654553"/>
              </p:ext>
            </p:extLst>
          </p:nvPr>
        </p:nvGraphicFramePr>
        <p:xfrm>
          <a:off x="1187624" y="1417340"/>
          <a:ext cx="6114415" cy="207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05">
                  <a:extLst>
                    <a:ext uri="{9D8B030D-6E8A-4147-A177-3AD203B41FA5}">
                      <a16:colId xmlns:a16="http://schemas.microsoft.com/office/drawing/2014/main" val="3925728958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4232615404"/>
                    </a:ext>
                  </a:extLst>
                </a:gridCol>
                <a:gridCol w="1530985">
                  <a:extLst>
                    <a:ext uri="{9D8B030D-6E8A-4147-A177-3AD203B41FA5}">
                      <a16:colId xmlns:a16="http://schemas.microsoft.com/office/drawing/2014/main" val="995812183"/>
                    </a:ext>
                  </a:extLst>
                </a:gridCol>
                <a:gridCol w="1979930">
                  <a:extLst>
                    <a:ext uri="{9D8B030D-6E8A-4147-A177-3AD203B41FA5}">
                      <a16:colId xmlns:a16="http://schemas.microsoft.com/office/drawing/2014/main" val="288015078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Assignment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Description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Submission deadline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Feedback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817199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 1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31/10/2022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14/11/2022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21/11/2022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54509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 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14/11/2022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28/11/2022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7/12/2022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478172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 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28/11/2022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16/01/2023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23/01/2023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75622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 4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16/01/2023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30/01/2023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06/02/2023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77298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Conference abstract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28/11/2022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30/01/2023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06/02/2023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04528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Conference paper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28/11/2022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08/02/2023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13/02/2023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100825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Conference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28/11/2022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20/02/2023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06/12/2023 &amp; 13/02/2023 (prior and during conference)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8921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9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943">
        <p:fade/>
      </p:transition>
    </mc:Choice>
    <mc:Fallback xmlns="">
      <p:transition spd="med" advTm="2794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Assignment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70695" y="1851204"/>
            <a:ext cx="7848102" cy="2348329"/>
          </a:xfrm>
        </p:spPr>
        <p:txBody>
          <a:bodyPr/>
          <a:lstStyle/>
          <a:p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Estimate the total electricity consumption and select the power plant and PMS</a:t>
            </a:r>
            <a:endParaRPr lang="en-US" sz="2400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5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98">
        <p:fade/>
      </p:transition>
    </mc:Choice>
    <mc:Fallback xmlns="">
      <p:transition spd="med" advTm="3309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56956" y="4920779"/>
            <a:ext cx="3619500" cy="13930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defRPr/>
            </a:pPr>
            <a:fld id="{24CBB682-87B2-4236-AF78-B49807E7713E}" type="datetime1">
              <a:rPr lang="fi-FI" sz="450"/>
              <a:pPr>
                <a:lnSpc>
                  <a:spcPct val="90000"/>
                </a:lnSpc>
                <a:spcAft>
                  <a:spcPts val="450"/>
                </a:spcAft>
                <a:defRPr/>
              </a:pPr>
              <a:t>24.11.2022</a:t>
            </a:fld>
            <a:endParaRPr lang="fi-FI" sz="4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661" y="1431639"/>
            <a:ext cx="8168133" cy="30751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 dirty="0">
                <a:latin typeface="+mn-lt"/>
              </a:rPr>
              <a:t>1. Define the loading from the different ship systems according to the ship operational profile.</a:t>
            </a:r>
          </a:p>
          <a:p>
            <a:pPr lvl="1"/>
            <a:r>
              <a:rPr lang="en-US" sz="1410" dirty="0">
                <a:latin typeface="+mn-lt"/>
              </a:rPr>
              <a:t>Harbor, maneuvering, sailing, DP , cable laying, etc.</a:t>
            </a:r>
          </a:p>
          <a:p>
            <a:pPr lvl="1"/>
            <a:r>
              <a:rPr lang="en-US" sz="1410" dirty="0">
                <a:latin typeface="+mn-lt"/>
              </a:rPr>
              <a:t>Workshop equipment, engine room auxiliaries, HVAC, deck machinery, accommodation systems, bridge,  lightning, etc.</a:t>
            </a:r>
          </a:p>
          <a:p>
            <a:pPr lvl="1"/>
            <a:r>
              <a:rPr lang="en-US" sz="1410" dirty="0">
                <a:latin typeface="+mn-lt"/>
              </a:rPr>
              <a:t>Pay attention if you have Diesel Electric Propulsion system</a:t>
            </a:r>
          </a:p>
          <a:p>
            <a:pPr marL="0" indent="0">
              <a:buNone/>
            </a:pPr>
            <a:r>
              <a:rPr lang="en-US" sz="1500" dirty="0">
                <a:latin typeface="+mn-lt"/>
              </a:rPr>
              <a:t>2. Compute the total electricity consumption.</a:t>
            </a:r>
          </a:p>
          <a:p>
            <a:pPr lvl="1"/>
            <a:r>
              <a:rPr lang="en-US" sz="1410" dirty="0">
                <a:latin typeface="+mn-lt"/>
              </a:rPr>
              <a:t>Modes (maneuvering, harbor, sailing, DP) – general is ok.</a:t>
            </a:r>
          </a:p>
          <a:p>
            <a:pPr marL="0" indent="0">
              <a:buNone/>
            </a:pPr>
            <a:r>
              <a:rPr lang="en-US" sz="1500" dirty="0">
                <a:latin typeface="+mn-lt"/>
              </a:rPr>
              <a:t>3. Identify and analyze the potential options for the power plant of your ship.</a:t>
            </a:r>
          </a:p>
          <a:p>
            <a:pPr lvl="1"/>
            <a:r>
              <a:rPr lang="en-US" sz="1410" dirty="0">
                <a:latin typeface="+mn-lt"/>
              </a:rPr>
              <a:t>SWOT</a:t>
            </a:r>
          </a:p>
          <a:p>
            <a:pPr lvl="1"/>
            <a:r>
              <a:rPr lang="en-US" sz="1410" dirty="0">
                <a:latin typeface="+mn-lt"/>
              </a:rPr>
              <a:t>Consider rules and regulations, loading of DG sets, redundancy and safety aspects</a:t>
            </a:r>
          </a:p>
          <a:p>
            <a:pPr marL="0" indent="0">
              <a:buNone/>
            </a:pPr>
            <a:r>
              <a:rPr lang="en-US" sz="1350" dirty="0">
                <a:latin typeface="+mn-lt"/>
              </a:rPr>
              <a:t>4. Calculate the weight of the system and the reserved space volume. Locate the space in the GA.</a:t>
            </a:r>
          </a:p>
          <a:p>
            <a:pPr lvl="1"/>
            <a:r>
              <a:rPr lang="en-US" sz="1410" dirty="0">
                <a:latin typeface="+mn-lt"/>
              </a:rPr>
              <a:t>Engine manufacturers</a:t>
            </a:r>
            <a:endParaRPr lang="en-US" sz="1560" dirty="0">
              <a:latin typeface="+mn-lt"/>
            </a:endParaRPr>
          </a:p>
          <a:p>
            <a:pPr lvl="1"/>
            <a:endParaRPr lang="en-US" sz="141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4" y="524351"/>
            <a:ext cx="8168480" cy="896849"/>
          </a:xfrm>
        </p:spPr>
        <p:txBody>
          <a:bodyPr anchor="t">
            <a:normAutofit/>
          </a:bodyPr>
          <a:lstStyle/>
          <a:p>
            <a:r>
              <a:rPr lang="en-US" dirty="0"/>
              <a:t>Assignment aim and particulars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62250" y="5110972"/>
            <a:ext cx="3619500" cy="121445"/>
          </a:xfrm>
        </p:spPr>
        <p:txBody>
          <a:bodyPr/>
          <a:lstStyle/>
          <a:p>
            <a:pPr>
              <a:spcAft>
                <a:spcPts val="45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450"/>
                </a:spcAft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055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56956" y="4920779"/>
            <a:ext cx="3619500" cy="13930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defRPr/>
            </a:pPr>
            <a:fld id="{24CBB682-87B2-4236-AF78-B49807E7713E}" type="datetime1">
              <a:rPr lang="fi-FI" sz="450"/>
              <a:pPr>
                <a:lnSpc>
                  <a:spcPct val="90000"/>
                </a:lnSpc>
                <a:spcAft>
                  <a:spcPts val="450"/>
                </a:spcAft>
                <a:defRPr/>
              </a:pPr>
              <a:t>24.11.2022</a:t>
            </a:fld>
            <a:endParaRPr lang="fi-FI" sz="4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661" y="1431639"/>
            <a:ext cx="8168133" cy="3075181"/>
          </a:xfrm>
        </p:spPr>
        <p:txBody>
          <a:bodyPr>
            <a:normAutofit/>
          </a:bodyPr>
          <a:lstStyle/>
          <a:p>
            <a:pPr marL="411480" lvl="1" indent="0">
              <a:buNone/>
            </a:pPr>
            <a:endParaRPr lang="en-US" sz="141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4" y="524351"/>
            <a:ext cx="8168480" cy="896849"/>
          </a:xfrm>
        </p:spPr>
        <p:txBody>
          <a:bodyPr anchor="t">
            <a:normAutofit/>
          </a:bodyPr>
          <a:lstStyle/>
          <a:p>
            <a:r>
              <a:rPr lang="en-US" dirty="0"/>
              <a:t>Assignment aim and particulars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62250" y="5110972"/>
            <a:ext cx="3619500" cy="121445"/>
          </a:xfrm>
        </p:spPr>
        <p:txBody>
          <a:bodyPr/>
          <a:lstStyle/>
          <a:p>
            <a:pPr>
              <a:spcAft>
                <a:spcPts val="45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450"/>
                </a:spcAft>
                <a:defRPr/>
              </a:pPr>
              <a:t>5</a:t>
            </a:fld>
            <a:endParaRPr lang="fi-FI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BF9D3B0-8CA4-4B97-A833-07744E710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3" y="1130637"/>
            <a:ext cx="7791138" cy="2597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4464A-5DE8-40EA-BA49-2AA66872A9EA}"/>
              </a:ext>
            </a:extLst>
          </p:cNvPr>
          <p:cNvSpPr txBox="1"/>
          <p:nvPr/>
        </p:nvSpPr>
        <p:spPr>
          <a:xfrm>
            <a:off x="600543" y="3684434"/>
            <a:ext cx="7376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https://www.marineinsight.com/naval-architecture/power-requirement-ship-estimated/</a:t>
            </a:r>
            <a:r>
              <a:rPr lang="en-GB" dirty="0"/>
              <a:t> </a:t>
            </a:r>
            <a:endParaRPr lang="el-G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C34410-48C1-4599-A927-0829F70B9103}"/>
              </a:ext>
            </a:extLst>
          </p:cNvPr>
          <p:cNvSpPr/>
          <p:nvPr/>
        </p:nvSpPr>
        <p:spPr>
          <a:xfrm>
            <a:off x="4435991" y="834276"/>
            <a:ext cx="523221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/0.9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992EF4-9679-42A4-9B0B-3A3F01B494BA}"/>
              </a:ext>
            </a:extLst>
          </p:cNvPr>
          <p:cNvSpPr txBox="1"/>
          <p:nvPr/>
        </p:nvSpPr>
        <p:spPr>
          <a:xfrm>
            <a:off x="600543" y="3961433"/>
            <a:ext cx="726811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b="1" dirty="0">
                <a:solidFill>
                  <a:srgbClr val="222222"/>
                </a:solidFill>
                <a:latin typeface="Arial" panose="020B0604020202020204" pitchFamily="34" charset="0"/>
              </a:rPr>
              <a:t>Load Factor (L.F):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 It is the ratio of the operating power to the maximum power rating of the component.</a:t>
            </a:r>
          </a:p>
          <a:p>
            <a:pPr algn="l"/>
            <a:r>
              <a:rPr lang="en-US" sz="900" b="1" dirty="0">
                <a:solidFill>
                  <a:srgbClr val="222222"/>
                </a:solidFill>
                <a:latin typeface="Arial" panose="020B0604020202020204" pitchFamily="34" charset="0"/>
              </a:rPr>
              <a:t>Utility Factor (U.F):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 It is a factor which determines the extent of operation of the particular component in a particular condition</a:t>
            </a:r>
          </a:p>
          <a:p>
            <a:endParaRPr lang="el-GR" sz="9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43F97-0FB9-4CF6-8E71-0EC585D99C46}"/>
              </a:ext>
            </a:extLst>
          </p:cNvPr>
          <p:cNvSpPr/>
          <p:nvPr/>
        </p:nvSpPr>
        <p:spPr>
          <a:xfrm>
            <a:off x="4898879" y="827615"/>
            <a:ext cx="1965923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Power=Power Installed*LF*UF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22A3E-E3D6-44B2-993F-9CEE9A8ED9A7}"/>
              </a:ext>
            </a:extLst>
          </p:cNvPr>
          <p:cNvSpPr/>
          <p:nvPr/>
        </p:nvSpPr>
        <p:spPr>
          <a:xfrm>
            <a:off x="639564" y="1099901"/>
            <a:ext cx="4798710" cy="263459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367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56956" y="4920779"/>
            <a:ext cx="3619500" cy="13930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defRPr/>
            </a:pPr>
            <a:fld id="{24CBB682-87B2-4236-AF78-B49807E7713E}" type="datetime1">
              <a:rPr lang="fi-FI" sz="450"/>
              <a:pPr>
                <a:lnSpc>
                  <a:spcPct val="90000"/>
                </a:lnSpc>
                <a:spcAft>
                  <a:spcPts val="450"/>
                </a:spcAft>
                <a:defRPr/>
              </a:pPr>
              <a:t>24.11.2022</a:t>
            </a:fld>
            <a:endParaRPr lang="fi-FI" sz="4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C3720-07F9-4984-8638-72A3E8A53B69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68661" y="1431639"/>
                <a:ext cx="8168133" cy="3075181"/>
              </a:xfrm>
            </p:spPr>
            <p:txBody>
              <a:bodyPr>
                <a:normAutofit/>
              </a:bodyPr>
              <a:lstStyle/>
              <a:p>
                <a:r>
                  <a:rPr lang="en-US" sz="150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Sanity check Pe [kw]</a:t>
                </a:r>
                <a14:m>
                  <m:oMath xmlns:m="http://schemas.openxmlformats.org/officeDocument/2006/math">
                    <m:r>
                      <a:rPr lang="en-GB" sz="1500" b="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=100+0.55∗</m:t>
                    </m:r>
                    <m:sSup>
                      <m:sSupPr>
                        <m:ctrlPr>
                          <a:rPr lang="en-GB" sz="1500" b="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1500" i="1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500" i="1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</a:rPr>
                              <m:t>𝑀𝐶𝑅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1500" i="1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500" i="1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</a:rPr>
                                  <m:t>𝑘𝑊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GB" sz="1500" b="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0.7</m:t>
                        </m:r>
                      </m:sup>
                    </m:sSup>
                    <m:r>
                      <a:rPr lang="en-GB" sz="1500" b="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1500" b="0" dirty="0">
                  <a:solidFill>
                    <a:srgbClr val="222222"/>
                  </a:solidFill>
                  <a:latin typeface="Arial" panose="020B0604020202020204" pitchFamily="34" charset="0"/>
                </a:endParaRPr>
              </a:p>
              <a:p>
                <a:r>
                  <a:rPr lang="en-US" sz="1500" dirty="0"/>
                  <a:t>"Marine Diesel Power Plant Performance Practices", 1975</a:t>
                </a:r>
              </a:p>
              <a:p>
                <a:r>
                  <a:rPr lang="en-US" sz="1500" b="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(Actual reference in a Greek book)</a:t>
                </a:r>
              </a:p>
              <a:p>
                <a:r>
                  <a:rPr lang="en-US" sz="1500" b="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Pg=Pe/0.85 (Pg=Power at generators, 0.85 efficiency factor)</a:t>
                </a:r>
              </a:p>
              <a:p>
                <a:pPr marL="411480" lvl="1" indent="0">
                  <a:buNone/>
                </a:pPr>
                <a:endParaRPr lang="en-US" dirty="0">
                  <a:latin typeface="+mn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C3720-07F9-4984-8638-72A3E8A53B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68661" y="1431639"/>
                <a:ext cx="8168133" cy="3075181"/>
              </a:xfrm>
              <a:blipFill>
                <a:blip r:embed="rId2"/>
                <a:stretch>
                  <a:fillRect l="-1343" t="-1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4" y="524351"/>
            <a:ext cx="8168480" cy="896849"/>
          </a:xfrm>
        </p:spPr>
        <p:txBody>
          <a:bodyPr anchor="t">
            <a:normAutofit/>
          </a:bodyPr>
          <a:lstStyle/>
          <a:p>
            <a:r>
              <a:rPr lang="en-US" dirty="0"/>
              <a:t>Assignment aim and particulars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62250" y="5110972"/>
            <a:ext cx="3619500" cy="121445"/>
          </a:xfrm>
        </p:spPr>
        <p:txBody>
          <a:bodyPr/>
          <a:lstStyle/>
          <a:p>
            <a:pPr>
              <a:spcAft>
                <a:spcPts val="45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450"/>
                </a:spcAft>
                <a:defRPr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683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49BE8-D127-4898-905B-63DB89A0C7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56956" y="4920779"/>
            <a:ext cx="3619500" cy="13930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defRPr/>
            </a:pPr>
            <a:fld id="{24CBB682-87B2-4236-AF78-B49807E7713E}" type="datetime1">
              <a:rPr lang="fi-FI" sz="450"/>
              <a:pPr>
                <a:lnSpc>
                  <a:spcPct val="90000"/>
                </a:lnSpc>
                <a:spcAft>
                  <a:spcPts val="450"/>
                </a:spcAft>
                <a:defRPr/>
              </a:pPr>
              <a:t>24.11.2022</a:t>
            </a:fld>
            <a:endParaRPr lang="fi-FI" sz="4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720-07F9-4984-8638-72A3E8A53B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661" y="1431639"/>
            <a:ext cx="8168133" cy="3075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5. Select an emergency power source and capacity for your ship. Reflect on the applicable safety regulation and/or classification rules.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Safe return to Port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SOLAS on redundancy</a:t>
            </a:r>
          </a:p>
          <a:p>
            <a:pPr lvl="1"/>
            <a:r>
              <a:rPr lang="en-US" i="0" dirty="0">
                <a:latin typeface="Arial" panose="020B0604020202020204" pitchFamily="34" charset="0"/>
              </a:rPr>
              <a:t>Emergency load analysis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6. Select the PMS automation for your ship and describe its important features.</a:t>
            </a:r>
            <a:endParaRPr lang="en-US" sz="2400" dirty="0"/>
          </a:p>
          <a:p>
            <a:pPr lvl="1"/>
            <a:endParaRPr lang="en-US" sz="141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44AA0-2F9C-4CA8-AC0B-18ABB4B1E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4" y="524351"/>
            <a:ext cx="8168480" cy="896849"/>
          </a:xfrm>
        </p:spPr>
        <p:txBody>
          <a:bodyPr anchor="t">
            <a:normAutofit/>
          </a:bodyPr>
          <a:lstStyle/>
          <a:p>
            <a:r>
              <a:rPr lang="en-US" dirty="0"/>
              <a:t>Assignment aim and particulars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A83592C-06ED-4D4D-ABDA-35568DB6DF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62250" y="5110972"/>
            <a:ext cx="3619500" cy="121445"/>
          </a:xfrm>
        </p:spPr>
        <p:txBody>
          <a:bodyPr/>
          <a:lstStyle/>
          <a:p>
            <a:pPr>
              <a:spcAft>
                <a:spcPts val="450"/>
              </a:spcAft>
              <a:defRPr/>
            </a:pPr>
            <a:fld id="{49EFD4B7-1CC6-864B-A72A-C978B70BBA9B}" type="slidenum">
              <a:rPr lang="fi-FI" smtClean="0"/>
              <a:pPr>
                <a:spcAft>
                  <a:spcPts val="450"/>
                </a:spcAft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2689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09D6F-6BF2-4349-8007-EC1BC2F851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Pls use the provided template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Some guidelines are available here at the link and the video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pic>
        <p:nvPicPr>
          <p:cNvPr id="3" name="MSSE course assignment template description_default">
            <a:hlinkClick r:id="" action="ppaction://media"/>
            <a:extLst>
              <a:ext uri="{FF2B5EF4-FFF2-40B4-BE49-F238E27FC236}">
                <a16:creationId xmlns:a16="http://schemas.microsoft.com/office/drawing/2014/main" id="{092CD5AC-C445-41DB-8B9E-5FEC3D30C9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483" y="2417650"/>
            <a:ext cx="3931929" cy="2211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27437-56B3-455E-A8DA-52EB248062D5}"/>
              </a:ext>
            </a:extLst>
          </p:cNvPr>
          <p:cNvSpPr txBox="1"/>
          <p:nvPr/>
        </p:nvSpPr>
        <p:spPr>
          <a:xfrm>
            <a:off x="4724401" y="2962406"/>
            <a:ext cx="3931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https://aalto.cloud.panopto.eu/Panopto/Pages/Viewer.aspx?id=3e17b4ae-5aa3-48d1-9d17-add0009c71a4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1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78">
        <p:fade/>
      </p:transition>
    </mc:Choice>
    <mc:Fallback xmlns="">
      <p:transition spd="med" advTm="33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843" objId="3"/>
        <p14:stopEvt time="32825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Looking for literature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09D6F-6BF2-4349-8007-EC1BC2F851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48CB48D-06AE-4876-B925-4AE08AE3C780}"/>
              </a:ext>
            </a:extLst>
          </p:cNvPr>
          <p:cNvSpPr txBox="1">
            <a:spLocks/>
          </p:cNvSpPr>
          <p:nvPr/>
        </p:nvSpPr>
        <p:spPr>
          <a:xfrm>
            <a:off x="773114" y="15664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Some guidelines are available here at the link and the video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58104-7C82-41D9-918D-BEC6C667F22F}"/>
              </a:ext>
            </a:extLst>
          </p:cNvPr>
          <p:cNvSpPr txBox="1"/>
          <p:nvPr/>
        </p:nvSpPr>
        <p:spPr>
          <a:xfrm>
            <a:off x="4724401" y="2962406"/>
            <a:ext cx="3931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https://aalto.cloud.panopto.eu/Panopto/Pages/Viewer.aspx?id=0ace5f99-e6a5-473c-8682-add000d48d4f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Finding additional materials_default">
            <a:hlinkClick r:id="" action="ppaction://media"/>
            <a:extLst>
              <a:ext uri="{FF2B5EF4-FFF2-40B4-BE49-F238E27FC236}">
                <a16:creationId xmlns:a16="http://schemas.microsoft.com/office/drawing/2014/main" id="{74EB0D3C-1BE2-40B0-A449-7603E8F9A64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498" y="2053275"/>
            <a:ext cx="3995936" cy="2247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4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41">
        <p:fade/>
      </p:transition>
    </mc:Choice>
    <mc:Fallback xmlns="">
      <p:transition spd="med" advTm="17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138" objId="12"/>
        <p14:stopEvt time="16740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heme/theme1.xml><?xml version="1.0" encoding="utf-8"?>
<a:theme xmlns:a="http://schemas.openxmlformats.org/drawingml/2006/main" name="Aalto University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Aalto_ENG_EN_2013">
  <a:themeElements>
    <a:clrScheme name="Aalto ENG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BB16A3"/>
      </a:accent1>
      <a:accent2>
        <a:srgbClr val="EF3340"/>
      </a:accent2>
      <a:accent3>
        <a:srgbClr val="005EB8"/>
      </a:accent3>
      <a:accent4>
        <a:srgbClr val="00965E"/>
      </a:accent4>
      <a:accent5>
        <a:srgbClr val="FFA300"/>
      </a:accent5>
      <a:accent6>
        <a:srgbClr val="FF671F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alto-insinoori">
    <a:dk1>
      <a:sysClr val="windowText" lastClr="000000"/>
    </a:dk1>
    <a:lt1>
      <a:sysClr val="window" lastClr="FFFFFF"/>
    </a:lt1>
    <a:dk2>
      <a:srgbClr val="BB16A3"/>
    </a:dk2>
    <a:lt2>
      <a:srgbClr val="8C857B"/>
    </a:lt2>
    <a:accent1>
      <a:srgbClr val="BB16A3"/>
    </a:accent1>
    <a:accent2>
      <a:srgbClr val="FFCD00"/>
    </a:accent2>
    <a:accent3>
      <a:srgbClr val="EF3340"/>
    </a:accent3>
    <a:accent4>
      <a:srgbClr val="005EB8"/>
    </a:accent4>
    <a:accent5>
      <a:srgbClr val="8C857B"/>
    </a:accent5>
    <a:accent6>
      <a:srgbClr val="00965E"/>
    </a:accent6>
    <a:hlink>
      <a:srgbClr val="000000"/>
    </a:hlink>
    <a:folHlink>
      <a:srgbClr val="928B8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224EE6583B748A59D622E7CD30B59" ma:contentTypeVersion="0" ma:contentTypeDescription="Create a new document." ma:contentTypeScope="" ma:versionID="f8bc98a602a02b3a15afaa57197ed6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8B9DE0-D6AB-453B-A30E-9A2E9300DC41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F3FC27D-4DD5-4440-9D8D-6213914872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38BB67-65F9-46FD-9EEE-2B478EC672EA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43748</TotalTime>
  <Words>588</Words>
  <Application>Microsoft Office PowerPoint</Application>
  <PresentationFormat>On-screen Show (16:10)</PresentationFormat>
  <Paragraphs>151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 Math</vt:lpstr>
      <vt:lpstr>Courier New</vt:lpstr>
      <vt:lpstr>Georgia</vt:lpstr>
      <vt:lpstr>Lucida Grande</vt:lpstr>
      <vt:lpstr>Symbol</vt:lpstr>
      <vt:lpstr>Aalto University</vt:lpstr>
      <vt:lpstr>Aalto_ENG_EN_2013</vt:lpstr>
      <vt:lpstr>Course Assignment: Marine  and Ship Systems engineering 2022  Assignment 4 - Estimate the total electricity consumption and select the power plant and PMS.   V. Bolbot</vt:lpstr>
      <vt:lpstr>Assignments schedule</vt:lpstr>
      <vt:lpstr>Assignment aim</vt:lpstr>
      <vt:lpstr>Assignment aim and particulars</vt:lpstr>
      <vt:lpstr>Assignment aim and particulars</vt:lpstr>
      <vt:lpstr>Assignment aim and particulars</vt:lpstr>
      <vt:lpstr>Assignment aim and particulars</vt:lpstr>
      <vt:lpstr>Format</vt:lpstr>
      <vt:lpstr>Looking for literature</vt:lpstr>
      <vt:lpstr>Criteria for the assessment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Aalto Living+</dc:title>
  <dc:creator>Basnet Sunil</dc:creator>
  <cp:lastModifiedBy>Bolbot Victor</cp:lastModifiedBy>
  <cp:revision>843</cp:revision>
  <cp:lastPrinted>2015-08-05T13:31:20Z</cp:lastPrinted>
  <dcterms:created xsi:type="dcterms:W3CDTF">2012-05-14T17:33:12Z</dcterms:created>
  <dcterms:modified xsi:type="dcterms:W3CDTF">2022-11-24T13:22:29Z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0x0101007B2224EE6583B748A59D622E7CD30B59</vt:lpwstr>
  </property>
</Properties>
</file>