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1" r:id="rId4"/>
    <p:sldMasterId id="2147483671" r:id="rId5"/>
  </p:sldMasterIdLst>
  <p:notesMasterIdLst>
    <p:notesMasterId r:id="rId17"/>
  </p:notesMasterIdLst>
  <p:handoutMasterIdLst>
    <p:handoutMasterId r:id="rId18"/>
  </p:handoutMasterIdLst>
  <p:sldIdLst>
    <p:sldId id="339" r:id="rId6"/>
    <p:sldId id="355" r:id="rId7"/>
    <p:sldId id="369" r:id="rId8"/>
    <p:sldId id="363" r:id="rId9"/>
    <p:sldId id="365" r:id="rId10"/>
    <p:sldId id="366" r:id="rId11"/>
    <p:sldId id="367" r:id="rId12"/>
    <p:sldId id="368" r:id="rId13"/>
    <p:sldId id="352" r:id="rId14"/>
    <p:sldId id="370" r:id="rId15"/>
    <p:sldId id="362" r:id="rId16"/>
  </p:sldIdLst>
  <p:sldSz cx="9144000" cy="6858000" type="screen4x3"/>
  <p:notesSz cx="6797675" cy="9874250"/>
  <p:defaultTextStyle>
    <a:defPPr>
      <a:defRPr lang="en-US"/>
    </a:defPPr>
    <a:lvl1pPr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1pPr>
    <a:lvl2pPr marL="388938" indent="682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777875" indent="136525"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168400" indent="203200"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1557338" indent="2714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3A0232-AEF3-4246-A1C9-2077663970D2}" v="1814" dt="2022-03-21T19:08:07.332"/>
    <p1510:client id="{0FDF9660-A97F-4954-9812-4E6AAD848463}" v="14" dt="2022-03-21T19:44:29.299"/>
    <p1510:client id="{77DC7D6B-A3CF-3848-AF52-C1608446F273}" v="732" dt="2022-03-21T19:49:21.4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notesViewPr>
    <p:cSldViewPr snapToGrid="0">
      <p:cViewPr>
        <p:scale>
          <a:sx n="1" d="2"/>
          <a:sy n="1" d="2"/>
        </p:scale>
        <p:origin x="0" y="0"/>
      </p:cViewPr>
      <p:guideLst>
        <p:guide orient="horz" pos="3110"/>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rttula Tomi" userId="daee2ff2-793c-4f80-be47-bda4381cf51f" providerId="ADAL" clId="{77DC7D6B-A3CF-3848-AF52-C1608446F273}"/>
    <pc:docChg chg="undo custSel addSld modSld sldOrd">
      <pc:chgData name="Perttula Tomi" userId="daee2ff2-793c-4f80-be47-bda4381cf51f" providerId="ADAL" clId="{77DC7D6B-A3CF-3848-AF52-C1608446F273}" dt="2022-03-21T19:49:21.419" v="1973" actId="20577"/>
      <pc:docMkLst>
        <pc:docMk/>
      </pc:docMkLst>
      <pc:sldChg chg="modSp mod">
        <pc:chgData name="Perttula Tomi" userId="daee2ff2-793c-4f80-be47-bda4381cf51f" providerId="ADAL" clId="{77DC7D6B-A3CF-3848-AF52-C1608446F273}" dt="2022-03-20T14:24:07.685" v="469" actId="20577"/>
        <pc:sldMkLst>
          <pc:docMk/>
          <pc:sldMk cId="1640447932" sldId="339"/>
        </pc:sldMkLst>
        <pc:spChg chg="mod">
          <ac:chgData name="Perttula Tomi" userId="daee2ff2-793c-4f80-be47-bda4381cf51f" providerId="ADAL" clId="{77DC7D6B-A3CF-3848-AF52-C1608446F273}" dt="2022-03-19T09:46:54.413" v="278" actId="20577"/>
          <ac:spMkLst>
            <pc:docMk/>
            <pc:sldMk cId="1640447932" sldId="339"/>
            <ac:spMk id="2" creationId="{00000000-0000-0000-0000-000000000000}"/>
          </ac:spMkLst>
        </pc:spChg>
        <pc:spChg chg="mod">
          <ac:chgData name="Perttula Tomi" userId="daee2ff2-793c-4f80-be47-bda4381cf51f" providerId="ADAL" clId="{77DC7D6B-A3CF-3848-AF52-C1608446F273}" dt="2022-03-19T09:47:08.423" v="329" actId="20577"/>
          <ac:spMkLst>
            <pc:docMk/>
            <pc:sldMk cId="1640447932" sldId="339"/>
            <ac:spMk id="3" creationId="{00000000-0000-0000-0000-000000000000}"/>
          </ac:spMkLst>
        </pc:spChg>
        <pc:spChg chg="mod">
          <ac:chgData name="Perttula Tomi" userId="daee2ff2-793c-4f80-be47-bda4381cf51f" providerId="ADAL" clId="{77DC7D6B-A3CF-3848-AF52-C1608446F273}" dt="2022-03-20T14:24:07.685" v="469" actId="20577"/>
          <ac:spMkLst>
            <pc:docMk/>
            <pc:sldMk cId="1640447932" sldId="339"/>
            <ac:spMk id="6" creationId="{00000000-0000-0000-0000-000000000000}"/>
          </ac:spMkLst>
        </pc:spChg>
      </pc:sldChg>
      <pc:sldChg chg="addSp delSp modSp mod">
        <pc:chgData name="Perttula Tomi" userId="daee2ff2-793c-4f80-be47-bda4381cf51f" providerId="ADAL" clId="{77DC7D6B-A3CF-3848-AF52-C1608446F273}" dt="2022-03-21T19:49:21.419" v="1973" actId="20577"/>
        <pc:sldMkLst>
          <pc:docMk/>
          <pc:sldMk cId="3223155658" sldId="352"/>
        </pc:sldMkLst>
        <pc:spChg chg="mod">
          <ac:chgData name="Perttula Tomi" userId="daee2ff2-793c-4f80-be47-bda4381cf51f" providerId="ADAL" clId="{77DC7D6B-A3CF-3848-AF52-C1608446F273}" dt="2022-03-21T19:49:21.419" v="1973" actId="20577"/>
          <ac:spMkLst>
            <pc:docMk/>
            <pc:sldMk cId="3223155658" sldId="352"/>
            <ac:spMk id="2" creationId="{00000000-0000-0000-0000-000000000000}"/>
          </ac:spMkLst>
        </pc:spChg>
        <pc:spChg chg="del mod">
          <ac:chgData name="Perttula Tomi" userId="daee2ff2-793c-4f80-be47-bda4381cf51f" providerId="ADAL" clId="{77DC7D6B-A3CF-3848-AF52-C1608446F273}" dt="2022-03-20T14:26:09.938" v="498" actId="478"/>
          <ac:spMkLst>
            <pc:docMk/>
            <pc:sldMk cId="3223155658" sldId="352"/>
            <ac:spMk id="7" creationId="{00000000-0000-0000-0000-000000000000}"/>
          </ac:spMkLst>
        </pc:spChg>
        <pc:spChg chg="del">
          <ac:chgData name="Perttula Tomi" userId="daee2ff2-793c-4f80-be47-bda4381cf51f" providerId="ADAL" clId="{77DC7D6B-A3CF-3848-AF52-C1608446F273}" dt="2022-03-20T14:26:12.607" v="499" actId="478"/>
          <ac:spMkLst>
            <pc:docMk/>
            <pc:sldMk cId="3223155658" sldId="352"/>
            <ac:spMk id="8" creationId="{00000000-0000-0000-0000-000000000000}"/>
          </ac:spMkLst>
        </pc:spChg>
        <pc:spChg chg="add mod">
          <ac:chgData name="Perttula Tomi" userId="daee2ff2-793c-4f80-be47-bda4381cf51f" providerId="ADAL" clId="{77DC7D6B-A3CF-3848-AF52-C1608446F273}" dt="2022-03-20T14:26:47.832" v="508"/>
          <ac:spMkLst>
            <pc:docMk/>
            <pc:sldMk cId="3223155658" sldId="352"/>
            <ac:spMk id="9" creationId="{BF3D9358-A7B7-0348-BAC5-2F7E01250811}"/>
          </ac:spMkLst>
        </pc:spChg>
      </pc:sldChg>
      <pc:sldChg chg="addSp delSp modSp mod">
        <pc:chgData name="Perttula Tomi" userId="daee2ff2-793c-4f80-be47-bda4381cf51f" providerId="ADAL" clId="{77DC7D6B-A3CF-3848-AF52-C1608446F273}" dt="2022-03-21T19:22:06.816" v="1883" actId="20577"/>
        <pc:sldMkLst>
          <pc:docMk/>
          <pc:sldMk cId="2138976864" sldId="355"/>
        </pc:sldMkLst>
        <pc:spChg chg="mod">
          <ac:chgData name="Perttula Tomi" userId="daee2ff2-793c-4f80-be47-bda4381cf51f" providerId="ADAL" clId="{77DC7D6B-A3CF-3848-AF52-C1608446F273}" dt="2022-03-21T19:22:06.816" v="1883" actId="20577"/>
          <ac:spMkLst>
            <pc:docMk/>
            <pc:sldMk cId="2138976864" sldId="355"/>
            <ac:spMk id="2" creationId="{00000000-0000-0000-0000-000000000000}"/>
          </ac:spMkLst>
        </pc:spChg>
        <pc:spChg chg="add del mod">
          <ac:chgData name="Perttula Tomi" userId="daee2ff2-793c-4f80-be47-bda4381cf51f" providerId="ADAL" clId="{77DC7D6B-A3CF-3848-AF52-C1608446F273}" dt="2022-03-20T14:25:11.534" v="477"/>
          <ac:spMkLst>
            <pc:docMk/>
            <pc:sldMk cId="2138976864" sldId="355"/>
            <ac:spMk id="6" creationId="{4655BCB1-E1FD-0E4A-9FE3-7A51852BAAC9}"/>
          </ac:spMkLst>
        </pc:spChg>
        <pc:spChg chg="del mod">
          <ac:chgData name="Perttula Tomi" userId="daee2ff2-793c-4f80-be47-bda4381cf51f" providerId="ADAL" clId="{77DC7D6B-A3CF-3848-AF52-C1608446F273}" dt="2022-03-20T14:25:12.804" v="478" actId="478"/>
          <ac:spMkLst>
            <pc:docMk/>
            <pc:sldMk cId="2138976864" sldId="355"/>
            <ac:spMk id="7" creationId="{00000000-0000-0000-0000-000000000000}"/>
          </ac:spMkLst>
        </pc:spChg>
        <pc:spChg chg="del">
          <ac:chgData name="Perttula Tomi" userId="daee2ff2-793c-4f80-be47-bda4381cf51f" providerId="ADAL" clId="{77DC7D6B-A3CF-3848-AF52-C1608446F273}" dt="2022-03-20T14:24:24.034" v="470" actId="478"/>
          <ac:spMkLst>
            <pc:docMk/>
            <pc:sldMk cId="2138976864" sldId="355"/>
            <ac:spMk id="8" creationId="{00000000-0000-0000-0000-000000000000}"/>
          </ac:spMkLst>
        </pc:spChg>
        <pc:spChg chg="add mod">
          <ac:chgData name="Perttula Tomi" userId="daee2ff2-793c-4f80-be47-bda4381cf51f" providerId="ADAL" clId="{77DC7D6B-A3CF-3848-AF52-C1608446F273}" dt="2022-03-20T14:25:13.383" v="479"/>
          <ac:spMkLst>
            <pc:docMk/>
            <pc:sldMk cId="2138976864" sldId="355"/>
            <ac:spMk id="9" creationId="{6B29C761-3D5E-3B40-8A28-D4531F07392B}"/>
          </ac:spMkLst>
        </pc:spChg>
      </pc:sldChg>
      <pc:sldChg chg="addSp delSp modSp mod">
        <pc:chgData name="Perttula Tomi" userId="daee2ff2-793c-4f80-be47-bda4381cf51f" providerId="ADAL" clId="{77DC7D6B-A3CF-3848-AF52-C1608446F273}" dt="2022-03-21T15:18:48.451" v="1029" actId="20577"/>
        <pc:sldMkLst>
          <pc:docMk/>
          <pc:sldMk cId="1660700262" sldId="362"/>
        </pc:sldMkLst>
        <pc:spChg chg="mod">
          <ac:chgData name="Perttula Tomi" userId="daee2ff2-793c-4f80-be47-bda4381cf51f" providerId="ADAL" clId="{77DC7D6B-A3CF-3848-AF52-C1608446F273}" dt="2022-03-21T15:18:48.451" v="1029" actId="20577"/>
          <ac:spMkLst>
            <pc:docMk/>
            <pc:sldMk cId="1660700262" sldId="362"/>
            <ac:spMk id="2" creationId="{00000000-0000-0000-0000-000000000000}"/>
          </ac:spMkLst>
        </pc:spChg>
        <pc:spChg chg="mod">
          <ac:chgData name="Perttula Tomi" userId="daee2ff2-793c-4f80-be47-bda4381cf51f" providerId="ADAL" clId="{77DC7D6B-A3CF-3848-AF52-C1608446F273}" dt="2022-03-19T09:44:39.629" v="36" actId="20577"/>
          <ac:spMkLst>
            <pc:docMk/>
            <pc:sldMk cId="1660700262" sldId="362"/>
            <ac:spMk id="3" creationId="{00000000-0000-0000-0000-000000000000}"/>
          </ac:spMkLst>
        </pc:spChg>
        <pc:spChg chg="add del mod">
          <ac:chgData name="Perttula Tomi" userId="daee2ff2-793c-4f80-be47-bda4381cf51f" providerId="ADAL" clId="{77DC7D6B-A3CF-3848-AF52-C1608446F273}" dt="2022-03-19T09:44:47.500" v="38"/>
          <ac:spMkLst>
            <pc:docMk/>
            <pc:sldMk cId="1660700262" sldId="362"/>
            <ac:spMk id="6" creationId="{088AA4B8-F84D-A945-AED9-1253783DDD84}"/>
          </ac:spMkLst>
        </pc:spChg>
        <pc:spChg chg="del">
          <ac:chgData name="Perttula Tomi" userId="daee2ff2-793c-4f80-be47-bda4381cf51f" providerId="ADAL" clId="{77DC7D6B-A3CF-3848-AF52-C1608446F273}" dt="2022-03-20T14:27:24.053" v="512" actId="478"/>
          <ac:spMkLst>
            <pc:docMk/>
            <pc:sldMk cId="1660700262" sldId="362"/>
            <ac:spMk id="7" creationId="{00000000-0000-0000-0000-000000000000}"/>
          </ac:spMkLst>
        </pc:spChg>
        <pc:spChg chg="del">
          <ac:chgData name="Perttula Tomi" userId="daee2ff2-793c-4f80-be47-bda4381cf51f" providerId="ADAL" clId="{77DC7D6B-A3CF-3848-AF52-C1608446F273}" dt="2022-03-20T14:27:27.003" v="513" actId="478"/>
          <ac:spMkLst>
            <pc:docMk/>
            <pc:sldMk cId="1660700262" sldId="362"/>
            <ac:spMk id="8" creationId="{00000000-0000-0000-0000-000000000000}"/>
          </ac:spMkLst>
        </pc:spChg>
        <pc:spChg chg="add mod">
          <ac:chgData name="Perttula Tomi" userId="daee2ff2-793c-4f80-be47-bda4381cf51f" providerId="ADAL" clId="{77DC7D6B-A3CF-3848-AF52-C1608446F273}" dt="2022-03-20T14:27:28.110" v="514"/>
          <ac:spMkLst>
            <pc:docMk/>
            <pc:sldMk cId="1660700262" sldId="362"/>
            <ac:spMk id="9" creationId="{F0B40BB5-4E81-6244-B9EF-929EE54FCA2C}"/>
          </ac:spMkLst>
        </pc:spChg>
      </pc:sldChg>
      <pc:sldChg chg="addSp delSp modSp mod">
        <pc:chgData name="Perttula Tomi" userId="daee2ff2-793c-4f80-be47-bda4381cf51f" providerId="ADAL" clId="{77DC7D6B-A3CF-3848-AF52-C1608446F273}" dt="2022-03-21T19:16:58.722" v="1849" actId="255"/>
        <pc:sldMkLst>
          <pc:docMk/>
          <pc:sldMk cId="521881533" sldId="363"/>
        </pc:sldMkLst>
        <pc:spChg chg="mod">
          <ac:chgData name="Perttula Tomi" userId="daee2ff2-793c-4f80-be47-bda4381cf51f" providerId="ADAL" clId="{77DC7D6B-A3CF-3848-AF52-C1608446F273}" dt="2022-03-21T19:16:58.722" v="1849" actId="255"/>
          <ac:spMkLst>
            <pc:docMk/>
            <pc:sldMk cId="521881533" sldId="363"/>
            <ac:spMk id="2" creationId="{00000000-0000-0000-0000-000000000000}"/>
          </ac:spMkLst>
        </pc:spChg>
        <pc:spChg chg="mod">
          <ac:chgData name="Perttula Tomi" userId="daee2ff2-793c-4f80-be47-bda4381cf51f" providerId="ADAL" clId="{77DC7D6B-A3CF-3848-AF52-C1608446F273}" dt="2022-03-21T15:46:10.432" v="1133" actId="20577"/>
          <ac:spMkLst>
            <pc:docMk/>
            <pc:sldMk cId="521881533" sldId="363"/>
            <ac:spMk id="3" creationId="{00000000-0000-0000-0000-000000000000}"/>
          </ac:spMkLst>
        </pc:spChg>
        <pc:spChg chg="add del mod">
          <ac:chgData name="Perttula Tomi" userId="daee2ff2-793c-4f80-be47-bda4381cf51f" providerId="ADAL" clId="{77DC7D6B-A3CF-3848-AF52-C1608446F273}" dt="2022-03-21T15:18:37.478" v="1026"/>
          <ac:spMkLst>
            <pc:docMk/>
            <pc:sldMk cId="521881533" sldId="363"/>
            <ac:spMk id="6" creationId="{4B08AB14-E594-C346-B31F-6A56FC58E606}"/>
          </ac:spMkLst>
        </pc:spChg>
        <pc:spChg chg="del">
          <ac:chgData name="Perttula Tomi" userId="daee2ff2-793c-4f80-be47-bda4381cf51f" providerId="ADAL" clId="{77DC7D6B-A3CF-3848-AF52-C1608446F273}" dt="2022-03-20T14:25:32.796" v="484" actId="478"/>
          <ac:spMkLst>
            <pc:docMk/>
            <pc:sldMk cId="521881533" sldId="363"/>
            <ac:spMk id="7" creationId="{00000000-0000-0000-0000-000000000000}"/>
          </ac:spMkLst>
        </pc:spChg>
        <pc:spChg chg="del">
          <ac:chgData name="Perttula Tomi" userId="daee2ff2-793c-4f80-be47-bda4381cf51f" providerId="ADAL" clId="{77DC7D6B-A3CF-3848-AF52-C1608446F273}" dt="2022-03-20T14:25:34.531" v="485" actId="478"/>
          <ac:spMkLst>
            <pc:docMk/>
            <pc:sldMk cId="521881533" sldId="363"/>
            <ac:spMk id="8" creationId="{00000000-0000-0000-0000-000000000000}"/>
          </ac:spMkLst>
        </pc:spChg>
        <pc:spChg chg="add mod">
          <ac:chgData name="Perttula Tomi" userId="daee2ff2-793c-4f80-be47-bda4381cf51f" providerId="ADAL" clId="{77DC7D6B-A3CF-3848-AF52-C1608446F273}" dt="2022-03-20T14:25:35.070" v="486"/>
          <ac:spMkLst>
            <pc:docMk/>
            <pc:sldMk cId="521881533" sldId="363"/>
            <ac:spMk id="9" creationId="{1DEA7277-8B61-8F40-AD74-A5323E3E65AA}"/>
          </ac:spMkLst>
        </pc:spChg>
        <pc:spChg chg="add mod">
          <ac:chgData name="Perttula Tomi" userId="daee2ff2-793c-4f80-be47-bda4381cf51f" providerId="ADAL" clId="{77DC7D6B-A3CF-3848-AF52-C1608446F273}" dt="2022-03-21T19:16:51.657" v="1848" actId="255"/>
          <ac:spMkLst>
            <pc:docMk/>
            <pc:sldMk cId="521881533" sldId="363"/>
            <ac:spMk id="11" creationId="{C13D5F4A-02D8-3F48-83ED-1940095381D1}"/>
          </ac:spMkLst>
        </pc:spChg>
        <pc:picChg chg="add mod">
          <ac:chgData name="Perttula Tomi" userId="daee2ff2-793c-4f80-be47-bda4381cf51f" providerId="ADAL" clId="{77DC7D6B-A3CF-3848-AF52-C1608446F273}" dt="2022-03-21T15:43:33.286" v="1118" actId="1076"/>
          <ac:picMkLst>
            <pc:docMk/>
            <pc:sldMk cId="521881533" sldId="363"/>
            <ac:picMk id="1025" creationId="{3A751771-437D-194E-A312-2CBC465E91B4}"/>
          </ac:picMkLst>
        </pc:picChg>
      </pc:sldChg>
      <pc:sldChg chg="addSp delSp modSp add mod">
        <pc:chgData name="Perttula Tomi" userId="daee2ff2-793c-4f80-be47-bda4381cf51f" providerId="ADAL" clId="{77DC7D6B-A3CF-3848-AF52-C1608446F273}" dt="2022-03-21T19:10:54.610" v="1821" actId="20577"/>
        <pc:sldMkLst>
          <pc:docMk/>
          <pc:sldMk cId="230974464" sldId="365"/>
        </pc:sldMkLst>
        <pc:spChg chg="mod">
          <ac:chgData name="Perttula Tomi" userId="daee2ff2-793c-4f80-be47-bda4381cf51f" providerId="ADAL" clId="{77DC7D6B-A3CF-3848-AF52-C1608446F273}" dt="2022-03-21T19:10:54.610" v="1821" actId="20577"/>
          <ac:spMkLst>
            <pc:docMk/>
            <pc:sldMk cId="230974464" sldId="365"/>
            <ac:spMk id="2" creationId="{00000000-0000-0000-0000-000000000000}"/>
          </ac:spMkLst>
        </pc:spChg>
        <pc:spChg chg="mod">
          <ac:chgData name="Perttula Tomi" userId="daee2ff2-793c-4f80-be47-bda4381cf51f" providerId="ADAL" clId="{77DC7D6B-A3CF-3848-AF52-C1608446F273}" dt="2022-03-21T15:46:17.467" v="1138" actId="20577"/>
          <ac:spMkLst>
            <pc:docMk/>
            <pc:sldMk cId="230974464" sldId="365"/>
            <ac:spMk id="3" creationId="{00000000-0000-0000-0000-000000000000}"/>
          </ac:spMkLst>
        </pc:spChg>
        <pc:spChg chg="del mod">
          <ac:chgData name="Perttula Tomi" userId="daee2ff2-793c-4f80-be47-bda4381cf51f" providerId="ADAL" clId="{77DC7D6B-A3CF-3848-AF52-C1608446F273}" dt="2022-03-20T14:25:43.298" v="488" actId="478"/>
          <ac:spMkLst>
            <pc:docMk/>
            <pc:sldMk cId="230974464" sldId="365"/>
            <ac:spMk id="7" creationId="{00000000-0000-0000-0000-000000000000}"/>
          </ac:spMkLst>
        </pc:spChg>
        <pc:spChg chg="del">
          <ac:chgData name="Perttula Tomi" userId="daee2ff2-793c-4f80-be47-bda4381cf51f" providerId="ADAL" clId="{77DC7D6B-A3CF-3848-AF52-C1608446F273}" dt="2022-03-20T14:25:45.383" v="489" actId="478"/>
          <ac:spMkLst>
            <pc:docMk/>
            <pc:sldMk cId="230974464" sldId="365"/>
            <ac:spMk id="8" creationId="{00000000-0000-0000-0000-000000000000}"/>
          </ac:spMkLst>
        </pc:spChg>
        <pc:spChg chg="add mod">
          <ac:chgData name="Perttula Tomi" userId="daee2ff2-793c-4f80-be47-bda4381cf51f" providerId="ADAL" clId="{77DC7D6B-A3CF-3848-AF52-C1608446F273}" dt="2022-03-20T14:25:45.870" v="490"/>
          <ac:spMkLst>
            <pc:docMk/>
            <pc:sldMk cId="230974464" sldId="365"/>
            <ac:spMk id="9" creationId="{F532A1F3-C4B0-624B-969F-E12D4119CC6D}"/>
          </ac:spMkLst>
        </pc:spChg>
        <pc:picChg chg="add mod">
          <ac:chgData name="Perttula Tomi" userId="daee2ff2-793c-4f80-be47-bda4381cf51f" providerId="ADAL" clId="{77DC7D6B-A3CF-3848-AF52-C1608446F273}" dt="2022-03-21T15:44:27.870" v="1123" actId="1076"/>
          <ac:picMkLst>
            <pc:docMk/>
            <pc:sldMk cId="230974464" sldId="365"/>
            <ac:picMk id="10" creationId="{D8A06374-B768-674E-81F4-52CD40A4403B}"/>
          </ac:picMkLst>
        </pc:picChg>
      </pc:sldChg>
      <pc:sldChg chg="addSp delSp modSp add mod modTransition modClrScheme chgLayout">
        <pc:chgData name="Perttula Tomi" userId="daee2ff2-793c-4f80-be47-bda4381cf51f" providerId="ADAL" clId="{77DC7D6B-A3CF-3848-AF52-C1608446F273}" dt="2022-03-21T19:13:57.992" v="1829" actId="20577"/>
        <pc:sldMkLst>
          <pc:docMk/>
          <pc:sldMk cId="4175463478" sldId="366"/>
        </pc:sldMkLst>
        <pc:spChg chg="mod ord">
          <ac:chgData name="Perttula Tomi" userId="daee2ff2-793c-4f80-be47-bda4381cf51f" providerId="ADAL" clId="{77DC7D6B-A3CF-3848-AF52-C1608446F273}" dt="2022-03-21T17:27:22.839" v="1627" actId="20577"/>
          <ac:spMkLst>
            <pc:docMk/>
            <pc:sldMk cId="4175463478" sldId="366"/>
            <ac:spMk id="2" creationId="{00000000-0000-0000-0000-000000000000}"/>
          </ac:spMkLst>
        </pc:spChg>
        <pc:spChg chg="mod ord">
          <ac:chgData name="Perttula Tomi" userId="daee2ff2-793c-4f80-be47-bda4381cf51f" providerId="ADAL" clId="{77DC7D6B-A3CF-3848-AF52-C1608446F273}" dt="2022-03-21T16:49:44.821" v="1453" actId="14100"/>
          <ac:spMkLst>
            <pc:docMk/>
            <pc:sldMk cId="4175463478" sldId="366"/>
            <ac:spMk id="3" creationId="{00000000-0000-0000-0000-000000000000}"/>
          </ac:spMkLst>
        </pc:spChg>
        <pc:spChg chg="del mod ord">
          <ac:chgData name="Perttula Tomi" userId="daee2ff2-793c-4f80-be47-bda4381cf51f" providerId="ADAL" clId="{77DC7D6B-A3CF-3848-AF52-C1608446F273}" dt="2022-03-19T09:47:39.519" v="330" actId="700"/>
          <ac:spMkLst>
            <pc:docMk/>
            <pc:sldMk cId="4175463478" sldId="366"/>
            <ac:spMk id="4" creationId="{00000000-0000-0000-0000-000000000000}"/>
          </ac:spMkLst>
        </pc:spChg>
        <pc:spChg chg="del">
          <ac:chgData name="Perttula Tomi" userId="daee2ff2-793c-4f80-be47-bda4381cf51f" providerId="ADAL" clId="{77DC7D6B-A3CF-3848-AF52-C1608446F273}" dt="2022-03-19T09:47:39.519" v="330" actId="700"/>
          <ac:spMkLst>
            <pc:docMk/>
            <pc:sldMk cId="4175463478" sldId="366"/>
            <ac:spMk id="5" creationId="{00000000-0000-0000-0000-000000000000}"/>
          </ac:spMkLst>
        </pc:spChg>
        <pc:spChg chg="add del mod ord">
          <ac:chgData name="Perttula Tomi" userId="daee2ff2-793c-4f80-be47-bda4381cf51f" providerId="ADAL" clId="{77DC7D6B-A3CF-3848-AF52-C1608446F273}" dt="2022-03-19T09:47:56.064" v="331" actId="26606"/>
          <ac:spMkLst>
            <pc:docMk/>
            <pc:sldMk cId="4175463478" sldId="366"/>
            <ac:spMk id="6" creationId="{89563FB2-7098-2E43-B0FF-FFF6F68CC9A4}"/>
          </ac:spMkLst>
        </pc:spChg>
        <pc:spChg chg="del mod ord">
          <ac:chgData name="Perttula Tomi" userId="daee2ff2-793c-4f80-be47-bda4381cf51f" providerId="ADAL" clId="{77DC7D6B-A3CF-3848-AF52-C1608446F273}" dt="2022-03-20T14:25:51.214" v="491" actId="478"/>
          <ac:spMkLst>
            <pc:docMk/>
            <pc:sldMk cId="4175463478" sldId="366"/>
            <ac:spMk id="7" creationId="{00000000-0000-0000-0000-000000000000}"/>
          </ac:spMkLst>
        </pc:spChg>
        <pc:spChg chg="del mod ord">
          <ac:chgData name="Perttula Tomi" userId="daee2ff2-793c-4f80-be47-bda4381cf51f" providerId="ADAL" clId="{77DC7D6B-A3CF-3848-AF52-C1608446F273}" dt="2022-03-20T14:25:53.760" v="492" actId="478"/>
          <ac:spMkLst>
            <pc:docMk/>
            <pc:sldMk cId="4175463478" sldId="366"/>
            <ac:spMk id="8" creationId="{00000000-0000-0000-0000-000000000000}"/>
          </ac:spMkLst>
        </pc:spChg>
        <pc:spChg chg="add del mod">
          <ac:chgData name="Perttula Tomi" userId="daee2ff2-793c-4f80-be47-bda4381cf51f" providerId="ADAL" clId="{77DC7D6B-A3CF-3848-AF52-C1608446F273}" dt="2022-03-19T09:48:04.069" v="334"/>
          <ac:spMkLst>
            <pc:docMk/>
            <pc:sldMk cId="4175463478" sldId="366"/>
            <ac:spMk id="9" creationId="{535B540C-37E4-A742-AB24-9C3953F6889B}"/>
          </ac:spMkLst>
        </pc:spChg>
        <pc:spChg chg="add mod">
          <ac:chgData name="Perttula Tomi" userId="daee2ff2-793c-4f80-be47-bda4381cf51f" providerId="ADAL" clId="{77DC7D6B-A3CF-3848-AF52-C1608446F273}" dt="2022-03-20T14:25:54.157" v="493"/>
          <ac:spMkLst>
            <pc:docMk/>
            <pc:sldMk cId="4175463478" sldId="366"/>
            <ac:spMk id="9" creationId="{5F5C0319-4F8B-894B-8558-594BFD047BD7}"/>
          </ac:spMkLst>
        </pc:spChg>
        <pc:spChg chg="add del mod ord">
          <ac:chgData name="Perttula Tomi" userId="daee2ff2-793c-4f80-be47-bda4381cf51f" providerId="ADAL" clId="{77DC7D6B-A3CF-3848-AF52-C1608446F273}" dt="2022-03-19T09:48:25.946" v="338" actId="26606"/>
          <ac:spMkLst>
            <pc:docMk/>
            <pc:sldMk cId="4175463478" sldId="366"/>
            <ac:spMk id="10" creationId="{3FF3CE9D-A141-8A47-977B-8588C732063C}"/>
          </ac:spMkLst>
        </pc:spChg>
        <pc:spChg chg="add mod">
          <ac:chgData name="Perttula Tomi" userId="daee2ff2-793c-4f80-be47-bda4381cf51f" providerId="ADAL" clId="{77DC7D6B-A3CF-3848-AF52-C1608446F273}" dt="2022-03-21T16:50:07.926" v="1456" actId="20577"/>
          <ac:spMkLst>
            <pc:docMk/>
            <pc:sldMk cId="4175463478" sldId="366"/>
            <ac:spMk id="10" creationId="{86E6E318-FD65-EA46-A93C-6D5BE84AB377}"/>
          </ac:spMkLst>
        </pc:spChg>
        <pc:spChg chg="add del mod">
          <ac:chgData name="Perttula Tomi" userId="daee2ff2-793c-4f80-be47-bda4381cf51f" providerId="ADAL" clId="{77DC7D6B-A3CF-3848-AF52-C1608446F273}" dt="2022-03-19T09:49:13.016" v="346"/>
          <ac:spMkLst>
            <pc:docMk/>
            <pc:sldMk cId="4175463478" sldId="366"/>
            <ac:spMk id="11" creationId="{7590043B-6C10-184A-B3F3-399C38F4316A}"/>
          </ac:spMkLst>
        </pc:spChg>
        <pc:spChg chg="add mod">
          <ac:chgData name="Perttula Tomi" userId="daee2ff2-793c-4f80-be47-bda4381cf51f" providerId="ADAL" clId="{77DC7D6B-A3CF-3848-AF52-C1608446F273}" dt="2022-03-19T09:48:25.946" v="338" actId="26606"/>
          <ac:spMkLst>
            <pc:docMk/>
            <pc:sldMk cId="4175463478" sldId="366"/>
            <ac:spMk id="12" creationId="{9A3E9D0E-E96F-1ACC-338D-F60736FBFC0B}"/>
          </ac:spMkLst>
        </pc:spChg>
        <pc:spChg chg="add del mod ord">
          <ac:chgData name="Perttula Tomi" userId="daee2ff2-793c-4f80-be47-bda4381cf51f" providerId="ADAL" clId="{77DC7D6B-A3CF-3848-AF52-C1608446F273}" dt="2022-03-19T09:48:14.646" v="335" actId="700"/>
          <ac:spMkLst>
            <pc:docMk/>
            <pc:sldMk cId="4175463478" sldId="366"/>
            <ac:spMk id="13" creationId="{A17EF897-AC5A-0EF7-7C5A-BBB41DAC8ED0}"/>
          </ac:spMkLst>
        </pc:spChg>
        <pc:spChg chg="add del mod">
          <ac:chgData name="Perttula Tomi" userId="daee2ff2-793c-4f80-be47-bda4381cf51f" providerId="ADAL" clId="{77DC7D6B-A3CF-3848-AF52-C1608446F273}" dt="2022-03-19T09:48:14.646" v="335" actId="700"/>
          <ac:spMkLst>
            <pc:docMk/>
            <pc:sldMk cId="4175463478" sldId="366"/>
            <ac:spMk id="15" creationId="{AC09798A-5511-396A-AC34-2055F2576281}"/>
          </ac:spMkLst>
        </pc:spChg>
        <pc:spChg chg="add mod">
          <ac:chgData name="Perttula Tomi" userId="daee2ff2-793c-4f80-be47-bda4381cf51f" providerId="ADAL" clId="{77DC7D6B-A3CF-3848-AF52-C1608446F273}" dt="2022-03-21T19:13:57.992" v="1829" actId="20577"/>
          <ac:spMkLst>
            <pc:docMk/>
            <pc:sldMk cId="4175463478" sldId="366"/>
            <ac:spMk id="16" creationId="{9FD99F50-133B-944B-9F5A-0A2DD68D7581}"/>
          </ac:spMkLst>
        </pc:spChg>
        <pc:spChg chg="add mod">
          <ac:chgData name="Perttula Tomi" userId="daee2ff2-793c-4f80-be47-bda4381cf51f" providerId="ADAL" clId="{77DC7D6B-A3CF-3848-AF52-C1608446F273}" dt="2022-03-19T09:48:25.946" v="338" actId="26606"/>
          <ac:spMkLst>
            <pc:docMk/>
            <pc:sldMk cId="4175463478" sldId="366"/>
            <ac:spMk id="17" creationId="{38C8EEA9-C3DC-5A34-44D8-BDFAAC18D597}"/>
          </ac:spMkLst>
        </pc:spChg>
      </pc:sldChg>
      <pc:sldChg chg="addSp delSp modSp add mod">
        <pc:chgData name="Perttula Tomi" userId="daee2ff2-793c-4f80-be47-bda4381cf51f" providerId="ADAL" clId="{77DC7D6B-A3CF-3848-AF52-C1608446F273}" dt="2022-03-21T19:22:26.624" v="1893" actId="20577"/>
        <pc:sldMkLst>
          <pc:docMk/>
          <pc:sldMk cId="2415722298" sldId="367"/>
        </pc:sldMkLst>
        <pc:spChg chg="mod">
          <ac:chgData name="Perttula Tomi" userId="daee2ff2-793c-4f80-be47-bda4381cf51f" providerId="ADAL" clId="{77DC7D6B-A3CF-3848-AF52-C1608446F273}" dt="2022-03-21T19:17:47.539" v="1856" actId="27636"/>
          <ac:spMkLst>
            <pc:docMk/>
            <pc:sldMk cId="2415722298" sldId="367"/>
            <ac:spMk id="2" creationId="{00000000-0000-0000-0000-000000000000}"/>
          </ac:spMkLst>
        </pc:spChg>
        <pc:spChg chg="mod">
          <ac:chgData name="Perttula Tomi" userId="daee2ff2-793c-4f80-be47-bda4381cf51f" providerId="ADAL" clId="{77DC7D6B-A3CF-3848-AF52-C1608446F273}" dt="2022-03-21T19:22:26.624" v="1893" actId="20577"/>
          <ac:spMkLst>
            <pc:docMk/>
            <pc:sldMk cId="2415722298" sldId="367"/>
            <ac:spMk id="3" creationId="{00000000-0000-0000-0000-000000000000}"/>
          </ac:spMkLst>
        </pc:spChg>
        <pc:spChg chg="del">
          <ac:chgData name="Perttula Tomi" userId="daee2ff2-793c-4f80-be47-bda4381cf51f" providerId="ADAL" clId="{77DC7D6B-A3CF-3848-AF52-C1608446F273}" dt="2022-03-20T14:27:03.390" v="509" actId="478"/>
          <ac:spMkLst>
            <pc:docMk/>
            <pc:sldMk cId="2415722298" sldId="367"/>
            <ac:spMk id="7" creationId="{00000000-0000-0000-0000-000000000000}"/>
          </ac:spMkLst>
        </pc:spChg>
        <pc:spChg chg="del">
          <ac:chgData name="Perttula Tomi" userId="daee2ff2-793c-4f80-be47-bda4381cf51f" providerId="ADAL" clId="{77DC7D6B-A3CF-3848-AF52-C1608446F273}" dt="2022-03-20T14:27:06.895" v="510" actId="478"/>
          <ac:spMkLst>
            <pc:docMk/>
            <pc:sldMk cId="2415722298" sldId="367"/>
            <ac:spMk id="8" creationId="{00000000-0000-0000-0000-000000000000}"/>
          </ac:spMkLst>
        </pc:spChg>
        <pc:spChg chg="add mod">
          <ac:chgData name="Perttula Tomi" userId="daee2ff2-793c-4f80-be47-bda4381cf51f" providerId="ADAL" clId="{77DC7D6B-A3CF-3848-AF52-C1608446F273}" dt="2022-03-20T14:27:07.347" v="511"/>
          <ac:spMkLst>
            <pc:docMk/>
            <pc:sldMk cId="2415722298" sldId="367"/>
            <ac:spMk id="9" creationId="{66845D5C-2D9E-3940-8D4C-DDA4A4DFD081}"/>
          </ac:spMkLst>
        </pc:spChg>
      </pc:sldChg>
      <pc:sldChg chg="addSp delSp modSp add mod">
        <pc:chgData name="Perttula Tomi" userId="daee2ff2-793c-4f80-be47-bda4381cf51f" providerId="ADAL" clId="{77DC7D6B-A3CF-3848-AF52-C1608446F273}" dt="2022-03-21T19:22:19.064" v="1889" actId="20577"/>
        <pc:sldMkLst>
          <pc:docMk/>
          <pc:sldMk cId="2347943154" sldId="368"/>
        </pc:sldMkLst>
        <pc:spChg chg="mod">
          <ac:chgData name="Perttula Tomi" userId="daee2ff2-793c-4f80-be47-bda4381cf51f" providerId="ADAL" clId="{77DC7D6B-A3CF-3848-AF52-C1608446F273}" dt="2022-03-21T19:18:51.455" v="1864" actId="20577"/>
          <ac:spMkLst>
            <pc:docMk/>
            <pc:sldMk cId="2347943154" sldId="368"/>
            <ac:spMk id="2" creationId="{00000000-0000-0000-0000-000000000000}"/>
          </ac:spMkLst>
        </pc:spChg>
        <pc:spChg chg="mod">
          <ac:chgData name="Perttula Tomi" userId="daee2ff2-793c-4f80-be47-bda4381cf51f" providerId="ADAL" clId="{77DC7D6B-A3CF-3848-AF52-C1608446F273}" dt="2022-03-21T19:22:19.064" v="1889" actId="20577"/>
          <ac:spMkLst>
            <pc:docMk/>
            <pc:sldMk cId="2347943154" sldId="368"/>
            <ac:spMk id="3" creationId="{00000000-0000-0000-0000-000000000000}"/>
          </ac:spMkLst>
        </pc:spChg>
        <pc:spChg chg="del">
          <ac:chgData name="Perttula Tomi" userId="daee2ff2-793c-4f80-be47-bda4381cf51f" providerId="ADAL" clId="{77DC7D6B-A3CF-3848-AF52-C1608446F273}" dt="2022-03-20T14:25:59.390" v="494" actId="478"/>
          <ac:spMkLst>
            <pc:docMk/>
            <pc:sldMk cId="2347943154" sldId="368"/>
            <ac:spMk id="7" creationId="{00000000-0000-0000-0000-000000000000}"/>
          </ac:spMkLst>
        </pc:spChg>
        <pc:spChg chg="mod">
          <ac:chgData name="Perttula Tomi" userId="daee2ff2-793c-4f80-be47-bda4381cf51f" providerId="ADAL" clId="{77DC7D6B-A3CF-3848-AF52-C1608446F273}" dt="2022-03-21T19:18:12.203" v="1860" actId="2710"/>
          <ac:spMkLst>
            <pc:docMk/>
            <pc:sldMk cId="2347943154" sldId="368"/>
            <ac:spMk id="7" creationId="{95E0F545-196D-4A8A-BBD9-2CC9041B870A}"/>
          </ac:spMkLst>
        </pc:spChg>
        <pc:spChg chg="del">
          <ac:chgData name="Perttula Tomi" userId="daee2ff2-793c-4f80-be47-bda4381cf51f" providerId="ADAL" clId="{77DC7D6B-A3CF-3848-AF52-C1608446F273}" dt="2022-03-20T14:26:02.215" v="495" actId="478"/>
          <ac:spMkLst>
            <pc:docMk/>
            <pc:sldMk cId="2347943154" sldId="368"/>
            <ac:spMk id="8" creationId="{00000000-0000-0000-0000-000000000000}"/>
          </ac:spMkLst>
        </pc:spChg>
        <pc:spChg chg="add mod">
          <ac:chgData name="Perttula Tomi" userId="daee2ff2-793c-4f80-be47-bda4381cf51f" providerId="ADAL" clId="{77DC7D6B-A3CF-3848-AF52-C1608446F273}" dt="2022-03-20T14:26:03.023" v="496"/>
          <ac:spMkLst>
            <pc:docMk/>
            <pc:sldMk cId="2347943154" sldId="368"/>
            <ac:spMk id="10" creationId="{3CAA0F1D-E871-9544-8C1E-B636CEF59D90}"/>
          </ac:spMkLst>
        </pc:spChg>
      </pc:sldChg>
      <pc:sldChg chg="addSp delSp modSp mod">
        <pc:chgData name="Perttula Tomi" userId="daee2ff2-793c-4f80-be47-bda4381cf51f" providerId="ADAL" clId="{77DC7D6B-A3CF-3848-AF52-C1608446F273}" dt="2022-03-21T19:26:09.925" v="1920" actId="20577"/>
        <pc:sldMkLst>
          <pc:docMk/>
          <pc:sldMk cId="72101093" sldId="369"/>
        </pc:sldMkLst>
        <pc:spChg chg="mod">
          <ac:chgData name="Perttula Tomi" userId="daee2ff2-793c-4f80-be47-bda4381cf51f" providerId="ADAL" clId="{77DC7D6B-A3CF-3848-AF52-C1608446F273}" dt="2022-03-21T19:26:09.925" v="1920" actId="20577"/>
          <ac:spMkLst>
            <pc:docMk/>
            <pc:sldMk cId="72101093" sldId="369"/>
            <ac:spMk id="2" creationId="{00000000-0000-0000-0000-000000000000}"/>
          </ac:spMkLst>
        </pc:spChg>
        <pc:spChg chg="mod">
          <ac:chgData name="Perttula Tomi" userId="daee2ff2-793c-4f80-be47-bda4381cf51f" providerId="ADAL" clId="{77DC7D6B-A3CF-3848-AF52-C1608446F273}" dt="2022-03-20T14:10:21.587" v="360" actId="20577"/>
          <ac:spMkLst>
            <pc:docMk/>
            <pc:sldMk cId="72101093" sldId="369"/>
            <ac:spMk id="3" creationId="{00000000-0000-0000-0000-000000000000}"/>
          </ac:spMkLst>
        </pc:spChg>
        <pc:spChg chg="del mod">
          <ac:chgData name="Perttula Tomi" userId="daee2ff2-793c-4f80-be47-bda4381cf51f" providerId="ADAL" clId="{77DC7D6B-A3CF-3848-AF52-C1608446F273}" dt="2022-03-20T14:25:23.096" v="481" actId="478"/>
          <ac:spMkLst>
            <pc:docMk/>
            <pc:sldMk cId="72101093" sldId="369"/>
            <ac:spMk id="7" creationId="{00000000-0000-0000-0000-000000000000}"/>
          </ac:spMkLst>
        </pc:spChg>
        <pc:spChg chg="del">
          <ac:chgData name="Perttula Tomi" userId="daee2ff2-793c-4f80-be47-bda4381cf51f" providerId="ADAL" clId="{77DC7D6B-A3CF-3848-AF52-C1608446F273}" dt="2022-03-20T14:25:25.155" v="482" actId="478"/>
          <ac:spMkLst>
            <pc:docMk/>
            <pc:sldMk cId="72101093" sldId="369"/>
            <ac:spMk id="8" creationId="{00000000-0000-0000-0000-000000000000}"/>
          </ac:spMkLst>
        </pc:spChg>
        <pc:spChg chg="add mod">
          <ac:chgData name="Perttula Tomi" userId="daee2ff2-793c-4f80-be47-bda4381cf51f" providerId="ADAL" clId="{77DC7D6B-A3CF-3848-AF52-C1608446F273}" dt="2022-03-20T14:25:26.211" v="483"/>
          <ac:spMkLst>
            <pc:docMk/>
            <pc:sldMk cId="72101093" sldId="369"/>
            <ac:spMk id="9" creationId="{0514109D-42B7-D742-9368-618401DB68C9}"/>
          </ac:spMkLst>
        </pc:spChg>
      </pc:sldChg>
      <pc:sldChg chg="addSp delSp modSp add mod ord">
        <pc:chgData name="Perttula Tomi" userId="daee2ff2-793c-4f80-be47-bda4381cf51f" providerId="ADAL" clId="{77DC7D6B-A3CF-3848-AF52-C1608446F273}" dt="2022-03-20T14:26:39.513" v="507"/>
        <pc:sldMkLst>
          <pc:docMk/>
          <pc:sldMk cId="2310314604" sldId="370"/>
        </pc:sldMkLst>
        <pc:spChg chg="mod">
          <ac:chgData name="Perttula Tomi" userId="daee2ff2-793c-4f80-be47-bda4381cf51f" providerId="ADAL" clId="{77DC7D6B-A3CF-3848-AF52-C1608446F273}" dt="2022-03-20T14:23:44.447" v="461"/>
          <ac:spMkLst>
            <pc:docMk/>
            <pc:sldMk cId="2310314604" sldId="370"/>
            <ac:spMk id="2" creationId="{00000000-0000-0000-0000-000000000000}"/>
          </ac:spMkLst>
        </pc:spChg>
        <pc:spChg chg="del mod">
          <ac:chgData name="Perttula Tomi" userId="daee2ff2-793c-4f80-be47-bda4381cf51f" providerId="ADAL" clId="{77DC7D6B-A3CF-3848-AF52-C1608446F273}" dt="2022-03-20T14:23:01.173" v="405" actId="21"/>
          <ac:spMkLst>
            <pc:docMk/>
            <pc:sldMk cId="2310314604" sldId="370"/>
            <ac:spMk id="3" creationId="{00000000-0000-0000-0000-000000000000}"/>
          </ac:spMkLst>
        </pc:spChg>
        <pc:spChg chg="del">
          <ac:chgData name="Perttula Tomi" userId="daee2ff2-793c-4f80-be47-bda4381cf51f" providerId="ADAL" clId="{77DC7D6B-A3CF-3848-AF52-C1608446F273}" dt="2022-03-20T14:26:18.933" v="500" actId="478"/>
          <ac:spMkLst>
            <pc:docMk/>
            <pc:sldMk cId="2310314604" sldId="370"/>
            <ac:spMk id="6" creationId="{00000000-0000-0000-0000-000000000000}"/>
          </ac:spMkLst>
        </pc:spChg>
        <pc:spChg chg="add del mod">
          <ac:chgData name="Perttula Tomi" userId="daee2ff2-793c-4f80-be47-bda4381cf51f" providerId="ADAL" clId="{77DC7D6B-A3CF-3848-AF52-C1608446F273}" dt="2022-03-20T14:26:34.771" v="505" actId="478"/>
          <ac:spMkLst>
            <pc:docMk/>
            <pc:sldMk cId="2310314604" sldId="370"/>
            <ac:spMk id="9" creationId="{57CA357F-18D0-6C4F-9B40-6793A89D56C2}"/>
          </ac:spMkLst>
        </pc:spChg>
        <pc:spChg chg="add del mod">
          <ac:chgData name="Perttula Tomi" userId="daee2ff2-793c-4f80-be47-bda4381cf51f" providerId="ADAL" clId="{77DC7D6B-A3CF-3848-AF52-C1608446F273}" dt="2022-03-20T14:26:38.440" v="506" actId="478"/>
          <ac:spMkLst>
            <pc:docMk/>
            <pc:sldMk cId="2310314604" sldId="370"/>
            <ac:spMk id="10" creationId="{0981997F-1724-9B4D-8DE1-5FF509C88ADB}"/>
          </ac:spMkLst>
        </pc:spChg>
        <pc:spChg chg="add mod">
          <ac:chgData name="Perttula Tomi" userId="daee2ff2-793c-4f80-be47-bda4381cf51f" providerId="ADAL" clId="{77DC7D6B-A3CF-3848-AF52-C1608446F273}" dt="2022-03-20T14:26:39.513" v="507"/>
          <ac:spMkLst>
            <pc:docMk/>
            <pc:sldMk cId="2310314604" sldId="370"/>
            <ac:spMk id="11" creationId="{E5B71704-C87C-7348-8698-D529463F9E32}"/>
          </ac:spMkLst>
        </pc:spChg>
      </pc:sldChg>
    </pc:docChg>
  </pc:docChgLst>
  <pc:docChgLst>
    <pc:chgData name="Malmberg Jonne" userId="S::jonne.malmberg@aalto.fi::bce2073a-1371-4e71-b314-8d35b545bb44" providerId="AD" clId="Web-{063A0232-AEF3-4246-A1C9-2077663970D2}"/>
    <pc:docChg chg="modSld">
      <pc:chgData name="Malmberg Jonne" userId="S::jonne.malmberg@aalto.fi::bce2073a-1371-4e71-b314-8d35b545bb44" providerId="AD" clId="Web-{063A0232-AEF3-4246-A1C9-2077663970D2}" dt="2022-03-21T19:08:07.207" v="1699" actId="20577"/>
      <pc:docMkLst>
        <pc:docMk/>
      </pc:docMkLst>
      <pc:sldChg chg="modSp">
        <pc:chgData name="Malmberg Jonne" userId="S::jonne.malmberg@aalto.fi::bce2073a-1371-4e71-b314-8d35b545bb44" providerId="AD" clId="Web-{063A0232-AEF3-4246-A1C9-2077663970D2}" dt="2022-03-21T19:06:01.563" v="1682" actId="20577"/>
        <pc:sldMkLst>
          <pc:docMk/>
          <pc:sldMk cId="3223155658" sldId="352"/>
        </pc:sldMkLst>
        <pc:spChg chg="mod">
          <ac:chgData name="Malmberg Jonne" userId="S::jonne.malmberg@aalto.fi::bce2073a-1371-4e71-b314-8d35b545bb44" providerId="AD" clId="Web-{063A0232-AEF3-4246-A1C9-2077663970D2}" dt="2022-03-21T19:06:01.563" v="1682" actId="20577"/>
          <ac:spMkLst>
            <pc:docMk/>
            <pc:sldMk cId="3223155658" sldId="352"/>
            <ac:spMk id="2" creationId="{00000000-0000-0000-0000-000000000000}"/>
          </ac:spMkLst>
        </pc:spChg>
      </pc:sldChg>
      <pc:sldChg chg="modSp">
        <pc:chgData name="Malmberg Jonne" userId="S::jonne.malmberg@aalto.fi::bce2073a-1371-4e71-b314-8d35b545bb44" providerId="AD" clId="Web-{063A0232-AEF3-4246-A1C9-2077663970D2}" dt="2022-03-21T19:08:07.207" v="1699" actId="20577"/>
        <pc:sldMkLst>
          <pc:docMk/>
          <pc:sldMk cId="2138976864" sldId="355"/>
        </pc:sldMkLst>
        <pc:spChg chg="mod">
          <ac:chgData name="Malmberg Jonne" userId="S::jonne.malmberg@aalto.fi::bce2073a-1371-4e71-b314-8d35b545bb44" providerId="AD" clId="Web-{063A0232-AEF3-4246-A1C9-2077663970D2}" dt="2022-03-21T19:08:07.207" v="1699" actId="20577"/>
          <ac:spMkLst>
            <pc:docMk/>
            <pc:sldMk cId="2138976864" sldId="355"/>
            <ac:spMk id="2" creationId="{00000000-0000-0000-0000-000000000000}"/>
          </ac:spMkLst>
        </pc:spChg>
      </pc:sldChg>
      <pc:sldChg chg="modSp">
        <pc:chgData name="Malmberg Jonne" userId="S::jonne.malmberg@aalto.fi::bce2073a-1371-4e71-b314-8d35b545bb44" providerId="AD" clId="Web-{063A0232-AEF3-4246-A1C9-2077663970D2}" dt="2022-03-21T18:17:53.289" v="889" actId="20577"/>
        <pc:sldMkLst>
          <pc:docMk/>
          <pc:sldMk cId="521881533" sldId="363"/>
        </pc:sldMkLst>
        <pc:spChg chg="mod">
          <ac:chgData name="Malmberg Jonne" userId="S::jonne.malmberg@aalto.fi::bce2073a-1371-4e71-b314-8d35b545bb44" providerId="AD" clId="Web-{063A0232-AEF3-4246-A1C9-2077663970D2}" dt="2022-03-21T16:55:25.632" v="81" actId="20577"/>
          <ac:spMkLst>
            <pc:docMk/>
            <pc:sldMk cId="521881533" sldId="363"/>
            <ac:spMk id="2" creationId="{00000000-0000-0000-0000-000000000000}"/>
          </ac:spMkLst>
        </pc:spChg>
        <pc:spChg chg="mod">
          <ac:chgData name="Malmberg Jonne" userId="S::jonne.malmberg@aalto.fi::bce2073a-1371-4e71-b314-8d35b545bb44" providerId="AD" clId="Web-{063A0232-AEF3-4246-A1C9-2077663970D2}" dt="2022-03-21T18:17:53.289" v="889" actId="20577"/>
          <ac:spMkLst>
            <pc:docMk/>
            <pc:sldMk cId="521881533" sldId="363"/>
            <ac:spMk id="11" creationId="{C13D5F4A-02D8-3F48-83ED-1940095381D1}"/>
          </ac:spMkLst>
        </pc:spChg>
      </pc:sldChg>
      <pc:sldChg chg="modSp">
        <pc:chgData name="Malmberg Jonne" userId="S::jonne.malmberg@aalto.fi::bce2073a-1371-4e71-b314-8d35b545bb44" providerId="AD" clId="Web-{063A0232-AEF3-4246-A1C9-2077663970D2}" dt="2022-03-21T18:57:22.863" v="1564" actId="20577"/>
        <pc:sldMkLst>
          <pc:docMk/>
          <pc:sldMk cId="4175463478" sldId="366"/>
        </pc:sldMkLst>
        <pc:spChg chg="mod">
          <ac:chgData name="Malmberg Jonne" userId="S::jonne.malmberg@aalto.fi::bce2073a-1371-4e71-b314-8d35b545bb44" providerId="AD" clId="Web-{063A0232-AEF3-4246-A1C9-2077663970D2}" dt="2022-03-21T18:16:57.382" v="885" actId="20577"/>
          <ac:spMkLst>
            <pc:docMk/>
            <pc:sldMk cId="4175463478" sldId="366"/>
            <ac:spMk id="2" creationId="{00000000-0000-0000-0000-000000000000}"/>
          </ac:spMkLst>
        </pc:spChg>
        <pc:spChg chg="mod">
          <ac:chgData name="Malmberg Jonne" userId="S::jonne.malmberg@aalto.fi::bce2073a-1371-4e71-b314-8d35b545bb44" providerId="AD" clId="Web-{063A0232-AEF3-4246-A1C9-2077663970D2}" dt="2022-03-21T16:52:02.886" v="49" actId="14100"/>
          <ac:spMkLst>
            <pc:docMk/>
            <pc:sldMk cId="4175463478" sldId="366"/>
            <ac:spMk id="3" creationId="{00000000-0000-0000-0000-000000000000}"/>
          </ac:spMkLst>
        </pc:spChg>
        <pc:spChg chg="mod">
          <ac:chgData name="Malmberg Jonne" userId="S::jonne.malmberg@aalto.fi::bce2073a-1371-4e71-b314-8d35b545bb44" providerId="AD" clId="Web-{063A0232-AEF3-4246-A1C9-2077663970D2}" dt="2022-03-21T16:52:57.092" v="67" actId="14100"/>
          <ac:spMkLst>
            <pc:docMk/>
            <pc:sldMk cId="4175463478" sldId="366"/>
            <ac:spMk id="10" creationId="{86E6E318-FD65-EA46-A93C-6D5BE84AB377}"/>
          </ac:spMkLst>
        </pc:spChg>
        <pc:spChg chg="mod">
          <ac:chgData name="Malmberg Jonne" userId="S::jonne.malmberg@aalto.fi::bce2073a-1371-4e71-b314-8d35b545bb44" providerId="AD" clId="Web-{063A0232-AEF3-4246-A1C9-2077663970D2}" dt="2022-03-21T18:57:22.863" v="1564" actId="20577"/>
          <ac:spMkLst>
            <pc:docMk/>
            <pc:sldMk cId="4175463478" sldId="366"/>
            <ac:spMk id="16" creationId="{9FD99F50-133B-944B-9F5A-0A2DD68D7581}"/>
          </ac:spMkLst>
        </pc:spChg>
      </pc:sldChg>
      <pc:sldChg chg="addSp delSp modSp">
        <pc:chgData name="Malmberg Jonne" userId="S::jonne.malmberg@aalto.fi::bce2073a-1371-4e71-b314-8d35b545bb44" providerId="AD" clId="Web-{063A0232-AEF3-4246-A1C9-2077663970D2}" dt="2022-03-21T19:02:31.621" v="1660" actId="20577"/>
        <pc:sldMkLst>
          <pc:docMk/>
          <pc:sldMk cId="2415722298" sldId="367"/>
        </pc:sldMkLst>
        <pc:spChg chg="mod">
          <ac:chgData name="Malmberg Jonne" userId="S::jonne.malmberg@aalto.fi::bce2073a-1371-4e71-b314-8d35b545bb44" providerId="AD" clId="Web-{063A0232-AEF3-4246-A1C9-2077663970D2}" dt="2022-03-21T19:00:53.290" v="1617" actId="20577"/>
          <ac:spMkLst>
            <pc:docMk/>
            <pc:sldMk cId="2415722298" sldId="367"/>
            <ac:spMk id="2" creationId="{00000000-0000-0000-0000-000000000000}"/>
          </ac:spMkLst>
        </pc:spChg>
        <pc:spChg chg="mod">
          <ac:chgData name="Malmberg Jonne" userId="S::jonne.malmberg@aalto.fi::bce2073a-1371-4e71-b314-8d35b545bb44" providerId="AD" clId="Web-{063A0232-AEF3-4246-A1C9-2077663970D2}" dt="2022-03-21T18:48:34.052" v="1438" actId="1076"/>
          <ac:spMkLst>
            <pc:docMk/>
            <pc:sldMk cId="2415722298" sldId="367"/>
            <ac:spMk id="3" creationId="{00000000-0000-0000-0000-000000000000}"/>
          </ac:spMkLst>
        </pc:spChg>
        <pc:spChg chg="add del mod">
          <ac:chgData name="Malmberg Jonne" userId="S::jonne.malmberg@aalto.fi::bce2073a-1371-4e71-b314-8d35b545bb44" providerId="AD" clId="Web-{063A0232-AEF3-4246-A1C9-2077663970D2}" dt="2022-03-21T18:53:43.217" v="1523"/>
          <ac:spMkLst>
            <pc:docMk/>
            <pc:sldMk cId="2415722298" sldId="367"/>
            <ac:spMk id="8" creationId="{DEE154C6-FBD5-48AD-A726-062F994C5A6A}"/>
          </ac:spMkLst>
        </pc:spChg>
        <pc:spChg chg="add mod">
          <ac:chgData name="Malmberg Jonne" userId="S::jonne.malmberg@aalto.fi::bce2073a-1371-4e71-b314-8d35b545bb44" providerId="AD" clId="Web-{063A0232-AEF3-4246-A1C9-2077663970D2}" dt="2022-03-21T19:02:31.621" v="1660" actId="20577"/>
          <ac:spMkLst>
            <pc:docMk/>
            <pc:sldMk cId="2415722298" sldId="367"/>
            <ac:spMk id="10" creationId="{863545EE-9D59-44ED-A8C4-021920C3AAEA}"/>
          </ac:spMkLst>
        </pc:spChg>
        <pc:picChg chg="add del mod">
          <ac:chgData name="Malmberg Jonne" userId="S::jonne.malmberg@aalto.fi::bce2073a-1371-4e71-b314-8d35b545bb44" providerId="AD" clId="Web-{063A0232-AEF3-4246-A1C9-2077663970D2}" dt="2022-03-21T18:28:17.570" v="1162"/>
          <ac:picMkLst>
            <pc:docMk/>
            <pc:sldMk cId="2415722298" sldId="367"/>
            <ac:picMk id="6" creationId="{806221F8-75B2-4F25-B730-EF227C0FC4A5}"/>
          </ac:picMkLst>
        </pc:picChg>
        <pc:picChg chg="add mod">
          <ac:chgData name="Malmberg Jonne" userId="S::jonne.malmberg@aalto.fi::bce2073a-1371-4e71-b314-8d35b545bb44" providerId="AD" clId="Web-{063A0232-AEF3-4246-A1C9-2077663970D2}" dt="2022-03-21T18:56:29.236" v="1559" actId="14100"/>
          <ac:picMkLst>
            <pc:docMk/>
            <pc:sldMk cId="2415722298" sldId="367"/>
            <ac:picMk id="7" creationId="{F81A8072-F3F9-4D6E-920C-FFA604C4FB98}"/>
          </ac:picMkLst>
        </pc:picChg>
      </pc:sldChg>
      <pc:sldChg chg="modSp">
        <pc:chgData name="Malmberg Jonne" userId="S::jonne.malmberg@aalto.fi::bce2073a-1371-4e71-b314-8d35b545bb44" providerId="AD" clId="Web-{063A0232-AEF3-4246-A1C9-2077663970D2}" dt="2022-03-21T19:07:48.988" v="1695" actId="20577"/>
        <pc:sldMkLst>
          <pc:docMk/>
          <pc:sldMk cId="2347943154" sldId="368"/>
        </pc:sldMkLst>
        <pc:spChg chg="mod">
          <ac:chgData name="Malmberg Jonne" userId="S::jonne.malmberg@aalto.fi::bce2073a-1371-4e71-b314-8d35b545bb44" providerId="AD" clId="Web-{063A0232-AEF3-4246-A1C9-2077663970D2}" dt="2022-03-21T18:26:24.786" v="1147" actId="20577"/>
          <ac:spMkLst>
            <pc:docMk/>
            <pc:sldMk cId="2347943154" sldId="368"/>
            <ac:spMk id="2" creationId="{00000000-0000-0000-0000-000000000000}"/>
          </ac:spMkLst>
        </pc:spChg>
        <pc:spChg chg="mod">
          <ac:chgData name="Malmberg Jonne" userId="S::jonne.malmberg@aalto.fi::bce2073a-1371-4e71-b314-8d35b545bb44" providerId="AD" clId="Web-{063A0232-AEF3-4246-A1C9-2077663970D2}" dt="2022-03-21T19:07:48.988" v="1695" actId="20577"/>
          <ac:spMkLst>
            <pc:docMk/>
            <pc:sldMk cId="2347943154" sldId="368"/>
            <ac:spMk id="3" creationId="{00000000-0000-0000-0000-000000000000}"/>
          </ac:spMkLst>
        </pc:spChg>
        <pc:spChg chg="mod">
          <ac:chgData name="Malmberg Jonne" userId="S::jonne.malmberg@aalto.fi::bce2073a-1371-4e71-b314-8d35b545bb44" providerId="AD" clId="Web-{063A0232-AEF3-4246-A1C9-2077663970D2}" dt="2022-03-21T18:08:10.822" v="829" actId="20577"/>
          <ac:spMkLst>
            <pc:docMk/>
            <pc:sldMk cId="2347943154" sldId="368"/>
            <ac:spMk id="7" creationId="{95E0F545-196D-4A8A-BBD9-2CC9041B870A}"/>
          </ac:spMkLst>
        </pc:spChg>
        <pc:picChg chg="mod">
          <ac:chgData name="Malmberg Jonne" userId="S::jonne.malmberg@aalto.fi::bce2073a-1371-4e71-b314-8d35b545bb44" providerId="AD" clId="Web-{063A0232-AEF3-4246-A1C9-2077663970D2}" dt="2022-03-21T18:05:22.303" v="714" actId="14100"/>
          <ac:picMkLst>
            <pc:docMk/>
            <pc:sldMk cId="2347943154" sldId="368"/>
            <ac:picMk id="6" creationId="{3E678C67-4F94-4014-B3F2-AB7FC4C5C147}"/>
          </ac:picMkLst>
        </pc:picChg>
      </pc:sldChg>
      <pc:sldChg chg="modSp">
        <pc:chgData name="Malmberg Jonne" userId="S::jonne.malmberg@aalto.fi::bce2073a-1371-4e71-b314-8d35b545bb44" providerId="AD" clId="Web-{063A0232-AEF3-4246-A1C9-2077663970D2}" dt="2022-03-21T17:06:56.909" v="99" actId="20577"/>
        <pc:sldMkLst>
          <pc:docMk/>
          <pc:sldMk cId="72101093" sldId="369"/>
        </pc:sldMkLst>
        <pc:spChg chg="mod">
          <ac:chgData name="Malmberg Jonne" userId="S::jonne.malmberg@aalto.fi::bce2073a-1371-4e71-b314-8d35b545bb44" providerId="AD" clId="Web-{063A0232-AEF3-4246-A1C9-2077663970D2}" dt="2022-03-21T17:06:56.909" v="99" actId="20577"/>
          <ac:spMkLst>
            <pc:docMk/>
            <pc:sldMk cId="72101093" sldId="369"/>
            <ac:spMk id="2" creationId="{00000000-0000-0000-0000-000000000000}"/>
          </ac:spMkLst>
        </pc:spChg>
      </pc:sldChg>
    </pc:docChg>
  </pc:docChgLst>
  <pc:docChgLst>
    <pc:chgData name="Malmberg Jonne" userId="S::jonne.malmberg@aalto.fi::bce2073a-1371-4e71-b314-8d35b545bb44" providerId="AD" clId="Web-{3F4DF634-D8FF-40A8-9735-59F5F16C85CC}"/>
    <pc:docChg chg="modSld">
      <pc:chgData name="Malmberg Jonne" userId="S::jonne.malmberg@aalto.fi::bce2073a-1371-4e71-b314-8d35b545bb44" providerId="AD" clId="Web-{3F4DF634-D8FF-40A8-9735-59F5F16C85CC}" dt="2022-03-20T16:41:46.728" v="365" actId="20577"/>
      <pc:docMkLst>
        <pc:docMk/>
      </pc:docMkLst>
      <pc:sldChg chg="modSp">
        <pc:chgData name="Malmberg Jonne" userId="S::jonne.malmberg@aalto.fi::bce2073a-1371-4e71-b314-8d35b545bb44" providerId="AD" clId="Web-{3F4DF634-D8FF-40A8-9735-59F5F16C85CC}" dt="2022-03-20T16:07:11.153" v="104" actId="20577"/>
        <pc:sldMkLst>
          <pc:docMk/>
          <pc:sldMk cId="3223155658" sldId="352"/>
        </pc:sldMkLst>
        <pc:spChg chg="mod">
          <ac:chgData name="Malmberg Jonne" userId="S::jonne.malmberg@aalto.fi::bce2073a-1371-4e71-b314-8d35b545bb44" providerId="AD" clId="Web-{3F4DF634-D8FF-40A8-9735-59F5F16C85CC}" dt="2022-03-20T16:07:11.153" v="104" actId="20577"/>
          <ac:spMkLst>
            <pc:docMk/>
            <pc:sldMk cId="3223155658" sldId="352"/>
            <ac:spMk id="2" creationId="{00000000-0000-0000-0000-000000000000}"/>
          </ac:spMkLst>
        </pc:spChg>
      </pc:sldChg>
      <pc:sldChg chg="modSp">
        <pc:chgData name="Malmberg Jonne" userId="S::jonne.malmberg@aalto.fi::bce2073a-1371-4e71-b314-8d35b545bb44" providerId="AD" clId="Web-{3F4DF634-D8FF-40A8-9735-59F5F16C85CC}" dt="2022-03-20T15:54:03.443" v="33" actId="20577"/>
        <pc:sldMkLst>
          <pc:docMk/>
          <pc:sldMk cId="1660700262" sldId="362"/>
        </pc:sldMkLst>
        <pc:spChg chg="mod">
          <ac:chgData name="Malmberg Jonne" userId="S::jonne.malmberg@aalto.fi::bce2073a-1371-4e71-b314-8d35b545bb44" providerId="AD" clId="Web-{3F4DF634-D8FF-40A8-9735-59F5F16C85CC}" dt="2022-03-20T15:54:03.443" v="33" actId="20577"/>
          <ac:spMkLst>
            <pc:docMk/>
            <pc:sldMk cId="1660700262" sldId="362"/>
            <ac:spMk id="2" creationId="{00000000-0000-0000-0000-000000000000}"/>
          </ac:spMkLst>
        </pc:spChg>
      </pc:sldChg>
      <pc:sldChg chg="addSp delSp modSp mod modClrScheme chgLayout">
        <pc:chgData name="Malmberg Jonne" userId="S::jonne.malmberg@aalto.fi::bce2073a-1371-4e71-b314-8d35b545bb44" providerId="AD" clId="Web-{3F4DF634-D8FF-40A8-9735-59F5F16C85CC}" dt="2022-03-20T16:41:46.728" v="365" actId="20577"/>
        <pc:sldMkLst>
          <pc:docMk/>
          <pc:sldMk cId="2347943154" sldId="368"/>
        </pc:sldMkLst>
        <pc:spChg chg="mod ord">
          <ac:chgData name="Malmberg Jonne" userId="S::jonne.malmberg@aalto.fi::bce2073a-1371-4e71-b314-8d35b545bb44" providerId="AD" clId="Web-{3F4DF634-D8FF-40A8-9735-59F5F16C85CC}" dt="2022-03-20T16:41:46.728" v="365" actId="20577"/>
          <ac:spMkLst>
            <pc:docMk/>
            <pc:sldMk cId="2347943154" sldId="368"/>
            <ac:spMk id="2" creationId="{00000000-0000-0000-0000-000000000000}"/>
          </ac:spMkLst>
        </pc:spChg>
        <pc:spChg chg="mod ord">
          <ac:chgData name="Malmberg Jonne" userId="S::jonne.malmberg@aalto.fi::bce2073a-1371-4e71-b314-8d35b545bb44" providerId="AD" clId="Web-{3F4DF634-D8FF-40A8-9735-59F5F16C85CC}" dt="2022-03-20T15:55:40.884" v="42"/>
          <ac:spMkLst>
            <pc:docMk/>
            <pc:sldMk cId="2347943154" sldId="368"/>
            <ac:spMk id="3" creationId="{00000000-0000-0000-0000-000000000000}"/>
          </ac:spMkLst>
        </pc:spChg>
        <pc:spChg chg="mod ord">
          <ac:chgData name="Malmberg Jonne" userId="S::jonne.malmberg@aalto.fi::bce2073a-1371-4e71-b314-8d35b545bb44" providerId="AD" clId="Web-{3F4DF634-D8FF-40A8-9735-59F5F16C85CC}" dt="2022-03-20T15:55:40.884" v="42"/>
          <ac:spMkLst>
            <pc:docMk/>
            <pc:sldMk cId="2347943154" sldId="368"/>
            <ac:spMk id="4" creationId="{00000000-0000-0000-0000-000000000000}"/>
          </ac:spMkLst>
        </pc:spChg>
        <pc:spChg chg="add del">
          <ac:chgData name="Malmberg Jonne" userId="S::jonne.malmberg@aalto.fi::bce2073a-1371-4e71-b314-8d35b545bb44" providerId="AD" clId="Web-{3F4DF634-D8FF-40A8-9735-59F5F16C85CC}" dt="2022-03-20T15:55:40.884" v="42"/>
          <ac:spMkLst>
            <pc:docMk/>
            <pc:sldMk cId="2347943154" sldId="368"/>
            <ac:spMk id="5" creationId="{00000000-0000-0000-0000-000000000000}"/>
          </ac:spMkLst>
        </pc:spChg>
        <pc:spChg chg="add mod">
          <ac:chgData name="Malmberg Jonne" userId="S::jonne.malmberg@aalto.fi::bce2073a-1371-4e71-b314-8d35b545bb44" providerId="AD" clId="Web-{3F4DF634-D8FF-40A8-9735-59F5F16C85CC}" dt="2022-03-20T16:11:02.160" v="266" actId="14100"/>
          <ac:spMkLst>
            <pc:docMk/>
            <pc:sldMk cId="2347943154" sldId="368"/>
            <ac:spMk id="7" creationId="{95E0F545-196D-4A8A-BBD9-2CC9041B870A}"/>
          </ac:spMkLst>
        </pc:spChg>
        <pc:picChg chg="add mod">
          <ac:chgData name="Malmberg Jonne" userId="S::jonne.malmberg@aalto.fi::bce2073a-1371-4e71-b314-8d35b545bb44" providerId="AD" clId="Web-{3F4DF634-D8FF-40A8-9735-59F5F16C85CC}" dt="2022-03-20T15:56:51.245" v="57" actId="14100"/>
          <ac:picMkLst>
            <pc:docMk/>
            <pc:sldMk cId="2347943154" sldId="368"/>
            <ac:picMk id="6" creationId="{3E678C67-4F94-4014-B3F2-AB7FC4C5C147}"/>
          </ac:picMkLst>
        </pc:picChg>
      </pc:sldChg>
      <pc:sldChg chg="addSp delSp modSp">
        <pc:chgData name="Malmberg Jonne" userId="S::jonne.malmberg@aalto.fi::bce2073a-1371-4e71-b314-8d35b545bb44" providerId="AD" clId="Web-{3F4DF634-D8FF-40A8-9735-59F5F16C85CC}" dt="2022-03-20T16:28:03.751" v="349" actId="20577"/>
        <pc:sldMkLst>
          <pc:docMk/>
          <pc:sldMk cId="72101093" sldId="369"/>
        </pc:sldMkLst>
        <pc:spChg chg="mod">
          <ac:chgData name="Malmberg Jonne" userId="S::jonne.malmberg@aalto.fi::bce2073a-1371-4e71-b314-8d35b545bb44" providerId="AD" clId="Web-{3F4DF634-D8FF-40A8-9735-59F5F16C85CC}" dt="2022-03-20T16:28:03.751" v="349" actId="20577"/>
          <ac:spMkLst>
            <pc:docMk/>
            <pc:sldMk cId="72101093" sldId="369"/>
            <ac:spMk id="2" creationId="{00000000-0000-0000-0000-000000000000}"/>
          </ac:spMkLst>
        </pc:spChg>
        <pc:picChg chg="add mod">
          <ac:chgData name="Malmberg Jonne" userId="S::jonne.malmberg@aalto.fi::bce2073a-1371-4e71-b314-8d35b545bb44" providerId="AD" clId="Web-{3F4DF634-D8FF-40A8-9735-59F5F16C85CC}" dt="2022-03-20T16:27:39.266" v="345" actId="14100"/>
          <ac:picMkLst>
            <pc:docMk/>
            <pc:sldMk cId="72101093" sldId="369"/>
            <ac:picMk id="6" creationId="{455572E6-4CCA-4D4F-B3C6-717D93A5F36B}"/>
          </ac:picMkLst>
        </pc:picChg>
        <pc:picChg chg="del">
          <ac:chgData name="Malmberg Jonne" userId="S::jonne.malmberg@aalto.fi::bce2073a-1371-4e71-b314-8d35b545bb44" providerId="AD" clId="Web-{3F4DF634-D8FF-40A8-9735-59F5F16C85CC}" dt="2022-03-20T15:54:34.272" v="34"/>
          <ac:picMkLst>
            <pc:docMk/>
            <pc:sldMk cId="72101093" sldId="369"/>
            <ac:picMk id="10" creationId="{26BE1D79-79CD-4632-B139-5D78D0A797AC}"/>
          </ac:picMkLst>
        </pc:picChg>
      </pc:sldChg>
    </pc:docChg>
  </pc:docChgLst>
  <pc:docChgLst>
    <pc:chgData name="Malmberg Jonne" userId="S::jonne.malmberg@aalto.fi::bce2073a-1371-4e71-b314-8d35b545bb44" providerId="AD" clId="Web-{5E561B22-6C4A-40AC-9547-8C9518F89E90}"/>
    <pc:docChg chg="modSld">
      <pc:chgData name="Malmberg Jonne" userId="S::jonne.malmberg@aalto.fi::bce2073a-1371-4e71-b314-8d35b545bb44" providerId="AD" clId="Web-{5E561B22-6C4A-40AC-9547-8C9518F89E90}" dt="2022-03-19T16:01:46.996" v="82" actId="20577"/>
      <pc:docMkLst>
        <pc:docMk/>
      </pc:docMkLst>
      <pc:sldChg chg="modSp">
        <pc:chgData name="Malmberg Jonne" userId="S::jonne.malmberg@aalto.fi::bce2073a-1371-4e71-b314-8d35b545bb44" providerId="AD" clId="Web-{5E561B22-6C4A-40AC-9547-8C9518F89E90}" dt="2022-03-19T16:01:46.996" v="82" actId="20577"/>
        <pc:sldMkLst>
          <pc:docMk/>
          <pc:sldMk cId="1660700262" sldId="362"/>
        </pc:sldMkLst>
        <pc:spChg chg="mod">
          <ac:chgData name="Malmberg Jonne" userId="S::jonne.malmberg@aalto.fi::bce2073a-1371-4e71-b314-8d35b545bb44" providerId="AD" clId="Web-{5E561B22-6C4A-40AC-9547-8C9518F89E90}" dt="2022-03-19T16:01:46.996" v="82" actId="20577"/>
          <ac:spMkLst>
            <pc:docMk/>
            <pc:sldMk cId="1660700262" sldId="362"/>
            <ac:spMk id="2" creationId="{00000000-0000-0000-0000-000000000000}"/>
          </ac:spMkLst>
        </pc:spChg>
      </pc:sldChg>
      <pc:sldChg chg="modSp">
        <pc:chgData name="Malmberg Jonne" userId="S::jonne.malmberg@aalto.fi::bce2073a-1371-4e71-b314-8d35b545bb44" providerId="AD" clId="Web-{5E561B22-6C4A-40AC-9547-8C9518F89E90}" dt="2022-03-19T15:59:45.603" v="45" actId="20577"/>
        <pc:sldMkLst>
          <pc:docMk/>
          <pc:sldMk cId="4175463478" sldId="366"/>
        </pc:sldMkLst>
        <pc:spChg chg="mod">
          <ac:chgData name="Malmberg Jonne" userId="S::jonne.malmberg@aalto.fi::bce2073a-1371-4e71-b314-8d35b545bb44" providerId="AD" clId="Web-{5E561B22-6C4A-40AC-9547-8C9518F89E90}" dt="2022-03-19T15:59:45.603" v="45" actId="20577"/>
          <ac:spMkLst>
            <pc:docMk/>
            <pc:sldMk cId="4175463478" sldId="366"/>
            <ac:spMk id="16" creationId="{9FD99F50-133B-944B-9F5A-0A2DD68D7581}"/>
          </ac:spMkLst>
        </pc:spChg>
      </pc:sldChg>
      <pc:sldChg chg="modSp">
        <pc:chgData name="Malmberg Jonne" userId="S::jonne.malmberg@aalto.fi::bce2073a-1371-4e71-b314-8d35b545bb44" providerId="AD" clId="Web-{5E561B22-6C4A-40AC-9547-8C9518F89E90}" dt="2022-03-19T16:00:06.572" v="47" actId="20577"/>
        <pc:sldMkLst>
          <pc:docMk/>
          <pc:sldMk cId="2415722298" sldId="367"/>
        </pc:sldMkLst>
        <pc:spChg chg="mod">
          <ac:chgData name="Malmberg Jonne" userId="S::jonne.malmberg@aalto.fi::bce2073a-1371-4e71-b314-8d35b545bb44" providerId="AD" clId="Web-{5E561B22-6C4A-40AC-9547-8C9518F89E90}" dt="2022-03-19T16:00:06.572" v="47" actId="20577"/>
          <ac:spMkLst>
            <pc:docMk/>
            <pc:sldMk cId="2415722298" sldId="367"/>
            <ac:spMk id="2" creationId="{00000000-0000-0000-0000-000000000000}"/>
          </ac:spMkLst>
        </pc:spChg>
      </pc:sldChg>
    </pc:docChg>
  </pc:docChgLst>
  <pc:docChgLst>
    <pc:chgData name="Malmberg Jonne" userId="bce2073a-1371-4e71-b314-8d35b545bb44" providerId="ADAL" clId="{C155F7AB-0347-447F-AA7D-F59F495E6361}"/>
    <pc:docChg chg="undo custSel addSld delSld modSld">
      <pc:chgData name="Malmberg Jonne" userId="bce2073a-1371-4e71-b314-8d35b545bb44" providerId="ADAL" clId="{C155F7AB-0347-447F-AA7D-F59F495E6361}" dt="2022-03-19T17:00:21.887" v="1395" actId="478"/>
      <pc:docMkLst>
        <pc:docMk/>
      </pc:docMkLst>
      <pc:sldChg chg="modSp mod">
        <pc:chgData name="Malmberg Jonne" userId="bce2073a-1371-4e71-b314-8d35b545bb44" providerId="ADAL" clId="{C155F7AB-0347-447F-AA7D-F59F495E6361}" dt="2022-03-19T16:28:29.627" v="798" actId="403"/>
        <pc:sldMkLst>
          <pc:docMk/>
          <pc:sldMk cId="2138976864" sldId="355"/>
        </pc:sldMkLst>
        <pc:spChg chg="mod">
          <ac:chgData name="Malmberg Jonne" userId="bce2073a-1371-4e71-b314-8d35b545bb44" providerId="ADAL" clId="{C155F7AB-0347-447F-AA7D-F59F495E6361}" dt="2022-03-19T16:28:29.627" v="798" actId="403"/>
          <ac:spMkLst>
            <pc:docMk/>
            <pc:sldMk cId="2138976864" sldId="355"/>
            <ac:spMk id="2" creationId="{00000000-0000-0000-0000-000000000000}"/>
          </ac:spMkLst>
        </pc:spChg>
      </pc:sldChg>
      <pc:sldChg chg="modSp mod">
        <pc:chgData name="Malmberg Jonne" userId="bce2073a-1371-4e71-b314-8d35b545bb44" providerId="ADAL" clId="{C155F7AB-0347-447F-AA7D-F59F495E6361}" dt="2022-03-19T16:03:50.033" v="38" actId="404"/>
        <pc:sldMkLst>
          <pc:docMk/>
          <pc:sldMk cId="1660700262" sldId="362"/>
        </pc:sldMkLst>
        <pc:spChg chg="mod">
          <ac:chgData name="Malmberg Jonne" userId="bce2073a-1371-4e71-b314-8d35b545bb44" providerId="ADAL" clId="{C155F7AB-0347-447F-AA7D-F59F495E6361}" dt="2022-03-19T16:03:50.033" v="38" actId="404"/>
          <ac:spMkLst>
            <pc:docMk/>
            <pc:sldMk cId="1660700262" sldId="362"/>
            <ac:spMk id="2" creationId="{00000000-0000-0000-0000-000000000000}"/>
          </ac:spMkLst>
        </pc:spChg>
      </pc:sldChg>
      <pc:sldChg chg="del">
        <pc:chgData name="Malmberg Jonne" userId="bce2073a-1371-4e71-b314-8d35b545bb44" providerId="ADAL" clId="{C155F7AB-0347-447F-AA7D-F59F495E6361}" dt="2022-03-19T16:04:03.129" v="39" actId="2696"/>
        <pc:sldMkLst>
          <pc:docMk/>
          <pc:sldMk cId="3069074690" sldId="364"/>
        </pc:sldMkLst>
      </pc:sldChg>
      <pc:sldChg chg="addSp delSp modSp mod">
        <pc:chgData name="Malmberg Jonne" userId="bce2073a-1371-4e71-b314-8d35b545bb44" providerId="ADAL" clId="{C155F7AB-0347-447F-AA7D-F59F495E6361}" dt="2022-03-19T16:36:05.829" v="1028" actId="20577"/>
        <pc:sldMkLst>
          <pc:docMk/>
          <pc:sldMk cId="4175463478" sldId="366"/>
        </pc:sldMkLst>
        <pc:spChg chg="mod">
          <ac:chgData name="Malmberg Jonne" userId="bce2073a-1371-4e71-b314-8d35b545bb44" providerId="ADAL" clId="{C155F7AB-0347-447F-AA7D-F59F495E6361}" dt="2022-03-19T16:34:23.212" v="955" actId="5793"/>
          <ac:spMkLst>
            <pc:docMk/>
            <pc:sldMk cId="4175463478" sldId="366"/>
            <ac:spMk id="2" creationId="{00000000-0000-0000-0000-000000000000}"/>
          </ac:spMkLst>
        </pc:spChg>
        <pc:spChg chg="mod">
          <ac:chgData name="Malmberg Jonne" userId="bce2073a-1371-4e71-b314-8d35b545bb44" providerId="ADAL" clId="{C155F7AB-0347-447F-AA7D-F59F495E6361}" dt="2022-03-19T16:36:05.829" v="1028" actId="20577"/>
          <ac:spMkLst>
            <pc:docMk/>
            <pc:sldMk cId="4175463478" sldId="366"/>
            <ac:spMk id="16" creationId="{9FD99F50-133B-944B-9F5A-0A2DD68D7581}"/>
          </ac:spMkLst>
        </pc:spChg>
        <pc:picChg chg="add del">
          <ac:chgData name="Malmberg Jonne" userId="bce2073a-1371-4e71-b314-8d35b545bb44" providerId="ADAL" clId="{C155F7AB-0347-447F-AA7D-F59F495E6361}" dt="2022-03-19T16:13:06.088" v="74" actId="22"/>
          <ac:picMkLst>
            <pc:docMk/>
            <pc:sldMk cId="4175463478" sldId="366"/>
            <ac:picMk id="5" creationId="{08C6E5F4-8582-42F6-B8DB-2ACE1F12EFA5}"/>
          </ac:picMkLst>
        </pc:picChg>
        <pc:picChg chg="add del mod">
          <ac:chgData name="Malmberg Jonne" userId="bce2073a-1371-4e71-b314-8d35b545bb44" providerId="ADAL" clId="{C155F7AB-0347-447F-AA7D-F59F495E6361}" dt="2022-03-19T16:13:57.968" v="82" actId="478"/>
          <ac:picMkLst>
            <pc:docMk/>
            <pc:sldMk cId="4175463478" sldId="366"/>
            <ac:picMk id="9" creationId="{C7D8823A-0301-4D75-9098-423AFD49D111}"/>
          </ac:picMkLst>
        </pc:picChg>
      </pc:sldChg>
      <pc:sldChg chg="modSp mod">
        <pc:chgData name="Malmberg Jonne" userId="bce2073a-1371-4e71-b314-8d35b545bb44" providerId="ADAL" clId="{C155F7AB-0347-447F-AA7D-F59F495E6361}" dt="2022-03-19T16:27:51.162" v="733" actId="20577"/>
        <pc:sldMkLst>
          <pc:docMk/>
          <pc:sldMk cId="2415722298" sldId="367"/>
        </pc:sldMkLst>
        <pc:spChg chg="mod">
          <ac:chgData name="Malmberg Jonne" userId="bce2073a-1371-4e71-b314-8d35b545bb44" providerId="ADAL" clId="{C155F7AB-0347-447F-AA7D-F59F495E6361}" dt="2022-03-19T16:22:46.677" v="427" actId="120"/>
          <ac:spMkLst>
            <pc:docMk/>
            <pc:sldMk cId="2415722298" sldId="367"/>
            <ac:spMk id="2" creationId="{00000000-0000-0000-0000-000000000000}"/>
          </ac:spMkLst>
        </pc:spChg>
        <pc:spChg chg="mod">
          <ac:chgData name="Malmberg Jonne" userId="bce2073a-1371-4e71-b314-8d35b545bb44" providerId="ADAL" clId="{C155F7AB-0347-447F-AA7D-F59F495E6361}" dt="2022-03-19T16:27:51.162" v="733" actId="20577"/>
          <ac:spMkLst>
            <pc:docMk/>
            <pc:sldMk cId="2415722298" sldId="367"/>
            <ac:spMk id="3" creationId="{00000000-0000-0000-0000-000000000000}"/>
          </ac:spMkLst>
        </pc:spChg>
      </pc:sldChg>
      <pc:sldChg chg="addSp delSp modSp mod">
        <pc:chgData name="Malmberg Jonne" userId="bce2073a-1371-4e71-b314-8d35b545bb44" providerId="ADAL" clId="{C155F7AB-0347-447F-AA7D-F59F495E6361}" dt="2022-03-19T17:00:21.887" v="1395" actId="478"/>
        <pc:sldMkLst>
          <pc:docMk/>
          <pc:sldMk cId="2347943154" sldId="368"/>
        </pc:sldMkLst>
        <pc:spChg chg="mod">
          <ac:chgData name="Malmberg Jonne" userId="bce2073a-1371-4e71-b314-8d35b545bb44" providerId="ADAL" clId="{C155F7AB-0347-447F-AA7D-F59F495E6361}" dt="2022-03-19T16:23:45.600" v="462" actId="20577"/>
          <ac:spMkLst>
            <pc:docMk/>
            <pc:sldMk cId="2347943154" sldId="368"/>
            <ac:spMk id="2" creationId="{00000000-0000-0000-0000-000000000000}"/>
          </ac:spMkLst>
        </pc:spChg>
        <pc:picChg chg="add del mod">
          <ac:chgData name="Malmberg Jonne" userId="bce2073a-1371-4e71-b314-8d35b545bb44" providerId="ADAL" clId="{C155F7AB-0347-447F-AA7D-F59F495E6361}" dt="2022-03-19T17:00:21.887" v="1395" actId="478"/>
          <ac:picMkLst>
            <pc:docMk/>
            <pc:sldMk cId="2347943154" sldId="368"/>
            <ac:picMk id="9" creationId="{909448FB-064B-4A81-8202-CA6A0FA96128}"/>
          </ac:picMkLst>
        </pc:picChg>
      </pc:sldChg>
      <pc:sldChg chg="addSp delSp modSp add mod">
        <pc:chgData name="Malmberg Jonne" userId="bce2073a-1371-4e71-b314-8d35b545bb44" providerId="ADAL" clId="{C155F7AB-0347-447F-AA7D-F59F495E6361}" dt="2022-03-19T16:59:17.534" v="1394" actId="1076"/>
        <pc:sldMkLst>
          <pc:docMk/>
          <pc:sldMk cId="72101093" sldId="369"/>
        </pc:sldMkLst>
        <pc:spChg chg="mod">
          <ac:chgData name="Malmberg Jonne" userId="bce2073a-1371-4e71-b314-8d35b545bb44" providerId="ADAL" clId="{C155F7AB-0347-447F-AA7D-F59F495E6361}" dt="2022-03-19T16:58:18.602" v="1380" actId="20577"/>
          <ac:spMkLst>
            <pc:docMk/>
            <pc:sldMk cId="72101093" sldId="369"/>
            <ac:spMk id="2" creationId="{00000000-0000-0000-0000-000000000000}"/>
          </ac:spMkLst>
        </pc:spChg>
        <pc:spChg chg="mod">
          <ac:chgData name="Malmberg Jonne" userId="bce2073a-1371-4e71-b314-8d35b545bb44" providerId="ADAL" clId="{C155F7AB-0347-447F-AA7D-F59F495E6361}" dt="2022-03-19T16:08:30.432" v="67" actId="20577"/>
          <ac:spMkLst>
            <pc:docMk/>
            <pc:sldMk cId="72101093" sldId="369"/>
            <ac:spMk id="3" creationId="{00000000-0000-0000-0000-000000000000}"/>
          </ac:spMkLst>
        </pc:spChg>
        <pc:picChg chg="add del mod">
          <ac:chgData name="Malmberg Jonne" userId="bce2073a-1371-4e71-b314-8d35b545bb44" providerId="ADAL" clId="{C155F7AB-0347-447F-AA7D-F59F495E6361}" dt="2022-03-19T16:08:59.112" v="72" actId="478"/>
          <ac:picMkLst>
            <pc:docMk/>
            <pc:sldMk cId="72101093" sldId="369"/>
            <ac:picMk id="9" creationId="{AE93FE93-F505-464A-91FF-E3D0C0E68C2E}"/>
          </ac:picMkLst>
        </pc:picChg>
        <pc:picChg chg="add mod">
          <ac:chgData name="Malmberg Jonne" userId="bce2073a-1371-4e71-b314-8d35b545bb44" providerId="ADAL" clId="{C155F7AB-0347-447F-AA7D-F59F495E6361}" dt="2022-03-19T16:59:17.534" v="1394" actId="1076"/>
          <ac:picMkLst>
            <pc:docMk/>
            <pc:sldMk cId="72101093" sldId="369"/>
            <ac:picMk id="10" creationId="{26BE1D79-79CD-4632-B139-5D78D0A797AC}"/>
          </ac:picMkLst>
        </pc:picChg>
      </pc:sldChg>
      <pc:sldChg chg="new del">
        <pc:chgData name="Malmberg Jonne" userId="bce2073a-1371-4e71-b314-8d35b545bb44" providerId="ADAL" clId="{C155F7AB-0347-447F-AA7D-F59F495E6361}" dt="2022-03-19T16:08:10.451" v="43" actId="680"/>
        <pc:sldMkLst>
          <pc:docMk/>
          <pc:sldMk cId="402002011" sldId="369"/>
        </pc:sldMkLst>
      </pc:sldChg>
    </pc:docChg>
  </pc:docChgLst>
  <pc:docChgLst>
    <pc:chgData name="Perttula Tomi" userId="S::tomi.perttula@aalto.fi::daee2ff2-793c-4f80-be47-bda4381cf51f" providerId="AD" clId="Web-{878F62E5-956F-4B41-958D-8F6251199B54}"/>
    <pc:docChg chg="modSld">
      <pc:chgData name="Perttula Tomi" userId="S::tomi.perttula@aalto.fi::daee2ff2-793c-4f80-be47-bda4381cf51f" providerId="AD" clId="Web-{878F62E5-956F-4B41-958D-8F6251199B54}" dt="2022-03-20T09:31:33.203" v="2" actId="20577"/>
      <pc:docMkLst>
        <pc:docMk/>
      </pc:docMkLst>
      <pc:sldChg chg="modSp">
        <pc:chgData name="Perttula Tomi" userId="S::tomi.perttula@aalto.fi::daee2ff2-793c-4f80-be47-bda4381cf51f" providerId="AD" clId="Web-{878F62E5-956F-4B41-958D-8F6251199B54}" dt="2022-03-20T09:31:33.203" v="2" actId="20577"/>
        <pc:sldMkLst>
          <pc:docMk/>
          <pc:sldMk cId="2138976864" sldId="355"/>
        </pc:sldMkLst>
        <pc:spChg chg="mod">
          <ac:chgData name="Perttula Tomi" userId="S::tomi.perttula@aalto.fi::daee2ff2-793c-4f80-be47-bda4381cf51f" providerId="AD" clId="Web-{878F62E5-956F-4B41-958D-8F6251199B54}" dt="2022-03-20T09:31:33.203" v="2" actId="20577"/>
          <ac:spMkLst>
            <pc:docMk/>
            <pc:sldMk cId="2138976864" sldId="355"/>
            <ac:spMk id="2" creationId="{00000000-0000-0000-0000-000000000000}"/>
          </ac:spMkLst>
        </pc:spChg>
      </pc:sldChg>
    </pc:docChg>
  </pc:docChgLst>
  <pc:docChgLst>
    <pc:chgData name="Malmberg Jonne" userId="S::jonne.malmberg@aalto.fi::bce2073a-1371-4e71-b314-8d35b545bb44" providerId="AD" clId="Web-{288E8CDA-EB55-45F4-B764-5A3EFC3F7293}"/>
    <pc:docChg chg="modSld">
      <pc:chgData name="Malmberg Jonne" userId="S::jonne.malmberg@aalto.fi::bce2073a-1371-4e71-b314-8d35b545bb44" providerId="AD" clId="Web-{288E8CDA-EB55-45F4-B764-5A3EFC3F7293}" dt="2022-03-20T16:46:14.384" v="45" actId="20577"/>
      <pc:docMkLst>
        <pc:docMk/>
      </pc:docMkLst>
      <pc:sldChg chg="modSp">
        <pc:chgData name="Malmberg Jonne" userId="S::jonne.malmberg@aalto.fi::bce2073a-1371-4e71-b314-8d35b545bb44" providerId="AD" clId="Web-{288E8CDA-EB55-45F4-B764-5A3EFC3F7293}" dt="2022-03-20T16:46:14.384" v="45" actId="20577"/>
        <pc:sldMkLst>
          <pc:docMk/>
          <pc:sldMk cId="2347943154" sldId="368"/>
        </pc:sldMkLst>
        <pc:spChg chg="mod">
          <ac:chgData name="Malmberg Jonne" userId="S::jonne.malmberg@aalto.fi::bce2073a-1371-4e71-b314-8d35b545bb44" providerId="AD" clId="Web-{288E8CDA-EB55-45F4-B764-5A3EFC3F7293}" dt="2022-03-20T16:45:36.961" v="33" actId="20577"/>
          <ac:spMkLst>
            <pc:docMk/>
            <pc:sldMk cId="2347943154" sldId="368"/>
            <ac:spMk id="2" creationId="{00000000-0000-0000-0000-000000000000}"/>
          </ac:spMkLst>
        </pc:spChg>
        <pc:spChg chg="mod">
          <ac:chgData name="Malmberg Jonne" userId="S::jonne.malmberg@aalto.fi::bce2073a-1371-4e71-b314-8d35b545bb44" providerId="AD" clId="Web-{288E8CDA-EB55-45F4-B764-5A3EFC3F7293}" dt="2022-03-20T16:46:14.384" v="45" actId="20577"/>
          <ac:spMkLst>
            <pc:docMk/>
            <pc:sldMk cId="2347943154" sldId="368"/>
            <ac:spMk id="7" creationId="{95E0F545-196D-4A8A-BBD9-2CC9041B870A}"/>
          </ac:spMkLst>
        </pc:spChg>
      </pc:sldChg>
    </pc:docChg>
  </pc:docChgLst>
  <pc:docChgLst>
    <pc:chgData name="Malmberg Jonne" userId="S::jonne.malmberg@aalto.fi::bce2073a-1371-4e71-b314-8d35b545bb44" providerId="AD" clId="Web-{0FDF9660-A97F-4954-9812-4E6AAD848463}"/>
    <pc:docChg chg="modSld">
      <pc:chgData name="Malmberg Jonne" userId="S::jonne.malmberg@aalto.fi::bce2073a-1371-4e71-b314-8d35b545bb44" providerId="AD" clId="Web-{0FDF9660-A97F-4954-9812-4E6AAD848463}" dt="2022-03-21T19:44:29.299" v="13" actId="20577"/>
      <pc:docMkLst>
        <pc:docMk/>
      </pc:docMkLst>
      <pc:sldChg chg="modSp">
        <pc:chgData name="Malmberg Jonne" userId="S::jonne.malmberg@aalto.fi::bce2073a-1371-4e71-b314-8d35b545bb44" providerId="AD" clId="Web-{0FDF9660-A97F-4954-9812-4E6AAD848463}" dt="2022-03-21T19:44:29.299" v="13" actId="20577"/>
        <pc:sldMkLst>
          <pc:docMk/>
          <pc:sldMk cId="3223155658" sldId="352"/>
        </pc:sldMkLst>
        <pc:spChg chg="mod">
          <ac:chgData name="Malmberg Jonne" userId="S::jonne.malmberg@aalto.fi::bce2073a-1371-4e71-b314-8d35b545bb44" providerId="AD" clId="Web-{0FDF9660-A97F-4954-9812-4E6AAD848463}" dt="2022-03-21T19:44:29.299" v="13" actId="20577"/>
          <ac:spMkLst>
            <pc:docMk/>
            <pc:sldMk cId="3223155658" sldId="352"/>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wrap="square" lIns="92776" tIns="46389" rIns="92776" bIns="46389" numCol="1" anchor="t"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3" name="Date Placeholder 2"/>
          <p:cNvSpPr>
            <a:spLocks noGrp="1"/>
          </p:cNvSpPr>
          <p:nvPr>
            <p:ph type="dt" sz="quarter" idx="1"/>
          </p:nvPr>
        </p:nvSpPr>
        <p:spPr>
          <a:xfrm>
            <a:off x="3849688" y="0"/>
            <a:ext cx="2946400" cy="493713"/>
          </a:xfrm>
          <a:prstGeom prst="rect">
            <a:avLst/>
          </a:prstGeom>
        </p:spPr>
        <p:txBody>
          <a:bodyPr vert="horz" wrap="square" lIns="92776" tIns="46389" rIns="92776" bIns="46389" numCol="1" anchor="t" anchorCtr="0" compatLnSpc="1">
            <a:prstTxWarp prst="textNoShape">
              <a:avLst/>
            </a:prstTxWarp>
          </a:bodyPr>
          <a:lstStyle>
            <a:lvl1pPr algn="r" defTabSz="388864" eaLnBrk="1" hangingPunct="1">
              <a:defRPr sz="1200">
                <a:latin typeface="Arial" pitchFamily="34" charset="0"/>
                <a:ea typeface="ＭＳ Ｐゴシック" pitchFamily="34" charset="-128"/>
                <a:cs typeface="+mn-cs"/>
              </a:defRPr>
            </a:lvl1pPr>
          </a:lstStyle>
          <a:p>
            <a:pPr>
              <a:defRPr/>
            </a:pPr>
            <a:fld id="{E6C6C468-002F-4575-A7B2-5116909C25E9}" type="datetime1">
              <a:rPr lang="en-US"/>
              <a:pPr>
                <a:defRPr/>
              </a:pPr>
              <a:t>3/21/2022</a:t>
            </a:fld>
            <a:endParaRPr lang="en-US"/>
          </a:p>
        </p:txBody>
      </p:sp>
      <p:sp>
        <p:nvSpPr>
          <p:cNvPr id="4" name="Footer Placeholder 3"/>
          <p:cNvSpPr>
            <a:spLocks noGrp="1"/>
          </p:cNvSpPr>
          <p:nvPr>
            <p:ph type="ftr" sz="quarter" idx="2"/>
          </p:nvPr>
        </p:nvSpPr>
        <p:spPr>
          <a:xfrm>
            <a:off x="0" y="9378950"/>
            <a:ext cx="2946400" cy="493713"/>
          </a:xfrm>
          <a:prstGeom prst="rect">
            <a:avLst/>
          </a:prstGeom>
        </p:spPr>
        <p:txBody>
          <a:bodyPr vert="horz" wrap="square" lIns="92776" tIns="46389" rIns="92776" bIns="46389" numCol="1" anchor="b"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wrap="square" lIns="92776" tIns="46389" rIns="92776" bIns="46389" numCol="1" anchor="b" anchorCtr="0" compatLnSpc="1">
            <a:prstTxWarp prst="textNoShape">
              <a:avLst/>
            </a:prstTxWarp>
          </a:bodyPr>
          <a:lstStyle>
            <a:lvl1pPr algn="r" defTabSz="387350" eaLnBrk="1" hangingPunct="1">
              <a:defRPr sz="1200"/>
            </a:lvl1pPr>
          </a:lstStyle>
          <a:p>
            <a:pPr>
              <a:defRPr/>
            </a:pPr>
            <a:fld id="{87ADF26D-2D02-4B7E-A9F7-BA15724DBCE2}" type="slidenum">
              <a:rPr lang="en-US" altLang="en-US"/>
              <a:pPr>
                <a:defRPr/>
              </a:pPr>
              <a:t>‹#›</a:t>
            </a:fld>
            <a:endParaRPr lang="en-US" altLang="en-US"/>
          </a:p>
        </p:txBody>
      </p:sp>
    </p:spTree>
    <p:extLst>
      <p:ext uri="{BB962C8B-B14F-4D97-AF65-F5344CB8AC3E}">
        <p14:creationId xmlns:p14="http://schemas.microsoft.com/office/powerpoint/2010/main" val="195479777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wrap="square" lIns="92776" tIns="46389" rIns="92776" bIns="46389" numCol="1" anchor="t"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3" name="Date Placeholder 2"/>
          <p:cNvSpPr>
            <a:spLocks noGrp="1"/>
          </p:cNvSpPr>
          <p:nvPr>
            <p:ph type="dt" idx="1"/>
          </p:nvPr>
        </p:nvSpPr>
        <p:spPr>
          <a:xfrm>
            <a:off x="3849688" y="0"/>
            <a:ext cx="2946400" cy="493713"/>
          </a:xfrm>
          <a:prstGeom prst="rect">
            <a:avLst/>
          </a:prstGeom>
        </p:spPr>
        <p:txBody>
          <a:bodyPr vert="horz" wrap="square" lIns="92776" tIns="46389" rIns="92776" bIns="46389" numCol="1" anchor="t" anchorCtr="0" compatLnSpc="1">
            <a:prstTxWarp prst="textNoShape">
              <a:avLst/>
            </a:prstTxWarp>
          </a:bodyPr>
          <a:lstStyle>
            <a:lvl1pPr algn="r" defTabSz="388864" eaLnBrk="1" hangingPunct="1">
              <a:defRPr sz="1200">
                <a:latin typeface="Arial" pitchFamily="34" charset="0"/>
                <a:ea typeface="ＭＳ Ｐゴシック" pitchFamily="34" charset="-128"/>
                <a:cs typeface="+mn-cs"/>
              </a:defRPr>
            </a:lvl1pPr>
          </a:lstStyle>
          <a:p>
            <a:pPr>
              <a:defRPr/>
            </a:pPr>
            <a:fld id="{0C00A11D-E7F3-4B45-B120-89C62F8E3355}" type="datetime1">
              <a:rPr lang="en-US"/>
              <a:pPr>
                <a:defRPr/>
              </a:pPr>
              <a:t>3/21/2022</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wrap="square" lIns="92776" tIns="46389" rIns="92776" bIns="46389"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79450" y="4689475"/>
            <a:ext cx="5438775" cy="4443413"/>
          </a:xfrm>
          <a:prstGeom prst="rect">
            <a:avLst/>
          </a:prstGeom>
        </p:spPr>
        <p:txBody>
          <a:bodyPr vert="horz" wrap="square" lIns="92776" tIns="46389" rIns="92776" bIns="46389" numCol="1" anchor="t" anchorCtr="0" compatLnSpc="1">
            <a:prstTxWarp prst="textNoShape">
              <a:avLst/>
            </a:prstTxWarp>
            <a:normAutofit/>
          </a:bodyPr>
          <a:lstStyle/>
          <a:p>
            <a:pPr lvl="0"/>
            <a:r>
              <a:rPr lang="fi-FI" noProof="0"/>
              <a:t>Click to edit Master text styles</a:t>
            </a:r>
          </a:p>
          <a:p>
            <a:pPr lvl="1"/>
            <a:r>
              <a:rPr lang="fi-FI" noProof="0"/>
              <a:t>Second level</a:t>
            </a:r>
          </a:p>
          <a:p>
            <a:pPr lvl="2"/>
            <a:r>
              <a:rPr lang="fi-FI" noProof="0"/>
              <a:t>Third level</a:t>
            </a:r>
          </a:p>
          <a:p>
            <a:pPr lvl="3"/>
            <a:r>
              <a:rPr lang="fi-FI" noProof="0"/>
              <a:t>Fourth level</a:t>
            </a:r>
          </a:p>
          <a:p>
            <a:pPr lvl="4"/>
            <a:r>
              <a:rPr lang="fi-FI" noProof="0"/>
              <a:t>Fifth level</a:t>
            </a:r>
            <a:endParaRPr lang="en-US" noProof="0"/>
          </a:p>
        </p:txBody>
      </p:sp>
      <p:sp>
        <p:nvSpPr>
          <p:cNvPr id="6" name="Footer Placeholder 5"/>
          <p:cNvSpPr>
            <a:spLocks noGrp="1"/>
          </p:cNvSpPr>
          <p:nvPr>
            <p:ph type="ftr" sz="quarter" idx="4"/>
          </p:nvPr>
        </p:nvSpPr>
        <p:spPr>
          <a:xfrm>
            <a:off x="0" y="9378950"/>
            <a:ext cx="2946400" cy="493713"/>
          </a:xfrm>
          <a:prstGeom prst="rect">
            <a:avLst/>
          </a:prstGeom>
        </p:spPr>
        <p:txBody>
          <a:bodyPr vert="horz" wrap="square" lIns="92776" tIns="46389" rIns="92776" bIns="46389" numCol="1" anchor="b" anchorCtr="0" compatLnSpc="1">
            <a:prstTxWarp prst="textNoShape">
              <a:avLst/>
            </a:prstTxWarp>
          </a:bodyPr>
          <a:lstStyle>
            <a:lvl1pPr defTabSz="388864" eaLnBrk="1" hangingPunct="1">
              <a:defRPr sz="1200">
                <a:latin typeface="Arial" pitchFamily="-106" charset="0"/>
                <a:ea typeface="ＭＳ Ｐゴシック" pitchFamily="-106" charset="-128"/>
                <a:cs typeface="ＭＳ Ｐゴシック" pitchFamily="-106" charset="-128"/>
              </a:defRPr>
            </a:lvl1pPr>
          </a:lstStyle>
          <a:p>
            <a:pPr>
              <a:defRPr/>
            </a:pPr>
            <a:endParaRPr lang="en-US"/>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wrap="square" lIns="92776" tIns="46389" rIns="92776" bIns="46389" numCol="1" anchor="b" anchorCtr="0" compatLnSpc="1">
            <a:prstTxWarp prst="textNoShape">
              <a:avLst/>
            </a:prstTxWarp>
          </a:bodyPr>
          <a:lstStyle>
            <a:lvl1pPr algn="r" defTabSz="387350" eaLnBrk="1" hangingPunct="1">
              <a:defRPr sz="1200"/>
            </a:lvl1pPr>
          </a:lstStyle>
          <a:p>
            <a:pPr>
              <a:defRPr/>
            </a:pPr>
            <a:fld id="{87BB9EB4-620A-4C05-A10A-919C6D241201}" type="slidenum">
              <a:rPr lang="en-US" altLang="en-US"/>
              <a:pPr>
                <a:defRPr/>
              </a:pPr>
              <a:t>‹#›</a:t>
            </a:fld>
            <a:endParaRPr lang="en-US" altLang="en-US"/>
          </a:p>
        </p:txBody>
      </p:sp>
    </p:spTree>
    <p:extLst>
      <p:ext uri="{BB962C8B-B14F-4D97-AF65-F5344CB8AC3E}">
        <p14:creationId xmlns:p14="http://schemas.microsoft.com/office/powerpoint/2010/main" val="56805349"/>
      </p:ext>
    </p:extLst>
  </p:cSld>
  <p:clrMap bg1="lt1" tx1="dk1" bg2="lt2" tx2="dk2" accent1="accent1" accent2="accent2" accent3="accent3" accent4="accent4" accent5="accent5" accent6="accent6" hlink="hlink" folHlink="folHlink"/>
  <p:hf sldNum="0" hdr="0" ftr="0" dt="0"/>
  <p:notesStyle>
    <a:lvl1pPr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pitchFamily="-65" charset="-128"/>
      </a:defRPr>
    </a:lvl1pPr>
    <a:lvl2pPr marL="388938"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2pPr>
    <a:lvl3pPr marL="777875"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3pPr>
    <a:lvl4pPr marL="1168400"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4pPr>
    <a:lvl5pPr marL="1557338" algn="l" defTabSz="388938" rtl="0" eaLnBrk="0" fontAlgn="base" hangingPunct="0">
      <a:spcBef>
        <a:spcPct val="30000"/>
      </a:spcBef>
      <a:spcAft>
        <a:spcPct val="0"/>
      </a:spcAft>
      <a:defRPr sz="1000" kern="1200">
        <a:solidFill>
          <a:schemeClr val="tx1"/>
        </a:solidFill>
        <a:latin typeface="+mn-lt"/>
        <a:ea typeface="ＭＳ Ｐゴシック" pitchFamily="-65" charset="-128"/>
        <a:cs typeface="ＭＳ Ｐゴシック"/>
      </a:defRPr>
    </a:lvl5pPr>
    <a:lvl6pPr marL="1948129" algn="l" defTabSz="389626" rtl="0" eaLnBrk="1" latinLnBrk="0" hangingPunct="1">
      <a:defRPr sz="1000" kern="1200">
        <a:solidFill>
          <a:schemeClr val="tx1"/>
        </a:solidFill>
        <a:latin typeface="+mn-lt"/>
        <a:ea typeface="+mn-ea"/>
        <a:cs typeface="+mn-cs"/>
      </a:defRPr>
    </a:lvl6pPr>
    <a:lvl7pPr marL="2337755" algn="l" defTabSz="389626" rtl="0" eaLnBrk="1" latinLnBrk="0" hangingPunct="1">
      <a:defRPr sz="1000" kern="1200">
        <a:solidFill>
          <a:schemeClr val="tx1"/>
        </a:solidFill>
        <a:latin typeface="+mn-lt"/>
        <a:ea typeface="+mn-ea"/>
        <a:cs typeface="+mn-cs"/>
      </a:defRPr>
    </a:lvl7pPr>
    <a:lvl8pPr marL="2727381" algn="l" defTabSz="389626" rtl="0" eaLnBrk="1" latinLnBrk="0" hangingPunct="1">
      <a:defRPr sz="1000" kern="1200">
        <a:solidFill>
          <a:schemeClr val="tx1"/>
        </a:solidFill>
        <a:latin typeface="+mn-lt"/>
        <a:ea typeface="+mn-ea"/>
        <a:cs typeface="+mn-cs"/>
      </a:defRPr>
    </a:lvl8pPr>
    <a:lvl9pPr marL="3117007" algn="l" defTabSz="389626"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15027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077706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53745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1"/>
          </a:p>
        </p:txBody>
      </p:sp>
    </p:spTree>
    <p:extLst>
      <p:ext uri="{BB962C8B-B14F-4D97-AF65-F5344CB8AC3E}">
        <p14:creationId xmlns:p14="http://schemas.microsoft.com/office/powerpoint/2010/main" val="3880444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noProof="1"/>
          </a:p>
        </p:txBody>
      </p:sp>
    </p:spTree>
    <p:extLst>
      <p:ext uri="{BB962C8B-B14F-4D97-AF65-F5344CB8AC3E}">
        <p14:creationId xmlns:p14="http://schemas.microsoft.com/office/powerpoint/2010/main" val="1242828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36204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07943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432832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27355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84617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0925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2400" y="1772220"/>
            <a:ext cx="7772400" cy="1086181"/>
          </a:xfrm>
        </p:spPr>
        <p:txBody>
          <a:bodyPr lIns="0" tIns="0" rIns="0" bIns="0" anchor="t">
            <a:normAutofit/>
          </a:bodyPr>
          <a:lstStyle>
            <a:lvl1pPr algn="l">
              <a:defRPr sz="4300" b="1">
                <a:solidFill>
                  <a:schemeClr val="bg1"/>
                </a:solidFill>
              </a:defRPr>
            </a:lvl1pPr>
          </a:lstStyle>
          <a:p>
            <a:r>
              <a:rPr lang="en-US"/>
              <a:t>Click to edit Master title style</a:t>
            </a:r>
          </a:p>
        </p:txBody>
      </p:sp>
      <p:sp>
        <p:nvSpPr>
          <p:cNvPr id="3" name="Subtitle 2"/>
          <p:cNvSpPr>
            <a:spLocks noGrp="1"/>
          </p:cNvSpPr>
          <p:nvPr>
            <p:ph type="subTitle" idx="1"/>
          </p:nvPr>
        </p:nvSpPr>
        <p:spPr>
          <a:xfrm>
            <a:off x="572400" y="2858401"/>
            <a:ext cx="6285600" cy="2339529"/>
          </a:xfrm>
        </p:spPr>
        <p:txBody>
          <a:bodyPr lIns="0" tIns="0" rIns="0" bIns="0">
            <a:normAutofit/>
          </a:bodyPr>
          <a:lstStyle>
            <a:lvl1pPr marL="0" indent="0" algn="l">
              <a:lnSpc>
                <a:spcPts val="2216"/>
              </a:lnSpc>
              <a:buNone/>
              <a:defRPr sz="2000">
                <a:solidFill>
                  <a:srgbClr val="FFFFFF"/>
                </a:solidFill>
              </a:defRPr>
            </a:lvl1pPr>
            <a:lvl2pPr marL="389626" indent="0" algn="ctr">
              <a:buNone/>
              <a:defRPr>
                <a:solidFill>
                  <a:schemeClr val="tx1">
                    <a:tint val="75000"/>
                  </a:schemeClr>
                </a:solidFill>
              </a:defRPr>
            </a:lvl2pPr>
            <a:lvl3pPr marL="779252" indent="0" algn="ctr">
              <a:buNone/>
              <a:defRPr>
                <a:solidFill>
                  <a:schemeClr val="tx1">
                    <a:tint val="75000"/>
                  </a:schemeClr>
                </a:solidFill>
              </a:defRPr>
            </a:lvl3pPr>
            <a:lvl4pPr marL="1168878" indent="0" algn="ctr">
              <a:buNone/>
              <a:defRPr>
                <a:solidFill>
                  <a:schemeClr val="tx1">
                    <a:tint val="75000"/>
                  </a:schemeClr>
                </a:solidFill>
              </a:defRPr>
            </a:lvl4pPr>
            <a:lvl5pPr marL="1558503" indent="0" algn="ctr">
              <a:buNone/>
              <a:defRPr>
                <a:solidFill>
                  <a:schemeClr val="tx1">
                    <a:tint val="75000"/>
                  </a:schemeClr>
                </a:solidFill>
              </a:defRPr>
            </a:lvl5pPr>
            <a:lvl6pPr marL="1948129" indent="0" algn="ctr">
              <a:buNone/>
              <a:defRPr>
                <a:solidFill>
                  <a:schemeClr val="tx1">
                    <a:tint val="75000"/>
                  </a:schemeClr>
                </a:solidFill>
              </a:defRPr>
            </a:lvl6pPr>
            <a:lvl7pPr marL="2337755" indent="0" algn="ctr">
              <a:buNone/>
              <a:defRPr>
                <a:solidFill>
                  <a:schemeClr val="tx1">
                    <a:tint val="75000"/>
                  </a:schemeClr>
                </a:solidFill>
              </a:defRPr>
            </a:lvl7pPr>
            <a:lvl8pPr marL="2727381" indent="0" algn="ctr">
              <a:buNone/>
              <a:defRPr>
                <a:solidFill>
                  <a:schemeClr val="tx1">
                    <a:tint val="75000"/>
                  </a:schemeClr>
                </a:solidFill>
              </a:defRPr>
            </a:lvl8pPr>
            <a:lvl9pPr marL="3117007" indent="0" algn="ctr">
              <a:buNone/>
              <a:defRPr>
                <a:solidFill>
                  <a:schemeClr val="tx1">
                    <a:tint val="75000"/>
                  </a:schemeClr>
                </a:solidFill>
              </a:defRPr>
            </a:lvl9pPr>
          </a:lstStyle>
          <a:p>
            <a:r>
              <a:rPr lang="en-US"/>
              <a:t>Click to edit Master subtitle style</a:t>
            </a:r>
          </a:p>
        </p:txBody>
      </p:sp>
      <p:sp>
        <p:nvSpPr>
          <p:cNvPr id="7" name="Text Placeholder 7"/>
          <p:cNvSpPr>
            <a:spLocks noGrp="1"/>
          </p:cNvSpPr>
          <p:nvPr>
            <p:ph type="body" sz="quarter" idx="13"/>
          </p:nvPr>
        </p:nvSpPr>
        <p:spPr>
          <a:xfrm>
            <a:off x="572401" y="5961599"/>
            <a:ext cx="2049245" cy="177800"/>
          </a:xfrm>
        </p:spPr>
        <p:txBody>
          <a:bodyPr wrap="none" lIns="0" tIns="0" rIns="0" bIns="0"/>
          <a:lstStyle>
            <a:lvl1pPr marL="0">
              <a:spcBef>
                <a:spcPts val="0"/>
              </a:spcBef>
              <a:buNone/>
              <a:defRPr sz="1000" b="1">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8" name="Text Placeholder 7"/>
          <p:cNvSpPr>
            <a:spLocks noGrp="1"/>
          </p:cNvSpPr>
          <p:nvPr>
            <p:ph type="body" sz="quarter" idx="14"/>
          </p:nvPr>
        </p:nvSpPr>
        <p:spPr>
          <a:xfrm>
            <a:off x="572400" y="6137467"/>
            <a:ext cx="2049244" cy="457200"/>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9" name="Text Placeholder 7"/>
          <p:cNvSpPr>
            <a:spLocks noGrp="1"/>
          </p:cNvSpPr>
          <p:nvPr>
            <p:ph type="body" sz="quarter" idx="18"/>
          </p:nvPr>
        </p:nvSpPr>
        <p:spPr>
          <a:xfrm>
            <a:off x="2862387" y="6137467"/>
            <a:ext cx="2027114" cy="457200"/>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10" name="Text Placeholder 7"/>
          <p:cNvSpPr>
            <a:spLocks noGrp="1"/>
          </p:cNvSpPr>
          <p:nvPr>
            <p:ph type="body" sz="quarter" idx="19"/>
          </p:nvPr>
        </p:nvSpPr>
        <p:spPr>
          <a:xfrm>
            <a:off x="7427603" y="5961599"/>
            <a:ext cx="1132198" cy="633600"/>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11" name="Text Placeholder 7"/>
          <p:cNvSpPr>
            <a:spLocks noGrp="1"/>
          </p:cNvSpPr>
          <p:nvPr>
            <p:ph type="body" sz="quarter" idx="20"/>
          </p:nvPr>
        </p:nvSpPr>
        <p:spPr>
          <a:xfrm>
            <a:off x="5143295" y="5961067"/>
            <a:ext cx="1962357" cy="634132"/>
          </a:xfrm>
        </p:spPr>
        <p:txBody>
          <a:bodyPr wrap="none" lIns="0" tIns="0" rIns="0" bIns="0"/>
          <a:lstStyle>
            <a:lvl1pPr marL="0">
              <a:spcBef>
                <a:spcPts val="0"/>
              </a:spcBef>
              <a:buNone/>
              <a:defRPr sz="1000" b="1">
                <a:solidFill>
                  <a:schemeClr val="bg2"/>
                </a:solidFill>
                <a:latin typeface="Arial"/>
                <a:cs typeface="Arial"/>
              </a:defRPr>
            </a:lvl1pPr>
            <a:lvl2pPr>
              <a:defRPr sz="1000">
                <a:latin typeface="Arial"/>
                <a:cs typeface="Arial"/>
              </a:defRPr>
            </a:lvl2pPr>
            <a:lvl3pPr>
              <a:defRPr sz="1000">
                <a:latin typeface="Arial"/>
                <a:cs typeface="Arial"/>
              </a:defRPr>
            </a:lvl3pPr>
            <a:lvl4pPr>
              <a:defRPr sz="1000">
                <a:latin typeface="Arial"/>
                <a:cs typeface="Arial"/>
              </a:defRPr>
            </a:lvl4pPr>
            <a:lvl5pPr>
              <a:defRPr sz="1000">
                <a:latin typeface="Arial"/>
                <a:cs typeface="Arial"/>
              </a:defRPr>
            </a:lvl5pPr>
          </a:lstStyle>
          <a:p>
            <a:pPr lvl="0"/>
            <a:r>
              <a:rPr lang="en-US"/>
              <a:t>Click to edit Master text styles</a:t>
            </a:r>
          </a:p>
          <a:p>
            <a:pPr lvl="1"/>
            <a:r>
              <a:rPr lang="en-US"/>
              <a:t>Second level</a:t>
            </a:r>
          </a:p>
        </p:txBody>
      </p:sp>
      <p:sp>
        <p:nvSpPr>
          <p:cNvPr id="12" name="Date Placeholder 3"/>
          <p:cNvSpPr>
            <a:spLocks noGrp="1"/>
          </p:cNvSpPr>
          <p:nvPr>
            <p:ph type="dt" sz="half" idx="21"/>
          </p:nvPr>
        </p:nvSpPr>
        <p:spPr>
          <a:xfrm>
            <a:off x="2860675" y="5961063"/>
            <a:ext cx="2027238" cy="177800"/>
          </a:xfrm>
        </p:spPr>
        <p:txBody>
          <a:bodyPr lIns="0" tIns="0" rIns="0" bIns="0" anchor="t"/>
          <a:lstStyle>
            <a:lvl1pPr>
              <a:defRPr b="1"/>
            </a:lvl1pPr>
          </a:lstStyle>
          <a:p>
            <a:pPr>
              <a:defRPr/>
            </a:pPr>
            <a:r>
              <a:rPr lang="fi-FI"/>
              <a:t>07.02.2018</a:t>
            </a:r>
            <a:endParaRPr lang="en-US"/>
          </a:p>
        </p:txBody>
      </p:sp>
    </p:spTree>
    <p:extLst>
      <p:ext uri="{BB962C8B-B14F-4D97-AF65-F5344CB8AC3E}">
        <p14:creationId xmlns:p14="http://schemas.microsoft.com/office/powerpoint/2010/main" val="891527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Rectangle 7"/>
          <p:cNvSpPr/>
          <p:nvPr/>
        </p:nvSpPr>
        <p:spPr>
          <a:xfrm>
            <a:off x="573088" y="5813425"/>
            <a:ext cx="7988300" cy="65088"/>
          </a:xfrm>
          <a:prstGeom prst="rect">
            <a:avLst/>
          </a:prstGeom>
          <a:solidFill>
            <a:schemeClr val="accent2"/>
          </a:solidFill>
          <a:ln>
            <a:noFill/>
          </a:ln>
          <a:effectLst/>
        </p:spPr>
        <p:style>
          <a:lnRef idx="1">
            <a:schemeClr val="accent1"/>
          </a:lnRef>
          <a:fillRef idx="2">
            <a:schemeClr val="accent1"/>
          </a:fillRef>
          <a:effectRef idx="1">
            <a:schemeClr val="accent1"/>
          </a:effectRef>
          <a:fontRef idx="minor">
            <a:schemeClr val="dk1"/>
          </a:fontRef>
        </p:style>
        <p:txBody>
          <a:bodyPr lIns="77925" tIns="38963" rIns="77925" bIns="38963" anchor="ctr"/>
          <a:lstStyle/>
          <a:p>
            <a:pPr algn="ctr" defTabSz="389626" eaLnBrk="1" hangingPunct="1">
              <a:defRPr/>
            </a:pPr>
            <a:r>
              <a:rPr lang="en-US" sz="1500">
                <a:solidFill>
                  <a:schemeClr val="accent2"/>
                </a:solidFill>
                <a:ea typeface="ＭＳ Ｐゴシック" pitchFamily="-106" charset="-128"/>
                <a:cs typeface="ＭＳ Ｐゴシック" pitchFamily="-106" charset="-128"/>
              </a:rPr>
              <a:t>  </a:t>
            </a:r>
          </a:p>
        </p:txBody>
      </p:sp>
      <p:sp>
        <p:nvSpPr>
          <p:cNvPr id="6" name="Text Placeholder 10"/>
          <p:cNvSpPr>
            <a:spLocks noGrp="1"/>
          </p:cNvSpPr>
          <p:nvPr>
            <p:ph type="body" sz="quarter" idx="13"/>
          </p:nvPr>
        </p:nvSpPr>
        <p:spPr>
          <a:xfrm>
            <a:off x="572400" y="1497600"/>
            <a:ext cx="6285600" cy="4136400"/>
          </a:xfrm>
        </p:spPr>
        <p:txBody>
          <a:bodyPr lIns="0" tIns="0" rIns="0" bIns="0">
            <a:normAutofit/>
          </a:bodyPr>
          <a:lstStyle>
            <a:lvl1pPr>
              <a:lnSpc>
                <a:spcPts val="1704"/>
              </a:lnSpc>
              <a:buNone/>
              <a:defRPr sz="1400" b="1"/>
            </a:lvl1pPr>
          </a:lstStyle>
          <a:p>
            <a:pPr lvl="0"/>
            <a:r>
              <a:rPr lang="fi-FI" err="1"/>
              <a:t>Click</a:t>
            </a:r>
            <a:r>
              <a:rPr lang="fi-FI"/>
              <a:t> to </a:t>
            </a:r>
            <a:r>
              <a:rPr lang="fi-FI" err="1"/>
              <a:t>edit</a:t>
            </a:r>
            <a:r>
              <a:rPr lang="fi-FI"/>
              <a:t> </a:t>
            </a:r>
            <a:r>
              <a:rPr lang="fi-FI" err="1"/>
              <a:t>Master</a:t>
            </a:r>
            <a:r>
              <a:rPr lang="fi-FI"/>
              <a:t> </a:t>
            </a:r>
            <a:r>
              <a:rPr lang="fi-FI" err="1"/>
              <a:t>text</a:t>
            </a:r>
            <a:r>
              <a:rPr lang="fi-FI"/>
              <a:t> </a:t>
            </a:r>
            <a:r>
              <a:rPr lang="fi-FI" err="1"/>
              <a:t>styles</a:t>
            </a:r>
            <a:endParaRPr lang="fi-FI"/>
          </a:p>
        </p:txBody>
      </p:sp>
      <p:sp>
        <p:nvSpPr>
          <p:cNvPr id="7" name="Title 1"/>
          <p:cNvSpPr>
            <a:spLocks noGrp="1"/>
          </p:cNvSpPr>
          <p:nvPr>
            <p:ph type="ctrTitle"/>
          </p:nvPr>
        </p:nvSpPr>
        <p:spPr>
          <a:xfrm>
            <a:off x="572400" y="487740"/>
            <a:ext cx="7772400" cy="900000"/>
          </a:xfrm>
        </p:spPr>
        <p:txBody>
          <a:bodyPr lIns="0" tIns="0" rIns="0" bIns="0" anchor="t">
            <a:noAutofit/>
          </a:bodyPr>
          <a:lstStyle>
            <a:lvl1pPr algn="l">
              <a:defRPr sz="2700" b="1">
                <a:solidFill>
                  <a:schemeClr val="accent2"/>
                </a:solidFill>
                <a:latin typeface="+mj-lt"/>
              </a:defRPr>
            </a:lvl1pPr>
          </a:lstStyle>
          <a:p>
            <a:r>
              <a:rPr lang="fi-FI" err="1"/>
              <a:t>Click</a:t>
            </a:r>
            <a:r>
              <a:rPr lang="fi-FI"/>
              <a:t> to </a:t>
            </a:r>
            <a:r>
              <a:rPr lang="fi-FI" err="1"/>
              <a:t>edit</a:t>
            </a:r>
            <a:r>
              <a:rPr lang="fi-FI"/>
              <a:t> </a:t>
            </a:r>
            <a:r>
              <a:rPr lang="fi-FI" err="1"/>
              <a:t>Master</a:t>
            </a:r>
            <a:r>
              <a:rPr lang="fi-FI"/>
              <a:t> </a:t>
            </a:r>
            <a:r>
              <a:rPr lang="fi-FI" err="1"/>
              <a:t>title</a:t>
            </a:r>
            <a:r>
              <a:rPr lang="fi-FI"/>
              <a:t> </a:t>
            </a:r>
            <a:r>
              <a:rPr lang="fi-FI" err="1"/>
              <a:t>style</a:t>
            </a:r>
            <a:endParaRPr lang="en-US"/>
          </a:p>
        </p:txBody>
      </p:sp>
      <p:sp>
        <p:nvSpPr>
          <p:cNvPr id="13" name="Text Placeholder 13"/>
          <p:cNvSpPr>
            <a:spLocks noGrp="1"/>
          </p:cNvSpPr>
          <p:nvPr>
            <p:ph type="body" sz="quarter" idx="16"/>
          </p:nvPr>
        </p:nvSpPr>
        <p:spPr>
          <a:xfrm>
            <a:off x="5143500" y="6145215"/>
            <a:ext cx="1536700"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4" name="Text Placeholder 13"/>
          <p:cNvSpPr>
            <a:spLocks noGrp="1"/>
          </p:cNvSpPr>
          <p:nvPr>
            <p:ph type="body" sz="quarter" idx="17"/>
          </p:nvPr>
        </p:nvSpPr>
        <p:spPr>
          <a:xfrm>
            <a:off x="6859589" y="6145215"/>
            <a:ext cx="1701801"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9" name="Footer Placeholder 4"/>
          <p:cNvSpPr>
            <a:spLocks noGrp="1"/>
          </p:cNvSpPr>
          <p:nvPr>
            <p:ph type="ftr" sz="quarter" idx="18"/>
          </p:nvPr>
        </p:nvSpPr>
        <p:spPr>
          <a:xfrm>
            <a:off x="3429000" y="6145213"/>
            <a:ext cx="1544638" cy="127000"/>
          </a:xfrm>
        </p:spPr>
        <p:txBody>
          <a:bodyPr lIns="0" tIns="0" rIns="0" bIns="0" anchor="t"/>
          <a:lstStyle>
            <a:lvl1pPr algn="l">
              <a:defRPr sz="800" b="1"/>
            </a:lvl1pPr>
          </a:lstStyle>
          <a:p>
            <a:pPr>
              <a:defRPr/>
            </a:pPr>
            <a:endParaRPr lang="en-US"/>
          </a:p>
        </p:txBody>
      </p:sp>
      <p:sp>
        <p:nvSpPr>
          <p:cNvPr id="10" name="Date Placeholder 3"/>
          <p:cNvSpPr>
            <a:spLocks noGrp="1"/>
          </p:cNvSpPr>
          <p:nvPr>
            <p:ph type="dt" sz="half" idx="19"/>
          </p:nvPr>
        </p:nvSpPr>
        <p:spPr>
          <a:xfrm>
            <a:off x="3429000" y="6273800"/>
            <a:ext cx="1544638" cy="125413"/>
          </a:xfrm>
        </p:spPr>
        <p:txBody>
          <a:bodyPr lIns="0" tIns="0" rIns="0" bIns="0" anchor="t"/>
          <a:lstStyle>
            <a:lvl1pPr>
              <a:defRPr sz="800" b="1"/>
            </a:lvl1pPr>
          </a:lstStyle>
          <a:p>
            <a:pPr>
              <a:defRPr/>
            </a:pPr>
            <a:r>
              <a:rPr lang="fi-FI"/>
              <a:t>07.02.2018</a:t>
            </a:r>
            <a:endParaRPr lang="en-US"/>
          </a:p>
        </p:txBody>
      </p:sp>
      <p:sp>
        <p:nvSpPr>
          <p:cNvPr id="11" name="Slide Number Placeholder 5"/>
          <p:cNvSpPr>
            <a:spLocks noGrp="1"/>
          </p:cNvSpPr>
          <p:nvPr>
            <p:ph type="sldNum" sz="quarter" idx="20"/>
          </p:nvPr>
        </p:nvSpPr>
        <p:spPr>
          <a:xfrm>
            <a:off x="3429000" y="6402388"/>
            <a:ext cx="1544638" cy="125412"/>
          </a:xfrm>
        </p:spPr>
        <p:txBody>
          <a:bodyPr lIns="0" tIns="0" rIns="0" bIns="0" anchor="t"/>
          <a:lstStyle>
            <a:lvl1pPr algn="l">
              <a:defRPr sz="800" b="1"/>
            </a:lvl1pPr>
          </a:lstStyle>
          <a:p>
            <a:pPr>
              <a:defRPr/>
            </a:pPr>
            <a:fld id="{E17AA3F4-D5E5-4C20-B6A3-9D228DF0888F}" type="slidenum">
              <a:rPr lang="en-US" altLang="en-US"/>
              <a:pPr>
                <a:defRPr/>
              </a:pPr>
              <a:t>‹#›</a:t>
            </a:fld>
            <a:endParaRPr lang="en-US" altLang="en-US"/>
          </a:p>
        </p:txBody>
      </p:sp>
    </p:spTree>
    <p:extLst>
      <p:ext uri="{BB962C8B-B14F-4D97-AF65-F5344CB8AC3E}">
        <p14:creationId xmlns:p14="http://schemas.microsoft.com/office/powerpoint/2010/main" val="3158900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Rectangle 4"/>
          <p:cNvSpPr/>
          <p:nvPr/>
        </p:nvSpPr>
        <p:spPr>
          <a:xfrm>
            <a:off x="406400" y="406400"/>
            <a:ext cx="8326438" cy="5472113"/>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77925" tIns="38963" rIns="77925" bIns="38963" anchor="ctr"/>
          <a:lstStyle/>
          <a:p>
            <a:pPr algn="ctr" defTabSz="389626" eaLnBrk="1" hangingPunct="1">
              <a:defRPr/>
            </a:pPr>
            <a:endParaRPr lang="en-US" sz="1500">
              <a:solidFill>
                <a:srgbClr val="FFFFFF"/>
              </a:solidFill>
              <a:ea typeface="ＭＳ Ｐゴシック" pitchFamily="-106" charset="-128"/>
              <a:cs typeface="ＭＳ Ｐゴシック" pitchFamily="-106" charset="-128"/>
            </a:endParaRPr>
          </a:p>
        </p:txBody>
      </p:sp>
      <p:sp>
        <p:nvSpPr>
          <p:cNvPr id="11" name="Title 1"/>
          <p:cNvSpPr>
            <a:spLocks noGrp="1"/>
          </p:cNvSpPr>
          <p:nvPr>
            <p:ph type="ctrTitle"/>
          </p:nvPr>
        </p:nvSpPr>
        <p:spPr>
          <a:xfrm>
            <a:off x="572400" y="547000"/>
            <a:ext cx="7772400" cy="2206400"/>
          </a:xfrm>
        </p:spPr>
        <p:txBody>
          <a:bodyPr lIns="0" tIns="0" rIns="0" bIns="0" anchor="t">
            <a:noAutofit/>
          </a:bodyPr>
          <a:lstStyle>
            <a:lvl1pPr algn="l">
              <a:defRPr sz="2700" b="1">
                <a:solidFill>
                  <a:schemeClr val="bg1"/>
                </a:solidFill>
                <a:latin typeface="+mj-lt"/>
              </a:defRPr>
            </a:lvl1pPr>
          </a:lstStyle>
          <a:p>
            <a:r>
              <a:rPr lang="fi-FI" err="1"/>
              <a:t>Click</a:t>
            </a:r>
            <a:r>
              <a:rPr lang="fi-FI"/>
              <a:t> to </a:t>
            </a:r>
            <a:r>
              <a:rPr lang="fi-FI" err="1"/>
              <a:t>edit</a:t>
            </a:r>
            <a:r>
              <a:rPr lang="fi-FI"/>
              <a:t> </a:t>
            </a:r>
            <a:r>
              <a:rPr lang="fi-FI" err="1"/>
              <a:t>Master</a:t>
            </a:r>
            <a:r>
              <a:rPr lang="fi-FI"/>
              <a:t> </a:t>
            </a:r>
            <a:r>
              <a:rPr lang="fi-FI" err="1"/>
              <a:t>title</a:t>
            </a:r>
            <a:r>
              <a:rPr lang="fi-FI"/>
              <a:t> </a:t>
            </a:r>
            <a:r>
              <a:rPr lang="fi-FI" err="1"/>
              <a:t>style</a:t>
            </a:r>
            <a:endParaRPr lang="en-US"/>
          </a:p>
        </p:txBody>
      </p:sp>
      <p:sp>
        <p:nvSpPr>
          <p:cNvPr id="10" name="Text Placeholder 13"/>
          <p:cNvSpPr>
            <a:spLocks noGrp="1"/>
          </p:cNvSpPr>
          <p:nvPr>
            <p:ph type="body" sz="quarter" idx="16"/>
          </p:nvPr>
        </p:nvSpPr>
        <p:spPr>
          <a:xfrm>
            <a:off x="5143500" y="6145215"/>
            <a:ext cx="1536700"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2" name="Text Placeholder 13"/>
          <p:cNvSpPr>
            <a:spLocks noGrp="1"/>
          </p:cNvSpPr>
          <p:nvPr>
            <p:ph type="body" sz="quarter" idx="17"/>
          </p:nvPr>
        </p:nvSpPr>
        <p:spPr>
          <a:xfrm>
            <a:off x="6859589" y="6145215"/>
            <a:ext cx="1701801"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6" name="Footer Placeholder 4"/>
          <p:cNvSpPr>
            <a:spLocks noGrp="1"/>
          </p:cNvSpPr>
          <p:nvPr>
            <p:ph type="ftr" sz="quarter" idx="18"/>
          </p:nvPr>
        </p:nvSpPr>
        <p:spPr>
          <a:xfrm>
            <a:off x="3429000" y="6145213"/>
            <a:ext cx="1544638" cy="127000"/>
          </a:xfrm>
        </p:spPr>
        <p:txBody>
          <a:bodyPr lIns="0" tIns="0" rIns="0" bIns="0" anchor="t"/>
          <a:lstStyle>
            <a:lvl1pPr algn="l">
              <a:defRPr sz="800" b="1"/>
            </a:lvl1pPr>
          </a:lstStyle>
          <a:p>
            <a:pPr>
              <a:defRPr/>
            </a:pPr>
            <a:endParaRPr lang="en-US"/>
          </a:p>
        </p:txBody>
      </p:sp>
      <p:sp>
        <p:nvSpPr>
          <p:cNvPr id="7" name="Date Placeholder 3"/>
          <p:cNvSpPr>
            <a:spLocks noGrp="1"/>
          </p:cNvSpPr>
          <p:nvPr>
            <p:ph type="dt" sz="half" idx="19"/>
          </p:nvPr>
        </p:nvSpPr>
        <p:spPr>
          <a:xfrm>
            <a:off x="3429000" y="6273800"/>
            <a:ext cx="1544638" cy="125413"/>
          </a:xfrm>
        </p:spPr>
        <p:txBody>
          <a:bodyPr lIns="0" tIns="0" rIns="0" bIns="0" anchor="t"/>
          <a:lstStyle>
            <a:lvl1pPr>
              <a:defRPr sz="800" b="1"/>
            </a:lvl1pPr>
          </a:lstStyle>
          <a:p>
            <a:pPr>
              <a:defRPr/>
            </a:pPr>
            <a:r>
              <a:rPr lang="fi-FI"/>
              <a:t>07.02.2018</a:t>
            </a:r>
            <a:endParaRPr lang="en-US"/>
          </a:p>
        </p:txBody>
      </p:sp>
      <p:sp>
        <p:nvSpPr>
          <p:cNvPr id="8" name="Slide Number Placeholder 5"/>
          <p:cNvSpPr>
            <a:spLocks noGrp="1"/>
          </p:cNvSpPr>
          <p:nvPr>
            <p:ph type="sldNum" sz="quarter" idx="20"/>
          </p:nvPr>
        </p:nvSpPr>
        <p:spPr>
          <a:xfrm>
            <a:off x="3429000" y="6402388"/>
            <a:ext cx="1544638" cy="125412"/>
          </a:xfrm>
        </p:spPr>
        <p:txBody>
          <a:bodyPr lIns="0" tIns="0" rIns="0" bIns="0" anchor="t"/>
          <a:lstStyle>
            <a:lvl1pPr algn="l">
              <a:defRPr sz="800" b="1"/>
            </a:lvl1pPr>
          </a:lstStyle>
          <a:p>
            <a:pPr>
              <a:defRPr/>
            </a:pPr>
            <a:fld id="{A05597E2-BB32-4F6B-84FE-6C16B84E6FD5}" type="slidenum">
              <a:rPr lang="en-US" altLang="en-US"/>
              <a:pPr>
                <a:defRPr/>
              </a:pPr>
              <a:t>‹#›</a:t>
            </a:fld>
            <a:endParaRPr lang="en-US" altLang="en-US"/>
          </a:p>
        </p:txBody>
      </p:sp>
    </p:spTree>
    <p:extLst>
      <p:ext uri="{BB962C8B-B14F-4D97-AF65-F5344CB8AC3E}">
        <p14:creationId xmlns:p14="http://schemas.microsoft.com/office/powerpoint/2010/main" val="3177914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8" name="Rectangle 7"/>
          <p:cNvSpPr/>
          <p:nvPr/>
        </p:nvSpPr>
        <p:spPr>
          <a:xfrm>
            <a:off x="573088" y="5813425"/>
            <a:ext cx="7988300" cy="65088"/>
          </a:xfrm>
          <a:prstGeom prst="rect">
            <a:avLst/>
          </a:prstGeom>
          <a:solidFill>
            <a:schemeClr val="accent3"/>
          </a:solidFill>
          <a:ln>
            <a:noFill/>
          </a:ln>
          <a:effectLst/>
        </p:spPr>
        <p:style>
          <a:lnRef idx="1">
            <a:schemeClr val="accent1"/>
          </a:lnRef>
          <a:fillRef idx="2">
            <a:schemeClr val="accent1"/>
          </a:fillRef>
          <a:effectRef idx="1">
            <a:schemeClr val="accent1"/>
          </a:effectRef>
          <a:fontRef idx="minor">
            <a:schemeClr val="dk1"/>
          </a:fontRef>
        </p:style>
        <p:txBody>
          <a:bodyPr lIns="77925" tIns="38963" rIns="77925" bIns="38963" anchor="ctr"/>
          <a:lstStyle/>
          <a:p>
            <a:pPr algn="ctr" defTabSz="389626" eaLnBrk="1" hangingPunct="1">
              <a:defRPr/>
            </a:pPr>
            <a:r>
              <a:rPr lang="en-US" sz="1500">
                <a:solidFill>
                  <a:schemeClr val="accent2"/>
                </a:solidFill>
                <a:ea typeface="ＭＳ Ｐゴシック" pitchFamily="-106" charset="-128"/>
                <a:cs typeface="ＭＳ Ｐゴシック" pitchFamily="-106" charset="-128"/>
              </a:rPr>
              <a:t>  </a:t>
            </a:r>
          </a:p>
        </p:txBody>
      </p:sp>
      <p:sp>
        <p:nvSpPr>
          <p:cNvPr id="9" name="Rectangle 8"/>
          <p:cNvSpPr/>
          <p:nvPr/>
        </p:nvSpPr>
        <p:spPr>
          <a:xfrm>
            <a:off x="573088" y="1138238"/>
            <a:ext cx="7988300" cy="63500"/>
          </a:xfrm>
          <a:prstGeom prst="rect">
            <a:avLst/>
          </a:prstGeom>
          <a:solidFill>
            <a:schemeClr val="accent3"/>
          </a:solidFill>
          <a:ln>
            <a:noFill/>
          </a:ln>
          <a:effectLst/>
        </p:spPr>
        <p:style>
          <a:lnRef idx="1">
            <a:schemeClr val="accent1"/>
          </a:lnRef>
          <a:fillRef idx="2">
            <a:schemeClr val="accent1"/>
          </a:fillRef>
          <a:effectRef idx="1">
            <a:schemeClr val="accent1"/>
          </a:effectRef>
          <a:fontRef idx="minor">
            <a:schemeClr val="dk1"/>
          </a:fontRef>
        </p:style>
        <p:txBody>
          <a:bodyPr lIns="77925" tIns="38963" rIns="77925" bIns="38963" anchor="ctr"/>
          <a:lstStyle/>
          <a:p>
            <a:pPr algn="ctr" defTabSz="389626" eaLnBrk="1" hangingPunct="1">
              <a:defRPr/>
            </a:pPr>
            <a:r>
              <a:rPr lang="en-US" sz="1500">
                <a:solidFill>
                  <a:schemeClr val="accent2"/>
                </a:solidFill>
                <a:ea typeface="ＭＳ Ｐゴシック" pitchFamily="-106" charset="-128"/>
                <a:cs typeface="ＭＳ Ｐゴシック" pitchFamily="-106" charset="-128"/>
              </a:rPr>
              <a:t>  </a:t>
            </a:r>
          </a:p>
        </p:txBody>
      </p:sp>
      <p:sp>
        <p:nvSpPr>
          <p:cNvPr id="6" name="Text Placeholder 10"/>
          <p:cNvSpPr>
            <a:spLocks noGrp="1"/>
          </p:cNvSpPr>
          <p:nvPr>
            <p:ph type="body" sz="quarter" idx="13"/>
          </p:nvPr>
        </p:nvSpPr>
        <p:spPr>
          <a:xfrm>
            <a:off x="572400" y="1497600"/>
            <a:ext cx="6285600" cy="4136400"/>
          </a:xfrm>
        </p:spPr>
        <p:txBody>
          <a:bodyPr lIns="0" tIns="0" rIns="0" bIns="0">
            <a:normAutofit/>
          </a:bodyPr>
          <a:lstStyle>
            <a:lvl1pPr>
              <a:lnSpc>
                <a:spcPts val="1704"/>
              </a:lnSpc>
              <a:buNone/>
              <a:defRPr sz="1400" b="1"/>
            </a:lvl1pPr>
          </a:lstStyle>
          <a:p>
            <a:pPr lvl="0"/>
            <a:r>
              <a:rPr lang="fi-FI" err="1"/>
              <a:t>Click</a:t>
            </a:r>
            <a:r>
              <a:rPr lang="fi-FI"/>
              <a:t> to </a:t>
            </a:r>
            <a:r>
              <a:rPr lang="fi-FI" err="1"/>
              <a:t>edit</a:t>
            </a:r>
            <a:r>
              <a:rPr lang="fi-FI"/>
              <a:t> </a:t>
            </a:r>
            <a:r>
              <a:rPr lang="fi-FI" err="1"/>
              <a:t>Master</a:t>
            </a:r>
            <a:r>
              <a:rPr lang="fi-FI"/>
              <a:t> </a:t>
            </a:r>
            <a:r>
              <a:rPr lang="fi-FI" err="1"/>
              <a:t>text</a:t>
            </a:r>
            <a:r>
              <a:rPr lang="fi-FI"/>
              <a:t> </a:t>
            </a:r>
            <a:r>
              <a:rPr lang="fi-FI" err="1"/>
              <a:t>styles</a:t>
            </a:r>
            <a:endParaRPr lang="fi-FI"/>
          </a:p>
        </p:txBody>
      </p:sp>
      <p:sp>
        <p:nvSpPr>
          <p:cNvPr id="7" name="Title 1"/>
          <p:cNvSpPr>
            <a:spLocks noGrp="1"/>
          </p:cNvSpPr>
          <p:nvPr>
            <p:ph type="ctrTitle"/>
          </p:nvPr>
        </p:nvSpPr>
        <p:spPr>
          <a:xfrm>
            <a:off x="572400" y="487740"/>
            <a:ext cx="7772400" cy="900000"/>
          </a:xfrm>
        </p:spPr>
        <p:txBody>
          <a:bodyPr lIns="0" tIns="0" rIns="0" bIns="0" anchor="t">
            <a:noAutofit/>
          </a:bodyPr>
          <a:lstStyle>
            <a:lvl1pPr algn="l">
              <a:defRPr sz="2700" b="1">
                <a:solidFill>
                  <a:schemeClr val="accent3"/>
                </a:solidFill>
                <a:latin typeface="+mj-lt"/>
              </a:defRPr>
            </a:lvl1pPr>
          </a:lstStyle>
          <a:p>
            <a:r>
              <a:rPr lang="fi-FI" err="1"/>
              <a:t>Click</a:t>
            </a:r>
            <a:r>
              <a:rPr lang="fi-FI"/>
              <a:t> to </a:t>
            </a:r>
            <a:r>
              <a:rPr lang="fi-FI" err="1"/>
              <a:t>edit</a:t>
            </a:r>
            <a:r>
              <a:rPr lang="fi-FI"/>
              <a:t> </a:t>
            </a:r>
            <a:r>
              <a:rPr lang="fi-FI" err="1"/>
              <a:t>Master</a:t>
            </a:r>
            <a:r>
              <a:rPr lang="fi-FI"/>
              <a:t> </a:t>
            </a:r>
            <a:r>
              <a:rPr lang="fi-FI" err="1"/>
              <a:t>title</a:t>
            </a:r>
            <a:r>
              <a:rPr lang="fi-FI"/>
              <a:t> </a:t>
            </a:r>
            <a:r>
              <a:rPr lang="fi-FI" err="1"/>
              <a:t>style</a:t>
            </a:r>
            <a:endParaRPr lang="en-US"/>
          </a:p>
        </p:txBody>
      </p:sp>
      <p:sp>
        <p:nvSpPr>
          <p:cNvPr id="14" name="Text Placeholder 13"/>
          <p:cNvSpPr>
            <a:spLocks noGrp="1"/>
          </p:cNvSpPr>
          <p:nvPr>
            <p:ph type="body" sz="quarter" idx="16"/>
          </p:nvPr>
        </p:nvSpPr>
        <p:spPr>
          <a:xfrm>
            <a:off x="5143500" y="6145215"/>
            <a:ext cx="1536700"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5" name="Text Placeholder 13"/>
          <p:cNvSpPr>
            <a:spLocks noGrp="1"/>
          </p:cNvSpPr>
          <p:nvPr>
            <p:ph type="body" sz="quarter" idx="17"/>
          </p:nvPr>
        </p:nvSpPr>
        <p:spPr>
          <a:xfrm>
            <a:off x="6859589" y="6145215"/>
            <a:ext cx="1701801" cy="382645"/>
          </a:xfrm>
        </p:spPr>
        <p:txBody>
          <a:bodyPr lIns="0" tIns="0" rIns="0" bIns="0"/>
          <a:lstStyle>
            <a:lvl1pPr marL="0">
              <a:lnSpc>
                <a:spcPts val="810"/>
              </a:lnSpc>
              <a:spcBef>
                <a:spcPts val="0"/>
              </a:spcBef>
              <a:buNone/>
              <a:defRPr sz="800" b="1">
                <a:solidFill>
                  <a:schemeClr val="bg2"/>
                </a:solidFill>
              </a:defRPr>
            </a:lvl1pPr>
          </a:lstStyle>
          <a:p>
            <a:pPr lvl="0"/>
            <a:r>
              <a:rPr lang="fi-FI"/>
              <a:t>Click to edit Master text styles</a:t>
            </a:r>
          </a:p>
        </p:txBody>
      </p:sp>
      <p:sp>
        <p:nvSpPr>
          <p:cNvPr id="10" name="Footer Placeholder 4"/>
          <p:cNvSpPr>
            <a:spLocks noGrp="1"/>
          </p:cNvSpPr>
          <p:nvPr>
            <p:ph type="ftr" sz="quarter" idx="18"/>
          </p:nvPr>
        </p:nvSpPr>
        <p:spPr>
          <a:xfrm>
            <a:off x="3429000" y="6145213"/>
            <a:ext cx="1544638" cy="127000"/>
          </a:xfrm>
        </p:spPr>
        <p:txBody>
          <a:bodyPr lIns="0" tIns="0" rIns="0" bIns="0" anchor="t"/>
          <a:lstStyle>
            <a:lvl1pPr algn="l">
              <a:defRPr sz="800" b="1"/>
            </a:lvl1pPr>
          </a:lstStyle>
          <a:p>
            <a:pPr>
              <a:defRPr/>
            </a:pPr>
            <a:endParaRPr lang="en-US"/>
          </a:p>
        </p:txBody>
      </p:sp>
      <p:sp>
        <p:nvSpPr>
          <p:cNvPr id="11" name="Date Placeholder 3"/>
          <p:cNvSpPr>
            <a:spLocks noGrp="1"/>
          </p:cNvSpPr>
          <p:nvPr>
            <p:ph type="dt" sz="half" idx="19"/>
          </p:nvPr>
        </p:nvSpPr>
        <p:spPr>
          <a:xfrm>
            <a:off x="3429000" y="6273800"/>
            <a:ext cx="1544638" cy="125413"/>
          </a:xfrm>
        </p:spPr>
        <p:txBody>
          <a:bodyPr lIns="0" tIns="0" rIns="0" bIns="0" anchor="t"/>
          <a:lstStyle>
            <a:lvl1pPr>
              <a:defRPr sz="800" b="1"/>
            </a:lvl1pPr>
          </a:lstStyle>
          <a:p>
            <a:pPr>
              <a:defRPr/>
            </a:pPr>
            <a:r>
              <a:rPr lang="fi-FI"/>
              <a:t>07.02.2018</a:t>
            </a:r>
            <a:endParaRPr lang="en-US"/>
          </a:p>
        </p:txBody>
      </p:sp>
      <p:sp>
        <p:nvSpPr>
          <p:cNvPr id="12" name="Slide Number Placeholder 5"/>
          <p:cNvSpPr>
            <a:spLocks noGrp="1"/>
          </p:cNvSpPr>
          <p:nvPr>
            <p:ph type="sldNum" sz="quarter" idx="20"/>
          </p:nvPr>
        </p:nvSpPr>
        <p:spPr>
          <a:xfrm>
            <a:off x="3429000" y="6402388"/>
            <a:ext cx="1544638" cy="125412"/>
          </a:xfrm>
        </p:spPr>
        <p:txBody>
          <a:bodyPr lIns="0" tIns="0" rIns="0" bIns="0" anchor="t"/>
          <a:lstStyle>
            <a:lvl1pPr algn="l">
              <a:defRPr sz="800" b="1"/>
            </a:lvl1pPr>
          </a:lstStyle>
          <a:p>
            <a:pPr>
              <a:defRPr/>
            </a:pPr>
            <a:r>
              <a:rPr lang="et-EE" altLang="en-US"/>
              <a:t>Page </a:t>
            </a:r>
            <a:fld id="{7ACE66E0-BE04-47BA-A62D-7BFC499E8192}" type="slidenum">
              <a:rPr lang="en-US" altLang="en-US" smtClean="0"/>
              <a:pPr>
                <a:defRPr/>
              </a:pPr>
              <a:t>‹#›</a:t>
            </a:fld>
            <a:endParaRPr lang="en-US" altLang="en-US"/>
          </a:p>
        </p:txBody>
      </p:sp>
    </p:spTree>
    <p:extLst>
      <p:ext uri="{BB962C8B-B14F-4D97-AF65-F5344CB8AC3E}">
        <p14:creationId xmlns:p14="http://schemas.microsoft.com/office/powerpoint/2010/main" val="1929742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4325" y="119063"/>
            <a:ext cx="8520113" cy="962025"/>
          </a:xfrm>
        </p:spPr>
        <p:txBody>
          <a:bodyPr/>
          <a:lstStyle/>
          <a:p>
            <a:r>
              <a:rPr lang="en-US"/>
              <a:t>Click to edit Master title style</a:t>
            </a:r>
          </a:p>
        </p:txBody>
      </p:sp>
      <p:sp>
        <p:nvSpPr>
          <p:cNvPr id="3" name="Text Placeholder 2"/>
          <p:cNvSpPr>
            <a:spLocks noGrp="1"/>
          </p:cNvSpPr>
          <p:nvPr>
            <p:ph type="body" sz="half" idx="1"/>
          </p:nvPr>
        </p:nvSpPr>
        <p:spPr>
          <a:xfrm>
            <a:off x="323850" y="1268413"/>
            <a:ext cx="4171950" cy="4897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68413"/>
            <a:ext cx="4171950" cy="4897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0"/>
          <p:cNvSpPr>
            <a:spLocks noGrp="1" noChangeArrowheads="1"/>
          </p:cNvSpPr>
          <p:nvPr>
            <p:ph type="ftr" sz="quarter" idx="10"/>
          </p:nvPr>
        </p:nvSpPr>
        <p:spPr/>
        <p:txBody>
          <a:bodyPr/>
          <a:lstStyle>
            <a:lvl1pPr defTabSz="388938">
              <a:defRPr>
                <a:latin typeface="Arial" panose="020B0604020202020204" pitchFamily="34" charset="0"/>
                <a:ea typeface="ＭＳ Ｐゴシック" panose="020B0600070205080204" pitchFamily="34" charset="-128"/>
              </a:defRPr>
            </a:lvl1pPr>
          </a:lstStyle>
          <a:p>
            <a:pPr>
              <a:defRPr/>
            </a:pPr>
            <a:endParaRPr lang="de-DE" altLang="en-US"/>
          </a:p>
        </p:txBody>
      </p:sp>
    </p:spTree>
    <p:extLst>
      <p:ext uri="{BB962C8B-B14F-4D97-AF65-F5344CB8AC3E}">
        <p14:creationId xmlns:p14="http://schemas.microsoft.com/office/powerpoint/2010/main" val="1854756007"/>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4" descr="Aalto_EN_Electr-Eng_21_RGB_2"/>
          <p:cNvPicPr>
            <a:picLocks noChangeAspect="1" noChangeArrowheads="1"/>
          </p:cNvPicPr>
          <p:nvPr userDrawn="1"/>
        </p:nvPicPr>
        <p:blipFill>
          <a:blip r:embed="rId3">
            <a:extLst>
              <a:ext uri="{28A0092B-C50C-407E-A947-70E740481C1C}">
                <a14:useLocalDpi xmlns:a14="http://schemas.microsoft.com/office/drawing/2010/main" val="0"/>
              </a:ext>
            </a:extLst>
          </a:blip>
          <a:srcRect l="7030" t="6174"/>
          <a:stretch>
            <a:fillRect/>
          </a:stretch>
        </p:blipFill>
        <p:spPr bwMode="auto">
          <a:xfrm>
            <a:off x="0" y="0"/>
            <a:ext cx="2162175"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ctr"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77925" tIns="38963" rIns="77925" bIns="38963" numCol="1" anchor="ctr" anchorCtr="0" compatLnSpc="1">
            <a:prstTxWarp prst="textNoShape">
              <a:avLst/>
            </a:prstTxWarp>
          </a:bodyPr>
          <a:lstStyle>
            <a:lvl1pPr defTabSz="389626" eaLnBrk="1" hangingPunct="1">
              <a:defRPr sz="1000">
                <a:solidFill>
                  <a:srgbClr val="898989"/>
                </a:solidFill>
                <a:latin typeface="Arial" pitchFamily="34" charset="0"/>
                <a:ea typeface="ＭＳ Ｐゴシック" pitchFamily="34" charset="-128"/>
                <a:cs typeface="+mn-cs"/>
              </a:defRPr>
            </a:lvl1pPr>
          </a:lstStyle>
          <a:p>
            <a:pPr>
              <a:defRPr/>
            </a:pPr>
            <a:r>
              <a:rPr lang="fi-FI"/>
              <a:t>07.02.2018</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77925" tIns="38963" rIns="77925" bIns="38963" numCol="1" anchor="ctr" anchorCtr="0" compatLnSpc="1">
            <a:prstTxWarp prst="textNoShape">
              <a:avLst/>
            </a:prstTxWarp>
          </a:bodyPr>
          <a:lstStyle>
            <a:lvl1pPr algn="ctr" defTabSz="389626" eaLnBrk="1" hangingPunct="1">
              <a:defRPr sz="1000">
                <a:solidFill>
                  <a:srgbClr val="898989"/>
                </a:solidFill>
                <a:latin typeface="Arial" pitchFamily="-106" charset="0"/>
                <a:ea typeface="ＭＳ Ｐゴシック" pitchFamily="-106" charset="-128"/>
                <a:cs typeface="ＭＳ Ｐゴシック" pitchFamily="-106"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77925" tIns="38963" rIns="77925" bIns="38963" numCol="1" anchor="ctr" anchorCtr="0" compatLnSpc="1">
            <a:prstTxWarp prst="textNoShape">
              <a:avLst/>
            </a:prstTxWarp>
          </a:bodyPr>
          <a:lstStyle>
            <a:lvl1pPr algn="r" eaLnBrk="1" hangingPunct="1">
              <a:defRPr sz="1000">
                <a:solidFill>
                  <a:srgbClr val="898989"/>
                </a:solidFill>
              </a:defRPr>
            </a:lvl1pPr>
          </a:lstStyle>
          <a:p>
            <a:pPr>
              <a:defRPr/>
            </a:pPr>
            <a:fld id="{1049652F-9372-4B86-AABD-EF97F90847FB}" type="slidenum">
              <a:rPr lang="en-US" altLang="en-US"/>
              <a:pPr>
                <a:defRPr/>
              </a:pPr>
              <a:t>‹#›</a:t>
            </a:fld>
            <a:endParaRPr lang="en-US" altLang="en-US"/>
          </a:p>
        </p:txBody>
      </p:sp>
      <p:sp>
        <p:nvSpPr>
          <p:cNvPr id="8" name="Rectangle 7"/>
          <p:cNvSpPr/>
          <p:nvPr/>
        </p:nvSpPr>
        <p:spPr>
          <a:xfrm>
            <a:off x="406400" y="1712913"/>
            <a:ext cx="8328025" cy="3921125"/>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77925" tIns="38963" rIns="77925" bIns="38963" anchor="ctr"/>
          <a:lstStyle/>
          <a:p>
            <a:pPr algn="ctr" defTabSz="389626" eaLnBrk="1" hangingPunct="1">
              <a:defRPr/>
            </a:pPr>
            <a:endParaRPr lang="en-US" sz="1500">
              <a:solidFill>
                <a:srgbClr val="FFFFFF"/>
              </a:solidFill>
              <a:ea typeface="ＭＳ Ｐゴシック" pitchFamily="-106" charset="-128"/>
              <a:cs typeface="ＭＳ Ｐゴシック" pitchFamily="-106" charset="-128"/>
            </a:endParaRPr>
          </a:p>
        </p:txBody>
      </p:sp>
    </p:spTree>
  </p:cSld>
  <p:clrMap bg1="lt1" tx1="dk1" bg2="lt2" tx2="dk2" accent1="accent1" accent2="accent2" accent3="accent3" accent4="accent4" accent5="accent5" accent6="accent6" hlink="hlink" folHlink="folHlink"/>
  <p:sldLayoutIdLst>
    <p:sldLayoutId id="2147484787" r:id="rId1"/>
  </p:sldLayoutIdLst>
  <p:hf hdr="0" ftr="0"/>
  <p:txStyles>
    <p:titleStyle>
      <a:lvl1pPr algn="ctr" defTabSz="388938" rtl="0" eaLnBrk="0" fontAlgn="base" hangingPunct="0">
        <a:spcBef>
          <a:spcPct val="0"/>
        </a:spcBef>
        <a:spcAft>
          <a:spcPct val="0"/>
        </a:spcAft>
        <a:defRPr sz="3700" kern="1200">
          <a:solidFill>
            <a:schemeClr val="tx1"/>
          </a:solidFill>
          <a:latin typeface="+mj-lt"/>
          <a:ea typeface="ＭＳ Ｐゴシック" pitchFamily="-65" charset="-128"/>
          <a:cs typeface="ＭＳ Ｐゴシック" pitchFamily="-65" charset="-128"/>
        </a:defRPr>
      </a:lvl1pPr>
      <a:lvl2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2pPr>
      <a:lvl3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3pPr>
      <a:lvl4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4pPr>
      <a:lvl5pPr algn="ctr" defTabSz="388938" rtl="0" eaLnBrk="0" fontAlgn="base" hangingPunct="0">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5pPr>
      <a:lvl6pPr marL="389626"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6pPr>
      <a:lvl7pPr marL="779252"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7pPr>
      <a:lvl8pPr marL="1168878"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8pPr>
      <a:lvl9pPr marL="1558503" algn="ctr" defTabSz="389626" rtl="0" eaLnBrk="1" fontAlgn="base" hangingPunct="1">
        <a:spcBef>
          <a:spcPct val="0"/>
        </a:spcBef>
        <a:spcAft>
          <a:spcPct val="0"/>
        </a:spcAft>
        <a:defRPr sz="3700">
          <a:solidFill>
            <a:schemeClr val="tx1"/>
          </a:solidFill>
          <a:latin typeface="Arial" pitchFamily="-65" charset="0"/>
          <a:ea typeface="ＭＳ Ｐゴシック" pitchFamily="-65" charset="-128"/>
          <a:cs typeface="ＭＳ Ｐゴシック" pitchFamily="-65" charset="-128"/>
        </a:defRPr>
      </a:lvl9pPr>
    </p:titleStyle>
    <p:bodyStyle>
      <a:lvl1pPr marL="292100" indent="-292100" algn="l" defTabSz="388938" rtl="0" eaLnBrk="0" fontAlgn="base" hangingPunct="0">
        <a:spcBef>
          <a:spcPct val="20000"/>
        </a:spcBef>
        <a:spcAft>
          <a:spcPct val="0"/>
        </a:spcAft>
        <a:buFont typeface="Arial" panose="020B0604020202020204" pitchFamily="34" charset="0"/>
        <a:buChar char="•"/>
        <a:defRPr sz="2700" kern="1200">
          <a:solidFill>
            <a:schemeClr val="tx1"/>
          </a:solidFill>
          <a:latin typeface="+mn-lt"/>
          <a:ea typeface="ＭＳ Ｐゴシック" pitchFamily="-65" charset="-128"/>
          <a:cs typeface="ＭＳ Ｐゴシック" pitchFamily="-65" charset="-128"/>
        </a:defRPr>
      </a:lvl1pPr>
      <a:lvl2pPr marL="631825" indent="-242888" algn="l" defTabSz="388938"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65" charset="-128"/>
          <a:cs typeface="ＭＳ Ｐゴシック"/>
        </a:defRPr>
      </a:lvl2pPr>
      <a:lvl3pPr marL="973138" indent="-193675" algn="l" defTabSz="388938"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65" charset="-128"/>
          <a:cs typeface="ＭＳ Ｐゴシック"/>
        </a:defRPr>
      </a:lvl3pPr>
      <a:lvl4pPr marL="1363663"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65" charset="-128"/>
          <a:cs typeface="ＭＳ Ｐゴシック"/>
        </a:defRPr>
      </a:lvl4pPr>
      <a:lvl5pPr marL="1752600"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65" charset="-128"/>
          <a:cs typeface="ＭＳ Ｐゴシック"/>
        </a:defRPr>
      </a:lvl5pPr>
      <a:lvl6pPr marL="2142942" indent="-194813" algn="l" defTabSz="389626" rtl="0" eaLnBrk="1" latinLnBrk="0" hangingPunct="1">
        <a:spcBef>
          <a:spcPct val="20000"/>
        </a:spcBef>
        <a:buFont typeface="Arial"/>
        <a:buChar char="•"/>
        <a:defRPr sz="1700" kern="1200">
          <a:solidFill>
            <a:schemeClr val="tx1"/>
          </a:solidFill>
          <a:latin typeface="+mn-lt"/>
          <a:ea typeface="+mn-ea"/>
          <a:cs typeface="+mn-cs"/>
        </a:defRPr>
      </a:lvl6pPr>
      <a:lvl7pPr marL="2532568" indent="-194813" algn="l" defTabSz="389626" rtl="0" eaLnBrk="1" latinLnBrk="0" hangingPunct="1">
        <a:spcBef>
          <a:spcPct val="20000"/>
        </a:spcBef>
        <a:buFont typeface="Arial"/>
        <a:buChar char="•"/>
        <a:defRPr sz="1700" kern="1200">
          <a:solidFill>
            <a:schemeClr val="tx1"/>
          </a:solidFill>
          <a:latin typeface="+mn-lt"/>
          <a:ea typeface="+mn-ea"/>
          <a:cs typeface="+mn-cs"/>
        </a:defRPr>
      </a:lvl7pPr>
      <a:lvl8pPr marL="2922194" indent="-194813" algn="l" defTabSz="389626" rtl="0" eaLnBrk="1" latinLnBrk="0" hangingPunct="1">
        <a:spcBef>
          <a:spcPct val="20000"/>
        </a:spcBef>
        <a:buFont typeface="Arial"/>
        <a:buChar char="•"/>
        <a:defRPr sz="1700" kern="1200">
          <a:solidFill>
            <a:schemeClr val="tx1"/>
          </a:solidFill>
          <a:latin typeface="+mn-lt"/>
          <a:ea typeface="+mn-ea"/>
          <a:cs typeface="+mn-cs"/>
        </a:defRPr>
      </a:lvl8pPr>
      <a:lvl9pPr marL="3311820" indent="-194813" algn="l" defTabSz="389626" rtl="0" eaLnBrk="1" latinLnBrk="0" hangingPunct="1">
        <a:spcBef>
          <a:spcPct val="20000"/>
        </a:spcBef>
        <a:buFont typeface="Arial"/>
        <a:buChar char="•"/>
        <a:defRPr sz="1700" kern="1200">
          <a:solidFill>
            <a:schemeClr val="tx1"/>
          </a:solidFill>
          <a:latin typeface="+mn-lt"/>
          <a:ea typeface="+mn-ea"/>
          <a:cs typeface="+mn-cs"/>
        </a:defRPr>
      </a:lvl9pPr>
    </p:bodyStyle>
    <p:otherStyle>
      <a:defPPr>
        <a:defRPr lang="en-US"/>
      </a:defPPr>
      <a:lvl1pPr marL="0" algn="l" defTabSz="389626" rtl="0" eaLnBrk="1" latinLnBrk="0" hangingPunct="1">
        <a:defRPr sz="1500" kern="1200">
          <a:solidFill>
            <a:schemeClr val="tx1"/>
          </a:solidFill>
          <a:latin typeface="+mn-lt"/>
          <a:ea typeface="+mn-ea"/>
          <a:cs typeface="+mn-cs"/>
        </a:defRPr>
      </a:lvl1pPr>
      <a:lvl2pPr marL="389626" algn="l" defTabSz="389626" rtl="0" eaLnBrk="1" latinLnBrk="0" hangingPunct="1">
        <a:defRPr sz="1500" kern="1200">
          <a:solidFill>
            <a:schemeClr val="tx1"/>
          </a:solidFill>
          <a:latin typeface="+mn-lt"/>
          <a:ea typeface="+mn-ea"/>
          <a:cs typeface="+mn-cs"/>
        </a:defRPr>
      </a:lvl2pPr>
      <a:lvl3pPr marL="779252" algn="l" defTabSz="389626" rtl="0" eaLnBrk="1" latinLnBrk="0" hangingPunct="1">
        <a:defRPr sz="1500" kern="1200">
          <a:solidFill>
            <a:schemeClr val="tx1"/>
          </a:solidFill>
          <a:latin typeface="+mn-lt"/>
          <a:ea typeface="+mn-ea"/>
          <a:cs typeface="+mn-cs"/>
        </a:defRPr>
      </a:lvl3pPr>
      <a:lvl4pPr marL="1168878" algn="l" defTabSz="389626" rtl="0" eaLnBrk="1" latinLnBrk="0" hangingPunct="1">
        <a:defRPr sz="1500" kern="1200">
          <a:solidFill>
            <a:schemeClr val="tx1"/>
          </a:solidFill>
          <a:latin typeface="+mn-lt"/>
          <a:ea typeface="+mn-ea"/>
          <a:cs typeface="+mn-cs"/>
        </a:defRPr>
      </a:lvl4pPr>
      <a:lvl5pPr marL="1558503" algn="l" defTabSz="389626" rtl="0" eaLnBrk="1" latinLnBrk="0" hangingPunct="1">
        <a:defRPr sz="1500" kern="1200">
          <a:solidFill>
            <a:schemeClr val="tx1"/>
          </a:solidFill>
          <a:latin typeface="+mn-lt"/>
          <a:ea typeface="+mn-ea"/>
          <a:cs typeface="+mn-cs"/>
        </a:defRPr>
      </a:lvl5pPr>
      <a:lvl6pPr marL="1948129" algn="l" defTabSz="389626" rtl="0" eaLnBrk="1" latinLnBrk="0" hangingPunct="1">
        <a:defRPr sz="1500" kern="1200">
          <a:solidFill>
            <a:schemeClr val="tx1"/>
          </a:solidFill>
          <a:latin typeface="+mn-lt"/>
          <a:ea typeface="+mn-ea"/>
          <a:cs typeface="+mn-cs"/>
        </a:defRPr>
      </a:lvl6pPr>
      <a:lvl7pPr marL="2337755" algn="l" defTabSz="389626" rtl="0" eaLnBrk="1" latinLnBrk="0" hangingPunct="1">
        <a:defRPr sz="1500" kern="1200">
          <a:solidFill>
            <a:schemeClr val="tx1"/>
          </a:solidFill>
          <a:latin typeface="+mn-lt"/>
          <a:ea typeface="+mn-ea"/>
          <a:cs typeface="+mn-cs"/>
        </a:defRPr>
      </a:lvl7pPr>
      <a:lvl8pPr marL="2727381" algn="l" defTabSz="389626" rtl="0" eaLnBrk="1" latinLnBrk="0" hangingPunct="1">
        <a:defRPr sz="1500" kern="1200">
          <a:solidFill>
            <a:schemeClr val="tx1"/>
          </a:solidFill>
          <a:latin typeface="+mn-lt"/>
          <a:ea typeface="+mn-ea"/>
          <a:cs typeface="+mn-cs"/>
        </a:defRPr>
      </a:lvl8pPr>
      <a:lvl9pPr marL="3117007" algn="l" defTabSz="389626" rtl="0" eaLnBrk="1" latinLnBrk="0" hangingPunct="1">
        <a:defRPr sz="1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3" descr="Aalto_EN_Electr-Eng_13_RGB_2"/>
          <p:cNvPicPr>
            <a:picLocks noChangeAspect="1" noChangeArrowheads="1"/>
          </p:cNvPicPr>
          <p:nvPr userDrawn="1"/>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5900" y="5815013"/>
            <a:ext cx="2519363" cy="104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ctr" anchorCtr="0" compatLnSpc="1">
            <a:prstTxWarp prst="textNoShape">
              <a:avLst/>
            </a:prstTxWarp>
          </a:bodyPr>
          <a:lstStyle/>
          <a:p>
            <a:pPr lvl="0"/>
            <a:r>
              <a:rPr lang="fi-FI" altLang="en-US"/>
              <a:t>Click to edit Master title style</a:t>
            </a:r>
            <a:endParaRPr lang="en-US" altLang="en-US"/>
          </a:p>
        </p:txBody>
      </p:sp>
      <p:sp>
        <p:nvSpPr>
          <p:cNvPr id="2052"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925" tIns="38963" rIns="77925" bIns="38963" numCol="1" anchor="t" anchorCtr="0" compatLnSpc="1">
            <a:prstTxWarp prst="textNoShape">
              <a:avLst/>
            </a:prstTxWarp>
          </a:bodyPr>
          <a:lstStyle/>
          <a:p>
            <a:pPr lvl="0"/>
            <a:r>
              <a:rPr lang="fi-FI" altLang="en-US"/>
              <a:t>Click to edit Master text styles</a:t>
            </a:r>
          </a:p>
          <a:p>
            <a:pPr lvl="1"/>
            <a:r>
              <a:rPr lang="fi-FI" altLang="en-US"/>
              <a:t>Second level</a:t>
            </a:r>
          </a:p>
          <a:p>
            <a:pPr lvl="2"/>
            <a:r>
              <a:rPr lang="fi-FI" altLang="en-US"/>
              <a:t>Third level</a:t>
            </a:r>
          </a:p>
          <a:p>
            <a:pPr lvl="3"/>
            <a:r>
              <a:rPr lang="fi-FI" altLang="en-US"/>
              <a:t>Fourth level</a:t>
            </a:r>
          </a:p>
          <a:p>
            <a:pPr lvl="4"/>
            <a:r>
              <a:rPr lang="fi-FI" altLang="en-US"/>
              <a:t>Fifth level</a:t>
            </a:r>
            <a:endParaRPr lang="en-US"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77925" tIns="38963" rIns="77925" bIns="38963" numCol="1" anchor="ctr" anchorCtr="0" compatLnSpc="1">
            <a:prstTxWarp prst="textNoShape">
              <a:avLst/>
            </a:prstTxWarp>
          </a:bodyPr>
          <a:lstStyle>
            <a:lvl1pPr defTabSz="389626" eaLnBrk="1" hangingPunct="1">
              <a:defRPr sz="1000">
                <a:solidFill>
                  <a:srgbClr val="898989"/>
                </a:solidFill>
                <a:latin typeface="Arial" pitchFamily="34" charset="0"/>
                <a:ea typeface="ＭＳ Ｐゴシック" pitchFamily="34" charset="-128"/>
                <a:cs typeface="+mn-cs"/>
              </a:defRPr>
            </a:lvl1pPr>
          </a:lstStyle>
          <a:p>
            <a:pPr>
              <a:defRPr/>
            </a:pPr>
            <a:r>
              <a:rPr lang="fi-FI"/>
              <a:t>07.02.2018</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77925" tIns="38963" rIns="77925" bIns="38963" numCol="1" anchor="ctr" anchorCtr="0" compatLnSpc="1">
            <a:prstTxWarp prst="textNoShape">
              <a:avLst/>
            </a:prstTxWarp>
          </a:bodyPr>
          <a:lstStyle>
            <a:lvl1pPr algn="ctr" defTabSz="389626" eaLnBrk="1" hangingPunct="1">
              <a:defRPr sz="1000">
                <a:solidFill>
                  <a:srgbClr val="898989"/>
                </a:solidFill>
                <a:latin typeface="Arial" pitchFamily="-106" charset="0"/>
                <a:ea typeface="ＭＳ Ｐゴシック" pitchFamily="-106" charset="-128"/>
                <a:cs typeface="ＭＳ Ｐゴシック" pitchFamily="-106"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77925" tIns="38963" rIns="77925" bIns="38963" numCol="1" anchor="ctr" anchorCtr="0" compatLnSpc="1">
            <a:prstTxWarp prst="textNoShape">
              <a:avLst/>
            </a:prstTxWarp>
          </a:bodyPr>
          <a:lstStyle>
            <a:lvl1pPr algn="r" eaLnBrk="1" hangingPunct="1">
              <a:defRPr sz="1000">
                <a:solidFill>
                  <a:srgbClr val="898989"/>
                </a:solidFill>
              </a:defRPr>
            </a:lvl1pPr>
          </a:lstStyle>
          <a:p>
            <a:pPr>
              <a:defRPr/>
            </a:pPr>
            <a:fld id="{0E0A0211-A76A-4511-A964-36F8689660B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790" r:id="rId1"/>
    <p:sldLayoutId id="2147484791" r:id="rId2"/>
    <p:sldLayoutId id="2147484792" r:id="rId3"/>
    <p:sldLayoutId id="2147484794" r:id="rId4"/>
  </p:sldLayoutIdLst>
  <p:hf hdr="0" ftr="0"/>
  <p:txStyles>
    <p:titleStyle>
      <a:lvl1pPr algn="ctr" defTabSz="388938" rtl="0" eaLnBrk="0" fontAlgn="base" hangingPunct="0">
        <a:spcBef>
          <a:spcPct val="0"/>
        </a:spcBef>
        <a:spcAft>
          <a:spcPct val="0"/>
        </a:spcAft>
        <a:defRPr sz="3700" kern="1200">
          <a:solidFill>
            <a:schemeClr val="tx1"/>
          </a:solidFill>
          <a:latin typeface="+mj-lt"/>
          <a:ea typeface="ＭＳ Ｐゴシック" pitchFamily="-108" charset="-128"/>
          <a:cs typeface="ＭＳ Ｐゴシック" pitchFamily="-108" charset="-128"/>
        </a:defRPr>
      </a:lvl1pPr>
      <a:lvl2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2pPr>
      <a:lvl3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3pPr>
      <a:lvl4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4pPr>
      <a:lvl5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5pPr>
      <a:lvl6pPr marL="389626"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6pPr>
      <a:lvl7pPr marL="779252"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7pPr>
      <a:lvl8pPr marL="1168878"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8pPr>
      <a:lvl9pPr marL="1558503"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9pPr>
    </p:titleStyle>
    <p:bodyStyle>
      <a:lvl1pPr marL="292100" indent="-292100" algn="l" defTabSz="388938" rtl="0" eaLnBrk="0" fontAlgn="base" hangingPunct="0">
        <a:spcBef>
          <a:spcPct val="20000"/>
        </a:spcBef>
        <a:spcAft>
          <a:spcPct val="0"/>
        </a:spcAft>
        <a:buFont typeface="Arial" panose="020B0604020202020204" pitchFamily="34" charset="0"/>
        <a:buChar char="•"/>
        <a:defRPr sz="2700" kern="1200">
          <a:solidFill>
            <a:schemeClr val="tx1"/>
          </a:solidFill>
          <a:latin typeface="+mn-lt"/>
          <a:ea typeface="ＭＳ Ｐゴシック" pitchFamily="-108" charset="-128"/>
          <a:cs typeface="ＭＳ Ｐゴシック" pitchFamily="-108" charset="-128"/>
        </a:defRPr>
      </a:lvl1pPr>
      <a:lvl2pPr marL="631825" indent="-242888" algn="l" defTabSz="388938"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08" charset="-128"/>
          <a:cs typeface="ＭＳ Ｐゴシック"/>
        </a:defRPr>
      </a:lvl2pPr>
      <a:lvl3pPr marL="973138" indent="-193675" algn="l" defTabSz="388938"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08" charset="-128"/>
          <a:cs typeface="ＭＳ Ｐゴシック"/>
        </a:defRPr>
      </a:lvl3pPr>
      <a:lvl4pPr marL="1363663"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108" charset="-128"/>
          <a:cs typeface="ＭＳ Ｐゴシック"/>
        </a:defRPr>
      </a:lvl4pPr>
      <a:lvl5pPr marL="1752600"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108" charset="-128"/>
          <a:cs typeface="ＭＳ Ｐゴシック"/>
        </a:defRPr>
      </a:lvl5pPr>
      <a:lvl6pPr marL="2142942" indent="-194813" algn="l" defTabSz="389626" rtl="0" eaLnBrk="1" latinLnBrk="0" hangingPunct="1">
        <a:spcBef>
          <a:spcPct val="20000"/>
        </a:spcBef>
        <a:buFont typeface="Arial"/>
        <a:buChar char="•"/>
        <a:defRPr sz="1700" kern="1200">
          <a:solidFill>
            <a:schemeClr val="tx1"/>
          </a:solidFill>
          <a:latin typeface="+mn-lt"/>
          <a:ea typeface="+mn-ea"/>
          <a:cs typeface="+mn-cs"/>
        </a:defRPr>
      </a:lvl6pPr>
      <a:lvl7pPr marL="2532568" indent="-194813" algn="l" defTabSz="389626" rtl="0" eaLnBrk="1" latinLnBrk="0" hangingPunct="1">
        <a:spcBef>
          <a:spcPct val="20000"/>
        </a:spcBef>
        <a:buFont typeface="Arial"/>
        <a:buChar char="•"/>
        <a:defRPr sz="1700" kern="1200">
          <a:solidFill>
            <a:schemeClr val="tx1"/>
          </a:solidFill>
          <a:latin typeface="+mn-lt"/>
          <a:ea typeface="+mn-ea"/>
          <a:cs typeface="+mn-cs"/>
        </a:defRPr>
      </a:lvl7pPr>
      <a:lvl8pPr marL="2922194" indent="-194813" algn="l" defTabSz="389626" rtl="0" eaLnBrk="1" latinLnBrk="0" hangingPunct="1">
        <a:spcBef>
          <a:spcPct val="20000"/>
        </a:spcBef>
        <a:buFont typeface="Arial"/>
        <a:buChar char="•"/>
        <a:defRPr sz="1700" kern="1200">
          <a:solidFill>
            <a:schemeClr val="tx1"/>
          </a:solidFill>
          <a:latin typeface="+mn-lt"/>
          <a:ea typeface="+mn-ea"/>
          <a:cs typeface="+mn-cs"/>
        </a:defRPr>
      </a:lvl8pPr>
      <a:lvl9pPr marL="3311820" indent="-194813" algn="l" defTabSz="389626" rtl="0" eaLnBrk="1" latinLnBrk="0" hangingPunct="1">
        <a:spcBef>
          <a:spcPct val="20000"/>
        </a:spcBef>
        <a:buFont typeface="Arial"/>
        <a:buChar char="•"/>
        <a:defRPr sz="1700" kern="1200">
          <a:solidFill>
            <a:schemeClr val="tx1"/>
          </a:solidFill>
          <a:latin typeface="+mn-lt"/>
          <a:ea typeface="+mn-ea"/>
          <a:cs typeface="+mn-cs"/>
        </a:defRPr>
      </a:lvl9pPr>
    </p:bodyStyle>
    <p:otherStyle>
      <a:defPPr>
        <a:defRPr lang="en-US"/>
      </a:defPPr>
      <a:lvl1pPr marL="0" algn="l" defTabSz="389626" rtl="0" eaLnBrk="1" latinLnBrk="0" hangingPunct="1">
        <a:defRPr sz="1500" kern="1200">
          <a:solidFill>
            <a:schemeClr val="tx1"/>
          </a:solidFill>
          <a:latin typeface="+mn-lt"/>
          <a:ea typeface="+mn-ea"/>
          <a:cs typeface="+mn-cs"/>
        </a:defRPr>
      </a:lvl1pPr>
      <a:lvl2pPr marL="389626" algn="l" defTabSz="389626" rtl="0" eaLnBrk="1" latinLnBrk="0" hangingPunct="1">
        <a:defRPr sz="1500" kern="1200">
          <a:solidFill>
            <a:schemeClr val="tx1"/>
          </a:solidFill>
          <a:latin typeface="+mn-lt"/>
          <a:ea typeface="+mn-ea"/>
          <a:cs typeface="+mn-cs"/>
        </a:defRPr>
      </a:lvl2pPr>
      <a:lvl3pPr marL="779252" algn="l" defTabSz="389626" rtl="0" eaLnBrk="1" latinLnBrk="0" hangingPunct="1">
        <a:defRPr sz="1500" kern="1200">
          <a:solidFill>
            <a:schemeClr val="tx1"/>
          </a:solidFill>
          <a:latin typeface="+mn-lt"/>
          <a:ea typeface="+mn-ea"/>
          <a:cs typeface="+mn-cs"/>
        </a:defRPr>
      </a:lvl3pPr>
      <a:lvl4pPr marL="1168878" algn="l" defTabSz="389626" rtl="0" eaLnBrk="1" latinLnBrk="0" hangingPunct="1">
        <a:defRPr sz="1500" kern="1200">
          <a:solidFill>
            <a:schemeClr val="tx1"/>
          </a:solidFill>
          <a:latin typeface="+mn-lt"/>
          <a:ea typeface="+mn-ea"/>
          <a:cs typeface="+mn-cs"/>
        </a:defRPr>
      </a:lvl4pPr>
      <a:lvl5pPr marL="1558503" algn="l" defTabSz="389626" rtl="0" eaLnBrk="1" latinLnBrk="0" hangingPunct="1">
        <a:defRPr sz="1500" kern="1200">
          <a:solidFill>
            <a:schemeClr val="tx1"/>
          </a:solidFill>
          <a:latin typeface="+mn-lt"/>
          <a:ea typeface="+mn-ea"/>
          <a:cs typeface="+mn-cs"/>
        </a:defRPr>
      </a:lvl5pPr>
      <a:lvl6pPr marL="1948129" algn="l" defTabSz="389626" rtl="0" eaLnBrk="1" latinLnBrk="0" hangingPunct="1">
        <a:defRPr sz="1500" kern="1200">
          <a:solidFill>
            <a:schemeClr val="tx1"/>
          </a:solidFill>
          <a:latin typeface="+mn-lt"/>
          <a:ea typeface="+mn-ea"/>
          <a:cs typeface="+mn-cs"/>
        </a:defRPr>
      </a:lvl6pPr>
      <a:lvl7pPr marL="2337755" algn="l" defTabSz="389626" rtl="0" eaLnBrk="1" latinLnBrk="0" hangingPunct="1">
        <a:defRPr sz="1500" kern="1200">
          <a:solidFill>
            <a:schemeClr val="tx1"/>
          </a:solidFill>
          <a:latin typeface="+mn-lt"/>
          <a:ea typeface="+mn-ea"/>
          <a:cs typeface="+mn-cs"/>
        </a:defRPr>
      </a:lvl7pPr>
      <a:lvl8pPr marL="2727381" algn="l" defTabSz="389626" rtl="0" eaLnBrk="1" latinLnBrk="0" hangingPunct="1">
        <a:defRPr sz="1500" kern="1200">
          <a:solidFill>
            <a:schemeClr val="tx1"/>
          </a:solidFill>
          <a:latin typeface="+mn-lt"/>
          <a:ea typeface="+mn-ea"/>
          <a:cs typeface="+mn-cs"/>
        </a:defRPr>
      </a:lvl8pPr>
      <a:lvl9pPr marL="3117007" algn="l" defTabSz="389626"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publications.parliament.uk/pa/cm201012/cmselect/cmenergy/1040/104005.htm" TargetMode="External"/><Relationship Id="rId3" Type="http://schemas.openxmlformats.org/officeDocument/2006/relationships/hyperlink" Target="http://www.epcc-workshop.net/archive/2015/Presentations/EPCC2015-Presentation_S2-1-Panciatici.pdf" TargetMode="External"/><Relationship Id="rId7" Type="http://schemas.openxmlformats.org/officeDocument/2006/relationships/hyperlink" Target="https://www.eesc.europa.eu/sites/default/files/resources/docs/presentation-by-eddie-oconnor.pdf"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hyperlink" Target="https://assets.kpmg/content/dam/kpmg/ie/pdf/2018/07/ie-super-grids-making-the-right-connections-for-a-sustainable-future.pdf" TargetMode="External"/><Relationship Id="rId5" Type="http://schemas.openxmlformats.org/officeDocument/2006/relationships/hyperlink" Target="https://www.irena.org/-/media/Files/IRENA/Agency/Publication/2019/Sep/IRENA_Supergrids_2019.pdf?la=en&amp;hash=4C6639C08B1BEC582B700609C6D3C3B2E126AE70" TargetMode="External"/><Relationship Id="rId10" Type="http://schemas.openxmlformats.org/officeDocument/2006/relationships/hyperlink" Target="https://people.montefiore.uliege.be/ernst/uploads/news/id140/Global_Grid_RENE_final.pdf" TargetMode="External"/><Relationship Id="rId4" Type="http://schemas.openxmlformats.org/officeDocument/2006/relationships/hyperlink" Target="https://www.economist.com/the-economist-explains/2017/01/17/what-is-a-supergrid" TargetMode="External"/><Relationship Id="rId9" Type="http://schemas.openxmlformats.org/officeDocument/2006/relationships/hyperlink" Target="https://www.wiley.com/en-us/HVDC+Grids%3A+For+Offshore+and+Supergrid+of+the+Future-p-978111885915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2400" y="1772220"/>
            <a:ext cx="7777274" cy="2410209"/>
          </a:xfrm>
        </p:spPr>
        <p:txBody>
          <a:bodyPr>
            <a:normAutofit/>
          </a:bodyPr>
          <a:lstStyle/>
          <a:p>
            <a:r>
              <a:rPr lang="fi-FI" sz="3200"/>
              <a:t>ELEC-E8423 - Smart Grid</a:t>
            </a:r>
            <a:br>
              <a:rPr lang="fi-FI" sz="3200"/>
            </a:br>
            <a:br>
              <a:rPr lang="fi-FI" sz="3200"/>
            </a:br>
            <a:r>
              <a:rPr lang="fi-FI" sz="3200" i="1" err="1"/>
              <a:t>Supergrids</a:t>
            </a:r>
            <a:endParaRPr lang="en-US" sz="3200" i="1"/>
          </a:p>
        </p:txBody>
      </p:sp>
      <p:sp>
        <p:nvSpPr>
          <p:cNvPr id="3" name="Subtitle 2"/>
          <p:cNvSpPr>
            <a:spLocks noGrp="1"/>
          </p:cNvSpPr>
          <p:nvPr>
            <p:ph type="subTitle" idx="1"/>
          </p:nvPr>
        </p:nvSpPr>
        <p:spPr>
          <a:xfrm>
            <a:off x="572401" y="4182429"/>
            <a:ext cx="6285600" cy="1323370"/>
          </a:xfrm>
        </p:spPr>
        <p:txBody>
          <a:bodyPr>
            <a:normAutofit/>
          </a:bodyPr>
          <a:lstStyle/>
          <a:p>
            <a:r>
              <a:rPr lang="en-US" i="1"/>
              <a:t>Tomi </a:t>
            </a:r>
            <a:r>
              <a:rPr lang="en-US" i="1" err="1"/>
              <a:t>Perttula</a:t>
            </a:r>
            <a:endParaRPr lang="en-US" i="1"/>
          </a:p>
          <a:p>
            <a:r>
              <a:rPr lang="en-US" i="1" err="1"/>
              <a:t>Jonne</a:t>
            </a:r>
            <a:r>
              <a:rPr lang="en-US" i="1"/>
              <a:t> </a:t>
            </a:r>
            <a:r>
              <a:rPr lang="en-US" i="1" err="1"/>
              <a:t>Malmberg</a:t>
            </a:r>
            <a:endParaRPr lang="en-US" i="1"/>
          </a:p>
          <a:p>
            <a:endParaRPr lang="en-US"/>
          </a:p>
        </p:txBody>
      </p:sp>
      <p:sp>
        <p:nvSpPr>
          <p:cNvPr id="4" name="Text Placeholder 3"/>
          <p:cNvSpPr>
            <a:spLocks noGrp="1"/>
          </p:cNvSpPr>
          <p:nvPr>
            <p:ph type="body" sz="quarter" idx="13"/>
          </p:nvPr>
        </p:nvSpPr>
        <p:spPr/>
        <p:txBody>
          <a:bodyPr/>
          <a:lstStyle/>
          <a:p>
            <a:endParaRPr lang="en-US"/>
          </a:p>
        </p:txBody>
      </p:sp>
      <p:sp>
        <p:nvSpPr>
          <p:cNvPr id="5" name="Text Placeholder 4"/>
          <p:cNvSpPr>
            <a:spLocks noGrp="1"/>
          </p:cNvSpPr>
          <p:nvPr>
            <p:ph type="body" sz="quarter" idx="14"/>
          </p:nvPr>
        </p:nvSpPr>
        <p:spPr/>
        <p:txBody>
          <a:bodyPr/>
          <a:lstStyle/>
          <a:p>
            <a:endParaRPr lang="en-US"/>
          </a:p>
        </p:txBody>
      </p:sp>
      <p:sp>
        <p:nvSpPr>
          <p:cNvPr id="6" name="Text Placeholder 5"/>
          <p:cNvSpPr>
            <a:spLocks noGrp="1"/>
          </p:cNvSpPr>
          <p:nvPr>
            <p:ph type="body" sz="quarter" idx="18"/>
          </p:nvPr>
        </p:nvSpPr>
        <p:spPr/>
        <p:txBody>
          <a:bodyPr/>
          <a:lstStyle/>
          <a:p>
            <a:r>
              <a:rPr lang="fi-FI"/>
              <a:t>22</a:t>
            </a:r>
            <a:r>
              <a:rPr lang="et-EE"/>
              <a:t>.0</a:t>
            </a:r>
            <a:r>
              <a:rPr lang="fi-FI"/>
              <a:t>3</a:t>
            </a:r>
            <a:r>
              <a:rPr lang="et-EE"/>
              <a:t>.2022</a:t>
            </a:r>
            <a:endParaRPr lang="en-US"/>
          </a:p>
        </p:txBody>
      </p:sp>
      <p:sp>
        <p:nvSpPr>
          <p:cNvPr id="7" name="Text Placeholder 6"/>
          <p:cNvSpPr>
            <a:spLocks noGrp="1"/>
          </p:cNvSpPr>
          <p:nvPr>
            <p:ph type="body" sz="quarter" idx="19"/>
          </p:nvPr>
        </p:nvSpPr>
        <p:spPr/>
        <p:txBody>
          <a:bodyPr/>
          <a:lstStyle/>
          <a:p>
            <a:endParaRPr lang="en-US"/>
          </a:p>
        </p:txBody>
      </p:sp>
      <p:sp>
        <p:nvSpPr>
          <p:cNvPr id="8" name="Text Placeholder 7"/>
          <p:cNvSpPr>
            <a:spLocks noGrp="1"/>
          </p:cNvSpPr>
          <p:nvPr>
            <p:ph type="body" sz="quarter" idx="20"/>
          </p:nvPr>
        </p:nvSpPr>
        <p:spPr/>
        <p:txBody>
          <a:bodyPr/>
          <a:lstStyle/>
          <a:p>
            <a:endParaRPr lang="en-US"/>
          </a:p>
        </p:txBody>
      </p:sp>
    </p:spTree>
    <p:extLst>
      <p:ext uri="{BB962C8B-B14F-4D97-AF65-F5344CB8AC3E}">
        <p14:creationId xmlns:p14="http://schemas.microsoft.com/office/powerpoint/2010/main" val="1640447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2400" y="1772220"/>
            <a:ext cx="7777274" cy="3733579"/>
          </a:xfrm>
        </p:spPr>
        <p:txBody>
          <a:bodyPr anchor="ctr">
            <a:normAutofit/>
          </a:bodyPr>
          <a:lstStyle/>
          <a:p>
            <a:pPr algn="ctr"/>
            <a:r>
              <a:rPr lang="en-US" sz="3200" i="1"/>
              <a:t>Thank you for your attention!</a:t>
            </a:r>
            <a:br>
              <a:rPr lang="en-US" sz="3200" i="1"/>
            </a:br>
            <a:r>
              <a:rPr lang="en-US" sz="3200" i="1"/>
              <a:t>Questions?</a:t>
            </a:r>
          </a:p>
        </p:txBody>
      </p:sp>
      <p:sp>
        <p:nvSpPr>
          <p:cNvPr id="4" name="Text Placeholder 3"/>
          <p:cNvSpPr>
            <a:spLocks noGrp="1"/>
          </p:cNvSpPr>
          <p:nvPr>
            <p:ph type="body" sz="quarter" idx="13"/>
          </p:nvPr>
        </p:nvSpPr>
        <p:spPr/>
        <p:txBody>
          <a:bodyPr/>
          <a:lstStyle/>
          <a:p>
            <a:endParaRPr lang="en-US"/>
          </a:p>
        </p:txBody>
      </p:sp>
      <p:sp>
        <p:nvSpPr>
          <p:cNvPr id="5" name="Text Placeholder 4"/>
          <p:cNvSpPr>
            <a:spLocks noGrp="1"/>
          </p:cNvSpPr>
          <p:nvPr>
            <p:ph type="body" sz="quarter" idx="14"/>
          </p:nvPr>
        </p:nvSpPr>
        <p:spPr/>
        <p:txBody>
          <a:bodyPr/>
          <a:lstStyle/>
          <a:p>
            <a:endParaRPr lang="en-US"/>
          </a:p>
        </p:txBody>
      </p:sp>
      <p:sp>
        <p:nvSpPr>
          <p:cNvPr id="7" name="Text Placeholder 6"/>
          <p:cNvSpPr>
            <a:spLocks noGrp="1"/>
          </p:cNvSpPr>
          <p:nvPr>
            <p:ph type="body" sz="quarter" idx="19"/>
          </p:nvPr>
        </p:nvSpPr>
        <p:spPr/>
        <p:txBody>
          <a:bodyPr/>
          <a:lstStyle/>
          <a:p>
            <a:endParaRPr lang="en-US"/>
          </a:p>
        </p:txBody>
      </p:sp>
      <p:sp>
        <p:nvSpPr>
          <p:cNvPr id="8" name="Text Placeholder 7"/>
          <p:cNvSpPr>
            <a:spLocks noGrp="1"/>
          </p:cNvSpPr>
          <p:nvPr>
            <p:ph type="body" sz="quarter" idx="20"/>
          </p:nvPr>
        </p:nvSpPr>
        <p:spPr/>
        <p:txBody>
          <a:bodyPr/>
          <a:lstStyle/>
          <a:p>
            <a:endParaRPr lang="en-US"/>
          </a:p>
        </p:txBody>
      </p:sp>
      <p:sp>
        <p:nvSpPr>
          <p:cNvPr id="11" name="Text Placeholder 5">
            <a:extLst>
              <a:ext uri="{FF2B5EF4-FFF2-40B4-BE49-F238E27FC236}">
                <a16:creationId xmlns:a16="http://schemas.microsoft.com/office/drawing/2014/main" id="{E5B71704-C87C-7348-8698-D529463F9E32}"/>
              </a:ext>
            </a:extLst>
          </p:cNvPr>
          <p:cNvSpPr>
            <a:spLocks noGrp="1"/>
          </p:cNvSpPr>
          <p:nvPr>
            <p:ph type="body" sz="quarter" idx="18"/>
          </p:nvPr>
        </p:nvSpPr>
        <p:spPr>
          <a:xfrm>
            <a:off x="2862387" y="6137467"/>
            <a:ext cx="2027114" cy="457200"/>
          </a:xfrm>
        </p:spPr>
        <p:txBody>
          <a:bodyPr/>
          <a:lstStyle/>
          <a:p>
            <a:r>
              <a:rPr lang="fi-FI"/>
              <a:t>22</a:t>
            </a:r>
            <a:r>
              <a:rPr lang="et-EE"/>
              <a:t>.0</a:t>
            </a:r>
            <a:r>
              <a:rPr lang="fi-FI"/>
              <a:t>3</a:t>
            </a:r>
            <a:r>
              <a:rPr lang="et-EE"/>
              <a:t>.2022</a:t>
            </a:r>
            <a:endParaRPr lang="en-US"/>
          </a:p>
        </p:txBody>
      </p:sp>
    </p:spTree>
    <p:extLst>
      <p:ext uri="{BB962C8B-B14F-4D97-AF65-F5344CB8AC3E}">
        <p14:creationId xmlns:p14="http://schemas.microsoft.com/office/powerpoint/2010/main" val="2310314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497600"/>
            <a:ext cx="8134278" cy="4136400"/>
          </a:xfrm>
        </p:spPr>
        <p:txBody>
          <a:bodyPr>
            <a:normAutofit/>
          </a:bodyPr>
          <a:lstStyle/>
          <a:p>
            <a:pPr marL="342900" indent="-342900">
              <a:lnSpc>
                <a:spcPct val="150000"/>
              </a:lnSpc>
              <a:buFont typeface="Arial" panose="020B0604020202020204" pitchFamily="34" charset="0"/>
              <a:buChar char="•"/>
            </a:pPr>
            <a:r>
              <a:rPr lang="en-US" sz="1200" b="0">
                <a:ea typeface="ＭＳ Ｐゴシック"/>
                <a:hlinkClick r:id="rId3"/>
              </a:rPr>
              <a:t>http://www.epcc-workshop.net/archive/2015/Presentations/EPCC2015-Presentation_S2-1-Panciatici.pdf</a:t>
            </a:r>
            <a:endParaRPr lang="en-US" sz="1200" b="0">
              <a:ea typeface="ＭＳ Ｐゴシック"/>
            </a:endParaRPr>
          </a:p>
          <a:p>
            <a:pPr marL="342900" indent="-342900">
              <a:lnSpc>
                <a:spcPct val="150000"/>
              </a:lnSpc>
              <a:buFont typeface="Arial" panose="020B0604020202020204" pitchFamily="34" charset="0"/>
              <a:buChar char="•"/>
            </a:pPr>
            <a:r>
              <a:rPr lang="en-US" sz="1200" b="0">
                <a:ea typeface="ＭＳ Ｐゴシック"/>
                <a:hlinkClick r:id="rId4"/>
              </a:rPr>
              <a:t>https://www.economist.com/the-economist-explains/2017/01/17/what-is-a-supergrid</a:t>
            </a:r>
            <a:endParaRPr lang="en-US" sz="1200" b="0">
              <a:ea typeface="ＭＳ Ｐゴシック"/>
            </a:endParaRPr>
          </a:p>
          <a:p>
            <a:pPr marL="342900" indent="-342900">
              <a:lnSpc>
                <a:spcPct val="150000"/>
              </a:lnSpc>
              <a:buFont typeface="Arial" panose="020B0604020202020204" pitchFamily="34" charset="0"/>
              <a:buChar char="•"/>
            </a:pPr>
            <a:r>
              <a:rPr lang="en-US" sz="1200" b="0">
                <a:ea typeface="ＭＳ Ｐゴシック"/>
                <a:hlinkClick r:id="rId5"/>
              </a:rPr>
              <a:t>https://www.irena.org/-/media/Files/IRENA/Agency/Publication/2019/Sep/IRENA_Supergrids_2019.pdf?la=en&amp;hash=4C6639C08B1BEC582B700609C6D3C3B2E126AE70</a:t>
            </a:r>
            <a:endParaRPr lang="en-US" sz="1200" b="0">
              <a:ea typeface="ＭＳ Ｐゴシック"/>
            </a:endParaRPr>
          </a:p>
          <a:p>
            <a:pPr marL="342900" indent="-342900">
              <a:lnSpc>
                <a:spcPct val="150000"/>
              </a:lnSpc>
              <a:buFont typeface="Arial" panose="020B0604020202020204" pitchFamily="34" charset="0"/>
              <a:buChar char="•"/>
            </a:pPr>
            <a:r>
              <a:rPr lang="en-US" sz="1200" b="0">
                <a:ea typeface="ＭＳ Ｐゴシック"/>
                <a:hlinkClick r:id="rId6"/>
              </a:rPr>
              <a:t>https://assets.kpmg/content/dam/kpmg/ie/pdf/2018/07/ie-super-grids-making-the-right-connections-for-a-sustainable-future.pdf</a:t>
            </a:r>
            <a:endParaRPr lang="en-US" sz="1200" b="0">
              <a:ea typeface="ＭＳ Ｐゴシック"/>
            </a:endParaRPr>
          </a:p>
          <a:p>
            <a:pPr marL="342900" indent="-342900">
              <a:lnSpc>
                <a:spcPct val="150000"/>
              </a:lnSpc>
              <a:buFont typeface="Arial" panose="020B0604020202020204" pitchFamily="34" charset="0"/>
              <a:buChar char="•"/>
            </a:pPr>
            <a:r>
              <a:rPr lang="en-US" sz="1200" b="0">
                <a:ea typeface="ＭＳ Ｐゴシック"/>
                <a:hlinkClick r:id="rId7"/>
              </a:rPr>
              <a:t>https://www.eesc.europa.eu/sites/default/files/resources/docs/presentation-by-eddie-oconnor.pdf</a:t>
            </a:r>
            <a:endParaRPr lang="en-US" sz="1200" b="0">
              <a:ea typeface="ＭＳ Ｐゴシック"/>
            </a:endParaRPr>
          </a:p>
          <a:p>
            <a:pPr marL="342900" indent="-342900">
              <a:lnSpc>
                <a:spcPct val="150000"/>
              </a:lnSpc>
              <a:buFont typeface="Arial" panose="020B0604020202020204" pitchFamily="34" charset="0"/>
              <a:buChar char="•"/>
            </a:pPr>
            <a:r>
              <a:rPr lang="en-US" sz="1200" b="0">
                <a:ea typeface="+mn-lt"/>
                <a:cs typeface="+mn-lt"/>
                <a:hlinkClick r:id="rId8"/>
              </a:rPr>
              <a:t>https://publications.parliament.uk/pa/cm201012/cmselect/cmenergy/1040/104005.htm</a:t>
            </a:r>
            <a:endParaRPr lang="en-US" sz="1200" b="0"/>
          </a:p>
          <a:p>
            <a:pPr marL="342900" indent="-342900">
              <a:lnSpc>
                <a:spcPct val="150000"/>
              </a:lnSpc>
              <a:buChar char="•"/>
            </a:pPr>
            <a:r>
              <a:rPr lang="en-US" sz="1200" b="0">
                <a:ea typeface="+mn-lt"/>
                <a:cs typeface="+mn-lt"/>
                <a:hlinkClick r:id="rId9"/>
              </a:rPr>
              <a:t>https://www.wiley.com/en-us/HVDC+Grids%3A+For+Offshore+and+Supergrid+of+the+Future-p-9781118859155</a:t>
            </a:r>
            <a:endParaRPr lang="en-US" sz="1200" b="0">
              <a:ea typeface="+mn-lt"/>
              <a:cs typeface="+mn-lt"/>
            </a:endParaRPr>
          </a:p>
          <a:p>
            <a:pPr marL="342900" indent="-342900">
              <a:lnSpc>
                <a:spcPct val="150000"/>
              </a:lnSpc>
              <a:buChar char="•"/>
            </a:pPr>
            <a:r>
              <a:rPr lang="en-US" sz="1200" b="0">
                <a:cs typeface="Arial"/>
                <a:hlinkClick r:id="rId10"/>
              </a:rPr>
              <a:t>https://people.montefiore.uliege.be/ernst/uploads/news/id140/Global_Grid_RENE_final.pdf</a:t>
            </a:r>
            <a:endParaRPr lang="en-US" sz="1200" b="0">
              <a:cs typeface="Arial"/>
            </a:endParaRPr>
          </a:p>
          <a:p>
            <a:pPr marL="342900" indent="-342900">
              <a:lnSpc>
                <a:spcPct val="150000"/>
              </a:lnSpc>
              <a:buChar char="•"/>
            </a:pPr>
            <a:endParaRPr lang="en-US" sz="1200" b="0">
              <a:cs typeface="Arial"/>
            </a:endParaRPr>
          </a:p>
          <a:p>
            <a:pPr marL="342900" indent="-342900">
              <a:lnSpc>
                <a:spcPct val="150000"/>
              </a:lnSpc>
              <a:buChar char="•"/>
            </a:pPr>
            <a:endParaRPr lang="en-US" b="0">
              <a:cs typeface="Arial"/>
            </a:endParaRPr>
          </a:p>
          <a:p>
            <a:pPr marL="0" indent="0">
              <a:lnSpc>
                <a:spcPct val="150000"/>
              </a:lnSpc>
            </a:pPr>
            <a:endParaRPr lang="en-US" sz="2000"/>
          </a:p>
        </p:txBody>
      </p:sp>
      <p:sp>
        <p:nvSpPr>
          <p:cNvPr id="3" name="Title 2"/>
          <p:cNvSpPr>
            <a:spLocks noGrp="1"/>
          </p:cNvSpPr>
          <p:nvPr>
            <p:ph type="ctrTitle"/>
          </p:nvPr>
        </p:nvSpPr>
        <p:spPr/>
        <p:txBody>
          <a:bodyPr/>
          <a:lstStyle/>
          <a:p>
            <a:r>
              <a:rPr lang="fi-FI" err="1"/>
              <a:t>References</a:t>
            </a:r>
            <a:endParaRPr lang="en-US"/>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9" name="Text Placeholder 5">
            <a:extLst>
              <a:ext uri="{FF2B5EF4-FFF2-40B4-BE49-F238E27FC236}">
                <a16:creationId xmlns:a16="http://schemas.microsoft.com/office/drawing/2014/main" id="{F0B40BB5-4E81-6244-B9EF-929EE54FCA2C}"/>
              </a:ext>
            </a:extLst>
          </p:cNvPr>
          <p:cNvSpPr txBox="1">
            <a:spLocks/>
          </p:cNvSpPr>
          <p:nvPr/>
        </p:nvSpPr>
        <p:spPr>
          <a:xfrm>
            <a:off x="2862387" y="6137467"/>
            <a:ext cx="2027114" cy="457200"/>
          </a:xfrm>
          <a:prstGeom prst="rect">
            <a:avLst/>
          </a:prstGeom>
        </p:spPr>
        <p:txBody>
          <a:bodyPr vert="horz" wrap="square" lIns="0" tIns="0" rIns="0" bIns="0" numCol="1" anchor="t" anchorCtr="0" compatLnSpc="1">
            <a:prstTxWarp prst="textNoShape">
              <a:avLst/>
            </a:prstTxWarp>
          </a:bodyPr>
          <a:lstStyle>
            <a:defPPr>
              <a:defRPr lang="en-US"/>
            </a:defPPr>
            <a:lvl1pPr algn="l" defTabSz="389626" rtl="0" eaLnBrk="1" fontAlgn="base" hangingPunct="1">
              <a:spcBef>
                <a:spcPct val="0"/>
              </a:spcBef>
              <a:spcAft>
                <a:spcPct val="0"/>
              </a:spcAft>
              <a:defRPr sz="800" b="1" kern="1200">
                <a:solidFill>
                  <a:srgbClr val="898989"/>
                </a:solidFill>
                <a:latin typeface="Arial" pitchFamily="-106" charset="0"/>
                <a:ea typeface="ＭＳ Ｐゴシック" pitchFamily="-106" charset="-128"/>
                <a:cs typeface="ＭＳ Ｐゴシック" pitchFamily="-106" charset="-128"/>
              </a:defRPr>
            </a:lvl1pPr>
            <a:lvl2pPr marL="388938" indent="682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777875" indent="136525"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168400" indent="203200"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1557338" indent="2714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a:lstStyle>
          <a:p>
            <a:r>
              <a:rPr lang="fi-FI"/>
              <a:t>22</a:t>
            </a:r>
            <a:r>
              <a:rPr lang="et-EE"/>
              <a:t>.0</a:t>
            </a:r>
            <a:r>
              <a:rPr lang="fi-FI"/>
              <a:t>3</a:t>
            </a:r>
            <a:r>
              <a:rPr lang="et-EE"/>
              <a:t>.2022</a:t>
            </a:r>
            <a:endParaRPr lang="en-US"/>
          </a:p>
        </p:txBody>
      </p:sp>
    </p:spTree>
    <p:extLst>
      <p:ext uri="{BB962C8B-B14F-4D97-AF65-F5344CB8AC3E}">
        <p14:creationId xmlns:p14="http://schemas.microsoft.com/office/powerpoint/2010/main" val="1660700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497600"/>
            <a:ext cx="7988990" cy="4136400"/>
          </a:xfrm>
        </p:spPr>
        <p:txBody>
          <a:bodyPr vert="horz" wrap="square" lIns="0" tIns="0" rIns="0" bIns="0" numCol="1" anchor="ctr" anchorCtr="0" compatLnSpc="1">
            <a:prstTxWarp prst="textNoShape">
              <a:avLst/>
            </a:prstTxWarp>
            <a:normAutofit/>
          </a:bodyPr>
          <a:lstStyle/>
          <a:p>
            <a:pPr marL="285750" indent="-285750" eaLnBrk="1" hangingPunct="1">
              <a:lnSpc>
                <a:spcPct val="160000"/>
              </a:lnSpc>
              <a:buChar char="•"/>
            </a:pPr>
            <a:r>
              <a:rPr lang="en-US" sz="1600">
                <a:ea typeface="ＭＳ Ｐゴシック"/>
              </a:rPr>
              <a:t>What is a </a:t>
            </a:r>
            <a:r>
              <a:rPr lang="en-US" sz="1600" err="1">
                <a:ea typeface="ＭＳ Ｐゴシック"/>
              </a:rPr>
              <a:t>Supergrid</a:t>
            </a:r>
            <a:r>
              <a:rPr lang="en-US" sz="1600">
                <a:ea typeface="ＭＳ Ｐゴシック"/>
              </a:rPr>
              <a:t>?</a:t>
            </a:r>
            <a:endParaRPr lang="fi-FI"/>
          </a:p>
          <a:p>
            <a:pPr marL="285750" indent="-285750" eaLnBrk="1" hangingPunct="1">
              <a:lnSpc>
                <a:spcPct val="160000"/>
              </a:lnSpc>
              <a:buFont typeface="Arial" panose="020B0604020202020204" pitchFamily="34" charset="0"/>
              <a:buChar char="•"/>
            </a:pPr>
            <a:r>
              <a:rPr lang="en-US" sz="1600">
                <a:ea typeface="ＭＳ Ｐゴシック"/>
              </a:rPr>
              <a:t>Network &amp; Topology</a:t>
            </a:r>
          </a:p>
          <a:p>
            <a:pPr marL="285750" indent="-285750" eaLnBrk="1" hangingPunct="1">
              <a:lnSpc>
                <a:spcPct val="160000"/>
              </a:lnSpc>
              <a:buFont typeface="Arial" panose="020B0604020202020204" pitchFamily="34" charset="0"/>
              <a:buChar char="•"/>
            </a:pPr>
            <a:r>
              <a:rPr lang="en-US" sz="1600">
                <a:ea typeface="ＭＳ Ｐゴシック"/>
              </a:rPr>
              <a:t>Benefits &amp; Challenges</a:t>
            </a:r>
          </a:p>
          <a:p>
            <a:pPr marL="285750" indent="-285750" eaLnBrk="1" hangingPunct="1">
              <a:lnSpc>
                <a:spcPct val="160000"/>
              </a:lnSpc>
              <a:buFont typeface="Arial" panose="020B0604020202020204" pitchFamily="34" charset="0"/>
              <a:buChar char="•"/>
            </a:pPr>
            <a:r>
              <a:rPr lang="en-US" sz="1600">
                <a:ea typeface="ＭＳ Ｐゴシック"/>
                <a:cs typeface="Arial"/>
              </a:rPr>
              <a:t>Current </a:t>
            </a:r>
            <a:r>
              <a:rPr lang="en-US" sz="1600" err="1">
                <a:ea typeface="ＭＳ Ｐゴシック"/>
                <a:cs typeface="Arial"/>
              </a:rPr>
              <a:t>Supergrid</a:t>
            </a:r>
            <a:r>
              <a:rPr lang="en-US" sz="1600">
                <a:ea typeface="ＭＳ Ｐゴシック"/>
                <a:cs typeface="Arial"/>
              </a:rPr>
              <a:t> Solutions &amp; Projects</a:t>
            </a:r>
          </a:p>
          <a:p>
            <a:pPr marL="285750" indent="-285750" eaLnBrk="1" hangingPunct="1">
              <a:lnSpc>
                <a:spcPct val="160000"/>
              </a:lnSpc>
              <a:buFont typeface="Arial" panose="020B0604020202020204" pitchFamily="34" charset="0"/>
              <a:buChar char="•"/>
            </a:pPr>
            <a:r>
              <a:rPr lang="en-US" sz="1600">
                <a:ea typeface="ＭＳ Ｐゴシック"/>
                <a:cs typeface="Arial"/>
              </a:rPr>
              <a:t>Future </a:t>
            </a:r>
            <a:r>
              <a:rPr lang="en-US" sz="1600" err="1">
                <a:ea typeface="ＭＳ Ｐゴシック"/>
                <a:cs typeface="Arial"/>
              </a:rPr>
              <a:t>Supergrid</a:t>
            </a:r>
            <a:r>
              <a:rPr lang="en-US" sz="1600">
                <a:ea typeface="ＭＳ Ｐゴシック"/>
                <a:cs typeface="Arial"/>
              </a:rPr>
              <a:t> Solutions &amp; Projects</a:t>
            </a:r>
            <a:endParaRPr lang="en-US" sz="1600">
              <a:ea typeface="ＭＳ Ｐゴシック"/>
            </a:endParaRPr>
          </a:p>
          <a:p>
            <a:pPr marL="285750" indent="-285750" eaLnBrk="1" hangingPunct="1">
              <a:lnSpc>
                <a:spcPct val="160000"/>
              </a:lnSpc>
              <a:buFont typeface="Arial" panose="020B0604020202020204" pitchFamily="34" charset="0"/>
              <a:buChar char="•"/>
            </a:pPr>
            <a:r>
              <a:rPr lang="en-US" sz="1600">
                <a:ea typeface="ＭＳ Ｐゴシック"/>
              </a:rPr>
              <a:t>Conclusion</a:t>
            </a:r>
          </a:p>
          <a:p>
            <a:pPr marL="285750" indent="-285750" eaLnBrk="1" hangingPunct="1">
              <a:lnSpc>
                <a:spcPct val="160000"/>
              </a:lnSpc>
              <a:buFont typeface="Arial" panose="020B0604020202020204" pitchFamily="34" charset="0"/>
              <a:buChar char="•"/>
            </a:pPr>
            <a:endParaRPr lang="en-US"/>
          </a:p>
          <a:p>
            <a:pPr marL="285750" indent="-285750" eaLnBrk="1" hangingPunct="1">
              <a:lnSpc>
                <a:spcPct val="160000"/>
              </a:lnSpc>
              <a:buFont typeface="Arial" panose="020B0604020202020204" pitchFamily="34" charset="0"/>
              <a:buChar char="•"/>
            </a:pPr>
            <a:endParaRPr lang="en-US"/>
          </a:p>
        </p:txBody>
      </p:sp>
      <p:sp>
        <p:nvSpPr>
          <p:cNvPr id="3" name="Title 2"/>
          <p:cNvSpPr>
            <a:spLocks noGrp="1"/>
          </p:cNvSpPr>
          <p:nvPr>
            <p:ph type="ctrTitle"/>
          </p:nvPr>
        </p:nvSpPr>
        <p:spPr/>
        <p:txBody>
          <a:bodyPr/>
          <a:lstStyle/>
          <a:p>
            <a:r>
              <a:rPr lang="fi-FI" err="1"/>
              <a:t>Introduction</a:t>
            </a:r>
            <a:endParaRPr lang="en-US"/>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9" name="Text Placeholder 5">
            <a:extLst>
              <a:ext uri="{FF2B5EF4-FFF2-40B4-BE49-F238E27FC236}">
                <a16:creationId xmlns:a16="http://schemas.microsoft.com/office/drawing/2014/main" id="{6B29C761-3D5E-3B40-8A28-D4531F07392B}"/>
              </a:ext>
            </a:extLst>
          </p:cNvPr>
          <p:cNvSpPr txBox="1">
            <a:spLocks/>
          </p:cNvSpPr>
          <p:nvPr/>
        </p:nvSpPr>
        <p:spPr>
          <a:xfrm>
            <a:off x="2862387" y="6137467"/>
            <a:ext cx="2027114" cy="457200"/>
          </a:xfrm>
          <a:prstGeom prst="rect">
            <a:avLst/>
          </a:prstGeom>
        </p:spPr>
        <p:txBody>
          <a:bodyPr vert="horz" wrap="square" lIns="0" tIns="0" rIns="0" bIns="0" numCol="1" anchor="t" anchorCtr="0" compatLnSpc="1">
            <a:prstTxWarp prst="textNoShape">
              <a:avLst/>
            </a:prstTxWarp>
          </a:bodyPr>
          <a:lstStyle>
            <a:defPPr>
              <a:defRPr lang="en-US"/>
            </a:defPPr>
            <a:lvl1pPr algn="l" defTabSz="389626" rtl="0" eaLnBrk="1" fontAlgn="base" hangingPunct="1">
              <a:spcBef>
                <a:spcPct val="0"/>
              </a:spcBef>
              <a:spcAft>
                <a:spcPct val="0"/>
              </a:spcAft>
              <a:defRPr sz="800" b="1" kern="1200">
                <a:solidFill>
                  <a:srgbClr val="898989"/>
                </a:solidFill>
                <a:latin typeface="Arial" pitchFamily="-106" charset="0"/>
                <a:ea typeface="ＭＳ Ｐゴシック" pitchFamily="-106" charset="-128"/>
                <a:cs typeface="ＭＳ Ｐゴシック" pitchFamily="-106" charset="-128"/>
              </a:defRPr>
            </a:lvl1pPr>
            <a:lvl2pPr marL="388938" indent="682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777875" indent="136525"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168400" indent="203200"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1557338" indent="2714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a:lstStyle>
          <a:p>
            <a:r>
              <a:rPr lang="fi-FI"/>
              <a:t>22</a:t>
            </a:r>
            <a:r>
              <a:rPr lang="et-EE"/>
              <a:t>.0</a:t>
            </a:r>
            <a:r>
              <a:rPr lang="fi-FI"/>
              <a:t>3</a:t>
            </a:r>
            <a:r>
              <a:rPr lang="et-EE"/>
              <a:t>.2022</a:t>
            </a:r>
            <a:endParaRPr lang="en-US"/>
          </a:p>
        </p:txBody>
      </p:sp>
    </p:spTree>
    <p:extLst>
      <p:ext uri="{BB962C8B-B14F-4D97-AF65-F5344CB8AC3E}">
        <p14:creationId xmlns:p14="http://schemas.microsoft.com/office/powerpoint/2010/main" val="2138976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383816"/>
            <a:ext cx="4616882" cy="4291559"/>
          </a:xfrm>
        </p:spPr>
        <p:txBody>
          <a:bodyPr vert="horz" wrap="square" lIns="0" tIns="0" rIns="0" bIns="0" numCol="1" anchor="t" anchorCtr="0" compatLnSpc="1">
            <a:prstTxWarp prst="textNoShape">
              <a:avLst/>
            </a:prstTxWarp>
            <a:noAutofit/>
          </a:bodyPr>
          <a:lstStyle/>
          <a:p>
            <a:pPr marL="285750" indent="-285750" eaLnBrk="1" hangingPunct="1">
              <a:lnSpc>
                <a:spcPct val="100000"/>
              </a:lnSpc>
              <a:buFont typeface="Arial" panose="020B0604020202020204" pitchFamily="34" charset="0"/>
              <a:buChar char="•"/>
            </a:pPr>
            <a:r>
              <a:rPr lang="en-US" err="1">
                <a:ea typeface="ＭＳ Ｐゴシック"/>
              </a:rPr>
              <a:t>Supergrids</a:t>
            </a:r>
            <a:r>
              <a:rPr lang="en-US">
                <a:ea typeface="ＭＳ Ｐゴシック"/>
              </a:rPr>
              <a:t> are used to transit large amount of energy between long geographical distances.</a:t>
            </a:r>
          </a:p>
          <a:p>
            <a:pPr marL="285750" indent="-285750">
              <a:lnSpc>
                <a:spcPct val="160000"/>
              </a:lnSpc>
              <a:buFont typeface="Arial" panose="020B0604020202020204" pitchFamily="34" charset="0"/>
              <a:buChar char="•"/>
            </a:pPr>
            <a:endParaRPr lang="en-US">
              <a:ea typeface="ＭＳ Ｐゴシック"/>
              <a:cs typeface="Arial"/>
            </a:endParaRPr>
          </a:p>
          <a:p>
            <a:pPr marL="285750" indent="-285750">
              <a:lnSpc>
                <a:spcPct val="100000"/>
              </a:lnSpc>
              <a:buFont typeface="Arial" panose="020B0604020202020204" pitchFamily="34" charset="0"/>
              <a:buChar char="•"/>
            </a:pPr>
            <a:r>
              <a:rPr lang="en-US">
                <a:ea typeface="ＭＳ Ｐゴシック"/>
                <a:cs typeface="Arial"/>
              </a:rPr>
              <a:t>Large technical </a:t>
            </a:r>
            <a:r>
              <a:rPr lang="en-US">
                <a:ea typeface="+mn-lt"/>
                <a:cs typeface="+mn-lt"/>
              </a:rPr>
              <a:t>infrastructures</a:t>
            </a:r>
            <a:r>
              <a:rPr lang="en-US">
                <a:ea typeface="ＭＳ Ｐゴシック"/>
                <a:cs typeface="Arial"/>
              </a:rPr>
              <a:t> for creating interconnection.</a:t>
            </a:r>
          </a:p>
          <a:p>
            <a:pPr marL="285750" indent="-285750">
              <a:lnSpc>
                <a:spcPct val="160000"/>
              </a:lnSpc>
              <a:buFont typeface="Arial" panose="020B0604020202020204" pitchFamily="34" charset="0"/>
              <a:buChar char="•"/>
            </a:pPr>
            <a:endParaRPr lang="en-US">
              <a:ea typeface="ＭＳ Ｐゴシック"/>
              <a:cs typeface="Arial"/>
            </a:endParaRPr>
          </a:p>
          <a:p>
            <a:pPr marL="285750" indent="-285750">
              <a:lnSpc>
                <a:spcPct val="100000"/>
              </a:lnSpc>
              <a:buFont typeface="Arial" panose="020B0604020202020204" pitchFamily="34" charset="0"/>
              <a:buChar char="•"/>
            </a:pPr>
            <a:r>
              <a:rPr lang="en-US">
                <a:ea typeface="ＭＳ Ｐゴシック"/>
                <a:cs typeface="Arial"/>
              </a:rPr>
              <a:t>Voltage level up to HVDC (+500 kV) or UHVDC (+800 kV), which is required for long-distance electricity transmission.</a:t>
            </a:r>
          </a:p>
          <a:p>
            <a:pPr marL="285750" indent="-285750">
              <a:lnSpc>
                <a:spcPct val="160000"/>
              </a:lnSpc>
              <a:buChar char="•"/>
            </a:pPr>
            <a:endParaRPr lang="en-US">
              <a:ea typeface="ＭＳ Ｐゴシック"/>
              <a:cs typeface="+mn-lt"/>
            </a:endParaRPr>
          </a:p>
          <a:p>
            <a:pPr marL="285750" indent="-285750">
              <a:lnSpc>
                <a:spcPct val="100000"/>
              </a:lnSpc>
              <a:buChar char="•"/>
            </a:pPr>
            <a:r>
              <a:rPr lang="en-US" err="1">
                <a:ea typeface="+mn-lt"/>
                <a:cs typeface="+mn-lt"/>
              </a:rPr>
              <a:t>Supergrid</a:t>
            </a:r>
            <a:r>
              <a:rPr lang="en-US">
                <a:ea typeface="+mn-lt"/>
                <a:cs typeface="+mn-lt"/>
              </a:rPr>
              <a:t> aims to help energy transition by transmitting renewable energy globally.</a:t>
            </a:r>
          </a:p>
          <a:p>
            <a:pPr>
              <a:buFont typeface="Arial" panose="020B0604020202020204" pitchFamily="34" charset="0"/>
              <a:buChar char="•"/>
            </a:pPr>
            <a:endParaRPr lang="en-US">
              <a:cs typeface="Arial"/>
            </a:endParaRPr>
          </a:p>
          <a:p>
            <a:pPr marL="285750" indent="-285750">
              <a:lnSpc>
                <a:spcPct val="160000"/>
              </a:lnSpc>
              <a:buFont typeface="Arial" panose="020B0604020202020204" pitchFamily="34" charset="0"/>
              <a:buChar char="•"/>
            </a:pPr>
            <a:endParaRPr lang="en-US">
              <a:cs typeface="Arial"/>
            </a:endParaRPr>
          </a:p>
        </p:txBody>
      </p:sp>
      <p:sp>
        <p:nvSpPr>
          <p:cNvPr id="3" name="Title 2"/>
          <p:cNvSpPr>
            <a:spLocks noGrp="1"/>
          </p:cNvSpPr>
          <p:nvPr>
            <p:ph type="ctrTitle"/>
          </p:nvPr>
        </p:nvSpPr>
        <p:spPr/>
        <p:txBody>
          <a:bodyPr/>
          <a:lstStyle/>
          <a:p>
            <a:r>
              <a:rPr lang="fi-FI" err="1"/>
              <a:t>What</a:t>
            </a:r>
            <a:r>
              <a:rPr lang="fi-FI"/>
              <a:t> is a </a:t>
            </a:r>
            <a:r>
              <a:rPr lang="fi-FI" err="1"/>
              <a:t>Supergrid</a:t>
            </a:r>
            <a:r>
              <a:rPr lang="fi-FI"/>
              <a:t>?</a:t>
            </a:r>
            <a:endParaRPr lang="en-US"/>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9" name="Text Placeholder 5">
            <a:extLst>
              <a:ext uri="{FF2B5EF4-FFF2-40B4-BE49-F238E27FC236}">
                <a16:creationId xmlns:a16="http://schemas.microsoft.com/office/drawing/2014/main" id="{0514109D-42B7-D742-9368-618401DB68C9}"/>
              </a:ext>
            </a:extLst>
          </p:cNvPr>
          <p:cNvSpPr txBox="1">
            <a:spLocks/>
          </p:cNvSpPr>
          <p:nvPr/>
        </p:nvSpPr>
        <p:spPr>
          <a:xfrm>
            <a:off x="2862387" y="6137467"/>
            <a:ext cx="2027114" cy="457200"/>
          </a:xfrm>
          <a:prstGeom prst="rect">
            <a:avLst/>
          </a:prstGeom>
        </p:spPr>
        <p:txBody>
          <a:bodyPr vert="horz" wrap="square" lIns="0" tIns="0" rIns="0" bIns="0" numCol="1" anchor="t" anchorCtr="0" compatLnSpc="1">
            <a:prstTxWarp prst="textNoShape">
              <a:avLst/>
            </a:prstTxWarp>
          </a:bodyPr>
          <a:lstStyle>
            <a:defPPr>
              <a:defRPr lang="en-US"/>
            </a:defPPr>
            <a:lvl1pPr algn="l" defTabSz="389626" rtl="0" eaLnBrk="1" fontAlgn="base" hangingPunct="1">
              <a:spcBef>
                <a:spcPct val="0"/>
              </a:spcBef>
              <a:spcAft>
                <a:spcPct val="0"/>
              </a:spcAft>
              <a:defRPr sz="800" b="1" kern="1200">
                <a:solidFill>
                  <a:srgbClr val="898989"/>
                </a:solidFill>
                <a:latin typeface="Arial" pitchFamily="-106" charset="0"/>
                <a:ea typeface="ＭＳ Ｐゴシック" pitchFamily="-106" charset="-128"/>
                <a:cs typeface="ＭＳ Ｐゴシック" pitchFamily="-106" charset="-128"/>
              </a:defRPr>
            </a:lvl1pPr>
            <a:lvl2pPr marL="388938" indent="682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777875" indent="136525"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168400" indent="203200"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1557338" indent="2714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a:lstStyle>
          <a:p>
            <a:r>
              <a:rPr lang="fi-FI"/>
              <a:t>22</a:t>
            </a:r>
            <a:r>
              <a:rPr lang="et-EE"/>
              <a:t>.0</a:t>
            </a:r>
            <a:r>
              <a:rPr lang="fi-FI"/>
              <a:t>3</a:t>
            </a:r>
            <a:r>
              <a:rPr lang="et-EE"/>
              <a:t>.2022</a:t>
            </a:r>
            <a:endParaRPr lang="en-US"/>
          </a:p>
        </p:txBody>
      </p:sp>
      <p:pic>
        <p:nvPicPr>
          <p:cNvPr id="6" name="Kuva 6" descr="Kuva, joka sisältää kohteen teksti, ulko&#10;&#10;Kuvaus luotu automaattisesti">
            <a:extLst>
              <a:ext uri="{FF2B5EF4-FFF2-40B4-BE49-F238E27FC236}">
                <a16:creationId xmlns:a16="http://schemas.microsoft.com/office/drawing/2014/main" id="{455572E6-4CCA-4D4F-B3C6-717D93A5F36B}"/>
              </a:ext>
            </a:extLst>
          </p:cNvPr>
          <p:cNvPicPr>
            <a:picLocks noChangeAspect="1"/>
          </p:cNvPicPr>
          <p:nvPr/>
        </p:nvPicPr>
        <p:blipFill>
          <a:blip r:embed="rId3"/>
          <a:stretch>
            <a:fillRect/>
          </a:stretch>
        </p:blipFill>
        <p:spPr>
          <a:xfrm>
            <a:off x="5372617" y="1335011"/>
            <a:ext cx="3187986" cy="4343134"/>
          </a:xfrm>
          <a:prstGeom prst="rect">
            <a:avLst/>
          </a:prstGeom>
        </p:spPr>
      </p:pic>
    </p:spTree>
    <p:extLst>
      <p:ext uri="{BB962C8B-B14F-4D97-AF65-F5344CB8AC3E}">
        <p14:creationId xmlns:p14="http://schemas.microsoft.com/office/powerpoint/2010/main" val="72101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12505" y="1497600"/>
            <a:ext cx="4155542" cy="1389630"/>
          </a:xfrm>
        </p:spPr>
        <p:txBody>
          <a:bodyPr>
            <a:normAutofit/>
          </a:bodyPr>
          <a:lstStyle/>
          <a:p>
            <a:pPr>
              <a:lnSpc>
                <a:spcPct val="150000"/>
              </a:lnSpc>
              <a:buFont typeface="Arial" panose="020B0604020202020204" pitchFamily="34" charset="0"/>
              <a:buChar char="•"/>
            </a:pPr>
            <a:r>
              <a:rPr lang="en-US">
                <a:ea typeface="ＭＳ Ｐゴシック"/>
              </a:rPr>
              <a:t>Independent HVDC system</a:t>
            </a:r>
          </a:p>
          <a:p>
            <a:pPr>
              <a:lnSpc>
                <a:spcPct val="150000"/>
              </a:lnSpc>
              <a:buFont typeface="Arial" panose="020B0604020202020204" pitchFamily="34" charset="0"/>
              <a:buChar char="•"/>
            </a:pPr>
            <a:r>
              <a:rPr lang="en-US">
                <a:ea typeface="ＭＳ Ｐゴシック"/>
              </a:rPr>
              <a:t>Backbone of the transmission network</a:t>
            </a:r>
          </a:p>
          <a:p>
            <a:pPr>
              <a:lnSpc>
                <a:spcPct val="150000"/>
              </a:lnSpc>
              <a:buFont typeface="Arial" panose="020B0604020202020204" pitchFamily="34" charset="0"/>
              <a:buChar char="•"/>
            </a:pPr>
            <a:endParaRPr lang="en-US"/>
          </a:p>
          <a:p>
            <a:pPr>
              <a:lnSpc>
                <a:spcPct val="150000"/>
              </a:lnSpc>
              <a:buFont typeface="Arial" panose="020B0604020202020204" pitchFamily="34" charset="0"/>
              <a:buChar char="•"/>
            </a:pPr>
            <a:endParaRPr lang="en-US"/>
          </a:p>
          <a:p>
            <a:pPr>
              <a:lnSpc>
                <a:spcPct val="150000"/>
              </a:lnSpc>
              <a:buFont typeface="Arial" panose="020B0604020202020204" pitchFamily="34" charset="0"/>
              <a:buChar char="•"/>
            </a:pPr>
            <a:endParaRPr lang="en-US"/>
          </a:p>
          <a:p>
            <a:pPr>
              <a:lnSpc>
                <a:spcPct val="150000"/>
              </a:lnSpc>
              <a:buFont typeface="Arial" panose="020B0604020202020204" pitchFamily="34" charset="0"/>
              <a:buChar char="•"/>
            </a:pPr>
            <a:endParaRPr lang="en-US"/>
          </a:p>
        </p:txBody>
      </p:sp>
      <p:sp>
        <p:nvSpPr>
          <p:cNvPr id="3" name="Title 2"/>
          <p:cNvSpPr>
            <a:spLocks noGrp="1"/>
          </p:cNvSpPr>
          <p:nvPr>
            <p:ph type="ctrTitle"/>
          </p:nvPr>
        </p:nvSpPr>
        <p:spPr/>
        <p:txBody>
          <a:bodyPr/>
          <a:lstStyle/>
          <a:p>
            <a:r>
              <a:rPr lang="en-US"/>
              <a:t>Network</a:t>
            </a:r>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9" name="Text Placeholder 5">
            <a:extLst>
              <a:ext uri="{FF2B5EF4-FFF2-40B4-BE49-F238E27FC236}">
                <a16:creationId xmlns:a16="http://schemas.microsoft.com/office/drawing/2014/main" id="{1DEA7277-8B61-8F40-AD74-A5323E3E65AA}"/>
              </a:ext>
            </a:extLst>
          </p:cNvPr>
          <p:cNvSpPr txBox="1">
            <a:spLocks/>
          </p:cNvSpPr>
          <p:nvPr/>
        </p:nvSpPr>
        <p:spPr>
          <a:xfrm>
            <a:off x="2862387" y="6137467"/>
            <a:ext cx="2027114" cy="457200"/>
          </a:xfrm>
          <a:prstGeom prst="rect">
            <a:avLst/>
          </a:prstGeom>
        </p:spPr>
        <p:txBody>
          <a:bodyPr vert="horz" wrap="square" lIns="0" tIns="0" rIns="0" bIns="0" numCol="1" anchor="t" anchorCtr="0" compatLnSpc="1">
            <a:prstTxWarp prst="textNoShape">
              <a:avLst/>
            </a:prstTxWarp>
          </a:bodyPr>
          <a:lstStyle>
            <a:defPPr>
              <a:defRPr lang="en-US"/>
            </a:defPPr>
            <a:lvl1pPr algn="l" defTabSz="389626" rtl="0" eaLnBrk="1" fontAlgn="base" hangingPunct="1">
              <a:spcBef>
                <a:spcPct val="0"/>
              </a:spcBef>
              <a:spcAft>
                <a:spcPct val="0"/>
              </a:spcAft>
              <a:defRPr sz="800" b="1" kern="1200">
                <a:solidFill>
                  <a:srgbClr val="898989"/>
                </a:solidFill>
                <a:latin typeface="Arial" pitchFamily="-106" charset="0"/>
                <a:ea typeface="ＭＳ Ｐゴシック" pitchFamily="-106" charset="-128"/>
                <a:cs typeface="ＭＳ Ｐゴシック" pitchFamily="-106" charset="-128"/>
              </a:defRPr>
            </a:lvl1pPr>
            <a:lvl2pPr marL="388938" indent="682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777875" indent="136525"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168400" indent="203200"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1557338" indent="2714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a:lstStyle>
          <a:p>
            <a:r>
              <a:rPr lang="fi-FI"/>
              <a:t>22</a:t>
            </a:r>
            <a:r>
              <a:rPr lang="et-EE"/>
              <a:t>.0</a:t>
            </a:r>
            <a:r>
              <a:rPr lang="fi-FI"/>
              <a:t>3</a:t>
            </a:r>
            <a:r>
              <a:rPr lang="et-EE"/>
              <a:t>.2022</a:t>
            </a:r>
            <a:endParaRPr lang="en-US"/>
          </a:p>
        </p:txBody>
      </p:sp>
      <p:pic>
        <p:nvPicPr>
          <p:cNvPr id="1025" name="Picture 1" descr="page3image1300127728">
            <a:extLst>
              <a:ext uri="{FF2B5EF4-FFF2-40B4-BE49-F238E27FC236}">
                <a16:creationId xmlns:a16="http://schemas.microsoft.com/office/drawing/2014/main" id="{3A751771-437D-194E-A312-2CBC465E91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0308" y="2472276"/>
            <a:ext cx="6443383" cy="3174080"/>
          </a:xfrm>
          <a:prstGeom prst="rect">
            <a:avLst/>
          </a:prstGeom>
          <a:noFill/>
          <a:extLst>
            <a:ext uri="{909E8E84-426E-40DD-AFC4-6F175D3DCCD1}">
              <a14:hiddenFill xmlns:a14="http://schemas.microsoft.com/office/drawing/2010/main">
                <a:solidFill>
                  <a:srgbClr val="FFFFFF"/>
                </a:solidFill>
              </a14:hiddenFill>
            </a:ext>
          </a:extLst>
        </p:spPr>
      </p:pic>
      <p:sp>
        <p:nvSpPr>
          <p:cNvPr id="11" name="Text Placeholder 1">
            <a:extLst>
              <a:ext uri="{FF2B5EF4-FFF2-40B4-BE49-F238E27FC236}">
                <a16:creationId xmlns:a16="http://schemas.microsoft.com/office/drawing/2014/main" id="{C13D5F4A-02D8-3F48-83ED-1940095381D1}"/>
              </a:ext>
            </a:extLst>
          </p:cNvPr>
          <p:cNvSpPr txBox="1">
            <a:spLocks/>
          </p:cNvSpPr>
          <p:nvPr/>
        </p:nvSpPr>
        <p:spPr bwMode="auto">
          <a:xfrm>
            <a:off x="4831492" y="1497600"/>
            <a:ext cx="3729898" cy="1389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marL="292100" indent="-292100" algn="l" defTabSz="388938" rtl="0" eaLnBrk="0" fontAlgn="base" hangingPunct="0">
              <a:lnSpc>
                <a:spcPts val="1704"/>
              </a:lnSpc>
              <a:spcBef>
                <a:spcPct val="20000"/>
              </a:spcBef>
              <a:spcAft>
                <a:spcPct val="0"/>
              </a:spcAft>
              <a:buFont typeface="Arial" panose="020B0604020202020204" pitchFamily="34" charset="0"/>
              <a:buNone/>
              <a:defRPr sz="1400" b="1" kern="1200">
                <a:solidFill>
                  <a:schemeClr val="tx1"/>
                </a:solidFill>
                <a:latin typeface="+mn-lt"/>
                <a:ea typeface="ＭＳ Ｐゴシック" pitchFamily="-108" charset="-128"/>
                <a:cs typeface="ＭＳ Ｐゴシック" pitchFamily="-108" charset="-128"/>
              </a:defRPr>
            </a:lvl1pPr>
            <a:lvl2pPr marL="631825" indent="-242888" algn="l" defTabSz="388938"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08" charset="-128"/>
                <a:cs typeface="ＭＳ Ｐゴシック"/>
              </a:defRPr>
            </a:lvl2pPr>
            <a:lvl3pPr marL="973138" indent="-193675" algn="l" defTabSz="388938"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08" charset="-128"/>
                <a:cs typeface="ＭＳ Ｐゴシック"/>
              </a:defRPr>
            </a:lvl3pPr>
            <a:lvl4pPr marL="1363663"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108" charset="-128"/>
                <a:cs typeface="ＭＳ Ｐゴシック"/>
              </a:defRPr>
            </a:lvl4pPr>
            <a:lvl5pPr marL="1752600"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108" charset="-128"/>
                <a:cs typeface="ＭＳ Ｐゴシック"/>
              </a:defRPr>
            </a:lvl5pPr>
            <a:lvl6pPr marL="2142942" indent="-194813" algn="l" defTabSz="389626" rtl="0" eaLnBrk="1" latinLnBrk="0" hangingPunct="1">
              <a:spcBef>
                <a:spcPct val="20000"/>
              </a:spcBef>
              <a:buFont typeface="Arial"/>
              <a:buChar char="•"/>
              <a:defRPr sz="1700" kern="1200">
                <a:solidFill>
                  <a:schemeClr val="tx1"/>
                </a:solidFill>
                <a:latin typeface="+mn-lt"/>
                <a:ea typeface="+mn-ea"/>
                <a:cs typeface="+mn-cs"/>
              </a:defRPr>
            </a:lvl6pPr>
            <a:lvl7pPr marL="2532568" indent="-194813" algn="l" defTabSz="389626" rtl="0" eaLnBrk="1" latinLnBrk="0" hangingPunct="1">
              <a:spcBef>
                <a:spcPct val="20000"/>
              </a:spcBef>
              <a:buFont typeface="Arial"/>
              <a:buChar char="•"/>
              <a:defRPr sz="1700" kern="1200">
                <a:solidFill>
                  <a:schemeClr val="tx1"/>
                </a:solidFill>
                <a:latin typeface="+mn-lt"/>
                <a:ea typeface="+mn-ea"/>
                <a:cs typeface="+mn-cs"/>
              </a:defRPr>
            </a:lvl7pPr>
            <a:lvl8pPr marL="2922194" indent="-194813" algn="l" defTabSz="389626" rtl="0" eaLnBrk="1" latinLnBrk="0" hangingPunct="1">
              <a:spcBef>
                <a:spcPct val="20000"/>
              </a:spcBef>
              <a:buFont typeface="Arial"/>
              <a:buChar char="•"/>
              <a:defRPr sz="1700" kern="1200">
                <a:solidFill>
                  <a:schemeClr val="tx1"/>
                </a:solidFill>
                <a:latin typeface="+mn-lt"/>
                <a:ea typeface="+mn-ea"/>
                <a:cs typeface="+mn-cs"/>
              </a:defRPr>
            </a:lvl8pPr>
            <a:lvl9pPr marL="3311820" indent="-194813" algn="l" defTabSz="389626" rtl="0" eaLnBrk="1" latinLnBrk="0" hangingPunct="1">
              <a:spcBef>
                <a:spcPct val="20000"/>
              </a:spcBef>
              <a:buFont typeface="Arial"/>
              <a:buChar char="•"/>
              <a:defRPr sz="1700" kern="1200">
                <a:solidFill>
                  <a:schemeClr val="tx1"/>
                </a:solidFill>
                <a:latin typeface="+mn-lt"/>
                <a:ea typeface="+mn-ea"/>
                <a:cs typeface="+mn-cs"/>
              </a:defRPr>
            </a:lvl9pPr>
          </a:lstStyle>
          <a:p>
            <a:pPr>
              <a:lnSpc>
                <a:spcPct val="150000"/>
              </a:lnSpc>
              <a:buFont typeface="Arial" panose="020B0604020202020204" pitchFamily="34" charset="0"/>
              <a:buChar char="•"/>
            </a:pPr>
            <a:r>
              <a:rPr lang="en-US">
                <a:ea typeface="ＭＳ Ｐゴシック"/>
              </a:rPr>
              <a:t>Enabler for the system: Super node</a:t>
            </a:r>
          </a:p>
          <a:p>
            <a:pPr>
              <a:lnSpc>
                <a:spcPct val="150000"/>
              </a:lnSpc>
              <a:buFont typeface="Arial" panose="020B0604020202020204" pitchFamily="34" charset="0"/>
              <a:buChar char="•"/>
            </a:pPr>
            <a:r>
              <a:rPr lang="en-US">
                <a:ea typeface="ＭＳ Ｐゴシック"/>
              </a:rPr>
              <a:t>Not just a “Network of networks”</a:t>
            </a:r>
          </a:p>
          <a:p>
            <a:pPr>
              <a:lnSpc>
                <a:spcPct val="150000"/>
              </a:lnSpc>
              <a:buFont typeface="Arial" panose="020B0604020202020204" pitchFamily="34" charset="0"/>
              <a:buChar char="•"/>
            </a:pPr>
            <a:endParaRPr lang="en-US"/>
          </a:p>
          <a:p>
            <a:pPr>
              <a:lnSpc>
                <a:spcPct val="150000"/>
              </a:lnSpc>
              <a:buFont typeface="Arial" panose="020B0604020202020204" pitchFamily="34" charset="0"/>
              <a:buChar char="•"/>
            </a:pPr>
            <a:endParaRPr lang="en-US"/>
          </a:p>
          <a:p>
            <a:pPr>
              <a:lnSpc>
                <a:spcPct val="150000"/>
              </a:lnSpc>
              <a:buFont typeface="Arial" panose="020B0604020202020204" pitchFamily="34" charset="0"/>
              <a:buChar char="•"/>
            </a:pPr>
            <a:endParaRPr lang="en-US"/>
          </a:p>
          <a:p>
            <a:pPr>
              <a:lnSpc>
                <a:spcPct val="150000"/>
              </a:lnSpc>
              <a:buFont typeface="Arial" panose="020B0604020202020204" pitchFamily="34" charset="0"/>
              <a:buChar char="•"/>
            </a:pPr>
            <a:endParaRPr lang="en-US"/>
          </a:p>
        </p:txBody>
      </p:sp>
    </p:spTree>
    <p:extLst>
      <p:ext uri="{BB962C8B-B14F-4D97-AF65-F5344CB8AC3E}">
        <p14:creationId xmlns:p14="http://schemas.microsoft.com/office/powerpoint/2010/main" val="521881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497600"/>
            <a:ext cx="4571100" cy="4136400"/>
          </a:xfrm>
        </p:spPr>
        <p:txBody>
          <a:bodyPr>
            <a:normAutofit/>
          </a:bodyPr>
          <a:lstStyle/>
          <a:p>
            <a:pPr>
              <a:lnSpc>
                <a:spcPct val="150000"/>
              </a:lnSpc>
              <a:buFont typeface="Arial" panose="020B0604020202020204" pitchFamily="34" charset="0"/>
              <a:buChar char="•"/>
            </a:pPr>
            <a:r>
              <a:rPr lang="en-US"/>
              <a:t>a) Single DC line and multi-terminal AC-DC interconnection</a:t>
            </a:r>
          </a:p>
          <a:p>
            <a:pPr lvl="1">
              <a:lnSpc>
                <a:spcPct val="150000"/>
              </a:lnSpc>
              <a:buFont typeface="Arial" panose="020B0604020202020204" pitchFamily="34" charset="0"/>
              <a:buChar char="•"/>
            </a:pPr>
            <a:r>
              <a:rPr lang="en-US" sz="1300"/>
              <a:t>Zero redundancy</a:t>
            </a:r>
          </a:p>
          <a:p>
            <a:pPr>
              <a:lnSpc>
                <a:spcPct val="150000"/>
              </a:lnSpc>
              <a:buFont typeface="Arial" panose="020B0604020202020204" pitchFamily="34" charset="0"/>
              <a:buChar char="•"/>
            </a:pPr>
            <a:endParaRPr lang="en-US"/>
          </a:p>
          <a:p>
            <a:pPr>
              <a:lnSpc>
                <a:spcPct val="150000"/>
              </a:lnSpc>
              <a:buFont typeface="Arial" panose="020B0604020202020204" pitchFamily="34" charset="0"/>
              <a:buChar char="•"/>
            </a:pPr>
            <a:r>
              <a:rPr lang="en-US"/>
              <a:t>b) AC terminals and independent DC grid</a:t>
            </a:r>
          </a:p>
          <a:p>
            <a:pPr lvl="1">
              <a:lnSpc>
                <a:spcPct val="150000"/>
              </a:lnSpc>
              <a:buFont typeface="Arial" panose="020B0604020202020204" pitchFamily="34" charset="0"/>
              <a:buChar char="•"/>
            </a:pPr>
            <a:r>
              <a:rPr lang="en-US" sz="1300"/>
              <a:t>Simple to utilize existing HVDC lines in new DC grid</a:t>
            </a:r>
          </a:p>
          <a:p>
            <a:pPr marL="0" indent="0">
              <a:lnSpc>
                <a:spcPct val="150000"/>
              </a:lnSpc>
            </a:pPr>
            <a:endParaRPr lang="en-US"/>
          </a:p>
          <a:p>
            <a:pPr marL="0" indent="0">
              <a:lnSpc>
                <a:spcPct val="150000"/>
              </a:lnSpc>
            </a:pPr>
            <a:endParaRPr lang="en-US"/>
          </a:p>
          <a:p>
            <a:pPr>
              <a:lnSpc>
                <a:spcPct val="150000"/>
              </a:lnSpc>
              <a:buFont typeface="Arial" panose="020B0604020202020204" pitchFamily="34" charset="0"/>
              <a:buChar char="•"/>
            </a:pPr>
            <a:r>
              <a:rPr lang="en-US"/>
              <a:t>c) Meshed DC grid and multi-terminal AC-DC interconnection</a:t>
            </a:r>
          </a:p>
          <a:p>
            <a:pPr lvl="1">
              <a:lnSpc>
                <a:spcPct val="150000"/>
              </a:lnSpc>
              <a:buFont typeface="Arial" panose="020B0604020202020204" pitchFamily="34" charset="0"/>
              <a:buChar char="•"/>
            </a:pPr>
            <a:r>
              <a:rPr lang="en-US" sz="1300"/>
              <a:t>More reliable than the single DC line system</a:t>
            </a:r>
          </a:p>
        </p:txBody>
      </p:sp>
      <p:sp>
        <p:nvSpPr>
          <p:cNvPr id="3" name="Title 2"/>
          <p:cNvSpPr>
            <a:spLocks noGrp="1"/>
          </p:cNvSpPr>
          <p:nvPr>
            <p:ph type="ctrTitle"/>
          </p:nvPr>
        </p:nvSpPr>
        <p:spPr/>
        <p:txBody>
          <a:bodyPr/>
          <a:lstStyle/>
          <a:p>
            <a:r>
              <a:rPr lang="en-US"/>
              <a:t>Topology</a:t>
            </a:r>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9" name="Text Placeholder 5">
            <a:extLst>
              <a:ext uri="{FF2B5EF4-FFF2-40B4-BE49-F238E27FC236}">
                <a16:creationId xmlns:a16="http://schemas.microsoft.com/office/drawing/2014/main" id="{F532A1F3-C4B0-624B-969F-E12D4119CC6D}"/>
              </a:ext>
            </a:extLst>
          </p:cNvPr>
          <p:cNvSpPr txBox="1">
            <a:spLocks/>
          </p:cNvSpPr>
          <p:nvPr/>
        </p:nvSpPr>
        <p:spPr>
          <a:xfrm>
            <a:off x="2862387" y="6137467"/>
            <a:ext cx="2027114" cy="457200"/>
          </a:xfrm>
          <a:prstGeom prst="rect">
            <a:avLst/>
          </a:prstGeom>
        </p:spPr>
        <p:txBody>
          <a:bodyPr vert="horz" wrap="square" lIns="0" tIns="0" rIns="0" bIns="0" numCol="1" anchor="t" anchorCtr="0" compatLnSpc="1">
            <a:prstTxWarp prst="textNoShape">
              <a:avLst/>
            </a:prstTxWarp>
          </a:bodyPr>
          <a:lstStyle>
            <a:defPPr>
              <a:defRPr lang="en-US"/>
            </a:defPPr>
            <a:lvl1pPr algn="l" defTabSz="389626" rtl="0" eaLnBrk="1" fontAlgn="base" hangingPunct="1">
              <a:spcBef>
                <a:spcPct val="0"/>
              </a:spcBef>
              <a:spcAft>
                <a:spcPct val="0"/>
              </a:spcAft>
              <a:defRPr sz="800" b="1" kern="1200">
                <a:solidFill>
                  <a:srgbClr val="898989"/>
                </a:solidFill>
                <a:latin typeface="Arial" pitchFamily="-106" charset="0"/>
                <a:ea typeface="ＭＳ Ｐゴシック" pitchFamily="-106" charset="-128"/>
                <a:cs typeface="ＭＳ Ｐゴシック" pitchFamily="-106" charset="-128"/>
              </a:defRPr>
            </a:lvl1pPr>
            <a:lvl2pPr marL="388938" indent="682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777875" indent="136525"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168400" indent="203200"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1557338" indent="2714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a:lstStyle>
          <a:p>
            <a:r>
              <a:rPr lang="fi-FI"/>
              <a:t>22</a:t>
            </a:r>
            <a:r>
              <a:rPr lang="et-EE"/>
              <a:t>.0</a:t>
            </a:r>
            <a:r>
              <a:rPr lang="fi-FI"/>
              <a:t>3</a:t>
            </a:r>
            <a:r>
              <a:rPr lang="et-EE"/>
              <a:t>.2022</a:t>
            </a:r>
            <a:endParaRPr lang="en-US"/>
          </a:p>
        </p:txBody>
      </p:sp>
      <p:pic>
        <p:nvPicPr>
          <p:cNvPr id="10" name="Kuva 5">
            <a:extLst>
              <a:ext uri="{FF2B5EF4-FFF2-40B4-BE49-F238E27FC236}">
                <a16:creationId xmlns:a16="http://schemas.microsoft.com/office/drawing/2014/main" id="{D8A06374-B768-674E-81F4-52CD40A440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2443" y="1497600"/>
            <a:ext cx="2672357" cy="4072162"/>
          </a:xfrm>
          <a:prstGeom prst="rect">
            <a:avLst/>
          </a:prstGeom>
        </p:spPr>
      </p:pic>
    </p:spTree>
    <p:extLst>
      <p:ext uri="{BB962C8B-B14F-4D97-AF65-F5344CB8AC3E}">
        <p14:creationId xmlns:p14="http://schemas.microsoft.com/office/powerpoint/2010/main" val="230974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82610" y="1488546"/>
            <a:ext cx="3655568" cy="4136400"/>
          </a:xfrm>
        </p:spPr>
        <p:txBody>
          <a:bodyPr vert="horz" wrap="square" lIns="0" tIns="0" rIns="0" bIns="0" numCol="1" anchor="t" anchorCtr="0" compatLnSpc="1">
            <a:prstTxWarp prst="textNoShape">
              <a:avLst/>
            </a:prstTxWarp>
            <a:normAutofit/>
          </a:bodyPr>
          <a:lstStyle/>
          <a:p>
            <a:pPr>
              <a:lnSpc>
                <a:spcPct val="100000"/>
              </a:lnSpc>
              <a:buFont typeface="Arial" panose="020B0604020202020204" pitchFamily="34" charset="0"/>
              <a:buChar char="•"/>
            </a:pPr>
            <a:r>
              <a:rPr lang="en-US">
                <a:ea typeface="ＭＳ Ｐゴシック"/>
              </a:rPr>
              <a:t>Cost efficient solution to fight climate change</a:t>
            </a:r>
          </a:p>
          <a:p>
            <a:pPr>
              <a:lnSpc>
                <a:spcPct val="100000"/>
              </a:lnSpc>
              <a:buFont typeface="Arial" panose="020B0604020202020204" pitchFamily="34" charset="0"/>
              <a:buChar char="•"/>
            </a:pPr>
            <a:endParaRPr lang="en-US"/>
          </a:p>
          <a:p>
            <a:pPr>
              <a:lnSpc>
                <a:spcPct val="100000"/>
              </a:lnSpc>
              <a:buFont typeface="Arial" panose="020B0604020202020204" pitchFamily="34" charset="0"/>
              <a:buChar char="•"/>
            </a:pPr>
            <a:r>
              <a:rPr lang="en-US">
                <a:ea typeface="ＭＳ Ｐゴシック"/>
              </a:rPr>
              <a:t>Provides possibility to transfer renewable energy for long distances</a:t>
            </a:r>
          </a:p>
          <a:p>
            <a:pPr lvl="1" indent="-242570">
              <a:buFont typeface="Arial" panose="020B0604020202020204" pitchFamily="34" charset="0"/>
              <a:buChar char="•"/>
            </a:pPr>
            <a:r>
              <a:rPr lang="en-US" sz="1300">
                <a:ea typeface="ＭＳ Ｐゴシック"/>
              </a:rPr>
              <a:t>EU, 45% renewable energy share by 2030 </a:t>
            </a:r>
            <a:endParaRPr lang="en-US" sz="1300"/>
          </a:p>
          <a:p>
            <a:pPr>
              <a:buFont typeface="Arial" panose="020B0604020202020204" pitchFamily="34" charset="0"/>
              <a:buChar char="•"/>
            </a:pPr>
            <a:endParaRPr lang="en-US"/>
          </a:p>
          <a:p>
            <a:pPr>
              <a:lnSpc>
                <a:spcPct val="100000"/>
              </a:lnSpc>
              <a:buFont typeface="Arial" panose="020B0604020202020204" pitchFamily="34" charset="0"/>
              <a:buChar char="•"/>
            </a:pPr>
            <a:r>
              <a:rPr lang="en-US">
                <a:ea typeface="ＭＳ Ｐゴシック"/>
              </a:rPr>
              <a:t>Provides flexibility and reliability for power systems</a:t>
            </a:r>
          </a:p>
          <a:p>
            <a:pPr lvl="1" indent="-242570">
              <a:buFont typeface="Arial" panose="020B0604020202020204" pitchFamily="34" charset="0"/>
              <a:buChar char="•"/>
            </a:pPr>
            <a:r>
              <a:rPr lang="en-US" sz="1300">
                <a:ea typeface="ＭＳ Ｐゴシック"/>
              </a:rPr>
              <a:t>Large volume</a:t>
            </a:r>
          </a:p>
          <a:p>
            <a:pPr lvl="1" indent="-242570">
              <a:buFont typeface="Arial" panose="020B0604020202020204" pitchFamily="34" charset="0"/>
              <a:buChar char="•"/>
            </a:pPr>
            <a:r>
              <a:rPr lang="en-US" sz="1300">
                <a:ea typeface="ＭＳ Ｐゴシック"/>
              </a:rPr>
              <a:t>No bottlenecks</a:t>
            </a:r>
            <a:endParaRPr lang="en-US">
              <a:ea typeface="ＭＳ Ｐゴシック"/>
            </a:endParaRPr>
          </a:p>
          <a:p>
            <a:pPr marL="0" indent="0"/>
            <a:endParaRPr lang="en-US"/>
          </a:p>
        </p:txBody>
      </p:sp>
      <p:sp>
        <p:nvSpPr>
          <p:cNvPr id="3" name="Title 2"/>
          <p:cNvSpPr>
            <a:spLocks noGrp="1"/>
          </p:cNvSpPr>
          <p:nvPr>
            <p:ph type="ctrTitle"/>
          </p:nvPr>
        </p:nvSpPr>
        <p:spPr>
          <a:xfrm>
            <a:off x="582382" y="487740"/>
            <a:ext cx="3655796" cy="450787"/>
          </a:xfrm>
        </p:spPr>
        <p:txBody>
          <a:bodyPr wrap="square" anchor="t">
            <a:normAutofit/>
          </a:bodyPr>
          <a:lstStyle/>
          <a:p>
            <a:r>
              <a:rPr lang="en-US"/>
              <a:t>Benefits</a:t>
            </a:r>
            <a:endParaRPr lang="fi-FI"/>
          </a:p>
        </p:txBody>
      </p:sp>
      <p:sp>
        <p:nvSpPr>
          <p:cNvPr id="12" name="Text Placeholder 3">
            <a:extLst>
              <a:ext uri="{FF2B5EF4-FFF2-40B4-BE49-F238E27FC236}">
                <a16:creationId xmlns:a16="http://schemas.microsoft.com/office/drawing/2014/main" id="{9A3E9D0E-E96F-1ACC-338D-F60736FBFC0B}"/>
              </a:ext>
            </a:extLst>
          </p:cNvPr>
          <p:cNvSpPr>
            <a:spLocks noGrp="1"/>
          </p:cNvSpPr>
          <p:nvPr>
            <p:ph type="body" sz="quarter" idx="16"/>
          </p:nvPr>
        </p:nvSpPr>
        <p:spPr>
          <a:xfrm>
            <a:off x="5143500" y="6145215"/>
            <a:ext cx="1536700" cy="382645"/>
          </a:xfrm>
        </p:spPr>
        <p:txBody>
          <a:bodyPr/>
          <a:lstStyle/>
          <a:p>
            <a:endParaRPr lang="en-US"/>
          </a:p>
        </p:txBody>
      </p:sp>
      <p:sp>
        <p:nvSpPr>
          <p:cNvPr id="17" name="Text Placeholder 4">
            <a:extLst>
              <a:ext uri="{FF2B5EF4-FFF2-40B4-BE49-F238E27FC236}">
                <a16:creationId xmlns:a16="http://schemas.microsoft.com/office/drawing/2014/main" id="{38C8EEA9-C3DC-5A34-44D8-BDFAAC18D597}"/>
              </a:ext>
            </a:extLst>
          </p:cNvPr>
          <p:cNvSpPr>
            <a:spLocks noGrp="1"/>
          </p:cNvSpPr>
          <p:nvPr>
            <p:ph type="body" sz="quarter" idx="17"/>
          </p:nvPr>
        </p:nvSpPr>
        <p:spPr>
          <a:xfrm>
            <a:off x="6859589" y="6145215"/>
            <a:ext cx="1701801" cy="382645"/>
          </a:xfrm>
        </p:spPr>
        <p:txBody>
          <a:bodyPr/>
          <a:lstStyle/>
          <a:p>
            <a:endParaRPr lang="en-US"/>
          </a:p>
        </p:txBody>
      </p:sp>
      <p:sp>
        <p:nvSpPr>
          <p:cNvPr id="16" name="Text Placeholder 1">
            <a:extLst>
              <a:ext uri="{FF2B5EF4-FFF2-40B4-BE49-F238E27FC236}">
                <a16:creationId xmlns:a16="http://schemas.microsoft.com/office/drawing/2014/main" id="{9FD99F50-133B-944B-9F5A-0A2DD68D7581}"/>
              </a:ext>
            </a:extLst>
          </p:cNvPr>
          <p:cNvSpPr txBox="1">
            <a:spLocks/>
          </p:cNvSpPr>
          <p:nvPr/>
        </p:nvSpPr>
        <p:spPr bwMode="auto">
          <a:xfrm>
            <a:off x="4776049" y="1488546"/>
            <a:ext cx="3785340" cy="4276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lvl1pPr marL="292100" indent="-292100" algn="l" defTabSz="388938" rtl="0" eaLnBrk="0" fontAlgn="base" hangingPunct="0">
              <a:lnSpc>
                <a:spcPts val="1704"/>
              </a:lnSpc>
              <a:spcBef>
                <a:spcPct val="20000"/>
              </a:spcBef>
              <a:spcAft>
                <a:spcPct val="0"/>
              </a:spcAft>
              <a:buFont typeface="Arial" panose="020B0604020202020204" pitchFamily="34" charset="0"/>
              <a:buNone/>
              <a:defRPr sz="1400" b="1" kern="1200">
                <a:solidFill>
                  <a:schemeClr val="tx1"/>
                </a:solidFill>
                <a:latin typeface="+mn-lt"/>
                <a:ea typeface="ＭＳ Ｐゴシック" pitchFamily="-108" charset="-128"/>
                <a:cs typeface="ＭＳ Ｐゴシック" pitchFamily="-108" charset="-128"/>
              </a:defRPr>
            </a:lvl1pPr>
            <a:lvl2pPr marL="631825" indent="-242888" algn="l" defTabSz="388938"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08" charset="-128"/>
                <a:cs typeface="ＭＳ Ｐゴシック"/>
              </a:defRPr>
            </a:lvl2pPr>
            <a:lvl3pPr marL="973138" indent="-193675" algn="l" defTabSz="388938"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08" charset="-128"/>
                <a:cs typeface="ＭＳ Ｐゴシック"/>
              </a:defRPr>
            </a:lvl3pPr>
            <a:lvl4pPr marL="1363663"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108" charset="-128"/>
                <a:cs typeface="ＭＳ Ｐゴシック"/>
              </a:defRPr>
            </a:lvl4pPr>
            <a:lvl5pPr marL="1752600"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108" charset="-128"/>
                <a:cs typeface="ＭＳ Ｐゴシック"/>
              </a:defRPr>
            </a:lvl5pPr>
            <a:lvl6pPr marL="2142942" indent="-194813" algn="l" defTabSz="389626" rtl="0" eaLnBrk="1" latinLnBrk="0" hangingPunct="1">
              <a:spcBef>
                <a:spcPct val="20000"/>
              </a:spcBef>
              <a:buFont typeface="Arial"/>
              <a:buChar char="•"/>
              <a:defRPr sz="1700" kern="1200">
                <a:solidFill>
                  <a:schemeClr val="tx1"/>
                </a:solidFill>
                <a:latin typeface="+mn-lt"/>
                <a:ea typeface="+mn-ea"/>
                <a:cs typeface="+mn-cs"/>
              </a:defRPr>
            </a:lvl6pPr>
            <a:lvl7pPr marL="2532568" indent="-194813" algn="l" defTabSz="389626" rtl="0" eaLnBrk="1" latinLnBrk="0" hangingPunct="1">
              <a:spcBef>
                <a:spcPct val="20000"/>
              </a:spcBef>
              <a:buFont typeface="Arial"/>
              <a:buChar char="•"/>
              <a:defRPr sz="1700" kern="1200">
                <a:solidFill>
                  <a:schemeClr val="tx1"/>
                </a:solidFill>
                <a:latin typeface="+mn-lt"/>
                <a:ea typeface="+mn-ea"/>
                <a:cs typeface="+mn-cs"/>
              </a:defRPr>
            </a:lvl7pPr>
            <a:lvl8pPr marL="2922194" indent="-194813" algn="l" defTabSz="389626" rtl="0" eaLnBrk="1" latinLnBrk="0" hangingPunct="1">
              <a:spcBef>
                <a:spcPct val="20000"/>
              </a:spcBef>
              <a:buFont typeface="Arial"/>
              <a:buChar char="•"/>
              <a:defRPr sz="1700" kern="1200">
                <a:solidFill>
                  <a:schemeClr val="tx1"/>
                </a:solidFill>
                <a:latin typeface="+mn-lt"/>
                <a:ea typeface="+mn-ea"/>
                <a:cs typeface="+mn-cs"/>
              </a:defRPr>
            </a:lvl8pPr>
            <a:lvl9pPr marL="3311820" indent="-194813" algn="l" defTabSz="389626" rtl="0" eaLnBrk="1" latinLnBrk="0" hangingPunct="1">
              <a:spcBef>
                <a:spcPct val="20000"/>
              </a:spcBef>
              <a:buFont typeface="Arial"/>
              <a:buChar char="•"/>
              <a:defRPr sz="1700" kern="1200">
                <a:solidFill>
                  <a:schemeClr val="tx1"/>
                </a:solidFill>
                <a:latin typeface="+mn-lt"/>
                <a:ea typeface="+mn-ea"/>
                <a:cs typeface="+mn-cs"/>
              </a:defRPr>
            </a:lvl9pPr>
          </a:lstStyle>
          <a:p>
            <a:pPr>
              <a:buFont typeface="Arial" panose="020B0604020202020204" pitchFamily="34" charset="0"/>
              <a:buChar char="•"/>
            </a:pPr>
            <a:r>
              <a:rPr lang="en-US">
                <a:ea typeface="+mn-lt"/>
                <a:cs typeface="+mn-lt"/>
              </a:rPr>
              <a:t>High investments cost.</a:t>
            </a:r>
          </a:p>
          <a:p>
            <a:pPr>
              <a:buFont typeface="Arial" panose="020B0604020202020204" pitchFamily="34" charset="0"/>
              <a:buChar char="•"/>
            </a:pPr>
            <a:endParaRPr lang="en-US">
              <a:ea typeface="+mn-lt"/>
              <a:cs typeface="+mn-lt"/>
            </a:endParaRPr>
          </a:p>
          <a:p>
            <a:pPr>
              <a:buFont typeface="Arial" panose="020B0604020202020204" pitchFamily="34" charset="0"/>
              <a:buChar char="•"/>
            </a:pPr>
            <a:r>
              <a:rPr lang="en-US">
                <a:ea typeface="+mn-lt"/>
                <a:cs typeface="+mn-lt"/>
              </a:rPr>
              <a:t>Challenges in technical constrains:</a:t>
            </a:r>
            <a:endParaRPr lang="en-US"/>
          </a:p>
          <a:p>
            <a:pPr lvl="1" indent="-242570">
              <a:buFont typeface="Courier New" panose="020B0604020202020204" pitchFamily="34" charset="0"/>
              <a:buChar char="o"/>
            </a:pPr>
            <a:r>
              <a:rPr lang="en-US" sz="1400">
                <a:ea typeface="+mn-lt"/>
                <a:cs typeface="+mn-lt"/>
              </a:rPr>
              <a:t>Line losses</a:t>
            </a:r>
            <a:endParaRPr lang="en-US" sz="1400"/>
          </a:p>
          <a:p>
            <a:pPr lvl="1" indent="-242570">
              <a:buFont typeface="Courier New" panose="020B0604020202020204" pitchFamily="34" charset="0"/>
              <a:buChar char="o"/>
            </a:pPr>
            <a:r>
              <a:rPr lang="en-US" sz="1400">
                <a:ea typeface="+mn-lt"/>
                <a:cs typeface="+mn-lt"/>
              </a:rPr>
              <a:t>Mechanical component implementation</a:t>
            </a:r>
          </a:p>
          <a:p>
            <a:pPr lvl="1" indent="-242570">
              <a:buFont typeface="Courier New" panose="020B0604020202020204" pitchFamily="34" charset="0"/>
              <a:buChar char="o"/>
            </a:pPr>
            <a:r>
              <a:rPr lang="en-US" sz="1400">
                <a:ea typeface="+mn-lt"/>
                <a:cs typeface="+mn-lt"/>
              </a:rPr>
              <a:t>AC-systems limited capabilities to move and support offshore </a:t>
            </a:r>
            <a:r>
              <a:rPr lang="en-US" sz="1400" err="1">
                <a:ea typeface="+mn-lt"/>
                <a:cs typeface="+mn-lt"/>
              </a:rPr>
              <a:t>Supergrid</a:t>
            </a:r>
            <a:endParaRPr lang="en-US" sz="1400"/>
          </a:p>
          <a:p>
            <a:pPr marL="0" indent="0"/>
            <a:endParaRPr lang="en-US">
              <a:ea typeface="+mn-lt"/>
              <a:cs typeface="+mn-lt"/>
            </a:endParaRPr>
          </a:p>
          <a:p>
            <a:pPr>
              <a:buFont typeface="Arial" panose="020B0604020202020204" pitchFamily="34" charset="0"/>
              <a:buChar char="•"/>
            </a:pPr>
            <a:r>
              <a:rPr lang="en-US">
                <a:ea typeface="+mn-lt"/>
                <a:cs typeface="+mn-lt"/>
              </a:rPr>
              <a:t>Political and economic arguments:</a:t>
            </a:r>
          </a:p>
          <a:p>
            <a:pPr lvl="1" indent="-242570">
              <a:buFont typeface="Courier New" panose="02070309020205020404" pitchFamily="49" charset="0"/>
              <a:buChar char="o"/>
            </a:pPr>
            <a:r>
              <a:rPr lang="en-US" sz="1400">
                <a:ea typeface="ＭＳ Ｐゴシック"/>
              </a:rPr>
              <a:t>Who owns and pays the grid?</a:t>
            </a:r>
          </a:p>
          <a:p>
            <a:pPr lvl="1" indent="-242570">
              <a:buFont typeface="Courier New" panose="02070309020205020404" pitchFamily="49" charset="0"/>
              <a:buChar char="o"/>
            </a:pPr>
            <a:endParaRPr lang="en-US" sz="1400">
              <a:ea typeface="ＭＳ Ｐゴシック"/>
              <a:cs typeface="Arial"/>
            </a:endParaRPr>
          </a:p>
          <a:p>
            <a:pPr>
              <a:buFont typeface="Arial" panose="020B0604020202020204" pitchFamily="34" charset="0"/>
              <a:buChar char="•"/>
            </a:pPr>
            <a:r>
              <a:rPr lang="en-US">
                <a:ea typeface="+mn-lt"/>
                <a:cs typeface="+mn-lt"/>
              </a:rPr>
              <a:t>Challenges in national energy regulations and technical specifications:</a:t>
            </a:r>
          </a:p>
          <a:p>
            <a:pPr lvl="1" indent="-242570">
              <a:buFont typeface="Courier New" panose="02070309020205020404" pitchFamily="49" charset="0"/>
              <a:buChar char="o"/>
            </a:pPr>
            <a:r>
              <a:rPr lang="en-US" sz="1400">
                <a:ea typeface="+mn-lt"/>
                <a:cs typeface="+mn-lt"/>
              </a:rPr>
              <a:t>Voltage quality </a:t>
            </a:r>
          </a:p>
          <a:p>
            <a:pPr lvl="1" indent="-242570">
              <a:buFont typeface="Courier New" panose="02070309020205020404" pitchFamily="49" charset="0"/>
              <a:buChar char="o"/>
            </a:pPr>
            <a:r>
              <a:rPr lang="en-US" sz="1400">
                <a:ea typeface="ＭＳ Ｐゴシック"/>
              </a:rPr>
              <a:t>Power balance</a:t>
            </a:r>
          </a:p>
          <a:p>
            <a:pPr marL="0" indent="0"/>
            <a:endParaRPr lang="en-US">
              <a:ea typeface="+mn-lt"/>
              <a:cs typeface="+mn-lt"/>
            </a:endParaRPr>
          </a:p>
        </p:txBody>
      </p:sp>
      <p:sp>
        <p:nvSpPr>
          <p:cNvPr id="9" name="Text Placeholder 5">
            <a:extLst>
              <a:ext uri="{FF2B5EF4-FFF2-40B4-BE49-F238E27FC236}">
                <a16:creationId xmlns:a16="http://schemas.microsoft.com/office/drawing/2014/main" id="{5F5C0319-4F8B-894B-8558-594BFD047BD7}"/>
              </a:ext>
            </a:extLst>
          </p:cNvPr>
          <p:cNvSpPr txBox="1">
            <a:spLocks/>
          </p:cNvSpPr>
          <p:nvPr/>
        </p:nvSpPr>
        <p:spPr>
          <a:xfrm>
            <a:off x="2862387" y="6137467"/>
            <a:ext cx="2027114" cy="457200"/>
          </a:xfrm>
          <a:prstGeom prst="rect">
            <a:avLst/>
          </a:prstGeom>
        </p:spPr>
        <p:txBody>
          <a:bodyPr vert="horz" wrap="square" lIns="0" tIns="0" rIns="0" bIns="0" numCol="1" anchor="t" anchorCtr="0" compatLnSpc="1">
            <a:prstTxWarp prst="textNoShape">
              <a:avLst/>
            </a:prstTxWarp>
          </a:bodyPr>
          <a:lstStyle>
            <a:defPPr>
              <a:defRPr lang="en-US"/>
            </a:defPPr>
            <a:lvl1pPr algn="l" defTabSz="389626" rtl="0" eaLnBrk="1" fontAlgn="base" hangingPunct="1">
              <a:spcBef>
                <a:spcPct val="0"/>
              </a:spcBef>
              <a:spcAft>
                <a:spcPct val="0"/>
              </a:spcAft>
              <a:defRPr sz="800" b="1" kern="1200">
                <a:solidFill>
                  <a:srgbClr val="898989"/>
                </a:solidFill>
                <a:latin typeface="Arial" pitchFamily="-106" charset="0"/>
                <a:ea typeface="ＭＳ Ｐゴシック" pitchFamily="-106" charset="-128"/>
                <a:cs typeface="ＭＳ Ｐゴシック" pitchFamily="-106" charset="-128"/>
              </a:defRPr>
            </a:lvl1pPr>
            <a:lvl2pPr marL="388938" indent="682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777875" indent="136525"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168400" indent="203200"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1557338" indent="2714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a:lstStyle>
          <a:p>
            <a:r>
              <a:rPr lang="fi-FI"/>
              <a:t>22</a:t>
            </a:r>
            <a:r>
              <a:rPr lang="et-EE"/>
              <a:t>.0</a:t>
            </a:r>
            <a:r>
              <a:rPr lang="fi-FI"/>
              <a:t>3</a:t>
            </a:r>
            <a:r>
              <a:rPr lang="et-EE"/>
              <a:t>.2022</a:t>
            </a:r>
            <a:endParaRPr lang="en-US"/>
          </a:p>
        </p:txBody>
      </p:sp>
      <p:sp>
        <p:nvSpPr>
          <p:cNvPr id="10" name="Title 2">
            <a:extLst>
              <a:ext uri="{FF2B5EF4-FFF2-40B4-BE49-F238E27FC236}">
                <a16:creationId xmlns:a16="http://schemas.microsoft.com/office/drawing/2014/main" id="{86E6E318-FD65-EA46-A93C-6D5BE84AB377}"/>
              </a:ext>
            </a:extLst>
          </p:cNvPr>
          <p:cNvSpPr txBox="1">
            <a:spLocks/>
          </p:cNvSpPr>
          <p:nvPr/>
        </p:nvSpPr>
        <p:spPr bwMode="auto">
          <a:xfrm>
            <a:off x="4779694" y="487740"/>
            <a:ext cx="3791906" cy="45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defTabSz="388938" rtl="0" eaLnBrk="0" fontAlgn="base" hangingPunct="0">
              <a:spcBef>
                <a:spcPct val="0"/>
              </a:spcBef>
              <a:spcAft>
                <a:spcPct val="0"/>
              </a:spcAft>
              <a:defRPr sz="2700" b="1" kern="1200">
                <a:solidFill>
                  <a:schemeClr val="accent3"/>
                </a:solidFill>
                <a:latin typeface="+mj-lt"/>
                <a:ea typeface="ＭＳ Ｐゴシック" pitchFamily="-108" charset="-128"/>
                <a:cs typeface="ＭＳ Ｐゴシック" pitchFamily="-108" charset="-128"/>
              </a:defRPr>
            </a:lvl1pPr>
            <a:lvl2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2pPr>
            <a:lvl3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3pPr>
            <a:lvl4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4pPr>
            <a:lvl5pPr algn="ctr" defTabSz="388938" rtl="0" eaLnBrk="0" fontAlgn="base" hangingPunct="0">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5pPr>
            <a:lvl6pPr marL="389626"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6pPr>
            <a:lvl7pPr marL="779252"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7pPr>
            <a:lvl8pPr marL="1168878"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8pPr>
            <a:lvl9pPr marL="1558503" algn="ctr" defTabSz="389626" rtl="0" fontAlgn="base">
              <a:spcBef>
                <a:spcPct val="0"/>
              </a:spcBef>
              <a:spcAft>
                <a:spcPct val="0"/>
              </a:spcAft>
              <a:defRPr sz="3700">
                <a:solidFill>
                  <a:schemeClr val="tx1"/>
                </a:solidFill>
                <a:latin typeface="Arial" pitchFamily="-108" charset="0"/>
                <a:ea typeface="ＭＳ Ｐゴシック" pitchFamily="-108" charset="-128"/>
                <a:cs typeface="ＭＳ Ｐゴシック" pitchFamily="-108" charset="-128"/>
              </a:defRPr>
            </a:lvl9pPr>
          </a:lstStyle>
          <a:p>
            <a:r>
              <a:rPr lang="en-US"/>
              <a:t>Challenges</a:t>
            </a:r>
            <a:endParaRPr lang="fi-FI"/>
          </a:p>
        </p:txBody>
      </p:sp>
    </p:spTree>
    <p:extLst>
      <p:ext uri="{BB962C8B-B14F-4D97-AF65-F5344CB8AC3E}">
        <p14:creationId xmlns:p14="http://schemas.microsoft.com/office/powerpoint/2010/main" val="4175463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387793"/>
            <a:ext cx="7952085" cy="2688932"/>
          </a:xfrm>
        </p:spPr>
        <p:txBody>
          <a:bodyPr>
            <a:normAutofit fontScale="92500"/>
          </a:bodyPr>
          <a:lstStyle/>
          <a:p>
            <a:pPr marL="342900" indent="-342900">
              <a:lnSpc>
                <a:spcPct val="110000"/>
              </a:lnSpc>
              <a:buFont typeface="Arial" panose="020B0604020202020204" pitchFamily="34" charset="0"/>
              <a:buChar char="•"/>
            </a:pPr>
            <a:r>
              <a:rPr lang="en-US">
                <a:ea typeface="+mn-lt"/>
                <a:cs typeface="+mn-lt"/>
              </a:rPr>
              <a:t>Development of new circuit breaker and converter technology for HVDC-lines to form a flexible power grid. Gives possibility to combine power from distributed renewable energy sources.</a:t>
            </a:r>
            <a:endParaRPr lang="en-US">
              <a:cs typeface="Arial"/>
            </a:endParaRPr>
          </a:p>
          <a:p>
            <a:pPr marL="342900" indent="-342900">
              <a:lnSpc>
                <a:spcPct val="110000"/>
              </a:lnSpc>
              <a:buChar char="•"/>
            </a:pPr>
            <a:endParaRPr lang="en-US">
              <a:ea typeface="ＭＳ Ｐゴシック"/>
              <a:cs typeface="Arial"/>
            </a:endParaRPr>
          </a:p>
          <a:p>
            <a:pPr marL="342900" indent="-342900">
              <a:lnSpc>
                <a:spcPct val="110000"/>
              </a:lnSpc>
              <a:buChar char="•"/>
            </a:pPr>
            <a:r>
              <a:rPr lang="en-US">
                <a:ea typeface="ＭＳ Ｐゴシック"/>
                <a:cs typeface="Arial"/>
              </a:rPr>
              <a:t>China is leading country for </a:t>
            </a:r>
            <a:r>
              <a:rPr lang="en-US">
                <a:ea typeface="+mn-lt"/>
                <a:cs typeface="+mn-lt"/>
              </a:rPr>
              <a:t>development of UHVDC transmission network. Transition system comprises 35 000 km of HVDC transmission lines and 500 billion kWh of annual transmission.</a:t>
            </a:r>
            <a:endParaRPr lang="en-US">
              <a:cs typeface="Arial"/>
            </a:endParaRPr>
          </a:p>
          <a:p>
            <a:pPr marL="342900" indent="-342900">
              <a:lnSpc>
                <a:spcPct val="110000"/>
              </a:lnSpc>
              <a:buChar char="•"/>
            </a:pPr>
            <a:endParaRPr lang="en-US">
              <a:cs typeface="Arial"/>
            </a:endParaRPr>
          </a:p>
          <a:p>
            <a:pPr marL="342900" indent="-342900">
              <a:lnSpc>
                <a:spcPct val="110000"/>
              </a:lnSpc>
              <a:buChar char="•"/>
            </a:pPr>
            <a:r>
              <a:rPr lang="en-US">
                <a:ea typeface="+mn-lt"/>
                <a:cs typeface="+mn-lt"/>
              </a:rPr>
              <a:t>India &amp; ABB are building 800 kV UHVDC network from Central India to South India. Transmission line will be 1830 km long and serving about 80 million people. Aim is to transmit wind power from South India to the exceed energy demand in the North and transmit thermal power from North India to South India. </a:t>
            </a:r>
            <a:endParaRPr lang="en-US">
              <a:ea typeface="ＭＳ Ｐゴシック"/>
              <a:cs typeface="+mn-lt"/>
            </a:endParaRPr>
          </a:p>
          <a:p>
            <a:pPr marL="0" indent="0"/>
            <a:endParaRPr lang="en-US">
              <a:ea typeface="ＭＳ Ｐゴシック"/>
              <a:cs typeface="+mn-lt"/>
            </a:endParaRPr>
          </a:p>
          <a:p>
            <a:pPr marL="342900" indent="-342900">
              <a:lnSpc>
                <a:spcPct val="150000"/>
              </a:lnSpc>
              <a:buChar char="•"/>
            </a:pPr>
            <a:endParaRPr lang="en-US" b="0">
              <a:cs typeface="Arial"/>
            </a:endParaRPr>
          </a:p>
          <a:p>
            <a:pPr marL="342900" indent="-342900">
              <a:lnSpc>
                <a:spcPct val="150000"/>
              </a:lnSpc>
              <a:buChar char="•"/>
            </a:pPr>
            <a:endParaRPr lang="en-US" b="0">
              <a:cs typeface="Arial"/>
            </a:endParaRPr>
          </a:p>
          <a:p>
            <a:pPr marL="342900" indent="-342900">
              <a:lnSpc>
                <a:spcPct val="150000"/>
              </a:lnSpc>
              <a:buChar char="•"/>
            </a:pPr>
            <a:endParaRPr lang="en-US">
              <a:cs typeface="Arial"/>
            </a:endParaRPr>
          </a:p>
          <a:p>
            <a:pPr marL="342900" indent="-342900">
              <a:lnSpc>
                <a:spcPct val="150000"/>
              </a:lnSpc>
              <a:buChar char="•"/>
            </a:pPr>
            <a:endParaRPr lang="en-US">
              <a:cs typeface="Arial"/>
            </a:endParaRPr>
          </a:p>
          <a:p>
            <a:pPr marL="0" indent="0">
              <a:lnSpc>
                <a:spcPct val="150000"/>
              </a:lnSpc>
            </a:pPr>
            <a:endParaRPr lang="en-US">
              <a:cs typeface="Arial"/>
            </a:endParaRPr>
          </a:p>
          <a:p>
            <a:pPr marL="0" indent="0">
              <a:lnSpc>
                <a:spcPct val="150000"/>
              </a:lnSpc>
            </a:pPr>
            <a:endParaRPr lang="en-US">
              <a:cs typeface="Arial"/>
            </a:endParaRPr>
          </a:p>
          <a:p>
            <a:pPr marL="342900" indent="-342900">
              <a:lnSpc>
                <a:spcPct val="150000"/>
              </a:lnSpc>
              <a:buFont typeface="Arial" panose="020B0604020202020204" pitchFamily="34" charset="0"/>
              <a:buChar char="•"/>
            </a:pPr>
            <a:endParaRPr lang="en-US">
              <a:cs typeface="Arial"/>
            </a:endParaRPr>
          </a:p>
          <a:p>
            <a:pPr>
              <a:lnSpc>
                <a:spcPct val="150000"/>
              </a:lnSpc>
              <a:buFont typeface="Arial" panose="020B0604020202020204" pitchFamily="34" charset="0"/>
              <a:buChar char="•"/>
            </a:pPr>
            <a:endParaRPr lang="en-US" sz="2000"/>
          </a:p>
        </p:txBody>
      </p:sp>
      <p:sp>
        <p:nvSpPr>
          <p:cNvPr id="3" name="Title 2"/>
          <p:cNvSpPr>
            <a:spLocks noGrp="1"/>
          </p:cNvSpPr>
          <p:nvPr>
            <p:ph type="ctrTitle"/>
          </p:nvPr>
        </p:nvSpPr>
        <p:spPr/>
        <p:txBody>
          <a:bodyPr/>
          <a:lstStyle/>
          <a:p>
            <a:r>
              <a:rPr lang="en-US">
                <a:ea typeface="ＭＳ Ｐゴシック"/>
              </a:rPr>
              <a:t>Current </a:t>
            </a:r>
            <a:r>
              <a:rPr lang="en-US" err="1">
                <a:ea typeface="ＭＳ Ｐゴシック"/>
              </a:rPr>
              <a:t>Supergrid</a:t>
            </a:r>
            <a:r>
              <a:rPr lang="en-US">
                <a:ea typeface="ＭＳ Ｐゴシック"/>
              </a:rPr>
              <a:t> Solutions &amp; Projects</a:t>
            </a:r>
            <a:endParaRPr lang="en-US"/>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9" name="Text Placeholder 5">
            <a:extLst>
              <a:ext uri="{FF2B5EF4-FFF2-40B4-BE49-F238E27FC236}">
                <a16:creationId xmlns:a16="http://schemas.microsoft.com/office/drawing/2014/main" id="{66845D5C-2D9E-3940-8D4C-DDA4A4DFD081}"/>
              </a:ext>
            </a:extLst>
          </p:cNvPr>
          <p:cNvSpPr txBox="1">
            <a:spLocks/>
          </p:cNvSpPr>
          <p:nvPr/>
        </p:nvSpPr>
        <p:spPr>
          <a:xfrm>
            <a:off x="2862387" y="6137467"/>
            <a:ext cx="2027114" cy="457200"/>
          </a:xfrm>
          <a:prstGeom prst="rect">
            <a:avLst/>
          </a:prstGeom>
        </p:spPr>
        <p:txBody>
          <a:bodyPr vert="horz" wrap="square" lIns="0" tIns="0" rIns="0" bIns="0" numCol="1" anchor="t" anchorCtr="0" compatLnSpc="1">
            <a:prstTxWarp prst="textNoShape">
              <a:avLst/>
            </a:prstTxWarp>
          </a:bodyPr>
          <a:lstStyle>
            <a:defPPr>
              <a:defRPr lang="en-US"/>
            </a:defPPr>
            <a:lvl1pPr algn="l" defTabSz="389626" rtl="0" eaLnBrk="1" fontAlgn="base" hangingPunct="1">
              <a:spcBef>
                <a:spcPct val="0"/>
              </a:spcBef>
              <a:spcAft>
                <a:spcPct val="0"/>
              </a:spcAft>
              <a:defRPr sz="800" b="1" kern="1200">
                <a:solidFill>
                  <a:srgbClr val="898989"/>
                </a:solidFill>
                <a:latin typeface="Arial" pitchFamily="-106" charset="0"/>
                <a:ea typeface="ＭＳ Ｐゴシック" pitchFamily="-106" charset="-128"/>
                <a:cs typeface="ＭＳ Ｐゴシック" pitchFamily="-106" charset="-128"/>
              </a:defRPr>
            </a:lvl1pPr>
            <a:lvl2pPr marL="388938" indent="682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777875" indent="136525"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168400" indent="203200"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1557338" indent="2714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a:lstStyle>
          <a:p>
            <a:r>
              <a:rPr lang="fi-FI"/>
              <a:t>22</a:t>
            </a:r>
            <a:r>
              <a:rPr lang="et-EE"/>
              <a:t>.0</a:t>
            </a:r>
            <a:r>
              <a:rPr lang="fi-FI"/>
              <a:t>3</a:t>
            </a:r>
            <a:r>
              <a:rPr lang="et-EE"/>
              <a:t>.2022</a:t>
            </a:r>
            <a:endParaRPr lang="en-US"/>
          </a:p>
        </p:txBody>
      </p:sp>
      <p:pic>
        <p:nvPicPr>
          <p:cNvPr id="7" name="Kuva 7" descr="Kuva, joka sisältää kohteen kartta&#10;&#10;Kuvaus luotu automaattisesti">
            <a:extLst>
              <a:ext uri="{FF2B5EF4-FFF2-40B4-BE49-F238E27FC236}">
                <a16:creationId xmlns:a16="http://schemas.microsoft.com/office/drawing/2014/main" id="{F81A8072-F3F9-4D6E-920C-FFA604C4FB98}"/>
              </a:ext>
            </a:extLst>
          </p:cNvPr>
          <p:cNvPicPr>
            <a:picLocks noChangeAspect="1"/>
          </p:cNvPicPr>
          <p:nvPr/>
        </p:nvPicPr>
        <p:blipFill>
          <a:blip r:embed="rId3"/>
          <a:stretch>
            <a:fillRect/>
          </a:stretch>
        </p:blipFill>
        <p:spPr>
          <a:xfrm>
            <a:off x="3519842" y="3961241"/>
            <a:ext cx="5059147" cy="1700681"/>
          </a:xfrm>
          <a:prstGeom prst="rect">
            <a:avLst/>
          </a:prstGeom>
        </p:spPr>
      </p:pic>
      <p:sp>
        <p:nvSpPr>
          <p:cNvPr id="10" name="Tekstiruutu 9">
            <a:extLst>
              <a:ext uri="{FF2B5EF4-FFF2-40B4-BE49-F238E27FC236}">
                <a16:creationId xmlns:a16="http://schemas.microsoft.com/office/drawing/2014/main" id="{863545EE-9D59-44ED-A8C4-021920C3AAEA}"/>
              </a:ext>
            </a:extLst>
          </p:cNvPr>
          <p:cNvSpPr txBox="1"/>
          <p:nvPr/>
        </p:nvSpPr>
        <p:spPr>
          <a:xfrm>
            <a:off x="495133" y="3959071"/>
            <a:ext cx="2892937"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endParaRPr lang="fi-FI" sz="1400" b="1">
              <a:latin typeface="Arial"/>
              <a:ea typeface="ＭＳ Ｐゴシック"/>
              <a:cs typeface="Arial"/>
            </a:endParaRPr>
          </a:p>
          <a:p>
            <a:pPr marL="342900" indent="-342900">
              <a:buFont typeface="Arial"/>
              <a:buChar char="•"/>
            </a:pPr>
            <a:r>
              <a:rPr lang="fi-FI" sz="1400" b="1" err="1">
                <a:latin typeface="Arial"/>
                <a:ea typeface="ＭＳ Ｐゴシック"/>
                <a:cs typeface="Arial"/>
              </a:rPr>
              <a:t>Medgrid</a:t>
            </a:r>
            <a:r>
              <a:rPr lang="fi-FI" sz="1400" b="1">
                <a:latin typeface="Arial"/>
                <a:ea typeface="ＭＳ Ｐゴシック"/>
                <a:cs typeface="Arial"/>
              </a:rPr>
              <a:t> </a:t>
            </a:r>
            <a:r>
              <a:rPr lang="fi-FI" sz="1400" b="1" err="1">
                <a:latin typeface="Arial"/>
                <a:ea typeface="ＭＳ Ｐゴシック"/>
                <a:cs typeface="Arial"/>
              </a:rPr>
              <a:t>project</a:t>
            </a:r>
            <a:r>
              <a:rPr lang="fi-FI" sz="1400" b="1">
                <a:latin typeface="Arial"/>
                <a:ea typeface="ＭＳ Ｐゴシック"/>
                <a:cs typeface="Arial"/>
              </a:rPr>
              <a:t>: </a:t>
            </a:r>
            <a:r>
              <a:rPr lang="fi-FI" sz="1400" err="1">
                <a:latin typeface="Arial"/>
                <a:ea typeface="ＭＳ Ｐゴシック"/>
                <a:cs typeface="Arial"/>
              </a:rPr>
              <a:t>Created</a:t>
            </a:r>
            <a:r>
              <a:rPr lang="fi-FI" sz="1400">
                <a:latin typeface="Arial"/>
                <a:ea typeface="ＭＳ Ｐゴシック"/>
                <a:cs typeface="Arial"/>
              </a:rPr>
              <a:t> in 2010, </a:t>
            </a:r>
            <a:r>
              <a:rPr lang="fi-FI" sz="1400" err="1">
                <a:latin typeface="Arial"/>
                <a:ea typeface="ＭＳ Ｐゴシック"/>
                <a:cs typeface="Arial"/>
              </a:rPr>
              <a:t>aims</a:t>
            </a:r>
            <a:r>
              <a:rPr lang="fi-FI" sz="1400">
                <a:latin typeface="Arial"/>
                <a:ea typeface="ＭＳ Ｐゴシック"/>
                <a:cs typeface="Arial"/>
              </a:rPr>
              <a:t> to </a:t>
            </a:r>
            <a:r>
              <a:rPr lang="fi-FI" sz="1400" err="1">
                <a:latin typeface="Arial"/>
                <a:ea typeface="ＭＳ Ｐゴシック"/>
                <a:cs typeface="Arial"/>
              </a:rPr>
              <a:t>build</a:t>
            </a:r>
            <a:r>
              <a:rPr lang="fi-FI" sz="1400">
                <a:latin typeface="Arial"/>
                <a:ea typeface="ＭＳ Ｐゴシック"/>
                <a:cs typeface="Arial"/>
              </a:rPr>
              <a:t> </a:t>
            </a:r>
            <a:r>
              <a:rPr lang="fi-FI" sz="1400" err="1">
                <a:latin typeface="Arial"/>
                <a:ea typeface="ＭＳ Ｐゴシック"/>
                <a:cs typeface="Arial"/>
              </a:rPr>
              <a:t>electricity</a:t>
            </a:r>
            <a:r>
              <a:rPr lang="fi-FI" sz="1400">
                <a:latin typeface="Arial"/>
                <a:ea typeface="ＭＳ Ｐゴシック"/>
                <a:cs typeface="Arial"/>
              </a:rPr>
              <a:t> </a:t>
            </a:r>
            <a:r>
              <a:rPr lang="fi-FI" sz="1400" err="1">
                <a:latin typeface="Arial"/>
                <a:ea typeface="ＭＳ Ｐゴシック"/>
                <a:cs typeface="Arial"/>
              </a:rPr>
              <a:t>network</a:t>
            </a:r>
            <a:r>
              <a:rPr lang="fi-FI" sz="1400">
                <a:latin typeface="Arial"/>
                <a:ea typeface="ＭＳ Ｐゴシック"/>
                <a:cs typeface="Arial"/>
              </a:rPr>
              <a:t> to </a:t>
            </a:r>
            <a:r>
              <a:rPr lang="fi-FI" sz="1400" err="1">
                <a:latin typeface="Arial"/>
                <a:ea typeface="ＭＳ Ｐゴシック"/>
                <a:cs typeface="Arial"/>
              </a:rPr>
              <a:t>provide</a:t>
            </a:r>
            <a:r>
              <a:rPr lang="fi-FI" sz="1400">
                <a:latin typeface="Arial"/>
                <a:ea typeface="ＭＳ Ｐゴシック"/>
                <a:cs typeface="Arial"/>
              </a:rPr>
              <a:t> </a:t>
            </a:r>
            <a:r>
              <a:rPr lang="fi-FI" sz="1400" err="1">
                <a:latin typeface="Arial"/>
                <a:ea typeface="ＭＳ Ｐゴシック"/>
                <a:cs typeface="Arial"/>
              </a:rPr>
              <a:t>renewable</a:t>
            </a:r>
            <a:r>
              <a:rPr lang="fi-FI" sz="1400">
                <a:latin typeface="Arial"/>
                <a:ea typeface="ＭＳ Ｐゴシック"/>
                <a:cs typeface="Arial"/>
              </a:rPr>
              <a:t> </a:t>
            </a:r>
            <a:r>
              <a:rPr lang="fi-FI" sz="1400" err="1">
                <a:latin typeface="Arial"/>
                <a:ea typeface="ＭＳ Ｐゴシック"/>
                <a:cs typeface="Arial"/>
              </a:rPr>
              <a:t>electricity</a:t>
            </a:r>
            <a:r>
              <a:rPr lang="fi-FI" sz="1400">
                <a:latin typeface="Arial"/>
                <a:ea typeface="ＭＳ Ｐゴシック"/>
                <a:cs typeface="Arial"/>
              </a:rPr>
              <a:t> to North </a:t>
            </a:r>
            <a:r>
              <a:rPr lang="fi-FI" sz="1400" err="1">
                <a:latin typeface="Arial"/>
                <a:ea typeface="ＭＳ Ｐゴシック"/>
                <a:cs typeface="Arial"/>
              </a:rPr>
              <a:t>Africa</a:t>
            </a:r>
            <a:r>
              <a:rPr lang="fi-FI" sz="1400">
                <a:latin typeface="Arial"/>
                <a:ea typeface="ＭＳ Ｐゴシック"/>
                <a:cs typeface="Arial"/>
              </a:rPr>
              <a:t> &amp; Europe.</a:t>
            </a:r>
            <a:endParaRPr lang="fi-FI" sz="1400">
              <a:cs typeface="Arial" panose="020B0604020202020204" pitchFamily="34" charset="0"/>
            </a:endParaRPr>
          </a:p>
        </p:txBody>
      </p:sp>
    </p:spTree>
    <p:extLst>
      <p:ext uri="{BB962C8B-B14F-4D97-AF65-F5344CB8AC3E}">
        <p14:creationId xmlns:p14="http://schemas.microsoft.com/office/powerpoint/2010/main" val="2415722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2" name="Text Placeholder 1"/>
          <p:cNvSpPr>
            <a:spLocks noGrp="1"/>
          </p:cNvSpPr>
          <p:nvPr>
            <p:ph type="body" sz="quarter" idx="13"/>
          </p:nvPr>
        </p:nvSpPr>
        <p:spPr>
          <a:xfrm>
            <a:off x="572400" y="2869857"/>
            <a:ext cx="3303477" cy="2764143"/>
          </a:xfrm>
        </p:spPr>
        <p:txBody>
          <a:bodyPr vert="horz" wrap="square" lIns="0" tIns="0" rIns="0" bIns="0" numCol="1" anchor="t" anchorCtr="0" compatLnSpc="1">
            <a:prstTxWarp prst="textNoShape">
              <a:avLst/>
            </a:prstTxWarp>
            <a:noAutofit/>
          </a:bodyPr>
          <a:lstStyle/>
          <a:p>
            <a:pPr marL="285750" indent="-285750">
              <a:buFont typeface="Arial" panose="020B0604020202020204" pitchFamily="34" charset="0"/>
              <a:buChar char="•"/>
            </a:pPr>
            <a:endParaRPr lang="en-US">
              <a:ea typeface="+mn-lt"/>
              <a:cs typeface="+mn-lt"/>
            </a:endParaRPr>
          </a:p>
          <a:p>
            <a:pPr marL="285750" indent="-285750">
              <a:buFont typeface="Arial" panose="020B0604020202020204" pitchFamily="34" charset="0"/>
              <a:buChar char="•"/>
            </a:pPr>
            <a:r>
              <a:rPr lang="en-US">
                <a:ea typeface="+mn-lt"/>
                <a:cs typeface="+mn-lt"/>
              </a:rPr>
              <a:t>The Asian </a:t>
            </a:r>
            <a:r>
              <a:rPr lang="en-US" err="1">
                <a:ea typeface="+mn-lt"/>
                <a:cs typeface="+mn-lt"/>
              </a:rPr>
              <a:t>Supergrid</a:t>
            </a:r>
            <a:r>
              <a:rPr lang="en-US">
                <a:ea typeface="+mn-lt"/>
                <a:cs typeface="+mn-lt"/>
              </a:rPr>
              <a:t>: </a:t>
            </a:r>
            <a:r>
              <a:rPr lang="en-US" b="0">
                <a:ea typeface="+mn-lt"/>
                <a:cs typeface="+mn-lt"/>
              </a:rPr>
              <a:t>Project to establish an electrical power transmission network connecting China, South Korea, Taiwan, Mongolia, Russia, and Japan.</a:t>
            </a:r>
            <a:endParaRPr lang="en-US" b="0">
              <a:cs typeface="Arial"/>
            </a:endParaRPr>
          </a:p>
          <a:p>
            <a:pPr marL="285750" indent="-285750">
              <a:buChar char="•"/>
            </a:pPr>
            <a:endParaRPr lang="en-US">
              <a:ea typeface="+mn-lt"/>
              <a:cs typeface="+mn-lt"/>
            </a:endParaRPr>
          </a:p>
          <a:p>
            <a:pPr marL="285750" indent="-285750">
              <a:lnSpc>
                <a:spcPct val="100000"/>
              </a:lnSpc>
              <a:buChar char="•"/>
            </a:pPr>
            <a:r>
              <a:rPr lang="en-US">
                <a:ea typeface="+mn-lt"/>
                <a:cs typeface="+mn-lt"/>
              </a:rPr>
              <a:t>European </a:t>
            </a:r>
            <a:r>
              <a:rPr lang="en-US" err="1">
                <a:ea typeface="+mn-lt"/>
                <a:cs typeface="+mn-lt"/>
              </a:rPr>
              <a:t>Supergrid</a:t>
            </a:r>
            <a:r>
              <a:rPr lang="en-US">
                <a:ea typeface="+mn-lt"/>
                <a:cs typeface="+mn-lt"/>
              </a:rPr>
              <a:t>: </a:t>
            </a:r>
            <a:r>
              <a:rPr lang="en-US" b="0">
                <a:ea typeface="+mn-lt"/>
                <a:cs typeface="+mn-lt"/>
              </a:rPr>
              <a:t>Future project to interconnect the various European countries with a HVDC-power grid to transit energy from renewable energy sources.</a:t>
            </a:r>
            <a:endParaRPr lang="en-US" b="0"/>
          </a:p>
          <a:p>
            <a:pPr marL="285750" indent="-285750">
              <a:buFont typeface="Arial" panose="020B0604020202020204" pitchFamily="34" charset="0"/>
              <a:buChar char="•"/>
            </a:pPr>
            <a:endParaRPr lang="en-US">
              <a:ea typeface="+mn-lt"/>
              <a:cs typeface="+mn-lt"/>
            </a:endParaRPr>
          </a:p>
          <a:p>
            <a:pPr>
              <a:lnSpc>
                <a:spcPct val="150000"/>
              </a:lnSpc>
              <a:buFont typeface="Arial" panose="020B0604020202020204" pitchFamily="34" charset="0"/>
              <a:buChar char="•"/>
            </a:pPr>
            <a:endParaRPr lang="en-US" sz="2000" b="0">
              <a:cs typeface="Arial"/>
            </a:endParaRPr>
          </a:p>
        </p:txBody>
      </p:sp>
      <p:sp>
        <p:nvSpPr>
          <p:cNvPr id="3" name="Title 2"/>
          <p:cNvSpPr>
            <a:spLocks noGrp="1"/>
          </p:cNvSpPr>
          <p:nvPr>
            <p:ph type="ctrTitle"/>
          </p:nvPr>
        </p:nvSpPr>
        <p:spPr/>
        <p:txBody>
          <a:bodyPr/>
          <a:lstStyle/>
          <a:p>
            <a:r>
              <a:rPr lang="en-US">
                <a:ea typeface="ＭＳ Ｐゴシック"/>
              </a:rPr>
              <a:t>Future </a:t>
            </a:r>
            <a:r>
              <a:rPr lang="en-US" err="1">
                <a:ea typeface="ＭＳ Ｐゴシック"/>
              </a:rPr>
              <a:t>Supergrid</a:t>
            </a:r>
            <a:r>
              <a:rPr lang="en-US">
                <a:ea typeface="ＭＳ Ｐゴシック"/>
              </a:rPr>
              <a:t> Solutions &amp; Projects </a:t>
            </a:r>
            <a:endParaRPr lang="en-US"/>
          </a:p>
        </p:txBody>
      </p:sp>
      <p:sp>
        <p:nvSpPr>
          <p:cNvPr id="10" name="Text Placeholder 5">
            <a:extLst>
              <a:ext uri="{FF2B5EF4-FFF2-40B4-BE49-F238E27FC236}">
                <a16:creationId xmlns:a16="http://schemas.microsoft.com/office/drawing/2014/main" id="{3CAA0F1D-E871-9544-8C1E-B636CEF59D90}"/>
              </a:ext>
            </a:extLst>
          </p:cNvPr>
          <p:cNvSpPr txBox="1">
            <a:spLocks/>
          </p:cNvSpPr>
          <p:nvPr/>
        </p:nvSpPr>
        <p:spPr>
          <a:xfrm>
            <a:off x="2862387" y="6137467"/>
            <a:ext cx="2027114" cy="457200"/>
          </a:xfrm>
          <a:prstGeom prst="rect">
            <a:avLst/>
          </a:prstGeom>
        </p:spPr>
        <p:txBody>
          <a:bodyPr vert="horz" wrap="square" lIns="0" tIns="0" rIns="0" bIns="0" numCol="1" anchor="t" anchorCtr="0" compatLnSpc="1">
            <a:prstTxWarp prst="textNoShape">
              <a:avLst/>
            </a:prstTxWarp>
          </a:bodyPr>
          <a:lstStyle>
            <a:defPPr>
              <a:defRPr lang="en-US"/>
            </a:defPPr>
            <a:lvl1pPr algn="l" defTabSz="389626" rtl="0" eaLnBrk="1" fontAlgn="base" hangingPunct="1">
              <a:spcBef>
                <a:spcPct val="0"/>
              </a:spcBef>
              <a:spcAft>
                <a:spcPct val="0"/>
              </a:spcAft>
              <a:defRPr sz="800" b="1" kern="1200">
                <a:solidFill>
                  <a:srgbClr val="898989"/>
                </a:solidFill>
                <a:latin typeface="Arial" pitchFamily="-106" charset="0"/>
                <a:ea typeface="ＭＳ Ｐゴシック" pitchFamily="-106" charset="-128"/>
                <a:cs typeface="ＭＳ Ｐゴシック" pitchFamily="-106" charset="-128"/>
              </a:defRPr>
            </a:lvl1pPr>
            <a:lvl2pPr marL="388938" indent="682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777875" indent="136525"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168400" indent="203200"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1557338" indent="2714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a:lstStyle>
          <a:p>
            <a:r>
              <a:rPr lang="fi-FI"/>
              <a:t>22</a:t>
            </a:r>
            <a:r>
              <a:rPr lang="et-EE"/>
              <a:t>.0</a:t>
            </a:r>
            <a:r>
              <a:rPr lang="fi-FI"/>
              <a:t>3</a:t>
            </a:r>
            <a:r>
              <a:rPr lang="et-EE"/>
              <a:t>.2022</a:t>
            </a:r>
            <a:endParaRPr lang="en-US"/>
          </a:p>
        </p:txBody>
      </p:sp>
      <p:pic>
        <p:nvPicPr>
          <p:cNvPr id="6" name="Kuva 6" descr="Kuva, joka sisältää kohteen teksti, kartta&#10;&#10;Kuvaus luotu automaattisesti">
            <a:extLst>
              <a:ext uri="{FF2B5EF4-FFF2-40B4-BE49-F238E27FC236}">
                <a16:creationId xmlns:a16="http://schemas.microsoft.com/office/drawing/2014/main" id="{3E678C67-4F94-4014-B3F2-AB7FC4C5C147}"/>
              </a:ext>
            </a:extLst>
          </p:cNvPr>
          <p:cNvPicPr>
            <a:picLocks noChangeAspect="1"/>
          </p:cNvPicPr>
          <p:nvPr/>
        </p:nvPicPr>
        <p:blipFill>
          <a:blip r:embed="rId3"/>
          <a:stretch>
            <a:fillRect/>
          </a:stretch>
        </p:blipFill>
        <p:spPr>
          <a:xfrm>
            <a:off x="4089974" y="3120554"/>
            <a:ext cx="4470629" cy="2518001"/>
          </a:xfrm>
          <a:prstGeom prst="rect">
            <a:avLst/>
          </a:prstGeom>
        </p:spPr>
      </p:pic>
      <p:sp>
        <p:nvSpPr>
          <p:cNvPr id="7" name="Text Placeholder 1">
            <a:extLst>
              <a:ext uri="{FF2B5EF4-FFF2-40B4-BE49-F238E27FC236}">
                <a16:creationId xmlns:a16="http://schemas.microsoft.com/office/drawing/2014/main" id="{95E0F545-196D-4A8A-BBD9-2CC9041B870A}"/>
              </a:ext>
            </a:extLst>
          </p:cNvPr>
          <p:cNvSpPr txBox="1">
            <a:spLocks/>
          </p:cNvSpPr>
          <p:nvPr/>
        </p:nvSpPr>
        <p:spPr bwMode="auto">
          <a:xfrm>
            <a:off x="569643" y="1501211"/>
            <a:ext cx="7999963" cy="144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marL="292100" indent="-292100" algn="l" defTabSz="388938" rtl="0" eaLnBrk="0" fontAlgn="base" hangingPunct="0">
              <a:lnSpc>
                <a:spcPts val="1704"/>
              </a:lnSpc>
              <a:spcBef>
                <a:spcPct val="20000"/>
              </a:spcBef>
              <a:spcAft>
                <a:spcPct val="0"/>
              </a:spcAft>
              <a:buFont typeface="Arial" panose="020B0604020202020204" pitchFamily="34" charset="0"/>
              <a:buNone/>
              <a:defRPr sz="1400" b="1" kern="1200">
                <a:solidFill>
                  <a:schemeClr val="tx1"/>
                </a:solidFill>
                <a:latin typeface="+mn-lt"/>
                <a:ea typeface="ＭＳ Ｐゴシック" pitchFamily="-108" charset="-128"/>
                <a:cs typeface="ＭＳ Ｐゴシック" pitchFamily="-108" charset="-128"/>
              </a:defRPr>
            </a:lvl1pPr>
            <a:lvl2pPr marL="631825" indent="-242888" algn="l" defTabSz="388938"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pitchFamily="-108" charset="-128"/>
                <a:cs typeface="ＭＳ Ｐゴシック"/>
              </a:defRPr>
            </a:lvl2pPr>
            <a:lvl3pPr marL="973138" indent="-193675" algn="l" defTabSz="388938"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pitchFamily="-108" charset="-128"/>
                <a:cs typeface="ＭＳ Ｐゴシック"/>
              </a:defRPr>
            </a:lvl3pPr>
            <a:lvl4pPr marL="1363663"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108" charset="-128"/>
                <a:cs typeface="ＭＳ Ｐゴシック"/>
              </a:defRPr>
            </a:lvl4pPr>
            <a:lvl5pPr marL="1752600" indent="-193675" algn="l" defTabSz="388938" rtl="0" eaLnBrk="0" fontAlgn="base" hangingPunct="0">
              <a:spcBef>
                <a:spcPct val="20000"/>
              </a:spcBef>
              <a:spcAft>
                <a:spcPct val="0"/>
              </a:spcAft>
              <a:buFont typeface="Arial" panose="020B0604020202020204" pitchFamily="34" charset="0"/>
              <a:buChar char="»"/>
              <a:defRPr sz="1700" kern="1200">
                <a:solidFill>
                  <a:schemeClr val="tx1"/>
                </a:solidFill>
                <a:latin typeface="+mn-lt"/>
                <a:ea typeface="ＭＳ Ｐゴシック" pitchFamily="-108" charset="-128"/>
                <a:cs typeface="ＭＳ Ｐゴシック"/>
              </a:defRPr>
            </a:lvl5pPr>
            <a:lvl6pPr marL="2142942" indent="-194813" algn="l" defTabSz="389626" rtl="0" eaLnBrk="1" latinLnBrk="0" hangingPunct="1">
              <a:spcBef>
                <a:spcPct val="20000"/>
              </a:spcBef>
              <a:buFont typeface="Arial"/>
              <a:buChar char="•"/>
              <a:defRPr sz="1700" kern="1200">
                <a:solidFill>
                  <a:schemeClr val="tx1"/>
                </a:solidFill>
                <a:latin typeface="+mn-lt"/>
                <a:ea typeface="+mn-ea"/>
                <a:cs typeface="+mn-cs"/>
              </a:defRPr>
            </a:lvl6pPr>
            <a:lvl7pPr marL="2532568" indent="-194813" algn="l" defTabSz="389626" rtl="0" eaLnBrk="1" latinLnBrk="0" hangingPunct="1">
              <a:spcBef>
                <a:spcPct val="20000"/>
              </a:spcBef>
              <a:buFont typeface="Arial"/>
              <a:buChar char="•"/>
              <a:defRPr sz="1700" kern="1200">
                <a:solidFill>
                  <a:schemeClr val="tx1"/>
                </a:solidFill>
                <a:latin typeface="+mn-lt"/>
                <a:ea typeface="+mn-ea"/>
                <a:cs typeface="+mn-cs"/>
              </a:defRPr>
            </a:lvl7pPr>
            <a:lvl8pPr marL="2922194" indent="-194813" algn="l" defTabSz="389626" rtl="0" eaLnBrk="1" latinLnBrk="0" hangingPunct="1">
              <a:spcBef>
                <a:spcPct val="20000"/>
              </a:spcBef>
              <a:buFont typeface="Arial"/>
              <a:buChar char="•"/>
              <a:defRPr sz="1700" kern="1200">
                <a:solidFill>
                  <a:schemeClr val="tx1"/>
                </a:solidFill>
                <a:latin typeface="+mn-lt"/>
                <a:ea typeface="+mn-ea"/>
                <a:cs typeface="+mn-cs"/>
              </a:defRPr>
            </a:lvl8pPr>
            <a:lvl9pPr marL="3311820" indent="-194813" algn="l" defTabSz="389626" rtl="0" eaLnBrk="1" latinLnBrk="0" hangingPunct="1">
              <a:spcBef>
                <a:spcPct val="20000"/>
              </a:spcBef>
              <a:buFont typeface="Arial"/>
              <a:buChar char="•"/>
              <a:defRPr sz="1700" kern="1200">
                <a:solidFill>
                  <a:schemeClr val="tx1"/>
                </a:solidFill>
                <a:latin typeface="+mn-lt"/>
                <a:ea typeface="+mn-ea"/>
                <a:cs typeface="+mn-cs"/>
              </a:defRPr>
            </a:lvl9pPr>
          </a:lstStyle>
          <a:p>
            <a:pPr>
              <a:lnSpc>
                <a:spcPct val="100000"/>
              </a:lnSpc>
              <a:buFont typeface="Arial" panose="020B0604020202020204" pitchFamily="34" charset="0"/>
              <a:buChar char="•"/>
            </a:pPr>
            <a:r>
              <a:rPr lang="en-US" err="1">
                <a:ea typeface="+mn-lt"/>
                <a:cs typeface="+mn-lt"/>
              </a:rPr>
              <a:t>Supergrids</a:t>
            </a:r>
            <a:r>
              <a:rPr lang="en-US">
                <a:ea typeface="+mn-lt"/>
                <a:cs typeface="+mn-lt"/>
              </a:rPr>
              <a:t> voltage loss problems could be avoided by cooling transmission cable with liquid hydrogen pipeline.</a:t>
            </a:r>
            <a:r>
              <a:rPr lang="en-US" b="0">
                <a:ea typeface="+mn-lt"/>
                <a:cs typeface="+mn-lt"/>
              </a:rPr>
              <a:t> </a:t>
            </a:r>
          </a:p>
          <a:p>
            <a:pPr>
              <a:lnSpc>
                <a:spcPct val="100000"/>
              </a:lnSpc>
              <a:buChar char="•"/>
            </a:pPr>
            <a:endParaRPr lang="en-US" sz="1200"/>
          </a:p>
          <a:p>
            <a:pPr marL="285750" indent="-285750">
              <a:lnSpc>
                <a:spcPct val="100000"/>
              </a:lnSpc>
              <a:buChar char="•"/>
            </a:pPr>
            <a:r>
              <a:rPr lang="en-US">
                <a:ea typeface="+mn-lt"/>
                <a:cs typeface="+mn-lt"/>
              </a:rPr>
              <a:t>Coordination and control of the </a:t>
            </a:r>
            <a:r>
              <a:rPr lang="en-US" err="1">
                <a:ea typeface="+mn-lt"/>
                <a:cs typeface="+mn-lt"/>
              </a:rPr>
              <a:t>Supergrid</a:t>
            </a:r>
            <a:r>
              <a:rPr lang="en-US">
                <a:ea typeface="+mn-lt"/>
                <a:cs typeface="+mn-lt"/>
              </a:rPr>
              <a:t> can be handled with Smart grid technologies such as phasor measurement units to react imbalances rapidly in the network.</a:t>
            </a:r>
            <a:endParaRPr lang="en-US">
              <a:cs typeface="Arial"/>
            </a:endParaRPr>
          </a:p>
        </p:txBody>
      </p:sp>
    </p:spTree>
    <p:extLst>
      <p:ext uri="{BB962C8B-B14F-4D97-AF65-F5344CB8AC3E}">
        <p14:creationId xmlns:p14="http://schemas.microsoft.com/office/powerpoint/2010/main" val="2347943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72400" y="1497600"/>
            <a:ext cx="8134278" cy="4136400"/>
          </a:xfrm>
        </p:spPr>
        <p:txBody>
          <a:bodyPr anchor="t">
            <a:normAutofit/>
          </a:bodyPr>
          <a:lstStyle/>
          <a:p>
            <a:pPr marL="285750" indent="-285750">
              <a:lnSpc>
                <a:spcPct val="110000"/>
              </a:lnSpc>
              <a:buChar char="•"/>
            </a:pPr>
            <a:endParaRPr lang="en-US">
              <a:ea typeface="ＭＳ Ｐゴシック"/>
              <a:cs typeface="Arial"/>
            </a:endParaRPr>
          </a:p>
          <a:p>
            <a:pPr marL="285750" indent="-285750">
              <a:lnSpc>
                <a:spcPct val="110000"/>
              </a:lnSpc>
              <a:buFont typeface="Arial" panose="020B0604020202020204" pitchFamily="34" charset="0"/>
              <a:buChar char="•"/>
            </a:pPr>
            <a:endParaRPr lang="en-US">
              <a:ea typeface="+mn-lt"/>
              <a:cs typeface="+mn-lt"/>
            </a:endParaRPr>
          </a:p>
          <a:p>
            <a:pPr marL="285750" indent="-285750">
              <a:lnSpc>
                <a:spcPct val="110000"/>
              </a:lnSpc>
              <a:buFont typeface="Arial" panose="020B0604020202020204" pitchFamily="34" charset="0"/>
              <a:buChar char="•"/>
            </a:pPr>
            <a:r>
              <a:rPr lang="en-US">
                <a:ea typeface="+mn-lt"/>
                <a:cs typeface="+mn-lt"/>
              </a:rPr>
              <a:t>Future objective of </a:t>
            </a:r>
            <a:r>
              <a:rPr lang="en-US" err="1">
                <a:ea typeface="+mn-lt"/>
                <a:cs typeface="+mn-lt"/>
              </a:rPr>
              <a:t>Supergrids</a:t>
            </a:r>
            <a:r>
              <a:rPr lang="en-US">
                <a:ea typeface="+mn-lt"/>
                <a:cs typeface="+mn-lt"/>
              </a:rPr>
              <a:t> is to response to global energy transition by transmitting renewable energy intercontinentally with the aim of improving the electricity supply, while achieving carbon neutrality.</a:t>
            </a:r>
            <a:endParaRPr lang="en-US">
              <a:ea typeface="ＭＳ Ｐゴシック"/>
            </a:endParaRPr>
          </a:p>
          <a:p>
            <a:pPr marL="285750" indent="-285750">
              <a:lnSpc>
                <a:spcPct val="110000"/>
              </a:lnSpc>
              <a:buChar char="•"/>
            </a:pPr>
            <a:endParaRPr lang="fi-FI">
              <a:ea typeface="ＭＳ Ｐゴシック"/>
            </a:endParaRPr>
          </a:p>
          <a:p>
            <a:pPr marL="285750" indent="-285750">
              <a:lnSpc>
                <a:spcPct val="110000"/>
              </a:lnSpc>
              <a:buFont typeface="Arial" panose="020B0604020202020204" pitchFamily="34" charset="0"/>
              <a:buChar char="•"/>
            </a:pPr>
            <a:r>
              <a:rPr lang="en-US">
                <a:ea typeface="ＭＳ Ｐゴシック"/>
                <a:cs typeface="Arial"/>
              </a:rPr>
              <a:t>Energy transition requires crucial modifications to the transmission system and </a:t>
            </a:r>
            <a:r>
              <a:rPr lang="en-US" err="1">
                <a:ea typeface="ＭＳ Ｐゴシック"/>
                <a:cs typeface="Arial"/>
              </a:rPr>
              <a:t>Supergrids</a:t>
            </a:r>
            <a:r>
              <a:rPr lang="en-US">
                <a:ea typeface="ＭＳ Ｐゴシック"/>
                <a:cs typeface="Arial"/>
              </a:rPr>
              <a:t> could be the answer.</a:t>
            </a:r>
            <a:endParaRPr lang="en-US">
              <a:ea typeface="ＭＳ Ｐゴシック"/>
            </a:endParaRPr>
          </a:p>
          <a:p>
            <a:pPr marL="0" indent="0">
              <a:lnSpc>
                <a:spcPct val="110000"/>
              </a:lnSpc>
            </a:pPr>
            <a:endParaRPr lang="en-US">
              <a:ea typeface="ＭＳ Ｐゴシック"/>
              <a:cs typeface="Arial"/>
            </a:endParaRPr>
          </a:p>
          <a:p>
            <a:pPr>
              <a:lnSpc>
                <a:spcPct val="110000"/>
              </a:lnSpc>
              <a:buChar char="•"/>
            </a:pPr>
            <a:r>
              <a:rPr lang="en-US">
                <a:ea typeface="ＭＳ Ｐゴシック"/>
              </a:rPr>
              <a:t>Future challenges for implementing </a:t>
            </a:r>
            <a:r>
              <a:rPr lang="en-US" err="1">
                <a:ea typeface="ＭＳ Ｐゴシック"/>
              </a:rPr>
              <a:t>Supergrids</a:t>
            </a:r>
            <a:r>
              <a:rPr lang="en-US">
                <a:ea typeface="ＭＳ Ｐゴシック"/>
              </a:rPr>
              <a:t> are possible to overcome with cooperation between nations and technology companies.</a:t>
            </a:r>
          </a:p>
          <a:p>
            <a:pPr>
              <a:lnSpc>
                <a:spcPct val="110000"/>
              </a:lnSpc>
              <a:buFont typeface="Arial" panose="020B0604020202020204" pitchFamily="34" charset="0"/>
              <a:buChar char="•"/>
            </a:pPr>
            <a:endParaRPr lang="en-US">
              <a:ea typeface="ＭＳ Ｐゴシック"/>
            </a:endParaRPr>
          </a:p>
          <a:p>
            <a:pPr>
              <a:lnSpc>
                <a:spcPct val="150000"/>
              </a:lnSpc>
              <a:buFont typeface="Arial" panose="020B0604020202020204" pitchFamily="34" charset="0"/>
              <a:buChar char="•"/>
            </a:pPr>
            <a:endParaRPr lang="en-US" sz="1600">
              <a:ea typeface="ＭＳ Ｐゴシック"/>
            </a:endParaRPr>
          </a:p>
          <a:p>
            <a:pPr>
              <a:lnSpc>
                <a:spcPct val="150000"/>
              </a:lnSpc>
              <a:buFont typeface="Arial" panose="020B0604020202020204" pitchFamily="34" charset="0"/>
              <a:buChar char="•"/>
            </a:pPr>
            <a:endParaRPr lang="en-US" sz="1600">
              <a:ea typeface="ＭＳ Ｐゴシック"/>
            </a:endParaRPr>
          </a:p>
          <a:p>
            <a:pPr>
              <a:lnSpc>
                <a:spcPct val="150000"/>
              </a:lnSpc>
              <a:buFont typeface="Arial" panose="020B0604020202020204" pitchFamily="34" charset="0"/>
              <a:buChar char="•"/>
            </a:pPr>
            <a:endParaRPr lang="en-US" sz="1600">
              <a:ea typeface="ＭＳ Ｐゴシック"/>
            </a:endParaRPr>
          </a:p>
          <a:p>
            <a:pPr>
              <a:lnSpc>
                <a:spcPct val="150000"/>
              </a:lnSpc>
              <a:buFont typeface="Arial" panose="020B0604020202020204" pitchFamily="34" charset="0"/>
              <a:buChar char="•"/>
            </a:pPr>
            <a:endParaRPr lang="en-US" sz="1600">
              <a:ea typeface="ＭＳ Ｐゴシック"/>
            </a:endParaRPr>
          </a:p>
        </p:txBody>
      </p:sp>
      <p:sp>
        <p:nvSpPr>
          <p:cNvPr id="3" name="Title 2"/>
          <p:cNvSpPr>
            <a:spLocks noGrp="1"/>
          </p:cNvSpPr>
          <p:nvPr>
            <p:ph type="ctrTitle"/>
          </p:nvPr>
        </p:nvSpPr>
        <p:spPr/>
        <p:txBody>
          <a:bodyPr/>
          <a:lstStyle/>
          <a:p>
            <a:r>
              <a:rPr lang="fi-FI" err="1"/>
              <a:t>Conclusions</a:t>
            </a:r>
            <a:endParaRPr lang="en-US"/>
          </a:p>
        </p:txBody>
      </p:sp>
      <p:sp>
        <p:nvSpPr>
          <p:cNvPr id="4" name="Text Placeholder 3"/>
          <p:cNvSpPr>
            <a:spLocks noGrp="1"/>
          </p:cNvSpPr>
          <p:nvPr>
            <p:ph type="body" sz="quarter" idx="16"/>
          </p:nvPr>
        </p:nvSpPr>
        <p:spPr/>
        <p:txBody>
          <a:bodyPr/>
          <a:lstStyle/>
          <a:p>
            <a:endParaRPr lang="en-US"/>
          </a:p>
        </p:txBody>
      </p:sp>
      <p:sp>
        <p:nvSpPr>
          <p:cNvPr id="5" name="Text Placeholder 4"/>
          <p:cNvSpPr>
            <a:spLocks noGrp="1"/>
          </p:cNvSpPr>
          <p:nvPr>
            <p:ph type="body" sz="quarter" idx="17"/>
          </p:nvPr>
        </p:nvSpPr>
        <p:spPr/>
        <p:txBody>
          <a:bodyPr/>
          <a:lstStyle/>
          <a:p>
            <a:endParaRPr lang="en-US"/>
          </a:p>
        </p:txBody>
      </p:sp>
      <p:sp>
        <p:nvSpPr>
          <p:cNvPr id="9" name="Text Placeholder 5">
            <a:extLst>
              <a:ext uri="{FF2B5EF4-FFF2-40B4-BE49-F238E27FC236}">
                <a16:creationId xmlns:a16="http://schemas.microsoft.com/office/drawing/2014/main" id="{BF3D9358-A7B7-0348-BAC5-2F7E01250811}"/>
              </a:ext>
            </a:extLst>
          </p:cNvPr>
          <p:cNvSpPr txBox="1">
            <a:spLocks/>
          </p:cNvSpPr>
          <p:nvPr/>
        </p:nvSpPr>
        <p:spPr>
          <a:xfrm>
            <a:off x="2862387" y="6137467"/>
            <a:ext cx="2027114" cy="457200"/>
          </a:xfrm>
          <a:prstGeom prst="rect">
            <a:avLst/>
          </a:prstGeom>
        </p:spPr>
        <p:txBody>
          <a:bodyPr vert="horz" wrap="square" lIns="0" tIns="0" rIns="0" bIns="0" numCol="1" anchor="t" anchorCtr="0" compatLnSpc="1">
            <a:prstTxWarp prst="textNoShape">
              <a:avLst/>
            </a:prstTxWarp>
          </a:bodyPr>
          <a:lstStyle>
            <a:defPPr>
              <a:defRPr lang="en-US"/>
            </a:defPPr>
            <a:lvl1pPr algn="l" defTabSz="389626" rtl="0" eaLnBrk="1" fontAlgn="base" hangingPunct="1">
              <a:spcBef>
                <a:spcPct val="0"/>
              </a:spcBef>
              <a:spcAft>
                <a:spcPct val="0"/>
              </a:spcAft>
              <a:defRPr sz="800" b="1" kern="1200">
                <a:solidFill>
                  <a:srgbClr val="898989"/>
                </a:solidFill>
                <a:latin typeface="Arial" pitchFamily="-106" charset="0"/>
                <a:ea typeface="ＭＳ Ｐゴシック" pitchFamily="-106" charset="-128"/>
                <a:cs typeface="ＭＳ Ｐゴシック" pitchFamily="-106" charset="-128"/>
              </a:defRPr>
            </a:lvl1pPr>
            <a:lvl2pPr marL="388938" indent="682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2pPr>
            <a:lvl3pPr marL="777875" indent="136525"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3pPr>
            <a:lvl4pPr marL="1168400" indent="203200"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4pPr>
            <a:lvl5pPr marL="1557338" indent="271463" algn="l" defTabSz="388938" rtl="0" eaLnBrk="0" fontAlgn="base" hangingPunct="0">
              <a:spcBef>
                <a:spcPct val="0"/>
              </a:spcBef>
              <a:spcAft>
                <a:spcPct val="0"/>
              </a:spcAft>
              <a:defRPr sz="20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ＭＳ Ｐゴシック" panose="020B0600070205080204" pitchFamily="34" charset="-128"/>
                <a:cs typeface="+mn-cs"/>
              </a:defRPr>
            </a:lvl9pPr>
          </a:lstStyle>
          <a:p>
            <a:r>
              <a:rPr lang="fi-FI"/>
              <a:t>22</a:t>
            </a:r>
            <a:r>
              <a:rPr lang="et-EE"/>
              <a:t>.0</a:t>
            </a:r>
            <a:r>
              <a:rPr lang="fi-FI"/>
              <a:t>3</a:t>
            </a:r>
            <a:r>
              <a:rPr lang="et-EE"/>
              <a:t>.2022</a:t>
            </a:r>
            <a:endParaRPr lang="en-US"/>
          </a:p>
        </p:txBody>
      </p:sp>
    </p:spTree>
    <p:extLst>
      <p:ext uri="{BB962C8B-B14F-4D97-AF65-F5344CB8AC3E}">
        <p14:creationId xmlns:p14="http://schemas.microsoft.com/office/powerpoint/2010/main" val="3223155658"/>
      </p:ext>
    </p:extLst>
  </p:cSld>
  <p:clrMapOvr>
    <a:masterClrMapping/>
  </p:clrMapOvr>
</p:sld>
</file>

<file path=ppt/theme/theme1.xml><?xml version="1.0" encoding="utf-8"?>
<a:theme xmlns:a="http://schemas.openxmlformats.org/drawingml/2006/main" name="presentation">
  <a:themeElements>
    <a:clrScheme name="Custom 5">
      <a:dk1>
        <a:sysClr val="windowText" lastClr="000000"/>
      </a:dk1>
      <a:lt1>
        <a:sysClr val="window" lastClr="FFFFFF"/>
      </a:lt1>
      <a:dk2>
        <a:srgbClr val="1F497D"/>
      </a:dk2>
      <a:lt2>
        <a:srgbClr val="928B81"/>
      </a:lt2>
      <a:accent1>
        <a:srgbClr val="FED100"/>
      </a:accent1>
      <a:accent2>
        <a:srgbClr val="E00034"/>
      </a:accent2>
      <a:accent3>
        <a:srgbClr val="0065BD"/>
      </a:accent3>
      <a:accent4>
        <a:srgbClr val="009B3A"/>
      </a:accent4>
      <a:accent5>
        <a:srgbClr val="6639B7"/>
      </a:accent5>
      <a:accent6>
        <a:srgbClr val="FF7900"/>
      </a:accent6>
      <a:hlink>
        <a:srgbClr val="000000"/>
      </a:hlink>
      <a:folHlink>
        <a:srgbClr val="928B8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alto Content - Green">
  <a:themeElements>
    <a:clrScheme name="Custom 6">
      <a:dk1>
        <a:sysClr val="windowText" lastClr="000000"/>
      </a:dk1>
      <a:lt1>
        <a:sysClr val="window" lastClr="FFFFFF"/>
      </a:lt1>
      <a:dk2>
        <a:srgbClr val="1F497D"/>
      </a:dk2>
      <a:lt2>
        <a:srgbClr val="928B81"/>
      </a:lt2>
      <a:accent1>
        <a:srgbClr val="FED100"/>
      </a:accent1>
      <a:accent2>
        <a:srgbClr val="E00034"/>
      </a:accent2>
      <a:accent3>
        <a:srgbClr val="0065BD"/>
      </a:accent3>
      <a:accent4>
        <a:srgbClr val="009B3A"/>
      </a:accent4>
      <a:accent5>
        <a:srgbClr val="6639B7"/>
      </a:accent5>
      <a:accent6>
        <a:srgbClr val="FF79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8A29AD78C26F18489A9D8B3FB963F5F5" ma:contentTypeVersion="4" ma:contentTypeDescription="Luo uusi asiakirja." ma:contentTypeScope="" ma:versionID="9d0655efbf78fa2862c83bd75d4ca94a">
  <xsd:schema xmlns:xsd="http://www.w3.org/2001/XMLSchema" xmlns:xs="http://www.w3.org/2001/XMLSchema" xmlns:p="http://schemas.microsoft.com/office/2006/metadata/properties" xmlns:ns2="189e16c7-4583-453c-b94e-63424bda85cf" targetNamespace="http://schemas.microsoft.com/office/2006/metadata/properties" ma:root="true" ma:fieldsID="3edc464d3e18aff6a74fac1b294a8822" ns2:_="">
    <xsd:import namespace="189e16c7-4583-453c-b94e-63424bda85c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9e16c7-4583-453c-b94e-63424bda85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1B3EC19-D876-4469-AA0B-4D2ABF6A5237}">
  <ds:schemaRefs>
    <ds:schemaRef ds:uri="189e16c7-4583-453c-b94e-63424bda85c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DDB4FB0-DB38-4070-90E5-E09075D015A9}">
  <ds:schemaRefs>
    <ds:schemaRef ds:uri="http://schemas.microsoft.com/sharepoint/v3/contenttype/forms"/>
  </ds:schemaRefs>
</ds:datastoreItem>
</file>

<file path=customXml/itemProps3.xml><?xml version="1.0" encoding="utf-8"?>
<ds:datastoreItem xmlns:ds="http://schemas.openxmlformats.org/officeDocument/2006/customXml" ds:itemID="{DB1B4107-B288-4540-BCEC-EE8D02942DE1}">
  <ds:schemaRefs>
    <ds:schemaRef ds:uri="189e16c7-4583-453c-b94e-63424bda85c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presentation</Template>
  <Application>Microsoft Office PowerPoint</Application>
  <PresentationFormat>On-screen Show (4:3)</PresentationFormat>
  <Slides>11</Slides>
  <Notes>11</Notes>
  <HiddenSlides>0</HiddenSlide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presentation</vt:lpstr>
      <vt:lpstr>Aalto Content - Green</vt:lpstr>
      <vt:lpstr>ELEC-E8423 - Smart Grid  Supergrids</vt:lpstr>
      <vt:lpstr>Introduction</vt:lpstr>
      <vt:lpstr>What is a Supergrid?</vt:lpstr>
      <vt:lpstr>Network</vt:lpstr>
      <vt:lpstr>Topology</vt:lpstr>
      <vt:lpstr>Benefits</vt:lpstr>
      <vt:lpstr>Current Supergrid Solutions &amp; Projects</vt:lpstr>
      <vt:lpstr>Future Supergrid Solutions &amp; Projects </vt:lpstr>
      <vt:lpstr>Conclusions</vt:lpstr>
      <vt:lpstr>Thank you for your attention! Questions?</vt:lpstr>
      <vt:lpstr>References</vt:lpstr>
    </vt:vector>
  </TitlesOfParts>
  <Company>TKK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Indirect holographic imaging: evaluation of image quality at 310 GHz</dc:title>
  <dc:creator>atammine</dc:creator>
  <cp:revision>1</cp:revision>
  <dcterms:created xsi:type="dcterms:W3CDTF">2010-03-23T14:57:30Z</dcterms:created>
  <dcterms:modified xsi:type="dcterms:W3CDTF">2022-03-21T19:49:39Z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0x0101008A29AD78C26F18489A9D8B3FB963F5F5</vt:lpwstr>
  </property>
</Properties>
</file>