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1"/>
    <p:sldMasterId id="2147483654"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797675" cy="98742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9"/>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3713"/>
          </a:xfrm>
          <a:prstGeom prst="rect">
            <a:avLst/>
          </a:prstGeom>
          <a:noFill/>
          <a:ln>
            <a:noFill/>
          </a:ln>
        </p:spPr>
        <p:txBody>
          <a:bodyPr spcFirstLastPara="1" wrap="square" lIns="92775" tIns="46375" rIns="92775" bIns="463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8" y="0"/>
            <a:ext cx="2946400" cy="493713"/>
          </a:xfrm>
          <a:prstGeom prst="rect">
            <a:avLst/>
          </a:prstGeom>
          <a:noFill/>
          <a:ln>
            <a:noFill/>
          </a:ln>
        </p:spPr>
        <p:txBody>
          <a:bodyPr spcFirstLastPara="1" wrap="square" lIns="92775" tIns="46375" rIns="92775" bIns="463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689475"/>
            <a:ext cx="5438775" cy="4443413"/>
          </a:xfrm>
          <a:prstGeom prst="rect">
            <a:avLst/>
          </a:prstGeom>
          <a:noFill/>
          <a:ln>
            <a:noFill/>
          </a:ln>
        </p:spPr>
        <p:txBody>
          <a:bodyPr spcFirstLastPara="1" wrap="square" lIns="92775" tIns="46375" rIns="92775" bIns="46375" anchor="t" anchorCtr="0">
            <a:noAutofit/>
          </a:bodyPr>
          <a:lstStyle>
            <a:lvl1pPr marL="457200" marR="0" lvl="0" indent="-228600" algn="l" rtl="0">
              <a:spcBef>
                <a:spcPts val="300"/>
              </a:spcBef>
              <a:spcAft>
                <a:spcPts val="0"/>
              </a:spcAft>
              <a:buSzPts val="1400"/>
              <a:buNone/>
              <a:defRPr sz="1000" b="0" i="0" u="none" strike="noStrike" cap="none">
                <a:solidFill>
                  <a:schemeClr val="dk1"/>
                </a:solidFill>
                <a:latin typeface="Calibri"/>
                <a:ea typeface="Calibri"/>
                <a:cs typeface="Calibri"/>
                <a:sym typeface="Calibri"/>
              </a:defRPr>
            </a:lvl1pPr>
            <a:lvl2pPr marL="914400" marR="0" lvl="1" indent="-228600" algn="l" rtl="0">
              <a:spcBef>
                <a:spcPts val="300"/>
              </a:spcBef>
              <a:spcAft>
                <a:spcPts val="0"/>
              </a:spcAft>
              <a:buSzPts val="1400"/>
              <a:buNone/>
              <a:defRPr sz="1000" b="0" i="0" u="none" strike="noStrike" cap="none">
                <a:solidFill>
                  <a:schemeClr val="dk1"/>
                </a:solidFill>
                <a:latin typeface="Calibri"/>
                <a:ea typeface="Calibri"/>
                <a:cs typeface="Calibri"/>
                <a:sym typeface="Calibri"/>
              </a:defRPr>
            </a:lvl2pPr>
            <a:lvl3pPr marL="1371600" marR="0" lvl="2" indent="-228600" algn="l" rtl="0">
              <a:spcBef>
                <a:spcPts val="300"/>
              </a:spcBef>
              <a:spcAft>
                <a:spcPts val="0"/>
              </a:spcAft>
              <a:buSzPts val="1400"/>
              <a:buNone/>
              <a:defRPr sz="1000" b="0" i="0" u="none" strike="noStrike" cap="none">
                <a:solidFill>
                  <a:schemeClr val="dk1"/>
                </a:solidFill>
                <a:latin typeface="Calibri"/>
                <a:ea typeface="Calibri"/>
                <a:cs typeface="Calibri"/>
                <a:sym typeface="Calibri"/>
              </a:defRPr>
            </a:lvl3pPr>
            <a:lvl4pPr marL="1828800" marR="0" lvl="3" indent="-228600" algn="l" rtl="0">
              <a:spcBef>
                <a:spcPts val="300"/>
              </a:spcBef>
              <a:spcAft>
                <a:spcPts val="0"/>
              </a:spcAft>
              <a:buSzPts val="1400"/>
              <a:buNone/>
              <a:defRPr sz="1000" b="0" i="0" u="none" strike="noStrike" cap="none">
                <a:solidFill>
                  <a:schemeClr val="dk1"/>
                </a:solidFill>
                <a:latin typeface="Calibri"/>
                <a:ea typeface="Calibri"/>
                <a:cs typeface="Calibri"/>
                <a:sym typeface="Calibri"/>
              </a:defRPr>
            </a:lvl4pPr>
            <a:lvl5pPr marL="2286000" marR="0" lvl="4" indent="-228600" algn="l" rtl="0">
              <a:spcBef>
                <a:spcPts val="300"/>
              </a:spcBef>
              <a:spcAft>
                <a:spcPts val="0"/>
              </a:spcAft>
              <a:buSzPts val="1400"/>
              <a:buNone/>
              <a:defRPr sz="10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8950"/>
            <a:ext cx="2946400" cy="493713"/>
          </a:xfrm>
          <a:prstGeom prst="rect">
            <a:avLst/>
          </a:prstGeom>
          <a:noFill/>
          <a:ln>
            <a:noFill/>
          </a:ln>
        </p:spPr>
        <p:txBody>
          <a:bodyPr spcFirstLastPara="1" wrap="square" lIns="92775" tIns="46375" rIns="92775" bIns="463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8" y="9378950"/>
            <a:ext cx="2946400" cy="493713"/>
          </a:xfrm>
          <a:prstGeom prst="rect">
            <a:avLst/>
          </a:prstGeom>
          <a:noFill/>
          <a:ln>
            <a:noFill/>
          </a:ln>
        </p:spPr>
        <p:txBody>
          <a:bodyPr spcFirstLastPara="1" wrap="square" lIns="92775" tIns="46375" rIns="92775" bIns="46375"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79450" y="4689475"/>
            <a:ext cx="5438775" cy="4443413"/>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79450" y="4689475"/>
            <a:ext cx="5438775" cy="4443413"/>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2:notes"/>
          <p:cNvSpPr txBox="1">
            <a:spLocks noGrp="1"/>
          </p:cNvSpPr>
          <p:nvPr>
            <p:ph type="body" idx="1"/>
          </p:nvPr>
        </p:nvSpPr>
        <p:spPr>
          <a:xfrm>
            <a:off x="679450" y="4689475"/>
            <a:ext cx="5438775" cy="4443413"/>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679450" y="4689475"/>
            <a:ext cx="5438775" cy="4443413"/>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25bb85f1ed_0_25:notes"/>
          <p:cNvSpPr>
            <a:spLocks noGrp="1" noRot="1" noChangeAspect="1"/>
          </p:cNvSpPr>
          <p:nvPr>
            <p:ph type="sldImg" idx="2"/>
          </p:nvPr>
        </p:nvSpPr>
        <p:spPr>
          <a:xfrm>
            <a:off x="931863" y="741363"/>
            <a:ext cx="4934100" cy="37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125bb85f1ed_0_25:notes"/>
          <p:cNvSpPr txBox="1">
            <a:spLocks noGrp="1"/>
          </p:cNvSpPr>
          <p:nvPr>
            <p:ph type="body" idx="1"/>
          </p:nvPr>
        </p:nvSpPr>
        <p:spPr>
          <a:xfrm>
            <a:off x="679450" y="4689475"/>
            <a:ext cx="5438700" cy="4443300"/>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5bb85f1ed_0_39:notes"/>
          <p:cNvSpPr>
            <a:spLocks noGrp="1" noRot="1" noChangeAspect="1"/>
          </p:cNvSpPr>
          <p:nvPr>
            <p:ph type="sldImg" idx="2"/>
          </p:nvPr>
        </p:nvSpPr>
        <p:spPr>
          <a:xfrm>
            <a:off x="931863" y="741363"/>
            <a:ext cx="4934100" cy="37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5bb85f1ed_0_39:notes"/>
          <p:cNvSpPr txBox="1">
            <a:spLocks noGrp="1"/>
          </p:cNvSpPr>
          <p:nvPr>
            <p:ph type="body" idx="1"/>
          </p:nvPr>
        </p:nvSpPr>
        <p:spPr>
          <a:xfrm>
            <a:off x="679450" y="4689475"/>
            <a:ext cx="5438700" cy="4443300"/>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25bb85f1ed_0_48:notes"/>
          <p:cNvSpPr>
            <a:spLocks noGrp="1" noRot="1" noChangeAspect="1"/>
          </p:cNvSpPr>
          <p:nvPr>
            <p:ph type="sldImg" idx="2"/>
          </p:nvPr>
        </p:nvSpPr>
        <p:spPr>
          <a:xfrm>
            <a:off x="931863" y="741363"/>
            <a:ext cx="4934100" cy="37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125bb85f1ed_0_48:notes"/>
          <p:cNvSpPr txBox="1">
            <a:spLocks noGrp="1"/>
          </p:cNvSpPr>
          <p:nvPr>
            <p:ph type="body" idx="1"/>
          </p:nvPr>
        </p:nvSpPr>
        <p:spPr>
          <a:xfrm>
            <a:off x="679450" y="4689475"/>
            <a:ext cx="5438700" cy="4443300"/>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5bb85f1ed_0_57:notes"/>
          <p:cNvSpPr>
            <a:spLocks noGrp="1" noRot="1" noChangeAspect="1"/>
          </p:cNvSpPr>
          <p:nvPr>
            <p:ph type="sldImg" idx="2"/>
          </p:nvPr>
        </p:nvSpPr>
        <p:spPr>
          <a:xfrm>
            <a:off x="931863" y="741363"/>
            <a:ext cx="49341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5bb85f1ed_0_57:notes"/>
          <p:cNvSpPr txBox="1">
            <a:spLocks noGrp="1"/>
          </p:cNvSpPr>
          <p:nvPr>
            <p:ph type="body" idx="1"/>
          </p:nvPr>
        </p:nvSpPr>
        <p:spPr>
          <a:xfrm>
            <a:off x="679450" y="4689475"/>
            <a:ext cx="5438700" cy="4443300"/>
          </a:xfrm>
          <a:prstGeom prst="rect">
            <a:avLst/>
          </a:prstGeom>
        </p:spPr>
        <p:txBody>
          <a:bodyPr spcFirstLastPara="1" wrap="square" lIns="92775" tIns="46375" rIns="92775" bIns="46375" anchor="t" anchorCtr="0">
            <a:noAutofit/>
          </a:bodyPr>
          <a:lstStyle/>
          <a:p>
            <a:pPr marL="0" lvl="0" indent="0" algn="l" rtl="0">
              <a:spcBef>
                <a:spcPts val="300"/>
              </a:spcBef>
              <a:spcAft>
                <a:spcPts val="0"/>
              </a:spcAft>
              <a:buNone/>
            </a:pPr>
            <a:endParaRPr/>
          </a:p>
        </p:txBody>
      </p:sp>
      <p:sp>
        <p:nvSpPr>
          <p:cNvPr id="135" name="Google Shape;135;g125bb85f1ed_0_57:notes"/>
          <p:cNvSpPr txBox="1">
            <a:spLocks noGrp="1"/>
          </p:cNvSpPr>
          <p:nvPr>
            <p:ph type="sldNum" idx="12"/>
          </p:nvPr>
        </p:nvSpPr>
        <p:spPr>
          <a:xfrm>
            <a:off x="3849688" y="9378950"/>
            <a:ext cx="2946300" cy="493800"/>
          </a:xfrm>
          <a:prstGeom prst="rect">
            <a:avLst/>
          </a:prstGeom>
        </p:spPr>
        <p:txBody>
          <a:bodyPr spcFirstLastPara="1" wrap="square" lIns="92775" tIns="46375" rIns="92775" bIns="46375"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4:notes"/>
          <p:cNvSpPr txBox="1">
            <a:spLocks noGrp="1"/>
          </p:cNvSpPr>
          <p:nvPr>
            <p:ph type="body" idx="1"/>
          </p:nvPr>
        </p:nvSpPr>
        <p:spPr>
          <a:xfrm>
            <a:off x="679450" y="4689475"/>
            <a:ext cx="5438775" cy="4443413"/>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679450" y="4689475"/>
            <a:ext cx="5438775" cy="4443413"/>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572400" y="1772220"/>
            <a:ext cx="7772400" cy="1086181"/>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4300" b="1">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572400" y="2858401"/>
            <a:ext cx="6285600" cy="2339529"/>
          </a:xfrm>
          <a:prstGeom prst="rect">
            <a:avLst/>
          </a:prstGeom>
          <a:noFill/>
          <a:ln>
            <a:noFill/>
          </a:ln>
        </p:spPr>
        <p:txBody>
          <a:bodyPr spcFirstLastPara="1" wrap="square" lIns="0" tIns="0" rIns="0" bIns="0" anchor="t" anchorCtr="0">
            <a:normAutofit/>
          </a:bodyPr>
          <a:lstStyle>
            <a:lvl1pPr lvl="0" algn="l">
              <a:lnSpc>
                <a:spcPct val="110800"/>
              </a:lnSpc>
              <a:spcBef>
                <a:spcPts val="400"/>
              </a:spcBef>
              <a:spcAft>
                <a:spcPts val="0"/>
              </a:spcAft>
              <a:buClr>
                <a:srgbClr val="FFFFFF"/>
              </a:buClr>
              <a:buSzPts val="2000"/>
              <a:buNone/>
              <a:defRPr sz="2000">
                <a:solidFill>
                  <a:srgbClr val="FFFFFF"/>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40"/>
              </a:spcBef>
              <a:spcAft>
                <a:spcPts val="0"/>
              </a:spcAft>
              <a:buClr>
                <a:srgbClr val="888888"/>
              </a:buClr>
              <a:buSzPts val="1700"/>
              <a:buNone/>
              <a:defRPr>
                <a:solidFill>
                  <a:srgbClr val="888888"/>
                </a:solidFill>
              </a:defRPr>
            </a:lvl4pPr>
            <a:lvl5pPr lvl="4" algn="ctr">
              <a:spcBef>
                <a:spcPts val="340"/>
              </a:spcBef>
              <a:spcAft>
                <a:spcPts val="0"/>
              </a:spcAft>
              <a:buClr>
                <a:srgbClr val="888888"/>
              </a:buClr>
              <a:buSzPts val="1700"/>
              <a:buNone/>
              <a:defRPr>
                <a:solidFill>
                  <a:srgbClr val="888888"/>
                </a:solidFill>
              </a:defRPr>
            </a:lvl5pPr>
            <a:lvl6pPr lvl="5" algn="ctr">
              <a:spcBef>
                <a:spcPts val="340"/>
              </a:spcBef>
              <a:spcAft>
                <a:spcPts val="0"/>
              </a:spcAft>
              <a:buClr>
                <a:srgbClr val="888888"/>
              </a:buClr>
              <a:buSzPts val="1700"/>
              <a:buNone/>
              <a:defRPr>
                <a:solidFill>
                  <a:srgbClr val="888888"/>
                </a:solidFill>
              </a:defRPr>
            </a:lvl6pPr>
            <a:lvl7pPr lvl="6" algn="ctr">
              <a:spcBef>
                <a:spcPts val="340"/>
              </a:spcBef>
              <a:spcAft>
                <a:spcPts val="0"/>
              </a:spcAft>
              <a:buClr>
                <a:srgbClr val="888888"/>
              </a:buClr>
              <a:buSzPts val="1700"/>
              <a:buNone/>
              <a:defRPr>
                <a:solidFill>
                  <a:srgbClr val="888888"/>
                </a:solidFill>
              </a:defRPr>
            </a:lvl7pPr>
            <a:lvl8pPr lvl="7" algn="ctr">
              <a:spcBef>
                <a:spcPts val="340"/>
              </a:spcBef>
              <a:spcAft>
                <a:spcPts val="0"/>
              </a:spcAft>
              <a:buClr>
                <a:srgbClr val="888888"/>
              </a:buClr>
              <a:buSzPts val="1700"/>
              <a:buNone/>
              <a:defRPr>
                <a:solidFill>
                  <a:srgbClr val="888888"/>
                </a:solidFill>
              </a:defRPr>
            </a:lvl8pPr>
            <a:lvl9pPr lvl="8" algn="ctr">
              <a:spcBef>
                <a:spcPts val="340"/>
              </a:spcBef>
              <a:spcAft>
                <a:spcPts val="0"/>
              </a:spcAft>
              <a:buClr>
                <a:srgbClr val="888888"/>
              </a:buClr>
              <a:buSzPts val="1700"/>
              <a:buNone/>
              <a:defRPr>
                <a:solidFill>
                  <a:srgbClr val="888888"/>
                </a:solidFill>
              </a:defRPr>
            </a:lvl9pPr>
          </a:lstStyle>
          <a:p>
            <a:endParaRPr/>
          </a:p>
        </p:txBody>
      </p:sp>
      <p:sp>
        <p:nvSpPr>
          <p:cNvPr id="20" name="Google Shape;20;p2"/>
          <p:cNvSpPr txBox="1">
            <a:spLocks noGrp="1"/>
          </p:cNvSpPr>
          <p:nvPr>
            <p:ph type="body" idx="2"/>
          </p:nvPr>
        </p:nvSpPr>
        <p:spPr>
          <a:xfrm>
            <a:off x="572401" y="5961599"/>
            <a:ext cx="2049245" cy="177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1">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572400" y="6137467"/>
            <a:ext cx="2049244" cy="4572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2"/>
          <p:cNvSpPr txBox="1">
            <a:spLocks noGrp="1"/>
          </p:cNvSpPr>
          <p:nvPr>
            <p:ph type="body" idx="4"/>
          </p:nvPr>
        </p:nvSpPr>
        <p:spPr>
          <a:xfrm>
            <a:off x="2862387" y="6137467"/>
            <a:ext cx="2027114" cy="4572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2"/>
          <p:cNvSpPr txBox="1">
            <a:spLocks noGrp="1"/>
          </p:cNvSpPr>
          <p:nvPr>
            <p:ph type="body" idx="5"/>
          </p:nvPr>
        </p:nvSpPr>
        <p:spPr>
          <a:xfrm>
            <a:off x="7427603" y="5961599"/>
            <a:ext cx="1132198" cy="6336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
          <p:cNvSpPr txBox="1">
            <a:spLocks noGrp="1"/>
          </p:cNvSpPr>
          <p:nvPr>
            <p:ph type="body" idx="6"/>
          </p:nvPr>
        </p:nvSpPr>
        <p:spPr>
          <a:xfrm>
            <a:off x="5143295" y="5961067"/>
            <a:ext cx="1962357" cy="63413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
          <p:cNvSpPr txBox="1">
            <a:spLocks noGrp="1"/>
          </p:cNvSpPr>
          <p:nvPr>
            <p:ph type="dt" idx="10"/>
          </p:nvPr>
        </p:nvSpPr>
        <p:spPr>
          <a:xfrm>
            <a:off x="2860675" y="5961063"/>
            <a:ext cx="2027238" cy="1778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3"/>
        <p:cNvGrpSpPr/>
        <p:nvPr/>
      </p:nvGrpSpPr>
      <p:grpSpPr>
        <a:xfrm>
          <a:off x="0" y="0"/>
          <a:ext cx="0" cy="0"/>
          <a:chOff x="0" y="0"/>
          <a:chExt cx="0" cy="0"/>
        </a:xfrm>
      </p:grpSpPr>
      <p:sp>
        <p:nvSpPr>
          <p:cNvPr id="34" name="Google Shape;34;p4"/>
          <p:cNvSpPr/>
          <p:nvPr/>
        </p:nvSpPr>
        <p:spPr>
          <a:xfrm>
            <a:off x="573088" y="5813425"/>
            <a:ext cx="7988300" cy="65088"/>
          </a:xfrm>
          <a:prstGeom prst="rect">
            <a:avLst/>
          </a:prstGeom>
          <a:solidFill>
            <a:schemeClr val="accent3"/>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r>
              <a:rPr lang="fi-FI" sz="1500" b="0" i="0" u="none" strike="noStrike" cap="none">
                <a:solidFill>
                  <a:schemeClr val="accent2"/>
                </a:solidFill>
                <a:latin typeface="Arial"/>
                <a:ea typeface="Arial"/>
                <a:cs typeface="Arial"/>
                <a:sym typeface="Arial"/>
              </a:rPr>
              <a:t>  </a:t>
            </a:r>
            <a:endParaRPr/>
          </a:p>
        </p:txBody>
      </p:sp>
      <p:sp>
        <p:nvSpPr>
          <p:cNvPr id="35" name="Google Shape;35;p4"/>
          <p:cNvSpPr/>
          <p:nvPr/>
        </p:nvSpPr>
        <p:spPr>
          <a:xfrm>
            <a:off x="573088" y="1138238"/>
            <a:ext cx="7988300" cy="63500"/>
          </a:xfrm>
          <a:prstGeom prst="rect">
            <a:avLst/>
          </a:prstGeom>
          <a:solidFill>
            <a:schemeClr val="accent3"/>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r>
              <a:rPr lang="fi-FI" sz="1500" b="0" i="0" u="none" strike="noStrike" cap="none">
                <a:solidFill>
                  <a:schemeClr val="accent2"/>
                </a:solidFill>
                <a:latin typeface="Arial"/>
                <a:ea typeface="Arial"/>
                <a:cs typeface="Arial"/>
                <a:sym typeface="Arial"/>
              </a:rPr>
              <a:t>  </a:t>
            </a:r>
            <a:endParaRPr/>
          </a:p>
        </p:txBody>
      </p:sp>
      <p:sp>
        <p:nvSpPr>
          <p:cNvPr id="36" name="Google Shape;36;p4"/>
          <p:cNvSpPr txBox="1">
            <a:spLocks noGrp="1"/>
          </p:cNvSpPr>
          <p:nvPr>
            <p:ph type="body" idx="1"/>
          </p:nvPr>
        </p:nvSpPr>
        <p:spPr>
          <a:xfrm>
            <a:off x="572400" y="1497600"/>
            <a:ext cx="6285600" cy="4136400"/>
          </a:xfrm>
          <a:prstGeom prst="rect">
            <a:avLst/>
          </a:prstGeom>
          <a:noFill/>
          <a:ln>
            <a:noFill/>
          </a:ln>
        </p:spPr>
        <p:txBody>
          <a:bodyPr spcFirstLastPara="1" wrap="square" lIns="0" tIns="0" rIns="0" bIns="0" anchor="t" anchorCtr="0">
            <a:normAutofit/>
          </a:bodyPr>
          <a:lstStyle>
            <a:lvl1pPr marL="457200" lvl="0" indent="-228600" algn="l">
              <a:lnSpc>
                <a:spcPct val="121714"/>
              </a:lnSpc>
              <a:spcBef>
                <a:spcPts val="280"/>
              </a:spcBef>
              <a:spcAft>
                <a:spcPts val="0"/>
              </a:spcAft>
              <a:buClr>
                <a:schemeClr val="dk1"/>
              </a:buClr>
              <a:buSzPts val="1400"/>
              <a:buNone/>
              <a:defRPr sz="1400" b="1"/>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4"/>
          <p:cNvSpPr txBox="1">
            <a:spLocks noGrp="1"/>
          </p:cNvSpPr>
          <p:nvPr>
            <p:ph type="ctrTitle"/>
          </p:nvPr>
        </p:nvSpPr>
        <p:spPr>
          <a:xfrm>
            <a:off x="572400" y="487740"/>
            <a:ext cx="7772400" cy="900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700" b="1">
                <a:solidFill>
                  <a:schemeClr val="accent3"/>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4"/>
          <p:cNvSpPr txBox="1">
            <a:spLocks noGrp="1"/>
          </p:cNvSpPr>
          <p:nvPr>
            <p:ph type="body" idx="2"/>
          </p:nvPr>
        </p:nvSpPr>
        <p:spPr>
          <a:xfrm>
            <a:off x="5143500" y="6145215"/>
            <a:ext cx="1536700" cy="382645"/>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4"/>
          <p:cNvSpPr txBox="1">
            <a:spLocks noGrp="1"/>
          </p:cNvSpPr>
          <p:nvPr>
            <p:ph type="body" idx="3"/>
          </p:nvPr>
        </p:nvSpPr>
        <p:spPr>
          <a:xfrm>
            <a:off x="6859589" y="6145215"/>
            <a:ext cx="1701801" cy="382645"/>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4"/>
          <p:cNvSpPr txBox="1">
            <a:spLocks noGrp="1"/>
          </p:cNvSpPr>
          <p:nvPr>
            <p:ph type="ftr" idx="11"/>
          </p:nvPr>
        </p:nvSpPr>
        <p:spPr>
          <a:xfrm>
            <a:off x="3429000" y="6145213"/>
            <a:ext cx="1544638" cy="127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txBox="1">
            <a:spLocks noGrp="1"/>
          </p:cNvSpPr>
          <p:nvPr>
            <p:ph type="dt" idx="10"/>
          </p:nvPr>
        </p:nvSpPr>
        <p:spPr>
          <a:xfrm>
            <a:off x="3429000" y="6273800"/>
            <a:ext cx="1544638" cy="12541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800" b="1" i="0" u="none" strike="noStrike" cap="none">
                <a:solidFill>
                  <a:srgbClr val="898989"/>
                </a:solidFill>
                <a:latin typeface="Arial"/>
                <a:ea typeface="Arial"/>
                <a:cs typeface="Arial"/>
                <a:sym typeface="Arial"/>
              </a:defRPr>
            </a:lvl1pPr>
            <a:lvl2pPr marL="0" marR="0" lvl="1" indent="0" algn="l">
              <a:spcBef>
                <a:spcPts val="0"/>
              </a:spcBef>
              <a:spcAft>
                <a:spcPts val="0"/>
              </a:spcAft>
              <a:buNone/>
              <a:defRPr sz="800" b="1" i="0" u="none" strike="noStrike" cap="none">
                <a:solidFill>
                  <a:srgbClr val="898989"/>
                </a:solidFill>
                <a:latin typeface="Arial"/>
                <a:ea typeface="Arial"/>
                <a:cs typeface="Arial"/>
                <a:sym typeface="Arial"/>
              </a:defRPr>
            </a:lvl2pPr>
            <a:lvl3pPr marL="0" marR="0" lvl="2" indent="0" algn="l">
              <a:spcBef>
                <a:spcPts val="0"/>
              </a:spcBef>
              <a:spcAft>
                <a:spcPts val="0"/>
              </a:spcAft>
              <a:buNone/>
              <a:defRPr sz="800" b="1" i="0" u="none" strike="noStrike" cap="none">
                <a:solidFill>
                  <a:srgbClr val="898989"/>
                </a:solidFill>
                <a:latin typeface="Arial"/>
                <a:ea typeface="Arial"/>
                <a:cs typeface="Arial"/>
                <a:sym typeface="Arial"/>
              </a:defRPr>
            </a:lvl3pPr>
            <a:lvl4pPr marL="0" marR="0" lvl="3" indent="0" algn="l">
              <a:spcBef>
                <a:spcPts val="0"/>
              </a:spcBef>
              <a:spcAft>
                <a:spcPts val="0"/>
              </a:spcAft>
              <a:buNone/>
              <a:defRPr sz="800" b="1" i="0" u="none" strike="noStrike" cap="none">
                <a:solidFill>
                  <a:srgbClr val="898989"/>
                </a:solidFill>
                <a:latin typeface="Arial"/>
                <a:ea typeface="Arial"/>
                <a:cs typeface="Arial"/>
                <a:sym typeface="Arial"/>
              </a:defRPr>
            </a:lvl4pPr>
            <a:lvl5pPr marL="0" marR="0" lvl="4" indent="0" algn="l">
              <a:spcBef>
                <a:spcPts val="0"/>
              </a:spcBef>
              <a:spcAft>
                <a:spcPts val="0"/>
              </a:spcAft>
              <a:buNone/>
              <a:defRPr sz="800" b="1" i="0" u="none" strike="noStrike" cap="none">
                <a:solidFill>
                  <a:srgbClr val="898989"/>
                </a:solidFill>
                <a:latin typeface="Arial"/>
                <a:ea typeface="Arial"/>
                <a:cs typeface="Arial"/>
                <a:sym typeface="Arial"/>
              </a:defRPr>
            </a:lvl5pPr>
            <a:lvl6pPr marL="0" marR="0" lvl="5" indent="0" algn="l">
              <a:spcBef>
                <a:spcPts val="0"/>
              </a:spcBef>
              <a:spcAft>
                <a:spcPts val="0"/>
              </a:spcAft>
              <a:buNone/>
              <a:defRPr sz="800" b="1" i="0" u="none" strike="noStrike" cap="none">
                <a:solidFill>
                  <a:srgbClr val="898989"/>
                </a:solidFill>
                <a:latin typeface="Arial"/>
                <a:ea typeface="Arial"/>
                <a:cs typeface="Arial"/>
                <a:sym typeface="Arial"/>
              </a:defRPr>
            </a:lvl6pPr>
            <a:lvl7pPr marL="0" marR="0" lvl="6" indent="0" algn="l">
              <a:spcBef>
                <a:spcPts val="0"/>
              </a:spcBef>
              <a:spcAft>
                <a:spcPts val="0"/>
              </a:spcAft>
              <a:buNone/>
              <a:defRPr sz="800" b="1" i="0" u="none" strike="noStrike" cap="none">
                <a:solidFill>
                  <a:srgbClr val="898989"/>
                </a:solidFill>
                <a:latin typeface="Arial"/>
                <a:ea typeface="Arial"/>
                <a:cs typeface="Arial"/>
                <a:sym typeface="Arial"/>
              </a:defRPr>
            </a:lvl7pPr>
            <a:lvl8pPr marL="0" marR="0" lvl="7" indent="0" algn="l">
              <a:spcBef>
                <a:spcPts val="0"/>
              </a:spcBef>
              <a:spcAft>
                <a:spcPts val="0"/>
              </a:spcAft>
              <a:buNone/>
              <a:defRPr sz="800" b="1" i="0" u="none" strike="noStrike" cap="none">
                <a:solidFill>
                  <a:srgbClr val="898989"/>
                </a:solidFill>
                <a:latin typeface="Arial"/>
                <a:ea typeface="Arial"/>
                <a:cs typeface="Arial"/>
                <a:sym typeface="Arial"/>
              </a:defRPr>
            </a:lvl8pPr>
            <a:lvl9pPr marL="0" marR="0" lvl="8" indent="0" algn="l">
              <a:spcBef>
                <a:spcPts val="0"/>
              </a:spcBef>
              <a:spcAft>
                <a:spcPts val="0"/>
              </a:spcAft>
              <a:buNone/>
              <a:defRPr sz="800" b="1" i="0" u="none" strike="noStrike" cap="none">
                <a:solidFill>
                  <a:srgbClr val="898989"/>
                </a:solidFill>
                <a:latin typeface="Arial"/>
                <a:ea typeface="Arial"/>
                <a:cs typeface="Arial"/>
                <a:sym typeface="Arial"/>
              </a:defRPr>
            </a:lvl9pPr>
          </a:lstStyle>
          <a:p>
            <a:pPr marL="0" lvl="0" indent="0" algn="l" rtl="0">
              <a:spcBef>
                <a:spcPts val="0"/>
              </a:spcBef>
              <a:spcAft>
                <a:spcPts val="0"/>
              </a:spcAft>
              <a:buNone/>
            </a:pPr>
            <a:r>
              <a:rPr lang="fi-FI"/>
              <a:t>Page </a:t>
            </a: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3"/>
        <p:cNvGrpSpPr/>
        <p:nvPr/>
      </p:nvGrpSpPr>
      <p:grpSpPr>
        <a:xfrm>
          <a:off x="0" y="0"/>
          <a:ext cx="0" cy="0"/>
          <a:chOff x="0" y="0"/>
          <a:chExt cx="0" cy="0"/>
        </a:xfrm>
      </p:grpSpPr>
      <p:sp>
        <p:nvSpPr>
          <p:cNvPr id="44" name="Google Shape;44;p5"/>
          <p:cNvSpPr/>
          <p:nvPr/>
        </p:nvSpPr>
        <p:spPr>
          <a:xfrm>
            <a:off x="573088" y="5813425"/>
            <a:ext cx="7988300" cy="65088"/>
          </a:xfrm>
          <a:prstGeom prst="rect">
            <a:avLst/>
          </a:prstGeom>
          <a:solidFill>
            <a:schemeClr val="accent2"/>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r>
              <a:rPr lang="fi-FI" sz="1500" b="0" i="0" u="none" strike="noStrike" cap="none">
                <a:solidFill>
                  <a:schemeClr val="accent2"/>
                </a:solidFill>
                <a:latin typeface="Arial"/>
                <a:ea typeface="Arial"/>
                <a:cs typeface="Arial"/>
                <a:sym typeface="Arial"/>
              </a:rPr>
              <a:t>  </a:t>
            </a:r>
            <a:endParaRPr/>
          </a:p>
        </p:txBody>
      </p:sp>
      <p:sp>
        <p:nvSpPr>
          <p:cNvPr id="45" name="Google Shape;45;p5"/>
          <p:cNvSpPr txBox="1">
            <a:spLocks noGrp="1"/>
          </p:cNvSpPr>
          <p:nvPr>
            <p:ph type="body" idx="1"/>
          </p:nvPr>
        </p:nvSpPr>
        <p:spPr>
          <a:xfrm>
            <a:off x="572400" y="1497600"/>
            <a:ext cx="6285600" cy="4136400"/>
          </a:xfrm>
          <a:prstGeom prst="rect">
            <a:avLst/>
          </a:prstGeom>
          <a:noFill/>
          <a:ln>
            <a:noFill/>
          </a:ln>
        </p:spPr>
        <p:txBody>
          <a:bodyPr spcFirstLastPara="1" wrap="square" lIns="0" tIns="0" rIns="0" bIns="0" anchor="t" anchorCtr="0">
            <a:normAutofit/>
          </a:bodyPr>
          <a:lstStyle>
            <a:lvl1pPr marL="457200" lvl="0" indent="-228600" algn="l">
              <a:lnSpc>
                <a:spcPct val="121714"/>
              </a:lnSpc>
              <a:spcBef>
                <a:spcPts val="280"/>
              </a:spcBef>
              <a:spcAft>
                <a:spcPts val="0"/>
              </a:spcAft>
              <a:buClr>
                <a:schemeClr val="dk1"/>
              </a:buClr>
              <a:buSzPts val="1400"/>
              <a:buNone/>
              <a:defRPr sz="1400" b="1"/>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5"/>
          <p:cNvSpPr txBox="1">
            <a:spLocks noGrp="1"/>
          </p:cNvSpPr>
          <p:nvPr>
            <p:ph type="ctrTitle"/>
          </p:nvPr>
        </p:nvSpPr>
        <p:spPr>
          <a:xfrm>
            <a:off x="572400" y="487740"/>
            <a:ext cx="7772400" cy="900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700" b="1">
                <a:solidFill>
                  <a:schemeClr val="accent2"/>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5"/>
          <p:cNvSpPr txBox="1">
            <a:spLocks noGrp="1"/>
          </p:cNvSpPr>
          <p:nvPr>
            <p:ph type="body" idx="2"/>
          </p:nvPr>
        </p:nvSpPr>
        <p:spPr>
          <a:xfrm>
            <a:off x="5143500" y="6145215"/>
            <a:ext cx="1536700" cy="382645"/>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5"/>
          <p:cNvSpPr txBox="1">
            <a:spLocks noGrp="1"/>
          </p:cNvSpPr>
          <p:nvPr>
            <p:ph type="body" idx="3"/>
          </p:nvPr>
        </p:nvSpPr>
        <p:spPr>
          <a:xfrm>
            <a:off x="6859589" y="6145215"/>
            <a:ext cx="1701801" cy="382645"/>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 name="Google Shape;49;p5"/>
          <p:cNvSpPr txBox="1">
            <a:spLocks noGrp="1"/>
          </p:cNvSpPr>
          <p:nvPr>
            <p:ph type="ftr" idx="11"/>
          </p:nvPr>
        </p:nvSpPr>
        <p:spPr>
          <a:xfrm>
            <a:off x="3429000" y="6145213"/>
            <a:ext cx="1544638" cy="127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dt" idx="10"/>
          </p:nvPr>
        </p:nvSpPr>
        <p:spPr>
          <a:xfrm>
            <a:off x="3429000" y="6273800"/>
            <a:ext cx="1544638" cy="12541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800" b="1" i="0" u="none" strike="noStrike" cap="none">
                <a:solidFill>
                  <a:srgbClr val="898989"/>
                </a:solidFill>
                <a:latin typeface="Arial"/>
                <a:ea typeface="Arial"/>
                <a:cs typeface="Arial"/>
                <a:sym typeface="Arial"/>
              </a:defRPr>
            </a:lvl1pPr>
            <a:lvl2pPr marL="0" marR="0" lvl="1" indent="0" algn="l">
              <a:spcBef>
                <a:spcPts val="0"/>
              </a:spcBef>
              <a:spcAft>
                <a:spcPts val="0"/>
              </a:spcAft>
              <a:buNone/>
              <a:defRPr sz="800" b="1" i="0" u="none" strike="noStrike" cap="none">
                <a:solidFill>
                  <a:srgbClr val="898989"/>
                </a:solidFill>
                <a:latin typeface="Arial"/>
                <a:ea typeface="Arial"/>
                <a:cs typeface="Arial"/>
                <a:sym typeface="Arial"/>
              </a:defRPr>
            </a:lvl2pPr>
            <a:lvl3pPr marL="0" marR="0" lvl="2" indent="0" algn="l">
              <a:spcBef>
                <a:spcPts val="0"/>
              </a:spcBef>
              <a:spcAft>
                <a:spcPts val="0"/>
              </a:spcAft>
              <a:buNone/>
              <a:defRPr sz="800" b="1" i="0" u="none" strike="noStrike" cap="none">
                <a:solidFill>
                  <a:srgbClr val="898989"/>
                </a:solidFill>
                <a:latin typeface="Arial"/>
                <a:ea typeface="Arial"/>
                <a:cs typeface="Arial"/>
                <a:sym typeface="Arial"/>
              </a:defRPr>
            </a:lvl3pPr>
            <a:lvl4pPr marL="0" marR="0" lvl="3" indent="0" algn="l">
              <a:spcBef>
                <a:spcPts val="0"/>
              </a:spcBef>
              <a:spcAft>
                <a:spcPts val="0"/>
              </a:spcAft>
              <a:buNone/>
              <a:defRPr sz="800" b="1" i="0" u="none" strike="noStrike" cap="none">
                <a:solidFill>
                  <a:srgbClr val="898989"/>
                </a:solidFill>
                <a:latin typeface="Arial"/>
                <a:ea typeface="Arial"/>
                <a:cs typeface="Arial"/>
                <a:sym typeface="Arial"/>
              </a:defRPr>
            </a:lvl4pPr>
            <a:lvl5pPr marL="0" marR="0" lvl="4" indent="0" algn="l">
              <a:spcBef>
                <a:spcPts val="0"/>
              </a:spcBef>
              <a:spcAft>
                <a:spcPts val="0"/>
              </a:spcAft>
              <a:buNone/>
              <a:defRPr sz="800" b="1" i="0" u="none" strike="noStrike" cap="none">
                <a:solidFill>
                  <a:srgbClr val="898989"/>
                </a:solidFill>
                <a:latin typeface="Arial"/>
                <a:ea typeface="Arial"/>
                <a:cs typeface="Arial"/>
                <a:sym typeface="Arial"/>
              </a:defRPr>
            </a:lvl5pPr>
            <a:lvl6pPr marL="0" marR="0" lvl="5" indent="0" algn="l">
              <a:spcBef>
                <a:spcPts val="0"/>
              </a:spcBef>
              <a:spcAft>
                <a:spcPts val="0"/>
              </a:spcAft>
              <a:buNone/>
              <a:defRPr sz="800" b="1" i="0" u="none" strike="noStrike" cap="none">
                <a:solidFill>
                  <a:srgbClr val="898989"/>
                </a:solidFill>
                <a:latin typeface="Arial"/>
                <a:ea typeface="Arial"/>
                <a:cs typeface="Arial"/>
                <a:sym typeface="Arial"/>
              </a:defRPr>
            </a:lvl6pPr>
            <a:lvl7pPr marL="0" marR="0" lvl="6" indent="0" algn="l">
              <a:spcBef>
                <a:spcPts val="0"/>
              </a:spcBef>
              <a:spcAft>
                <a:spcPts val="0"/>
              </a:spcAft>
              <a:buNone/>
              <a:defRPr sz="800" b="1" i="0" u="none" strike="noStrike" cap="none">
                <a:solidFill>
                  <a:srgbClr val="898989"/>
                </a:solidFill>
                <a:latin typeface="Arial"/>
                <a:ea typeface="Arial"/>
                <a:cs typeface="Arial"/>
                <a:sym typeface="Arial"/>
              </a:defRPr>
            </a:lvl7pPr>
            <a:lvl8pPr marL="0" marR="0" lvl="7" indent="0" algn="l">
              <a:spcBef>
                <a:spcPts val="0"/>
              </a:spcBef>
              <a:spcAft>
                <a:spcPts val="0"/>
              </a:spcAft>
              <a:buNone/>
              <a:defRPr sz="800" b="1" i="0" u="none" strike="noStrike" cap="none">
                <a:solidFill>
                  <a:srgbClr val="898989"/>
                </a:solidFill>
                <a:latin typeface="Arial"/>
                <a:ea typeface="Arial"/>
                <a:cs typeface="Arial"/>
                <a:sym typeface="Arial"/>
              </a:defRPr>
            </a:lvl8pPr>
            <a:lvl9pPr marL="0" marR="0" lvl="8" indent="0" algn="l">
              <a:spcBef>
                <a:spcPts val="0"/>
              </a:spcBef>
              <a:spcAft>
                <a:spcPts val="0"/>
              </a:spcAft>
              <a:buNone/>
              <a:defRPr sz="800" b="1" i="0" u="none" strike="noStrike" cap="none">
                <a:solidFill>
                  <a:srgbClr val="8989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2"/>
        <p:cNvGrpSpPr/>
        <p:nvPr/>
      </p:nvGrpSpPr>
      <p:grpSpPr>
        <a:xfrm>
          <a:off x="0" y="0"/>
          <a:ext cx="0" cy="0"/>
          <a:chOff x="0" y="0"/>
          <a:chExt cx="0" cy="0"/>
        </a:xfrm>
      </p:grpSpPr>
      <p:sp>
        <p:nvSpPr>
          <p:cNvPr id="53" name="Google Shape;53;p6"/>
          <p:cNvSpPr/>
          <p:nvPr/>
        </p:nvSpPr>
        <p:spPr>
          <a:xfrm>
            <a:off x="406400" y="406400"/>
            <a:ext cx="8326438" cy="5472113"/>
          </a:xfrm>
          <a:prstGeom prst="rect">
            <a:avLst/>
          </a:prstGeom>
          <a:solidFill>
            <a:schemeClr val="accent2"/>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500" b="0" i="0" u="none" strike="noStrike" cap="none">
              <a:solidFill>
                <a:srgbClr val="FFFFFF"/>
              </a:solidFill>
              <a:latin typeface="Arial"/>
              <a:ea typeface="Arial"/>
              <a:cs typeface="Arial"/>
              <a:sym typeface="Arial"/>
            </a:endParaRPr>
          </a:p>
        </p:txBody>
      </p:sp>
      <p:sp>
        <p:nvSpPr>
          <p:cNvPr id="54" name="Google Shape;54;p6"/>
          <p:cNvSpPr txBox="1">
            <a:spLocks noGrp="1"/>
          </p:cNvSpPr>
          <p:nvPr>
            <p:ph type="ctrTitle"/>
          </p:nvPr>
        </p:nvSpPr>
        <p:spPr>
          <a:xfrm>
            <a:off x="572400" y="547000"/>
            <a:ext cx="7772400" cy="2206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700" b="1">
                <a:solidFill>
                  <a:schemeClr val="l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6"/>
          <p:cNvSpPr txBox="1">
            <a:spLocks noGrp="1"/>
          </p:cNvSpPr>
          <p:nvPr>
            <p:ph type="body" idx="1"/>
          </p:nvPr>
        </p:nvSpPr>
        <p:spPr>
          <a:xfrm>
            <a:off x="5143500" y="6145215"/>
            <a:ext cx="1536700" cy="382645"/>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 name="Google Shape;56;p6"/>
          <p:cNvSpPr txBox="1">
            <a:spLocks noGrp="1"/>
          </p:cNvSpPr>
          <p:nvPr>
            <p:ph type="body" idx="2"/>
          </p:nvPr>
        </p:nvSpPr>
        <p:spPr>
          <a:xfrm>
            <a:off x="6859589" y="6145215"/>
            <a:ext cx="1701801" cy="382645"/>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6"/>
          <p:cNvSpPr txBox="1">
            <a:spLocks noGrp="1"/>
          </p:cNvSpPr>
          <p:nvPr>
            <p:ph type="ftr" idx="11"/>
          </p:nvPr>
        </p:nvSpPr>
        <p:spPr>
          <a:xfrm>
            <a:off x="3429000" y="6145213"/>
            <a:ext cx="1544638" cy="127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dt" idx="10"/>
          </p:nvPr>
        </p:nvSpPr>
        <p:spPr>
          <a:xfrm>
            <a:off x="3429000" y="6273800"/>
            <a:ext cx="1544638" cy="12541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800" b="1" i="0" u="none" strike="noStrike" cap="none">
                <a:solidFill>
                  <a:srgbClr val="898989"/>
                </a:solidFill>
                <a:latin typeface="Arial"/>
                <a:ea typeface="Arial"/>
                <a:cs typeface="Arial"/>
                <a:sym typeface="Arial"/>
              </a:defRPr>
            </a:lvl1pPr>
            <a:lvl2pPr marL="0" marR="0" lvl="1" indent="0" algn="l">
              <a:spcBef>
                <a:spcPts val="0"/>
              </a:spcBef>
              <a:spcAft>
                <a:spcPts val="0"/>
              </a:spcAft>
              <a:buNone/>
              <a:defRPr sz="800" b="1" i="0" u="none" strike="noStrike" cap="none">
                <a:solidFill>
                  <a:srgbClr val="898989"/>
                </a:solidFill>
                <a:latin typeface="Arial"/>
                <a:ea typeface="Arial"/>
                <a:cs typeface="Arial"/>
                <a:sym typeface="Arial"/>
              </a:defRPr>
            </a:lvl2pPr>
            <a:lvl3pPr marL="0" marR="0" lvl="2" indent="0" algn="l">
              <a:spcBef>
                <a:spcPts val="0"/>
              </a:spcBef>
              <a:spcAft>
                <a:spcPts val="0"/>
              </a:spcAft>
              <a:buNone/>
              <a:defRPr sz="800" b="1" i="0" u="none" strike="noStrike" cap="none">
                <a:solidFill>
                  <a:srgbClr val="898989"/>
                </a:solidFill>
                <a:latin typeface="Arial"/>
                <a:ea typeface="Arial"/>
                <a:cs typeface="Arial"/>
                <a:sym typeface="Arial"/>
              </a:defRPr>
            </a:lvl3pPr>
            <a:lvl4pPr marL="0" marR="0" lvl="3" indent="0" algn="l">
              <a:spcBef>
                <a:spcPts val="0"/>
              </a:spcBef>
              <a:spcAft>
                <a:spcPts val="0"/>
              </a:spcAft>
              <a:buNone/>
              <a:defRPr sz="800" b="1" i="0" u="none" strike="noStrike" cap="none">
                <a:solidFill>
                  <a:srgbClr val="898989"/>
                </a:solidFill>
                <a:latin typeface="Arial"/>
                <a:ea typeface="Arial"/>
                <a:cs typeface="Arial"/>
                <a:sym typeface="Arial"/>
              </a:defRPr>
            </a:lvl4pPr>
            <a:lvl5pPr marL="0" marR="0" lvl="4" indent="0" algn="l">
              <a:spcBef>
                <a:spcPts val="0"/>
              </a:spcBef>
              <a:spcAft>
                <a:spcPts val="0"/>
              </a:spcAft>
              <a:buNone/>
              <a:defRPr sz="800" b="1" i="0" u="none" strike="noStrike" cap="none">
                <a:solidFill>
                  <a:srgbClr val="898989"/>
                </a:solidFill>
                <a:latin typeface="Arial"/>
                <a:ea typeface="Arial"/>
                <a:cs typeface="Arial"/>
                <a:sym typeface="Arial"/>
              </a:defRPr>
            </a:lvl5pPr>
            <a:lvl6pPr marL="0" marR="0" lvl="5" indent="0" algn="l">
              <a:spcBef>
                <a:spcPts val="0"/>
              </a:spcBef>
              <a:spcAft>
                <a:spcPts val="0"/>
              </a:spcAft>
              <a:buNone/>
              <a:defRPr sz="800" b="1" i="0" u="none" strike="noStrike" cap="none">
                <a:solidFill>
                  <a:srgbClr val="898989"/>
                </a:solidFill>
                <a:latin typeface="Arial"/>
                <a:ea typeface="Arial"/>
                <a:cs typeface="Arial"/>
                <a:sym typeface="Arial"/>
              </a:defRPr>
            </a:lvl6pPr>
            <a:lvl7pPr marL="0" marR="0" lvl="6" indent="0" algn="l">
              <a:spcBef>
                <a:spcPts val="0"/>
              </a:spcBef>
              <a:spcAft>
                <a:spcPts val="0"/>
              </a:spcAft>
              <a:buNone/>
              <a:defRPr sz="800" b="1" i="0" u="none" strike="noStrike" cap="none">
                <a:solidFill>
                  <a:srgbClr val="898989"/>
                </a:solidFill>
                <a:latin typeface="Arial"/>
                <a:ea typeface="Arial"/>
                <a:cs typeface="Arial"/>
                <a:sym typeface="Arial"/>
              </a:defRPr>
            </a:lvl7pPr>
            <a:lvl8pPr marL="0" marR="0" lvl="7" indent="0" algn="l">
              <a:spcBef>
                <a:spcPts val="0"/>
              </a:spcBef>
              <a:spcAft>
                <a:spcPts val="0"/>
              </a:spcAft>
              <a:buNone/>
              <a:defRPr sz="800" b="1" i="0" u="none" strike="noStrike" cap="none">
                <a:solidFill>
                  <a:srgbClr val="898989"/>
                </a:solidFill>
                <a:latin typeface="Arial"/>
                <a:ea typeface="Arial"/>
                <a:cs typeface="Arial"/>
                <a:sym typeface="Arial"/>
              </a:defRPr>
            </a:lvl8pPr>
            <a:lvl9pPr marL="0" marR="0" lvl="8" indent="0" algn="l">
              <a:spcBef>
                <a:spcPts val="0"/>
              </a:spcBef>
              <a:spcAft>
                <a:spcPts val="0"/>
              </a:spcAft>
              <a:buNone/>
              <a:defRPr sz="800" b="1" i="0" u="none" strike="noStrike" cap="none">
                <a:solidFill>
                  <a:srgbClr val="8989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314325" y="119063"/>
            <a:ext cx="8520113" cy="962025"/>
          </a:xfrm>
          <a:prstGeom prst="rect">
            <a:avLst/>
          </a:prstGeom>
          <a:noFill/>
          <a:ln>
            <a:noFill/>
          </a:ln>
        </p:spPr>
        <p:txBody>
          <a:bodyPr spcFirstLastPara="1" wrap="square" lIns="77925" tIns="38950" rIns="77925" bIns="389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7"/>
          <p:cNvSpPr txBox="1">
            <a:spLocks noGrp="1"/>
          </p:cNvSpPr>
          <p:nvPr>
            <p:ph type="body" idx="1"/>
          </p:nvPr>
        </p:nvSpPr>
        <p:spPr>
          <a:xfrm>
            <a:off x="323850" y="1268413"/>
            <a:ext cx="4171950" cy="4897437"/>
          </a:xfrm>
          <a:prstGeom prst="rect">
            <a:avLst/>
          </a:prstGeom>
          <a:noFill/>
          <a:ln>
            <a:noFill/>
          </a:ln>
        </p:spPr>
        <p:txBody>
          <a:bodyPr spcFirstLastPara="1" wrap="square" lIns="77925" tIns="38950" rIns="77925" bIns="389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7"/>
          <p:cNvSpPr txBox="1">
            <a:spLocks noGrp="1"/>
          </p:cNvSpPr>
          <p:nvPr>
            <p:ph type="body" idx="2"/>
          </p:nvPr>
        </p:nvSpPr>
        <p:spPr>
          <a:xfrm>
            <a:off x="4648200" y="1268413"/>
            <a:ext cx="4171950" cy="4897437"/>
          </a:xfrm>
          <a:prstGeom prst="rect">
            <a:avLst/>
          </a:prstGeom>
          <a:noFill/>
          <a:ln>
            <a:noFill/>
          </a:ln>
        </p:spPr>
        <p:txBody>
          <a:bodyPr spcFirstLastPara="1" wrap="square" lIns="77925" tIns="38950" rIns="77925" bIns="389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7"/>
          <p:cNvSpPr txBox="1">
            <a:spLocks noGrp="1"/>
          </p:cNvSpPr>
          <p:nvPr>
            <p:ph type="ftr" idx="11"/>
          </p:nvPr>
        </p:nvSpPr>
        <p:spPr>
          <a:xfrm>
            <a:off x="3124200" y="6356350"/>
            <a:ext cx="2895600" cy="365125"/>
          </a:xfrm>
          <a:prstGeom prst="rect">
            <a:avLst/>
          </a:prstGeom>
          <a:noFill/>
          <a:ln>
            <a:noFill/>
          </a:ln>
        </p:spPr>
        <p:txBody>
          <a:bodyPr spcFirstLastPara="1" wrap="square" lIns="77925" tIns="38950" rIns="77925" bIns="389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Aalto_EN_Electr-Eng_21_RGB_2"/>
          <p:cNvPicPr preferRelativeResize="0"/>
          <p:nvPr/>
        </p:nvPicPr>
        <p:blipFill rotWithShape="1">
          <a:blip r:embed="rId3">
            <a:alphaModFix/>
          </a:blip>
          <a:srcRect l="7030" t="6173"/>
          <a:stretch/>
        </p:blipFill>
        <p:spPr>
          <a:xfrm>
            <a:off x="0" y="0"/>
            <a:ext cx="2162175" cy="2038350"/>
          </a:xfrm>
          <a:prstGeom prst="rect">
            <a:avLst/>
          </a:prstGeom>
          <a:noFill/>
          <a:ln>
            <a:noFill/>
          </a:ln>
        </p:spPr>
      </p:pic>
      <p:sp>
        <p:nvSpPr>
          <p:cNvPr id="11" name="Google Shape;11;p1"/>
          <p:cNvSpPr txBox="1">
            <a:spLocks noGrp="1"/>
          </p:cNvSpPr>
          <p:nvPr>
            <p:ph type="title"/>
          </p:nvPr>
        </p:nvSpPr>
        <p:spPr>
          <a:xfrm>
            <a:off x="457200" y="274638"/>
            <a:ext cx="8229600" cy="1143000"/>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37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7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7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7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7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7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7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7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7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457200" y="1600200"/>
            <a:ext cx="8229600" cy="4525963"/>
          </a:xfrm>
          <a:prstGeom prst="rect">
            <a:avLst/>
          </a:prstGeom>
          <a:noFill/>
          <a:ln>
            <a:noFill/>
          </a:ln>
        </p:spPr>
        <p:txBody>
          <a:bodyPr spcFirstLastPara="1" wrap="square" lIns="77925" tIns="38950" rIns="77925" bIns="38950" anchor="t" anchorCtr="0">
            <a:noAutofit/>
          </a:bodyPr>
          <a:lstStyle>
            <a:lvl1pPr marL="457200" marR="0" lvl="0" indent="-400050" algn="l" rtl="0">
              <a:spcBef>
                <a:spcPts val="540"/>
              </a:spcBef>
              <a:spcAft>
                <a:spcPts val="0"/>
              </a:spcAft>
              <a:buClr>
                <a:schemeClr val="dk1"/>
              </a:buClr>
              <a:buSzPts val="2700"/>
              <a:buFont typeface="Arial"/>
              <a:buChar char="•"/>
              <a:defRPr sz="27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4pPr>
            <a:lvl5pPr marL="2286000" marR="0" lvl="4"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5pPr>
            <a:lvl6pPr marL="2743200" marR="0" lvl="5"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6pPr>
            <a:lvl7pPr marL="3200400" marR="0" lvl="6"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7pPr>
            <a:lvl8pPr marL="3657600" marR="0" lvl="7"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8pPr>
            <a:lvl9pPr marL="4114800" marR="0" lvl="8"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dt" idx="10"/>
          </p:nvPr>
        </p:nvSpPr>
        <p:spPr>
          <a:xfrm>
            <a:off x="457200" y="6356350"/>
            <a:ext cx="2133600" cy="365125"/>
          </a:xfrm>
          <a:prstGeom prst="rect">
            <a:avLst/>
          </a:prstGeom>
          <a:noFill/>
          <a:ln>
            <a:noFill/>
          </a:ln>
        </p:spPr>
        <p:txBody>
          <a:bodyPr spcFirstLastPara="1" wrap="square" lIns="77925" tIns="38950" rIns="77925" bIns="38950" anchor="ctr" anchorCtr="0">
            <a:noAutofit/>
          </a:bodyPr>
          <a:lstStyle>
            <a:lvl1pPr marR="0" lvl="0" algn="l"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3124200" y="6356350"/>
            <a:ext cx="2895600" cy="365125"/>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6553200" y="6356350"/>
            <a:ext cx="2133600" cy="365125"/>
          </a:xfrm>
          <a:prstGeom prst="rect">
            <a:avLst/>
          </a:prstGeom>
          <a:noFill/>
          <a:ln>
            <a:noFill/>
          </a:ln>
        </p:spPr>
        <p:txBody>
          <a:bodyPr spcFirstLastPara="1" wrap="square" lIns="77925" tIns="38950" rIns="77925" bIns="38950" anchor="ctr" anchorCtr="0">
            <a:noAutofit/>
          </a:bodyPr>
          <a:lstStyle>
            <a:lvl1pPr marL="0" marR="0" lvl="0" indent="0" algn="r" rtl="0">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
        <p:nvSpPr>
          <p:cNvPr id="16" name="Google Shape;16;p1"/>
          <p:cNvSpPr/>
          <p:nvPr/>
        </p:nvSpPr>
        <p:spPr>
          <a:xfrm>
            <a:off x="406400" y="1712913"/>
            <a:ext cx="8328025" cy="3921125"/>
          </a:xfrm>
          <a:prstGeom prst="rect">
            <a:avLst/>
          </a:prstGeom>
          <a:solidFill>
            <a:schemeClr val="accent3"/>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5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pic>
        <p:nvPicPr>
          <p:cNvPr id="27" name="Google Shape;27;p3" descr="Aalto_EN_Electr-Eng_13_RGB_2"/>
          <p:cNvPicPr preferRelativeResize="0"/>
          <p:nvPr/>
        </p:nvPicPr>
        <p:blipFill rotWithShape="1">
          <a:blip r:embed="rId6">
            <a:alphaModFix/>
          </a:blip>
          <a:srcRect/>
          <a:stretch/>
        </p:blipFill>
        <p:spPr>
          <a:xfrm>
            <a:off x="215900" y="5815013"/>
            <a:ext cx="2519363" cy="1042987"/>
          </a:xfrm>
          <a:prstGeom prst="rect">
            <a:avLst/>
          </a:prstGeom>
          <a:noFill/>
          <a:ln>
            <a:noFill/>
          </a:ln>
        </p:spPr>
      </p:pic>
      <p:sp>
        <p:nvSpPr>
          <p:cNvPr id="28" name="Google Shape;28;p3"/>
          <p:cNvSpPr txBox="1">
            <a:spLocks noGrp="1"/>
          </p:cNvSpPr>
          <p:nvPr>
            <p:ph type="title"/>
          </p:nvPr>
        </p:nvSpPr>
        <p:spPr>
          <a:xfrm>
            <a:off x="457200" y="274638"/>
            <a:ext cx="8229600" cy="1143000"/>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37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7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7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7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7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7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7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7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7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body" idx="1"/>
          </p:nvPr>
        </p:nvSpPr>
        <p:spPr>
          <a:xfrm>
            <a:off x="457200" y="1600200"/>
            <a:ext cx="8229600" cy="4525963"/>
          </a:xfrm>
          <a:prstGeom prst="rect">
            <a:avLst/>
          </a:prstGeom>
          <a:noFill/>
          <a:ln>
            <a:noFill/>
          </a:ln>
        </p:spPr>
        <p:txBody>
          <a:bodyPr spcFirstLastPara="1" wrap="square" lIns="77925" tIns="38950" rIns="77925" bIns="38950" anchor="t" anchorCtr="0">
            <a:noAutofit/>
          </a:bodyPr>
          <a:lstStyle>
            <a:lvl1pPr marL="457200" marR="0" lvl="0"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L="3200400" marR="0" lvl="6"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L="3657600" marR="0" lvl="7"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L="4114800" marR="0" lvl="8"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dt" idx="10"/>
          </p:nvPr>
        </p:nvSpPr>
        <p:spPr>
          <a:xfrm>
            <a:off x="457200" y="6356350"/>
            <a:ext cx="2133600" cy="365125"/>
          </a:xfrm>
          <a:prstGeom prst="rect">
            <a:avLst/>
          </a:prstGeom>
          <a:noFill/>
          <a:ln>
            <a:noFill/>
          </a:ln>
        </p:spPr>
        <p:txBody>
          <a:bodyPr spcFirstLastPara="1" wrap="square" lIns="77925" tIns="38950" rIns="77925" bIns="38950" anchor="ctr" anchorCtr="0">
            <a:noAutofit/>
          </a:bodyPr>
          <a:lstStyle>
            <a:lvl1pPr marR="0" lvl="0" algn="l"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31" name="Google Shape;31;p3"/>
          <p:cNvSpPr txBox="1">
            <a:spLocks noGrp="1"/>
          </p:cNvSpPr>
          <p:nvPr>
            <p:ph type="ftr" idx="11"/>
          </p:nvPr>
        </p:nvSpPr>
        <p:spPr>
          <a:xfrm>
            <a:off x="3124200" y="6356350"/>
            <a:ext cx="2895600" cy="365125"/>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32" name="Google Shape;32;p3"/>
          <p:cNvSpPr txBox="1">
            <a:spLocks noGrp="1"/>
          </p:cNvSpPr>
          <p:nvPr>
            <p:ph type="sldNum" idx="12"/>
          </p:nvPr>
        </p:nvSpPr>
        <p:spPr>
          <a:xfrm>
            <a:off x="6553200" y="6356350"/>
            <a:ext cx="2133600" cy="365125"/>
          </a:xfrm>
          <a:prstGeom prst="rect">
            <a:avLst/>
          </a:prstGeom>
          <a:noFill/>
          <a:ln>
            <a:noFill/>
          </a:ln>
        </p:spPr>
        <p:txBody>
          <a:bodyPr spcFirstLastPara="1" wrap="square" lIns="77925" tIns="38950" rIns="77925" bIns="38950" anchor="ctr" anchorCtr="0">
            <a:noAutofit/>
          </a:bodyPr>
          <a:lstStyle>
            <a:lvl1pPr marL="0" marR="0" lvl="0" indent="0" algn="r" rtl="0">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ecarbeurope.org/solutions/energy-communiti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rienergia.staffettaonline.com/articolo/33085/Prosumer+fotovoltaico:+il+consumatore+%C3%A8+davvero+protagonista/Battist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uneighbours.eu/sites/default/files/2017-08/Energy2.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hyperlink" Target="https://www.theseus.fi/bitstream/handle/10024/499794/Blomqvist_Kim_2021_05_27.pdf?sequence=2&amp;isAllowed=y" TargetMode="External"/><Relationship Id="rId3" Type="http://schemas.openxmlformats.org/officeDocument/2006/relationships/hyperlink" Target="https://energy.ec.europa.eu/topics/renewable-energy/renewable-energy-directive-targets-and-rules/renewable-energy-directive_en" TargetMode="External"/><Relationship Id="rId7" Type="http://schemas.openxmlformats.org/officeDocument/2006/relationships/hyperlink" Target="https://www.theseus.fi/bitstream/handle/10024/504487/Roosa_Nevalainen.pdf?sequence=2&amp;isAllowed=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trepo.tuni.fi/bitstream/handle/10024/137770/Aspects_of_development_needs.pdf?sequence=1&amp;isAllowed=y" TargetMode="External"/><Relationship Id="rId5" Type="http://schemas.openxmlformats.org/officeDocument/2006/relationships/hyperlink" Target="https://tem.fi/en/-/government-decree-on-electricity-supply-settlement-to-improve-customer-service-and-to-make-it-easier-to-change-suppliers" TargetMode="External"/><Relationship Id="rId4" Type="http://schemas.openxmlformats.org/officeDocument/2006/relationships/hyperlink" Target="https://data.europa.eu/doi/10.2833/2136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8"/>
          <p:cNvSpPr txBox="1">
            <a:spLocks noGrp="1"/>
          </p:cNvSpPr>
          <p:nvPr>
            <p:ph type="ctrTitle"/>
          </p:nvPr>
        </p:nvSpPr>
        <p:spPr>
          <a:xfrm>
            <a:off x="572400" y="1772220"/>
            <a:ext cx="7777274" cy="2410209"/>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fi-FI" sz="3200"/>
              <a:t>ELEC-E8423 - Smart Grid</a:t>
            </a:r>
            <a:br>
              <a:rPr lang="fi-FI" sz="3200"/>
            </a:br>
            <a:br>
              <a:rPr lang="fi-FI" sz="3200"/>
            </a:br>
            <a:r>
              <a:rPr lang="fi-FI" sz="3200" i="1"/>
              <a:t>ENERGY COMMUNITIES</a:t>
            </a:r>
            <a:endParaRPr sz="3200" i="1"/>
          </a:p>
        </p:txBody>
      </p:sp>
      <p:sp>
        <p:nvSpPr>
          <p:cNvPr id="70" name="Google Shape;70;p8"/>
          <p:cNvSpPr txBox="1">
            <a:spLocks noGrp="1"/>
          </p:cNvSpPr>
          <p:nvPr>
            <p:ph type="subTitle" idx="1"/>
          </p:nvPr>
        </p:nvSpPr>
        <p:spPr>
          <a:xfrm>
            <a:off x="572401" y="4182429"/>
            <a:ext cx="6285600" cy="1323370"/>
          </a:xfrm>
          <a:prstGeom prst="rect">
            <a:avLst/>
          </a:prstGeom>
          <a:noFill/>
          <a:ln>
            <a:noFill/>
          </a:ln>
        </p:spPr>
        <p:txBody>
          <a:bodyPr spcFirstLastPara="1" wrap="square" lIns="0" tIns="0" rIns="0" bIns="0" anchor="t" anchorCtr="0">
            <a:normAutofit/>
          </a:bodyPr>
          <a:lstStyle/>
          <a:p>
            <a:pPr marL="0" lvl="0" indent="0" algn="l" rtl="0">
              <a:lnSpc>
                <a:spcPct val="110800"/>
              </a:lnSpc>
              <a:spcBef>
                <a:spcPts val="0"/>
              </a:spcBef>
              <a:spcAft>
                <a:spcPts val="0"/>
              </a:spcAft>
              <a:buClr>
                <a:srgbClr val="FFFFFF"/>
              </a:buClr>
              <a:buSzPts val="2000"/>
              <a:buNone/>
            </a:pPr>
            <a:r>
              <a:rPr lang="fi-FI" sz="2200" i="1"/>
              <a:t>Alessia Pucciarini</a:t>
            </a:r>
            <a:endParaRPr sz="2200"/>
          </a:p>
          <a:p>
            <a:pPr marL="0" lvl="0" indent="0" algn="l" rtl="0">
              <a:lnSpc>
                <a:spcPct val="110800"/>
              </a:lnSpc>
              <a:spcBef>
                <a:spcPts val="400"/>
              </a:spcBef>
              <a:spcAft>
                <a:spcPts val="0"/>
              </a:spcAft>
              <a:buClr>
                <a:srgbClr val="FFFFFF"/>
              </a:buClr>
              <a:buSzPts val="2000"/>
              <a:buNone/>
            </a:pPr>
            <a:endParaRPr/>
          </a:p>
        </p:txBody>
      </p:sp>
      <p:sp>
        <p:nvSpPr>
          <p:cNvPr id="71" name="Google Shape;71;p8"/>
          <p:cNvSpPr txBox="1">
            <a:spLocks noGrp="1"/>
          </p:cNvSpPr>
          <p:nvPr>
            <p:ph type="body" idx="2"/>
          </p:nvPr>
        </p:nvSpPr>
        <p:spPr>
          <a:xfrm>
            <a:off x="572401" y="5961599"/>
            <a:ext cx="2049245" cy="177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000"/>
              <a:buNone/>
            </a:pPr>
            <a:endParaRPr/>
          </a:p>
        </p:txBody>
      </p:sp>
      <p:sp>
        <p:nvSpPr>
          <p:cNvPr id="72" name="Google Shape;72;p8"/>
          <p:cNvSpPr txBox="1">
            <a:spLocks noGrp="1"/>
          </p:cNvSpPr>
          <p:nvPr>
            <p:ph type="body" idx="3"/>
          </p:nvPr>
        </p:nvSpPr>
        <p:spPr>
          <a:xfrm>
            <a:off x="572400" y="6137467"/>
            <a:ext cx="2049244" cy="457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None/>
            </a:pPr>
            <a:endParaRPr/>
          </a:p>
        </p:txBody>
      </p:sp>
      <p:sp>
        <p:nvSpPr>
          <p:cNvPr id="73" name="Google Shape;73;p8"/>
          <p:cNvSpPr txBox="1">
            <a:spLocks noGrp="1"/>
          </p:cNvSpPr>
          <p:nvPr>
            <p:ph type="body" idx="4"/>
          </p:nvPr>
        </p:nvSpPr>
        <p:spPr>
          <a:xfrm>
            <a:off x="2862387" y="6137467"/>
            <a:ext cx="2027114" cy="457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None/>
            </a:pPr>
            <a:r>
              <a:rPr lang="fi-FI"/>
              <a:t>03.05.2022</a:t>
            </a:r>
            <a:endParaRPr/>
          </a:p>
        </p:txBody>
      </p:sp>
      <p:sp>
        <p:nvSpPr>
          <p:cNvPr id="74" name="Google Shape;74;p8"/>
          <p:cNvSpPr txBox="1">
            <a:spLocks noGrp="1"/>
          </p:cNvSpPr>
          <p:nvPr>
            <p:ph type="body" idx="5"/>
          </p:nvPr>
        </p:nvSpPr>
        <p:spPr>
          <a:xfrm>
            <a:off x="7427603" y="5961599"/>
            <a:ext cx="1132198" cy="633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None/>
            </a:pPr>
            <a:endParaRPr/>
          </a:p>
        </p:txBody>
      </p:sp>
      <p:sp>
        <p:nvSpPr>
          <p:cNvPr id="75" name="Google Shape;75;p8"/>
          <p:cNvSpPr txBox="1">
            <a:spLocks noGrp="1"/>
          </p:cNvSpPr>
          <p:nvPr>
            <p:ph type="body" idx="6"/>
          </p:nvPr>
        </p:nvSpPr>
        <p:spPr>
          <a:xfrm>
            <a:off x="5143295" y="5961067"/>
            <a:ext cx="1962357" cy="63413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7"/>
          <p:cNvSpPr txBox="1">
            <a:spLocks noGrp="1"/>
          </p:cNvSpPr>
          <p:nvPr>
            <p:ph type="body" idx="1"/>
          </p:nvPr>
        </p:nvSpPr>
        <p:spPr>
          <a:xfrm>
            <a:off x="572400" y="1497600"/>
            <a:ext cx="8134278" cy="4136400"/>
          </a:xfrm>
          <a:prstGeom prst="rect">
            <a:avLst/>
          </a:prstGeom>
          <a:noFill/>
          <a:ln>
            <a:noFill/>
          </a:ln>
        </p:spPr>
        <p:txBody>
          <a:bodyPr spcFirstLastPara="1" wrap="square" lIns="0" tIns="0" rIns="0" bIns="0" anchor="t" anchorCtr="0">
            <a:normAutofit/>
          </a:bodyPr>
          <a:lstStyle/>
          <a:p>
            <a:pPr marL="0" lvl="0" indent="0" algn="l" rtl="0">
              <a:lnSpc>
                <a:spcPct val="150000"/>
              </a:lnSpc>
              <a:spcBef>
                <a:spcPts val="0"/>
              </a:spcBef>
              <a:spcAft>
                <a:spcPts val="0"/>
              </a:spcAft>
              <a:buClr>
                <a:schemeClr val="dk1"/>
              </a:buClr>
              <a:buSzPts val="2000"/>
              <a:buNone/>
            </a:pPr>
            <a:endParaRPr/>
          </a:p>
          <a:p>
            <a:pPr marL="0" lvl="0" indent="0" algn="l" rtl="0">
              <a:lnSpc>
                <a:spcPct val="150000"/>
              </a:lnSpc>
              <a:spcBef>
                <a:spcPts val="400"/>
              </a:spcBef>
              <a:spcAft>
                <a:spcPts val="0"/>
              </a:spcAft>
              <a:buClr>
                <a:schemeClr val="dk1"/>
              </a:buClr>
              <a:buSzPts val="2000"/>
              <a:buNone/>
            </a:pPr>
            <a:endParaRPr sz="2000"/>
          </a:p>
        </p:txBody>
      </p:sp>
      <p:sp>
        <p:nvSpPr>
          <p:cNvPr id="170" name="Google Shape;170;p17"/>
          <p:cNvSpPr txBox="1">
            <a:spLocks noGrp="1"/>
          </p:cNvSpPr>
          <p:nvPr>
            <p:ph type="body" idx="2"/>
          </p:nvPr>
        </p:nvSpPr>
        <p:spPr>
          <a:xfrm>
            <a:off x="5143500" y="6145215"/>
            <a:ext cx="1536700"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71" name="Google Shape;171;p17"/>
          <p:cNvSpPr txBox="1">
            <a:spLocks noGrp="1"/>
          </p:cNvSpPr>
          <p:nvPr>
            <p:ph type="body" idx="3"/>
          </p:nvPr>
        </p:nvSpPr>
        <p:spPr>
          <a:xfrm>
            <a:off x="6859589" y="6145215"/>
            <a:ext cx="1701801"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72" name="Google Shape;172;p17"/>
          <p:cNvSpPr txBox="1">
            <a:spLocks noGrp="1"/>
          </p:cNvSpPr>
          <p:nvPr>
            <p:ph type="dt" idx="10"/>
          </p:nvPr>
        </p:nvSpPr>
        <p:spPr>
          <a:xfrm>
            <a:off x="3429000" y="6273800"/>
            <a:ext cx="1544638" cy="12541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07.02.2018</a:t>
            </a:r>
            <a:endParaRPr/>
          </a:p>
        </p:txBody>
      </p:sp>
      <p:sp>
        <p:nvSpPr>
          <p:cNvPr id="173" name="Google Shape;173;p17"/>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Page </a:t>
            </a:r>
            <a:fld id="{00000000-1234-1234-1234-123412341234}" type="slidenum">
              <a:rPr lang="fi-FI"/>
              <a:t>10</a:t>
            </a:fld>
            <a:endParaRPr/>
          </a:p>
        </p:txBody>
      </p:sp>
      <p:pic>
        <p:nvPicPr>
          <p:cNvPr id="174" name="Google Shape;174;p17"/>
          <p:cNvPicPr preferRelativeResize="0"/>
          <p:nvPr/>
        </p:nvPicPr>
        <p:blipFill>
          <a:blip r:embed="rId3">
            <a:alphaModFix/>
          </a:blip>
          <a:stretch>
            <a:fillRect/>
          </a:stretch>
        </p:blipFill>
        <p:spPr>
          <a:xfrm>
            <a:off x="115963" y="556680"/>
            <a:ext cx="8912074" cy="4486494"/>
          </a:xfrm>
          <a:prstGeom prst="rect">
            <a:avLst/>
          </a:prstGeom>
          <a:noFill/>
          <a:ln>
            <a:noFill/>
          </a:ln>
        </p:spPr>
      </p:pic>
      <p:sp>
        <p:nvSpPr>
          <p:cNvPr id="175" name="Google Shape;175;p17"/>
          <p:cNvSpPr txBox="1"/>
          <p:nvPr/>
        </p:nvSpPr>
        <p:spPr>
          <a:xfrm>
            <a:off x="1159200" y="556675"/>
            <a:ext cx="6825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FI" sz="2900" b="1">
                <a:solidFill>
                  <a:schemeClr val="accent3"/>
                </a:solidFill>
              </a:rPr>
              <a:t>THANK YOU FOR YOUR ATTENTION!</a:t>
            </a:r>
            <a:endParaRPr sz="2900" b="1">
              <a:solidFill>
                <a:schemeClr val="accent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9"/>
          <p:cNvSpPr txBox="1">
            <a:spLocks noGrp="1"/>
          </p:cNvSpPr>
          <p:nvPr>
            <p:ph type="body" idx="1"/>
          </p:nvPr>
        </p:nvSpPr>
        <p:spPr>
          <a:xfrm>
            <a:off x="572400" y="1563775"/>
            <a:ext cx="8053200" cy="4189500"/>
          </a:xfrm>
          <a:prstGeom prst="rect">
            <a:avLst/>
          </a:prstGeom>
          <a:noFill/>
          <a:ln>
            <a:noFill/>
          </a:ln>
        </p:spPr>
        <p:txBody>
          <a:bodyPr spcFirstLastPara="1" wrap="square" lIns="0" tIns="0" rIns="0" bIns="0" anchor="t" anchorCtr="0">
            <a:normAutofit fontScale="92500" lnSpcReduction="20000"/>
          </a:bodyPr>
          <a:lstStyle/>
          <a:p>
            <a:pPr marL="457200" lvl="0" indent="-317182" algn="l" rtl="0">
              <a:lnSpc>
                <a:spcPct val="160000"/>
              </a:lnSpc>
              <a:spcBef>
                <a:spcPts val="0"/>
              </a:spcBef>
              <a:spcAft>
                <a:spcPts val="0"/>
              </a:spcAft>
              <a:buSzPct val="100000"/>
              <a:buChar char="●"/>
            </a:pPr>
            <a:r>
              <a:rPr lang="fi-FI" sz="1508" b="0"/>
              <a:t>In 2019 the European Union (EU) has developed a new legislative package (Clean Energy for All Europeans - CE4ALL) which implements the EU climate and energy policy for the period between 2021 and 2030. With this package, the EU aims at facilitating the clean energy transition and making the energy system fit for future challenges based on the increasing share of renewables in the system. </a:t>
            </a:r>
            <a:endParaRPr sz="1508" b="0"/>
          </a:p>
          <a:p>
            <a:pPr marL="457200" lvl="0" indent="0" algn="l" rtl="0">
              <a:lnSpc>
                <a:spcPct val="160000"/>
              </a:lnSpc>
              <a:spcBef>
                <a:spcPts val="0"/>
              </a:spcBef>
              <a:spcAft>
                <a:spcPts val="0"/>
              </a:spcAft>
              <a:buNone/>
            </a:pPr>
            <a:endParaRPr sz="1508" b="0"/>
          </a:p>
          <a:p>
            <a:pPr marL="457200" lvl="0" indent="-317182" algn="l" rtl="0">
              <a:lnSpc>
                <a:spcPct val="160000"/>
              </a:lnSpc>
              <a:spcBef>
                <a:spcPts val="0"/>
              </a:spcBef>
              <a:spcAft>
                <a:spcPts val="0"/>
              </a:spcAft>
              <a:buSzPct val="100000"/>
              <a:buChar char="●"/>
            </a:pPr>
            <a:r>
              <a:rPr lang="fi-FI" sz="1508" b="0"/>
              <a:t>In December 2018, the recast Renewable Energy Directive 2018/2001/EU entered into force, as part of the Clean energy for all Europeans package. This included in particular new provisions to enable citizens to play an active role in the development of renewables - enabling renewable</a:t>
            </a:r>
            <a:r>
              <a:rPr lang="fi-FI" sz="1508"/>
              <a:t> energy communities </a:t>
            </a:r>
            <a:r>
              <a:rPr lang="fi-FI" sz="1508" b="0"/>
              <a:t>and self-consumption of renewable energy.</a:t>
            </a:r>
            <a:endParaRPr sz="1508" b="0"/>
          </a:p>
          <a:p>
            <a:pPr marL="457200" lvl="0" indent="0" algn="l" rtl="0">
              <a:lnSpc>
                <a:spcPct val="160000"/>
              </a:lnSpc>
              <a:spcBef>
                <a:spcPts val="0"/>
              </a:spcBef>
              <a:spcAft>
                <a:spcPts val="0"/>
              </a:spcAft>
              <a:buNone/>
            </a:pPr>
            <a:endParaRPr sz="1508" b="0"/>
          </a:p>
          <a:p>
            <a:pPr marL="457200" lvl="0" indent="-317182" algn="l" rtl="0">
              <a:lnSpc>
                <a:spcPct val="115000"/>
              </a:lnSpc>
              <a:spcBef>
                <a:spcPts val="1200"/>
              </a:spcBef>
              <a:spcAft>
                <a:spcPts val="0"/>
              </a:spcAft>
              <a:buSzPct val="100000"/>
              <a:buChar char="●"/>
            </a:pPr>
            <a:r>
              <a:rPr lang="fi-FI" sz="1508" b="0"/>
              <a:t>For the first time, consumers have been put at the heart of the Energy Union, allowing them to actively take part in the clean energy transition. </a:t>
            </a:r>
            <a:endParaRPr sz="1108" b="0">
              <a:latin typeface="Times New Roman"/>
              <a:ea typeface="Times New Roman"/>
              <a:cs typeface="Times New Roman"/>
              <a:sym typeface="Times New Roman"/>
            </a:endParaRPr>
          </a:p>
          <a:p>
            <a:pPr marL="457200" lvl="0" indent="0" algn="l" rtl="0">
              <a:lnSpc>
                <a:spcPct val="160000"/>
              </a:lnSpc>
              <a:spcBef>
                <a:spcPts val="1200"/>
              </a:spcBef>
              <a:spcAft>
                <a:spcPts val="0"/>
              </a:spcAft>
              <a:buNone/>
            </a:pPr>
            <a:endParaRPr b="0"/>
          </a:p>
        </p:txBody>
      </p:sp>
      <p:sp>
        <p:nvSpPr>
          <p:cNvPr id="81" name="Google Shape;81;p9"/>
          <p:cNvSpPr txBox="1">
            <a:spLocks noGrp="1"/>
          </p:cNvSpPr>
          <p:nvPr>
            <p:ph type="ctrTitle"/>
          </p:nvPr>
        </p:nvSpPr>
        <p:spPr>
          <a:xfrm>
            <a:off x="572400" y="487740"/>
            <a:ext cx="7772400" cy="9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Introduction</a:t>
            </a:r>
            <a:endParaRPr/>
          </a:p>
        </p:txBody>
      </p:sp>
      <p:sp>
        <p:nvSpPr>
          <p:cNvPr id="82" name="Google Shape;82;p9"/>
          <p:cNvSpPr txBox="1">
            <a:spLocks noGrp="1"/>
          </p:cNvSpPr>
          <p:nvPr>
            <p:ph type="body" idx="2"/>
          </p:nvPr>
        </p:nvSpPr>
        <p:spPr>
          <a:xfrm>
            <a:off x="5143500" y="6145215"/>
            <a:ext cx="1536700"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83" name="Google Shape;83;p9"/>
          <p:cNvSpPr txBox="1">
            <a:spLocks noGrp="1"/>
          </p:cNvSpPr>
          <p:nvPr>
            <p:ph type="body" idx="3"/>
          </p:nvPr>
        </p:nvSpPr>
        <p:spPr>
          <a:xfrm>
            <a:off x="6859589" y="6145215"/>
            <a:ext cx="1701801"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84" name="Google Shape;84;p9"/>
          <p:cNvSpPr txBox="1">
            <a:spLocks noGrp="1"/>
          </p:cNvSpPr>
          <p:nvPr>
            <p:ph type="dt" idx="10"/>
          </p:nvPr>
        </p:nvSpPr>
        <p:spPr>
          <a:xfrm>
            <a:off x="3429000" y="6273800"/>
            <a:ext cx="1544638" cy="12541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Font typeface="Arial"/>
              <a:buNone/>
            </a:pPr>
            <a:r>
              <a:rPr lang="fi-FI"/>
              <a:t>03.05.2022</a:t>
            </a:r>
            <a:endParaRPr/>
          </a:p>
          <a:p>
            <a:pPr marL="0" lvl="0" indent="0" algn="l" rtl="0">
              <a:spcBef>
                <a:spcPts val="0"/>
              </a:spcBef>
              <a:spcAft>
                <a:spcPts val="0"/>
              </a:spcAft>
              <a:buNone/>
            </a:pPr>
            <a:endParaRPr/>
          </a:p>
        </p:txBody>
      </p:sp>
      <p:sp>
        <p:nvSpPr>
          <p:cNvPr id="85" name="Google Shape;85;p9"/>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Page </a:t>
            </a:r>
            <a:fld id="{00000000-1234-1234-1234-123412341234}" type="slidenum">
              <a:rPr lang="fi-FI"/>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0"/>
          <p:cNvSpPr txBox="1">
            <a:spLocks noGrp="1"/>
          </p:cNvSpPr>
          <p:nvPr>
            <p:ph type="body" idx="1"/>
          </p:nvPr>
        </p:nvSpPr>
        <p:spPr>
          <a:xfrm>
            <a:off x="572400" y="1497600"/>
            <a:ext cx="5342400" cy="4136400"/>
          </a:xfrm>
          <a:prstGeom prst="rect">
            <a:avLst/>
          </a:prstGeom>
          <a:noFill/>
          <a:ln>
            <a:noFill/>
          </a:ln>
        </p:spPr>
        <p:txBody>
          <a:bodyPr spcFirstLastPara="1" wrap="square" lIns="0" tIns="0" rIns="0" bIns="0" anchor="t" anchorCtr="0">
            <a:normAutofit/>
          </a:bodyPr>
          <a:lstStyle/>
          <a:p>
            <a:pPr marL="292100" lvl="0" indent="-292100" algn="l" rtl="0">
              <a:lnSpc>
                <a:spcPct val="150000"/>
              </a:lnSpc>
              <a:spcBef>
                <a:spcPts val="200"/>
              </a:spcBef>
              <a:spcAft>
                <a:spcPts val="0"/>
              </a:spcAft>
              <a:buClr>
                <a:schemeClr val="dk1"/>
              </a:buClr>
              <a:buSzPts val="2000"/>
              <a:buChar char="•"/>
            </a:pPr>
            <a:r>
              <a:rPr lang="fi-FI" b="0"/>
              <a:t>Energy communities represent an innovative model for the production, distribution and consumption of energy from renewable sources.</a:t>
            </a:r>
            <a:endParaRPr b="0"/>
          </a:p>
          <a:p>
            <a:pPr marL="292100" lvl="0" indent="0" algn="l" rtl="0">
              <a:lnSpc>
                <a:spcPct val="150000"/>
              </a:lnSpc>
              <a:spcBef>
                <a:spcPts val="200"/>
              </a:spcBef>
              <a:spcAft>
                <a:spcPts val="0"/>
              </a:spcAft>
              <a:buNone/>
            </a:pPr>
            <a:endParaRPr b="0"/>
          </a:p>
          <a:p>
            <a:pPr marL="292100" lvl="0" indent="-292100" algn="l" rtl="0">
              <a:lnSpc>
                <a:spcPct val="150000"/>
              </a:lnSpc>
              <a:spcBef>
                <a:spcPts val="200"/>
              </a:spcBef>
              <a:spcAft>
                <a:spcPts val="0"/>
              </a:spcAft>
              <a:buClr>
                <a:schemeClr val="dk1"/>
              </a:buClr>
              <a:buSzPts val="2000"/>
              <a:buChar char="•"/>
            </a:pPr>
            <a:r>
              <a:rPr lang="fi-FI" b="0"/>
              <a:t>Through the Smart Grid everyone can become part of an energy community: whoever owns a photovoltaic system connected to the grid (and is therefore a prosumer) can share his excess energy with other consumers. </a:t>
            </a:r>
            <a:endParaRPr b="0"/>
          </a:p>
          <a:p>
            <a:pPr marL="292100" lvl="0" indent="0" algn="l" rtl="0">
              <a:lnSpc>
                <a:spcPct val="150000"/>
              </a:lnSpc>
              <a:spcBef>
                <a:spcPts val="200"/>
              </a:spcBef>
              <a:spcAft>
                <a:spcPts val="0"/>
              </a:spcAft>
              <a:buNone/>
            </a:pPr>
            <a:endParaRPr b="0"/>
          </a:p>
          <a:p>
            <a:pPr marL="292100" lvl="0" indent="-292100" algn="l" rtl="0">
              <a:lnSpc>
                <a:spcPct val="150000"/>
              </a:lnSpc>
              <a:spcBef>
                <a:spcPts val="200"/>
              </a:spcBef>
              <a:spcAft>
                <a:spcPts val="0"/>
              </a:spcAft>
              <a:buClr>
                <a:schemeClr val="dk1"/>
              </a:buClr>
              <a:buSzPts val="2000"/>
              <a:buChar char="•"/>
            </a:pPr>
            <a:r>
              <a:rPr lang="fi-FI" b="0"/>
              <a:t>This communities share clean energy, thus reducing energy waste, bills, and their own carbon footprint.</a:t>
            </a:r>
            <a:endParaRPr b="0">
              <a:solidFill>
                <a:srgbClr val="333333"/>
              </a:solidFill>
            </a:endParaRPr>
          </a:p>
        </p:txBody>
      </p:sp>
      <p:sp>
        <p:nvSpPr>
          <p:cNvPr id="91" name="Google Shape;91;p10"/>
          <p:cNvSpPr txBox="1">
            <a:spLocks noGrp="1"/>
          </p:cNvSpPr>
          <p:nvPr>
            <p:ph type="ctrTitle"/>
          </p:nvPr>
        </p:nvSpPr>
        <p:spPr>
          <a:xfrm>
            <a:off x="572400" y="487740"/>
            <a:ext cx="7772400" cy="9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Font typeface="Arial"/>
              <a:buNone/>
            </a:pPr>
            <a:r>
              <a:rPr lang="fi-FI"/>
              <a:t>What is an Energy Community?</a:t>
            </a:r>
            <a:endParaRPr/>
          </a:p>
          <a:p>
            <a:pPr marL="0" lvl="0" indent="0" algn="l" rtl="0">
              <a:spcBef>
                <a:spcPts val="0"/>
              </a:spcBef>
              <a:spcAft>
                <a:spcPts val="0"/>
              </a:spcAft>
              <a:buNone/>
            </a:pPr>
            <a:endParaRPr/>
          </a:p>
        </p:txBody>
      </p:sp>
      <p:sp>
        <p:nvSpPr>
          <p:cNvPr id="92" name="Google Shape;92;p10"/>
          <p:cNvSpPr txBox="1">
            <a:spLocks noGrp="1"/>
          </p:cNvSpPr>
          <p:nvPr>
            <p:ph type="body" idx="2"/>
          </p:nvPr>
        </p:nvSpPr>
        <p:spPr>
          <a:xfrm>
            <a:off x="5143500" y="6145215"/>
            <a:ext cx="1536700"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93" name="Google Shape;93;p10"/>
          <p:cNvSpPr txBox="1">
            <a:spLocks noGrp="1"/>
          </p:cNvSpPr>
          <p:nvPr>
            <p:ph type="body" idx="3"/>
          </p:nvPr>
        </p:nvSpPr>
        <p:spPr>
          <a:xfrm>
            <a:off x="6859589" y="6145215"/>
            <a:ext cx="1701801"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94" name="Google Shape;94;p10"/>
          <p:cNvSpPr txBox="1">
            <a:spLocks noGrp="1"/>
          </p:cNvSpPr>
          <p:nvPr>
            <p:ph type="dt" idx="10"/>
          </p:nvPr>
        </p:nvSpPr>
        <p:spPr>
          <a:xfrm>
            <a:off x="3429000" y="6273800"/>
            <a:ext cx="1544638" cy="12541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Font typeface="Arial"/>
              <a:buNone/>
            </a:pPr>
            <a:r>
              <a:rPr lang="fi-FI"/>
              <a:t>03.05.2022</a:t>
            </a:r>
            <a:endParaRPr/>
          </a:p>
          <a:p>
            <a:pPr marL="0" lvl="0" indent="0" algn="l" rtl="0">
              <a:spcBef>
                <a:spcPts val="0"/>
              </a:spcBef>
              <a:spcAft>
                <a:spcPts val="0"/>
              </a:spcAft>
              <a:buNone/>
            </a:pPr>
            <a:endParaRPr/>
          </a:p>
        </p:txBody>
      </p:sp>
      <p:sp>
        <p:nvSpPr>
          <p:cNvPr id="95" name="Google Shape;95;p10"/>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Page </a:t>
            </a:r>
            <a:fld id="{00000000-1234-1234-1234-123412341234}" type="slidenum">
              <a:rPr lang="fi-FI"/>
              <a:t>3</a:t>
            </a:fld>
            <a:endParaRPr/>
          </a:p>
        </p:txBody>
      </p:sp>
      <p:pic>
        <p:nvPicPr>
          <p:cNvPr id="96" name="Google Shape;96;p10"/>
          <p:cNvPicPr preferRelativeResize="0"/>
          <p:nvPr/>
        </p:nvPicPr>
        <p:blipFill>
          <a:blip r:embed="rId3">
            <a:alphaModFix/>
          </a:blip>
          <a:stretch>
            <a:fillRect/>
          </a:stretch>
        </p:blipFill>
        <p:spPr>
          <a:xfrm>
            <a:off x="5914800" y="2201037"/>
            <a:ext cx="3092451" cy="2503201"/>
          </a:xfrm>
          <a:prstGeom prst="rect">
            <a:avLst/>
          </a:prstGeom>
          <a:noFill/>
          <a:ln>
            <a:noFill/>
          </a:ln>
        </p:spPr>
      </p:pic>
      <p:sp>
        <p:nvSpPr>
          <p:cNvPr id="97" name="Google Shape;97;p10"/>
          <p:cNvSpPr txBox="1"/>
          <p:nvPr/>
        </p:nvSpPr>
        <p:spPr>
          <a:xfrm>
            <a:off x="5914825" y="4607475"/>
            <a:ext cx="3092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FI" sz="900" u="sng">
                <a:solidFill>
                  <a:schemeClr val="hlink"/>
                </a:solidFill>
                <a:hlinkClick r:id="rId4"/>
              </a:rPr>
              <a:t>https://decarbeurope.org/solutions/energy-communities/</a:t>
            </a:r>
            <a:r>
              <a:rPr lang="fi-FI" sz="900"/>
              <a:t> </a:t>
            </a:r>
            <a:endParaRPr sz="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a:spLocks noGrp="1"/>
          </p:cNvSpPr>
          <p:nvPr>
            <p:ph type="body" idx="1"/>
          </p:nvPr>
        </p:nvSpPr>
        <p:spPr>
          <a:xfrm>
            <a:off x="572400" y="1497600"/>
            <a:ext cx="7772400" cy="4136400"/>
          </a:xfrm>
          <a:prstGeom prst="rect">
            <a:avLst/>
          </a:prstGeom>
          <a:noFill/>
          <a:ln>
            <a:noFill/>
          </a:ln>
        </p:spPr>
        <p:txBody>
          <a:bodyPr spcFirstLastPara="1" wrap="square" lIns="0" tIns="0" rIns="0" bIns="0" anchor="t" anchorCtr="0">
            <a:normAutofit lnSpcReduction="10000"/>
          </a:bodyPr>
          <a:lstStyle/>
          <a:p>
            <a:pPr marL="0" lvl="0" indent="0" algn="l" rtl="0">
              <a:lnSpc>
                <a:spcPct val="150000"/>
              </a:lnSpc>
              <a:spcBef>
                <a:spcPts val="400"/>
              </a:spcBef>
              <a:spcAft>
                <a:spcPts val="0"/>
              </a:spcAft>
              <a:buNone/>
            </a:pPr>
            <a:r>
              <a:rPr lang="fi-FI" sz="1500" b="0">
                <a:highlight>
                  <a:srgbClr val="FFFFFF"/>
                </a:highlight>
              </a:rPr>
              <a:t>In the directive (EU) 2018/2001 of the European Parliament and of the Council of 11 December 2018 on the promotion of the use of energy from renewable sources it is defined as:</a:t>
            </a:r>
            <a:endParaRPr sz="1500" b="0">
              <a:highlight>
                <a:srgbClr val="FFFFFF"/>
              </a:highlight>
            </a:endParaRPr>
          </a:p>
          <a:p>
            <a:pPr marL="457200" lvl="0" indent="-323850" algn="l" rtl="0">
              <a:lnSpc>
                <a:spcPct val="150000"/>
              </a:lnSpc>
              <a:spcBef>
                <a:spcPts val="400"/>
              </a:spcBef>
              <a:spcAft>
                <a:spcPts val="0"/>
              </a:spcAft>
              <a:buSzPts val="1500"/>
              <a:buChar char="●"/>
            </a:pPr>
            <a:r>
              <a:rPr lang="fi-FI" sz="1500" b="0"/>
              <a:t>a legal identity which, in accordance with the applicable national law, is based on open and voluntary participation, is autonomous, and is effectively controlled by shareholders or members that are located in the proximity of the renewable energy projects that are owned and developed by that legal entity;</a:t>
            </a:r>
            <a:endParaRPr sz="1500" b="0"/>
          </a:p>
          <a:p>
            <a:pPr marL="457200" lvl="0" indent="-323850" algn="l" rtl="0">
              <a:lnSpc>
                <a:spcPct val="150000"/>
              </a:lnSpc>
              <a:spcBef>
                <a:spcPts val="0"/>
              </a:spcBef>
              <a:spcAft>
                <a:spcPts val="0"/>
              </a:spcAft>
              <a:buSzPts val="1500"/>
              <a:buChar char="●"/>
            </a:pPr>
            <a:r>
              <a:rPr lang="fi-FI" sz="1500" b="0"/>
              <a:t>its shareholders or members are natural persons, SMEs or local authorities, including municipalities;</a:t>
            </a:r>
            <a:endParaRPr sz="1500" b="0"/>
          </a:p>
          <a:p>
            <a:pPr marL="457200" lvl="0" indent="-323850" algn="l" rtl="0">
              <a:lnSpc>
                <a:spcPct val="150000"/>
              </a:lnSpc>
              <a:spcBef>
                <a:spcPts val="0"/>
              </a:spcBef>
              <a:spcAft>
                <a:spcPts val="0"/>
              </a:spcAft>
              <a:buSzPts val="1500"/>
              <a:buChar char="●"/>
            </a:pPr>
            <a:r>
              <a:rPr lang="fi-FI" sz="1500" b="0"/>
              <a:t>its primary purpose is to provide environmental, economic or social community benefits for its shareholders or members or for the local areas where it operates, rather than financial profits.</a:t>
            </a:r>
            <a:endParaRPr sz="1500" b="0"/>
          </a:p>
          <a:p>
            <a:pPr marL="292100" lvl="0" indent="0" algn="l" rtl="0">
              <a:lnSpc>
                <a:spcPct val="150000"/>
              </a:lnSpc>
              <a:spcBef>
                <a:spcPts val="400"/>
              </a:spcBef>
              <a:spcAft>
                <a:spcPts val="0"/>
              </a:spcAft>
              <a:buNone/>
            </a:pPr>
            <a:endParaRPr sz="1100" b="0">
              <a:solidFill>
                <a:srgbClr val="212B36"/>
              </a:solidFill>
              <a:highlight>
                <a:srgbClr val="FFFFFF"/>
              </a:highlight>
              <a:latin typeface="Calibri"/>
              <a:ea typeface="Calibri"/>
              <a:cs typeface="Calibri"/>
              <a:sym typeface="Calibri"/>
            </a:endParaRPr>
          </a:p>
        </p:txBody>
      </p:sp>
      <p:sp>
        <p:nvSpPr>
          <p:cNvPr id="103" name="Google Shape;103;p11"/>
          <p:cNvSpPr txBox="1">
            <a:spLocks noGrp="1"/>
          </p:cNvSpPr>
          <p:nvPr>
            <p:ph type="ctrTitle"/>
          </p:nvPr>
        </p:nvSpPr>
        <p:spPr>
          <a:xfrm>
            <a:off x="572400" y="487740"/>
            <a:ext cx="7772400" cy="9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Definition of Energy Community</a:t>
            </a:r>
            <a:endParaRPr/>
          </a:p>
        </p:txBody>
      </p:sp>
      <p:sp>
        <p:nvSpPr>
          <p:cNvPr id="104" name="Google Shape;104;p11"/>
          <p:cNvSpPr txBox="1">
            <a:spLocks noGrp="1"/>
          </p:cNvSpPr>
          <p:nvPr>
            <p:ph type="body" idx="2"/>
          </p:nvPr>
        </p:nvSpPr>
        <p:spPr>
          <a:xfrm>
            <a:off x="5143500" y="6145215"/>
            <a:ext cx="1536600" cy="382500"/>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05" name="Google Shape;105;p11"/>
          <p:cNvSpPr txBox="1">
            <a:spLocks noGrp="1"/>
          </p:cNvSpPr>
          <p:nvPr>
            <p:ph type="body" idx="3"/>
          </p:nvPr>
        </p:nvSpPr>
        <p:spPr>
          <a:xfrm>
            <a:off x="6859589" y="6145215"/>
            <a:ext cx="1701900" cy="382500"/>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06" name="Google Shape;106;p11"/>
          <p:cNvSpPr txBox="1">
            <a:spLocks noGrp="1"/>
          </p:cNvSpPr>
          <p:nvPr>
            <p:ph type="dt" idx="10"/>
          </p:nvPr>
        </p:nvSpPr>
        <p:spPr>
          <a:xfrm>
            <a:off x="3429000" y="6273800"/>
            <a:ext cx="1544700" cy="125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000"/>
              <a:buNone/>
            </a:pPr>
            <a:r>
              <a:rPr lang="fi-FI"/>
              <a:t>03.05.2022</a:t>
            </a:r>
            <a:endParaRPr/>
          </a:p>
          <a:p>
            <a:pPr marL="0" lvl="0" indent="0" algn="l" rtl="0">
              <a:spcBef>
                <a:spcPts val="0"/>
              </a:spcBef>
              <a:spcAft>
                <a:spcPts val="0"/>
              </a:spcAft>
              <a:buNone/>
            </a:pPr>
            <a:endParaRPr/>
          </a:p>
        </p:txBody>
      </p:sp>
      <p:sp>
        <p:nvSpPr>
          <p:cNvPr id="107" name="Google Shape;107;p11"/>
          <p:cNvSpPr txBox="1">
            <a:spLocks noGrp="1"/>
          </p:cNvSpPr>
          <p:nvPr>
            <p:ph type="sldNum" idx="12"/>
          </p:nvPr>
        </p:nvSpPr>
        <p:spPr>
          <a:xfrm>
            <a:off x="3429000" y="6402388"/>
            <a:ext cx="1544700" cy="125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Page </a:t>
            </a:r>
            <a:fld id="{00000000-1234-1234-1234-123412341234}" type="slidenum">
              <a:rPr lang="fi-FI"/>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2"/>
          <p:cNvSpPr txBox="1">
            <a:spLocks noGrp="1"/>
          </p:cNvSpPr>
          <p:nvPr>
            <p:ph type="body" idx="1"/>
          </p:nvPr>
        </p:nvSpPr>
        <p:spPr>
          <a:xfrm>
            <a:off x="572400" y="1497600"/>
            <a:ext cx="7772400" cy="4136400"/>
          </a:xfrm>
          <a:prstGeom prst="rect">
            <a:avLst/>
          </a:prstGeom>
          <a:noFill/>
          <a:ln>
            <a:noFill/>
          </a:ln>
        </p:spPr>
        <p:txBody>
          <a:bodyPr spcFirstLastPara="1" wrap="square" lIns="0" tIns="0" rIns="0" bIns="0" anchor="t" anchorCtr="0">
            <a:normAutofit/>
          </a:bodyPr>
          <a:lstStyle/>
          <a:p>
            <a:pPr marL="457200" marR="0" lvl="0" indent="-317500" algn="l" rtl="0">
              <a:lnSpc>
                <a:spcPct val="150000"/>
              </a:lnSpc>
              <a:spcBef>
                <a:spcPts val="400"/>
              </a:spcBef>
              <a:spcAft>
                <a:spcPts val="0"/>
              </a:spcAft>
              <a:buSzPts val="1400"/>
              <a:buChar char="●"/>
            </a:pPr>
            <a:r>
              <a:rPr lang="fi-FI" b="0"/>
              <a:t>The concept of energy community in Finland is relatively new and unstable.</a:t>
            </a:r>
            <a:endParaRPr b="0"/>
          </a:p>
          <a:p>
            <a:pPr marL="457200" marR="0" lvl="0" indent="0" algn="l" rtl="0">
              <a:lnSpc>
                <a:spcPct val="150000"/>
              </a:lnSpc>
              <a:spcBef>
                <a:spcPts val="400"/>
              </a:spcBef>
              <a:spcAft>
                <a:spcPts val="0"/>
              </a:spcAft>
              <a:buNone/>
            </a:pPr>
            <a:endParaRPr b="0"/>
          </a:p>
          <a:p>
            <a:pPr marL="457200" lvl="0" indent="-317500" algn="l" rtl="0">
              <a:lnSpc>
                <a:spcPct val="115000"/>
              </a:lnSpc>
              <a:spcBef>
                <a:spcPts val="0"/>
              </a:spcBef>
              <a:spcAft>
                <a:spcPts val="0"/>
              </a:spcAft>
              <a:buSzPts val="1400"/>
              <a:buChar char="●"/>
            </a:pPr>
            <a:r>
              <a:rPr lang="fi-FI" b="0"/>
              <a:t>Before 2021, Finnish legislation didn’t  identify energy communities. As a result, electricity produced in the energy community, which was distributed between different places of use, was treated as electricity for sale. In that case, electricity had to pay transmission fees and electricity taxes, even though the energy was used inside the property.</a:t>
            </a:r>
            <a:endParaRPr b="0"/>
          </a:p>
          <a:p>
            <a:pPr marL="457200" lvl="0" indent="0" algn="l" rtl="0">
              <a:lnSpc>
                <a:spcPct val="115000"/>
              </a:lnSpc>
              <a:spcBef>
                <a:spcPts val="0"/>
              </a:spcBef>
              <a:spcAft>
                <a:spcPts val="0"/>
              </a:spcAft>
              <a:buNone/>
            </a:pPr>
            <a:endParaRPr b="0"/>
          </a:p>
          <a:p>
            <a:pPr marL="457200" marR="0" lvl="0" indent="-317500" algn="l" rtl="0">
              <a:lnSpc>
                <a:spcPct val="150000"/>
              </a:lnSpc>
              <a:spcBef>
                <a:spcPts val="400"/>
              </a:spcBef>
              <a:spcAft>
                <a:spcPts val="0"/>
              </a:spcAft>
              <a:buSzPts val="1400"/>
              <a:buChar char="●"/>
            </a:pPr>
            <a:r>
              <a:rPr lang="fi-FI" b="0"/>
              <a:t>The legislation on energy companies changed at the turn of 2021, when Government Decree 1133/2020 entered into force. </a:t>
            </a:r>
            <a:endParaRPr b="0"/>
          </a:p>
          <a:p>
            <a:pPr marL="0" marR="0" lvl="0" indent="0" algn="l" rtl="0">
              <a:lnSpc>
                <a:spcPct val="150000"/>
              </a:lnSpc>
              <a:spcBef>
                <a:spcPts val="400"/>
              </a:spcBef>
              <a:spcAft>
                <a:spcPts val="0"/>
              </a:spcAft>
              <a:buNone/>
            </a:pPr>
            <a:endParaRPr b="0"/>
          </a:p>
          <a:p>
            <a:pPr marL="457200" marR="0" lvl="0" indent="-317500" algn="l" rtl="0">
              <a:lnSpc>
                <a:spcPct val="150000"/>
              </a:lnSpc>
              <a:spcBef>
                <a:spcPts val="400"/>
              </a:spcBef>
              <a:spcAft>
                <a:spcPts val="0"/>
              </a:spcAft>
              <a:buSzPts val="1400"/>
              <a:buChar char="●"/>
            </a:pPr>
            <a:r>
              <a:rPr lang="fi-FI" b="0"/>
              <a:t>In February 2022, a centralized information exchange system for the retail electricity market, Datahub, was introduced in Finland. It will enable energy communities in all distribution networks to distribute electricity to their shareholders.</a:t>
            </a:r>
            <a:endParaRPr b="0"/>
          </a:p>
        </p:txBody>
      </p:sp>
      <p:sp>
        <p:nvSpPr>
          <p:cNvPr id="113" name="Google Shape;113;p12"/>
          <p:cNvSpPr txBox="1">
            <a:spLocks noGrp="1"/>
          </p:cNvSpPr>
          <p:nvPr>
            <p:ph type="ctrTitle"/>
          </p:nvPr>
        </p:nvSpPr>
        <p:spPr>
          <a:xfrm>
            <a:off x="572400" y="487740"/>
            <a:ext cx="7772400" cy="9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Energy Community in Finland</a:t>
            </a:r>
            <a:endParaRPr/>
          </a:p>
        </p:txBody>
      </p:sp>
      <p:sp>
        <p:nvSpPr>
          <p:cNvPr id="114" name="Google Shape;114;p12"/>
          <p:cNvSpPr txBox="1">
            <a:spLocks noGrp="1"/>
          </p:cNvSpPr>
          <p:nvPr>
            <p:ph type="body" idx="2"/>
          </p:nvPr>
        </p:nvSpPr>
        <p:spPr>
          <a:xfrm>
            <a:off x="5143500" y="6145215"/>
            <a:ext cx="1536600" cy="382500"/>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15" name="Google Shape;115;p12"/>
          <p:cNvSpPr txBox="1">
            <a:spLocks noGrp="1"/>
          </p:cNvSpPr>
          <p:nvPr>
            <p:ph type="body" idx="3"/>
          </p:nvPr>
        </p:nvSpPr>
        <p:spPr>
          <a:xfrm>
            <a:off x="6859589" y="6145215"/>
            <a:ext cx="1701900" cy="382500"/>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16" name="Google Shape;116;p12"/>
          <p:cNvSpPr txBox="1">
            <a:spLocks noGrp="1"/>
          </p:cNvSpPr>
          <p:nvPr>
            <p:ph type="dt" idx="10"/>
          </p:nvPr>
        </p:nvSpPr>
        <p:spPr>
          <a:xfrm>
            <a:off x="3429000" y="6273800"/>
            <a:ext cx="1544700" cy="125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000"/>
              <a:buNone/>
            </a:pPr>
            <a:r>
              <a:rPr lang="fi-FI"/>
              <a:t>03.05.2022</a:t>
            </a:r>
            <a:endParaRPr/>
          </a:p>
          <a:p>
            <a:pPr marL="0" lvl="0" indent="0" algn="l" rtl="0">
              <a:spcBef>
                <a:spcPts val="0"/>
              </a:spcBef>
              <a:spcAft>
                <a:spcPts val="0"/>
              </a:spcAft>
              <a:buNone/>
            </a:pPr>
            <a:endParaRPr/>
          </a:p>
        </p:txBody>
      </p:sp>
      <p:sp>
        <p:nvSpPr>
          <p:cNvPr id="117" name="Google Shape;117;p12"/>
          <p:cNvSpPr txBox="1">
            <a:spLocks noGrp="1"/>
          </p:cNvSpPr>
          <p:nvPr>
            <p:ph type="sldNum" idx="12"/>
          </p:nvPr>
        </p:nvSpPr>
        <p:spPr>
          <a:xfrm>
            <a:off x="3429000" y="6402388"/>
            <a:ext cx="1544700" cy="125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Page </a:t>
            </a:r>
            <a:fld id="{00000000-1234-1234-1234-123412341234}" type="slidenum">
              <a:rPr lang="fi-FI"/>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3"/>
          <p:cNvSpPr txBox="1">
            <a:spLocks noGrp="1"/>
          </p:cNvSpPr>
          <p:nvPr>
            <p:ph type="body" idx="1"/>
          </p:nvPr>
        </p:nvSpPr>
        <p:spPr>
          <a:xfrm>
            <a:off x="572400" y="1497600"/>
            <a:ext cx="5604000" cy="4136400"/>
          </a:xfrm>
          <a:prstGeom prst="rect">
            <a:avLst/>
          </a:prstGeom>
          <a:noFill/>
          <a:ln>
            <a:noFill/>
          </a:ln>
        </p:spPr>
        <p:txBody>
          <a:bodyPr spcFirstLastPara="1" wrap="square" lIns="0" tIns="0" rIns="0" bIns="0" anchor="t" anchorCtr="0">
            <a:normAutofit fontScale="62500" lnSpcReduction="20000"/>
          </a:bodyPr>
          <a:lstStyle/>
          <a:p>
            <a:pPr marL="0" lvl="0" indent="0" algn="l" rtl="0">
              <a:lnSpc>
                <a:spcPct val="150000"/>
              </a:lnSpc>
              <a:spcBef>
                <a:spcPts val="400"/>
              </a:spcBef>
              <a:spcAft>
                <a:spcPts val="0"/>
              </a:spcAft>
              <a:buNone/>
            </a:pPr>
            <a:r>
              <a:rPr lang="fi-FI" sz="2520"/>
              <a:t>LOCAL ENERGY COMMUNITIES</a:t>
            </a:r>
            <a:endParaRPr sz="2200"/>
          </a:p>
          <a:p>
            <a:pPr marL="457200" lvl="0" indent="-323747" algn="l" rtl="0">
              <a:lnSpc>
                <a:spcPct val="150000"/>
              </a:lnSpc>
              <a:spcBef>
                <a:spcPts val="400"/>
              </a:spcBef>
              <a:spcAft>
                <a:spcPts val="0"/>
              </a:spcAft>
              <a:buSzPct val="100000"/>
              <a:buChar char="●"/>
            </a:pPr>
            <a:r>
              <a:rPr lang="fi-FI" sz="2397" b="0"/>
              <a:t>Within the property</a:t>
            </a:r>
            <a:endParaRPr sz="2397" b="0"/>
          </a:p>
          <a:p>
            <a:pPr marL="457200" lvl="0" indent="-312737" algn="l" rtl="0">
              <a:lnSpc>
                <a:spcPct val="150000"/>
              </a:lnSpc>
              <a:spcBef>
                <a:spcPts val="0"/>
              </a:spcBef>
              <a:spcAft>
                <a:spcPts val="0"/>
              </a:spcAft>
              <a:buSzPct val="100000"/>
              <a:buChar char="-"/>
            </a:pPr>
            <a:r>
              <a:rPr lang="fi-FI" sz="2120" b="0"/>
              <a:t>Energy production, consumption and other energy-related resources are located within the same property. </a:t>
            </a:r>
            <a:endParaRPr sz="2120" b="0"/>
          </a:p>
          <a:p>
            <a:pPr marL="457200" lvl="0" indent="-312737" algn="l" rtl="0">
              <a:lnSpc>
                <a:spcPct val="150000"/>
              </a:lnSpc>
              <a:spcBef>
                <a:spcPts val="0"/>
              </a:spcBef>
              <a:spcAft>
                <a:spcPts val="0"/>
              </a:spcAft>
              <a:buSzPct val="100000"/>
              <a:buChar char="-"/>
            </a:pPr>
            <a:r>
              <a:rPr lang="fi-FI" sz="2120" b="0"/>
              <a:t>Is typically a housing company but can also be  a commercial property where several companies are located.</a:t>
            </a:r>
            <a:endParaRPr sz="2120" b="0"/>
          </a:p>
          <a:p>
            <a:pPr marL="457200" lvl="0" indent="-312737" algn="l" rtl="0">
              <a:lnSpc>
                <a:spcPct val="150000"/>
              </a:lnSpc>
              <a:spcBef>
                <a:spcPts val="0"/>
              </a:spcBef>
              <a:spcAft>
                <a:spcPts val="0"/>
              </a:spcAft>
              <a:buSzPct val="100000"/>
              <a:buChar char="-"/>
            </a:pPr>
            <a:r>
              <a:rPr lang="fi-FI" sz="2120" b="0"/>
              <a:t>Shareholders share the initial acquisition investment. </a:t>
            </a:r>
            <a:endParaRPr sz="2120" b="0"/>
          </a:p>
          <a:p>
            <a:pPr marL="0" lvl="0" indent="0" algn="l" rtl="0">
              <a:lnSpc>
                <a:spcPct val="150000"/>
              </a:lnSpc>
              <a:spcBef>
                <a:spcPts val="400"/>
              </a:spcBef>
              <a:spcAft>
                <a:spcPts val="0"/>
              </a:spcAft>
              <a:buNone/>
            </a:pPr>
            <a:endParaRPr sz="1720" b="0"/>
          </a:p>
          <a:p>
            <a:pPr marL="457200" lvl="0" indent="-323747" algn="l" rtl="0">
              <a:lnSpc>
                <a:spcPct val="150000"/>
              </a:lnSpc>
              <a:spcBef>
                <a:spcPts val="400"/>
              </a:spcBef>
              <a:spcAft>
                <a:spcPts val="0"/>
              </a:spcAft>
              <a:buSzPct val="100000"/>
              <a:buChar char="●"/>
            </a:pPr>
            <a:r>
              <a:rPr lang="fi-FI" sz="2397" b="0"/>
              <a:t>Across the property boundaries</a:t>
            </a:r>
            <a:endParaRPr sz="2397" b="0"/>
          </a:p>
          <a:p>
            <a:pPr marL="457200" lvl="0" indent="-313661" algn="l" rtl="0">
              <a:lnSpc>
                <a:spcPct val="150000"/>
              </a:lnSpc>
              <a:spcBef>
                <a:spcPts val="0"/>
              </a:spcBef>
              <a:spcAft>
                <a:spcPts val="0"/>
              </a:spcAft>
              <a:buSzPct val="100533"/>
              <a:buChar char="-"/>
            </a:pPr>
            <a:r>
              <a:rPr lang="fi-FI" sz="2131" b="0"/>
              <a:t>The electricity production isn’t located on the property managed by the customer, but on a neighbour's site.</a:t>
            </a:r>
            <a:endParaRPr sz="2131" b="0"/>
          </a:p>
          <a:p>
            <a:pPr marL="457200" lvl="0" indent="-313209" algn="l" rtl="0">
              <a:lnSpc>
                <a:spcPct val="150000"/>
              </a:lnSpc>
              <a:spcBef>
                <a:spcPts val="0"/>
              </a:spcBef>
              <a:spcAft>
                <a:spcPts val="0"/>
              </a:spcAft>
              <a:buSzPct val="100000"/>
              <a:buChar char="-"/>
            </a:pPr>
            <a:r>
              <a:rPr lang="fi-FI" sz="2131" b="0"/>
              <a:t>Small-scale electricity production would be utilized together and the benefits shared between the members of the community.</a:t>
            </a:r>
            <a:endParaRPr sz="2131" b="0"/>
          </a:p>
          <a:p>
            <a:pPr marL="457200" lvl="0" indent="-313661" algn="l" rtl="0">
              <a:lnSpc>
                <a:spcPct val="150000"/>
              </a:lnSpc>
              <a:spcBef>
                <a:spcPts val="0"/>
              </a:spcBef>
              <a:spcAft>
                <a:spcPts val="0"/>
              </a:spcAft>
              <a:buSzPct val="100533"/>
              <a:buChar char="-"/>
            </a:pPr>
            <a:r>
              <a:rPr lang="fi-FI" sz="2131" b="0"/>
              <a:t>Not all the members have to be the owner of the power plants.</a:t>
            </a:r>
            <a:endParaRPr sz="2143" b="0"/>
          </a:p>
          <a:p>
            <a:pPr marL="457200" lvl="0" indent="0" algn="l" rtl="0">
              <a:lnSpc>
                <a:spcPct val="150000"/>
              </a:lnSpc>
              <a:spcBef>
                <a:spcPts val="400"/>
              </a:spcBef>
              <a:spcAft>
                <a:spcPts val="0"/>
              </a:spcAft>
              <a:buNone/>
            </a:pPr>
            <a:endParaRPr sz="1200" b="0">
              <a:latin typeface="Calibri"/>
              <a:ea typeface="Calibri"/>
              <a:cs typeface="Calibri"/>
              <a:sym typeface="Calibri"/>
            </a:endParaRPr>
          </a:p>
        </p:txBody>
      </p:sp>
      <p:sp>
        <p:nvSpPr>
          <p:cNvPr id="123" name="Google Shape;123;p13"/>
          <p:cNvSpPr txBox="1">
            <a:spLocks noGrp="1"/>
          </p:cNvSpPr>
          <p:nvPr>
            <p:ph type="ctrTitle"/>
          </p:nvPr>
        </p:nvSpPr>
        <p:spPr>
          <a:xfrm>
            <a:off x="572400" y="487740"/>
            <a:ext cx="7772400" cy="9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Different types of Energy Communities</a:t>
            </a:r>
            <a:endParaRPr/>
          </a:p>
        </p:txBody>
      </p:sp>
      <p:sp>
        <p:nvSpPr>
          <p:cNvPr id="124" name="Google Shape;124;p13"/>
          <p:cNvSpPr txBox="1">
            <a:spLocks noGrp="1"/>
          </p:cNvSpPr>
          <p:nvPr>
            <p:ph type="body" idx="2"/>
          </p:nvPr>
        </p:nvSpPr>
        <p:spPr>
          <a:xfrm>
            <a:off x="5143500" y="6145215"/>
            <a:ext cx="1536600" cy="382500"/>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25" name="Google Shape;125;p13"/>
          <p:cNvSpPr txBox="1">
            <a:spLocks noGrp="1"/>
          </p:cNvSpPr>
          <p:nvPr>
            <p:ph type="body" idx="3"/>
          </p:nvPr>
        </p:nvSpPr>
        <p:spPr>
          <a:xfrm>
            <a:off x="6859589" y="6145215"/>
            <a:ext cx="1701900" cy="382500"/>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26" name="Google Shape;126;p13"/>
          <p:cNvSpPr txBox="1">
            <a:spLocks noGrp="1"/>
          </p:cNvSpPr>
          <p:nvPr>
            <p:ph type="dt" idx="10"/>
          </p:nvPr>
        </p:nvSpPr>
        <p:spPr>
          <a:xfrm>
            <a:off x="3429000" y="6273800"/>
            <a:ext cx="1544700" cy="125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000"/>
              <a:buNone/>
            </a:pPr>
            <a:r>
              <a:rPr lang="fi-FI"/>
              <a:t>03.05.2022</a:t>
            </a:r>
            <a:endParaRPr/>
          </a:p>
          <a:p>
            <a:pPr marL="0" lvl="0" indent="0" algn="l" rtl="0">
              <a:spcBef>
                <a:spcPts val="0"/>
              </a:spcBef>
              <a:spcAft>
                <a:spcPts val="0"/>
              </a:spcAft>
              <a:buNone/>
            </a:pPr>
            <a:endParaRPr/>
          </a:p>
        </p:txBody>
      </p:sp>
      <p:sp>
        <p:nvSpPr>
          <p:cNvPr id="127" name="Google Shape;127;p13"/>
          <p:cNvSpPr txBox="1">
            <a:spLocks noGrp="1"/>
          </p:cNvSpPr>
          <p:nvPr>
            <p:ph type="sldNum" idx="12"/>
          </p:nvPr>
        </p:nvSpPr>
        <p:spPr>
          <a:xfrm>
            <a:off x="3429000" y="6402388"/>
            <a:ext cx="1544700" cy="125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Page </a:t>
            </a:r>
            <a:fld id="{00000000-1234-1234-1234-123412341234}" type="slidenum">
              <a:rPr lang="fi-FI"/>
              <a:t>6</a:t>
            </a:fld>
            <a:endParaRPr/>
          </a:p>
        </p:txBody>
      </p:sp>
      <p:pic>
        <p:nvPicPr>
          <p:cNvPr id="128" name="Google Shape;128;p13"/>
          <p:cNvPicPr preferRelativeResize="0"/>
          <p:nvPr/>
        </p:nvPicPr>
        <p:blipFill>
          <a:blip r:embed="rId3">
            <a:alphaModFix/>
          </a:blip>
          <a:stretch>
            <a:fillRect/>
          </a:stretch>
        </p:blipFill>
        <p:spPr>
          <a:xfrm>
            <a:off x="6456200" y="1337500"/>
            <a:ext cx="2105301" cy="2091501"/>
          </a:xfrm>
          <a:prstGeom prst="rect">
            <a:avLst/>
          </a:prstGeom>
          <a:noFill/>
          <a:ln>
            <a:noFill/>
          </a:ln>
        </p:spPr>
      </p:pic>
      <p:sp>
        <p:nvSpPr>
          <p:cNvPr id="129" name="Google Shape;129;p13"/>
          <p:cNvSpPr txBox="1"/>
          <p:nvPr/>
        </p:nvSpPr>
        <p:spPr>
          <a:xfrm>
            <a:off x="6680100" y="3311850"/>
            <a:ext cx="17655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FI" sz="500" u="sng">
                <a:solidFill>
                  <a:schemeClr val="hlink"/>
                </a:solidFill>
                <a:hlinkClick r:id="rId4"/>
              </a:rPr>
              <a:t>https://rienergia.staffettaonline.com/articolo/33085/Prosumer+fotovoltaico:+il+consumatore+è+davvero+protagonista/Battisti</a:t>
            </a:r>
            <a:r>
              <a:rPr lang="fi-FI" sz="500"/>
              <a:t> </a:t>
            </a:r>
            <a:endParaRPr sz="500"/>
          </a:p>
        </p:txBody>
      </p:sp>
      <p:pic>
        <p:nvPicPr>
          <p:cNvPr id="130" name="Google Shape;130;p13"/>
          <p:cNvPicPr preferRelativeResize="0"/>
          <p:nvPr/>
        </p:nvPicPr>
        <p:blipFill rotWithShape="1">
          <a:blip r:embed="rId5">
            <a:alphaModFix/>
          </a:blip>
          <a:srcRect l="6746" r="9127"/>
          <a:stretch/>
        </p:blipFill>
        <p:spPr>
          <a:xfrm>
            <a:off x="6176488" y="3857000"/>
            <a:ext cx="2903575" cy="1608325"/>
          </a:xfrm>
          <a:prstGeom prst="rect">
            <a:avLst/>
          </a:prstGeom>
          <a:noFill/>
          <a:ln>
            <a:noFill/>
          </a:ln>
        </p:spPr>
      </p:pic>
      <p:sp>
        <p:nvSpPr>
          <p:cNvPr id="131" name="Google Shape;131;p13"/>
          <p:cNvSpPr txBox="1"/>
          <p:nvPr/>
        </p:nvSpPr>
        <p:spPr>
          <a:xfrm>
            <a:off x="6176500" y="5357100"/>
            <a:ext cx="2385000" cy="276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1200"/>
              </a:spcAft>
              <a:buNone/>
            </a:pPr>
            <a:r>
              <a:rPr lang="fi-FI" sz="600">
                <a:solidFill>
                  <a:schemeClr val="dk1"/>
                </a:solidFill>
              </a:rPr>
              <a:t>PM Service , </a:t>
            </a:r>
            <a:r>
              <a:rPr lang="fi-FI" sz="600" i="1">
                <a:solidFill>
                  <a:schemeClr val="dk1"/>
                </a:solidFill>
              </a:rPr>
              <a:t>Piccolo manuale delle comunità energetiche, </a:t>
            </a:r>
            <a:r>
              <a:rPr lang="fi-FI" sz="600">
                <a:solidFill>
                  <a:schemeClr val="dk1"/>
                </a:solidFill>
              </a:rPr>
              <a:t>2020.</a:t>
            </a:r>
            <a:endParaRPr sz="6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4"/>
          <p:cNvSpPr txBox="1">
            <a:spLocks noGrp="1"/>
          </p:cNvSpPr>
          <p:nvPr>
            <p:ph type="body" idx="1"/>
          </p:nvPr>
        </p:nvSpPr>
        <p:spPr>
          <a:xfrm>
            <a:off x="572400" y="1497600"/>
            <a:ext cx="5704200" cy="4075800"/>
          </a:xfrm>
          <a:prstGeom prst="rect">
            <a:avLst/>
          </a:prstGeom>
        </p:spPr>
        <p:txBody>
          <a:bodyPr spcFirstLastPara="1" wrap="square" lIns="0" tIns="0" rIns="0" bIns="0" anchor="t" anchorCtr="0">
            <a:normAutofit/>
          </a:bodyPr>
          <a:lstStyle/>
          <a:p>
            <a:pPr marL="0" lvl="0" indent="0" algn="l" rtl="0">
              <a:spcBef>
                <a:spcPts val="280"/>
              </a:spcBef>
              <a:spcAft>
                <a:spcPts val="0"/>
              </a:spcAft>
              <a:buNone/>
            </a:pPr>
            <a:r>
              <a:rPr lang="fi-FI" sz="1600"/>
              <a:t>DECENTRALIZED ENERGY COMMUNITIES</a:t>
            </a:r>
            <a:endParaRPr sz="1600"/>
          </a:p>
          <a:p>
            <a:pPr marL="0" lvl="0" indent="0" algn="l" rtl="0">
              <a:spcBef>
                <a:spcPts val="280"/>
              </a:spcBef>
              <a:spcAft>
                <a:spcPts val="0"/>
              </a:spcAft>
              <a:buNone/>
            </a:pPr>
            <a:endParaRPr sz="1600"/>
          </a:p>
          <a:p>
            <a:pPr marL="457200" lvl="0" indent="-323850" algn="l" rtl="0">
              <a:spcBef>
                <a:spcPts val="280"/>
              </a:spcBef>
              <a:spcAft>
                <a:spcPts val="0"/>
              </a:spcAft>
              <a:buSzPts val="1500"/>
              <a:buChar char="-"/>
            </a:pPr>
            <a:r>
              <a:rPr lang="fi-FI" sz="1500" b="0"/>
              <a:t>Electricity is produced somewhere physically located away from one's own property.</a:t>
            </a:r>
            <a:endParaRPr sz="1500" b="0"/>
          </a:p>
          <a:p>
            <a:pPr marL="457200" lvl="0" indent="-323850" algn="l" rtl="0">
              <a:lnSpc>
                <a:spcPct val="115000"/>
              </a:lnSpc>
              <a:spcBef>
                <a:spcPts val="0"/>
              </a:spcBef>
              <a:spcAft>
                <a:spcPts val="0"/>
              </a:spcAft>
              <a:buSzPts val="1500"/>
              <a:buChar char="-"/>
            </a:pPr>
            <a:r>
              <a:rPr lang="fi-FI" sz="1500" b="0"/>
              <a:t>Several shareholders invest  in the production unit.</a:t>
            </a:r>
            <a:endParaRPr sz="1500" b="0"/>
          </a:p>
          <a:p>
            <a:pPr marL="457200" lvl="0" indent="-311150" algn="l" rtl="0">
              <a:lnSpc>
                <a:spcPct val="115000"/>
              </a:lnSpc>
              <a:spcBef>
                <a:spcPts val="0"/>
              </a:spcBef>
              <a:spcAft>
                <a:spcPts val="0"/>
              </a:spcAft>
              <a:buSzPts val="1300"/>
              <a:buChar char="-"/>
            </a:pPr>
            <a:r>
              <a:rPr lang="fi-FI" sz="1500" b="0"/>
              <a:t>Use the existing distribution and transmission network to relocate production</a:t>
            </a:r>
            <a:endParaRPr sz="1500" b="0"/>
          </a:p>
          <a:p>
            <a:pPr marL="457200" lvl="0" indent="-311150" algn="l" rtl="0">
              <a:lnSpc>
                <a:spcPct val="115000"/>
              </a:lnSpc>
              <a:spcBef>
                <a:spcPts val="0"/>
              </a:spcBef>
              <a:spcAft>
                <a:spcPts val="0"/>
              </a:spcAft>
              <a:buSzPts val="1300"/>
              <a:buChar char="-"/>
            </a:pPr>
            <a:r>
              <a:rPr lang="fi-FI" sz="1500" b="0"/>
              <a:t>A decentralized energy community would increase energy production capacity. This would lead to more profitable investments in several scenarios, when optimal energy production sites are exploited and surplus energy is not excluded from the energy community. </a:t>
            </a:r>
            <a:endParaRPr sz="1500" b="0"/>
          </a:p>
          <a:p>
            <a:pPr marL="457200" lvl="0" indent="-311150" algn="l" rtl="0">
              <a:lnSpc>
                <a:spcPct val="115000"/>
              </a:lnSpc>
              <a:spcBef>
                <a:spcPts val="0"/>
              </a:spcBef>
              <a:spcAft>
                <a:spcPts val="0"/>
              </a:spcAft>
              <a:buSzPts val="1300"/>
              <a:buChar char="-"/>
            </a:pPr>
            <a:r>
              <a:rPr lang="fi-FI" sz="1500" b="0"/>
              <a:t>Possibility to invest in wind power plants or hydropower.</a:t>
            </a:r>
            <a:endParaRPr sz="1500" b="0"/>
          </a:p>
        </p:txBody>
      </p:sp>
      <p:sp>
        <p:nvSpPr>
          <p:cNvPr id="138" name="Google Shape;138;p14"/>
          <p:cNvSpPr txBox="1">
            <a:spLocks noGrp="1"/>
          </p:cNvSpPr>
          <p:nvPr>
            <p:ph type="ctrTitle"/>
          </p:nvPr>
        </p:nvSpPr>
        <p:spPr>
          <a:xfrm>
            <a:off x="572400" y="487740"/>
            <a:ext cx="7772400" cy="900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Font typeface="Arial"/>
              <a:buNone/>
            </a:pPr>
            <a:r>
              <a:rPr lang="fi-FI"/>
              <a:t>Different types of Energy Communities</a:t>
            </a:r>
            <a:endParaRPr/>
          </a:p>
          <a:p>
            <a:pPr marL="0" lvl="0" indent="0" algn="l" rtl="0">
              <a:spcBef>
                <a:spcPts val="0"/>
              </a:spcBef>
              <a:spcAft>
                <a:spcPts val="0"/>
              </a:spcAft>
              <a:buNone/>
            </a:pPr>
            <a:endParaRPr/>
          </a:p>
        </p:txBody>
      </p:sp>
      <p:sp>
        <p:nvSpPr>
          <p:cNvPr id="139" name="Google Shape;139;p14"/>
          <p:cNvSpPr txBox="1">
            <a:spLocks noGrp="1"/>
          </p:cNvSpPr>
          <p:nvPr>
            <p:ph type="body" idx="2"/>
          </p:nvPr>
        </p:nvSpPr>
        <p:spPr>
          <a:xfrm>
            <a:off x="5143500" y="6145215"/>
            <a:ext cx="15366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0" name="Google Shape;140;p14"/>
          <p:cNvSpPr txBox="1">
            <a:spLocks noGrp="1"/>
          </p:cNvSpPr>
          <p:nvPr>
            <p:ph type="body" idx="3"/>
          </p:nvPr>
        </p:nvSpPr>
        <p:spPr>
          <a:xfrm>
            <a:off x="6859589" y="6145215"/>
            <a:ext cx="17019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1" name="Google Shape;141;p14"/>
          <p:cNvSpPr txBox="1">
            <a:spLocks noGrp="1"/>
          </p:cNvSpPr>
          <p:nvPr>
            <p:ph type="sldNum" idx="12"/>
          </p:nvPr>
        </p:nvSpPr>
        <p:spPr>
          <a:xfrm>
            <a:off x="3429000" y="6402388"/>
            <a:ext cx="1544700" cy="125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r>
              <a:rPr lang="fi-FI"/>
              <a:t>Page </a:t>
            </a:r>
            <a:fld id="{00000000-1234-1234-1234-123412341234}" type="slidenum">
              <a:rPr lang="fi-FI"/>
              <a:t>7</a:t>
            </a:fld>
            <a:endParaRPr/>
          </a:p>
        </p:txBody>
      </p:sp>
      <p:pic>
        <p:nvPicPr>
          <p:cNvPr id="142" name="Google Shape;142;p14"/>
          <p:cNvPicPr preferRelativeResize="0"/>
          <p:nvPr/>
        </p:nvPicPr>
        <p:blipFill>
          <a:blip r:embed="rId3">
            <a:alphaModFix/>
          </a:blip>
          <a:stretch>
            <a:fillRect/>
          </a:stretch>
        </p:blipFill>
        <p:spPr>
          <a:xfrm>
            <a:off x="6276675" y="1594375"/>
            <a:ext cx="2284825" cy="21403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5"/>
          <p:cNvSpPr txBox="1">
            <a:spLocks noGrp="1"/>
          </p:cNvSpPr>
          <p:nvPr>
            <p:ph type="body" idx="1"/>
          </p:nvPr>
        </p:nvSpPr>
        <p:spPr>
          <a:xfrm>
            <a:off x="572400" y="1497600"/>
            <a:ext cx="4401300" cy="4136400"/>
          </a:xfrm>
          <a:prstGeom prst="rect">
            <a:avLst/>
          </a:prstGeom>
          <a:noFill/>
          <a:ln>
            <a:noFill/>
          </a:ln>
        </p:spPr>
        <p:txBody>
          <a:bodyPr spcFirstLastPara="1" wrap="square" lIns="0" tIns="0" rIns="0" bIns="0" anchor="t" anchorCtr="0">
            <a:normAutofit/>
          </a:bodyPr>
          <a:lstStyle/>
          <a:p>
            <a:pPr marL="457200" lvl="0" indent="-317500" algn="l" rtl="0">
              <a:lnSpc>
                <a:spcPct val="150000"/>
              </a:lnSpc>
              <a:spcBef>
                <a:spcPts val="200"/>
              </a:spcBef>
              <a:spcAft>
                <a:spcPts val="0"/>
              </a:spcAft>
              <a:buSzPts val="1400"/>
              <a:buChar char="●"/>
            </a:pPr>
            <a:r>
              <a:rPr lang="fi-FI" b="0"/>
              <a:t>Energy communities represent a new model of production and distribution of renewable energy in which individual citizens decide independently to join  in order to obtain economic and environmental returns</a:t>
            </a:r>
            <a:endParaRPr b="0"/>
          </a:p>
          <a:p>
            <a:pPr marL="457200" lvl="0" indent="0" algn="l" rtl="0">
              <a:lnSpc>
                <a:spcPct val="150000"/>
              </a:lnSpc>
              <a:spcBef>
                <a:spcPts val="200"/>
              </a:spcBef>
              <a:spcAft>
                <a:spcPts val="0"/>
              </a:spcAft>
              <a:buNone/>
            </a:pPr>
            <a:endParaRPr b="0"/>
          </a:p>
          <a:p>
            <a:pPr marL="457200" lvl="0" indent="-317500" algn="l" rtl="0">
              <a:lnSpc>
                <a:spcPct val="163636"/>
              </a:lnSpc>
              <a:spcBef>
                <a:spcPts val="400"/>
              </a:spcBef>
              <a:spcAft>
                <a:spcPts val="0"/>
              </a:spcAft>
              <a:buSzPts val="1400"/>
              <a:buChar char="●"/>
            </a:pPr>
            <a:r>
              <a:rPr lang="fi-FI" b="0"/>
              <a:t>Change in law in 2021 enabled the financial benefits of the energy community</a:t>
            </a:r>
            <a:endParaRPr b="0"/>
          </a:p>
          <a:p>
            <a:pPr marL="457200" lvl="0" indent="0" algn="l" rtl="0">
              <a:lnSpc>
                <a:spcPct val="150000"/>
              </a:lnSpc>
              <a:spcBef>
                <a:spcPts val="200"/>
              </a:spcBef>
              <a:spcAft>
                <a:spcPts val="0"/>
              </a:spcAft>
              <a:buNone/>
            </a:pPr>
            <a:endParaRPr b="0"/>
          </a:p>
          <a:p>
            <a:pPr marL="457200" lvl="0" indent="-317500" algn="l" rtl="0">
              <a:lnSpc>
                <a:spcPct val="150000"/>
              </a:lnSpc>
              <a:spcBef>
                <a:spcPts val="0"/>
              </a:spcBef>
              <a:spcAft>
                <a:spcPts val="0"/>
              </a:spcAft>
              <a:buSzPts val="1400"/>
              <a:buChar char="●"/>
            </a:pPr>
            <a:r>
              <a:rPr lang="fi-FI" b="0"/>
              <a:t>Energy communities can be local or decentralized</a:t>
            </a:r>
            <a:endParaRPr b="0"/>
          </a:p>
          <a:p>
            <a:pPr marL="292100" lvl="0" indent="-165100" algn="l" rtl="0">
              <a:lnSpc>
                <a:spcPct val="150000"/>
              </a:lnSpc>
              <a:spcBef>
                <a:spcPts val="400"/>
              </a:spcBef>
              <a:spcAft>
                <a:spcPts val="0"/>
              </a:spcAft>
              <a:buClr>
                <a:schemeClr val="dk1"/>
              </a:buClr>
              <a:buSzPts val="2000"/>
              <a:buFont typeface="Arial"/>
              <a:buNone/>
            </a:pPr>
            <a:endParaRPr/>
          </a:p>
        </p:txBody>
      </p:sp>
      <p:sp>
        <p:nvSpPr>
          <p:cNvPr id="148" name="Google Shape;148;p15"/>
          <p:cNvSpPr txBox="1">
            <a:spLocks noGrp="1"/>
          </p:cNvSpPr>
          <p:nvPr>
            <p:ph type="ctrTitle"/>
          </p:nvPr>
        </p:nvSpPr>
        <p:spPr>
          <a:xfrm>
            <a:off x="572400" y="487740"/>
            <a:ext cx="7772400" cy="9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Conclusions</a:t>
            </a:r>
            <a:endParaRPr/>
          </a:p>
        </p:txBody>
      </p:sp>
      <p:sp>
        <p:nvSpPr>
          <p:cNvPr id="149" name="Google Shape;149;p15"/>
          <p:cNvSpPr txBox="1">
            <a:spLocks noGrp="1"/>
          </p:cNvSpPr>
          <p:nvPr>
            <p:ph type="body" idx="2"/>
          </p:nvPr>
        </p:nvSpPr>
        <p:spPr>
          <a:xfrm>
            <a:off x="5143500" y="6145215"/>
            <a:ext cx="1536700"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50" name="Google Shape;150;p15"/>
          <p:cNvSpPr txBox="1">
            <a:spLocks noGrp="1"/>
          </p:cNvSpPr>
          <p:nvPr>
            <p:ph type="body" idx="3"/>
          </p:nvPr>
        </p:nvSpPr>
        <p:spPr>
          <a:xfrm>
            <a:off x="6859589" y="6145215"/>
            <a:ext cx="1701801"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51" name="Google Shape;151;p15"/>
          <p:cNvSpPr txBox="1">
            <a:spLocks noGrp="1"/>
          </p:cNvSpPr>
          <p:nvPr>
            <p:ph type="dt" idx="10"/>
          </p:nvPr>
        </p:nvSpPr>
        <p:spPr>
          <a:xfrm>
            <a:off x="3429000" y="6273800"/>
            <a:ext cx="1544638" cy="12541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Font typeface="Arial"/>
              <a:buNone/>
            </a:pPr>
            <a:r>
              <a:rPr lang="fi-FI"/>
              <a:t>03.05.2022</a:t>
            </a:r>
            <a:endParaRPr/>
          </a:p>
          <a:p>
            <a:pPr marL="0" lvl="0" indent="0" algn="l" rtl="0">
              <a:spcBef>
                <a:spcPts val="0"/>
              </a:spcBef>
              <a:spcAft>
                <a:spcPts val="0"/>
              </a:spcAft>
              <a:buNone/>
            </a:pPr>
            <a:endParaRPr/>
          </a:p>
        </p:txBody>
      </p:sp>
      <p:sp>
        <p:nvSpPr>
          <p:cNvPr id="152" name="Google Shape;152;p15"/>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Page </a:t>
            </a:r>
            <a:fld id="{00000000-1234-1234-1234-123412341234}" type="slidenum">
              <a:rPr lang="fi-FI"/>
              <a:t>8</a:t>
            </a:fld>
            <a:endParaRPr/>
          </a:p>
        </p:txBody>
      </p:sp>
      <p:sp>
        <p:nvSpPr>
          <p:cNvPr id="153" name="Google Shape;153;p15"/>
          <p:cNvSpPr txBox="1"/>
          <p:nvPr/>
        </p:nvSpPr>
        <p:spPr>
          <a:xfrm flipH="1">
            <a:off x="5221500" y="4596988"/>
            <a:ext cx="1986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FI" sz="800" u="sng">
                <a:solidFill>
                  <a:schemeClr val="hlink"/>
                </a:solidFill>
                <a:hlinkClick r:id="rId3"/>
              </a:rPr>
              <a:t>https://www.euneighbours.eu/sites/default/files/2017-08/Energy2.jpg</a:t>
            </a:r>
            <a:r>
              <a:rPr lang="fi-FI" sz="800"/>
              <a:t> </a:t>
            </a:r>
            <a:endParaRPr sz="800"/>
          </a:p>
        </p:txBody>
      </p:sp>
      <p:pic>
        <p:nvPicPr>
          <p:cNvPr id="154" name="Google Shape;154;p15"/>
          <p:cNvPicPr preferRelativeResize="0"/>
          <p:nvPr/>
        </p:nvPicPr>
        <p:blipFill>
          <a:blip r:embed="rId4">
            <a:alphaModFix/>
          </a:blip>
          <a:stretch>
            <a:fillRect/>
          </a:stretch>
        </p:blipFill>
        <p:spPr>
          <a:xfrm flipH="1">
            <a:off x="5221500" y="2190179"/>
            <a:ext cx="3647375" cy="2477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6"/>
          <p:cNvSpPr txBox="1">
            <a:spLocks noGrp="1"/>
          </p:cNvSpPr>
          <p:nvPr>
            <p:ph type="body" idx="1"/>
          </p:nvPr>
        </p:nvSpPr>
        <p:spPr>
          <a:xfrm>
            <a:off x="572400" y="1497600"/>
            <a:ext cx="8134278" cy="4136400"/>
          </a:xfrm>
          <a:prstGeom prst="rect">
            <a:avLst/>
          </a:prstGeom>
          <a:noFill/>
          <a:ln>
            <a:noFill/>
          </a:ln>
        </p:spPr>
        <p:txBody>
          <a:bodyPr spcFirstLastPara="1" wrap="square" lIns="0" tIns="0" rIns="0" bIns="0" anchor="t" anchorCtr="0">
            <a:normAutofit lnSpcReduction="20000"/>
          </a:bodyPr>
          <a:lstStyle/>
          <a:p>
            <a:pPr marL="0" lvl="0" indent="0" algn="l" rtl="0">
              <a:lnSpc>
                <a:spcPct val="115000"/>
              </a:lnSpc>
              <a:spcBef>
                <a:spcPts val="0"/>
              </a:spcBef>
              <a:spcAft>
                <a:spcPts val="0"/>
              </a:spcAft>
              <a:buClr>
                <a:schemeClr val="dk1"/>
              </a:buClr>
              <a:buSzPts val="1100"/>
              <a:buNone/>
            </a:pPr>
            <a:r>
              <a:rPr lang="fi-FI" b="0" u="sng">
                <a:latin typeface="Times New Roman"/>
                <a:ea typeface="Times New Roman"/>
                <a:cs typeface="Times New Roman"/>
                <a:sym typeface="Times New Roman"/>
                <a:hlinkClick r:id="rId3"/>
              </a:rPr>
              <a:t>https://energy.ec.europa.eu/topics/renewable-energy/renewable-energy-directive-targets-and-rules/renewable-energy-directive_en</a:t>
            </a:r>
            <a:endParaRPr b="0" u="sng">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endParaRPr b="0" u="sng">
              <a:latin typeface="Times New Roman"/>
              <a:ea typeface="Times New Roman"/>
              <a:cs typeface="Times New Roman"/>
              <a:sym typeface="Times New Roman"/>
            </a:endParaRPr>
          </a:p>
          <a:p>
            <a:pPr marL="0" lvl="0" indent="0" algn="l" rtl="0">
              <a:lnSpc>
                <a:spcPct val="150000"/>
              </a:lnSpc>
              <a:spcBef>
                <a:spcPts val="0"/>
              </a:spcBef>
              <a:spcAft>
                <a:spcPts val="0"/>
              </a:spcAft>
              <a:buClr>
                <a:schemeClr val="dk1"/>
              </a:buClr>
              <a:buSzPts val="2000"/>
              <a:buNone/>
            </a:pPr>
            <a:r>
              <a:rPr lang="fi-FI" b="0" u="sng">
                <a:hlinkClick r:id="rId4"/>
              </a:rPr>
              <a:t>https://data.europa.eu/doi/10.2833/21366</a:t>
            </a:r>
            <a:r>
              <a:rPr lang="fi-FI" b="0"/>
              <a:t> </a:t>
            </a:r>
            <a:endParaRPr b="0"/>
          </a:p>
          <a:p>
            <a:pPr marL="0" lvl="0" indent="0" algn="l" rtl="0">
              <a:lnSpc>
                <a:spcPct val="150000"/>
              </a:lnSpc>
              <a:spcBef>
                <a:spcPts val="0"/>
              </a:spcBef>
              <a:spcAft>
                <a:spcPts val="0"/>
              </a:spcAft>
              <a:buClr>
                <a:schemeClr val="dk1"/>
              </a:buClr>
              <a:buSzPts val="2000"/>
              <a:buNone/>
            </a:pPr>
            <a:endParaRPr b="0"/>
          </a:p>
          <a:p>
            <a:pPr marL="0" lvl="0" indent="0" algn="l" rtl="0">
              <a:lnSpc>
                <a:spcPct val="150000"/>
              </a:lnSpc>
              <a:spcBef>
                <a:spcPts val="0"/>
              </a:spcBef>
              <a:spcAft>
                <a:spcPts val="0"/>
              </a:spcAft>
              <a:buClr>
                <a:schemeClr val="dk1"/>
              </a:buClr>
              <a:buSzPts val="2000"/>
              <a:buNone/>
            </a:pPr>
            <a:r>
              <a:rPr lang="fi-FI" b="0" u="sng">
                <a:hlinkClick r:id="rId5"/>
              </a:rPr>
              <a:t>https://tem.fi/en/-/government-decree-on-electricity-supply-settlement-to-improve-customer-service-and-to-make-it-easier-to-change-suppliers</a:t>
            </a:r>
            <a:r>
              <a:rPr lang="fi-FI" b="0"/>
              <a:t> </a:t>
            </a:r>
            <a:endParaRPr b="0"/>
          </a:p>
          <a:p>
            <a:pPr marL="0" lvl="0" indent="0" algn="l" rtl="0">
              <a:lnSpc>
                <a:spcPct val="150000"/>
              </a:lnSpc>
              <a:spcBef>
                <a:spcPts val="0"/>
              </a:spcBef>
              <a:spcAft>
                <a:spcPts val="0"/>
              </a:spcAft>
              <a:buClr>
                <a:schemeClr val="dk1"/>
              </a:buClr>
              <a:buSzPts val="2000"/>
              <a:buNone/>
            </a:pPr>
            <a:endParaRPr b="0"/>
          </a:p>
          <a:p>
            <a:pPr marL="0" lvl="0" indent="0" algn="l" rtl="0">
              <a:lnSpc>
                <a:spcPct val="150000"/>
              </a:lnSpc>
              <a:spcBef>
                <a:spcPts val="0"/>
              </a:spcBef>
              <a:spcAft>
                <a:spcPts val="0"/>
              </a:spcAft>
              <a:buClr>
                <a:schemeClr val="dk1"/>
              </a:buClr>
              <a:buSzPts val="2000"/>
              <a:buNone/>
            </a:pPr>
            <a:r>
              <a:rPr lang="fi-FI" b="0" u="sng">
                <a:hlinkClick r:id="rId6"/>
              </a:rPr>
              <a:t>https://trepo.tuni.fi/bitstream/handle/10024/137770/Aspects_of_development_needs.pdf?sequence=1&amp;isAllowed=y</a:t>
            </a:r>
            <a:r>
              <a:rPr lang="fi-FI" b="0"/>
              <a:t> </a:t>
            </a:r>
            <a:endParaRPr b="0"/>
          </a:p>
          <a:p>
            <a:pPr marL="0" lvl="0" indent="0" algn="l" rtl="0">
              <a:lnSpc>
                <a:spcPct val="150000"/>
              </a:lnSpc>
              <a:spcBef>
                <a:spcPts val="0"/>
              </a:spcBef>
              <a:spcAft>
                <a:spcPts val="0"/>
              </a:spcAft>
              <a:buClr>
                <a:schemeClr val="dk1"/>
              </a:buClr>
              <a:buSzPts val="2000"/>
              <a:buNone/>
            </a:pPr>
            <a:endParaRPr b="0"/>
          </a:p>
          <a:p>
            <a:pPr marL="0" lvl="0" indent="0" algn="l" rtl="0">
              <a:lnSpc>
                <a:spcPct val="115000"/>
              </a:lnSpc>
              <a:spcBef>
                <a:spcPts val="0"/>
              </a:spcBef>
              <a:spcAft>
                <a:spcPts val="0"/>
              </a:spcAft>
              <a:buClr>
                <a:schemeClr val="dk1"/>
              </a:buClr>
              <a:buSzPts val="1100"/>
              <a:buNone/>
            </a:pPr>
            <a:r>
              <a:rPr lang="fi-FI" b="0" u="sng">
                <a:latin typeface="Calibri"/>
                <a:ea typeface="Calibri"/>
                <a:cs typeface="Calibri"/>
                <a:sym typeface="Calibri"/>
                <a:hlinkClick r:id="rId7"/>
              </a:rPr>
              <a:t>https://www.theseus.fi/bitstream/handle/10024/504487/Roosa_Nevalainen.pdf?sequence=2&amp;isAllowed=y</a:t>
            </a:r>
            <a:endParaRPr b="0" u="sng">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endParaRPr b="0" u="sng">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i-FI" b="0" u="sng">
                <a:latin typeface="Calibri"/>
                <a:ea typeface="Calibri"/>
                <a:cs typeface="Calibri"/>
                <a:sym typeface="Calibri"/>
                <a:hlinkClick r:id="rId8"/>
              </a:rPr>
              <a:t>https://www.theseus.fi/bitstream/handle/10024/499794/Blomqvist_Kim_2021_05_27.pdf?sequence=2&amp;isAllowed=y</a:t>
            </a:r>
            <a:endParaRPr b="0" u="sng">
              <a:latin typeface="Calibri"/>
              <a:ea typeface="Calibri"/>
              <a:cs typeface="Calibri"/>
              <a:sym typeface="Calibri"/>
            </a:endParaRPr>
          </a:p>
          <a:p>
            <a:pPr marL="0" lvl="0" indent="0" algn="l" rtl="0">
              <a:lnSpc>
                <a:spcPct val="150000"/>
              </a:lnSpc>
              <a:spcBef>
                <a:spcPts val="0"/>
              </a:spcBef>
              <a:spcAft>
                <a:spcPts val="0"/>
              </a:spcAft>
              <a:buClr>
                <a:schemeClr val="dk1"/>
              </a:buClr>
              <a:buSzPts val="2000"/>
              <a:buNone/>
            </a:pPr>
            <a:endParaRPr sz="2000"/>
          </a:p>
        </p:txBody>
      </p:sp>
      <p:sp>
        <p:nvSpPr>
          <p:cNvPr id="160" name="Google Shape;160;p16"/>
          <p:cNvSpPr txBox="1">
            <a:spLocks noGrp="1"/>
          </p:cNvSpPr>
          <p:nvPr>
            <p:ph type="ctrTitle"/>
          </p:nvPr>
        </p:nvSpPr>
        <p:spPr>
          <a:xfrm>
            <a:off x="572400" y="487740"/>
            <a:ext cx="7772400" cy="9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Source material used</a:t>
            </a:r>
            <a:endParaRPr/>
          </a:p>
        </p:txBody>
      </p:sp>
      <p:sp>
        <p:nvSpPr>
          <p:cNvPr id="161" name="Google Shape;161;p16"/>
          <p:cNvSpPr txBox="1">
            <a:spLocks noGrp="1"/>
          </p:cNvSpPr>
          <p:nvPr>
            <p:ph type="body" idx="2"/>
          </p:nvPr>
        </p:nvSpPr>
        <p:spPr>
          <a:xfrm>
            <a:off x="5143500" y="6145215"/>
            <a:ext cx="1536700"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62" name="Google Shape;162;p16"/>
          <p:cNvSpPr txBox="1">
            <a:spLocks noGrp="1"/>
          </p:cNvSpPr>
          <p:nvPr>
            <p:ph type="body" idx="3"/>
          </p:nvPr>
        </p:nvSpPr>
        <p:spPr>
          <a:xfrm>
            <a:off x="6859589" y="6145215"/>
            <a:ext cx="1701801"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63" name="Google Shape;163;p16"/>
          <p:cNvSpPr txBox="1">
            <a:spLocks noGrp="1"/>
          </p:cNvSpPr>
          <p:nvPr>
            <p:ph type="dt" idx="10"/>
          </p:nvPr>
        </p:nvSpPr>
        <p:spPr>
          <a:xfrm>
            <a:off x="3429000" y="6273800"/>
            <a:ext cx="1544638" cy="12541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Font typeface="Arial"/>
              <a:buNone/>
            </a:pPr>
            <a:r>
              <a:rPr lang="fi-FI"/>
              <a:t>03.05.2022</a:t>
            </a:r>
            <a:endParaRPr/>
          </a:p>
          <a:p>
            <a:pPr marL="0" lvl="0" indent="0" algn="l" rtl="0">
              <a:spcBef>
                <a:spcPts val="0"/>
              </a:spcBef>
              <a:spcAft>
                <a:spcPts val="0"/>
              </a:spcAft>
              <a:buNone/>
            </a:pPr>
            <a:endParaRPr/>
          </a:p>
        </p:txBody>
      </p:sp>
      <p:sp>
        <p:nvSpPr>
          <p:cNvPr id="164" name="Google Shape;164;p16"/>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Page </a:t>
            </a:r>
            <a:fld id="{00000000-1234-1234-1234-123412341234}" type="slidenum">
              <a:rPr lang="fi-FI"/>
              <a:t>9</a:t>
            </a:fld>
            <a:endParaRPr/>
          </a:p>
        </p:txBody>
      </p:sp>
    </p:spTree>
  </p:cSld>
  <p:clrMapOvr>
    <a:masterClrMapping/>
  </p:clrMapOvr>
</p:sld>
</file>

<file path=ppt/theme/theme1.xml><?xml version="1.0" encoding="utf-8"?>
<a:theme xmlns:a="http://schemas.openxmlformats.org/drawingml/2006/main" name="presentation">
  <a:themeElements>
    <a:clrScheme name="Custom 5">
      <a:dk1>
        <a:srgbClr val="000000"/>
      </a:dk1>
      <a:lt1>
        <a:srgbClr val="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lto Content - Green">
  <a:themeElements>
    <a:clrScheme name="Custom 6">
      <a:dk1>
        <a:srgbClr val="000000"/>
      </a:dk1>
      <a:lt1>
        <a:srgbClr val="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1000</Words>
  <Application>Microsoft Office PowerPoint</Application>
  <PresentationFormat>On-screen Show (4:3)</PresentationFormat>
  <Paragraphs>88</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Times New Roman</vt:lpstr>
      <vt:lpstr>presentation</vt:lpstr>
      <vt:lpstr>Aalto Content - Green</vt:lpstr>
      <vt:lpstr>ELEC-E8423 - Smart Grid  ENERGY COMMUNITIES</vt:lpstr>
      <vt:lpstr>Introduction</vt:lpstr>
      <vt:lpstr>What is an Energy Community? </vt:lpstr>
      <vt:lpstr>Definition of Energy Community</vt:lpstr>
      <vt:lpstr>Energy Community in Finland</vt:lpstr>
      <vt:lpstr>Different types of Energy Communities</vt:lpstr>
      <vt:lpstr>Different types of Energy Communities </vt:lpstr>
      <vt:lpstr>Conclusions</vt:lpstr>
      <vt:lpstr>Source material used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ELEC-E8423 - Smart Grid  ENERGY COMMUNITIES</dc:title>
  <dc:creator>Lehtonen Matti</dc:creator>
  <cp:lastModifiedBy>Lehtonen Matti</cp:lastModifiedBy>
  <cp:revision>1</cp:revision>
  <dcterms:modified xsi:type="dcterms:W3CDTF">2022-05-03T07:27:49Z</dcterms:modified>
</cp:coreProperties>
</file>