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9"/>
  </p:notesMasterIdLst>
  <p:handoutMasterIdLst>
    <p:handoutMasterId r:id="rId10"/>
  </p:handoutMasterIdLst>
  <p:sldIdLst>
    <p:sldId id="339" r:id="rId3"/>
    <p:sldId id="355" r:id="rId4"/>
    <p:sldId id="363" r:id="rId5"/>
    <p:sldId id="352" r:id="rId6"/>
    <p:sldId id="362" r:id="rId7"/>
    <p:sldId id="364" r:id="rId8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0349" autoAdjust="0"/>
  </p:normalViewPr>
  <p:slideViewPr>
    <p:cSldViewPr snapToGrid="0" snapToObjects="1">
      <p:cViewPr varScale="1">
        <p:scale>
          <a:sx n="60" d="100"/>
          <a:sy n="60" d="100"/>
        </p:scale>
        <p:origin x="7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tti.lehtonen@aalto.f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</a:t>
            </a:r>
            <a:r>
              <a:rPr lang="fi-FI" sz="3200" dirty="0" err="1"/>
              <a:t>Smart</a:t>
            </a:r>
            <a:r>
              <a:rPr lang="fi-FI" sz="3200" dirty="0"/>
              <a:t> Grid</a:t>
            </a:r>
            <a:br>
              <a:rPr lang="fi-FI" sz="3200" dirty="0"/>
            </a:br>
            <a:br>
              <a:rPr lang="fi-FI" sz="3200" dirty="0"/>
            </a:br>
            <a:r>
              <a:rPr lang="fi-FI" sz="3200" i="1" dirty="0"/>
              <a:t>&lt;Presentation </a:t>
            </a:r>
            <a:r>
              <a:rPr lang="fi-FI" sz="3200" i="1" dirty="0" err="1"/>
              <a:t>topic</a:t>
            </a:r>
            <a:r>
              <a:rPr lang="fi-FI" sz="3200" i="1" dirty="0"/>
              <a:t>&gt;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dirty="0"/>
              <a:t>&lt;Name(s) of student(s)&gt;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07</a:t>
            </a:r>
            <a:r>
              <a:rPr lang="et-EE" dirty="0"/>
              <a:t>.0</a:t>
            </a:r>
            <a:r>
              <a:rPr lang="fi-FI" dirty="0"/>
              <a:t>2</a:t>
            </a:r>
            <a:r>
              <a:rPr lang="et-EE" dirty="0"/>
              <a:t>.201</a:t>
            </a:r>
            <a:r>
              <a:rPr lang="fi-FI" dirty="0"/>
              <a:t>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60000"/>
              </a:lnSpc>
            </a:pPr>
            <a:r>
              <a:rPr lang="en-US" dirty="0"/>
              <a:t>Define broad scope of the presentation and explain the key terms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Max 6 slides presenting the key points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Give enough information that the key ideas can be understood without further materials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Body of the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fi-FI" sz="2000" dirty="0" err="1"/>
              <a:t>List</a:t>
            </a:r>
            <a:r>
              <a:rPr lang="fi-FI" sz="2000" dirty="0"/>
              <a:t> </a:t>
            </a:r>
            <a:r>
              <a:rPr lang="fi-FI" sz="2000" dirty="0" err="1"/>
              <a:t>three</a:t>
            </a:r>
            <a:r>
              <a:rPr lang="fi-FI" sz="2000" dirty="0"/>
              <a:t> </a:t>
            </a:r>
            <a:r>
              <a:rPr lang="fi-FI" sz="2000" dirty="0" err="1"/>
              <a:t>most</a:t>
            </a:r>
            <a:r>
              <a:rPr lang="fi-FI" sz="2000" dirty="0"/>
              <a:t> </a:t>
            </a:r>
            <a:r>
              <a:rPr lang="fi-FI" sz="2000" dirty="0" err="1"/>
              <a:t>important</a:t>
            </a:r>
            <a:r>
              <a:rPr lang="fi-FI" sz="2000" dirty="0"/>
              <a:t> </a:t>
            </a:r>
            <a:r>
              <a:rPr lang="fi-FI" sz="2000" dirty="0" err="1"/>
              <a:t>key</a:t>
            </a:r>
            <a:r>
              <a:rPr lang="fi-FI" sz="2000" dirty="0"/>
              <a:t> </a:t>
            </a:r>
            <a:r>
              <a:rPr lang="fi-FI" sz="2000" dirty="0" err="1"/>
              <a:t>points</a:t>
            </a:r>
            <a:r>
              <a:rPr lang="fi-FI" sz="2000" dirty="0"/>
              <a:t> of </a:t>
            </a:r>
            <a:r>
              <a:rPr lang="fi-FI" sz="2000" dirty="0" err="1"/>
              <a:t>presentation</a:t>
            </a:r>
            <a:r>
              <a:rPr lang="fi-FI" sz="2000" dirty="0"/>
              <a:t> </a:t>
            </a:r>
            <a:r>
              <a:rPr lang="fi-FI" sz="2000" dirty="0" err="1"/>
              <a:t>here</a:t>
            </a:r>
            <a:endParaRPr lang="fi-FI" sz="20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000" dirty="0"/>
              <a:t>Give the list of references used for the presentation preparation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000" dirty="0"/>
              <a:t>Send the presentation to </a:t>
            </a:r>
            <a:r>
              <a:rPr lang="en-US" sz="2000" dirty="0">
                <a:hlinkClick r:id="rId3"/>
              </a:rPr>
              <a:t>matti.lehtonen@aalto.fi</a:t>
            </a:r>
            <a:r>
              <a:rPr lang="en-US" sz="2000" dirty="0"/>
              <a:t> for check latest the day before the scheduled presentation</a:t>
            </a:r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….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07469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13448</TotalTime>
  <Words>122</Words>
  <Application>Microsoft Office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presentation</vt:lpstr>
      <vt:lpstr>Aalto Content - Green</vt:lpstr>
      <vt:lpstr>ELEC-E8423 - Smart Grid  &lt;Presentation topic&gt;</vt:lpstr>
      <vt:lpstr>Introduction</vt:lpstr>
      <vt:lpstr>Body of the presentation</vt:lpstr>
      <vt:lpstr>Conclusions</vt:lpstr>
      <vt:lpstr>Source material used</vt:lpstr>
      <vt:lpstr>Other issues ….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1097</cp:revision>
  <dcterms:created xsi:type="dcterms:W3CDTF">2010-03-23T14:57:30Z</dcterms:created>
  <dcterms:modified xsi:type="dcterms:W3CDTF">2022-12-14T11:17:41Z</dcterms:modified>
</cp:coreProperties>
</file>