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1" r:id="rId3"/>
    <p:sldId id="262" r:id="rId4"/>
    <p:sldId id="269" r:id="rId5"/>
    <p:sldId id="265" r:id="rId6"/>
    <p:sldId id="266" r:id="rId7"/>
    <p:sldId id="267" r:id="rId8"/>
    <p:sldId id="263" r:id="rId9"/>
    <p:sldId id="270" r:id="rId10"/>
    <p:sldId id="268" r:id="rId11"/>
  </p:sldIdLst>
  <p:sldSz cx="9144000" cy="5715000" type="screen16x10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htinen Eeva" initials="LE" lastIdx="5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F363B"/>
    <a:srgbClr val="00965E"/>
    <a:srgbClr val="EE353B"/>
    <a:srgbClr val="FF0000"/>
    <a:srgbClr val="005EB8"/>
    <a:srgbClr val="FFC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6A3ED5-C90C-1D41-ADB9-D39B7618EC96}" v="4601" dt="2020-03-05T12:48:22.068"/>
  </p1510:revLst>
</p1510:revInfo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74" autoAdjust="0"/>
    <p:restoredTop sz="83372" autoAdjust="0"/>
  </p:normalViewPr>
  <p:slideViewPr>
    <p:cSldViewPr snapToGrid="0" snapToObjects="1">
      <p:cViewPr varScale="1">
        <p:scale>
          <a:sx n="162" d="100"/>
          <a:sy n="162" d="100"/>
        </p:scale>
        <p:origin x="1686" y="1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3" d="100"/>
          <a:sy n="93" d="100"/>
        </p:scale>
        <p:origin x="402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CCC29D-C729-694F-A788-B5007BCA57F6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40BB66-2831-4C42-9675-9DAB39629B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043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AAFD53-F29D-C94E-BF8B-0D8B7431C954}" type="datetimeFigureOut">
              <a:rPr lang="en-US" smtClean="0"/>
              <a:t>3/9/2020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64E42-DED0-9246-9B1B-B67105F62D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39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>
          <a:xfrm>
            <a:off x="960438" y="1143000"/>
            <a:ext cx="4937125" cy="3086100"/>
          </a:xfrm>
        </p:spPr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164E42-DED0-9246-9B1B-B67105F62D4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335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164E42-DED0-9246-9B1B-B67105F62D4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313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164E42-DED0-9246-9B1B-B67105F62D4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1533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164E42-DED0-9246-9B1B-B67105F62D4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020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.png"/><Relationship Id="rId3" Type="http://schemas.openxmlformats.org/officeDocument/2006/relationships/hyperlink" Target="https://www.facebook.com/aaltobiz/" TargetMode="External"/><Relationship Id="rId7" Type="http://schemas.openxmlformats.org/officeDocument/2006/relationships/hyperlink" Target="https://twitter.com/AaltoBIZ" TargetMode="External"/><Relationship Id="rId12" Type="http://schemas.openxmlformats.org/officeDocument/2006/relationships/image" Target="../media/image8.png"/><Relationship Id="rId2" Type="http://schemas.openxmlformats.org/officeDocument/2006/relationships/hyperlink" Target="http://biz.aalto.fi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hyperlink" Target="http://www.aalto.fi/snapchat/" TargetMode="External"/><Relationship Id="rId5" Type="http://schemas.openxmlformats.org/officeDocument/2006/relationships/hyperlink" Target="https://www.instagram.com/aaltouniversity/" TargetMode="External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hyperlink" Target="https://www.youtube.com/user/aaltouniversity" TargetMode="External"/><Relationship Id="rId1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Header Slide -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431800" y="1820150"/>
            <a:ext cx="7948556" cy="736960"/>
          </a:xfrm>
          <a:prstGeom prst="rect">
            <a:avLst/>
          </a:prstGeom>
        </p:spPr>
        <p:txBody>
          <a:bodyPr lIns="0" rIns="0" anchor="b"/>
          <a:lstStyle>
            <a:lvl1pPr marL="0" indent="0">
              <a:lnSpc>
                <a:spcPct val="100000"/>
              </a:lnSpc>
              <a:buNone/>
              <a:defRPr sz="4000" b="1" baseline="0">
                <a:solidFill>
                  <a:schemeClr val="bg1"/>
                </a:solidFill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Headline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31825" y="2857500"/>
            <a:ext cx="7998597" cy="557098"/>
          </a:xfrm>
          <a:prstGeom prst="rect">
            <a:avLst/>
          </a:prstGeom>
        </p:spPr>
        <p:txBody>
          <a:bodyPr lIns="0" rIns="0"/>
          <a:lstStyle>
            <a:lvl1pPr marL="0" indent="0">
              <a:lnSpc>
                <a:spcPct val="100000"/>
              </a:lnSpc>
              <a:buNone/>
              <a:defRPr sz="2800" b="1" i="0" baseline="0">
                <a:solidFill>
                  <a:schemeClr val="bg1"/>
                </a:solidFill>
                <a:latin typeface="arial" charset="0"/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No Image - Sub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2" hasCustomPrompt="1"/>
          </p:nvPr>
        </p:nvSpPr>
        <p:spPr>
          <a:xfrm>
            <a:off x="5966385" y="4683765"/>
            <a:ext cx="2464025" cy="32713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350" b="1" i="0" baseline="0">
                <a:solidFill>
                  <a:schemeClr val="bg1"/>
                </a:solidFill>
                <a:latin typeface="arial" charset="0"/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3" hasCustomPrompt="1"/>
          </p:nvPr>
        </p:nvSpPr>
        <p:spPr>
          <a:xfrm>
            <a:off x="5966385" y="5010897"/>
            <a:ext cx="2464025" cy="32713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350" b="1" i="0" baseline="0">
                <a:solidFill>
                  <a:schemeClr val="bg1"/>
                </a:solidFill>
                <a:latin typeface="arial" charset="0"/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2" name="Kuva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7120"/>
            <a:ext cx="1791761" cy="167400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87" userDrawn="1">
          <p15:clr>
            <a:srgbClr val="FBAE40"/>
          </p15:clr>
        </p15:guide>
        <p15:guide id="2" pos="27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Body slide - Text - Full blee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/>
          <p:nvPr userDrawn="1"/>
        </p:nvSpPr>
        <p:spPr>
          <a:xfrm>
            <a:off x="-1066" y="0"/>
            <a:ext cx="9144000" cy="5715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87339" y="1621807"/>
            <a:ext cx="4150122" cy="3265457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8573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2100" b="1" smtClean="0">
                <a:solidFill>
                  <a:srgbClr val="FFFFFF"/>
                </a:solidFill>
              </a:defRPr>
            </a:lvl1pPr>
            <a:lvl2pPr marL="628589" indent="-285720">
              <a:buFont typeface="Arial" panose="020B0604020202020204" pitchFamily="34" charset="0"/>
              <a:buChar char="•"/>
              <a:defRPr sz="2100">
                <a:solidFill>
                  <a:srgbClr val="FFFFFF"/>
                </a:solidFill>
              </a:defRPr>
            </a:lvl2pPr>
            <a:lvl3pPr marL="804783" indent="-176195">
              <a:buFont typeface="Arial" panose="020B0604020202020204" pitchFamily="34" charset="0"/>
              <a:buChar char="•"/>
              <a:defRPr sz="1600">
                <a:solidFill>
                  <a:srgbClr val="FFFFFF"/>
                </a:solidFill>
              </a:defRPr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Your text here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287363" y="148164"/>
            <a:ext cx="8497093" cy="128161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4000" b="1" baseline="0">
                <a:solidFill>
                  <a:schemeClr val="bg1"/>
                </a:solidFill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Body slide title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4706543" y="1621799"/>
            <a:ext cx="4077891" cy="3267341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8573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2000" b="1">
                <a:solidFill>
                  <a:srgbClr val="FFFFFF"/>
                </a:solidFill>
              </a:defRPr>
            </a:lvl1pPr>
            <a:lvl2pPr marL="628589" indent="-285720">
              <a:buFont typeface="Arial" panose="020B0604020202020204" pitchFamily="34" charset="0"/>
              <a:buChar char="•"/>
              <a:defRPr sz="2100">
                <a:solidFill>
                  <a:srgbClr val="FFFFFF"/>
                </a:solidFill>
              </a:defRPr>
            </a:lvl2pPr>
            <a:lvl3pPr marL="804783" indent="-176195">
              <a:buFont typeface="Arial" panose="020B0604020202020204" pitchFamily="34" charset="0"/>
              <a:buChar char="•"/>
              <a:defRPr sz="1600">
                <a:solidFill>
                  <a:srgbClr val="FFFFFF"/>
                </a:solidFill>
              </a:defRPr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Your text here</a:t>
            </a:r>
          </a:p>
        </p:txBody>
      </p:sp>
      <p:sp>
        <p:nvSpPr>
          <p:cNvPr id="2" name="Päivämäärän paikkamerkki 1">
            <a:extLst>
              <a:ext uri="{FF2B5EF4-FFF2-40B4-BE49-F238E27FC236}">
                <a16:creationId xmlns:a16="http://schemas.microsoft.com/office/drawing/2014/main" id="{62DDC196-D49A-4DB6-A68D-238E3C73DA3B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/>
              <a:t>dd.mm.yyyy</a:t>
            </a:r>
            <a:endParaRPr lang="en-US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51265EED-F2E6-43DA-B5C9-706015FF2F7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 err="1"/>
              <a:t>Your</a:t>
            </a:r>
            <a:r>
              <a:rPr lang="fi-FI"/>
              <a:t> text </a:t>
            </a:r>
            <a:r>
              <a:rPr lang="fi-FI" err="1"/>
              <a:t>here</a:t>
            </a:r>
            <a:endParaRPr lang="fi-FI"/>
          </a:p>
        </p:txBody>
      </p:sp>
      <p:sp>
        <p:nvSpPr>
          <p:cNvPr id="6" name="Dian numeron paikkamerkki 5">
            <a:extLst>
              <a:ext uri="{FF2B5EF4-FFF2-40B4-BE49-F238E27FC236}">
                <a16:creationId xmlns:a16="http://schemas.microsoft.com/office/drawing/2014/main" id="{E5011BD5-68CE-472A-A314-532B85BA474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Kuva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" y="4823410"/>
            <a:ext cx="2015727" cy="85680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795" userDrawn="1">
          <p15:clr>
            <a:srgbClr val="FBAE40"/>
          </p15:clr>
        </p15:guide>
        <p15:guide id="2" pos="2965" userDrawn="1">
          <p15:clr>
            <a:srgbClr val="FBAE40"/>
          </p15:clr>
        </p15:guide>
        <p15:guide id="3" orient="horz" pos="943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. Body slide -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287363" y="215946"/>
            <a:ext cx="8497093" cy="11189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4000" b="1" baseline="0">
                <a:solidFill>
                  <a:schemeClr val="tx1"/>
                </a:solidFill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Body slide title </a:t>
            </a:r>
          </a:p>
        </p:txBody>
      </p:sp>
      <p:sp>
        <p:nvSpPr>
          <p:cNvPr id="6" name="Table Placeholder 12">
            <a:extLst>
              <a:ext uri="{FF2B5EF4-FFF2-40B4-BE49-F238E27FC236}">
                <a16:creationId xmlns:a16="http://schemas.microsoft.com/office/drawing/2014/main" id="{D90CC8CD-0F46-F240-AF4E-99DE2A9ECF91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287363" y="1526921"/>
            <a:ext cx="8497093" cy="341742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fi-FI" err="1"/>
              <a:t>Click</a:t>
            </a:r>
            <a:r>
              <a:rPr lang="fi-FI"/>
              <a:t> </a:t>
            </a:r>
            <a:r>
              <a:rPr lang="fi-FI" err="1"/>
              <a:t>icon</a:t>
            </a:r>
            <a:r>
              <a:rPr lang="fi-FI"/>
              <a:t> to </a:t>
            </a:r>
            <a:r>
              <a:rPr lang="fi-FI" err="1"/>
              <a:t>add</a:t>
            </a:r>
            <a:r>
              <a:rPr lang="fi-FI"/>
              <a:t> </a:t>
            </a:r>
            <a:r>
              <a:rPr lang="fi-FI" err="1"/>
              <a:t>table</a:t>
            </a:r>
            <a:endParaRPr lang="fi-FI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4CDEE4-AFAC-4BB1-B02E-FDE939F20D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78800" y="5387368"/>
            <a:ext cx="2057400" cy="1920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32C686F0-0C1B-46BD-9DE7-A93BAA6AC8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78800" y="5191935"/>
            <a:ext cx="2057400" cy="1954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r>
              <a:rPr lang="fi-FI"/>
              <a:t>dd.mm.yyyy</a:t>
            </a:r>
            <a:endParaRPr lang="en-US"/>
          </a:p>
        </p:txBody>
      </p:sp>
      <p:sp>
        <p:nvSpPr>
          <p:cNvPr id="9" name="Alatunnisteen paikkamerkki 1">
            <a:extLst>
              <a:ext uri="{FF2B5EF4-FFF2-40B4-BE49-F238E27FC236}">
                <a16:creationId xmlns:a16="http://schemas.microsoft.com/office/drawing/2014/main" id="{4338FCB4-9412-423F-84B9-91EDDBA250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5388000"/>
            <a:ext cx="3086100" cy="19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r>
              <a:rPr lang="fi-FI" err="1"/>
              <a:t>Your</a:t>
            </a:r>
            <a:r>
              <a:rPr lang="fi-FI"/>
              <a:t> text </a:t>
            </a:r>
            <a:r>
              <a:rPr lang="fi-FI" err="1"/>
              <a:t>here</a:t>
            </a:r>
            <a:endParaRPr lang="fi-FI"/>
          </a:p>
        </p:txBody>
      </p:sp>
      <p:pic>
        <p:nvPicPr>
          <p:cNvPr id="13" name="Kuva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3410"/>
            <a:ext cx="2100243" cy="8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5641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44" userDrawn="1">
          <p15:clr>
            <a:srgbClr val="FBAE40"/>
          </p15:clr>
        </p15:guide>
        <p15:guide id="4" pos="5534" userDrawn="1">
          <p15:clr>
            <a:srgbClr val="FBAE40"/>
          </p15:clr>
        </p15:guide>
        <p15:guide id="5" orient="horz" pos="363" userDrawn="1">
          <p15:clr>
            <a:srgbClr val="FBAE40"/>
          </p15:clr>
        </p15:guide>
        <p15:guide id="6" pos="2795" userDrawn="1">
          <p15:clr>
            <a:srgbClr val="FBAE40"/>
          </p15:clr>
        </p15:guide>
        <p15:guide id="7" pos="2965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Body slide - 2 tab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able Placeholder 12">
            <a:extLst>
              <a:ext uri="{FF2B5EF4-FFF2-40B4-BE49-F238E27FC236}">
                <a16:creationId xmlns:a16="http://schemas.microsoft.com/office/drawing/2014/main" id="{BBBD8CFA-2274-400B-84ED-AD95B6C224E6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287338" y="1516070"/>
            <a:ext cx="5486014" cy="1604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fi-FI" err="1"/>
              <a:t>Click</a:t>
            </a:r>
            <a:r>
              <a:rPr lang="fi-FI"/>
              <a:t> </a:t>
            </a:r>
            <a:r>
              <a:rPr lang="fi-FI" err="1"/>
              <a:t>icon</a:t>
            </a:r>
            <a:r>
              <a:rPr lang="fi-FI"/>
              <a:t> to </a:t>
            </a:r>
            <a:r>
              <a:rPr lang="fi-FI" err="1"/>
              <a:t>add</a:t>
            </a:r>
            <a:r>
              <a:rPr lang="fi-FI"/>
              <a:t> </a:t>
            </a:r>
            <a:r>
              <a:rPr lang="fi-FI" err="1"/>
              <a:t>table</a:t>
            </a:r>
            <a:endParaRPr lang="fi-FI"/>
          </a:p>
        </p:txBody>
      </p:sp>
      <p:sp>
        <p:nvSpPr>
          <p:cNvPr id="13" name="Table Placeholder 12">
            <a:extLst>
              <a:ext uri="{FF2B5EF4-FFF2-40B4-BE49-F238E27FC236}">
                <a16:creationId xmlns:a16="http://schemas.microsoft.com/office/drawing/2014/main" id="{93B047F6-3228-402F-9203-526F72E0AFAD}"/>
              </a:ext>
            </a:extLst>
          </p:cNvPr>
          <p:cNvSpPr>
            <a:spLocks noGrp="1"/>
          </p:cNvSpPr>
          <p:nvPr>
            <p:ph type="tbl" sz="quarter" idx="12" hasCustomPrompt="1"/>
          </p:nvPr>
        </p:nvSpPr>
        <p:spPr>
          <a:xfrm>
            <a:off x="287338" y="3299738"/>
            <a:ext cx="5486014" cy="16446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fi-FI" err="1"/>
              <a:t>Click</a:t>
            </a:r>
            <a:r>
              <a:rPr lang="fi-FI"/>
              <a:t> </a:t>
            </a:r>
            <a:r>
              <a:rPr lang="fi-FI" err="1"/>
              <a:t>icon</a:t>
            </a:r>
            <a:r>
              <a:rPr lang="fi-FI"/>
              <a:t> to </a:t>
            </a:r>
            <a:r>
              <a:rPr lang="fi-FI" err="1"/>
              <a:t>add</a:t>
            </a:r>
            <a:r>
              <a:rPr lang="fi-FI"/>
              <a:t> </a:t>
            </a:r>
            <a:r>
              <a:rPr lang="fi-FI" err="1"/>
              <a:t>table</a:t>
            </a:r>
            <a:endParaRPr lang="fi-FI"/>
          </a:p>
        </p:txBody>
      </p:sp>
      <p:sp>
        <p:nvSpPr>
          <p:cNvPr id="2" name="Suorakulmio 1"/>
          <p:cNvSpPr/>
          <p:nvPr userDrawn="1"/>
        </p:nvSpPr>
        <p:spPr>
          <a:xfrm>
            <a:off x="6288119" y="1516081"/>
            <a:ext cx="2167128" cy="345780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013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287363" y="214851"/>
            <a:ext cx="8167909" cy="11217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4000" b="1" baseline="0">
                <a:solidFill>
                  <a:schemeClr val="tx1"/>
                </a:solidFill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Body 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84722C4-26CA-4157-95A3-B7176EEF8B1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58279" y="1796473"/>
            <a:ext cx="1624668" cy="29150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lang="en-US" sz="1700" b="1" kern="1200" dirty="0" smtClean="0">
                <a:solidFill>
                  <a:schemeClr val="bg1"/>
                </a:solidFill>
                <a:latin typeface="+mn-lt"/>
                <a:ea typeface="Arial Hebrew Scholar" charset="-79"/>
                <a:cs typeface="Arial Hebrew Scholar" charset="-79"/>
              </a:defRPr>
            </a:lvl1pPr>
            <a:lvl2pPr>
              <a:defRPr lang="en-US" sz="1500" b="1" kern="1200" dirty="0" smtClean="0">
                <a:solidFill>
                  <a:schemeClr val="bg1"/>
                </a:solidFill>
                <a:latin typeface="+mn-lt"/>
                <a:ea typeface="Arial Hebrew Scholar" charset="-79"/>
                <a:cs typeface="Arial Hebrew Scholar" charset="-79"/>
              </a:defRPr>
            </a:lvl2pPr>
            <a:lvl3pPr>
              <a:defRPr lang="en-US" sz="1500" b="1" kern="1200" dirty="0" smtClean="0">
                <a:solidFill>
                  <a:schemeClr val="bg1"/>
                </a:solidFill>
                <a:latin typeface="+mn-lt"/>
                <a:ea typeface="Arial Hebrew Scholar" charset="-79"/>
                <a:cs typeface="Arial Hebrew Scholar" charset="-79"/>
              </a:defRPr>
            </a:lvl3pPr>
            <a:lvl4pPr>
              <a:defRPr lang="en-US" sz="1500" b="1" kern="1200" dirty="0" smtClean="0">
                <a:solidFill>
                  <a:schemeClr val="bg1"/>
                </a:solidFill>
                <a:latin typeface="+mn-lt"/>
                <a:ea typeface="Arial Hebrew Scholar" charset="-79"/>
                <a:cs typeface="Arial Hebrew Scholar" charset="-79"/>
              </a:defRPr>
            </a:lvl4pPr>
            <a:lvl5pPr>
              <a:defRPr lang="fi-FI" sz="1500" b="1" kern="1200" dirty="0">
                <a:solidFill>
                  <a:schemeClr val="bg1"/>
                </a:solidFill>
                <a:latin typeface="+mn-lt"/>
                <a:ea typeface="Arial Hebrew Scholar" charset="-79"/>
                <a:cs typeface="Arial Hebrew Scholar" charset="-79"/>
              </a:defRPr>
            </a:lvl5pPr>
          </a:lstStyle>
          <a:p>
            <a:pPr lvl="0"/>
            <a:r>
              <a:rPr lang="en-US" dirty="0"/>
              <a:t>Insert text here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ADAB2CE-4212-44E9-B137-C1C680FB61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78800" y="5387368"/>
            <a:ext cx="2057400" cy="1920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F4E096FB-FCA1-4B5C-ACD6-0CEFB3F917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78800" y="5191935"/>
            <a:ext cx="2057400" cy="1954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r>
              <a:rPr lang="fi-FI"/>
              <a:t>dd.mm.yyyy</a:t>
            </a:r>
            <a:endParaRPr lang="en-US"/>
          </a:p>
        </p:txBody>
      </p:sp>
      <p:sp>
        <p:nvSpPr>
          <p:cNvPr id="15" name="Alatunnisteen paikkamerkki 1">
            <a:extLst>
              <a:ext uri="{FF2B5EF4-FFF2-40B4-BE49-F238E27FC236}">
                <a16:creationId xmlns:a16="http://schemas.microsoft.com/office/drawing/2014/main" id="{3C30B25E-7918-4E31-B8C8-B2EDDFA118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5388000"/>
            <a:ext cx="3086100" cy="19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r>
              <a:rPr lang="fi-FI" err="1"/>
              <a:t>Your</a:t>
            </a:r>
            <a:r>
              <a:rPr lang="fi-FI"/>
              <a:t> text </a:t>
            </a:r>
            <a:r>
              <a:rPr lang="fi-FI" err="1"/>
              <a:t>here</a:t>
            </a:r>
            <a:endParaRPr lang="fi-FI"/>
          </a:p>
        </p:txBody>
      </p:sp>
      <p:pic>
        <p:nvPicPr>
          <p:cNvPr id="18" name="Kuva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3410"/>
            <a:ext cx="2100243" cy="8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3047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Body slide - Black and red text -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B642BD-45BB-4F77-82AA-AE37473CB2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78800" y="5387368"/>
            <a:ext cx="2057400" cy="1920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81652838-FE86-4ABD-9F9D-AFD4E96BB5D0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6678800" y="5191935"/>
            <a:ext cx="2057400" cy="1954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r>
              <a:rPr lang="fi-FI"/>
              <a:t>dd.mm.yyyy</a:t>
            </a:r>
            <a:endParaRPr lang="en-US"/>
          </a:p>
        </p:txBody>
      </p:sp>
      <p:sp>
        <p:nvSpPr>
          <p:cNvPr id="12" name="Alatunnisteen paikkamerkki 1">
            <a:extLst>
              <a:ext uri="{FF2B5EF4-FFF2-40B4-BE49-F238E27FC236}">
                <a16:creationId xmlns:a16="http://schemas.microsoft.com/office/drawing/2014/main" id="{0B96DB4D-EBEA-407A-A811-A01FA90FCD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5388000"/>
            <a:ext cx="3086100" cy="19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r>
              <a:rPr lang="fi-FI" err="1"/>
              <a:t>Your</a:t>
            </a:r>
            <a:r>
              <a:rPr lang="fi-FI"/>
              <a:t> text </a:t>
            </a:r>
            <a:r>
              <a:rPr lang="fi-FI" err="1"/>
              <a:t>here</a:t>
            </a:r>
            <a:endParaRPr lang="fi-FI"/>
          </a:p>
        </p:txBody>
      </p:sp>
      <p:sp>
        <p:nvSpPr>
          <p:cNvPr id="6" name="Chart Placeholder 2">
            <a:extLst>
              <a:ext uri="{FF2B5EF4-FFF2-40B4-BE49-F238E27FC236}">
                <a16:creationId xmlns:a16="http://schemas.microsoft.com/office/drawing/2014/main" id="{09161BE7-F8D2-4ACD-83CC-1D9839ED404B}"/>
              </a:ext>
            </a:extLst>
          </p:cNvPr>
          <p:cNvSpPr>
            <a:spLocks noGrp="1"/>
          </p:cNvSpPr>
          <p:nvPr>
            <p:ph type="chart" sz="quarter" idx="12" hasCustomPrompt="1"/>
          </p:nvPr>
        </p:nvSpPr>
        <p:spPr>
          <a:xfrm>
            <a:off x="3654042" y="576791"/>
            <a:ext cx="5130403" cy="4615142"/>
          </a:xfrm>
          <a:prstGeom prst="rect">
            <a:avLst/>
          </a:prstGeom>
        </p:spPr>
        <p:txBody>
          <a:bodyPr/>
          <a:lstStyle>
            <a:lvl1pPr marL="0" marR="0" indent="0" algn="l" defTabSz="68573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b="1">
                <a:solidFill>
                  <a:schemeClr val="tx1">
                    <a:alpha val="17000"/>
                  </a:schemeClr>
                </a:solidFill>
              </a:defRPr>
            </a:lvl1pPr>
          </a:lstStyle>
          <a:p>
            <a:r>
              <a:rPr lang="fi-FI" err="1"/>
              <a:t>Click</a:t>
            </a:r>
            <a:r>
              <a:rPr lang="fi-FI"/>
              <a:t> </a:t>
            </a:r>
            <a:r>
              <a:rPr lang="fi-FI" err="1"/>
              <a:t>icon</a:t>
            </a:r>
            <a:r>
              <a:rPr lang="fi-FI"/>
              <a:t> to </a:t>
            </a:r>
            <a:r>
              <a:rPr lang="fi-FI" err="1"/>
              <a:t>add</a:t>
            </a:r>
            <a:r>
              <a:rPr lang="fi-FI"/>
              <a:t> </a:t>
            </a:r>
            <a:r>
              <a:rPr lang="fi-FI" err="1"/>
              <a:t>chart</a:t>
            </a:r>
            <a:endParaRPr lang="fi-FI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BF71F6C-31BF-8A4F-AA9D-13A108C26B8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87342" y="2906566"/>
            <a:ext cx="3015455" cy="185343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 i="0" baseline="0">
                <a:solidFill>
                  <a:schemeClr val="tx1"/>
                </a:solidFill>
                <a:latin typeface="arial" charset="0"/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Sub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818ADAA-0D73-2649-A90F-A489016A1095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>
            <a:off x="287339" y="438728"/>
            <a:ext cx="3015456" cy="20802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4000" b="1" baseline="0">
                <a:solidFill>
                  <a:schemeClr val="tx2"/>
                </a:solidFill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Body slide title</a:t>
            </a:r>
          </a:p>
        </p:txBody>
      </p:sp>
      <p:pic>
        <p:nvPicPr>
          <p:cNvPr id="14" name="Kuva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3410"/>
            <a:ext cx="2100243" cy="85680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081" userDrawn="1">
          <p15:clr>
            <a:srgbClr val="FBAE40"/>
          </p15:clr>
        </p15:guide>
        <p15:guide id="2" pos="2302" userDrawn="1">
          <p15:clr>
            <a:srgbClr val="FBAE40"/>
          </p15:clr>
        </p15:guide>
        <p15:guide id="3" pos="5534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. Process slide - Re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294503" y="215137"/>
            <a:ext cx="8489928" cy="11065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4000" b="1" baseline="0">
                <a:solidFill>
                  <a:schemeClr val="bg1"/>
                </a:solidFill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Body slide 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836A9AB-7FD4-4A4D-8EF5-3255560CFBF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0831" y="2816115"/>
            <a:ext cx="1539000" cy="1948781"/>
          </a:xfrm>
          <a:prstGeom prst="rect">
            <a:avLst/>
          </a:prstGeom>
        </p:spPr>
        <p:txBody>
          <a:bodyPr lIns="0" tIns="0" rIns="0" bIns="0"/>
          <a:lstStyle>
            <a:lvl1pPr marL="80996" indent="-80996" algn="l" defTabSz="514386" rtl="0" eaLnBrk="1" latinLnBrk="0" hangingPunct="1">
              <a:lnSpc>
                <a:spcPct val="100000"/>
              </a:lnSpc>
              <a:buFont typeface="Arial" charset="0"/>
              <a:buChar char="•"/>
              <a:defRPr sz="1400" b="1">
                <a:solidFill>
                  <a:schemeClr val="bg1"/>
                </a:solidFill>
              </a:defRPr>
            </a:lvl1pPr>
            <a:lvl2pPr marL="0" indent="0">
              <a:lnSpc>
                <a:spcPts val="1500"/>
              </a:lnSpc>
              <a:buNone/>
              <a:defRPr lang="en-US" sz="1350" b="1" kern="1200" dirty="0" smtClean="0">
                <a:solidFill>
                  <a:schemeClr val="bg1"/>
                </a:solidFill>
                <a:latin typeface="+mn-lt"/>
                <a:ea typeface="Arial" charset="0"/>
                <a:cs typeface="Arial" charset="0"/>
              </a:defRPr>
            </a:lvl2pPr>
            <a:lvl3pPr>
              <a:buClr>
                <a:schemeClr val="bg1"/>
              </a:buClr>
              <a:defRPr sz="788">
                <a:solidFill>
                  <a:schemeClr val="bg1"/>
                </a:solidFill>
              </a:defRPr>
            </a:lvl3pPr>
          </a:lstStyle>
          <a:p>
            <a:pPr marL="80996" lvl="0" indent="-80996" algn="l" defTabSz="514386" rtl="0" eaLnBrk="1" latinLnBrk="0" hangingPunct="1">
              <a:lnSpc>
                <a:spcPts val="975"/>
              </a:lnSpc>
              <a:buFont typeface="Arial" charset="0"/>
              <a:buChar char="•"/>
            </a:pPr>
            <a:r>
              <a:rPr lang="fi-FI" dirty="0"/>
              <a:t>Add text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89987C57-966C-4855-9310-5E356BB3CB9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39978" y="2818618"/>
            <a:ext cx="1539000" cy="2230202"/>
          </a:xfrm>
          <a:prstGeom prst="rect">
            <a:avLst/>
          </a:prstGeom>
        </p:spPr>
        <p:txBody>
          <a:bodyPr lIns="0" tIns="0" rIns="0" bIns="0"/>
          <a:lstStyle>
            <a:lvl1pPr marL="80996" marR="0" indent="-80996" algn="l" defTabSz="514386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400" b="1">
                <a:solidFill>
                  <a:schemeClr val="bg1"/>
                </a:solidFill>
              </a:defRPr>
            </a:lvl1pPr>
            <a:lvl2pPr marL="128577" indent="-128577">
              <a:lnSpc>
                <a:spcPts val="1600"/>
              </a:lnSpc>
              <a:buClr>
                <a:schemeClr val="bg1"/>
              </a:buClr>
              <a:defRPr lang="en-US" sz="1350" b="1" kern="1200" dirty="0" smtClean="0">
                <a:solidFill>
                  <a:schemeClr val="bg1"/>
                </a:solidFill>
                <a:latin typeface="+mn-lt"/>
                <a:ea typeface="Arial" charset="0"/>
                <a:cs typeface="Arial" charset="0"/>
              </a:defRPr>
            </a:lvl2pPr>
          </a:lstStyle>
          <a:p>
            <a:pPr marL="80996" marR="0" lvl="0" indent="-80996" algn="l" defTabSz="514386" rtl="0" eaLnBrk="1" fontAlgn="auto" latinLnBrk="0" hangingPunct="1">
              <a:lnSpc>
                <a:spcPts val="975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fi-FI" dirty="0"/>
              <a:t>Add text</a:t>
            </a:r>
          </a:p>
          <a:p>
            <a:pPr marL="80996" lvl="0" indent="-80996" algn="l" defTabSz="514386" rtl="0" eaLnBrk="1" latinLnBrk="0" hangingPunct="1">
              <a:lnSpc>
                <a:spcPts val="975"/>
              </a:lnSpc>
              <a:buFont typeface="Arial" charset="0"/>
              <a:buChar char="•"/>
            </a:pPr>
            <a:endParaRPr lang="fi-FI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EAC2BD28-BA40-4C62-9684-204677B491A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0045" y="1427946"/>
            <a:ext cx="1200623" cy="120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8" rIns="68578" bIns="34288" rtlCol="0" anchor="ctr"/>
          <a:lstStyle>
            <a:lvl1pPr marL="0" indent="0" algn="ctr">
              <a:buNone/>
              <a:defRPr lang="en-US" sz="1875" b="1" smtClean="0">
                <a:solidFill>
                  <a:schemeClr val="tx2"/>
                </a:solidFill>
                <a:latin typeface="Arial"/>
              </a:defRPr>
            </a:lvl1pPr>
            <a:lvl2pPr>
              <a:defRPr lang="en-US" sz="1350" smtClean="0">
                <a:solidFill>
                  <a:schemeClr val="lt1"/>
                </a:solidFill>
              </a:defRPr>
            </a:lvl2pPr>
            <a:lvl3pPr>
              <a:defRPr lang="en-US" sz="135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fi-FI">
                <a:solidFill>
                  <a:schemeClr val="lt1"/>
                </a:solidFill>
              </a:defRPr>
            </a:lvl5pPr>
          </a:lstStyle>
          <a:p>
            <a:pPr marL="0" lvl="0" algn="ctr" defTabSz="514386"/>
            <a:r>
              <a:rPr lang="en-US" dirty="0"/>
              <a:t>2014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0E8425B5-2F4C-4E05-8123-3A8B01FC870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209188" y="1427946"/>
            <a:ext cx="1200623" cy="120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8" rIns="68578" bIns="34288" rtlCol="0" anchor="ctr"/>
          <a:lstStyle>
            <a:lvl1pPr marL="0" indent="0" algn="ctr">
              <a:buNone/>
              <a:defRPr lang="en-US" sz="1875" b="1" smtClean="0">
                <a:solidFill>
                  <a:schemeClr val="tx2"/>
                </a:solidFill>
                <a:latin typeface="Arial"/>
              </a:defRPr>
            </a:lvl1pPr>
            <a:lvl2pPr>
              <a:defRPr lang="en-US" sz="1350" smtClean="0">
                <a:solidFill>
                  <a:schemeClr val="lt1"/>
                </a:solidFill>
              </a:defRPr>
            </a:lvl2pPr>
            <a:lvl3pPr>
              <a:defRPr lang="en-US" sz="135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fi-FI">
                <a:solidFill>
                  <a:schemeClr val="lt1"/>
                </a:solidFill>
              </a:defRPr>
            </a:lvl5pPr>
          </a:lstStyle>
          <a:p>
            <a:pPr marL="0" lvl="0" algn="ctr" defTabSz="514386"/>
            <a:r>
              <a:rPr lang="en-US" dirty="0"/>
              <a:t>2015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DC20D224-7563-4C76-AD81-513A7C8829B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53674" y="1427946"/>
            <a:ext cx="1200623" cy="120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8" rIns="68578" bIns="34288" rtlCol="0" anchor="ctr"/>
          <a:lstStyle>
            <a:lvl1pPr marL="0" indent="0" algn="ctr">
              <a:buNone/>
              <a:defRPr lang="en-US" sz="1875" b="1" smtClean="0">
                <a:solidFill>
                  <a:schemeClr val="tx2"/>
                </a:solidFill>
                <a:latin typeface="Arial"/>
              </a:defRPr>
            </a:lvl1pPr>
            <a:lvl2pPr>
              <a:defRPr lang="en-US" sz="1350" smtClean="0">
                <a:solidFill>
                  <a:schemeClr val="lt1"/>
                </a:solidFill>
              </a:defRPr>
            </a:lvl2pPr>
            <a:lvl3pPr>
              <a:defRPr lang="en-US" sz="135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fi-FI">
                <a:solidFill>
                  <a:schemeClr val="lt1"/>
                </a:solidFill>
              </a:defRPr>
            </a:lvl5pPr>
          </a:lstStyle>
          <a:p>
            <a:pPr marL="0" lvl="0" algn="ctr" defTabSz="514386"/>
            <a:r>
              <a:rPr lang="en-US" dirty="0"/>
              <a:t>2016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E06BCED4-D727-4040-AD5B-6450A58ED4D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684141" y="1427946"/>
            <a:ext cx="1200623" cy="120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8" rIns="68578" bIns="34288" rtlCol="0" anchor="ctr"/>
          <a:lstStyle>
            <a:lvl1pPr marL="0" indent="0" algn="ctr">
              <a:buNone/>
              <a:defRPr lang="en-US" sz="1875" b="1" smtClean="0">
                <a:solidFill>
                  <a:schemeClr val="tx2"/>
                </a:solidFill>
                <a:latin typeface="Arial"/>
              </a:defRPr>
            </a:lvl1pPr>
            <a:lvl2pPr>
              <a:defRPr lang="en-US" sz="1350" smtClean="0">
                <a:solidFill>
                  <a:schemeClr val="lt1"/>
                </a:solidFill>
              </a:defRPr>
            </a:lvl2pPr>
            <a:lvl3pPr>
              <a:defRPr lang="en-US" sz="135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fi-FI">
                <a:solidFill>
                  <a:schemeClr val="lt1"/>
                </a:solidFill>
              </a:defRPr>
            </a:lvl5pPr>
          </a:lstStyle>
          <a:p>
            <a:pPr marL="0" lvl="0" algn="ctr" defTabSz="514386"/>
            <a:r>
              <a:rPr lang="en-US" dirty="0"/>
              <a:t>2017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294EAA4E-E8D4-4CC5-BDD1-70053B25FE6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14640" y="1427946"/>
            <a:ext cx="1200623" cy="120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8" rIns="68578" bIns="34288" rtlCol="0" anchor="ctr"/>
          <a:lstStyle>
            <a:lvl1pPr marL="0" indent="0" algn="ctr">
              <a:buNone/>
              <a:defRPr lang="en-US" sz="1875" b="1" smtClean="0">
                <a:solidFill>
                  <a:schemeClr val="tx2"/>
                </a:solidFill>
                <a:latin typeface="Arial"/>
              </a:defRPr>
            </a:lvl1pPr>
            <a:lvl2pPr>
              <a:defRPr lang="en-US" sz="1350" smtClean="0">
                <a:solidFill>
                  <a:schemeClr val="lt1"/>
                </a:solidFill>
              </a:defRPr>
            </a:lvl2pPr>
            <a:lvl3pPr>
              <a:defRPr lang="en-US" sz="135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fi-FI">
                <a:solidFill>
                  <a:schemeClr val="lt1"/>
                </a:solidFill>
              </a:defRPr>
            </a:lvl5pPr>
          </a:lstStyle>
          <a:p>
            <a:pPr marL="0" lvl="0" algn="ctr" defTabSz="514386"/>
            <a:r>
              <a:rPr lang="en-US" dirty="0"/>
              <a:t>2018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A827BBD5-9E69-4D6A-ACDE-EC26CFE2F6D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771501" y="2818618"/>
            <a:ext cx="1539000" cy="2230202"/>
          </a:xfrm>
          <a:prstGeom prst="rect">
            <a:avLst/>
          </a:prstGeom>
        </p:spPr>
        <p:txBody>
          <a:bodyPr lIns="0" tIns="0" rIns="0" bIns="0"/>
          <a:lstStyle>
            <a:lvl1pPr marL="80996" marR="0" indent="-80996" algn="l" defTabSz="514386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400" b="1">
                <a:solidFill>
                  <a:schemeClr val="bg1"/>
                </a:solidFill>
              </a:defRPr>
            </a:lvl1pPr>
            <a:lvl2pPr marL="128577" indent="-128577">
              <a:lnSpc>
                <a:spcPts val="1600"/>
              </a:lnSpc>
              <a:buClr>
                <a:schemeClr val="bg1"/>
              </a:buClr>
              <a:defRPr lang="en-US" sz="1350" b="1" kern="1200" dirty="0" smtClean="0">
                <a:solidFill>
                  <a:schemeClr val="bg1"/>
                </a:solidFill>
                <a:latin typeface="+mn-lt"/>
                <a:ea typeface="Arial" charset="0"/>
                <a:cs typeface="Arial" charset="0"/>
              </a:defRPr>
            </a:lvl2pPr>
          </a:lstStyle>
          <a:p>
            <a:pPr marL="80996" marR="0" lvl="0" indent="-80996" algn="l" defTabSz="514386" rtl="0" eaLnBrk="1" fontAlgn="auto" latinLnBrk="0" hangingPunct="1">
              <a:lnSpc>
                <a:spcPts val="975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fi-FI" dirty="0"/>
              <a:t>Add text</a:t>
            </a:r>
          </a:p>
          <a:p>
            <a:pPr marL="80996" lvl="0" indent="-80996" algn="l" defTabSz="514386" rtl="0" eaLnBrk="1" latinLnBrk="0" hangingPunct="1">
              <a:lnSpc>
                <a:spcPts val="975"/>
              </a:lnSpc>
              <a:buFont typeface="Arial" charset="0"/>
              <a:buChar char="•"/>
            </a:pPr>
            <a:endParaRPr lang="fi-FI" dirty="0"/>
          </a:p>
        </p:txBody>
      </p:sp>
      <p:sp>
        <p:nvSpPr>
          <p:cNvPr id="22" name="Text Placeholder 5">
            <a:extLst>
              <a:ext uri="{FF2B5EF4-FFF2-40B4-BE49-F238E27FC236}">
                <a16:creationId xmlns:a16="http://schemas.microsoft.com/office/drawing/2014/main" id="{1BA48B8B-BD2C-4A39-82AF-63EB5DF45DE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515995" y="2818618"/>
            <a:ext cx="1539000" cy="2230202"/>
          </a:xfrm>
          <a:prstGeom prst="rect">
            <a:avLst/>
          </a:prstGeom>
        </p:spPr>
        <p:txBody>
          <a:bodyPr lIns="0" tIns="0" rIns="0" bIns="0"/>
          <a:lstStyle>
            <a:lvl1pPr marL="80996" marR="0" indent="-80996" algn="l" defTabSz="514386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400" b="1">
                <a:solidFill>
                  <a:schemeClr val="bg1"/>
                </a:solidFill>
              </a:defRPr>
            </a:lvl1pPr>
            <a:lvl2pPr marL="128577" indent="-128577">
              <a:lnSpc>
                <a:spcPts val="1600"/>
              </a:lnSpc>
              <a:buClr>
                <a:schemeClr val="bg1"/>
              </a:buClr>
              <a:defRPr lang="en-US" sz="1350" b="1" kern="1200" dirty="0" smtClean="0">
                <a:solidFill>
                  <a:schemeClr val="bg1"/>
                </a:solidFill>
                <a:latin typeface="+mn-lt"/>
                <a:ea typeface="Arial" charset="0"/>
                <a:cs typeface="Arial" charset="0"/>
              </a:defRPr>
            </a:lvl2pPr>
          </a:lstStyle>
          <a:p>
            <a:pPr marL="80996" marR="0" lvl="0" indent="-80996" algn="l" defTabSz="514386" rtl="0" eaLnBrk="1" fontAlgn="auto" latinLnBrk="0" hangingPunct="1">
              <a:lnSpc>
                <a:spcPts val="975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fi-FI" dirty="0"/>
              <a:t>Add text</a:t>
            </a:r>
          </a:p>
          <a:p>
            <a:pPr marL="80996" lvl="0" indent="-80996" algn="l" defTabSz="514386" rtl="0" eaLnBrk="1" latinLnBrk="0" hangingPunct="1">
              <a:lnSpc>
                <a:spcPts val="975"/>
              </a:lnSpc>
              <a:buFont typeface="Arial" charset="0"/>
              <a:buChar char="•"/>
            </a:pPr>
            <a:endParaRPr lang="fi-FI" dirty="0"/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FDACDC4A-3163-4169-8C73-15CC127E50C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247518" y="2818618"/>
            <a:ext cx="1539000" cy="2230202"/>
          </a:xfrm>
          <a:prstGeom prst="rect">
            <a:avLst/>
          </a:prstGeom>
        </p:spPr>
        <p:txBody>
          <a:bodyPr lIns="0" tIns="0" rIns="0" bIns="0"/>
          <a:lstStyle>
            <a:lvl1pPr marL="80996" marR="0" indent="-80996" algn="l" defTabSz="514386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 sz="1400" b="1">
                <a:solidFill>
                  <a:schemeClr val="bg1"/>
                </a:solidFill>
              </a:defRPr>
            </a:lvl1pPr>
            <a:lvl2pPr marL="128577" indent="-128577">
              <a:lnSpc>
                <a:spcPts val="1600"/>
              </a:lnSpc>
              <a:buClr>
                <a:schemeClr val="bg1"/>
              </a:buClr>
              <a:defRPr lang="en-US" sz="1350" b="1" kern="1200" dirty="0" smtClean="0">
                <a:solidFill>
                  <a:schemeClr val="bg1"/>
                </a:solidFill>
                <a:latin typeface="+mn-lt"/>
                <a:ea typeface="Arial" charset="0"/>
                <a:cs typeface="Arial" charset="0"/>
              </a:defRPr>
            </a:lvl2pPr>
          </a:lstStyle>
          <a:p>
            <a:pPr marL="80996" marR="0" lvl="0" indent="-80996" algn="l" defTabSz="514386" rtl="0" eaLnBrk="1" fontAlgn="auto" latinLnBrk="0" hangingPunct="1">
              <a:lnSpc>
                <a:spcPts val="975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fi-FI" dirty="0"/>
              <a:t>Add text</a:t>
            </a:r>
          </a:p>
          <a:p>
            <a:pPr marL="80996" lvl="0" indent="-80996" algn="l" defTabSz="514386" rtl="0" eaLnBrk="1" latinLnBrk="0" hangingPunct="1">
              <a:lnSpc>
                <a:spcPts val="975"/>
              </a:lnSpc>
              <a:buFont typeface="Arial" charset="0"/>
              <a:buChar char="•"/>
            </a:pPr>
            <a:endParaRPr lang="fi-FI" dirty="0"/>
          </a:p>
        </p:txBody>
      </p:sp>
      <p:sp>
        <p:nvSpPr>
          <p:cNvPr id="2" name="Päivämäärän paikkamerkki 1">
            <a:extLst>
              <a:ext uri="{FF2B5EF4-FFF2-40B4-BE49-F238E27FC236}">
                <a16:creationId xmlns:a16="http://schemas.microsoft.com/office/drawing/2014/main" id="{17A6B884-331F-40FA-8908-119224136FDB}"/>
              </a:ext>
            </a:extLst>
          </p:cNvPr>
          <p:cNvSpPr>
            <a:spLocks noGrp="1"/>
          </p:cNvSpPr>
          <p:nvPr>
            <p:ph type="dt" sz="half" idx="26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/>
              <a:t>dd.mm.yyyy</a:t>
            </a:r>
            <a:endParaRPr lang="en-US"/>
          </a:p>
        </p:txBody>
      </p:sp>
      <p:sp>
        <p:nvSpPr>
          <p:cNvPr id="3" name="Alatunnisteen paikkamerkki 2">
            <a:extLst>
              <a:ext uri="{FF2B5EF4-FFF2-40B4-BE49-F238E27FC236}">
                <a16:creationId xmlns:a16="http://schemas.microsoft.com/office/drawing/2014/main" id="{A749CABA-9FF3-45EA-9953-7B719CB699D9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 err="1"/>
              <a:t>Your</a:t>
            </a:r>
            <a:r>
              <a:rPr lang="fi-FI"/>
              <a:t> text </a:t>
            </a:r>
            <a:r>
              <a:rPr lang="fi-FI" err="1"/>
              <a:t>here</a:t>
            </a:r>
            <a:endParaRPr lang="fi-FI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FF271C0B-E7D3-474B-A483-3CBA7656076F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21" name="Kuva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" y="4823410"/>
            <a:ext cx="2015727" cy="85680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5534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. Process slide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D9F47391-4AC0-4F7E-BFA1-6D69FD7843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78800" y="5387368"/>
            <a:ext cx="2057400" cy="1920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FEF0705C-E100-4768-B5FA-237B27E15CFD}"/>
              </a:ext>
            </a:extLst>
          </p:cNvPr>
          <p:cNvSpPr>
            <a:spLocks noGrp="1"/>
          </p:cNvSpPr>
          <p:nvPr>
            <p:ph type="dt" sz="half" idx="25"/>
          </p:nvPr>
        </p:nvSpPr>
        <p:spPr>
          <a:xfrm>
            <a:off x="6678800" y="5191935"/>
            <a:ext cx="2057400" cy="1954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r>
              <a:rPr lang="fi-FI"/>
              <a:t>dd.mm.yyyy</a:t>
            </a:r>
            <a:endParaRPr lang="en-US"/>
          </a:p>
        </p:txBody>
      </p:sp>
      <p:sp>
        <p:nvSpPr>
          <p:cNvPr id="17" name="Alatunnisteen paikkamerkki 1">
            <a:extLst>
              <a:ext uri="{FF2B5EF4-FFF2-40B4-BE49-F238E27FC236}">
                <a16:creationId xmlns:a16="http://schemas.microsoft.com/office/drawing/2014/main" id="{84C2D171-9BD9-4BE0-A001-56E727390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5388000"/>
            <a:ext cx="3086100" cy="19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r>
              <a:rPr lang="fi-FI" err="1"/>
              <a:t>Your</a:t>
            </a:r>
            <a:r>
              <a:rPr lang="fi-FI"/>
              <a:t> text </a:t>
            </a:r>
            <a:r>
              <a:rPr lang="fi-FI" err="1"/>
              <a:t>here</a:t>
            </a:r>
            <a:endParaRPr lang="fi-FI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287363" y="215768"/>
            <a:ext cx="8497093" cy="126297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4000" b="1" baseline="0">
                <a:solidFill>
                  <a:schemeClr val="tx1"/>
                </a:solidFill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Body slide title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EAC2BD28-BA40-4C62-9684-204677B491A2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>
            <a:off x="631754" y="1723461"/>
            <a:ext cx="864000" cy="864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8" rIns="68578" bIns="34288" rtlCol="0" anchor="ctr"/>
          <a:lstStyle>
            <a:lvl1pPr marL="0" indent="0" algn="ctr">
              <a:buNone/>
              <a:defRPr lang="en-US" sz="3000" b="1" smtClean="0">
                <a:solidFill>
                  <a:schemeClr val="bg1"/>
                </a:solidFill>
                <a:latin typeface="Arial"/>
              </a:defRPr>
            </a:lvl1pPr>
            <a:lvl2pPr>
              <a:defRPr lang="en-US" sz="1350" smtClean="0">
                <a:solidFill>
                  <a:schemeClr val="lt1"/>
                </a:solidFill>
              </a:defRPr>
            </a:lvl2pPr>
            <a:lvl3pPr>
              <a:defRPr lang="en-US" sz="135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fi-FI">
                <a:solidFill>
                  <a:schemeClr val="lt1"/>
                </a:solidFill>
              </a:defRPr>
            </a:lvl5pPr>
          </a:lstStyle>
          <a:p>
            <a:pPr marL="0" lvl="0" algn="ctr" defTabSz="514386"/>
            <a:r>
              <a:rPr lang="en-US" dirty="0"/>
              <a:t>1</a:t>
            </a:r>
          </a:p>
        </p:txBody>
      </p:sp>
      <p:sp>
        <p:nvSpPr>
          <p:cNvPr id="26" name="Text Placeholder 23">
            <a:extLst>
              <a:ext uri="{FF2B5EF4-FFF2-40B4-BE49-F238E27FC236}">
                <a16:creationId xmlns:a16="http://schemas.microsoft.com/office/drawing/2014/main" id="{0E8425B5-2F4C-4E05-8123-3A8B01FC8702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2385879" y="1723461"/>
            <a:ext cx="864000" cy="864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8" rIns="68578" bIns="34288" rtlCol="0" anchor="ctr"/>
          <a:lstStyle>
            <a:lvl1pPr marL="0" indent="0" algn="ctr">
              <a:buNone/>
              <a:defRPr lang="en-US" sz="3000" b="1" smtClean="0">
                <a:solidFill>
                  <a:schemeClr val="bg1"/>
                </a:solidFill>
                <a:latin typeface="Arial"/>
              </a:defRPr>
            </a:lvl1pPr>
            <a:lvl2pPr>
              <a:defRPr lang="en-US" sz="1350" smtClean="0">
                <a:solidFill>
                  <a:schemeClr val="lt1"/>
                </a:solidFill>
              </a:defRPr>
            </a:lvl2pPr>
            <a:lvl3pPr>
              <a:defRPr lang="en-US" sz="135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fi-FI">
                <a:solidFill>
                  <a:schemeClr val="lt1"/>
                </a:solidFill>
              </a:defRPr>
            </a:lvl5pPr>
          </a:lstStyle>
          <a:p>
            <a:pPr marL="0" lvl="0" algn="ctr" defTabSz="514386"/>
            <a:r>
              <a:rPr lang="en-US" dirty="0"/>
              <a:t>2</a:t>
            </a:r>
          </a:p>
        </p:txBody>
      </p:sp>
      <p:sp>
        <p:nvSpPr>
          <p:cNvPr id="27" name="Text Placeholder 23">
            <a:extLst>
              <a:ext uri="{FF2B5EF4-FFF2-40B4-BE49-F238E27FC236}">
                <a16:creationId xmlns:a16="http://schemas.microsoft.com/office/drawing/2014/main" id="{DC20D224-7563-4C76-AD81-513A7C8829B2}"/>
              </a:ext>
            </a:extLst>
          </p:cNvPr>
          <p:cNvSpPr>
            <a:spLocks noGrp="1" noChangeAspect="1"/>
          </p:cNvSpPr>
          <p:nvPr>
            <p:ph type="body" sz="quarter" idx="18" hasCustomPrompt="1"/>
          </p:nvPr>
        </p:nvSpPr>
        <p:spPr>
          <a:xfrm>
            <a:off x="4126004" y="1723461"/>
            <a:ext cx="864000" cy="864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8" rIns="68578" bIns="34288" rtlCol="0" anchor="ctr"/>
          <a:lstStyle>
            <a:lvl1pPr marL="0" indent="0" algn="ctr">
              <a:buNone/>
              <a:defRPr lang="en-US" sz="3000" b="1" smtClean="0">
                <a:solidFill>
                  <a:schemeClr val="bg1"/>
                </a:solidFill>
                <a:latin typeface="Arial"/>
              </a:defRPr>
            </a:lvl1pPr>
            <a:lvl2pPr>
              <a:defRPr lang="en-US" sz="1350" smtClean="0">
                <a:solidFill>
                  <a:schemeClr val="lt1"/>
                </a:solidFill>
              </a:defRPr>
            </a:lvl2pPr>
            <a:lvl3pPr>
              <a:defRPr lang="en-US" sz="135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fi-FI">
                <a:solidFill>
                  <a:schemeClr val="lt1"/>
                </a:solidFill>
              </a:defRPr>
            </a:lvl5pPr>
          </a:lstStyle>
          <a:p>
            <a:pPr marL="0" lvl="0" algn="ctr" defTabSz="514386"/>
            <a:r>
              <a:rPr lang="en-US" dirty="0"/>
              <a:t>3</a:t>
            </a:r>
          </a:p>
        </p:txBody>
      </p:sp>
      <p:sp>
        <p:nvSpPr>
          <p:cNvPr id="28" name="Text Placeholder 23">
            <a:extLst>
              <a:ext uri="{FF2B5EF4-FFF2-40B4-BE49-F238E27FC236}">
                <a16:creationId xmlns:a16="http://schemas.microsoft.com/office/drawing/2014/main" id="{E06BCED4-D727-4040-AD5B-6450A58ED4DF}"/>
              </a:ext>
            </a:extLst>
          </p:cNvPr>
          <p:cNvSpPr>
            <a:spLocks noGrp="1" noChangeAspect="1"/>
          </p:cNvSpPr>
          <p:nvPr>
            <p:ph type="body" sz="quarter" idx="19" hasCustomPrompt="1"/>
          </p:nvPr>
        </p:nvSpPr>
        <p:spPr>
          <a:xfrm>
            <a:off x="5856800" y="1723461"/>
            <a:ext cx="864000" cy="864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8" rIns="68578" bIns="34288" rtlCol="0" anchor="ctr"/>
          <a:lstStyle>
            <a:lvl1pPr marL="0" indent="0" algn="ctr">
              <a:buNone/>
              <a:defRPr lang="en-US" sz="3000" b="1" smtClean="0">
                <a:solidFill>
                  <a:schemeClr val="bg1"/>
                </a:solidFill>
                <a:latin typeface="Arial"/>
              </a:defRPr>
            </a:lvl1pPr>
            <a:lvl2pPr>
              <a:defRPr lang="en-US" sz="1350" smtClean="0">
                <a:solidFill>
                  <a:schemeClr val="lt1"/>
                </a:solidFill>
              </a:defRPr>
            </a:lvl2pPr>
            <a:lvl3pPr>
              <a:defRPr lang="en-US" sz="135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fi-FI">
                <a:solidFill>
                  <a:schemeClr val="lt1"/>
                </a:solidFill>
              </a:defRPr>
            </a:lvl5pPr>
          </a:lstStyle>
          <a:p>
            <a:pPr marL="0" lvl="0" algn="ctr" defTabSz="514386"/>
            <a:r>
              <a:rPr lang="en-US" dirty="0"/>
              <a:t>4</a:t>
            </a:r>
          </a:p>
        </p:txBody>
      </p:sp>
      <p:sp>
        <p:nvSpPr>
          <p:cNvPr id="29" name="Text Placeholder 23">
            <a:extLst>
              <a:ext uri="{FF2B5EF4-FFF2-40B4-BE49-F238E27FC236}">
                <a16:creationId xmlns:a16="http://schemas.microsoft.com/office/drawing/2014/main" id="{294EAA4E-E8D4-4CC5-BDD1-70053B25FE63}"/>
              </a:ext>
            </a:extLst>
          </p:cNvPr>
          <p:cNvSpPr>
            <a:spLocks noGrp="1" noChangeAspect="1"/>
          </p:cNvSpPr>
          <p:nvPr>
            <p:ph type="body" sz="quarter" idx="20" hasCustomPrompt="1"/>
          </p:nvPr>
        </p:nvSpPr>
        <p:spPr>
          <a:xfrm>
            <a:off x="7582931" y="1723461"/>
            <a:ext cx="864000" cy="864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8" tIns="34288" rIns="68578" bIns="34288" rtlCol="0" anchor="ctr"/>
          <a:lstStyle>
            <a:lvl1pPr marL="0" indent="0" algn="ctr">
              <a:buNone/>
              <a:defRPr lang="en-US" sz="3000" b="1" smtClean="0">
                <a:solidFill>
                  <a:schemeClr val="bg1"/>
                </a:solidFill>
                <a:latin typeface="Arial"/>
              </a:defRPr>
            </a:lvl1pPr>
            <a:lvl2pPr>
              <a:defRPr lang="en-US" sz="1350" smtClean="0">
                <a:solidFill>
                  <a:schemeClr val="lt1"/>
                </a:solidFill>
              </a:defRPr>
            </a:lvl2pPr>
            <a:lvl3pPr>
              <a:defRPr lang="en-US" sz="1350" smtClean="0">
                <a:solidFill>
                  <a:schemeClr val="lt1"/>
                </a:solidFill>
              </a:defRPr>
            </a:lvl3pPr>
            <a:lvl4pPr>
              <a:defRPr lang="en-US" smtClean="0">
                <a:solidFill>
                  <a:schemeClr val="lt1"/>
                </a:solidFill>
              </a:defRPr>
            </a:lvl4pPr>
            <a:lvl5pPr>
              <a:defRPr lang="fi-FI">
                <a:solidFill>
                  <a:schemeClr val="lt1"/>
                </a:solidFill>
              </a:defRPr>
            </a:lvl5pPr>
          </a:lstStyle>
          <a:p>
            <a:pPr marL="0" lvl="0" algn="ctr" defTabSz="514386"/>
            <a:r>
              <a:rPr lang="en-US" dirty="0"/>
              <a:t>5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8B20109F-4A5D-AF40-A937-1636D1D64A39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294254" y="2744703"/>
            <a:ext cx="1539000" cy="2199661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8573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GB" sz="1400" b="1" smtClean="0"/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Point 1</a:t>
            </a:r>
          </a:p>
        </p:txBody>
      </p:sp>
      <p:sp>
        <p:nvSpPr>
          <p:cNvPr id="34" name="Text Placeholder 3">
            <a:extLst>
              <a:ext uri="{FF2B5EF4-FFF2-40B4-BE49-F238E27FC236}">
                <a16:creationId xmlns:a16="http://schemas.microsoft.com/office/drawing/2014/main" id="{B1A38691-037D-394F-800A-B98CC5204D3A}"/>
              </a:ext>
            </a:extLst>
          </p:cNvPr>
          <p:cNvSpPr>
            <a:spLocks noGrp="1"/>
          </p:cNvSpPr>
          <p:nvPr>
            <p:ph type="body" sz="half" idx="21" hasCustomPrompt="1"/>
          </p:nvPr>
        </p:nvSpPr>
        <p:spPr>
          <a:xfrm>
            <a:off x="2048379" y="2760240"/>
            <a:ext cx="1539000" cy="2184111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8573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GB" sz="1400" b="1" smtClean="0"/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Point 2</a:t>
            </a:r>
          </a:p>
        </p:txBody>
      </p: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591022EE-194A-0147-A4C1-5527DCEE10B9}"/>
              </a:ext>
            </a:extLst>
          </p:cNvPr>
          <p:cNvSpPr>
            <a:spLocks noGrp="1"/>
          </p:cNvSpPr>
          <p:nvPr>
            <p:ph type="body" sz="half" idx="22" hasCustomPrompt="1"/>
          </p:nvPr>
        </p:nvSpPr>
        <p:spPr>
          <a:xfrm>
            <a:off x="3788504" y="2760239"/>
            <a:ext cx="1539000" cy="2184113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8573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GB" sz="1400" b="1" smtClean="0"/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Point 3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59974140-1C49-A14E-96F4-B74CDFC7AA87}"/>
              </a:ext>
            </a:extLst>
          </p:cNvPr>
          <p:cNvSpPr>
            <a:spLocks noGrp="1"/>
          </p:cNvSpPr>
          <p:nvPr>
            <p:ph type="body" sz="half" idx="23" hasCustomPrompt="1"/>
          </p:nvPr>
        </p:nvSpPr>
        <p:spPr>
          <a:xfrm>
            <a:off x="5519300" y="2760239"/>
            <a:ext cx="1539000" cy="2184113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8573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GB" sz="1400" b="1" smtClean="0"/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Point 4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5A54D1A0-56C3-904B-A447-7E1980F40DB9}"/>
              </a:ext>
            </a:extLst>
          </p:cNvPr>
          <p:cNvSpPr>
            <a:spLocks noGrp="1"/>
          </p:cNvSpPr>
          <p:nvPr>
            <p:ph type="body" sz="half" idx="24" hasCustomPrompt="1"/>
          </p:nvPr>
        </p:nvSpPr>
        <p:spPr>
          <a:xfrm>
            <a:off x="7245431" y="2760238"/>
            <a:ext cx="1539000" cy="218411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8573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GB" sz="1400" b="1" smtClean="0"/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Point 4</a:t>
            </a:r>
          </a:p>
        </p:txBody>
      </p:sp>
      <p:pic>
        <p:nvPicPr>
          <p:cNvPr id="20" name="Kuva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3410"/>
            <a:ext cx="2100243" cy="8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0487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. Closing slide - Red - Social media ic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3999" cy="5715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20"/>
          </a:p>
        </p:txBody>
      </p:sp>
      <p:sp>
        <p:nvSpPr>
          <p:cNvPr id="12" name="Otsikko 1">
            <a:hlinkClick r:id="rId2"/>
          </p:cNvPr>
          <p:cNvSpPr txBox="1">
            <a:spLocks/>
          </p:cNvSpPr>
          <p:nvPr userDrawn="1"/>
        </p:nvSpPr>
        <p:spPr>
          <a:xfrm>
            <a:off x="3717368" y="3964834"/>
            <a:ext cx="1709289" cy="40483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 defTabSz="4572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600" b="1" kern="1200" spc="-100">
                <a:solidFill>
                  <a:srgbClr val="FFFFFF"/>
                </a:solidFill>
                <a:latin typeface="+mj-lt"/>
                <a:ea typeface="ＭＳ Ｐゴシック" charset="0"/>
                <a:cs typeface="MS PGothic" pitchFamily="34" charset="-128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-65" charset="0"/>
                <a:ea typeface="ＭＳ Ｐゴシック" charset="0"/>
                <a:cs typeface="MS PGothic" pitchFamily="34" charset="-128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-65" charset="0"/>
                <a:ea typeface="ＭＳ Ｐゴシック" charset="0"/>
                <a:cs typeface="MS PGothic" pitchFamily="34" charset="-128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-65" charset="0"/>
                <a:ea typeface="ＭＳ Ｐゴシック" charset="0"/>
                <a:cs typeface="MS PGothic" pitchFamily="34" charset="-128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-65" charset="0"/>
                <a:ea typeface="ＭＳ Ｐゴシック" charset="0"/>
                <a:cs typeface="MS PGothic" pitchFamily="34" charset="-128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-65" charset="0"/>
                <a:ea typeface="ＭＳ Ｐゴシック" pitchFamily="-65" charset="-128"/>
                <a:cs typeface="ＭＳ Ｐゴシック" pitchFamily="-65" charset="-128"/>
              </a:defRPr>
            </a:lvl9pPr>
          </a:lstStyle>
          <a:p>
            <a:pPr algn="ctr"/>
            <a:r>
              <a:rPr lang="fi-FI" sz="1800" spc="0" baseline="0">
                <a:latin typeface="Arial"/>
                <a:cs typeface="Arial"/>
              </a:rPr>
              <a:t>aalto.fi</a:t>
            </a:r>
          </a:p>
        </p:txBody>
      </p:sp>
      <p:pic>
        <p:nvPicPr>
          <p:cNvPr id="7" name="Picture 6" descr="FB.png">
            <a:hlinkClick r:id="rId3"/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4351" y="3238454"/>
            <a:ext cx="353308" cy="353308"/>
          </a:xfrm>
          <a:prstGeom prst="rect">
            <a:avLst/>
          </a:prstGeom>
        </p:spPr>
      </p:pic>
      <p:pic>
        <p:nvPicPr>
          <p:cNvPr id="8" name="Picture 7" descr="IG.png">
            <a:hlinkClick r:id="rId5"/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4034" y="3238454"/>
            <a:ext cx="353308" cy="353308"/>
          </a:xfrm>
          <a:prstGeom prst="rect">
            <a:avLst/>
          </a:prstGeom>
        </p:spPr>
      </p:pic>
      <p:pic>
        <p:nvPicPr>
          <p:cNvPr id="9" name="Picture 8" descr="Twitter.png">
            <a:hlinkClick r:id="rId7"/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3716" y="3238454"/>
            <a:ext cx="353308" cy="353308"/>
          </a:xfrm>
          <a:prstGeom prst="rect">
            <a:avLst/>
          </a:prstGeom>
        </p:spPr>
      </p:pic>
      <p:pic>
        <p:nvPicPr>
          <p:cNvPr id="10" name="Picture 9" descr="Youtube.png">
            <a:hlinkClick r:id="rId9"/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3399" y="3238454"/>
            <a:ext cx="353308" cy="353308"/>
          </a:xfrm>
          <a:prstGeom prst="rect">
            <a:avLst/>
          </a:prstGeom>
        </p:spPr>
      </p:pic>
      <p:pic>
        <p:nvPicPr>
          <p:cNvPr id="11" name="Picture 10" descr="SC.png">
            <a:hlinkClick r:id="rId11"/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3082" y="3238454"/>
            <a:ext cx="353308" cy="3533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766" y="3238347"/>
            <a:ext cx="406943" cy="342930"/>
          </a:xfrm>
          <a:prstGeom prst="rect">
            <a:avLst/>
          </a:prstGeom>
        </p:spPr>
      </p:pic>
      <p:sp>
        <p:nvSpPr>
          <p:cNvPr id="16" name="Tekstin paikkamerkki 2">
            <a:extLst>
              <a:ext uri="{FF2B5EF4-FFF2-40B4-BE49-F238E27FC236}">
                <a16:creationId xmlns:a16="http://schemas.microsoft.com/office/drawing/2014/main" id="{B67CF44B-9D5D-46DC-B676-986416FB8384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576400" y="1516282"/>
            <a:ext cx="5995987" cy="1451219"/>
          </a:xfrm>
          <a:prstGeom prst="rect">
            <a:avLst/>
          </a:prstGeom>
        </p:spPr>
        <p:txBody>
          <a:bodyPr anchor="b" anchorCtr="0"/>
          <a:lstStyle>
            <a:lvl1pPr marL="0" indent="0" algn="ctr">
              <a:lnSpc>
                <a:spcPct val="100000"/>
              </a:lnSpc>
              <a:buNone/>
              <a:defRPr sz="4000" b="1">
                <a:solidFill>
                  <a:srgbClr val="FFFFFF"/>
                </a:solidFill>
                <a:latin typeface="+mj-lt"/>
              </a:defRPr>
            </a:lvl1pPr>
            <a:lvl2pPr marL="342866" indent="0">
              <a:buNone/>
              <a:defRPr/>
            </a:lvl2pPr>
          </a:lstStyle>
          <a:p>
            <a:pPr lvl="0"/>
            <a:r>
              <a:rPr lang="fi-FI" dirty="0"/>
              <a:t>Add text</a:t>
            </a:r>
          </a:p>
        </p:txBody>
      </p:sp>
      <p:pic>
        <p:nvPicPr>
          <p:cNvPr id="15" name="Kuva 1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7120"/>
            <a:ext cx="1791761" cy="167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4277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. Header Slide - Red -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013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442403" y="996335"/>
            <a:ext cx="3869137" cy="634192"/>
          </a:xfrm>
          <a:prstGeom prst="rect">
            <a:avLst/>
          </a:prstGeom>
        </p:spPr>
        <p:txBody>
          <a:bodyPr lIns="0" tIns="0" rIns="0" bIns="0" anchor="b"/>
          <a:lstStyle>
            <a:lvl1pPr>
              <a:lnSpc>
                <a:spcPct val="100000"/>
              </a:lnSpc>
              <a:defRPr sz="4000" b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42403" y="1940741"/>
            <a:ext cx="3869137" cy="39076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800" b="1" i="0" baseline="0">
                <a:solidFill>
                  <a:schemeClr val="bg1"/>
                </a:solidFill>
                <a:latin typeface="arial" charset="0"/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Sub Headline</a:t>
            </a:r>
          </a:p>
        </p:txBody>
      </p:sp>
      <p:cxnSp>
        <p:nvCxnSpPr>
          <p:cNvPr id="15" name="Suora yhdysviiva 6"/>
          <p:cNvCxnSpPr/>
          <p:nvPr userDrawn="1"/>
        </p:nvCxnSpPr>
        <p:spPr>
          <a:xfrm>
            <a:off x="442409" y="1764847"/>
            <a:ext cx="379683" cy="0"/>
          </a:xfrm>
          <a:prstGeom prst="line">
            <a:avLst/>
          </a:prstGeom>
          <a:ln w="571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442403" y="3104594"/>
            <a:ext cx="3869137" cy="3271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1800" b="1" i="0" baseline="0">
                <a:solidFill>
                  <a:schemeClr val="bg1"/>
                </a:solidFill>
                <a:latin typeface="arial" charset="0"/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2" hasCustomPrompt="1"/>
          </p:nvPr>
        </p:nvSpPr>
        <p:spPr>
          <a:xfrm>
            <a:off x="442403" y="3431723"/>
            <a:ext cx="3869137" cy="3600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1800" b="1" i="0" baseline="0">
                <a:solidFill>
                  <a:schemeClr val="bg1"/>
                </a:solidFill>
                <a:latin typeface="arial" charset="0"/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/>
              <a:t>Date</a:t>
            </a:r>
            <a:endParaRPr lang="en-US" dirty="0"/>
          </a:p>
        </p:txBody>
      </p:sp>
      <p:pic>
        <p:nvPicPr>
          <p:cNvPr id="2" name="Kuva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73" r="14072"/>
          <a:stretch/>
        </p:blipFill>
        <p:spPr>
          <a:xfrm>
            <a:off x="4572000" y="0"/>
            <a:ext cx="4572000" cy="5715000"/>
          </a:xfrm>
          <a:prstGeom prst="rect">
            <a:avLst/>
          </a:prstGeom>
        </p:spPr>
      </p:pic>
      <p:pic>
        <p:nvPicPr>
          <p:cNvPr id="17" name="Kuva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7120"/>
            <a:ext cx="1791761" cy="167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747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. Header Slide - Red -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013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442403" y="996335"/>
            <a:ext cx="3869137" cy="634192"/>
          </a:xfrm>
          <a:prstGeom prst="rect">
            <a:avLst/>
          </a:prstGeom>
        </p:spPr>
        <p:txBody>
          <a:bodyPr lIns="0" tIns="0" rIns="0" bIns="0" anchor="b"/>
          <a:lstStyle>
            <a:lvl1pPr>
              <a:lnSpc>
                <a:spcPct val="100000"/>
              </a:lnSpc>
              <a:defRPr sz="4000" b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cxnSp>
        <p:nvCxnSpPr>
          <p:cNvPr id="15" name="Suora yhdysviiva 6"/>
          <p:cNvCxnSpPr/>
          <p:nvPr userDrawn="1"/>
        </p:nvCxnSpPr>
        <p:spPr>
          <a:xfrm>
            <a:off x="442409" y="1764847"/>
            <a:ext cx="379683" cy="0"/>
          </a:xfrm>
          <a:prstGeom prst="line">
            <a:avLst/>
          </a:prstGeom>
          <a:ln w="571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" name="Kuva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53" r="20815"/>
          <a:stretch/>
        </p:blipFill>
        <p:spPr>
          <a:xfrm>
            <a:off x="4572014" y="0"/>
            <a:ext cx="4572000" cy="5715014"/>
          </a:xfrm>
          <a:prstGeom prst="rect">
            <a:avLst/>
          </a:prstGeom>
        </p:spPr>
      </p:pic>
      <p:sp>
        <p:nvSpPr>
          <p:cNvPr id="1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42403" y="1940741"/>
            <a:ext cx="3869137" cy="39076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800" b="1" i="0" baseline="0">
                <a:solidFill>
                  <a:schemeClr val="bg1"/>
                </a:solidFill>
                <a:latin typeface="arial" charset="0"/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Sub Headline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442403" y="3104594"/>
            <a:ext cx="3869137" cy="3271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1800" b="1" i="0" baseline="0">
                <a:solidFill>
                  <a:schemeClr val="bg1"/>
                </a:solidFill>
                <a:latin typeface="arial" charset="0"/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2" hasCustomPrompt="1"/>
          </p:nvPr>
        </p:nvSpPr>
        <p:spPr>
          <a:xfrm>
            <a:off x="442403" y="3431723"/>
            <a:ext cx="3869137" cy="3600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1800" b="1" i="0" baseline="0">
                <a:solidFill>
                  <a:schemeClr val="bg1"/>
                </a:solidFill>
                <a:latin typeface="arial" charset="0"/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/>
              <a:t>Date</a:t>
            </a:r>
            <a:endParaRPr lang="en-US" dirty="0"/>
          </a:p>
        </p:txBody>
      </p:sp>
      <p:pic>
        <p:nvPicPr>
          <p:cNvPr id="16" name="Kuva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7120"/>
            <a:ext cx="1791761" cy="167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8857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2. Header Slide - Red -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013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442403" y="996335"/>
            <a:ext cx="3869137" cy="634192"/>
          </a:xfrm>
          <a:prstGeom prst="rect">
            <a:avLst/>
          </a:prstGeom>
        </p:spPr>
        <p:txBody>
          <a:bodyPr lIns="0" tIns="0" rIns="0" bIns="0" anchor="b"/>
          <a:lstStyle>
            <a:lvl1pPr>
              <a:lnSpc>
                <a:spcPct val="100000"/>
              </a:lnSpc>
              <a:defRPr sz="4000" b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cxnSp>
        <p:nvCxnSpPr>
          <p:cNvPr id="15" name="Suora yhdysviiva 6"/>
          <p:cNvCxnSpPr/>
          <p:nvPr userDrawn="1"/>
        </p:nvCxnSpPr>
        <p:spPr>
          <a:xfrm>
            <a:off x="442409" y="1764847"/>
            <a:ext cx="379683" cy="0"/>
          </a:xfrm>
          <a:prstGeom prst="line">
            <a:avLst/>
          </a:prstGeom>
          <a:ln w="571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Kuva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2" t="22626" r="53157"/>
          <a:stretch/>
        </p:blipFill>
        <p:spPr>
          <a:xfrm>
            <a:off x="4576717" y="1"/>
            <a:ext cx="4572000" cy="5714999"/>
          </a:xfrm>
          <a:prstGeom prst="rect">
            <a:avLst/>
          </a:prstGeom>
        </p:spPr>
      </p:pic>
      <p:sp>
        <p:nvSpPr>
          <p:cNvPr id="1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42403" y="1940741"/>
            <a:ext cx="3869137" cy="39076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800" b="1" i="0" baseline="0">
                <a:solidFill>
                  <a:schemeClr val="bg1"/>
                </a:solidFill>
                <a:latin typeface="arial" charset="0"/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Sub Headline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442403" y="3104594"/>
            <a:ext cx="3869137" cy="3271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1800" b="1" i="0" baseline="0">
                <a:solidFill>
                  <a:schemeClr val="bg1"/>
                </a:solidFill>
                <a:latin typeface="arial" charset="0"/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2" hasCustomPrompt="1"/>
          </p:nvPr>
        </p:nvSpPr>
        <p:spPr>
          <a:xfrm>
            <a:off x="442403" y="3431723"/>
            <a:ext cx="3869137" cy="3600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1800" b="1" i="0" baseline="0">
                <a:solidFill>
                  <a:schemeClr val="bg1"/>
                </a:solidFill>
                <a:latin typeface="arial" charset="0"/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/>
              <a:t>Date</a:t>
            </a:r>
            <a:endParaRPr lang="en-US" dirty="0"/>
          </a:p>
        </p:txBody>
      </p:sp>
      <p:pic>
        <p:nvPicPr>
          <p:cNvPr id="16" name="Kuva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7120"/>
            <a:ext cx="1791761" cy="167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8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 Header Slide - Red - Imag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" y="0"/>
            <a:ext cx="9144000" cy="5715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013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442403" y="996335"/>
            <a:ext cx="3869137" cy="634192"/>
          </a:xfrm>
          <a:prstGeom prst="rect">
            <a:avLst/>
          </a:prstGeom>
        </p:spPr>
        <p:txBody>
          <a:bodyPr lIns="0" tIns="0" rIns="0" bIns="0" anchor="b"/>
          <a:lstStyle>
            <a:lvl1pPr>
              <a:lnSpc>
                <a:spcPct val="100000"/>
              </a:lnSpc>
              <a:defRPr sz="4000" b="1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42403" y="1979220"/>
            <a:ext cx="3869137" cy="39076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2800" b="1" i="0" baseline="0">
                <a:solidFill>
                  <a:schemeClr val="bg1"/>
                </a:solidFill>
                <a:latin typeface="arial" charset="0"/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Sub Headline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442403" y="3104594"/>
            <a:ext cx="3869137" cy="32713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="1" i="0" baseline="0">
                <a:solidFill>
                  <a:schemeClr val="bg1"/>
                </a:solidFill>
                <a:latin typeface="arial" charset="0"/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2" hasCustomPrompt="1"/>
          </p:nvPr>
        </p:nvSpPr>
        <p:spPr>
          <a:xfrm>
            <a:off x="442403" y="3431723"/>
            <a:ext cx="3869137" cy="3600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800" b="1" i="0" baseline="0">
                <a:solidFill>
                  <a:schemeClr val="bg1"/>
                </a:solidFill>
                <a:latin typeface="arial" charset="0"/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/>
              <a:t>Date</a:t>
            </a:r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564419" y="0"/>
            <a:ext cx="4579582" cy="5715000"/>
          </a:xfrm>
          <a:prstGeom prst="rect">
            <a:avLst/>
          </a:prstGeom>
        </p:spPr>
        <p:txBody>
          <a:bodyPr/>
          <a:lstStyle>
            <a:lvl1pPr marL="0" marR="0" indent="0" algn="l" defTabSz="68573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 b="1" i="0" baseline="0">
                <a:solidFill>
                  <a:schemeClr val="bg1">
                    <a:alpha val="62000"/>
                  </a:schemeClr>
                </a:solidFill>
              </a:defRPr>
            </a:lvl1pPr>
            <a:lvl2pPr marL="342866" indent="0">
              <a:buNone/>
              <a:defRPr sz="2100"/>
            </a:lvl2pPr>
            <a:lvl3pPr marL="685733" indent="0">
              <a:buNone/>
              <a:defRPr sz="1800"/>
            </a:lvl3pPr>
            <a:lvl4pPr marL="1028598" indent="0">
              <a:buNone/>
              <a:defRPr sz="1500"/>
            </a:lvl4pPr>
            <a:lvl5pPr marL="1371465" indent="0">
              <a:buNone/>
              <a:defRPr sz="1500"/>
            </a:lvl5pPr>
            <a:lvl6pPr marL="1714330" indent="0">
              <a:buNone/>
              <a:defRPr sz="1500"/>
            </a:lvl6pPr>
            <a:lvl7pPr marL="2057195" indent="0">
              <a:buNone/>
              <a:defRPr sz="1500"/>
            </a:lvl7pPr>
            <a:lvl8pPr marL="2400060" indent="0">
              <a:buNone/>
              <a:defRPr sz="1500"/>
            </a:lvl8pPr>
            <a:lvl9pPr marL="2742930" indent="0">
              <a:buNone/>
              <a:defRPr sz="1500"/>
            </a:lvl9pPr>
          </a:lstStyle>
          <a:p>
            <a:r>
              <a:rPr lang="en-US"/>
              <a:t>Click icon to add image.</a:t>
            </a:r>
          </a:p>
          <a:p>
            <a:r>
              <a:rPr lang="fi-FI" err="1"/>
              <a:t>Fit</a:t>
            </a:r>
            <a:r>
              <a:rPr lang="fi-FI"/>
              <a:t> </a:t>
            </a:r>
            <a:r>
              <a:rPr lang="fi-FI" err="1"/>
              <a:t>the</a:t>
            </a:r>
            <a:r>
              <a:rPr lang="fi-FI"/>
              <a:t> image to </a:t>
            </a:r>
            <a:r>
              <a:rPr lang="fi-FI" err="1"/>
              <a:t>frame</a:t>
            </a:r>
            <a:r>
              <a:rPr lang="fi-FI"/>
              <a:t> </a:t>
            </a:r>
            <a:br>
              <a:rPr lang="fi-FI"/>
            </a:br>
            <a:r>
              <a:rPr lang="fi-FI" err="1"/>
              <a:t>by</a:t>
            </a:r>
            <a:r>
              <a:rPr lang="fi-FI"/>
              <a:t> </a:t>
            </a:r>
            <a:r>
              <a:rPr lang="fi-FI" err="1"/>
              <a:t>choosing</a:t>
            </a:r>
            <a:r>
              <a:rPr lang="fi-FI"/>
              <a:t>: </a:t>
            </a:r>
            <a:br>
              <a:rPr lang="fi-FI"/>
            </a:br>
            <a:r>
              <a:rPr lang="fi-FI" err="1"/>
              <a:t>crop</a:t>
            </a:r>
            <a:r>
              <a:rPr lang="fi-FI"/>
              <a:t>&gt;</a:t>
            </a:r>
            <a:r>
              <a:rPr lang="fi-FI" err="1"/>
              <a:t>fit</a:t>
            </a:r>
            <a:r>
              <a:rPr lang="fi-FI"/>
              <a:t> / rajaa&gt;sovita</a:t>
            </a:r>
            <a:endParaRPr lang="en-US"/>
          </a:p>
        </p:txBody>
      </p:sp>
      <p:pic>
        <p:nvPicPr>
          <p:cNvPr id="17" name="Kuva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07120"/>
            <a:ext cx="1791761" cy="167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28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97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7. Divider - Red -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013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C9C0A2-E518-4F61-BACC-25E3255118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7338" y="576797"/>
            <a:ext cx="4218160" cy="418620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3300" b="1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Lorem </a:t>
            </a:r>
            <a:r>
              <a:rPr lang="fi-FI" dirty="0" err="1"/>
              <a:t>ipsum</a:t>
            </a:r>
            <a:r>
              <a:rPr lang="fi-FI" dirty="0"/>
              <a:t> </a:t>
            </a:r>
            <a:r>
              <a:rPr lang="fi-FI" dirty="0" err="1"/>
              <a:t>dolor</a:t>
            </a:r>
            <a:r>
              <a:rPr lang="fi-FI" dirty="0"/>
              <a:t> </a:t>
            </a:r>
            <a:r>
              <a:rPr lang="fi-FI" dirty="0" err="1"/>
              <a:t>sit</a:t>
            </a:r>
            <a:r>
              <a:rPr lang="fi-FI" dirty="0"/>
              <a:t> amet, </a:t>
            </a:r>
            <a:r>
              <a:rPr lang="fi-FI" dirty="0" err="1"/>
              <a:t>consectetur</a:t>
            </a:r>
            <a:r>
              <a:rPr lang="fi-FI" dirty="0"/>
              <a:t> adipiscing elit. </a:t>
            </a:r>
            <a:r>
              <a:rPr lang="fi-FI" dirty="0" err="1"/>
              <a:t>Maecenas</a:t>
            </a:r>
            <a:r>
              <a:rPr lang="fi-FI" dirty="0"/>
              <a:t> </a:t>
            </a:r>
            <a:r>
              <a:rPr lang="fi-FI" dirty="0" err="1"/>
              <a:t>velit</a:t>
            </a:r>
            <a:r>
              <a:rPr lang="fi-FI" dirty="0"/>
              <a:t> </a:t>
            </a:r>
            <a:r>
              <a:rPr lang="fi-FI" dirty="0" err="1"/>
              <a:t>velit</a:t>
            </a:r>
            <a:r>
              <a:rPr lang="fi-FI" dirty="0"/>
              <a:t>, </a:t>
            </a:r>
            <a:r>
              <a:rPr lang="fi-FI" dirty="0" err="1"/>
              <a:t>consequat</a:t>
            </a:r>
            <a:r>
              <a:rPr lang="fi-FI" dirty="0"/>
              <a:t> </a:t>
            </a:r>
            <a:r>
              <a:rPr lang="fi-FI" dirty="0" err="1"/>
              <a:t>eget</a:t>
            </a:r>
            <a:r>
              <a:rPr lang="fi-FI" dirty="0"/>
              <a:t> </a:t>
            </a:r>
            <a:r>
              <a:rPr lang="fi-FI" dirty="0" err="1"/>
              <a:t>ullamcorper</a:t>
            </a:r>
            <a:r>
              <a:rPr lang="fi-FI" dirty="0"/>
              <a:t> a, </a:t>
            </a:r>
            <a:r>
              <a:rPr lang="fi-FI" dirty="0" err="1"/>
              <a:t>maximus</a:t>
            </a:r>
            <a:r>
              <a:rPr lang="fi-FI" dirty="0"/>
              <a:t> </a:t>
            </a:r>
            <a:r>
              <a:rPr lang="fi-FI" dirty="0" err="1"/>
              <a:t>ac</a:t>
            </a:r>
            <a:r>
              <a:rPr lang="fi-FI" dirty="0"/>
              <a:t> ex.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04E326D0-D397-4DCF-88BA-ADD90C3D5C3E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/>
              <a:t>dd.mm.yyyy</a:t>
            </a:r>
            <a:endParaRPr lang="en-US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439BEBFE-6A3C-4862-B3C0-DF2EC5E8CBF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Kuva 1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59" r="22506"/>
          <a:stretch/>
        </p:blipFill>
        <p:spPr>
          <a:xfrm>
            <a:off x="4715180" y="0"/>
            <a:ext cx="4428000" cy="5715000"/>
          </a:xfrm>
          <a:prstGeom prst="rect">
            <a:avLst/>
          </a:prstGeom>
        </p:spPr>
      </p:pic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0B124AD7-04E5-4E26-A7E3-6E499B81497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 err="1"/>
              <a:t>Your</a:t>
            </a:r>
            <a:r>
              <a:rPr lang="fi-FI"/>
              <a:t> text </a:t>
            </a:r>
            <a:r>
              <a:rPr lang="fi-FI" err="1"/>
              <a:t>here</a:t>
            </a:r>
            <a:endParaRPr lang="fi-FI"/>
          </a:p>
        </p:txBody>
      </p:sp>
      <p:pic>
        <p:nvPicPr>
          <p:cNvPr id="14" name="Kuva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" y="4823410"/>
            <a:ext cx="2015727" cy="8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931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71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7. Divider - Red -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013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C9C0A2-E518-4F61-BACC-25E3255118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7338" y="576797"/>
            <a:ext cx="4218160" cy="418620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3300" b="1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Lorem </a:t>
            </a:r>
            <a:r>
              <a:rPr lang="fi-FI" dirty="0" err="1"/>
              <a:t>ipsum</a:t>
            </a:r>
            <a:r>
              <a:rPr lang="fi-FI" dirty="0"/>
              <a:t> </a:t>
            </a:r>
            <a:r>
              <a:rPr lang="fi-FI" dirty="0" err="1"/>
              <a:t>dolor</a:t>
            </a:r>
            <a:r>
              <a:rPr lang="fi-FI" dirty="0"/>
              <a:t> </a:t>
            </a:r>
            <a:r>
              <a:rPr lang="fi-FI" dirty="0" err="1"/>
              <a:t>sit</a:t>
            </a:r>
            <a:r>
              <a:rPr lang="fi-FI" dirty="0"/>
              <a:t> amet, </a:t>
            </a:r>
            <a:r>
              <a:rPr lang="fi-FI" dirty="0" err="1"/>
              <a:t>consectetur</a:t>
            </a:r>
            <a:r>
              <a:rPr lang="fi-FI" dirty="0"/>
              <a:t> </a:t>
            </a:r>
            <a:r>
              <a:rPr lang="fi-FI" dirty="0" err="1"/>
              <a:t>adipiscing</a:t>
            </a:r>
            <a:r>
              <a:rPr lang="fi-FI" dirty="0"/>
              <a:t> elit. Maecenas </a:t>
            </a:r>
            <a:r>
              <a:rPr lang="fi-FI" dirty="0" err="1"/>
              <a:t>velit</a:t>
            </a:r>
            <a:r>
              <a:rPr lang="fi-FI" dirty="0"/>
              <a:t> </a:t>
            </a:r>
            <a:r>
              <a:rPr lang="fi-FI" dirty="0" err="1"/>
              <a:t>velit</a:t>
            </a:r>
            <a:r>
              <a:rPr lang="fi-FI" dirty="0"/>
              <a:t>, </a:t>
            </a:r>
            <a:r>
              <a:rPr lang="fi-FI" dirty="0" err="1"/>
              <a:t>consequat</a:t>
            </a:r>
            <a:r>
              <a:rPr lang="fi-FI" dirty="0"/>
              <a:t> </a:t>
            </a:r>
            <a:r>
              <a:rPr lang="fi-FI" dirty="0" err="1"/>
              <a:t>eget</a:t>
            </a:r>
            <a:r>
              <a:rPr lang="fi-FI" dirty="0"/>
              <a:t> </a:t>
            </a:r>
            <a:r>
              <a:rPr lang="fi-FI" dirty="0" err="1"/>
              <a:t>ullamcorper</a:t>
            </a:r>
            <a:r>
              <a:rPr lang="fi-FI" dirty="0"/>
              <a:t> a, </a:t>
            </a:r>
            <a:r>
              <a:rPr lang="fi-FI" dirty="0" err="1"/>
              <a:t>maximus</a:t>
            </a:r>
            <a:r>
              <a:rPr lang="fi-FI" dirty="0"/>
              <a:t> </a:t>
            </a:r>
            <a:r>
              <a:rPr lang="fi-FI" dirty="0" err="1"/>
              <a:t>ac</a:t>
            </a:r>
            <a:r>
              <a:rPr lang="fi-FI" dirty="0"/>
              <a:t> ex.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04E326D0-D397-4DCF-88BA-ADD90C3D5C3E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/>
              <a:t>dd.mm.yyyy</a:t>
            </a:r>
            <a:endParaRPr lang="en-US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439BEBFE-6A3C-4862-B3C0-DF2EC5E8CBF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Kuva 1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08" r="14927"/>
          <a:stretch/>
        </p:blipFill>
        <p:spPr>
          <a:xfrm>
            <a:off x="4722854" y="0"/>
            <a:ext cx="4428000" cy="5715000"/>
          </a:xfrm>
          <a:prstGeom prst="rect">
            <a:avLst/>
          </a:prstGeom>
        </p:spPr>
      </p:pic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0B124AD7-04E5-4E26-A7E3-6E499B81497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 err="1"/>
              <a:t>Your</a:t>
            </a:r>
            <a:r>
              <a:rPr lang="fi-FI"/>
              <a:t> text </a:t>
            </a:r>
            <a:r>
              <a:rPr lang="fi-FI" err="1"/>
              <a:t>here</a:t>
            </a:r>
            <a:endParaRPr lang="fi-FI"/>
          </a:p>
        </p:txBody>
      </p:sp>
      <p:pic>
        <p:nvPicPr>
          <p:cNvPr id="13" name="Kuva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" y="4823410"/>
            <a:ext cx="2015727" cy="8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3612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71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7. Divider - Red -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013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C9C0A2-E518-4F61-BACC-25E3255118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7338" y="576797"/>
            <a:ext cx="4218160" cy="418620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3300" b="1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Lorem </a:t>
            </a:r>
            <a:r>
              <a:rPr lang="fi-FI" dirty="0" err="1"/>
              <a:t>ipsum</a:t>
            </a:r>
            <a:r>
              <a:rPr lang="fi-FI" dirty="0"/>
              <a:t> </a:t>
            </a:r>
            <a:r>
              <a:rPr lang="fi-FI" dirty="0" err="1"/>
              <a:t>dolor</a:t>
            </a:r>
            <a:r>
              <a:rPr lang="fi-FI" dirty="0"/>
              <a:t> </a:t>
            </a:r>
            <a:r>
              <a:rPr lang="fi-FI" dirty="0" err="1"/>
              <a:t>sit</a:t>
            </a:r>
            <a:r>
              <a:rPr lang="fi-FI" dirty="0"/>
              <a:t> amet, </a:t>
            </a:r>
            <a:r>
              <a:rPr lang="fi-FI" dirty="0" err="1"/>
              <a:t>consectetur</a:t>
            </a:r>
            <a:r>
              <a:rPr lang="fi-FI" dirty="0"/>
              <a:t> </a:t>
            </a:r>
            <a:r>
              <a:rPr lang="fi-FI" dirty="0" err="1"/>
              <a:t>adipiscing</a:t>
            </a:r>
            <a:r>
              <a:rPr lang="fi-FI" dirty="0"/>
              <a:t> elit. Maecenas </a:t>
            </a:r>
            <a:r>
              <a:rPr lang="fi-FI" dirty="0" err="1"/>
              <a:t>velit</a:t>
            </a:r>
            <a:r>
              <a:rPr lang="fi-FI" dirty="0"/>
              <a:t> </a:t>
            </a:r>
            <a:r>
              <a:rPr lang="fi-FI" dirty="0" err="1"/>
              <a:t>velit</a:t>
            </a:r>
            <a:r>
              <a:rPr lang="fi-FI" dirty="0"/>
              <a:t>, </a:t>
            </a:r>
            <a:r>
              <a:rPr lang="fi-FI" dirty="0" err="1"/>
              <a:t>consequat</a:t>
            </a:r>
            <a:r>
              <a:rPr lang="fi-FI" dirty="0"/>
              <a:t> </a:t>
            </a:r>
            <a:r>
              <a:rPr lang="fi-FI" dirty="0" err="1"/>
              <a:t>eget</a:t>
            </a:r>
            <a:r>
              <a:rPr lang="fi-FI" dirty="0"/>
              <a:t> </a:t>
            </a:r>
            <a:r>
              <a:rPr lang="fi-FI" dirty="0" err="1"/>
              <a:t>ullamcorper</a:t>
            </a:r>
            <a:r>
              <a:rPr lang="fi-FI" dirty="0"/>
              <a:t> a, </a:t>
            </a:r>
            <a:r>
              <a:rPr lang="fi-FI" dirty="0" err="1"/>
              <a:t>maximus</a:t>
            </a:r>
            <a:r>
              <a:rPr lang="fi-FI" dirty="0"/>
              <a:t> </a:t>
            </a:r>
            <a:r>
              <a:rPr lang="fi-FI" dirty="0" err="1"/>
              <a:t>ac</a:t>
            </a:r>
            <a:r>
              <a:rPr lang="fi-FI" dirty="0"/>
              <a:t> ex.</a:t>
            </a:r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04E326D0-D397-4DCF-88BA-ADD90C3D5C3E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/>
              <a:t>dd.mm.yyyy</a:t>
            </a:r>
            <a:endParaRPr lang="en-US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439BEBFE-6A3C-4862-B3C0-DF2EC5E8CBF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Kuva 1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20" r="21909"/>
          <a:stretch/>
        </p:blipFill>
        <p:spPr>
          <a:xfrm>
            <a:off x="4713402" y="1"/>
            <a:ext cx="4428000" cy="5714999"/>
          </a:xfrm>
          <a:prstGeom prst="rect">
            <a:avLst/>
          </a:prstGeom>
        </p:spPr>
      </p:pic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0B124AD7-04E5-4E26-A7E3-6E499B81497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 err="1"/>
              <a:t>Your</a:t>
            </a:r>
            <a:r>
              <a:rPr lang="fi-FI"/>
              <a:t> text </a:t>
            </a:r>
            <a:r>
              <a:rPr lang="fi-FI" err="1"/>
              <a:t>here</a:t>
            </a:r>
            <a:endParaRPr lang="fi-FI"/>
          </a:p>
        </p:txBody>
      </p:sp>
      <p:pic>
        <p:nvPicPr>
          <p:cNvPr id="14" name="Kuva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" y="4823410"/>
            <a:ext cx="2015727" cy="8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2342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Body slide - 1 wid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292353" y="215948"/>
            <a:ext cx="8492897" cy="11106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4000" b="1" baseline="0">
                <a:solidFill>
                  <a:schemeClr val="tx1"/>
                </a:solidFill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Body slide title 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292353" y="1563761"/>
            <a:ext cx="8492897" cy="3388289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8573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100" b="1" baseline="0">
                <a:solidFill>
                  <a:schemeClr val="tx1"/>
                </a:solidFill>
              </a:defRPr>
            </a:lvl1pPr>
            <a:lvl2pPr marL="628589" indent="-271437">
              <a:buFont typeface="Arial" panose="020B0604020202020204" pitchFamily="34" charset="0"/>
              <a:buChar char="•"/>
              <a:defRPr sz="2100"/>
            </a:lvl2pPr>
            <a:lvl3pPr marL="804783" indent="-176195">
              <a:buFont typeface="Arial" panose="020B0604020202020204" pitchFamily="34" charset="0"/>
              <a:buChar char="•"/>
              <a:defRPr sz="16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Your text here</a:t>
            </a:r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</p:txBody>
      </p:sp>
      <p:sp>
        <p:nvSpPr>
          <p:cNvPr id="2" name="Päivämäärän paikkamerkki 1">
            <a:extLst>
              <a:ext uri="{FF2B5EF4-FFF2-40B4-BE49-F238E27FC236}">
                <a16:creationId xmlns:a16="http://schemas.microsoft.com/office/drawing/2014/main" id="{4C366827-B13F-41D2-9BB1-86D6952FE74F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i-FI"/>
              <a:t>dd.mm.yyyy</a:t>
            </a:r>
            <a:endParaRPr lang="en-US"/>
          </a:p>
        </p:txBody>
      </p:sp>
      <p:sp>
        <p:nvSpPr>
          <p:cNvPr id="3" name="Alatunnisteen paikkamerkki 2">
            <a:extLst>
              <a:ext uri="{FF2B5EF4-FFF2-40B4-BE49-F238E27FC236}">
                <a16:creationId xmlns:a16="http://schemas.microsoft.com/office/drawing/2014/main" id="{B081CECA-2419-49BC-A865-E26F838DFBF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i-FI" err="1"/>
              <a:t>Your</a:t>
            </a:r>
            <a:r>
              <a:rPr lang="fi-FI"/>
              <a:t> text </a:t>
            </a:r>
            <a:r>
              <a:rPr lang="fi-FI" err="1"/>
              <a:t>here</a:t>
            </a:r>
            <a:endParaRPr lang="fi-FI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75CA6814-F1E3-4289-929D-E2AEACCAF6C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8F7F04C-F568-F649-A2AE-EA61C66B69B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Kuva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3410"/>
            <a:ext cx="2100243" cy="8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4194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5534" userDrawn="1">
          <p15:clr>
            <a:srgbClr val="FBAE40"/>
          </p15:clr>
        </p15:guide>
        <p15:guide id="5" orient="horz" pos="363" userDrawn="1">
          <p15:clr>
            <a:srgbClr val="FBAE40"/>
          </p15:clr>
        </p15:guide>
        <p15:guide id="6" pos="2795" userDrawn="1">
          <p15:clr>
            <a:srgbClr val="FBAE40"/>
          </p15:clr>
        </p15:guide>
        <p15:guide id="7" pos="2965" userDrawn="1">
          <p15:clr>
            <a:srgbClr val="FBAE40"/>
          </p15:clr>
        </p15:guide>
        <p15:guide id="8" orient="horz" pos="341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Body slide with Sub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292353" y="215947"/>
            <a:ext cx="8492897" cy="11106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4000" b="1" baseline="0">
                <a:solidFill>
                  <a:schemeClr val="tx1"/>
                </a:solidFill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Body slide title 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292353" y="2433703"/>
            <a:ext cx="8492897" cy="2510647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8573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100" b="1" baseline="0">
                <a:solidFill>
                  <a:schemeClr val="tx1"/>
                </a:solidFill>
              </a:defRPr>
            </a:lvl1pPr>
            <a:lvl2pPr marL="628589" indent="-271437">
              <a:buFont typeface="Arial" panose="020B0604020202020204" pitchFamily="34" charset="0"/>
              <a:buChar char="•"/>
              <a:defRPr sz="2100"/>
            </a:lvl2pPr>
            <a:lvl3pPr marL="804783" indent="-176195">
              <a:buFont typeface="Arial" panose="020B0604020202020204" pitchFamily="34" charset="0"/>
              <a:buChar char="•"/>
              <a:defRPr sz="16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Your text here</a:t>
            </a:r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12" hasCustomPrompt="1"/>
          </p:nvPr>
        </p:nvSpPr>
        <p:spPr>
          <a:xfrm>
            <a:off x="292353" y="1517578"/>
            <a:ext cx="8492897" cy="72094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8573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1" baseline="0">
                <a:solidFill>
                  <a:schemeClr val="tx1"/>
                </a:solidFill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Sub Headline</a:t>
            </a:r>
          </a:p>
          <a:p>
            <a:pPr lvl="0"/>
            <a:endParaRPr lang="en-US" dirty="0"/>
          </a:p>
        </p:txBody>
      </p:sp>
      <p:sp>
        <p:nvSpPr>
          <p:cNvPr id="2" name="Päivämäärän paikkamerkki 1">
            <a:extLst>
              <a:ext uri="{FF2B5EF4-FFF2-40B4-BE49-F238E27FC236}">
                <a16:creationId xmlns:a16="http://schemas.microsoft.com/office/drawing/2014/main" id="{15F98E76-565B-438E-BE24-AF36CE784A61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fi-FI"/>
              <a:t>dd.mm.yyyy</a:t>
            </a:r>
            <a:endParaRPr lang="en-US"/>
          </a:p>
        </p:txBody>
      </p:sp>
      <p:sp>
        <p:nvSpPr>
          <p:cNvPr id="3" name="Alatunnisteen paikkamerkki 2">
            <a:extLst>
              <a:ext uri="{FF2B5EF4-FFF2-40B4-BE49-F238E27FC236}">
                <a16:creationId xmlns:a16="http://schemas.microsoft.com/office/drawing/2014/main" id="{0477500B-A8BC-45B6-BA85-A082FC8528F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i-FI" err="1"/>
              <a:t>Your</a:t>
            </a:r>
            <a:r>
              <a:rPr lang="fi-FI"/>
              <a:t> text </a:t>
            </a:r>
            <a:r>
              <a:rPr lang="fi-FI" err="1"/>
              <a:t>here</a:t>
            </a:r>
            <a:endParaRPr lang="fi-FI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4A736A4D-A5BC-4E4F-9FD0-C4BC6EEC98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8F7F04C-F568-F649-A2AE-EA61C66B69B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Kuva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3410"/>
            <a:ext cx="2100243" cy="8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5783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pos="5534" userDrawn="1">
          <p15:clr>
            <a:srgbClr val="FBAE40"/>
          </p15:clr>
        </p15:guide>
        <p15:guide id="5" orient="horz" pos="363" userDrawn="1">
          <p15:clr>
            <a:srgbClr val="FBAE40"/>
          </p15:clr>
        </p15:guide>
        <p15:guide id="6" pos="2795" userDrawn="1">
          <p15:clr>
            <a:srgbClr val="FBAE40"/>
          </p15:clr>
        </p15:guide>
        <p15:guide id="7" pos="2965" userDrawn="1">
          <p15:clr>
            <a:srgbClr val="FBAE40"/>
          </p15:clr>
        </p15:guide>
        <p15:guide id="8" orient="horz" pos="341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 Body slide - 2 text column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292905" y="214300"/>
            <a:ext cx="8497093" cy="1129216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00000"/>
              </a:lnSpc>
              <a:buNone/>
              <a:defRPr sz="4000" b="1" baseline="0">
                <a:solidFill>
                  <a:schemeClr val="tx1"/>
                </a:solidFill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Body slide title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287339" y="1681893"/>
            <a:ext cx="4150122" cy="3262458"/>
          </a:xfrm>
          <a:prstGeom prst="rect">
            <a:avLst/>
          </a:prstGeom>
        </p:spPr>
        <p:txBody>
          <a:bodyPr lIns="0" tIns="0" rIns="0" bIns="0"/>
          <a:lstStyle>
            <a:lvl1pPr marL="342866" marR="0" indent="-342866" algn="l" defTabSz="68573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00" b="1" baseline="0">
                <a:solidFill>
                  <a:schemeClr val="tx1"/>
                </a:solidFill>
              </a:defRPr>
            </a:lvl1pPr>
            <a:lvl2pPr marL="628589" indent="-285720">
              <a:buFont typeface="Arial" panose="020B0604020202020204" pitchFamily="34" charset="0"/>
              <a:buChar char="•"/>
              <a:defRPr sz="2100"/>
            </a:lvl2pPr>
            <a:lvl3pPr marL="804783" indent="-176195">
              <a:buFont typeface="Arial" panose="020B0604020202020204" pitchFamily="34" charset="0"/>
              <a:buChar char="•"/>
              <a:defRPr sz="16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Your text here</a:t>
            </a:r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2" hasCustomPrompt="1"/>
          </p:nvPr>
        </p:nvSpPr>
        <p:spPr>
          <a:xfrm>
            <a:off x="4706541" y="1681893"/>
            <a:ext cx="4078684" cy="3262458"/>
          </a:xfrm>
          <a:prstGeom prst="rect">
            <a:avLst/>
          </a:prstGeom>
        </p:spPr>
        <p:txBody>
          <a:bodyPr lIns="0" tIns="0" rIns="0" bIns="0"/>
          <a:lstStyle>
            <a:lvl1pPr marL="342866" marR="0" indent="-342866" algn="l" defTabSz="68573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00" b="1" baseline="0">
                <a:solidFill>
                  <a:schemeClr val="tx1"/>
                </a:solidFill>
              </a:defRPr>
            </a:lvl1pPr>
            <a:lvl2pPr marL="628589" indent="-285720">
              <a:buFont typeface="Arial" panose="020B0604020202020204" pitchFamily="34" charset="0"/>
              <a:buChar char="•"/>
              <a:defRPr sz="2100"/>
            </a:lvl2pPr>
            <a:lvl3pPr marL="804783" indent="-176195">
              <a:buFont typeface="Arial" panose="020B0604020202020204" pitchFamily="34" charset="0"/>
              <a:buChar char="•"/>
              <a:defRPr sz="16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Your text here</a:t>
            </a:r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</p:txBody>
      </p:sp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0ACE9B33-D0C7-4AF1-A02A-1559773A78AC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fi-FI"/>
              <a:t>dd.mm.yyyy</a:t>
            </a:r>
            <a:endParaRPr lang="en-US"/>
          </a:p>
        </p:txBody>
      </p:sp>
      <p:sp>
        <p:nvSpPr>
          <p:cNvPr id="4" name="Alatunnisteen paikkamerkki 3">
            <a:extLst>
              <a:ext uri="{FF2B5EF4-FFF2-40B4-BE49-F238E27FC236}">
                <a16:creationId xmlns:a16="http://schemas.microsoft.com/office/drawing/2014/main" id="{8F7430A1-7AEB-4722-97B3-51719F60574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fi-FI" err="1"/>
              <a:t>Your</a:t>
            </a:r>
            <a:r>
              <a:rPr lang="fi-FI"/>
              <a:t> text </a:t>
            </a:r>
            <a:r>
              <a:rPr lang="fi-FI" err="1"/>
              <a:t>here</a:t>
            </a:r>
            <a:endParaRPr lang="fi-FI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75B56DD1-CE07-4F8B-9EEB-5CFC86C5CCF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8F7F04C-F568-F649-A2AE-EA61C66B69B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Kuva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3410"/>
            <a:ext cx="2100243" cy="85680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4" pos="5534" userDrawn="1">
          <p15:clr>
            <a:srgbClr val="FBAE40"/>
          </p15:clr>
        </p15:guide>
        <p15:guide id="5" orient="horz" pos="3410" userDrawn="1">
          <p15:clr>
            <a:srgbClr val="FBAE40"/>
          </p15:clr>
        </p15:guide>
        <p15:guide id="6" pos="2795" userDrawn="1">
          <p15:clr>
            <a:srgbClr val="FBAE40"/>
          </p15:clr>
        </p15:guide>
        <p15:guide id="7" pos="2965" userDrawn="1">
          <p15:clr>
            <a:srgbClr val="FBAE40"/>
          </p15:clr>
        </p15:guide>
        <p15:guide id="8" pos="181" userDrawn="1">
          <p15:clr>
            <a:srgbClr val="FBAE40"/>
          </p15:clr>
        </p15:guide>
        <p15:guide id="9" orient="horz" pos="943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 Body slide - Black text -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710816" y="0"/>
            <a:ext cx="4433207" cy="5715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baseline="0">
                <a:solidFill>
                  <a:schemeClr val="bg1">
                    <a:lumMod val="85000"/>
                    <a:alpha val="62000"/>
                  </a:schemeClr>
                </a:solidFill>
              </a:defRPr>
            </a:lvl1pPr>
            <a:lvl2pPr marL="342866" indent="0">
              <a:buNone/>
              <a:defRPr sz="2100"/>
            </a:lvl2pPr>
            <a:lvl3pPr marL="685733" indent="0">
              <a:buNone/>
              <a:defRPr sz="1800"/>
            </a:lvl3pPr>
            <a:lvl4pPr marL="1028598" indent="0">
              <a:buNone/>
              <a:defRPr sz="1500"/>
            </a:lvl4pPr>
            <a:lvl5pPr marL="1371465" indent="0">
              <a:buNone/>
              <a:defRPr sz="1500"/>
            </a:lvl5pPr>
            <a:lvl6pPr marL="1714330" indent="0">
              <a:buNone/>
              <a:defRPr sz="1500"/>
            </a:lvl6pPr>
            <a:lvl7pPr marL="2057195" indent="0">
              <a:buNone/>
              <a:defRPr sz="1500"/>
            </a:lvl7pPr>
            <a:lvl8pPr marL="2400060" indent="0">
              <a:buNone/>
              <a:defRPr sz="1500"/>
            </a:lvl8pPr>
            <a:lvl9pPr marL="2742930" indent="0">
              <a:buNone/>
              <a:defRPr sz="1500"/>
            </a:lvl9pPr>
          </a:lstStyle>
          <a:p>
            <a:r>
              <a:rPr lang="fi-FI" err="1"/>
              <a:t>Click</a:t>
            </a:r>
            <a:r>
              <a:rPr lang="fi-FI"/>
              <a:t> </a:t>
            </a:r>
            <a:r>
              <a:rPr lang="fi-FI" err="1"/>
              <a:t>icon</a:t>
            </a:r>
            <a:r>
              <a:rPr lang="fi-FI"/>
              <a:t> to </a:t>
            </a:r>
            <a:r>
              <a:rPr lang="fi-FI" err="1"/>
              <a:t>add</a:t>
            </a:r>
            <a:r>
              <a:rPr lang="fi-FI"/>
              <a:t> image</a:t>
            </a:r>
            <a:br>
              <a:rPr lang="fi-FI"/>
            </a:br>
            <a:r>
              <a:rPr lang="fi-FI"/>
              <a:t/>
            </a:r>
            <a:br>
              <a:rPr lang="fi-FI"/>
            </a:br>
            <a:r>
              <a:rPr lang="fi-FI" err="1"/>
              <a:t>Fit</a:t>
            </a:r>
            <a:r>
              <a:rPr lang="fi-FI"/>
              <a:t> the image to </a:t>
            </a:r>
            <a:r>
              <a:rPr lang="fi-FI" err="1"/>
              <a:t>frame</a:t>
            </a:r>
            <a:r>
              <a:rPr lang="fi-FI"/>
              <a:t> </a:t>
            </a:r>
            <a:br>
              <a:rPr lang="fi-FI"/>
            </a:br>
            <a:r>
              <a:rPr lang="fi-FI" err="1"/>
              <a:t>by</a:t>
            </a:r>
            <a:r>
              <a:rPr lang="fi-FI"/>
              <a:t> </a:t>
            </a:r>
            <a:r>
              <a:rPr lang="fi-FI" err="1"/>
              <a:t>choosing</a:t>
            </a:r>
            <a:r>
              <a:rPr lang="fi-FI"/>
              <a:t>: </a:t>
            </a:r>
            <a:br>
              <a:rPr lang="fi-FI"/>
            </a:br>
            <a:r>
              <a:rPr lang="fi-FI" err="1"/>
              <a:t>crop</a:t>
            </a:r>
            <a:r>
              <a:rPr lang="fi-FI"/>
              <a:t>&gt;</a:t>
            </a:r>
            <a:r>
              <a:rPr lang="fi-FI" err="1"/>
              <a:t>fit</a:t>
            </a:r>
            <a:r>
              <a:rPr lang="fi-FI"/>
              <a:t> / rajaa&gt;sovita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87363" y="1693836"/>
            <a:ext cx="4052221" cy="3250514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8573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2100" b="1" smtClean="0"/>
            </a:lvl1pPr>
            <a:lvl2pPr marL="342866" indent="0">
              <a:buFontTx/>
              <a:buNone/>
              <a:defRPr sz="2100"/>
            </a:lvl2pPr>
            <a:lvl3pPr marL="628589" indent="0">
              <a:buFontTx/>
              <a:buNone/>
              <a:defRPr sz="16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Your text here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287363" y="223017"/>
            <a:ext cx="4052221" cy="115719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4000" b="1" baseline="0">
                <a:solidFill>
                  <a:schemeClr val="tx1"/>
                </a:solidFill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Body slide title</a:t>
            </a:r>
          </a:p>
        </p:txBody>
      </p:sp>
      <p:sp>
        <p:nvSpPr>
          <p:cNvPr id="6" name="Päivämäärän paikkamerkki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r>
              <a:rPr lang="fi-FI"/>
              <a:t>dd.mm.yyyy</a:t>
            </a:r>
            <a:endParaRPr lang="en-US"/>
          </a:p>
        </p:txBody>
      </p:sp>
      <p:sp>
        <p:nvSpPr>
          <p:cNvPr id="9" name="Alatunnisteen paikkamerkki 8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fi-FI" err="1"/>
              <a:t>Your</a:t>
            </a:r>
            <a:r>
              <a:rPr lang="fi-FI"/>
              <a:t> text </a:t>
            </a:r>
            <a:r>
              <a:rPr lang="fi-FI" err="1"/>
              <a:t>here</a:t>
            </a:r>
            <a:endParaRPr lang="fi-FI"/>
          </a:p>
        </p:txBody>
      </p:sp>
      <p:sp>
        <p:nvSpPr>
          <p:cNvPr id="10" name="Dian numeron paikkamerkki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28F7F04C-F568-F649-A2AE-EA61C66B69B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Kuva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3410"/>
            <a:ext cx="2100243" cy="8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5155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Divider - Red -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013"/>
          </a:p>
        </p:txBody>
      </p:sp>
      <p:sp>
        <p:nvSpPr>
          <p:cNvPr id="6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710816" y="0"/>
            <a:ext cx="4433207" cy="5715000"/>
          </a:xfrm>
          <a:prstGeom prst="rect">
            <a:avLst/>
          </a:prstGeom>
        </p:spPr>
        <p:txBody>
          <a:bodyPr/>
          <a:lstStyle>
            <a:lvl1pPr marL="0" marR="0" indent="0" algn="l" defTabSz="685733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400" b="1" baseline="0">
                <a:solidFill>
                  <a:schemeClr val="bg1">
                    <a:alpha val="62000"/>
                  </a:schemeClr>
                </a:solidFill>
              </a:defRPr>
            </a:lvl1pPr>
            <a:lvl2pPr marL="342866" indent="0">
              <a:buNone/>
              <a:defRPr sz="2100"/>
            </a:lvl2pPr>
            <a:lvl3pPr marL="685733" indent="0">
              <a:buNone/>
              <a:defRPr sz="1800"/>
            </a:lvl3pPr>
            <a:lvl4pPr marL="1028598" indent="0">
              <a:buNone/>
              <a:defRPr sz="1500"/>
            </a:lvl4pPr>
            <a:lvl5pPr marL="1371465" indent="0">
              <a:buNone/>
              <a:defRPr sz="1500"/>
            </a:lvl5pPr>
            <a:lvl6pPr marL="1714330" indent="0">
              <a:buNone/>
              <a:defRPr sz="1500"/>
            </a:lvl6pPr>
            <a:lvl7pPr marL="2057195" indent="0">
              <a:buNone/>
              <a:defRPr sz="1500"/>
            </a:lvl7pPr>
            <a:lvl8pPr marL="2400060" indent="0">
              <a:buNone/>
              <a:defRPr sz="1500"/>
            </a:lvl8pPr>
            <a:lvl9pPr marL="2742930" indent="0">
              <a:buNone/>
              <a:defRPr sz="1500"/>
            </a:lvl9pPr>
          </a:lstStyle>
          <a:p>
            <a:r>
              <a:rPr lang="en-US"/>
              <a:t>Click icon to add image.</a:t>
            </a:r>
            <a:br>
              <a:rPr lang="en-US"/>
            </a:br>
            <a:r>
              <a:rPr lang="en-US"/>
              <a:t/>
            </a:r>
            <a:br>
              <a:rPr lang="en-US"/>
            </a:br>
            <a:r>
              <a:rPr lang="fi-FI" err="1"/>
              <a:t>Fit</a:t>
            </a:r>
            <a:r>
              <a:rPr lang="fi-FI"/>
              <a:t> </a:t>
            </a:r>
            <a:r>
              <a:rPr lang="fi-FI" err="1"/>
              <a:t>the</a:t>
            </a:r>
            <a:r>
              <a:rPr lang="fi-FI"/>
              <a:t> image to </a:t>
            </a:r>
            <a:r>
              <a:rPr lang="fi-FI" err="1"/>
              <a:t>frame</a:t>
            </a:r>
            <a:r>
              <a:rPr lang="fi-FI"/>
              <a:t> </a:t>
            </a:r>
            <a:br>
              <a:rPr lang="fi-FI"/>
            </a:br>
            <a:r>
              <a:rPr lang="fi-FI" err="1"/>
              <a:t>by</a:t>
            </a:r>
            <a:r>
              <a:rPr lang="fi-FI"/>
              <a:t> </a:t>
            </a:r>
            <a:r>
              <a:rPr lang="fi-FI" err="1"/>
              <a:t>choosing</a:t>
            </a:r>
            <a:r>
              <a:rPr lang="fi-FI"/>
              <a:t>: </a:t>
            </a:r>
            <a:br>
              <a:rPr lang="fi-FI"/>
            </a:br>
            <a:r>
              <a:rPr lang="fi-FI" err="1"/>
              <a:t>crop</a:t>
            </a:r>
            <a:r>
              <a:rPr lang="fi-FI"/>
              <a:t>&gt;</a:t>
            </a:r>
            <a:r>
              <a:rPr lang="fi-FI" err="1"/>
              <a:t>fit</a:t>
            </a:r>
            <a:r>
              <a:rPr lang="fi-FI"/>
              <a:t> / rajaa&gt;sovita</a:t>
            </a:r>
            <a:endParaRPr lang="en-US"/>
          </a:p>
        </p:txBody>
      </p:sp>
      <p:sp>
        <p:nvSpPr>
          <p:cNvPr id="4" name="Päivämäärän paikkamerkki 3">
            <a:extLst>
              <a:ext uri="{FF2B5EF4-FFF2-40B4-BE49-F238E27FC236}">
                <a16:creationId xmlns:a16="http://schemas.microsoft.com/office/drawing/2014/main" id="{04E326D0-D397-4DCF-88BA-ADD90C3D5C3E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/>
              <a:t>dd.mm.yyyy</a:t>
            </a:r>
            <a:endParaRPr lang="en-US"/>
          </a:p>
        </p:txBody>
      </p:sp>
      <p:sp>
        <p:nvSpPr>
          <p:cNvPr id="5" name="Alatunnisteen paikkamerkki 4">
            <a:extLst>
              <a:ext uri="{FF2B5EF4-FFF2-40B4-BE49-F238E27FC236}">
                <a16:creationId xmlns:a16="http://schemas.microsoft.com/office/drawing/2014/main" id="{0B124AD7-04E5-4E26-A7E3-6E499B81497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 err="1"/>
              <a:t>Your</a:t>
            </a:r>
            <a:r>
              <a:rPr lang="fi-FI"/>
              <a:t> text </a:t>
            </a:r>
            <a:r>
              <a:rPr lang="fi-FI" err="1"/>
              <a:t>here</a:t>
            </a:r>
            <a:endParaRPr lang="fi-FI"/>
          </a:p>
        </p:txBody>
      </p:sp>
      <p:sp>
        <p:nvSpPr>
          <p:cNvPr id="10" name="Dian numeron paikkamerkki 9">
            <a:extLst>
              <a:ext uri="{FF2B5EF4-FFF2-40B4-BE49-F238E27FC236}">
                <a16:creationId xmlns:a16="http://schemas.microsoft.com/office/drawing/2014/main" id="{439BEBFE-6A3C-4862-B3C0-DF2EC5E8CBF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CC9C0A2-E518-4F61-BACC-25E3255118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7338" y="576797"/>
            <a:ext cx="4218160" cy="418620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3300" b="1">
                <a:solidFill>
                  <a:schemeClr val="bg1"/>
                </a:solidFill>
              </a:defRPr>
            </a:lvl1pPr>
          </a:lstStyle>
          <a:p>
            <a:r>
              <a:rPr lang="fi-FI" dirty="0"/>
              <a:t>Lorem </a:t>
            </a:r>
            <a:r>
              <a:rPr lang="fi-FI" dirty="0" err="1"/>
              <a:t>ipsum</a:t>
            </a:r>
            <a:r>
              <a:rPr lang="fi-FI" dirty="0"/>
              <a:t> </a:t>
            </a:r>
            <a:r>
              <a:rPr lang="fi-FI" dirty="0" err="1"/>
              <a:t>dolor</a:t>
            </a:r>
            <a:r>
              <a:rPr lang="fi-FI" dirty="0"/>
              <a:t> </a:t>
            </a:r>
            <a:r>
              <a:rPr lang="fi-FI" dirty="0" err="1"/>
              <a:t>sit</a:t>
            </a:r>
            <a:r>
              <a:rPr lang="fi-FI" dirty="0"/>
              <a:t> amet, </a:t>
            </a:r>
            <a:r>
              <a:rPr lang="fi-FI" dirty="0" err="1"/>
              <a:t>consectetur</a:t>
            </a:r>
            <a:r>
              <a:rPr lang="fi-FI" dirty="0"/>
              <a:t> adipiscing elit. </a:t>
            </a:r>
            <a:r>
              <a:rPr lang="fi-FI" dirty="0" err="1"/>
              <a:t>Maecenas</a:t>
            </a:r>
            <a:r>
              <a:rPr lang="fi-FI" dirty="0"/>
              <a:t> </a:t>
            </a:r>
            <a:r>
              <a:rPr lang="fi-FI" dirty="0" err="1"/>
              <a:t>velit</a:t>
            </a:r>
            <a:r>
              <a:rPr lang="fi-FI" dirty="0"/>
              <a:t> </a:t>
            </a:r>
            <a:r>
              <a:rPr lang="fi-FI" dirty="0" err="1"/>
              <a:t>velit</a:t>
            </a:r>
            <a:r>
              <a:rPr lang="fi-FI" dirty="0"/>
              <a:t>, </a:t>
            </a:r>
            <a:r>
              <a:rPr lang="fi-FI" dirty="0" err="1"/>
              <a:t>consequat</a:t>
            </a:r>
            <a:r>
              <a:rPr lang="fi-FI" dirty="0"/>
              <a:t> </a:t>
            </a:r>
            <a:r>
              <a:rPr lang="fi-FI" dirty="0" err="1"/>
              <a:t>eget</a:t>
            </a:r>
            <a:r>
              <a:rPr lang="fi-FI" dirty="0"/>
              <a:t> </a:t>
            </a:r>
            <a:r>
              <a:rPr lang="fi-FI" dirty="0" err="1"/>
              <a:t>ullamcorper</a:t>
            </a:r>
            <a:r>
              <a:rPr lang="fi-FI" dirty="0"/>
              <a:t> a, </a:t>
            </a:r>
            <a:r>
              <a:rPr lang="fi-FI" dirty="0" err="1"/>
              <a:t>maximus</a:t>
            </a:r>
            <a:r>
              <a:rPr lang="fi-FI" dirty="0"/>
              <a:t> </a:t>
            </a:r>
            <a:r>
              <a:rPr lang="fi-FI" dirty="0" err="1"/>
              <a:t>ac</a:t>
            </a:r>
            <a:r>
              <a:rPr lang="fi-FI" dirty="0"/>
              <a:t> ex.</a:t>
            </a:r>
          </a:p>
        </p:txBody>
      </p:sp>
      <p:pic>
        <p:nvPicPr>
          <p:cNvPr id="8" name="Kuva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" y="4823410"/>
            <a:ext cx="2015727" cy="8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1607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Divider -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1066" y="0"/>
            <a:ext cx="9144000" cy="5715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7" name="Text Placeholder 3"/>
          <p:cNvSpPr>
            <a:spLocks noGrp="1"/>
          </p:cNvSpPr>
          <p:nvPr>
            <p:ph type="body" sz="half" idx="11" hasCustomPrompt="1"/>
          </p:nvPr>
        </p:nvSpPr>
        <p:spPr>
          <a:xfrm>
            <a:off x="755662" y="1954930"/>
            <a:ext cx="7669159" cy="1502517"/>
          </a:xfrm>
          <a:prstGeom prst="rect">
            <a:avLst/>
          </a:prstGeom>
        </p:spPr>
        <p:txBody>
          <a:bodyPr lIns="0" rIns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000" b="1" baseline="0">
                <a:solidFill>
                  <a:schemeClr val="bg1"/>
                </a:solidFill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Divider – Headline</a:t>
            </a:r>
          </a:p>
        </p:txBody>
      </p:sp>
      <p:sp>
        <p:nvSpPr>
          <p:cNvPr id="2" name="Päivämäärän paikkamerkki 1">
            <a:extLst>
              <a:ext uri="{FF2B5EF4-FFF2-40B4-BE49-F238E27FC236}">
                <a16:creationId xmlns:a16="http://schemas.microsoft.com/office/drawing/2014/main" id="{37C6C481-D72C-4B89-AA19-AC91EB21FEFA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/>
              <a:t>dd.mm.yyyy</a:t>
            </a:r>
            <a:endParaRPr lang="en-US"/>
          </a:p>
        </p:txBody>
      </p:sp>
      <p:sp>
        <p:nvSpPr>
          <p:cNvPr id="3" name="Alatunnisteen paikkamerkki 2">
            <a:extLst>
              <a:ext uri="{FF2B5EF4-FFF2-40B4-BE49-F238E27FC236}">
                <a16:creationId xmlns:a16="http://schemas.microsoft.com/office/drawing/2014/main" id="{2A81A4FB-6563-4C02-8A9B-51D830F1EAB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fi-FI" err="1"/>
              <a:t>Your</a:t>
            </a:r>
            <a:r>
              <a:rPr lang="fi-FI"/>
              <a:t> text </a:t>
            </a:r>
            <a:r>
              <a:rPr lang="fi-FI" err="1"/>
              <a:t>here</a:t>
            </a:r>
            <a:endParaRPr lang="fi-FI"/>
          </a:p>
        </p:txBody>
      </p:sp>
      <p:sp>
        <p:nvSpPr>
          <p:cNvPr id="4" name="Dian numeron paikkamerkki 3">
            <a:extLst>
              <a:ext uri="{FF2B5EF4-FFF2-40B4-BE49-F238E27FC236}">
                <a16:creationId xmlns:a16="http://schemas.microsoft.com/office/drawing/2014/main" id="{1F6A7C93-158F-48BA-8E95-EC2109A4B4DE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Kuva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" y="4823410"/>
            <a:ext cx="2015727" cy="85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54955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Body slide - Text - Red titl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87339" y="2906565"/>
            <a:ext cx="3015456" cy="182793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 i="0" baseline="0">
                <a:solidFill>
                  <a:schemeClr val="tx1"/>
                </a:solidFill>
                <a:latin typeface="arial" charset="0"/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Sub Headline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0" hasCustomPrompt="1"/>
          </p:nvPr>
        </p:nvSpPr>
        <p:spPr>
          <a:xfrm>
            <a:off x="287339" y="445949"/>
            <a:ext cx="3015456" cy="19421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None/>
              <a:defRPr sz="4000" b="1" baseline="0">
                <a:solidFill>
                  <a:schemeClr val="tx2"/>
                </a:solidFill>
              </a:defRPr>
            </a:lvl1pPr>
            <a:lvl2pPr marL="342866" indent="0">
              <a:buNone/>
              <a:defRPr sz="1050"/>
            </a:lvl2pPr>
            <a:lvl3pPr marL="685733" indent="0">
              <a:buNone/>
              <a:defRPr sz="9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Body slide title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2" hasCustomPrompt="1"/>
          </p:nvPr>
        </p:nvSpPr>
        <p:spPr>
          <a:xfrm>
            <a:off x="3654029" y="515218"/>
            <a:ext cx="5130402" cy="4219286"/>
          </a:xfrm>
          <a:prstGeom prst="rect">
            <a:avLst/>
          </a:prstGeom>
        </p:spPr>
        <p:txBody>
          <a:bodyPr wrap="square" lIns="0" tIns="0" rIns="0" bIns="0"/>
          <a:lstStyle>
            <a:lvl1pPr marL="0" marR="0" indent="0" algn="l" defTabSz="68573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21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66" indent="0">
              <a:buFontTx/>
              <a:buNone/>
              <a:defRPr sz="2100"/>
            </a:lvl2pPr>
            <a:lvl3pPr marL="628589" indent="0">
              <a:buFontTx/>
              <a:buNone/>
              <a:defRPr sz="1600"/>
            </a:lvl3pPr>
            <a:lvl4pPr marL="1028598" indent="0">
              <a:buNone/>
              <a:defRPr sz="750"/>
            </a:lvl4pPr>
            <a:lvl5pPr marL="1371465" indent="0">
              <a:buNone/>
              <a:defRPr sz="750"/>
            </a:lvl5pPr>
            <a:lvl6pPr marL="1714330" indent="0">
              <a:buNone/>
              <a:defRPr sz="750"/>
            </a:lvl6pPr>
            <a:lvl7pPr marL="2057195" indent="0">
              <a:buNone/>
              <a:defRPr sz="750"/>
            </a:lvl7pPr>
            <a:lvl8pPr marL="2400060" indent="0">
              <a:buNone/>
              <a:defRPr sz="750"/>
            </a:lvl8pPr>
            <a:lvl9pPr marL="2742930" indent="0">
              <a:buNone/>
              <a:defRPr sz="750"/>
            </a:lvl9pPr>
          </a:lstStyle>
          <a:p>
            <a:pPr lvl="0"/>
            <a:r>
              <a:rPr lang="en-US" dirty="0"/>
              <a:t>Your text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9062E6-8B0E-4DB4-8209-4E7EB4F3FA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678800" y="5387368"/>
            <a:ext cx="2057400" cy="1920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5DE37A55-AE2A-40CC-8240-F6FD4F5BD0F6}"/>
              </a:ext>
            </a:extLst>
          </p:cNvPr>
          <p:cNvSpPr>
            <a:spLocks noGrp="1"/>
          </p:cNvSpPr>
          <p:nvPr>
            <p:ph type="dt" sz="half" idx="13"/>
          </p:nvPr>
        </p:nvSpPr>
        <p:spPr>
          <a:xfrm>
            <a:off x="6678800" y="5191935"/>
            <a:ext cx="2057400" cy="1954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r>
              <a:rPr lang="fi-FI"/>
              <a:t>dd.mm.yyyy</a:t>
            </a:r>
            <a:endParaRPr lang="en-US"/>
          </a:p>
        </p:txBody>
      </p:sp>
      <p:sp>
        <p:nvSpPr>
          <p:cNvPr id="9" name="Alatunnisteen paikkamerkki 1">
            <a:extLst>
              <a:ext uri="{FF2B5EF4-FFF2-40B4-BE49-F238E27FC236}">
                <a16:creationId xmlns:a16="http://schemas.microsoft.com/office/drawing/2014/main" id="{AD81B084-A59A-450A-B69B-00DEBAF84E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5388000"/>
            <a:ext cx="3086100" cy="19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r>
              <a:rPr lang="fi-FI" err="1"/>
              <a:t>Your</a:t>
            </a:r>
            <a:r>
              <a:rPr lang="fi-FI"/>
              <a:t> text </a:t>
            </a:r>
            <a:r>
              <a:rPr lang="fi-FI" err="1"/>
              <a:t>here</a:t>
            </a:r>
            <a:endParaRPr lang="fi-FI"/>
          </a:p>
        </p:txBody>
      </p:sp>
      <p:pic>
        <p:nvPicPr>
          <p:cNvPr id="13" name="Kuva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23410"/>
            <a:ext cx="2100243" cy="85680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2081" userDrawn="1">
          <p15:clr>
            <a:srgbClr val="FBAE40"/>
          </p15:clr>
        </p15:guide>
        <p15:guide id="2" pos="2302" userDrawn="1">
          <p15:clr>
            <a:srgbClr val="FBAE40"/>
          </p15:clr>
        </p15:guide>
        <p15:guide id="3" pos="553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78800" y="5387368"/>
            <a:ext cx="2057400" cy="1920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fld id="{28F7F04C-F568-F649-A2AE-EA61C66B69B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78800" y="5191935"/>
            <a:ext cx="2057400" cy="1954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r>
              <a:rPr lang="fi-FI"/>
              <a:t>dd.mm.yyyy</a:t>
            </a:r>
            <a:endParaRPr lang="en-US"/>
          </a:p>
        </p:txBody>
      </p:sp>
      <p:sp>
        <p:nvSpPr>
          <p:cNvPr id="2" name="Alatunnisteen paikkamerkki 1">
            <a:extLst>
              <a:ext uri="{FF2B5EF4-FFF2-40B4-BE49-F238E27FC236}">
                <a16:creationId xmlns:a16="http://schemas.microsoft.com/office/drawing/2014/main" id="{1C150BC1-EEBC-48B9-AEAE-962A54F46F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5388000"/>
            <a:ext cx="3086100" cy="19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r>
              <a:rPr lang="fi-FI" err="1"/>
              <a:t>Your</a:t>
            </a:r>
            <a:r>
              <a:rPr lang="fi-FI"/>
              <a:t> text </a:t>
            </a:r>
            <a:r>
              <a:rPr lang="fi-FI" err="1"/>
              <a:t>here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33754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50" r:id="rId2"/>
    <p:sldLayoutId id="2147483704" r:id="rId3"/>
    <p:sldLayoutId id="2147483708" r:id="rId4"/>
    <p:sldLayoutId id="2147483707" r:id="rId5"/>
    <p:sldLayoutId id="2147483694" r:id="rId6"/>
    <p:sldLayoutId id="2147483695" r:id="rId7"/>
    <p:sldLayoutId id="2147483702" r:id="rId8"/>
    <p:sldLayoutId id="2147483678" r:id="rId9"/>
    <p:sldLayoutId id="2147483705" r:id="rId10"/>
    <p:sldLayoutId id="2147483701" r:id="rId11"/>
    <p:sldLayoutId id="2147483697" r:id="rId12"/>
    <p:sldLayoutId id="2147483703" r:id="rId13"/>
    <p:sldLayoutId id="2147483691" r:id="rId14"/>
    <p:sldLayoutId id="2147483699" r:id="rId15"/>
    <p:sldLayoutId id="2147483679" r:id="rId16"/>
    <p:sldLayoutId id="2147483709" r:id="rId17"/>
    <p:sldLayoutId id="2147483710" r:id="rId18"/>
    <p:sldLayoutId id="2147483711" r:id="rId19"/>
    <p:sldLayoutId id="2147483712" r:id="rId20"/>
    <p:sldLayoutId id="2147483713" r:id="rId21"/>
    <p:sldLayoutId id="2147483714" r:id="rId22"/>
  </p:sldLayoutIdLst>
  <p:hf sldNum="0" hdr="0" ftr="0" dt="0"/>
  <p:txStyles>
    <p:titleStyle>
      <a:lvl1pPr algn="l" defTabSz="685733" rtl="0" eaLnBrk="1" latinLnBrk="0" hangingPunct="1">
        <a:lnSpc>
          <a:spcPct val="90000"/>
        </a:lnSpc>
        <a:spcBef>
          <a:spcPct val="0"/>
        </a:spcBef>
        <a:buNone/>
        <a:defRPr sz="33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35" indent="-171435" algn="l" defTabSz="685733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00" indent="-171435" algn="l" defTabSz="68573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160" indent="-171435" algn="l" defTabSz="68573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30" indent="-171435" algn="l" defTabSz="68573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895" indent="-171435" algn="l" defTabSz="68573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766" indent="-171435" algn="l" defTabSz="68573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626" indent="-171435" algn="l" defTabSz="68573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494" indent="-171435" algn="l" defTabSz="68573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360" indent="-171435" algn="l" defTabSz="685733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3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66" algn="l" defTabSz="68573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33" algn="l" defTabSz="68573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98" algn="l" defTabSz="68573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65" algn="l" defTabSz="68573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330" algn="l" defTabSz="68573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195" algn="l" defTabSz="68573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060" algn="l" defTabSz="68573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930" algn="l" defTabSz="68573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81" userDrawn="1">
          <p15:clr>
            <a:srgbClr val="F26B43"/>
          </p15:clr>
        </p15:guide>
        <p15:guide id="3" orient="horz" pos="36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solarliberty.com/learn-about-this-colleges-new-solar-microgrid-project-at-july-17-open-house/" TargetMode="External"/><Relationship Id="rId2" Type="http://schemas.openxmlformats.org/officeDocument/2006/relationships/hyperlink" Target="https://www.pveducation.org/pvcdrom/solar-cell-operation/iv-curve" TargetMode="Externa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www.solar.com/learn/solar-panel-efficiency/" TargetMode="External"/><Relationship Id="rId5" Type="http://schemas.openxmlformats.org/officeDocument/2006/relationships/hyperlink" Target="https://solargis.com/maps-and-gis-data/download/world" TargetMode="External"/><Relationship Id="rId4" Type="http://schemas.openxmlformats.org/officeDocument/2006/relationships/hyperlink" Target="https://www.pveducation.org/pvcdrom/solar-cell-operation/iv-curve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@zburival?utm_source=unsplash&amp;utm_medium=referral&amp;utm_content=creditCopyText" TargetMode="Externa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unsplash.com/s/photos/solar-panel?utm_source=unsplash&amp;utm_medium=referral&amp;utm_content=creditCopyText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42402" y="1041757"/>
            <a:ext cx="3869137" cy="634192"/>
          </a:xfrm>
        </p:spPr>
        <p:txBody>
          <a:bodyPr/>
          <a:lstStyle/>
          <a:p>
            <a:r>
              <a:rPr lang="fi-FI" sz="3600" dirty="0"/>
              <a:t>ELEC-E8423 – Smart Grid</a:t>
            </a:r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11"/>
          </p:nvPr>
        </p:nvSpPr>
        <p:spPr/>
        <p:txBody>
          <a:bodyPr/>
          <a:lstStyle/>
          <a:p>
            <a:r>
              <a:rPr lang="fi-FI" i="1" dirty="0"/>
              <a:t>Sami Rahkola</a:t>
            </a:r>
          </a:p>
          <a:p>
            <a:r>
              <a:rPr lang="fi-FI" i="1" dirty="0"/>
              <a:t>Juho Turunen</a:t>
            </a:r>
          </a:p>
        </p:txBody>
      </p:sp>
      <p:sp>
        <p:nvSpPr>
          <p:cNvPr id="5" name="Tekstin paikkamerkki 4"/>
          <p:cNvSpPr>
            <a:spLocks noGrp="1"/>
          </p:cNvSpPr>
          <p:nvPr>
            <p:ph type="body" sz="half" idx="12"/>
          </p:nvPr>
        </p:nvSpPr>
        <p:spPr>
          <a:xfrm>
            <a:off x="442402" y="3840888"/>
            <a:ext cx="3869137" cy="360060"/>
          </a:xfrm>
        </p:spPr>
        <p:txBody>
          <a:bodyPr/>
          <a:lstStyle/>
          <a:p>
            <a:r>
              <a:rPr lang="fi-FI" dirty="0"/>
              <a:t>10.3.2020</a:t>
            </a:r>
          </a:p>
        </p:txBody>
      </p:sp>
      <p:pic>
        <p:nvPicPr>
          <p:cNvPr id="8" name="Kuvan paikkamerkki 7" descr="Kuva, joka sisältää kohteen vesi, rakennus, istuminen, sininen&#10;&#10;Kuvaus luotu automaattisesti">
            <a:extLst>
              <a:ext uri="{FF2B5EF4-FFF2-40B4-BE49-F238E27FC236}">
                <a16:creationId xmlns:a16="http://schemas.microsoft.com/office/drawing/2014/main" id="{ACEF1E83-EBEC-9941-969B-E309F7F1D91E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3"/>
          <a:srcRect l="23308" r="23308"/>
          <a:stretch>
            <a:fillRect/>
          </a:stretch>
        </p:blipFill>
        <p:spPr/>
      </p:pic>
      <p:cxnSp>
        <p:nvCxnSpPr>
          <p:cNvPr id="7" name="Suora yhdysviiva 6">
            <a:extLst>
              <a:ext uri="{FF2B5EF4-FFF2-40B4-BE49-F238E27FC236}">
                <a16:creationId xmlns:a16="http://schemas.microsoft.com/office/drawing/2014/main" id="{44D42085-CC57-854B-9151-3C66E83D17EE}"/>
              </a:ext>
            </a:extLst>
          </p:cNvPr>
          <p:cNvCxnSpPr>
            <a:cxnSpLocks/>
          </p:cNvCxnSpPr>
          <p:nvPr/>
        </p:nvCxnSpPr>
        <p:spPr>
          <a:xfrm>
            <a:off x="442403" y="1874112"/>
            <a:ext cx="3323262" cy="0"/>
          </a:xfrm>
          <a:prstGeom prst="line">
            <a:avLst/>
          </a:prstGeom>
          <a:ln w="571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tsikko 1">
            <a:extLst>
              <a:ext uri="{FF2B5EF4-FFF2-40B4-BE49-F238E27FC236}">
                <a16:creationId xmlns:a16="http://schemas.microsoft.com/office/drawing/2014/main" id="{160CBB9C-4BEC-0249-B092-81105D9B2530}"/>
              </a:ext>
            </a:extLst>
          </p:cNvPr>
          <p:cNvSpPr txBox="1">
            <a:spLocks/>
          </p:cNvSpPr>
          <p:nvPr/>
        </p:nvSpPr>
        <p:spPr>
          <a:xfrm>
            <a:off x="442402" y="2117698"/>
            <a:ext cx="3869137" cy="634192"/>
          </a:xfrm>
          <a:prstGeom prst="rect">
            <a:avLst/>
          </a:prstGeom>
        </p:spPr>
        <p:txBody>
          <a:bodyPr lIns="0" tIns="0" rIns="0" bIns="0" anchor="b"/>
          <a:lstStyle>
            <a:lvl1pPr algn="l" defTabSz="685733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4000" b="1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/>
              <a:t>Solar power generation variation and its modelling</a:t>
            </a:r>
          </a:p>
        </p:txBody>
      </p:sp>
      <p:sp>
        <p:nvSpPr>
          <p:cNvPr id="3" name="Tekstiruutu 2">
            <a:extLst>
              <a:ext uri="{FF2B5EF4-FFF2-40B4-BE49-F238E27FC236}">
                <a16:creationId xmlns:a16="http://schemas.microsoft.com/office/drawing/2014/main" id="{788D0ECD-FB43-D84D-B1F1-C3ED36F43051}"/>
              </a:ext>
            </a:extLst>
          </p:cNvPr>
          <p:cNvSpPr txBox="1"/>
          <p:nvPr/>
        </p:nvSpPr>
        <p:spPr>
          <a:xfrm>
            <a:off x="4564419" y="5409989"/>
            <a:ext cx="15664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>
                <a:solidFill>
                  <a:schemeClr val="bg1"/>
                </a:solidFill>
              </a:rPr>
              <a:t>Solar panel array </a:t>
            </a:r>
            <a:r>
              <a:rPr lang="en-GB" sz="1200" dirty="0">
                <a:solidFill>
                  <a:schemeClr val="bg1"/>
                </a:solidFill>
              </a:rPr>
              <a:t>[1]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3096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CF7760-8896-4F98-9D61-ED4E07CCCD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87339" y="1005841"/>
            <a:ext cx="8357258" cy="4041288"/>
          </a:xfrm>
        </p:spPr>
        <p:txBody>
          <a:bodyPr lIns="0" tIns="0" rIns="0" bIns="0" anchor="t"/>
          <a:lstStyle/>
          <a:p>
            <a:endParaRPr lang="en-US" sz="1200" b="0" dirty="0">
              <a:solidFill>
                <a:schemeClr val="bg1"/>
              </a:solidFill>
              <a:hlinkClick r:id="rId2">
                <a:extLst>
                  <a:ext uri="{A12FA001-AC4F-418D-AE19-62706E023703}">
                    <ahyp:hlinkClr xmlns:ahyp="http://schemas.microsoft.com/office/drawing/2018/hyperlinkcolor" xmlns="" val="tx"/>
                  </a:ext>
                </a:extLst>
              </a:hlinkClick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200" b="0" dirty="0">
                <a:solidFill>
                  <a:schemeClr val="bg1"/>
                </a:solidFill>
              </a:rPr>
              <a:t>Photo by New Paltz University. Available: </a:t>
            </a:r>
            <a:r>
              <a:rPr lang="en-US" sz="1200" b="0" dirty="0">
                <a:solidFill>
                  <a:schemeClr val="bg1"/>
                </a:solidFill>
                <a:hlinkClick r:id="rId3"/>
              </a:rPr>
              <a:t>https://solarliberty.com/learn-about-this-colleges-new-solar-microgrid-project-at-july-17-open-house/</a:t>
            </a:r>
            <a:r>
              <a:rPr lang="en-US" sz="1200" b="0" dirty="0">
                <a:solidFill>
                  <a:schemeClr val="bg1"/>
                </a:solidFill>
              </a:rPr>
              <a:t>.</a:t>
            </a:r>
            <a:endParaRPr lang="en-US" sz="1200" b="0" dirty="0">
              <a:solidFill>
                <a:schemeClr val="bg1"/>
              </a:solidFill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200" b="0" dirty="0">
                <a:solidFill>
                  <a:schemeClr val="bg1"/>
                </a:solidFill>
              </a:rPr>
              <a:t>Marko </a:t>
            </a:r>
            <a:r>
              <a:rPr lang="en-US" sz="1200" b="0" dirty="0" err="1">
                <a:solidFill>
                  <a:schemeClr val="bg1"/>
                </a:solidFill>
              </a:rPr>
              <a:t>Hinkkanen</a:t>
            </a:r>
            <a:r>
              <a:rPr lang="en-US" sz="1200" b="0" dirty="0">
                <a:solidFill>
                  <a:schemeClr val="bg1"/>
                </a:solidFill>
              </a:rPr>
              <a:t>. Course material of controlling of electric drives and converter techniques. 2020</a:t>
            </a:r>
            <a:endParaRPr lang="en-US" sz="1200" b="0" dirty="0">
              <a:solidFill>
                <a:schemeClr val="bg1"/>
              </a:solidFill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200" b="0" dirty="0">
                <a:solidFill>
                  <a:schemeClr val="bg1"/>
                </a:solidFill>
              </a:rPr>
              <a:t>Photo by </a:t>
            </a:r>
            <a:r>
              <a:rPr lang="en-US" sz="1200" b="0" dirty="0" err="1">
                <a:solidFill>
                  <a:schemeClr val="bg1"/>
                </a:solidFill>
              </a:rPr>
              <a:t>PVEducation.org</a:t>
            </a:r>
            <a:r>
              <a:rPr lang="en-US" sz="1200" b="0" dirty="0">
                <a:solidFill>
                  <a:schemeClr val="bg1"/>
                </a:solidFill>
              </a:rPr>
              <a:t> . Available: </a:t>
            </a:r>
            <a:r>
              <a:rPr lang="en-US" sz="1200" b="0" dirty="0">
                <a:solidFill>
                  <a:schemeClr val="bg1"/>
                </a:solidFill>
                <a:hlinkClick r:id="rId4"/>
              </a:rPr>
              <a:t>https://www.pveducation.org/pvcdrom/solar-cell-operation/iv-curve</a:t>
            </a:r>
            <a:r>
              <a:rPr lang="en-US" sz="1200" b="0" dirty="0">
                <a:solidFill>
                  <a:schemeClr val="bg1"/>
                </a:solidFill>
              </a:rPr>
              <a:t>.</a:t>
            </a:r>
            <a:endParaRPr lang="en-US" sz="1200" b="0" dirty="0">
              <a:solidFill>
                <a:schemeClr val="bg1"/>
              </a:solidFill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200" b="0" dirty="0" err="1">
                <a:solidFill>
                  <a:schemeClr val="bg1"/>
                </a:solidFill>
              </a:rPr>
              <a:t>Solargis</a:t>
            </a:r>
            <a:r>
              <a:rPr lang="en-US" sz="1200" b="0" dirty="0">
                <a:solidFill>
                  <a:schemeClr val="bg1"/>
                </a:solidFill>
              </a:rPr>
              <a:t>. Available: </a:t>
            </a:r>
            <a:r>
              <a:rPr lang="en-US" sz="1200" b="0" dirty="0">
                <a:solidFill>
                  <a:schemeClr val="bg1"/>
                </a:solidFill>
                <a:hlinkClick r:id="rId5"/>
              </a:rPr>
              <a:t>https://solargis.com/maps-and-gis-data/download/world</a:t>
            </a:r>
            <a:endParaRPr lang="en-US" sz="1200" b="0" dirty="0">
              <a:solidFill>
                <a:schemeClr val="bg1"/>
              </a:solidFill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200" b="0" dirty="0">
                <a:solidFill>
                  <a:schemeClr val="bg1"/>
                </a:solidFill>
              </a:rPr>
              <a:t>Solar panel efficiency. </a:t>
            </a:r>
            <a:r>
              <a:rPr lang="en-US" sz="1200" b="0" dirty="0" err="1">
                <a:solidFill>
                  <a:schemeClr val="bg1"/>
                </a:solidFill>
              </a:rPr>
              <a:t>solar.com</a:t>
            </a:r>
            <a:r>
              <a:rPr lang="en-US" sz="1200" b="0" dirty="0">
                <a:solidFill>
                  <a:schemeClr val="bg1"/>
                </a:solidFill>
              </a:rPr>
              <a:t>. Available: </a:t>
            </a:r>
            <a:r>
              <a:rPr lang="en-US" sz="1200" b="0" dirty="0">
                <a:solidFill>
                  <a:schemeClr val="bg1"/>
                </a:solidFill>
                <a:hlinkClick r:id="rId6"/>
              </a:rPr>
              <a:t>https://www.solar.com/learn/solar-panel-efficiency/</a:t>
            </a:r>
            <a:r>
              <a:rPr lang="en-US" sz="1200" b="0" dirty="0">
                <a:solidFill>
                  <a:schemeClr val="bg1"/>
                </a:solidFill>
              </a:rPr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200" b="0" dirty="0">
                <a:solidFill>
                  <a:schemeClr val="bg1"/>
                </a:solidFill>
              </a:rPr>
              <a:t>Hellman </a:t>
            </a:r>
            <a:r>
              <a:rPr lang="en-US" sz="1200" b="0" dirty="0" err="1">
                <a:solidFill>
                  <a:schemeClr val="bg1"/>
                </a:solidFill>
              </a:rPr>
              <a:t>Hannu-Pekka</a:t>
            </a:r>
            <a:r>
              <a:rPr lang="en-US" sz="1200" b="0" dirty="0">
                <a:solidFill>
                  <a:schemeClr val="bg1"/>
                </a:solidFill>
              </a:rPr>
              <a:t>, </a:t>
            </a:r>
            <a:r>
              <a:rPr lang="en-US" sz="1200" b="0" dirty="0" err="1">
                <a:solidFill>
                  <a:schemeClr val="bg1"/>
                </a:solidFill>
              </a:rPr>
              <a:t>Koivisto</a:t>
            </a:r>
            <a:r>
              <a:rPr lang="en-US" sz="1200" b="0" dirty="0">
                <a:solidFill>
                  <a:schemeClr val="bg1"/>
                </a:solidFill>
              </a:rPr>
              <a:t> Matti, Lehtonen Matti. 2014. Photovoltaic Power Generation Hourly Modelling</a:t>
            </a:r>
            <a:endParaRPr lang="en-US" sz="1200" b="0" dirty="0">
              <a:solidFill>
                <a:schemeClr val="bg1"/>
              </a:solidFill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200" b="0" dirty="0" err="1">
                <a:solidFill>
                  <a:schemeClr val="bg1"/>
                </a:solidFill>
              </a:rPr>
              <a:t>Hyssein</a:t>
            </a:r>
            <a:r>
              <a:rPr lang="en-US" sz="1200" b="0" dirty="0">
                <a:solidFill>
                  <a:schemeClr val="bg1"/>
                </a:solidFill>
              </a:rPr>
              <a:t> </a:t>
            </a:r>
            <a:r>
              <a:rPr lang="en-US" sz="1200" b="0" dirty="0" err="1">
                <a:solidFill>
                  <a:schemeClr val="bg1"/>
                </a:solidFill>
              </a:rPr>
              <a:t>Sharadga</a:t>
            </a:r>
            <a:r>
              <a:rPr lang="en-US" sz="1200" b="0" dirty="0">
                <a:solidFill>
                  <a:schemeClr val="bg1"/>
                </a:solidFill>
              </a:rPr>
              <a:t>, </a:t>
            </a:r>
            <a:r>
              <a:rPr lang="en-US" sz="1200" b="0" dirty="0" err="1">
                <a:solidFill>
                  <a:schemeClr val="bg1"/>
                </a:solidFill>
              </a:rPr>
              <a:t>Shima</a:t>
            </a:r>
            <a:r>
              <a:rPr lang="en-US" sz="1200" b="0" dirty="0">
                <a:solidFill>
                  <a:schemeClr val="bg1"/>
                </a:solidFill>
              </a:rPr>
              <a:t> </a:t>
            </a:r>
            <a:r>
              <a:rPr lang="en-US" sz="1200" b="0" dirty="0" err="1">
                <a:solidFill>
                  <a:schemeClr val="bg1"/>
                </a:solidFill>
              </a:rPr>
              <a:t>Hajimirza</a:t>
            </a:r>
            <a:r>
              <a:rPr lang="en-US" sz="1200" b="0" dirty="0">
                <a:solidFill>
                  <a:schemeClr val="bg1"/>
                </a:solidFill>
              </a:rPr>
              <a:t>, Robert S. Balog. 2019. Time series forecasting of solar power generation for large-scale photovoltaic plants</a:t>
            </a:r>
            <a:endParaRPr lang="en-US" sz="1200" b="0" dirty="0">
              <a:solidFill>
                <a:schemeClr val="bg1"/>
              </a:solidFill>
              <a:cs typeface="Arial"/>
            </a:endParaRPr>
          </a:p>
          <a:p>
            <a:pPr marL="457200" indent="-457200">
              <a:buFont typeface="+mj-lt"/>
              <a:buAutoNum type="arabicPeriod"/>
            </a:pPr>
            <a:endParaRPr lang="en-US" sz="1200" b="0" dirty="0">
              <a:solidFill>
                <a:schemeClr val="bg1"/>
              </a:solidFill>
            </a:endParaRPr>
          </a:p>
          <a:p>
            <a:endParaRPr lang="en-US" sz="1200" b="0" dirty="0">
              <a:solidFill>
                <a:schemeClr val="bg1"/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94DFF76-4C2E-4D27-AF22-F6DB0F2AE725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87363" y="148165"/>
            <a:ext cx="8497093" cy="935048"/>
          </a:xfrm>
        </p:spPr>
        <p:txBody>
          <a:bodyPr/>
          <a:lstStyle/>
          <a:p>
            <a:r>
              <a:rPr lang="fi-FI" err="1"/>
              <a:t>Source</a:t>
            </a:r>
            <a:r>
              <a:rPr lang="fi-FI"/>
              <a:t> </a:t>
            </a:r>
            <a:r>
              <a:rPr lang="fi-FI" err="1"/>
              <a:t>materials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649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>
            <a:extLst>
              <a:ext uri="{FF2B5EF4-FFF2-40B4-BE49-F238E27FC236}">
                <a16:creationId xmlns:a16="http://schemas.microsoft.com/office/drawing/2014/main" id="{82DF2EFC-45E6-1349-9346-5FE7577C3C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87335" y="1639242"/>
            <a:ext cx="5333975" cy="3265457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GB" dirty="0"/>
              <a:t>Solar panels</a:t>
            </a:r>
          </a:p>
          <a:p>
            <a:pPr marL="457200" indent="-457200">
              <a:buAutoNum type="arabicPeriod"/>
            </a:pPr>
            <a:r>
              <a:rPr lang="en-GB" dirty="0"/>
              <a:t>Solar variation</a:t>
            </a:r>
          </a:p>
          <a:p>
            <a:pPr marL="457200" indent="-457200">
              <a:buAutoNum type="arabicPeriod"/>
            </a:pPr>
            <a:r>
              <a:rPr lang="en-GB" dirty="0"/>
              <a:t>Variation in solar power generation</a:t>
            </a:r>
          </a:p>
          <a:p>
            <a:pPr marL="457200" indent="-457200">
              <a:buAutoNum type="arabicPeriod"/>
            </a:pPr>
            <a:r>
              <a:rPr lang="en-GB" dirty="0"/>
              <a:t>Modelling solar power generation</a:t>
            </a:r>
          </a:p>
          <a:p>
            <a:pPr marL="457200" indent="-457200">
              <a:buAutoNum type="arabicPeriod"/>
            </a:pPr>
            <a:r>
              <a:rPr lang="en-GB" dirty="0"/>
              <a:t>Effects on the grid</a:t>
            </a:r>
          </a:p>
          <a:p>
            <a:pPr marL="457200" indent="-457200">
              <a:buAutoNum type="arabicPeriod"/>
            </a:pPr>
            <a:r>
              <a:rPr lang="en-GB" dirty="0"/>
              <a:t>Conclusions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8FF902F7-C321-A646-8C30-8AE890CEFBAB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87363" y="225083"/>
            <a:ext cx="8497093" cy="1204698"/>
          </a:xfrm>
        </p:spPr>
        <p:txBody>
          <a:bodyPr/>
          <a:lstStyle/>
          <a:p>
            <a:r>
              <a:rPr lang="en-GB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1209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>
            <a:extLst>
              <a:ext uri="{FF2B5EF4-FFF2-40B4-BE49-F238E27FC236}">
                <a16:creationId xmlns:a16="http://schemas.microsoft.com/office/drawing/2014/main" id="{F648072F-5EC1-154E-A500-50867716B97C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r>
              <a:rPr lang="en-GB" dirty="0"/>
              <a:t>Solar </a:t>
            </a:r>
            <a:r>
              <a:rPr lang="en-GB"/>
              <a:t>panels</a:t>
            </a:r>
            <a:endParaRPr lang="en-GB" dirty="0"/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A43D4310-54E4-044B-8708-9A997A7B2E10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287338" y="993403"/>
            <a:ext cx="4284661" cy="3965872"/>
          </a:xfrm>
        </p:spPr>
        <p:txBody>
          <a:bodyPr/>
          <a:lstStyle/>
          <a:p>
            <a:r>
              <a:rPr lang="en-US" dirty="0"/>
              <a:t>Used to produce electricity</a:t>
            </a:r>
          </a:p>
          <a:p>
            <a:pPr lvl="1"/>
            <a:r>
              <a:rPr lang="en-US" dirty="0"/>
              <a:t>Needs an inverter and filter for grid connection</a:t>
            </a:r>
          </a:p>
          <a:p>
            <a:r>
              <a:rPr lang="en-US" dirty="0"/>
              <a:t>MPPT is needed for optimal operation</a:t>
            </a:r>
          </a:p>
          <a:p>
            <a:pPr lvl="1"/>
            <a:r>
              <a:rPr lang="en-US" dirty="0"/>
              <a:t>Compensates the changing environmental factors</a:t>
            </a:r>
          </a:p>
          <a:p>
            <a:r>
              <a:rPr lang="en-US" dirty="0"/>
              <a:t>Typical efficiency is 15-18%</a:t>
            </a:r>
            <a:endParaRPr lang="en-US" b="0" dirty="0"/>
          </a:p>
          <a:p>
            <a:pPr lvl="1"/>
            <a:r>
              <a:rPr lang="en-US" dirty="0"/>
              <a:t>Reflectivity</a:t>
            </a:r>
          </a:p>
          <a:p>
            <a:pPr lvl="1"/>
            <a:r>
              <a:rPr lang="en-US" dirty="0"/>
              <a:t>Thermodynamic characteristics</a:t>
            </a:r>
          </a:p>
          <a:p>
            <a:pPr lvl="1"/>
            <a:r>
              <a:rPr lang="en-US" dirty="0"/>
              <a:t>Component quality</a:t>
            </a:r>
          </a:p>
        </p:txBody>
      </p:sp>
      <p:sp>
        <p:nvSpPr>
          <p:cNvPr id="7" name="Tekstin paikkamerkki 2">
            <a:extLst>
              <a:ext uri="{FF2B5EF4-FFF2-40B4-BE49-F238E27FC236}">
                <a16:creationId xmlns:a16="http://schemas.microsoft.com/office/drawing/2014/main" id="{71ECD307-959B-1342-A7CD-07F72E6940ED}"/>
              </a:ext>
            </a:extLst>
          </p:cNvPr>
          <p:cNvSpPr txBox="1">
            <a:spLocks/>
          </p:cNvSpPr>
          <p:nvPr/>
        </p:nvSpPr>
        <p:spPr>
          <a:xfrm>
            <a:off x="4261485" y="4162584"/>
            <a:ext cx="4028358" cy="1575794"/>
          </a:xfrm>
          <a:prstGeom prst="rect">
            <a:avLst/>
          </a:prstGeom>
        </p:spPr>
        <p:txBody>
          <a:bodyPr lIns="0" tIns="0" rIns="0" bIns="0"/>
          <a:lstStyle>
            <a:lvl1pPr marL="342866" marR="0" indent="-342866" algn="l" defTabSz="68573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8589" indent="-28572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4783" indent="-176195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98" indent="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65" indent="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330" indent="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95" indent="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060" indent="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930" indent="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869" lvl="1" indent="0">
              <a:buNone/>
            </a:pPr>
            <a:endParaRPr lang="en-GB" dirty="0"/>
          </a:p>
        </p:txBody>
      </p:sp>
      <p:pic>
        <p:nvPicPr>
          <p:cNvPr id="10" name="Kuva 12" descr="Kuva, joka sisältää kohteen kello&#10;&#10;Kuvaus luotu automaattisesti">
            <a:extLst>
              <a:ext uri="{FF2B5EF4-FFF2-40B4-BE49-F238E27FC236}">
                <a16:creationId xmlns:a16="http://schemas.microsoft.com/office/drawing/2014/main" id="{F4CB894A-9613-4347-9788-C1C09EFFC6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4844" y="521468"/>
            <a:ext cx="4190396" cy="1658371"/>
          </a:xfrm>
          <a:prstGeom prst="rect">
            <a:avLst/>
          </a:prstGeom>
        </p:spPr>
      </p:pic>
      <p:sp>
        <p:nvSpPr>
          <p:cNvPr id="11" name="Tekstiruutu 13">
            <a:extLst>
              <a:ext uri="{FF2B5EF4-FFF2-40B4-BE49-F238E27FC236}">
                <a16:creationId xmlns:a16="http://schemas.microsoft.com/office/drawing/2014/main" id="{AF7769B8-3B92-440E-9EA6-D5CBD9F9EC96}"/>
              </a:ext>
            </a:extLst>
          </p:cNvPr>
          <p:cNvSpPr txBox="1"/>
          <p:nvPr/>
        </p:nvSpPr>
        <p:spPr>
          <a:xfrm>
            <a:off x="4966923" y="2220360"/>
            <a:ext cx="34499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i="1" dirty="0"/>
              <a:t>Solar array connected to the grid</a:t>
            </a:r>
            <a:r>
              <a:rPr lang="en-GB" sz="1600" dirty="0"/>
              <a:t> [2]</a:t>
            </a:r>
          </a:p>
        </p:txBody>
      </p:sp>
      <p:pic>
        <p:nvPicPr>
          <p:cNvPr id="12" name="Kuva 15" descr="Kuva, joka sisältää kohteen kevyt&#10;&#10;Kuvaus luotu automaattisesti">
            <a:extLst>
              <a:ext uri="{FF2B5EF4-FFF2-40B4-BE49-F238E27FC236}">
                <a16:creationId xmlns:a16="http://schemas.microsoft.com/office/drawing/2014/main" id="{DDAB4FE4-8002-4BF8-9284-B2045B6375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1977" y="2650394"/>
            <a:ext cx="3686121" cy="2543138"/>
          </a:xfrm>
          <a:prstGeom prst="rect">
            <a:avLst/>
          </a:prstGeom>
        </p:spPr>
      </p:pic>
      <p:sp>
        <p:nvSpPr>
          <p:cNvPr id="13" name="Tekstiruutu 10">
            <a:extLst>
              <a:ext uri="{FF2B5EF4-FFF2-40B4-BE49-F238E27FC236}">
                <a16:creationId xmlns:a16="http://schemas.microsoft.com/office/drawing/2014/main" id="{69FB32AE-AE42-402A-9C8A-26EFB3FD665A}"/>
              </a:ext>
            </a:extLst>
          </p:cNvPr>
          <p:cNvSpPr txBox="1"/>
          <p:nvPr/>
        </p:nvSpPr>
        <p:spPr>
          <a:xfrm>
            <a:off x="5417941" y="5191120"/>
            <a:ext cx="23234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i="1" dirty="0"/>
              <a:t>IV-curve of solar cell</a:t>
            </a:r>
            <a:r>
              <a:rPr lang="en-GB" sz="1600" dirty="0"/>
              <a:t> [3]</a:t>
            </a:r>
          </a:p>
        </p:txBody>
      </p:sp>
    </p:spTree>
    <p:extLst>
      <p:ext uri="{BB962C8B-B14F-4D97-AF65-F5344CB8AC3E}">
        <p14:creationId xmlns:p14="http://schemas.microsoft.com/office/powerpoint/2010/main" val="1968136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>
            <a:extLst>
              <a:ext uri="{FF2B5EF4-FFF2-40B4-BE49-F238E27FC236}">
                <a16:creationId xmlns:a16="http://schemas.microsoft.com/office/drawing/2014/main" id="{F648072F-5EC1-154E-A500-50867716B97C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r>
              <a:rPr lang="en-GB"/>
              <a:t>Solar variation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A43D4310-54E4-044B-8708-9A997A7B2E10}"/>
              </a:ext>
            </a:extLst>
          </p:cNvPr>
          <p:cNvSpPr>
            <a:spLocks noGrp="1"/>
          </p:cNvSpPr>
          <p:nvPr>
            <p:ph type="body" sz="half" idx="11"/>
          </p:nvPr>
        </p:nvSpPr>
        <p:spPr>
          <a:xfrm>
            <a:off x="287339" y="993403"/>
            <a:ext cx="4028358" cy="3965872"/>
          </a:xfrm>
        </p:spPr>
        <p:txBody>
          <a:bodyPr/>
          <a:lstStyle/>
          <a:p>
            <a:r>
              <a:rPr lang="en-GB"/>
              <a:t>Solar radiation levels depends on</a:t>
            </a:r>
          </a:p>
          <a:p>
            <a:pPr lvl="1"/>
            <a:r>
              <a:rPr lang="en-GB"/>
              <a:t>Time of the year and day</a:t>
            </a:r>
          </a:p>
          <a:p>
            <a:pPr lvl="1"/>
            <a:r>
              <a:rPr lang="en-GB"/>
              <a:t>Geographical Location</a:t>
            </a:r>
          </a:p>
          <a:p>
            <a:r>
              <a:rPr lang="en-GB"/>
              <a:t>Local variation</a:t>
            </a:r>
          </a:p>
          <a:p>
            <a:pPr lvl="1"/>
            <a:r>
              <a:rPr lang="en-GB"/>
              <a:t>Weather</a:t>
            </a:r>
          </a:p>
          <a:p>
            <a:pPr lvl="2"/>
            <a:r>
              <a:rPr lang="en-GB"/>
              <a:t>Clouds, snow, temperature</a:t>
            </a:r>
          </a:p>
          <a:p>
            <a:pPr lvl="1"/>
            <a:r>
              <a:rPr lang="en-GB"/>
              <a:t>Shadowing objects</a:t>
            </a:r>
          </a:p>
          <a:p>
            <a:pPr lvl="2"/>
            <a:r>
              <a:rPr lang="en-GB"/>
              <a:t>Trees, buildings, dirt</a:t>
            </a:r>
          </a:p>
          <a:p>
            <a:r>
              <a:rPr lang="en-GB"/>
              <a:t>Installation angle</a:t>
            </a:r>
          </a:p>
        </p:txBody>
      </p:sp>
      <p:pic>
        <p:nvPicPr>
          <p:cNvPr id="6" name="Kuva 5" descr="Kuva, joka sisältää kohteen kartta, teksti&#10;&#10;Kuvaus luotu automaattisesti">
            <a:extLst>
              <a:ext uri="{FF2B5EF4-FFF2-40B4-BE49-F238E27FC236}">
                <a16:creationId xmlns:a16="http://schemas.microsoft.com/office/drawing/2014/main" id="{60E6C228-AA20-3240-830F-C9482A6568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074" y="993403"/>
            <a:ext cx="4638924" cy="2754681"/>
          </a:xfrm>
          <a:prstGeom prst="rect">
            <a:avLst/>
          </a:prstGeom>
        </p:spPr>
      </p:pic>
      <p:sp>
        <p:nvSpPr>
          <p:cNvPr id="7" name="Tekstin paikkamerkki 2">
            <a:extLst>
              <a:ext uri="{FF2B5EF4-FFF2-40B4-BE49-F238E27FC236}">
                <a16:creationId xmlns:a16="http://schemas.microsoft.com/office/drawing/2014/main" id="{71ECD307-959B-1342-A7CD-07F72E6940ED}"/>
              </a:ext>
            </a:extLst>
          </p:cNvPr>
          <p:cNvSpPr txBox="1">
            <a:spLocks/>
          </p:cNvSpPr>
          <p:nvPr/>
        </p:nvSpPr>
        <p:spPr>
          <a:xfrm>
            <a:off x="4261485" y="4162584"/>
            <a:ext cx="4028358" cy="1575794"/>
          </a:xfrm>
          <a:prstGeom prst="rect">
            <a:avLst/>
          </a:prstGeom>
        </p:spPr>
        <p:txBody>
          <a:bodyPr lIns="0" tIns="0" rIns="0" bIns="0"/>
          <a:lstStyle>
            <a:lvl1pPr marL="342866" marR="0" indent="-342866" algn="l" defTabSz="68573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1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8589" indent="-28572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4783" indent="-176195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98" indent="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65" indent="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330" indent="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95" indent="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060" indent="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930" indent="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869" lvl="1" indent="0">
              <a:buNone/>
            </a:pPr>
            <a:endParaRPr lang="en-GB"/>
          </a:p>
        </p:txBody>
      </p:sp>
      <p:sp>
        <p:nvSpPr>
          <p:cNvPr id="8" name="Tekstiruutu 7">
            <a:extLst>
              <a:ext uri="{FF2B5EF4-FFF2-40B4-BE49-F238E27FC236}">
                <a16:creationId xmlns:a16="http://schemas.microsoft.com/office/drawing/2014/main" id="{F5E8D19C-84C4-BE4A-BE58-47C8F6A76CEB}"/>
              </a:ext>
            </a:extLst>
          </p:cNvPr>
          <p:cNvSpPr txBox="1"/>
          <p:nvPr/>
        </p:nvSpPr>
        <p:spPr>
          <a:xfrm>
            <a:off x="4464776" y="3748084"/>
            <a:ext cx="41761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i="1" dirty="0"/>
              <a:t>Photovoltaic power potential of the world</a:t>
            </a:r>
            <a:r>
              <a:rPr lang="en-GB" sz="1600" dirty="0"/>
              <a:t> [4]</a:t>
            </a:r>
          </a:p>
        </p:txBody>
      </p:sp>
      <p:sp>
        <p:nvSpPr>
          <p:cNvPr id="9" name="Tekstin paikkamerkki 2">
            <a:extLst>
              <a:ext uri="{FF2B5EF4-FFF2-40B4-BE49-F238E27FC236}">
                <a16:creationId xmlns:a16="http://schemas.microsoft.com/office/drawing/2014/main" id="{C93D7A0F-21B7-7F46-B9A4-4599217AE8D5}"/>
              </a:ext>
            </a:extLst>
          </p:cNvPr>
          <p:cNvSpPr txBox="1">
            <a:spLocks/>
          </p:cNvSpPr>
          <p:nvPr/>
        </p:nvSpPr>
        <p:spPr>
          <a:xfrm>
            <a:off x="4151074" y="4162584"/>
            <a:ext cx="4972182" cy="1439014"/>
          </a:xfrm>
          <a:prstGeom prst="rect">
            <a:avLst/>
          </a:prstGeom>
        </p:spPr>
        <p:txBody>
          <a:bodyPr/>
          <a:lstStyle>
            <a:lvl1pPr marL="171435" indent="-171435" algn="l" defTabSz="685733" rtl="0" eaLnBrk="1" latinLnBrk="0" hangingPunct="1">
              <a:lnSpc>
                <a:spcPct val="90000"/>
              </a:lnSpc>
              <a:spcBef>
                <a:spcPts val="750"/>
              </a:spcBef>
              <a:buFont typeface="Arial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00" indent="-171435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160" indent="-171435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030" indent="-171435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895" indent="-171435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766" indent="-171435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626" indent="-171435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494" indent="-171435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360" indent="-171435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GB" b="1"/>
              <a:t>Forms of radiation</a:t>
            </a:r>
          </a:p>
          <a:p>
            <a:pPr lvl="2"/>
            <a:r>
              <a:rPr lang="en-GB"/>
              <a:t>Direct</a:t>
            </a:r>
          </a:p>
          <a:p>
            <a:pPr lvl="2"/>
            <a:r>
              <a:rPr lang="en-GB"/>
              <a:t>Diffused</a:t>
            </a:r>
          </a:p>
          <a:p>
            <a:pPr lvl="2"/>
            <a:r>
              <a:rPr lang="en-GB"/>
              <a:t>Reflected</a:t>
            </a:r>
          </a:p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738747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A0D47D49-ACFD-0E4A-92CF-8210BEABAA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997666" y="1216681"/>
            <a:ext cx="4708027" cy="386369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Yearly variation is a problem</a:t>
            </a:r>
          </a:p>
          <a:p>
            <a:pPr marL="685766" lvl="1" indent="-342900">
              <a:buFont typeface="Arial" panose="020B0604020202020204" pitchFamily="34" charset="0"/>
              <a:buChar char="•"/>
            </a:pPr>
            <a:r>
              <a:rPr lang="en-GB" dirty="0"/>
              <a:t>During winters, the generation is low, and demand is high</a:t>
            </a:r>
          </a:p>
          <a:p>
            <a:pPr marL="685766" lvl="1" indent="-342900">
              <a:buFont typeface="Arial" panose="020B0604020202020204" pitchFamily="34" charset="0"/>
              <a:buChar char="•"/>
            </a:pPr>
            <a:r>
              <a:rPr lang="en-GB" dirty="0"/>
              <a:t>During summers can cause curtailment</a:t>
            </a:r>
          </a:p>
          <a:p>
            <a:pPr marL="971489" lvl="2" indent="-342900">
              <a:buFont typeface="Arial" panose="020B0604020202020204" pitchFamily="34" charset="0"/>
              <a:buChar char="•"/>
            </a:pPr>
            <a:r>
              <a:rPr lang="en-GB" dirty="0"/>
              <a:t>Reduction of production when there is surplus of production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Daily variation</a:t>
            </a:r>
          </a:p>
          <a:p>
            <a:pPr marL="685766" lvl="1" indent="-342900">
              <a:buFont typeface="Arial" panose="020B0604020202020204" pitchFamily="34" charset="0"/>
              <a:buChar char="•"/>
            </a:pPr>
            <a:r>
              <a:rPr lang="en-GB" dirty="0"/>
              <a:t>Solar power production cycle doesn’t follow normal consumption curve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C448A8BF-3E68-2447-87C3-9D93E3C273C8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87363" y="223017"/>
            <a:ext cx="8490877" cy="1157194"/>
          </a:xfrm>
        </p:spPr>
        <p:txBody>
          <a:bodyPr/>
          <a:lstStyle/>
          <a:p>
            <a:r>
              <a:rPr lang="en-GB" dirty="0"/>
              <a:t>Variation in solar power generation</a:t>
            </a:r>
          </a:p>
        </p:txBody>
      </p:sp>
      <p:pic>
        <p:nvPicPr>
          <p:cNvPr id="5" name="Kuva 4" descr="Kuva, joka sisältää kohteen suuri&#10;&#10;Kuvaus luotu automaattisesti">
            <a:extLst>
              <a:ext uri="{FF2B5EF4-FFF2-40B4-BE49-F238E27FC236}">
                <a16:creationId xmlns:a16="http://schemas.microsoft.com/office/drawing/2014/main" id="{1A281F5A-D088-7E4C-8FA6-AD494CC801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33" y="1451893"/>
            <a:ext cx="3964533" cy="2811214"/>
          </a:xfrm>
          <a:prstGeom prst="rect">
            <a:avLst/>
          </a:prstGeom>
        </p:spPr>
      </p:pic>
      <p:sp>
        <p:nvSpPr>
          <p:cNvPr id="6" name="Tekstiruutu 5">
            <a:extLst>
              <a:ext uri="{FF2B5EF4-FFF2-40B4-BE49-F238E27FC236}">
                <a16:creationId xmlns:a16="http://schemas.microsoft.com/office/drawing/2014/main" id="{A877EF2C-F97E-1B46-B99B-8E19282AAF1D}"/>
              </a:ext>
            </a:extLst>
          </p:cNvPr>
          <p:cNvSpPr txBox="1"/>
          <p:nvPr/>
        </p:nvSpPr>
        <p:spPr>
          <a:xfrm>
            <a:off x="580575" y="4244403"/>
            <a:ext cx="3521377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Daily variation of solar irradiation and modelled PV power production (blue) </a:t>
            </a:r>
            <a:r>
              <a:rPr lang="en-GB" dirty="0"/>
              <a:t>[6]</a:t>
            </a:r>
          </a:p>
        </p:txBody>
      </p:sp>
    </p:spTree>
    <p:extLst>
      <p:ext uri="{BB962C8B-B14F-4D97-AF65-F5344CB8AC3E}">
        <p14:creationId xmlns:p14="http://schemas.microsoft.com/office/powerpoint/2010/main" val="3451973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4219EAD7-D9F2-4A4D-9E6B-3CF2A23FE8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87365" y="1199213"/>
            <a:ext cx="3898860" cy="3745137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Historical data</a:t>
            </a:r>
          </a:p>
          <a:p>
            <a:pPr marL="685766" lvl="1" indent="-342900">
              <a:buFont typeface="Arial" panose="020B0604020202020204" pitchFamily="34" charset="0"/>
              <a:buChar char="•"/>
            </a:pPr>
            <a:r>
              <a:rPr lang="en-GB" dirty="0"/>
              <a:t>Measured values from several years</a:t>
            </a:r>
          </a:p>
          <a:p>
            <a:pPr marL="685766" lvl="1" indent="-342900">
              <a:buFont typeface="Arial" panose="020B0604020202020204" pitchFamily="34" charset="0"/>
              <a:buChar char="•"/>
            </a:pPr>
            <a:r>
              <a:rPr lang="en-GB" dirty="0"/>
              <a:t>Usually location specific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Long-term forecasting</a:t>
            </a:r>
          </a:p>
          <a:p>
            <a:pPr marL="685766" lvl="1" indent="-342900">
              <a:buFont typeface="Arial" panose="020B0604020202020204" pitchFamily="34" charset="0"/>
              <a:buChar char="•"/>
            </a:pPr>
            <a:r>
              <a:rPr lang="en-GB" dirty="0"/>
              <a:t>Based on historical and astronomical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Short-term forecasting</a:t>
            </a:r>
          </a:p>
          <a:p>
            <a:pPr marL="685766" lvl="1" indent="-342900">
              <a:buFont typeface="Arial" panose="020B0604020202020204" pitchFamily="34" charset="0"/>
              <a:buChar char="•"/>
            </a:pPr>
            <a:r>
              <a:rPr lang="en-GB" dirty="0"/>
              <a:t>Based on weather forecasts</a:t>
            </a:r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F68FCDE5-9794-B542-952C-6C6F85740432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87363" y="223017"/>
            <a:ext cx="8598453" cy="1157194"/>
          </a:xfrm>
        </p:spPr>
        <p:txBody>
          <a:bodyPr/>
          <a:lstStyle/>
          <a:p>
            <a:r>
              <a:rPr lang="en-GB" dirty="0"/>
              <a:t>Modelling solar power generation</a:t>
            </a:r>
          </a:p>
        </p:txBody>
      </p:sp>
      <p:pic>
        <p:nvPicPr>
          <p:cNvPr id="8" name="Kuva 7">
            <a:extLst>
              <a:ext uri="{FF2B5EF4-FFF2-40B4-BE49-F238E27FC236}">
                <a16:creationId xmlns:a16="http://schemas.microsoft.com/office/drawing/2014/main" id="{3A498C47-9F16-EA46-8379-8055B9CBAA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044" y="1380211"/>
            <a:ext cx="4699591" cy="3103904"/>
          </a:xfrm>
          <a:prstGeom prst="rect">
            <a:avLst/>
          </a:prstGeom>
        </p:spPr>
      </p:pic>
      <p:sp>
        <p:nvSpPr>
          <p:cNvPr id="12" name="Tekstin paikkamerkki 2">
            <a:extLst>
              <a:ext uri="{FF2B5EF4-FFF2-40B4-BE49-F238E27FC236}">
                <a16:creationId xmlns:a16="http://schemas.microsoft.com/office/drawing/2014/main" id="{1BA3FB16-05A9-DD42-9967-701AF21DF121}"/>
              </a:ext>
            </a:extLst>
          </p:cNvPr>
          <p:cNvSpPr txBox="1">
            <a:spLocks/>
          </p:cNvSpPr>
          <p:nvPr/>
        </p:nvSpPr>
        <p:spPr>
          <a:xfrm>
            <a:off x="4707518" y="4580368"/>
            <a:ext cx="3898860" cy="62812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685733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21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66" indent="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8589" indent="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598" indent="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65" indent="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330" indent="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195" indent="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060" indent="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930" indent="0" algn="l" defTabSz="685733" rtl="0" eaLnBrk="1" latinLnBrk="0" hangingPunct="1">
              <a:lnSpc>
                <a:spcPct val="90000"/>
              </a:lnSpc>
              <a:spcBef>
                <a:spcPts val="375"/>
              </a:spcBef>
              <a:buFont typeface="Arial"/>
              <a:buNone/>
              <a:defRPr sz="7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350" b="0" i="1" dirty="0"/>
              <a:t>Recent study of time series forecasting for solar power generation using artificial neural network. </a:t>
            </a:r>
            <a:r>
              <a:rPr lang="en-GB" sz="1350" b="0" dirty="0"/>
              <a:t>[7]</a:t>
            </a:r>
          </a:p>
        </p:txBody>
      </p:sp>
    </p:spTree>
    <p:extLst>
      <p:ext uri="{BB962C8B-B14F-4D97-AF65-F5344CB8AC3E}">
        <p14:creationId xmlns:p14="http://schemas.microsoft.com/office/powerpoint/2010/main" val="3162452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BB14FFDE-91C1-FF44-BB0D-AD6178D7CF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87363" y="1181686"/>
            <a:ext cx="8198911" cy="376266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Power reserves</a:t>
            </a:r>
          </a:p>
          <a:p>
            <a:pPr marL="685766" lvl="1" indent="-342900">
              <a:buFont typeface="Arial" panose="020B0604020202020204" pitchFamily="34" charset="0"/>
              <a:buChar char="•"/>
            </a:pPr>
            <a:r>
              <a:rPr lang="en-GB" dirty="0"/>
              <a:t>Needed when PV </a:t>
            </a:r>
            <a:r>
              <a:rPr lang="en-GB"/>
              <a:t>production is low</a:t>
            </a:r>
            <a:endParaRPr lang="en-GB" dirty="0"/>
          </a:p>
          <a:p>
            <a:pPr marL="685766" lvl="1" indent="-342900">
              <a:buFont typeface="Arial" panose="020B0604020202020204" pitchFamily="34" charset="0"/>
              <a:buChar char="•"/>
            </a:pPr>
            <a:r>
              <a:rPr lang="en-GB" dirty="0"/>
              <a:t>To react to the variations</a:t>
            </a:r>
          </a:p>
          <a:p>
            <a:pPr marL="971489" lvl="2" indent="-342900">
              <a:buFont typeface="Arial" panose="020B0604020202020204" pitchFamily="34" charset="0"/>
              <a:buChar char="•"/>
            </a:pPr>
            <a:r>
              <a:rPr lang="en-GB" dirty="0"/>
              <a:t>Power balance and frequency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Can cause voltage rises in the distribution network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Grids inertia will weaken due the loss of rotating mass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Modelling helps to compensate the variations of production</a:t>
            </a:r>
          </a:p>
          <a:p>
            <a:pPr marL="685766" lvl="1" indent="-342900">
              <a:buFont typeface="Arial" panose="020B0604020202020204" pitchFamily="34" charset="0"/>
              <a:buChar char="•"/>
            </a:pPr>
            <a:r>
              <a:rPr lang="en-GB" dirty="0"/>
              <a:t>Controlling of battery storages and other power reserves</a:t>
            </a:r>
          </a:p>
          <a:p>
            <a:pPr marL="685766" lvl="1" indent="-342900">
              <a:buFont typeface="Arial" panose="020B0604020202020204" pitchFamily="34" charset="0"/>
              <a:buChar char="•"/>
            </a:pPr>
            <a:r>
              <a:rPr lang="en-GB" dirty="0"/>
              <a:t>Demand response</a:t>
            </a:r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8B6F4EBE-A2BF-5245-AE93-C2018592177D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87363" y="223017"/>
            <a:ext cx="8512392" cy="1157194"/>
          </a:xfrm>
        </p:spPr>
        <p:txBody>
          <a:bodyPr/>
          <a:lstStyle/>
          <a:p>
            <a:r>
              <a:rPr lang="en-GB"/>
              <a:t>Effects on the grid</a:t>
            </a:r>
          </a:p>
        </p:txBody>
      </p:sp>
      <p:sp>
        <p:nvSpPr>
          <p:cNvPr id="6" name="Tekstiruutu 5">
            <a:extLst>
              <a:ext uri="{FF2B5EF4-FFF2-40B4-BE49-F238E27FC236}">
                <a16:creationId xmlns:a16="http://schemas.microsoft.com/office/drawing/2014/main" id="{1C31E4A2-C9AB-8D4D-8E26-997D509AA2EA}"/>
              </a:ext>
            </a:extLst>
          </p:cNvPr>
          <p:cNvSpPr txBox="1"/>
          <p:nvPr/>
        </p:nvSpPr>
        <p:spPr>
          <a:xfrm>
            <a:off x="6341827" y="2188839"/>
            <a:ext cx="156282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Photo by Fingrid</a:t>
            </a:r>
          </a:p>
        </p:txBody>
      </p:sp>
      <p:pic>
        <p:nvPicPr>
          <p:cNvPr id="1026" name="Picture 2" descr="Voikukkalinja">
            <a:extLst>
              <a:ext uri="{FF2B5EF4-FFF2-40B4-BE49-F238E27FC236}">
                <a16:creationId xmlns:a16="http://schemas.microsoft.com/office/drawing/2014/main" id="{D2B1E15A-49F8-4BF3-8BD0-359FE63DD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3604" y="223017"/>
            <a:ext cx="2897322" cy="1932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1286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18E340ED-16D9-F142-98F3-B55AC8D920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87338" y="1350499"/>
            <a:ext cx="4364873" cy="3536766"/>
          </a:xfrm>
          <a:prstGeom prst="rect">
            <a:avLst/>
          </a:prstGeo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bg1"/>
                </a:solidFill>
              </a:rPr>
              <a:t>Modelling is needed in order to</a:t>
            </a:r>
          </a:p>
          <a:p>
            <a:pPr marL="971489" lvl="1" indent="-342900"/>
            <a:r>
              <a:rPr lang="en-GB">
                <a:solidFill>
                  <a:schemeClr val="bg1"/>
                </a:solidFill>
              </a:rPr>
              <a:t>Smooth generation variation</a:t>
            </a:r>
          </a:p>
          <a:p>
            <a:pPr marL="971489" lvl="1" indent="-342900"/>
            <a:r>
              <a:rPr lang="en-GB">
                <a:solidFill>
                  <a:schemeClr val="bg1"/>
                </a:solidFill>
              </a:rPr>
              <a:t>Preserve grid balance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>
                <a:solidFill>
                  <a:schemeClr val="bg1"/>
                </a:solidFill>
              </a:rPr>
              <a:t>Power generation’s variation is mainly caused by</a:t>
            </a:r>
          </a:p>
          <a:p>
            <a:pPr marL="971489" lvl="1" indent="-342900"/>
            <a:r>
              <a:rPr lang="en-GB">
                <a:solidFill>
                  <a:schemeClr val="bg1"/>
                </a:solidFill>
              </a:rPr>
              <a:t>Solar radiation/weather</a:t>
            </a:r>
          </a:p>
          <a:p>
            <a:pPr marL="971489" lvl="1" indent="-342900"/>
            <a:r>
              <a:rPr lang="en-GB">
                <a:solidFill>
                  <a:schemeClr val="bg1"/>
                </a:solidFill>
              </a:rPr>
              <a:t>Panel temperature</a:t>
            </a:r>
          </a:p>
          <a:p>
            <a:pPr marL="971489" lvl="1" indent="-342900"/>
            <a:r>
              <a:rPr lang="en-GB">
                <a:solidFill>
                  <a:schemeClr val="bg1"/>
                </a:solidFill>
              </a:rPr>
              <a:t>Technical properties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E471A26-7745-45D6-BD9B-ADD6ED4929D6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287363" y="253218"/>
            <a:ext cx="8497093" cy="1176563"/>
          </a:xfrm>
        </p:spPr>
        <p:txBody>
          <a:bodyPr/>
          <a:lstStyle/>
          <a:p>
            <a:r>
              <a:rPr lang="en-GB"/>
              <a:t>Conclusion</a:t>
            </a:r>
          </a:p>
        </p:txBody>
      </p:sp>
      <p:pic>
        <p:nvPicPr>
          <p:cNvPr id="11" name="Kuva 10" descr="Kuva, joka sisältää kohteen objekti, sininen, vesi, etu&#10;&#10;Kuvaus luotu automaattisesti">
            <a:extLst>
              <a:ext uri="{FF2B5EF4-FFF2-40B4-BE49-F238E27FC236}">
                <a16:creationId xmlns:a16="http://schemas.microsoft.com/office/drawing/2014/main" id="{CF99C784-6DD1-9B47-AB2C-A0A2BE594C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2632" y="1429781"/>
            <a:ext cx="4071092" cy="2696080"/>
          </a:xfrm>
          <a:prstGeom prst="rect">
            <a:avLst/>
          </a:prstGeom>
        </p:spPr>
      </p:pic>
      <p:sp>
        <p:nvSpPr>
          <p:cNvPr id="12" name="Tekstiruutu 11">
            <a:extLst>
              <a:ext uri="{FF2B5EF4-FFF2-40B4-BE49-F238E27FC236}">
                <a16:creationId xmlns:a16="http://schemas.microsoft.com/office/drawing/2014/main" id="{F1FD2AB3-A592-0C4A-A7B6-25BAB790A065}"/>
              </a:ext>
            </a:extLst>
          </p:cNvPr>
          <p:cNvSpPr txBox="1"/>
          <p:nvPr/>
        </p:nvSpPr>
        <p:spPr>
          <a:xfrm>
            <a:off x="5313142" y="4125861"/>
            <a:ext cx="3070071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chemeClr val="bg1"/>
                </a:solidFill>
              </a:rPr>
              <a:t>Photo by </a:t>
            </a:r>
            <a:r>
              <a:rPr lang="en-GB" i="1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Zbynek Burival</a:t>
            </a:r>
            <a:r>
              <a:rPr lang="en-GB" i="1" dirty="0">
                <a:solidFill>
                  <a:schemeClr val="bg1"/>
                </a:solidFill>
              </a:rPr>
              <a:t> on </a:t>
            </a:r>
            <a:r>
              <a:rPr lang="en-GB" i="1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Unsplash</a:t>
            </a:r>
            <a:endParaRPr lang="en-GB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6328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3480B7-45A1-4F87-8A83-9E60185857C2}"/>
              </a:ext>
            </a:extLst>
          </p:cNvPr>
          <p:cNvSpPr>
            <a:spLocks noGrp="1"/>
          </p:cNvSpPr>
          <p:nvPr>
            <p:ph type="body" sz="half" idx="11"/>
          </p:nvPr>
        </p:nvSpPr>
        <p:spPr/>
        <p:txBody>
          <a:bodyPr/>
          <a:lstStyle/>
          <a:p>
            <a:r>
              <a:rPr lang="fi-FI" err="1"/>
              <a:t>Thank</a:t>
            </a:r>
            <a:r>
              <a:rPr lang="fi-FI"/>
              <a:t> </a:t>
            </a:r>
            <a:r>
              <a:rPr lang="fi-FI" err="1"/>
              <a:t>you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83063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ema">
  <a:themeElements>
    <a:clrScheme name="Mukautettu 9">
      <a:dk1>
        <a:sysClr val="windowText" lastClr="000000"/>
      </a:dk1>
      <a:lt1>
        <a:sysClr val="window" lastClr="FFFFFF"/>
      </a:lt1>
      <a:dk2>
        <a:srgbClr val="753BBD"/>
      </a:dk2>
      <a:lt2>
        <a:srgbClr val="B199DD"/>
      </a:lt2>
      <a:accent1>
        <a:srgbClr val="0C0C0C"/>
      </a:accent1>
      <a:accent2>
        <a:srgbClr val="595959"/>
      </a:accent2>
      <a:accent3>
        <a:srgbClr val="A5A5A5"/>
      </a:accent3>
      <a:accent4>
        <a:srgbClr val="D8D8D8"/>
      </a:accent4>
      <a:accent5>
        <a:srgbClr val="F2F2F2"/>
      </a:accent5>
      <a:accent6>
        <a:srgbClr val="FFFFFF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alto_ELEC_1610_EN.potx" id="{E06391E6-4AAC-4090-B7AB-727313B816B8}" vid="{314B0AA2-7A95-41F9-8E16-086097A9CC5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Office-teema</Template>
  <TotalTime>1547</TotalTime>
  <Words>439</Words>
  <Application>Microsoft Office PowerPoint</Application>
  <PresentationFormat>On-screen Show (16:10)</PresentationFormat>
  <Paragraphs>90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ＭＳ Ｐゴシック</vt:lpstr>
      <vt:lpstr>arial</vt:lpstr>
      <vt:lpstr>arial</vt:lpstr>
      <vt:lpstr>Arial Hebrew Scholar</vt:lpstr>
      <vt:lpstr>Calibri</vt:lpstr>
      <vt:lpstr>Office-teema</vt:lpstr>
      <vt:lpstr>ELEC-E8423 – Smart Grid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Solar power generation variation and its modelling</dc:title>
  <dc:creator>Rahkola Sami</dc:creator>
  <cp:lastModifiedBy>Lehtonen Matti</cp:lastModifiedBy>
  <cp:revision>3</cp:revision>
  <dcterms:created xsi:type="dcterms:W3CDTF">2020-02-27T12:33:26Z</dcterms:created>
  <dcterms:modified xsi:type="dcterms:W3CDTF">2020-03-09T06:43:39Z</dcterms:modified>
</cp:coreProperties>
</file>