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31" r:id="rId4"/>
    <p:sldMasterId id="2147483671" r:id="rId5"/>
  </p:sldMasterIdLst>
  <p:notesMasterIdLst>
    <p:notesMasterId r:id="rId16"/>
  </p:notesMasterIdLst>
  <p:handoutMasterIdLst>
    <p:handoutMasterId r:id="rId17"/>
  </p:handoutMasterIdLst>
  <p:sldIdLst>
    <p:sldId id="339" r:id="rId6"/>
    <p:sldId id="355" r:id="rId7"/>
    <p:sldId id="369" r:id="rId8"/>
    <p:sldId id="370" r:id="rId9"/>
    <p:sldId id="367" r:id="rId10"/>
    <p:sldId id="368" r:id="rId11"/>
    <p:sldId id="363" r:id="rId12"/>
    <p:sldId id="366" r:id="rId13"/>
    <p:sldId id="352" r:id="rId14"/>
    <p:sldId id="362" r:id="rId15"/>
  </p:sldIdLst>
  <p:sldSz cx="9144000" cy="6858000" type="screen4x3"/>
  <p:notesSz cx="6797675" cy="9874250"/>
  <p:defaultTextStyle>
    <a:defPPr>
      <a:defRPr lang="en-US"/>
    </a:defPPr>
    <a:lvl1pPr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1pPr>
    <a:lvl2pPr marL="388938" indent="68263"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2pPr>
    <a:lvl3pPr marL="777875" indent="136525"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3pPr>
    <a:lvl4pPr marL="1168400" indent="203200"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4pPr>
    <a:lvl5pPr marL="1557338" indent="271463" algn="l" defTabSz="388938" rtl="0" eaLnBrk="0" fontAlgn="base" hangingPunct="0">
      <a:spcBef>
        <a:spcPct val="0"/>
      </a:spcBef>
      <a:spcAft>
        <a:spcPct val="0"/>
      </a:spcAft>
      <a:defRPr sz="20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000" kern="1200">
        <a:solidFill>
          <a:schemeClr val="tx1"/>
        </a:solidFill>
        <a:latin typeface="Arial" panose="020B0604020202020204" pitchFamily="34" charset="0"/>
        <a:ea typeface="ＭＳ Ｐゴシック" panose="020B0600070205080204" pitchFamily="34" charset="-128"/>
        <a:cs typeface="+mn-cs"/>
      </a:defRPr>
    </a:lvl9pPr>
  </p:defaultTextStyle>
  <p:extLst>
    <p:ext uri="{521415D9-36F7-43E2-AB2F-B90AF26B5E84}">
      <p14:sectionLst xmlns:p14="http://schemas.microsoft.com/office/powerpoint/2010/main">
        <p14:section name="Oletusosa" id="{5CA58915-4A44-CE4F-87E0-5F0DB19F5FDD}">
          <p14:sldIdLst>
            <p14:sldId id="339"/>
            <p14:sldId id="355"/>
            <p14:sldId id="369"/>
          </p14:sldIdLst>
        </p14:section>
        <p14:section name="Nimetön osa" id="{CC3C5E2D-3B85-C74F-870D-334729BCD177}">
          <p14:sldIdLst>
            <p14:sldId id="370"/>
            <p14:sldId id="367"/>
            <p14:sldId id="368"/>
            <p14:sldId id="363"/>
            <p14:sldId id="366"/>
            <p14:sldId id="352"/>
            <p14:sldId id="36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8F0E19-08AF-B44E-9210-8CC202C4EB97}" v="324" dt="2020-03-08T10:35:19.206"/>
    <p1510:client id="{1397E910-BCF0-4AF9-BC93-2F433BF8A0B8}" v="20" dt="2020-03-08T10:36:46.556"/>
    <p1510:client id="{46526313-CAED-4512-AADB-6FEEA7F41B69}" v="195" dt="2020-03-09T09:22:57.620"/>
    <p1510:client id="{B2B93119-C25D-4064-AD8F-F666BDD7F810}" v="1168" dt="2020-03-07T16:28:30.1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2" d="100"/>
          <a:sy n="112" d="100"/>
        </p:scale>
        <p:origin x="576" y="108"/>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10"/>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orsström Tuomas" userId="S::tuomas.forsstrom@aalto.fi::124e0e3b-6762-421c-82c6-f8e3bf14c0c5" providerId="AD" clId="Web-{2464F286-C732-40F0-BAC6-FA6354E21188}"/>
    <pc:docChg chg="addSld modSld sldOrd">
      <pc:chgData name="Forsström Tuomas" userId="S::tuomas.forsstrom@aalto.fi::124e0e3b-6762-421c-82c6-f8e3bf14c0c5" providerId="AD" clId="Web-{2464F286-C732-40F0-BAC6-FA6354E21188}" dt="2020-03-02T17:45:01.787" v="1134" actId="14100"/>
      <pc:docMkLst>
        <pc:docMk/>
      </pc:docMkLst>
      <pc:sldChg chg="modSp">
        <pc:chgData name="Forsström Tuomas" userId="S::tuomas.forsstrom@aalto.fi::124e0e3b-6762-421c-82c6-f8e3bf14c0c5" providerId="AD" clId="Web-{2464F286-C732-40F0-BAC6-FA6354E21188}" dt="2020-03-02T17:15:02.904" v="22" actId="20577"/>
        <pc:sldMkLst>
          <pc:docMk/>
          <pc:sldMk cId="2138976864" sldId="355"/>
        </pc:sldMkLst>
        <pc:spChg chg="mod">
          <ac:chgData name="Forsström Tuomas" userId="S::tuomas.forsstrom@aalto.fi::124e0e3b-6762-421c-82c6-f8e3bf14c0c5" providerId="AD" clId="Web-{2464F286-C732-40F0-BAC6-FA6354E21188}" dt="2020-03-02T17:15:02.904" v="22" actId="20577"/>
          <ac:spMkLst>
            <pc:docMk/>
            <pc:sldMk cId="2138976864" sldId="355"/>
            <ac:spMk id="2" creationId="{00000000-0000-0000-0000-000000000000}"/>
          </ac:spMkLst>
        </pc:spChg>
      </pc:sldChg>
      <pc:sldChg chg="addSp modSp">
        <pc:chgData name="Forsström Tuomas" userId="S::tuomas.forsstrom@aalto.fi::124e0e3b-6762-421c-82c6-f8e3bf14c0c5" providerId="AD" clId="Web-{2464F286-C732-40F0-BAC6-FA6354E21188}" dt="2020-03-02T17:26:09.344" v="431" actId="1076"/>
        <pc:sldMkLst>
          <pc:docMk/>
          <pc:sldMk cId="521881533" sldId="363"/>
        </pc:sldMkLst>
        <pc:spChg chg="mod">
          <ac:chgData name="Forsström Tuomas" userId="S::tuomas.forsstrom@aalto.fi::124e0e3b-6762-421c-82c6-f8e3bf14c0c5" providerId="AD" clId="Web-{2464F286-C732-40F0-BAC6-FA6354E21188}" dt="2020-03-02T17:22:55.108" v="426" actId="20577"/>
          <ac:spMkLst>
            <pc:docMk/>
            <pc:sldMk cId="521881533" sldId="363"/>
            <ac:spMk id="2" creationId="{00000000-0000-0000-0000-000000000000}"/>
          </ac:spMkLst>
        </pc:spChg>
        <pc:spChg chg="mod">
          <ac:chgData name="Forsström Tuomas" userId="S::tuomas.forsstrom@aalto.fi::124e0e3b-6762-421c-82c6-f8e3bf14c0c5" providerId="AD" clId="Web-{2464F286-C732-40F0-BAC6-FA6354E21188}" dt="2020-03-02T17:22:45.983" v="425" actId="20577"/>
          <ac:spMkLst>
            <pc:docMk/>
            <pc:sldMk cId="521881533" sldId="363"/>
            <ac:spMk id="4" creationId="{00000000-0000-0000-0000-000000000000}"/>
          </ac:spMkLst>
        </pc:spChg>
        <pc:picChg chg="add mod">
          <ac:chgData name="Forsström Tuomas" userId="S::tuomas.forsstrom@aalto.fi::124e0e3b-6762-421c-82c6-f8e3bf14c0c5" providerId="AD" clId="Web-{2464F286-C732-40F0-BAC6-FA6354E21188}" dt="2020-03-02T17:26:09.344" v="431" actId="1076"/>
          <ac:picMkLst>
            <pc:docMk/>
            <pc:sldMk cId="521881533" sldId="363"/>
            <ac:picMk id="6" creationId="{81D6F3C7-A797-41F5-8653-219533F731C7}"/>
          </ac:picMkLst>
        </pc:picChg>
      </pc:sldChg>
      <pc:sldChg chg="add ord replId">
        <pc:chgData name="Forsström Tuomas" userId="S::tuomas.forsstrom@aalto.fi::124e0e3b-6762-421c-82c6-f8e3bf14c0c5" providerId="AD" clId="Web-{2464F286-C732-40F0-BAC6-FA6354E21188}" dt="2020-03-02T17:37:30.925" v="801"/>
        <pc:sldMkLst>
          <pc:docMk/>
          <pc:sldMk cId="3187234409" sldId="365"/>
        </pc:sldMkLst>
      </pc:sldChg>
      <pc:sldChg chg="addSp modSp add ord replId">
        <pc:chgData name="Forsström Tuomas" userId="S::tuomas.forsstrom@aalto.fi::124e0e3b-6762-421c-82c6-f8e3bf14c0c5" providerId="AD" clId="Web-{2464F286-C732-40F0-BAC6-FA6354E21188}" dt="2020-03-02T17:45:01.787" v="1134" actId="14100"/>
        <pc:sldMkLst>
          <pc:docMk/>
          <pc:sldMk cId="2963856174" sldId="366"/>
        </pc:sldMkLst>
        <pc:spChg chg="mod">
          <ac:chgData name="Forsström Tuomas" userId="S::tuomas.forsstrom@aalto.fi::124e0e3b-6762-421c-82c6-f8e3bf14c0c5" providerId="AD" clId="Web-{2464F286-C732-40F0-BAC6-FA6354E21188}" dt="2020-03-02T17:45:01.787" v="1134" actId="14100"/>
          <ac:spMkLst>
            <pc:docMk/>
            <pc:sldMk cId="2963856174" sldId="366"/>
            <ac:spMk id="2" creationId="{00000000-0000-0000-0000-000000000000}"/>
          </ac:spMkLst>
        </pc:spChg>
        <pc:spChg chg="mod">
          <ac:chgData name="Forsström Tuomas" userId="S::tuomas.forsstrom@aalto.fi::124e0e3b-6762-421c-82c6-f8e3bf14c0c5" providerId="AD" clId="Web-{2464F286-C732-40F0-BAC6-FA6354E21188}" dt="2020-03-02T17:29:37.205" v="484" actId="20577"/>
          <ac:spMkLst>
            <pc:docMk/>
            <pc:sldMk cId="2963856174" sldId="366"/>
            <ac:spMk id="3" creationId="{00000000-0000-0000-0000-000000000000}"/>
          </ac:spMkLst>
        </pc:spChg>
        <pc:picChg chg="add mod">
          <ac:chgData name="Forsström Tuomas" userId="S::tuomas.forsstrom@aalto.fi::124e0e3b-6762-421c-82c6-f8e3bf14c0c5" providerId="AD" clId="Web-{2464F286-C732-40F0-BAC6-FA6354E21188}" dt="2020-03-02T17:36:28.316" v="800" actId="1076"/>
          <ac:picMkLst>
            <pc:docMk/>
            <pc:sldMk cId="2963856174" sldId="366"/>
            <ac:picMk id="6" creationId="{5B5419FB-BE0E-4183-AEE7-38726DC04A4F}"/>
          </ac:picMkLst>
        </pc:picChg>
      </pc:sldChg>
    </pc:docChg>
  </pc:docChgLst>
  <pc:docChgLst>
    <pc:chgData name="Forsström Tuomas" userId="S::tuomas.forsstrom@aalto.fi::124e0e3b-6762-421c-82c6-f8e3bf14c0c5" providerId="AD" clId="Web-{B2B93119-C25D-4064-AD8F-F666BDD7F810}"/>
    <pc:docChg chg="delSld modSld modSection">
      <pc:chgData name="Forsström Tuomas" userId="S::tuomas.forsstrom@aalto.fi::124e0e3b-6762-421c-82c6-f8e3bf14c0c5" providerId="AD" clId="Web-{B2B93119-C25D-4064-AD8F-F666BDD7F810}" dt="2020-03-07T16:28:30.193" v="1161" actId="20577"/>
      <pc:docMkLst>
        <pc:docMk/>
      </pc:docMkLst>
      <pc:sldChg chg="modSp">
        <pc:chgData name="Forsström Tuomas" userId="S::tuomas.forsstrom@aalto.fi::124e0e3b-6762-421c-82c6-f8e3bf14c0c5" providerId="AD" clId="Web-{B2B93119-C25D-4064-AD8F-F666BDD7F810}" dt="2020-03-07T16:28:30.193" v="1160" actId="20577"/>
        <pc:sldMkLst>
          <pc:docMk/>
          <pc:sldMk cId="3223155658" sldId="352"/>
        </pc:sldMkLst>
        <pc:spChg chg="mod">
          <ac:chgData name="Forsström Tuomas" userId="S::tuomas.forsstrom@aalto.fi::124e0e3b-6762-421c-82c6-f8e3bf14c0c5" providerId="AD" clId="Web-{B2B93119-C25D-4064-AD8F-F666BDD7F810}" dt="2020-03-07T16:28:30.193" v="1160" actId="20577"/>
          <ac:spMkLst>
            <pc:docMk/>
            <pc:sldMk cId="3223155658" sldId="352"/>
            <ac:spMk id="2" creationId="{00000000-0000-0000-0000-000000000000}"/>
          </ac:spMkLst>
        </pc:spChg>
      </pc:sldChg>
      <pc:sldChg chg="modSp">
        <pc:chgData name="Forsström Tuomas" userId="S::tuomas.forsstrom@aalto.fi::124e0e3b-6762-421c-82c6-f8e3bf14c0c5" providerId="AD" clId="Web-{B2B93119-C25D-4064-AD8F-F666BDD7F810}" dt="2020-03-07T16:04:00.095" v="316" actId="20577"/>
        <pc:sldMkLst>
          <pc:docMk/>
          <pc:sldMk cId="2138976864" sldId="355"/>
        </pc:sldMkLst>
        <pc:spChg chg="mod">
          <ac:chgData name="Forsström Tuomas" userId="S::tuomas.forsstrom@aalto.fi::124e0e3b-6762-421c-82c6-f8e3bf14c0c5" providerId="AD" clId="Web-{B2B93119-C25D-4064-AD8F-F666BDD7F810}" dt="2020-03-07T16:04:00.095" v="316" actId="20577"/>
          <ac:spMkLst>
            <pc:docMk/>
            <pc:sldMk cId="2138976864" sldId="355"/>
            <ac:spMk id="5" creationId="{00000000-0000-0000-0000-000000000000}"/>
          </ac:spMkLst>
        </pc:spChg>
      </pc:sldChg>
      <pc:sldChg chg="modSp">
        <pc:chgData name="Forsström Tuomas" userId="S::tuomas.forsstrom@aalto.fi::124e0e3b-6762-421c-82c6-f8e3bf14c0c5" providerId="AD" clId="Web-{B2B93119-C25D-4064-AD8F-F666BDD7F810}" dt="2020-03-07T16:02:57.658" v="300" actId="20577"/>
        <pc:sldMkLst>
          <pc:docMk/>
          <pc:sldMk cId="1660700262" sldId="362"/>
        </pc:sldMkLst>
        <pc:spChg chg="mod">
          <ac:chgData name="Forsström Tuomas" userId="S::tuomas.forsstrom@aalto.fi::124e0e3b-6762-421c-82c6-f8e3bf14c0c5" providerId="AD" clId="Web-{B2B93119-C25D-4064-AD8F-F666BDD7F810}" dt="2020-03-07T16:02:57.658" v="300" actId="20577"/>
          <ac:spMkLst>
            <pc:docMk/>
            <pc:sldMk cId="1660700262" sldId="362"/>
            <ac:spMk id="2" creationId="{00000000-0000-0000-0000-000000000000}"/>
          </ac:spMkLst>
        </pc:spChg>
      </pc:sldChg>
      <pc:sldChg chg="modSp">
        <pc:chgData name="Forsström Tuomas" userId="S::tuomas.forsstrom@aalto.fi::124e0e3b-6762-421c-82c6-f8e3bf14c0c5" providerId="AD" clId="Web-{B2B93119-C25D-4064-AD8F-F666BDD7F810}" dt="2020-03-07T16:08:08.249" v="348" actId="20577"/>
        <pc:sldMkLst>
          <pc:docMk/>
          <pc:sldMk cId="521881533" sldId="363"/>
        </pc:sldMkLst>
        <pc:spChg chg="mod">
          <ac:chgData name="Forsström Tuomas" userId="S::tuomas.forsstrom@aalto.fi::124e0e3b-6762-421c-82c6-f8e3bf14c0c5" providerId="AD" clId="Web-{B2B93119-C25D-4064-AD8F-F666BDD7F810}" dt="2020-03-07T16:08:08.249" v="348" actId="20577"/>
          <ac:spMkLst>
            <pc:docMk/>
            <pc:sldMk cId="521881533" sldId="363"/>
            <ac:spMk id="4" creationId="{00000000-0000-0000-0000-000000000000}"/>
          </ac:spMkLst>
        </pc:spChg>
        <pc:spChg chg="mod">
          <ac:chgData name="Forsström Tuomas" userId="S::tuomas.forsstrom@aalto.fi::124e0e3b-6762-421c-82c6-f8e3bf14c0c5" providerId="AD" clId="Web-{B2B93119-C25D-4064-AD8F-F666BDD7F810}" dt="2020-03-07T16:04:34.454" v="326" actId="20577"/>
          <ac:spMkLst>
            <pc:docMk/>
            <pc:sldMk cId="521881533" sldId="363"/>
            <ac:spMk id="5" creationId="{00000000-0000-0000-0000-000000000000}"/>
          </ac:spMkLst>
        </pc:spChg>
      </pc:sldChg>
      <pc:sldChg chg="del">
        <pc:chgData name="Forsström Tuomas" userId="S::tuomas.forsstrom@aalto.fi::124e0e3b-6762-421c-82c6-f8e3bf14c0c5" providerId="AD" clId="Web-{B2B93119-C25D-4064-AD8F-F666BDD7F810}" dt="2020-03-07T16:08:37.655" v="349"/>
        <pc:sldMkLst>
          <pc:docMk/>
          <pc:sldMk cId="3187234409" sldId="365"/>
        </pc:sldMkLst>
      </pc:sldChg>
      <pc:sldChg chg="modSp">
        <pc:chgData name="Forsström Tuomas" userId="S::tuomas.forsstrom@aalto.fi::124e0e3b-6762-421c-82c6-f8e3bf14c0c5" providerId="AD" clId="Web-{B2B93119-C25D-4064-AD8F-F666BDD7F810}" dt="2020-03-07T16:04:49.438" v="331" actId="20577"/>
        <pc:sldMkLst>
          <pc:docMk/>
          <pc:sldMk cId="2963856174" sldId="366"/>
        </pc:sldMkLst>
        <pc:spChg chg="mod">
          <ac:chgData name="Forsström Tuomas" userId="S::tuomas.forsstrom@aalto.fi::124e0e3b-6762-421c-82c6-f8e3bf14c0c5" providerId="AD" clId="Web-{B2B93119-C25D-4064-AD8F-F666BDD7F810}" dt="2020-03-07T16:04:49.438" v="331" actId="20577"/>
          <ac:spMkLst>
            <pc:docMk/>
            <pc:sldMk cId="2963856174" sldId="366"/>
            <ac:spMk id="5" creationId="{00000000-0000-0000-0000-000000000000}"/>
          </ac:spMkLst>
        </pc:spChg>
      </pc:sldChg>
      <pc:sldChg chg="modSp">
        <pc:chgData name="Forsström Tuomas" userId="S::tuomas.forsstrom@aalto.fi::124e0e3b-6762-421c-82c6-f8e3bf14c0c5" providerId="AD" clId="Web-{B2B93119-C25D-4064-AD8F-F666BDD7F810}" dt="2020-03-07T16:22:13.977" v="623" actId="20577"/>
        <pc:sldMkLst>
          <pc:docMk/>
          <pc:sldMk cId="119826016" sldId="367"/>
        </pc:sldMkLst>
        <pc:spChg chg="mod">
          <ac:chgData name="Forsström Tuomas" userId="S::tuomas.forsstrom@aalto.fi::124e0e3b-6762-421c-82c6-f8e3bf14c0c5" providerId="AD" clId="Web-{B2B93119-C25D-4064-AD8F-F666BDD7F810}" dt="2020-03-07T16:22:13.977" v="623" actId="20577"/>
          <ac:spMkLst>
            <pc:docMk/>
            <pc:sldMk cId="119826016" sldId="367"/>
            <ac:spMk id="2" creationId="{319EC425-0726-5848-AAD2-5F3E78936FDA}"/>
          </ac:spMkLst>
        </pc:spChg>
      </pc:sldChg>
    </pc:docChg>
  </pc:docChgLst>
  <pc:docChgLst>
    <pc:chgData name="Valve Heikki" userId="S::heikki.valve@aalto.fi::8f6473fa-3a62-4395-876a-cfcd1675bba5" providerId="AD" clId="Web-{46526313-CAED-4512-AADB-6FEEA7F41B69}"/>
    <pc:docChg chg="modSld">
      <pc:chgData name="Valve Heikki" userId="S::heikki.valve@aalto.fi::8f6473fa-3a62-4395-876a-cfcd1675bba5" providerId="AD" clId="Web-{46526313-CAED-4512-AADB-6FEEA7F41B69}" dt="2020-03-09T09:22:57.276" v="191" actId="20577"/>
      <pc:docMkLst>
        <pc:docMk/>
      </pc:docMkLst>
      <pc:sldChg chg="modSp">
        <pc:chgData name="Valve Heikki" userId="S::heikki.valve@aalto.fi::8f6473fa-3a62-4395-876a-cfcd1675bba5" providerId="AD" clId="Web-{46526313-CAED-4512-AADB-6FEEA7F41B69}" dt="2020-03-09T09:22:57.276" v="190" actId="20577"/>
        <pc:sldMkLst>
          <pc:docMk/>
          <pc:sldMk cId="1660700262" sldId="362"/>
        </pc:sldMkLst>
        <pc:spChg chg="mod">
          <ac:chgData name="Valve Heikki" userId="S::heikki.valve@aalto.fi::8f6473fa-3a62-4395-876a-cfcd1675bba5" providerId="AD" clId="Web-{46526313-CAED-4512-AADB-6FEEA7F41B69}" dt="2020-03-09T09:22:57.276" v="190" actId="20577"/>
          <ac:spMkLst>
            <pc:docMk/>
            <pc:sldMk cId="1660700262" sldId="362"/>
            <ac:spMk id="2" creationId="{00000000-0000-0000-0000-000000000000}"/>
          </ac:spMkLst>
        </pc:spChg>
      </pc:sldChg>
    </pc:docChg>
  </pc:docChgLst>
  <pc:docChgLst>
    <pc:chgData name="Valve Heikki" userId="8f6473fa-3a62-4395-876a-cfcd1675bba5" providerId="ADAL" clId="{108F0E19-08AF-B44E-9210-8CC202C4EB97}"/>
    <pc:docChg chg="undo custSel addSld modSld">
      <pc:chgData name="Valve Heikki" userId="8f6473fa-3a62-4395-876a-cfcd1675bba5" providerId="ADAL" clId="{108F0E19-08AF-B44E-9210-8CC202C4EB97}" dt="2020-03-08T10:35:19.206" v="2719" actId="20577"/>
      <pc:docMkLst>
        <pc:docMk/>
      </pc:docMkLst>
      <pc:sldChg chg="modSp">
        <pc:chgData name="Valve Heikki" userId="8f6473fa-3a62-4395-876a-cfcd1675bba5" providerId="ADAL" clId="{108F0E19-08AF-B44E-9210-8CC202C4EB97}" dt="2020-03-08T10:28:39.435" v="2682"/>
        <pc:sldMkLst>
          <pc:docMk/>
          <pc:sldMk cId="1640447932" sldId="339"/>
        </pc:sldMkLst>
        <pc:spChg chg="mod">
          <ac:chgData name="Valve Heikki" userId="8f6473fa-3a62-4395-876a-cfcd1675bba5" providerId="ADAL" clId="{108F0E19-08AF-B44E-9210-8CC202C4EB97}" dt="2020-03-08T10:28:39.435" v="2682"/>
          <ac:spMkLst>
            <pc:docMk/>
            <pc:sldMk cId="1640447932" sldId="339"/>
            <ac:spMk id="6" creationId="{00000000-0000-0000-0000-000000000000}"/>
          </ac:spMkLst>
        </pc:spChg>
      </pc:sldChg>
      <pc:sldChg chg="modSp">
        <pc:chgData name="Valve Heikki" userId="8f6473fa-3a62-4395-876a-cfcd1675bba5" providerId="ADAL" clId="{108F0E19-08AF-B44E-9210-8CC202C4EB97}" dt="2020-03-08T10:29:57.935" v="2692"/>
        <pc:sldMkLst>
          <pc:docMk/>
          <pc:sldMk cId="3223155658" sldId="352"/>
        </pc:sldMkLst>
        <pc:spChg chg="mod">
          <ac:chgData name="Valve Heikki" userId="8f6473fa-3a62-4395-876a-cfcd1675bba5" providerId="ADAL" clId="{108F0E19-08AF-B44E-9210-8CC202C4EB97}" dt="2020-03-08T10:29:57.935" v="2692"/>
          <ac:spMkLst>
            <pc:docMk/>
            <pc:sldMk cId="3223155658" sldId="352"/>
            <ac:spMk id="7" creationId="{00000000-0000-0000-0000-000000000000}"/>
          </ac:spMkLst>
        </pc:spChg>
      </pc:sldChg>
      <pc:sldChg chg="modSp">
        <pc:chgData name="Valve Heikki" userId="8f6473fa-3a62-4395-876a-cfcd1675bba5" providerId="ADAL" clId="{108F0E19-08AF-B44E-9210-8CC202C4EB97}" dt="2020-03-07T13:01:50.269" v="2613" actId="20577"/>
        <pc:sldMkLst>
          <pc:docMk/>
          <pc:sldMk cId="2138976864" sldId="355"/>
        </pc:sldMkLst>
        <pc:spChg chg="mod">
          <ac:chgData name="Valve Heikki" userId="8f6473fa-3a62-4395-876a-cfcd1675bba5" providerId="ADAL" clId="{108F0E19-08AF-B44E-9210-8CC202C4EB97}" dt="2020-03-05T08:01:30.787" v="272" actId="122"/>
          <ac:spMkLst>
            <pc:docMk/>
            <pc:sldMk cId="2138976864" sldId="355"/>
            <ac:spMk id="2" creationId="{00000000-0000-0000-0000-000000000000}"/>
          </ac:spMkLst>
        </pc:spChg>
        <pc:spChg chg="mod">
          <ac:chgData name="Valve Heikki" userId="8f6473fa-3a62-4395-876a-cfcd1675bba5" providerId="ADAL" clId="{108F0E19-08AF-B44E-9210-8CC202C4EB97}" dt="2020-03-07T13:01:50.269" v="2613" actId="20577"/>
          <ac:spMkLst>
            <pc:docMk/>
            <pc:sldMk cId="2138976864" sldId="355"/>
            <ac:spMk id="5" creationId="{00000000-0000-0000-0000-000000000000}"/>
          </ac:spMkLst>
        </pc:spChg>
      </pc:sldChg>
      <pc:sldChg chg="modSp">
        <pc:chgData name="Valve Heikki" userId="8f6473fa-3a62-4395-876a-cfcd1675bba5" providerId="ADAL" clId="{108F0E19-08AF-B44E-9210-8CC202C4EB97}" dt="2020-03-08T10:30:06.946" v="2693"/>
        <pc:sldMkLst>
          <pc:docMk/>
          <pc:sldMk cId="1660700262" sldId="362"/>
        </pc:sldMkLst>
        <pc:spChg chg="mod">
          <ac:chgData name="Valve Heikki" userId="8f6473fa-3a62-4395-876a-cfcd1675bba5" providerId="ADAL" clId="{108F0E19-08AF-B44E-9210-8CC202C4EB97}" dt="2020-03-08T10:28:00.264" v="2681" actId="27636"/>
          <ac:spMkLst>
            <pc:docMk/>
            <pc:sldMk cId="1660700262" sldId="362"/>
            <ac:spMk id="2" creationId="{00000000-0000-0000-0000-000000000000}"/>
          </ac:spMkLst>
        </pc:spChg>
        <pc:spChg chg="mod">
          <ac:chgData name="Valve Heikki" userId="8f6473fa-3a62-4395-876a-cfcd1675bba5" providerId="ADAL" clId="{108F0E19-08AF-B44E-9210-8CC202C4EB97}" dt="2020-03-05T08:21:52.658" v="1416" actId="20577"/>
          <ac:spMkLst>
            <pc:docMk/>
            <pc:sldMk cId="1660700262" sldId="362"/>
            <ac:spMk id="3" creationId="{00000000-0000-0000-0000-000000000000}"/>
          </ac:spMkLst>
        </pc:spChg>
        <pc:spChg chg="mod">
          <ac:chgData name="Valve Heikki" userId="8f6473fa-3a62-4395-876a-cfcd1675bba5" providerId="ADAL" clId="{108F0E19-08AF-B44E-9210-8CC202C4EB97}" dt="2020-03-08T10:30:06.946" v="2693"/>
          <ac:spMkLst>
            <pc:docMk/>
            <pc:sldMk cId="1660700262" sldId="362"/>
            <ac:spMk id="7" creationId="{00000000-0000-0000-0000-000000000000}"/>
          </ac:spMkLst>
        </pc:spChg>
      </pc:sldChg>
      <pc:sldChg chg="modSp">
        <pc:chgData name="Valve Heikki" userId="8f6473fa-3a62-4395-876a-cfcd1675bba5" providerId="ADAL" clId="{108F0E19-08AF-B44E-9210-8CC202C4EB97}" dt="2020-03-08T10:29:40.970" v="2690"/>
        <pc:sldMkLst>
          <pc:docMk/>
          <pc:sldMk cId="521881533" sldId="363"/>
        </pc:sldMkLst>
        <pc:spChg chg="mod">
          <ac:chgData name="Valve Heikki" userId="8f6473fa-3a62-4395-876a-cfcd1675bba5" providerId="ADAL" clId="{108F0E19-08AF-B44E-9210-8CC202C4EB97}" dt="2020-03-07T12:59:57.915" v="2590" actId="14100"/>
          <ac:spMkLst>
            <pc:docMk/>
            <pc:sldMk cId="521881533" sldId="363"/>
            <ac:spMk id="2" creationId="{00000000-0000-0000-0000-000000000000}"/>
          </ac:spMkLst>
        </pc:spChg>
        <pc:spChg chg="mod">
          <ac:chgData name="Valve Heikki" userId="8f6473fa-3a62-4395-876a-cfcd1675bba5" providerId="ADAL" clId="{108F0E19-08AF-B44E-9210-8CC202C4EB97}" dt="2020-03-07T12:56:38.969" v="2564" actId="20577"/>
          <ac:spMkLst>
            <pc:docMk/>
            <pc:sldMk cId="521881533" sldId="363"/>
            <ac:spMk id="3" creationId="{00000000-0000-0000-0000-000000000000}"/>
          </ac:spMkLst>
        </pc:spChg>
        <pc:spChg chg="mod">
          <ac:chgData name="Valve Heikki" userId="8f6473fa-3a62-4395-876a-cfcd1675bba5" providerId="ADAL" clId="{108F0E19-08AF-B44E-9210-8CC202C4EB97}" dt="2020-03-08T10:29:40.970" v="2690"/>
          <ac:spMkLst>
            <pc:docMk/>
            <pc:sldMk cId="521881533" sldId="363"/>
            <ac:spMk id="7" creationId="{00000000-0000-0000-0000-000000000000}"/>
          </ac:spMkLst>
        </pc:spChg>
        <pc:picChg chg="mod">
          <ac:chgData name="Valve Heikki" userId="8f6473fa-3a62-4395-876a-cfcd1675bba5" providerId="ADAL" clId="{108F0E19-08AF-B44E-9210-8CC202C4EB97}" dt="2020-03-07T13:00:16.645" v="2595" actId="1076"/>
          <ac:picMkLst>
            <pc:docMk/>
            <pc:sldMk cId="521881533" sldId="363"/>
            <ac:picMk id="6" creationId="{81D6F3C7-A797-41F5-8653-219533F731C7}"/>
          </ac:picMkLst>
        </pc:picChg>
      </pc:sldChg>
      <pc:sldChg chg="modSp">
        <pc:chgData name="Valve Heikki" userId="8f6473fa-3a62-4395-876a-cfcd1675bba5" providerId="ADAL" clId="{108F0E19-08AF-B44E-9210-8CC202C4EB97}" dt="2020-03-08T10:29:48.563" v="2691"/>
        <pc:sldMkLst>
          <pc:docMk/>
          <pc:sldMk cId="2963856174" sldId="366"/>
        </pc:sldMkLst>
        <pc:spChg chg="mod">
          <ac:chgData name="Valve Heikki" userId="8f6473fa-3a62-4395-876a-cfcd1675bba5" providerId="ADAL" clId="{108F0E19-08AF-B44E-9210-8CC202C4EB97}" dt="2020-03-07T12:59:28.901" v="2586" actId="14100"/>
          <ac:spMkLst>
            <pc:docMk/>
            <pc:sldMk cId="2963856174" sldId="366"/>
            <ac:spMk id="2" creationId="{00000000-0000-0000-0000-000000000000}"/>
          </ac:spMkLst>
        </pc:spChg>
        <pc:spChg chg="mod">
          <ac:chgData name="Valve Heikki" userId="8f6473fa-3a62-4395-876a-cfcd1675bba5" providerId="ADAL" clId="{108F0E19-08AF-B44E-9210-8CC202C4EB97}" dt="2020-03-08T10:29:48.563" v="2691"/>
          <ac:spMkLst>
            <pc:docMk/>
            <pc:sldMk cId="2963856174" sldId="366"/>
            <ac:spMk id="7" creationId="{00000000-0000-0000-0000-000000000000}"/>
          </ac:spMkLst>
        </pc:spChg>
        <pc:picChg chg="mod">
          <ac:chgData name="Valve Heikki" userId="8f6473fa-3a62-4395-876a-cfcd1675bba5" providerId="ADAL" clId="{108F0E19-08AF-B44E-9210-8CC202C4EB97}" dt="2020-03-07T12:59:33.671" v="2587" actId="1076"/>
          <ac:picMkLst>
            <pc:docMk/>
            <pc:sldMk cId="2963856174" sldId="366"/>
            <ac:picMk id="6" creationId="{5B5419FB-BE0E-4183-AEE7-38726DC04A4F}"/>
          </ac:picMkLst>
        </pc:picChg>
      </pc:sldChg>
      <pc:sldChg chg="modSp add">
        <pc:chgData name="Valve Heikki" userId="8f6473fa-3a62-4395-876a-cfcd1675bba5" providerId="ADAL" clId="{108F0E19-08AF-B44E-9210-8CC202C4EB97}" dt="2020-03-08T10:29:14.958" v="2685"/>
        <pc:sldMkLst>
          <pc:docMk/>
          <pc:sldMk cId="119826016" sldId="367"/>
        </pc:sldMkLst>
        <pc:spChg chg="mod">
          <ac:chgData name="Valve Heikki" userId="8f6473fa-3a62-4395-876a-cfcd1675bba5" providerId="ADAL" clId="{108F0E19-08AF-B44E-9210-8CC202C4EB97}" dt="2020-03-08T10:26:59.841" v="2673" actId="20577"/>
          <ac:spMkLst>
            <pc:docMk/>
            <pc:sldMk cId="119826016" sldId="367"/>
            <ac:spMk id="2" creationId="{319EC425-0726-5848-AAD2-5F3E78936FDA}"/>
          </ac:spMkLst>
        </pc:spChg>
        <pc:spChg chg="mod">
          <ac:chgData name="Valve Heikki" userId="8f6473fa-3a62-4395-876a-cfcd1675bba5" providerId="ADAL" clId="{108F0E19-08AF-B44E-9210-8CC202C4EB97}" dt="2020-03-05T08:16:49.378" v="1065" actId="20577"/>
          <ac:spMkLst>
            <pc:docMk/>
            <pc:sldMk cId="119826016" sldId="367"/>
            <ac:spMk id="3" creationId="{4F62C48F-800C-6E42-BF2B-0B480E0847D5}"/>
          </ac:spMkLst>
        </pc:spChg>
        <pc:spChg chg="mod">
          <ac:chgData name="Valve Heikki" userId="8f6473fa-3a62-4395-876a-cfcd1675bba5" providerId="ADAL" clId="{108F0E19-08AF-B44E-9210-8CC202C4EB97}" dt="2020-03-07T12:46:55.578" v="2038" actId="20577"/>
          <ac:spMkLst>
            <pc:docMk/>
            <pc:sldMk cId="119826016" sldId="367"/>
            <ac:spMk id="4" creationId="{0471F436-1653-5648-BF7F-0BD494BC20E3}"/>
          </ac:spMkLst>
        </pc:spChg>
        <pc:spChg chg="mod">
          <ac:chgData name="Valve Heikki" userId="8f6473fa-3a62-4395-876a-cfcd1675bba5" providerId="ADAL" clId="{108F0E19-08AF-B44E-9210-8CC202C4EB97}" dt="2020-03-07T12:54:06.295" v="2399" actId="20577"/>
          <ac:spMkLst>
            <pc:docMk/>
            <pc:sldMk cId="119826016" sldId="367"/>
            <ac:spMk id="5" creationId="{96969EA0-B236-2B4B-8006-FD929FF9594A}"/>
          </ac:spMkLst>
        </pc:spChg>
        <pc:spChg chg="mod">
          <ac:chgData name="Valve Heikki" userId="8f6473fa-3a62-4395-876a-cfcd1675bba5" providerId="ADAL" clId="{108F0E19-08AF-B44E-9210-8CC202C4EB97}" dt="2020-03-08T10:29:14.958" v="2685"/>
          <ac:spMkLst>
            <pc:docMk/>
            <pc:sldMk cId="119826016" sldId="367"/>
            <ac:spMk id="6" creationId="{16F06E0D-D25C-E147-855E-1031C4BDC159}"/>
          </ac:spMkLst>
        </pc:spChg>
      </pc:sldChg>
      <pc:sldChg chg="addSp delSp modSp add">
        <pc:chgData name="Valve Heikki" userId="8f6473fa-3a62-4395-876a-cfcd1675bba5" providerId="ADAL" clId="{108F0E19-08AF-B44E-9210-8CC202C4EB97}" dt="2020-03-08T10:29:33.296" v="2689"/>
        <pc:sldMkLst>
          <pc:docMk/>
          <pc:sldMk cId="2795924458" sldId="368"/>
        </pc:sldMkLst>
        <pc:spChg chg="del mod">
          <ac:chgData name="Valve Heikki" userId="8f6473fa-3a62-4395-876a-cfcd1675bba5" providerId="ADAL" clId="{108F0E19-08AF-B44E-9210-8CC202C4EB97}" dt="2020-03-07T13:28:27.369" v="2636" actId="478"/>
          <ac:spMkLst>
            <pc:docMk/>
            <pc:sldMk cId="2795924458" sldId="368"/>
            <ac:spMk id="2" creationId="{800F01D3-7429-5C4A-9FBA-F0E3E422C934}"/>
          </ac:spMkLst>
        </pc:spChg>
        <pc:spChg chg="add del mod">
          <ac:chgData name="Valve Heikki" userId="8f6473fa-3a62-4395-876a-cfcd1675bba5" providerId="ADAL" clId="{108F0E19-08AF-B44E-9210-8CC202C4EB97}" dt="2020-03-08T10:29:33.296" v="2689"/>
          <ac:spMkLst>
            <pc:docMk/>
            <pc:sldMk cId="2795924458" sldId="368"/>
            <ac:spMk id="2" creationId="{9EE0C1A8-5DDF-4C44-B20D-92CD164B5C05}"/>
          </ac:spMkLst>
        </pc:spChg>
        <pc:spChg chg="mod">
          <ac:chgData name="Valve Heikki" userId="8f6473fa-3a62-4395-876a-cfcd1675bba5" providerId="ADAL" clId="{108F0E19-08AF-B44E-9210-8CC202C4EB97}" dt="2020-03-07T13:28:20.126" v="2634" actId="20577"/>
          <ac:spMkLst>
            <pc:docMk/>
            <pc:sldMk cId="2795924458" sldId="368"/>
            <ac:spMk id="3" creationId="{4C2B7059-4A50-084D-9618-2ACF0E27A33B}"/>
          </ac:spMkLst>
        </pc:spChg>
        <pc:spChg chg="mod">
          <ac:chgData name="Valve Heikki" userId="8f6473fa-3a62-4395-876a-cfcd1675bba5" providerId="ADAL" clId="{108F0E19-08AF-B44E-9210-8CC202C4EB97}" dt="2020-03-07T13:28:50.431" v="2666" actId="20577"/>
          <ac:spMkLst>
            <pc:docMk/>
            <pc:sldMk cId="2795924458" sldId="368"/>
            <ac:spMk id="4" creationId="{F7599B54-996F-CE43-8DAF-AB63B3FE4432}"/>
          </ac:spMkLst>
        </pc:spChg>
        <pc:spChg chg="mod">
          <ac:chgData name="Valve Heikki" userId="8f6473fa-3a62-4395-876a-cfcd1675bba5" providerId="ADAL" clId="{108F0E19-08AF-B44E-9210-8CC202C4EB97}" dt="2020-03-08T10:29:31.869" v="2687"/>
          <ac:spMkLst>
            <pc:docMk/>
            <pc:sldMk cId="2795924458" sldId="368"/>
            <ac:spMk id="6" creationId="{D46F3712-D6E3-FC49-93AE-56BF68C777E9}"/>
          </ac:spMkLst>
        </pc:spChg>
        <pc:picChg chg="add">
          <ac:chgData name="Valve Heikki" userId="8f6473fa-3a62-4395-876a-cfcd1675bba5" providerId="ADAL" clId="{108F0E19-08AF-B44E-9210-8CC202C4EB97}" dt="2020-03-07T13:28:29.112" v="2637"/>
          <ac:picMkLst>
            <pc:docMk/>
            <pc:sldMk cId="2795924458" sldId="368"/>
            <ac:picMk id="8" creationId="{5038905C-2C82-914C-8314-655403156F9D}"/>
          </ac:picMkLst>
        </pc:picChg>
      </pc:sldChg>
      <pc:sldChg chg="addSp delSp modSp add">
        <pc:chgData name="Valve Heikki" userId="8f6473fa-3a62-4395-876a-cfcd1675bba5" providerId="ADAL" clId="{108F0E19-08AF-B44E-9210-8CC202C4EB97}" dt="2020-03-08T10:35:19.206" v="2719" actId="20577"/>
        <pc:sldMkLst>
          <pc:docMk/>
          <pc:sldMk cId="1666276284" sldId="369"/>
        </pc:sldMkLst>
        <pc:spChg chg="del mod">
          <ac:chgData name="Valve Heikki" userId="8f6473fa-3a62-4395-876a-cfcd1675bba5" providerId="ADAL" clId="{108F0E19-08AF-B44E-9210-8CC202C4EB97}" dt="2020-03-07T13:27:24.324" v="2614" actId="478"/>
          <ac:spMkLst>
            <pc:docMk/>
            <pc:sldMk cId="1666276284" sldId="369"/>
            <ac:spMk id="2" creationId="{29876A53-0EA6-7347-92C3-9CBBD72415F7}"/>
          </ac:spMkLst>
        </pc:spChg>
        <pc:spChg chg="mod">
          <ac:chgData name="Valve Heikki" userId="8f6473fa-3a62-4395-876a-cfcd1675bba5" providerId="ADAL" clId="{108F0E19-08AF-B44E-9210-8CC202C4EB97}" dt="2020-03-07T12:19:41.106" v="1684" actId="20577"/>
          <ac:spMkLst>
            <pc:docMk/>
            <pc:sldMk cId="1666276284" sldId="369"/>
            <ac:spMk id="3" creationId="{2FB4C0F4-5582-4E40-B630-24750778DAE2}"/>
          </ac:spMkLst>
        </pc:spChg>
        <pc:spChg chg="mod">
          <ac:chgData name="Valve Heikki" userId="8f6473fa-3a62-4395-876a-cfcd1675bba5" providerId="ADAL" clId="{108F0E19-08AF-B44E-9210-8CC202C4EB97}" dt="2020-03-07T12:46:35.036" v="2011" actId="20577"/>
          <ac:spMkLst>
            <pc:docMk/>
            <pc:sldMk cId="1666276284" sldId="369"/>
            <ac:spMk id="5" creationId="{3CD0048C-AAF3-2F4A-970E-3806532640B3}"/>
          </ac:spMkLst>
        </pc:spChg>
        <pc:spChg chg="mod">
          <ac:chgData name="Valve Heikki" userId="8f6473fa-3a62-4395-876a-cfcd1675bba5" providerId="ADAL" clId="{108F0E19-08AF-B44E-9210-8CC202C4EB97}" dt="2020-03-08T10:28:51.570" v="2683"/>
          <ac:spMkLst>
            <pc:docMk/>
            <pc:sldMk cId="1666276284" sldId="369"/>
            <ac:spMk id="6" creationId="{CBCBB425-8C78-7042-9497-5A633EF0FFE8}"/>
          </ac:spMkLst>
        </pc:spChg>
        <pc:spChg chg="add mod">
          <ac:chgData name="Valve Heikki" userId="8f6473fa-3a62-4395-876a-cfcd1675bba5" providerId="ADAL" clId="{108F0E19-08AF-B44E-9210-8CC202C4EB97}" dt="2020-03-07T12:34:38.329" v="1872" actId="1076"/>
          <ac:spMkLst>
            <pc:docMk/>
            <pc:sldMk cId="1666276284" sldId="369"/>
            <ac:spMk id="10" creationId="{76D29B2E-E1F4-944E-A1BC-300C8179A783}"/>
          </ac:spMkLst>
        </pc:spChg>
        <pc:spChg chg="add mod">
          <ac:chgData name="Valve Heikki" userId="8f6473fa-3a62-4395-876a-cfcd1675bba5" providerId="ADAL" clId="{108F0E19-08AF-B44E-9210-8CC202C4EB97}" dt="2020-03-07T12:34:41.242" v="1873" actId="1076"/>
          <ac:spMkLst>
            <pc:docMk/>
            <pc:sldMk cId="1666276284" sldId="369"/>
            <ac:spMk id="11" creationId="{83F5F55B-464A-5944-9088-3C6D185C0B0B}"/>
          </ac:spMkLst>
        </pc:spChg>
        <pc:spChg chg="add mod">
          <ac:chgData name="Valve Heikki" userId="8f6473fa-3a62-4395-876a-cfcd1675bba5" providerId="ADAL" clId="{108F0E19-08AF-B44E-9210-8CC202C4EB97}" dt="2020-03-07T12:34:45.630" v="1874" actId="1076"/>
          <ac:spMkLst>
            <pc:docMk/>
            <pc:sldMk cId="1666276284" sldId="369"/>
            <ac:spMk id="12" creationId="{155E6D54-2C0E-0546-9033-83C41CD7F9B8}"/>
          </ac:spMkLst>
        </pc:spChg>
        <pc:spChg chg="add mod">
          <ac:chgData name="Valve Heikki" userId="8f6473fa-3a62-4395-876a-cfcd1675bba5" providerId="ADAL" clId="{108F0E19-08AF-B44E-9210-8CC202C4EB97}" dt="2020-03-08T10:35:19.206" v="2719" actId="20577"/>
          <ac:spMkLst>
            <pc:docMk/>
            <pc:sldMk cId="1666276284" sldId="369"/>
            <ac:spMk id="13" creationId="{BFB88D1D-AD06-AC4B-9A3C-0DA275C7E244}"/>
          </ac:spMkLst>
        </pc:spChg>
        <pc:spChg chg="add mod">
          <ac:chgData name="Valve Heikki" userId="8f6473fa-3a62-4395-876a-cfcd1675bba5" providerId="ADAL" clId="{108F0E19-08AF-B44E-9210-8CC202C4EB97}" dt="2020-03-07T12:34:55.620" v="1876" actId="1076"/>
          <ac:spMkLst>
            <pc:docMk/>
            <pc:sldMk cId="1666276284" sldId="369"/>
            <ac:spMk id="14" creationId="{FDE7684C-52B9-7341-86C3-B14818104E39}"/>
          </ac:spMkLst>
        </pc:spChg>
        <pc:spChg chg="add mod">
          <ac:chgData name="Valve Heikki" userId="8f6473fa-3a62-4395-876a-cfcd1675bba5" providerId="ADAL" clId="{108F0E19-08AF-B44E-9210-8CC202C4EB97}" dt="2020-03-07T12:44:37.445" v="1992" actId="20577"/>
          <ac:spMkLst>
            <pc:docMk/>
            <pc:sldMk cId="1666276284" sldId="369"/>
            <ac:spMk id="15" creationId="{4F433E5C-6A05-8845-88EB-0DD19D43A9E8}"/>
          </ac:spMkLst>
        </pc:spChg>
        <pc:spChg chg="add mod">
          <ac:chgData name="Valve Heikki" userId="8f6473fa-3a62-4395-876a-cfcd1675bba5" providerId="ADAL" clId="{108F0E19-08AF-B44E-9210-8CC202C4EB97}" dt="2020-03-07T13:27:38.982" v="2621" actId="20577"/>
          <ac:spMkLst>
            <pc:docMk/>
            <pc:sldMk cId="1666276284" sldId="369"/>
            <ac:spMk id="16" creationId="{AFAE60FD-6E81-D54C-B66A-0ADB3D377443}"/>
          </ac:spMkLst>
        </pc:spChg>
        <pc:spChg chg="add del mod">
          <ac:chgData name="Valve Heikki" userId="8f6473fa-3a62-4395-876a-cfcd1675bba5" providerId="ADAL" clId="{108F0E19-08AF-B44E-9210-8CC202C4EB97}" dt="2020-03-07T13:27:33.897" v="2615" actId="478"/>
          <ac:spMkLst>
            <pc:docMk/>
            <pc:sldMk cId="1666276284" sldId="369"/>
            <ac:spMk id="17" creationId="{AF93A7FF-C7E8-4849-850F-4DC2D5B7E59F}"/>
          </ac:spMkLst>
        </pc:spChg>
        <pc:picChg chg="add mod">
          <ac:chgData name="Valve Heikki" userId="8f6473fa-3a62-4395-876a-cfcd1675bba5" providerId="ADAL" clId="{108F0E19-08AF-B44E-9210-8CC202C4EB97}" dt="2020-03-07T12:34:32.029" v="1871" actId="1076"/>
          <ac:picMkLst>
            <pc:docMk/>
            <pc:sldMk cId="1666276284" sldId="369"/>
            <ac:picMk id="8" creationId="{AED3C41C-E82C-1F42-A0BB-340CDF5C247A}"/>
          </ac:picMkLst>
        </pc:picChg>
        <pc:picChg chg="add mod">
          <ac:chgData name="Valve Heikki" userId="8f6473fa-3a62-4395-876a-cfcd1675bba5" providerId="ADAL" clId="{108F0E19-08AF-B44E-9210-8CC202C4EB97}" dt="2020-03-07T12:37:39.893" v="1923" actId="14100"/>
          <ac:picMkLst>
            <pc:docMk/>
            <pc:sldMk cId="1666276284" sldId="369"/>
            <ac:picMk id="9" creationId="{DE87AC81-AEC1-894B-8C73-262213719FE0}"/>
          </ac:picMkLst>
        </pc:picChg>
      </pc:sldChg>
      <pc:sldChg chg="addSp delSp modSp add">
        <pc:chgData name="Valve Heikki" userId="8f6473fa-3a62-4395-876a-cfcd1675bba5" providerId="ADAL" clId="{108F0E19-08AF-B44E-9210-8CC202C4EB97}" dt="2020-03-08T10:33:48.393" v="2713" actId="20577"/>
        <pc:sldMkLst>
          <pc:docMk/>
          <pc:sldMk cId="742412604" sldId="370"/>
        </pc:sldMkLst>
        <pc:spChg chg="del mod">
          <ac:chgData name="Valve Heikki" userId="8f6473fa-3a62-4395-876a-cfcd1675bba5" providerId="ADAL" clId="{108F0E19-08AF-B44E-9210-8CC202C4EB97}" dt="2020-03-05T08:40:04.518" v="1436" actId="478"/>
          <ac:spMkLst>
            <pc:docMk/>
            <pc:sldMk cId="742412604" sldId="370"/>
            <ac:spMk id="2" creationId="{465BA8E7-9637-CA40-91E5-B2BC7B01BCE9}"/>
          </ac:spMkLst>
        </pc:spChg>
        <pc:spChg chg="add mod">
          <ac:chgData name="Valve Heikki" userId="8f6473fa-3a62-4395-876a-cfcd1675bba5" providerId="ADAL" clId="{108F0E19-08AF-B44E-9210-8CC202C4EB97}" dt="2020-03-07T12:24:52.845" v="1731"/>
          <ac:spMkLst>
            <pc:docMk/>
            <pc:sldMk cId="742412604" sldId="370"/>
            <ac:spMk id="2" creationId="{7D7F3787-8B85-8D47-99D6-0B0E03AA9A5A}"/>
          </ac:spMkLst>
        </pc:spChg>
        <pc:spChg chg="mod">
          <ac:chgData name="Valve Heikki" userId="8f6473fa-3a62-4395-876a-cfcd1675bba5" providerId="ADAL" clId="{108F0E19-08AF-B44E-9210-8CC202C4EB97}" dt="2020-03-07T12:34:12.004" v="1870" actId="20577"/>
          <ac:spMkLst>
            <pc:docMk/>
            <pc:sldMk cId="742412604" sldId="370"/>
            <ac:spMk id="3" creationId="{3920B86F-A1F5-1043-BDF7-1E8A8858341D}"/>
          </ac:spMkLst>
        </pc:spChg>
        <pc:spChg chg="mod">
          <ac:chgData name="Valve Heikki" userId="8f6473fa-3a62-4395-876a-cfcd1675bba5" providerId="ADAL" clId="{108F0E19-08AF-B44E-9210-8CC202C4EB97}" dt="2020-03-05T08:39:30.115" v="1429" actId="14100"/>
          <ac:spMkLst>
            <pc:docMk/>
            <pc:sldMk cId="742412604" sldId="370"/>
            <ac:spMk id="4" creationId="{343B2A12-68B5-D547-9D78-E227862D0A04}"/>
          </ac:spMkLst>
        </pc:spChg>
        <pc:spChg chg="mod">
          <ac:chgData name="Valve Heikki" userId="8f6473fa-3a62-4395-876a-cfcd1675bba5" providerId="ADAL" clId="{108F0E19-08AF-B44E-9210-8CC202C4EB97}" dt="2020-03-08T10:33:48.393" v="2713" actId="20577"/>
          <ac:spMkLst>
            <pc:docMk/>
            <pc:sldMk cId="742412604" sldId="370"/>
            <ac:spMk id="5" creationId="{97DA3A3D-EB2C-0A42-99AC-8DED36F876A6}"/>
          </ac:spMkLst>
        </pc:spChg>
        <pc:spChg chg="mod">
          <ac:chgData name="Valve Heikki" userId="8f6473fa-3a62-4395-876a-cfcd1675bba5" providerId="ADAL" clId="{108F0E19-08AF-B44E-9210-8CC202C4EB97}" dt="2020-03-08T10:29:04.934" v="2684"/>
          <ac:spMkLst>
            <pc:docMk/>
            <pc:sldMk cId="742412604" sldId="370"/>
            <ac:spMk id="6" creationId="{DB213186-B151-7945-A22C-155EA6BCFAFE}"/>
          </ac:spMkLst>
        </pc:spChg>
        <pc:spChg chg="add mod">
          <ac:chgData name="Valve Heikki" userId="8f6473fa-3a62-4395-876a-cfcd1675bba5" providerId="ADAL" clId="{108F0E19-08AF-B44E-9210-8CC202C4EB97}" dt="2020-03-05T08:42:06.547" v="1498" actId="1076"/>
          <ac:spMkLst>
            <pc:docMk/>
            <pc:sldMk cId="742412604" sldId="370"/>
            <ac:spMk id="16" creationId="{6BF26BAF-3646-D040-926E-605CB37FC895}"/>
          </ac:spMkLst>
        </pc:spChg>
        <pc:picChg chg="add mod">
          <ac:chgData name="Valve Heikki" userId="8f6473fa-3a62-4395-876a-cfcd1675bba5" providerId="ADAL" clId="{108F0E19-08AF-B44E-9210-8CC202C4EB97}" dt="2020-03-05T08:43:31.029" v="1583" actId="1076"/>
          <ac:picMkLst>
            <pc:docMk/>
            <pc:sldMk cId="742412604" sldId="370"/>
            <ac:picMk id="9" creationId="{20B23245-B7AD-D24D-8573-A546EFF21CDA}"/>
          </ac:picMkLst>
        </pc:picChg>
        <pc:picChg chg="add del mod">
          <ac:chgData name="Valve Heikki" userId="8f6473fa-3a62-4395-876a-cfcd1675bba5" providerId="ADAL" clId="{108F0E19-08AF-B44E-9210-8CC202C4EB97}" dt="2020-03-05T08:40:13.237" v="1438" actId="478"/>
          <ac:picMkLst>
            <pc:docMk/>
            <pc:sldMk cId="742412604" sldId="370"/>
            <ac:picMk id="11" creationId="{D4CE9D30-8681-2044-AF5A-DFE5A38A0645}"/>
          </ac:picMkLst>
        </pc:picChg>
        <pc:picChg chg="add mod">
          <ac:chgData name="Valve Heikki" userId="8f6473fa-3a62-4395-876a-cfcd1675bba5" providerId="ADAL" clId="{108F0E19-08AF-B44E-9210-8CC202C4EB97}" dt="2020-03-05T08:42:11.430" v="1499" actId="1076"/>
          <ac:picMkLst>
            <pc:docMk/>
            <pc:sldMk cId="742412604" sldId="370"/>
            <ac:picMk id="13" creationId="{7E531556-EFBE-4F44-86AC-739B89C76D7D}"/>
          </ac:picMkLst>
        </pc:picChg>
        <pc:picChg chg="add mod">
          <ac:chgData name="Valve Heikki" userId="8f6473fa-3a62-4395-876a-cfcd1675bba5" providerId="ADAL" clId="{108F0E19-08AF-B44E-9210-8CC202C4EB97}" dt="2020-03-05T08:40:52.353" v="1453" actId="14100"/>
          <ac:picMkLst>
            <pc:docMk/>
            <pc:sldMk cId="742412604" sldId="370"/>
            <ac:picMk id="15" creationId="{28596FAC-01E5-DF45-AB0B-B602F2E3F1B2}"/>
          </ac:picMkLst>
        </pc:picChg>
      </pc:sldChg>
    </pc:docChg>
  </pc:docChgLst>
  <pc:docChgLst>
    <pc:chgData name="Valve Heikki" userId="S::heikki.valve@aalto.fi::8f6473fa-3a62-4395-876a-cfcd1675bba5" providerId="AD" clId="Web-{1397E910-BCF0-4AF9-BC93-2F433BF8A0B8}"/>
    <pc:docChg chg="modSld">
      <pc:chgData name="Valve Heikki" userId="S::heikki.valve@aalto.fi::8f6473fa-3a62-4395-876a-cfcd1675bba5" providerId="AD" clId="Web-{1397E910-BCF0-4AF9-BC93-2F433BF8A0B8}" dt="2020-03-08T10:36:45.494" v="16" actId="20577"/>
      <pc:docMkLst>
        <pc:docMk/>
      </pc:docMkLst>
      <pc:sldChg chg="modSp">
        <pc:chgData name="Valve Heikki" userId="S::heikki.valve@aalto.fi::8f6473fa-3a62-4395-876a-cfcd1675bba5" providerId="AD" clId="Web-{1397E910-BCF0-4AF9-BC93-2F433BF8A0B8}" dt="2020-03-08T10:36:45.494" v="16" actId="20577"/>
        <pc:sldMkLst>
          <pc:docMk/>
          <pc:sldMk cId="2963856174" sldId="366"/>
        </pc:sldMkLst>
        <pc:spChg chg="mod">
          <ac:chgData name="Valve Heikki" userId="S::heikki.valve@aalto.fi::8f6473fa-3a62-4395-876a-cfcd1675bba5" providerId="AD" clId="Web-{1397E910-BCF0-4AF9-BC93-2F433BF8A0B8}" dt="2020-03-08T10:36:45.494" v="16" actId="20577"/>
          <ac:spMkLst>
            <pc:docMk/>
            <pc:sldMk cId="2963856174" sldId="366"/>
            <ac:spMk id="3" creationId="{00000000-0000-0000-0000-000000000000}"/>
          </ac:spMkLst>
        </pc:spChg>
      </pc:sldChg>
      <pc:sldChg chg="modSp">
        <pc:chgData name="Valve Heikki" userId="S::heikki.valve@aalto.fi::8f6473fa-3a62-4395-876a-cfcd1675bba5" providerId="AD" clId="Web-{1397E910-BCF0-4AF9-BC93-2F433BF8A0B8}" dt="2020-03-08T10:36:32.572" v="11" actId="20577"/>
        <pc:sldMkLst>
          <pc:docMk/>
          <pc:sldMk cId="119826016" sldId="367"/>
        </pc:sldMkLst>
        <pc:spChg chg="mod">
          <ac:chgData name="Valve Heikki" userId="S::heikki.valve@aalto.fi::8f6473fa-3a62-4395-876a-cfcd1675bba5" providerId="AD" clId="Web-{1397E910-BCF0-4AF9-BC93-2F433BF8A0B8}" dt="2020-03-08T10:36:32.572" v="11" actId="20577"/>
          <ac:spMkLst>
            <pc:docMk/>
            <pc:sldMk cId="119826016" sldId="367"/>
            <ac:spMk id="3" creationId="{4F62C48F-800C-6E42-BF2B-0B480E0847D5}"/>
          </ac:spMkLst>
        </pc:spChg>
      </pc:sldChg>
      <pc:sldChg chg="modSp">
        <pc:chgData name="Valve Heikki" userId="S::heikki.valve@aalto.fi::8f6473fa-3a62-4395-876a-cfcd1675bba5" providerId="AD" clId="Web-{1397E910-BCF0-4AF9-BC93-2F433BF8A0B8}" dt="2020-03-08T10:36:21.509" v="5" actId="20577"/>
        <pc:sldMkLst>
          <pc:docMk/>
          <pc:sldMk cId="742412604" sldId="370"/>
        </pc:sldMkLst>
        <pc:spChg chg="mod">
          <ac:chgData name="Valve Heikki" userId="S::heikki.valve@aalto.fi::8f6473fa-3a62-4395-876a-cfcd1675bba5" providerId="AD" clId="Web-{1397E910-BCF0-4AF9-BC93-2F433BF8A0B8}" dt="2020-03-08T10:36:21.509" v="5" actId="20577"/>
          <ac:spMkLst>
            <pc:docMk/>
            <pc:sldMk cId="742412604" sldId="370"/>
            <ac:spMk id="3" creationId="{3920B86F-A1F5-1043-BDF7-1E8A8858341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2776" tIns="46389" rIns="92776" bIns="46389" numCol="1" anchor="t"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3" name="Date Placeholder 2"/>
          <p:cNvSpPr>
            <a:spLocks noGrp="1"/>
          </p:cNvSpPr>
          <p:nvPr>
            <p:ph type="dt" sz="quarter" idx="1"/>
          </p:nvPr>
        </p:nvSpPr>
        <p:spPr>
          <a:xfrm>
            <a:off x="3849688" y="0"/>
            <a:ext cx="2946400" cy="493713"/>
          </a:xfrm>
          <a:prstGeom prst="rect">
            <a:avLst/>
          </a:prstGeom>
        </p:spPr>
        <p:txBody>
          <a:bodyPr vert="horz" wrap="square" lIns="92776" tIns="46389" rIns="92776" bIns="46389" numCol="1" anchor="t" anchorCtr="0" compatLnSpc="1">
            <a:prstTxWarp prst="textNoShape">
              <a:avLst/>
            </a:prstTxWarp>
          </a:bodyPr>
          <a:lstStyle>
            <a:lvl1pPr algn="r" defTabSz="388864" eaLnBrk="1" hangingPunct="1">
              <a:defRPr sz="1200">
                <a:latin typeface="Arial" pitchFamily="34" charset="0"/>
                <a:ea typeface="ＭＳ Ｐゴシック" pitchFamily="34" charset="-128"/>
                <a:cs typeface="+mn-cs"/>
              </a:defRPr>
            </a:lvl1pPr>
          </a:lstStyle>
          <a:p>
            <a:pPr>
              <a:defRPr/>
            </a:pPr>
            <a:fld id="{E6C6C468-002F-4575-A7B2-5116909C25E9}" type="datetime1">
              <a:rPr lang="en-US"/>
              <a:pPr>
                <a:defRPr/>
              </a:pPr>
              <a:t>3/10/2020</a:t>
            </a:fld>
            <a:endParaRPr lang="en-US"/>
          </a:p>
        </p:txBody>
      </p:sp>
      <p:sp>
        <p:nvSpPr>
          <p:cNvPr id="4" name="Footer Placeholder 3"/>
          <p:cNvSpPr>
            <a:spLocks noGrp="1"/>
          </p:cNvSpPr>
          <p:nvPr>
            <p:ph type="ftr" sz="quarter" idx="2"/>
          </p:nvPr>
        </p:nvSpPr>
        <p:spPr>
          <a:xfrm>
            <a:off x="0" y="9378950"/>
            <a:ext cx="2946400" cy="493713"/>
          </a:xfrm>
          <a:prstGeom prst="rect">
            <a:avLst/>
          </a:prstGeom>
        </p:spPr>
        <p:txBody>
          <a:bodyPr vert="horz" wrap="square" lIns="92776" tIns="46389" rIns="92776" bIns="46389" numCol="1" anchor="b"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5" name="Slide Number Placeholder 4"/>
          <p:cNvSpPr>
            <a:spLocks noGrp="1"/>
          </p:cNvSpPr>
          <p:nvPr>
            <p:ph type="sldNum" sz="quarter" idx="3"/>
          </p:nvPr>
        </p:nvSpPr>
        <p:spPr>
          <a:xfrm>
            <a:off x="3849688" y="9378950"/>
            <a:ext cx="2946400" cy="493713"/>
          </a:xfrm>
          <a:prstGeom prst="rect">
            <a:avLst/>
          </a:prstGeom>
        </p:spPr>
        <p:txBody>
          <a:bodyPr vert="horz" wrap="square" lIns="92776" tIns="46389" rIns="92776" bIns="46389" numCol="1" anchor="b" anchorCtr="0" compatLnSpc="1">
            <a:prstTxWarp prst="textNoShape">
              <a:avLst/>
            </a:prstTxWarp>
          </a:bodyPr>
          <a:lstStyle>
            <a:lvl1pPr algn="r" defTabSz="387350" eaLnBrk="1" hangingPunct="1">
              <a:defRPr sz="1200"/>
            </a:lvl1pPr>
          </a:lstStyle>
          <a:p>
            <a:pPr>
              <a:defRPr/>
            </a:pPr>
            <a:fld id="{87ADF26D-2D02-4B7E-A9F7-BA15724DBCE2}" type="slidenum">
              <a:rPr lang="en-US" altLang="en-US"/>
              <a:pPr>
                <a:defRPr/>
              </a:pPr>
              <a:t>‹#›</a:t>
            </a:fld>
            <a:endParaRPr lang="en-US" altLang="en-US"/>
          </a:p>
        </p:txBody>
      </p:sp>
    </p:spTree>
    <p:extLst>
      <p:ext uri="{BB962C8B-B14F-4D97-AF65-F5344CB8AC3E}">
        <p14:creationId xmlns:p14="http://schemas.microsoft.com/office/powerpoint/2010/main" val="195479777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3713"/>
          </a:xfrm>
          <a:prstGeom prst="rect">
            <a:avLst/>
          </a:prstGeom>
        </p:spPr>
        <p:txBody>
          <a:bodyPr vert="horz" wrap="square" lIns="92776" tIns="46389" rIns="92776" bIns="46389" numCol="1" anchor="t"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3" name="Date Placeholder 2"/>
          <p:cNvSpPr>
            <a:spLocks noGrp="1"/>
          </p:cNvSpPr>
          <p:nvPr>
            <p:ph type="dt" idx="1"/>
          </p:nvPr>
        </p:nvSpPr>
        <p:spPr>
          <a:xfrm>
            <a:off x="3849688" y="0"/>
            <a:ext cx="2946400" cy="493713"/>
          </a:xfrm>
          <a:prstGeom prst="rect">
            <a:avLst/>
          </a:prstGeom>
        </p:spPr>
        <p:txBody>
          <a:bodyPr vert="horz" wrap="square" lIns="92776" tIns="46389" rIns="92776" bIns="46389" numCol="1" anchor="t" anchorCtr="0" compatLnSpc="1">
            <a:prstTxWarp prst="textNoShape">
              <a:avLst/>
            </a:prstTxWarp>
          </a:bodyPr>
          <a:lstStyle>
            <a:lvl1pPr algn="r" defTabSz="388864" eaLnBrk="1" hangingPunct="1">
              <a:defRPr sz="1200">
                <a:latin typeface="Arial" pitchFamily="34" charset="0"/>
                <a:ea typeface="ＭＳ Ｐゴシック" pitchFamily="34" charset="-128"/>
                <a:cs typeface="+mn-cs"/>
              </a:defRPr>
            </a:lvl1pPr>
          </a:lstStyle>
          <a:p>
            <a:pPr>
              <a:defRPr/>
            </a:pPr>
            <a:fld id="{0C00A11D-E7F3-4B45-B120-89C62F8E3355}" type="datetime1">
              <a:rPr lang="en-US"/>
              <a:pPr>
                <a:defRPr/>
              </a:pPr>
              <a:t>3/10/2020</a:t>
            </a:fld>
            <a:endParaRPr lang="en-US"/>
          </a:p>
        </p:txBody>
      </p:sp>
      <p:sp>
        <p:nvSpPr>
          <p:cNvPr id="4" name="Slide Image Placeholder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wrap="square" lIns="92776" tIns="46389" rIns="92776" bIns="46389"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79450" y="4689475"/>
            <a:ext cx="5438775" cy="4443413"/>
          </a:xfrm>
          <a:prstGeom prst="rect">
            <a:avLst/>
          </a:prstGeom>
        </p:spPr>
        <p:txBody>
          <a:bodyPr vert="horz" wrap="square" lIns="92776" tIns="46389" rIns="92776" bIns="46389" numCol="1" anchor="t" anchorCtr="0" compatLnSpc="1">
            <a:prstTxWarp prst="textNoShape">
              <a:avLst/>
            </a:prstTxWarp>
            <a:normAutofit/>
          </a:bodyPr>
          <a:lstStyle/>
          <a:p>
            <a:pPr lvl="0"/>
            <a:r>
              <a:rPr lang="fi-FI" noProof="0"/>
              <a:t>Click to edit Master text styles</a:t>
            </a:r>
          </a:p>
          <a:p>
            <a:pPr lvl="1"/>
            <a:r>
              <a:rPr lang="fi-FI" noProof="0"/>
              <a:t>Second level</a:t>
            </a:r>
          </a:p>
          <a:p>
            <a:pPr lvl="2"/>
            <a:r>
              <a:rPr lang="fi-FI" noProof="0"/>
              <a:t>Third level</a:t>
            </a:r>
          </a:p>
          <a:p>
            <a:pPr lvl="3"/>
            <a:r>
              <a:rPr lang="fi-FI" noProof="0"/>
              <a:t>Fourth level</a:t>
            </a:r>
          </a:p>
          <a:p>
            <a:pPr lvl="4"/>
            <a:r>
              <a:rPr lang="fi-FI" noProof="0"/>
              <a:t>Fifth level</a:t>
            </a:r>
            <a:endParaRPr lang="en-US" noProof="0"/>
          </a:p>
        </p:txBody>
      </p:sp>
      <p:sp>
        <p:nvSpPr>
          <p:cNvPr id="6" name="Footer Placeholder 5"/>
          <p:cNvSpPr>
            <a:spLocks noGrp="1"/>
          </p:cNvSpPr>
          <p:nvPr>
            <p:ph type="ftr" sz="quarter" idx="4"/>
          </p:nvPr>
        </p:nvSpPr>
        <p:spPr>
          <a:xfrm>
            <a:off x="0" y="9378950"/>
            <a:ext cx="2946400" cy="493713"/>
          </a:xfrm>
          <a:prstGeom prst="rect">
            <a:avLst/>
          </a:prstGeom>
        </p:spPr>
        <p:txBody>
          <a:bodyPr vert="horz" wrap="square" lIns="92776" tIns="46389" rIns="92776" bIns="46389" numCol="1" anchor="b" anchorCtr="0" compatLnSpc="1">
            <a:prstTxWarp prst="textNoShape">
              <a:avLst/>
            </a:prstTxWarp>
          </a:bodyPr>
          <a:lstStyle>
            <a:lvl1pPr defTabSz="388864" eaLnBrk="1" hangingPunct="1">
              <a:defRPr sz="1200">
                <a:latin typeface="Arial" pitchFamily="-106" charset="0"/>
                <a:ea typeface="ＭＳ Ｐゴシック" pitchFamily="-106" charset="-128"/>
                <a:cs typeface="ＭＳ Ｐゴシック" pitchFamily="-106" charset="-128"/>
              </a:defRPr>
            </a:lvl1pPr>
          </a:lstStyle>
          <a:p>
            <a:pPr>
              <a:defRPr/>
            </a:pPr>
            <a:endParaRPr lang="en-US"/>
          </a:p>
        </p:txBody>
      </p:sp>
      <p:sp>
        <p:nvSpPr>
          <p:cNvPr id="7" name="Slide Number Placeholder 6"/>
          <p:cNvSpPr>
            <a:spLocks noGrp="1"/>
          </p:cNvSpPr>
          <p:nvPr>
            <p:ph type="sldNum" sz="quarter" idx="5"/>
          </p:nvPr>
        </p:nvSpPr>
        <p:spPr>
          <a:xfrm>
            <a:off x="3849688" y="9378950"/>
            <a:ext cx="2946400" cy="493713"/>
          </a:xfrm>
          <a:prstGeom prst="rect">
            <a:avLst/>
          </a:prstGeom>
        </p:spPr>
        <p:txBody>
          <a:bodyPr vert="horz" wrap="square" lIns="92776" tIns="46389" rIns="92776" bIns="46389" numCol="1" anchor="b" anchorCtr="0" compatLnSpc="1">
            <a:prstTxWarp prst="textNoShape">
              <a:avLst/>
            </a:prstTxWarp>
          </a:bodyPr>
          <a:lstStyle>
            <a:lvl1pPr algn="r" defTabSz="387350" eaLnBrk="1" hangingPunct="1">
              <a:defRPr sz="1200"/>
            </a:lvl1pPr>
          </a:lstStyle>
          <a:p>
            <a:pPr>
              <a:defRPr/>
            </a:pPr>
            <a:fld id="{87BB9EB4-620A-4C05-A10A-919C6D241201}" type="slidenum">
              <a:rPr lang="en-US" altLang="en-US"/>
              <a:pPr>
                <a:defRPr/>
              </a:pPr>
              <a:t>‹#›</a:t>
            </a:fld>
            <a:endParaRPr lang="en-US" altLang="en-US"/>
          </a:p>
        </p:txBody>
      </p:sp>
    </p:spTree>
    <p:extLst>
      <p:ext uri="{BB962C8B-B14F-4D97-AF65-F5344CB8AC3E}">
        <p14:creationId xmlns:p14="http://schemas.microsoft.com/office/powerpoint/2010/main" val="56805349"/>
      </p:ext>
    </p:extLst>
  </p:cSld>
  <p:clrMap bg1="lt1" tx1="dk1" bg2="lt2" tx2="dk2" accent1="accent1" accent2="accent2" accent3="accent3" accent4="accent4" accent5="accent5" accent6="accent6" hlink="hlink" folHlink="folHlink"/>
  <p:hf sldNum="0" hdr="0" ftr="0" dt="0"/>
  <p:notesStyle>
    <a:lvl1pPr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pitchFamily="-65" charset="-128"/>
      </a:defRPr>
    </a:lvl1pPr>
    <a:lvl2pPr marL="388938"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2pPr>
    <a:lvl3pPr marL="777875"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3pPr>
    <a:lvl4pPr marL="1168400"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4pPr>
    <a:lvl5pPr marL="1557338" algn="l" defTabSz="388938" rtl="0" eaLnBrk="0" fontAlgn="base" hangingPunct="0">
      <a:spcBef>
        <a:spcPct val="30000"/>
      </a:spcBef>
      <a:spcAft>
        <a:spcPct val="0"/>
      </a:spcAft>
      <a:defRPr sz="1000" kern="1200">
        <a:solidFill>
          <a:schemeClr val="tx1"/>
        </a:solidFill>
        <a:latin typeface="+mn-lt"/>
        <a:ea typeface="ＭＳ Ｐゴシック" pitchFamily="-65" charset="-128"/>
        <a:cs typeface="ＭＳ Ｐゴシック"/>
      </a:defRPr>
    </a:lvl5pPr>
    <a:lvl6pPr marL="1948129" algn="l" defTabSz="389626" rtl="0" eaLnBrk="1" latinLnBrk="0" hangingPunct="1">
      <a:defRPr sz="1000" kern="1200">
        <a:solidFill>
          <a:schemeClr val="tx1"/>
        </a:solidFill>
        <a:latin typeface="+mn-lt"/>
        <a:ea typeface="+mn-ea"/>
        <a:cs typeface="+mn-cs"/>
      </a:defRPr>
    </a:lvl6pPr>
    <a:lvl7pPr marL="2337755" algn="l" defTabSz="389626" rtl="0" eaLnBrk="1" latinLnBrk="0" hangingPunct="1">
      <a:defRPr sz="1000" kern="1200">
        <a:solidFill>
          <a:schemeClr val="tx1"/>
        </a:solidFill>
        <a:latin typeface="+mn-lt"/>
        <a:ea typeface="+mn-ea"/>
        <a:cs typeface="+mn-cs"/>
      </a:defRPr>
    </a:lvl7pPr>
    <a:lvl8pPr marL="2727381" algn="l" defTabSz="389626" rtl="0" eaLnBrk="1" latinLnBrk="0" hangingPunct="1">
      <a:defRPr sz="1000" kern="1200">
        <a:solidFill>
          <a:schemeClr val="tx1"/>
        </a:solidFill>
        <a:latin typeface="+mn-lt"/>
        <a:ea typeface="+mn-ea"/>
        <a:cs typeface="+mn-cs"/>
      </a:defRPr>
    </a:lvl8pPr>
    <a:lvl9pPr marL="3117007" algn="l" defTabSz="389626"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915027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1"/>
          </a:p>
        </p:txBody>
      </p:sp>
    </p:spTree>
    <p:extLst>
      <p:ext uri="{BB962C8B-B14F-4D97-AF65-F5344CB8AC3E}">
        <p14:creationId xmlns:p14="http://schemas.microsoft.com/office/powerpoint/2010/main" val="38804440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a:p>
        </p:txBody>
      </p:sp>
    </p:spTree>
    <p:extLst>
      <p:ext uri="{BB962C8B-B14F-4D97-AF65-F5344CB8AC3E}">
        <p14:creationId xmlns:p14="http://schemas.microsoft.com/office/powerpoint/2010/main" val="3835692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3620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196439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0925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537452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72400" y="1772220"/>
            <a:ext cx="7772400" cy="1086181"/>
          </a:xfrm>
        </p:spPr>
        <p:txBody>
          <a:bodyPr lIns="0" tIns="0" rIns="0" bIns="0" anchor="t">
            <a:normAutofit/>
          </a:bodyPr>
          <a:lstStyle>
            <a:lvl1pPr algn="l">
              <a:defRPr sz="4300" b="1">
                <a:solidFill>
                  <a:schemeClr val="bg1"/>
                </a:solidFill>
              </a:defRPr>
            </a:lvl1pPr>
          </a:lstStyle>
          <a:p>
            <a:r>
              <a:rPr lang="en-US"/>
              <a:t>Click to edit Master title style</a:t>
            </a:r>
          </a:p>
        </p:txBody>
      </p:sp>
      <p:sp>
        <p:nvSpPr>
          <p:cNvPr id="3" name="Subtitle 2"/>
          <p:cNvSpPr>
            <a:spLocks noGrp="1"/>
          </p:cNvSpPr>
          <p:nvPr>
            <p:ph type="subTitle" idx="1"/>
          </p:nvPr>
        </p:nvSpPr>
        <p:spPr>
          <a:xfrm>
            <a:off x="572400" y="2858401"/>
            <a:ext cx="6285600" cy="2339529"/>
          </a:xfrm>
        </p:spPr>
        <p:txBody>
          <a:bodyPr lIns="0" tIns="0" rIns="0" bIns="0">
            <a:normAutofit/>
          </a:bodyPr>
          <a:lstStyle>
            <a:lvl1pPr marL="0" indent="0" algn="l">
              <a:lnSpc>
                <a:spcPts val="2216"/>
              </a:lnSpc>
              <a:buNone/>
              <a:defRPr sz="2000">
                <a:solidFill>
                  <a:srgbClr val="FFFFFF"/>
                </a:solidFill>
              </a:defRPr>
            </a:lvl1pPr>
            <a:lvl2pPr marL="389626" indent="0" algn="ctr">
              <a:buNone/>
              <a:defRPr>
                <a:solidFill>
                  <a:schemeClr val="tx1">
                    <a:tint val="75000"/>
                  </a:schemeClr>
                </a:solidFill>
              </a:defRPr>
            </a:lvl2pPr>
            <a:lvl3pPr marL="779252" indent="0" algn="ctr">
              <a:buNone/>
              <a:defRPr>
                <a:solidFill>
                  <a:schemeClr val="tx1">
                    <a:tint val="75000"/>
                  </a:schemeClr>
                </a:solidFill>
              </a:defRPr>
            </a:lvl3pPr>
            <a:lvl4pPr marL="1168878" indent="0" algn="ctr">
              <a:buNone/>
              <a:defRPr>
                <a:solidFill>
                  <a:schemeClr val="tx1">
                    <a:tint val="75000"/>
                  </a:schemeClr>
                </a:solidFill>
              </a:defRPr>
            </a:lvl4pPr>
            <a:lvl5pPr marL="1558503" indent="0" algn="ctr">
              <a:buNone/>
              <a:defRPr>
                <a:solidFill>
                  <a:schemeClr val="tx1">
                    <a:tint val="75000"/>
                  </a:schemeClr>
                </a:solidFill>
              </a:defRPr>
            </a:lvl5pPr>
            <a:lvl6pPr marL="1948129" indent="0" algn="ctr">
              <a:buNone/>
              <a:defRPr>
                <a:solidFill>
                  <a:schemeClr val="tx1">
                    <a:tint val="75000"/>
                  </a:schemeClr>
                </a:solidFill>
              </a:defRPr>
            </a:lvl6pPr>
            <a:lvl7pPr marL="2337755" indent="0" algn="ctr">
              <a:buNone/>
              <a:defRPr>
                <a:solidFill>
                  <a:schemeClr val="tx1">
                    <a:tint val="75000"/>
                  </a:schemeClr>
                </a:solidFill>
              </a:defRPr>
            </a:lvl7pPr>
            <a:lvl8pPr marL="2727381" indent="0" algn="ctr">
              <a:buNone/>
              <a:defRPr>
                <a:solidFill>
                  <a:schemeClr val="tx1">
                    <a:tint val="75000"/>
                  </a:schemeClr>
                </a:solidFill>
              </a:defRPr>
            </a:lvl8pPr>
            <a:lvl9pPr marL="3117007" indent="0" algn="ctr">
              <a:buNone/>
              <a:defRPr>
                <a:solidFill>
                  <a:schemeClr val="tx1">
                    <a:tint val="75000"/>
                  </a:schemeClr>
                </a:solidFill>
              </a:defRPr>
            </a:lvl9pPr>
          </a:lstStyle>
          <a:p>
            <a:r>
              <a:rPr lang="en-US"/>
              <a:t>Click to edit Master subtitle style</a:t>
            </a:r>
          </a:p>
        </p:txBody>
      </p:sp>
      <p:sp>
        <p:nvSpPr>
          <p:cNvPr id="7" name="Text Placeholder 7"/>
          <p:cNvSpPr>
            <a:spLocks noGrp="1"/>
          </p:cNvSpPr>
          <p:nvPr>
            <p:ph type="body" sz="quarter" idx="13"/>
          </p:nvPr>
        </p:nvSpPr>
        <p:spPr>
          <a:xfrm>
            <a:off x="572401" y="5961599"/>
            <a:ext cx="2049245" cy="177800"/>
          </a:xfrm>
        </p:spPr>
        <p:txBody>
          <a:bodyPr wrap="none" lIns="0" tIns="0" rIns="0" bIns="0"/>
          <a:lstStyle>
            <a:lvl1pPr marL="0">
              <a:spcBef>
                <a:spcPts val="0"/>
              </a:spcBef>
              <a:buNone/>
              <a:defRPr sz="1000" b="1">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8" name="Text Placeholder 7"/>
          <p:cNvSpPr>
            <a:spLocks noGrp="1"/>
          </p:cNvSpPr>
          <p:nvPr>
            <p:ph type="body" sz="quarter" idx="14"/>
          </p:nvPr>
        </p:nvSpPr>
        <p:spPr>
          <a:xfrm>
            <a:off x="572400" y="6137467"/>
            <a:ext cx="2049244" cy="4572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9" name="Text Placeholder 7"/>
          <p:cNvSpPr>
            <a:spLocks noGrp="1"/>
          </p:cNvSpPr>
          <p:nvPr>
            <p:ph type="body" sz="quarter" idx="18"/>
          </p:nvPr>
        </p:nvSpPr>
        <p:spPr>
          <a:xfrm>
            <a:off x="2862387" y="6137467"/>
            <a:ext cx="2027114" cy="4572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0" name="Text Placeholder 7"/>
          <p:cNvSpPr>
            <a:spLocks noGrp="1"/>
          </p:cNvSpPr>
          <p:nvPr>
            <p:ph type="body" sz="quarter" idx="19"/>
          </p:nvPr>
        </p:nvSpPr>
        <p:spPr>
          <a:xfrm>
            <a:off x="7427603" y="5961599"/>
            <a:ext cx="1132198" cy="633600"/>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1" name="Text Placeholder 7"/>
          <p:cNvSpPr>
            <a:spLocks noGrp="1"/>
          </p:cNvSpPr>
          <p:nvPr>
            <p:ph type="body" sz="quarter" idx="20"/>
          </p:nvPr>
        </p:nvSpPr>
        <p:spPr>
          <a:xfrm>
            <a:off x="5143295" y="5961067"/>
            <a:ext cx="1962357" cy="634132"/>
          </a:xfrm>
        </p:spPr>
        <p:txBody>
          <a:bodyPr wrap="none" lIns="0" tIns="0" rIns="0" bIns="0"/>
          <a:lstStyle>
            <a:lvl1pPr marL="0">
              <a:spcBef>
                <a:spcPts val="0"/>
              </a:spcBef>
              <a:buNone/>
              <a:defRPr sz="1000" b="1">
                <a:solidFill>
                  <a:schemeClr val="bg2"/>
                </a:solidFill>
                <a:latin typeface="Arial"/>
                <a:cs typeface="Arial"/>
              </a:defRPr>
            </a:lvl1pPr>
            <a:lvl2pPr>
              <a:defRPr sz="1000">
                <a:latin typeface="Arial"/>
                <a:cs typeface="Arial"/>
              </a:defRPr>
            </a:lvl2pPr>
            <a:lvl3pPr>
              <a:defRPr sz="1000">
                <a:latin typeface="Arial"/>
                <a:cs typeface="Arial"/>
              </a:defRPr>
            </a:lvl3pPr>
            <a:lvl4pPr>
              <a:defRPr sz="1000">
                <a:latin typeface="Arial"/>
                <a:cs typeface="Arial"/>
              </a:defRPr>
            </a:lvl4pPr>
            <a:lvl5pPr>
              <a:defRPr sz="1000">
                <a:latin typeface="Arial"/>
                <a:cs typeface="Arial"/>
              </a:defRPr>
            </a:lvl5pPr>
          </a:lstStyle>
          <a:p>
            <a:pPr lvl="0"/>
            <a:r>
              <a:rPr lang="en-US"/>
              <a:t>Click to edit Master text styles</a:t>
            </a:r>
          </a:p>
          <a:p>
            <a:pPr lvl="1"/>
            <a:r>
              <a:rPr lang="en-US"/>
              <a:t>Second level</a:t>
            </a:r>
          </a:p>
        </p:txBody>
      </p:sp>
      <p:sp>
        <p:nvSpPr>
          <p:cNvPr id="12" name="Date Placeholder 3"/>
          <p:cNvSpPr>
            <a:spLocks noGrp="1"/>
          </p:cNvSpPr>
          <p:nvPr>
            <p:ph type="dt" sz="half" idx="21"/>
          </p:nvPr>
        </p:nvSpPr>
        <p:spPr>
          <a:xfrm>
            <a:off x="2860675" y="5961063"/>
            <a:ext cx="2027238" cy="177800"/>
          </a:xfrm>
        </p:spPr>
        <p:txBody>
          <a:bodyPr lIns="0" tIns="0" rIns="0" bIns="0" anchor="t"/>
          <a:lstStyle>
            <a:lvl1pPr>
              <a:defRPr b="1"/>
            </a:lvl1pPr>
          </a:lstStyle>
          <a:p>
            <a:pPr>
              <a:defRPr/>
            </a:pPr>
            <a:r>
              <a:rPr lang="fi-FI"/>
              <a:t>07.02.2018</a:t>
            </a:r>
            <a:endParaRPr lang="en-US"/>
          </a:p>
        </p:txBody>
      </p:sp>
    </p:spTree>
    <p:extLst>
      <p:ext uri="{BB962C8B-B14F-4D97-AF65-F5344CB8AC3E}">
        <p14:creationId xmlns:p14="http://schemas.microsoft.com/office/powerpoint/2010/main" val="8915270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Rectangle 7"/>
          <p:cNvSpPr/>
          <p:nvPr/>
        </p:nvSpPr>
        <p:spPr>
          <a:xfrm>
            <a:off x="573088" y="5813425"/>
            <a:ext cx="7988300" cy="65088"/>
          </a:xfrm>
          <a:prstGeom prst="rect">
            <a:avLst/>
          </a:prstGeom>
          <a:solidFill>
            <a:schemeClr val="accent2"/>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6" name="Text Placeholder 10"/>
          <p:cNvSpPr>
            <a:spLocks noGrp="1"/>
          </p:cNvSpPr>
          <p:nvPr>
            <p:ph type="body" sz="quarter" idx="13"/>
          </p:nvPr>
        </p:nvSpPr>
        <p:spPr>
          <a:xfrm>
            <a:off x="572400" y="1497600"/>
            <a:ext cx="6285600" cy="4136400"/>
          </a:xfrm>
        </p:spPr>
        <p:txBody>
          <a:bodyPr lIns="0" tIns="0" rIns="0" bIns="0">
            <a:normAutofit/>
          </a:bodyPr>
          <a:lstStyle>
            <a:lvl1pPr>
              <a:lnSpc>
                <a:spcPts val="1704"/>
              </a:lnSpc>
              <a:buNone/>
              <a:defRPr sz="1400" b="1"/>
            </a:lvl1pPr>
          </a:lstStyle>
          <a:p>
            <a:pPr lvl="0"/>
            <a:r>
              <a:rPr lang="fi-FI" err="1"/>
              <a:t>Click</a:t>
            </a:r>
            <a:r>
              <a:rPr lang="fi-FI"/>
              <a:t> to </a:t>
            </a:r>
            <a:r>
              <a:rPr lang="fi-FI" err="1"/>
              <a:t>edit</a:t>
            </a:r>
            <a:r>
              <a:rPr lang="fi-FI"/>
              <a:t> </a:t>
            </a:r>
            <a:r>
              <a:rPr lang="fi-FI" err="1"/>
              <a:t>Master</a:t>
            </a:r>
            <a:r>
              <a:rPr lang="fi-FI"/>
              <a:t> </a:t>
            </a:r>
            <a:r>
              <a:rPr lang="fi-FI" err="1"/>
              <a:t>text</a:t>
            </a:r>
            <a:r>
              <a:rPr lang="fi-FI"/>
              <a:t> </a:t>
            </a:r>
            <a:r>
              <a:rPr lang="fi-FI" err="1"/>
              <a:t>styles</a:t>
            </a:r>
            <a:endParaRPr lang="fi-FI"/>
          </a:p>
        </p:txBody>
      </p:sp>
      <p:sp>
        <p:nvSpPr>
          <p:cNvPr id="7" name="Title 1"/>
          <p:cNvSpPr>
            <a:spLocks noGrp="1"/>
          </p:cNvSpPr>
          <p:nvPr>
            <p:ph type="ctrTitle"/>
          </p:nvPr>
        </p:nvSpPr>
        <p:spPr>
          <a:xfrm>
            <a:off x="572400" y="487740"/>
            <a:ext cx="7772400" cy="900000"/>
          </a:xfrm>
        </p:spPr>
        <p:txBody>
          <a:bodyPr lIns="0" tIns="0" rIns="0" bIns="0" anchor="t">
            <a:noAutofit/>
          </a:bodyPr>
          <a:lstStyle>
            <a:lvl1pPr algn="l">
              <a:defRPr sz="2700" b="1">
                <a:solidFill>
                  <a:schemeClr val="accent2"/>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3"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4"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9"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10"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11"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fld id="{E17AA3F4-D5E5-4C20-B6A3-9D228DF0888F}" type="slidenum">
              <a:rPr lang="en-US" altLang="en-US"/>
              <a:pPr>
                <a:defRPr/>
              </a:pPr>
              <a:t>‹#›</a:t>
            </a:fld>
            <a:endParaRPr lang="en-US" altLang="en-US"/>
          </a:p>
        </p:txBody>
      </p:sp>
    </p:spTree>
    <p:extLst>
      <p:ext uri="{BB962C8B-B14F-4D97-AF65-F5344CB8AC3E}">
        <p14:creationId xmlns:p14="http://schemas.microsoft.com/office/powerpoint/2010/main" val="3158900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5" name="Rectangle 4"/>
          <p:cNvSpPr/>
          <p:nvPr/>
        </p:nvSpPr>
        <p:spPr>
          <a:xfrm>
            <a:off x="406400" y="406400"/>
            <a:ext cx="8326438" cy="547211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anchor="ctr"/>
          <a:lstStyle/>
          <a:p>
            <a:pPr algn="ctr" defTabSz="389626" eaLnBrk="1" hangingPunct="1">
              <a:defRPr/>
            </a:pPr>
            <a:endParaRPr lang="en-US" sz="1500">
              <a:solidFill>
                <a:srgbClr val="FFFFFF"/>
              </a:solidFill>
              <a:ea typeface="ＭＳ Ｐゴシック" pitchFamily="-106" charset="-128"/>
              <a:cs typeface="ＭＳ Ｐゴシック" pitchFamily="-106" charset="-128"/>
            </a:endParaRPr>
          </a:p>
        </p:txBody>
      </p:sp>
      <p:sp>
        <p:nvSpPr>
          <p:cNvPr id="11" name="Title 1"/>
          <p:cNvSpPr>
            <a:spLocks noGrp="1"/>
          </p:cNvSpPr>
          <p:nvPr>
            <p:ph type="ctrTitle"/>
          </p:nvPr>
        </p:nvSpPr>
        <p:spPr>
          <a:xfrm>
            <a:off x="572400" y="547000"/>
            <a:ext cx="7772400" cy="2206400"/>
          </a:xfrm>
        </p:spPr>
        <p:txBody>
          <a:bodyPr lIns="0" tIns="0" rIns="0" bIns="0" anchor="t">
            <a:noAutofit/>
          </a:bodyPr>
          <a:lstStyle>
            <a:lvl1pPr algn="l">
              <a:defRPr sz="2700" b="1">
                <a:solidFill>
                  <a:schemeClr val="bg1"/>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0"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2"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6"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7"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8"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fld id="{A05597E2-BB32-4F6B-84FE-6C16B84E6FD5}" type="slidenum">
              <a:rPr lang="en-US" altLang="en-US"/>
              <a:pPr>
                <a:defRPr/>
              </a:pPr>
              <a:t>‹#›</a:t>
            </a:fld>
            <a:endParaRPr lang="en-US" altLang="en-US"/>
          </a:p>
        </p:txBody>
      </p:sp>
    </p:spTree>
    <p:extLst>
      <p:ext uri="{BB962C8B-B14F-4D97-AF65-F5344CB8AC3E}">
        <p14:creationId xmlns:p14="http://schemas.microsoft.com/office/powerpoint/2010/main" val="3177914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8" name="Rectangle 7"/>
          <p:cNvSpPr/>
          <p:nvPr/>
        </p:nvSpPr>
        <p:spPr>
          <a:xfrm>
            <a:off x="573088" y="5813425"/>
            <a:ext cx="7988300" cy="65088"/>
          </a:xfrm>
          <a:prstGeom prst="rect">
            <a:avLst/>
          </a:prstGeom>
          <a:solidFill>
            <a:schemeClr val="accent3"/>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9" name="Rectangle 8"/>
          <p:cNvSpPr/>
          <p:nvPr/>
        </p:nvSpPr>
        <p:spPr>
          <a:xfrm>
            <a:off x="573088" y="1138238"/>
            <a:ext cx="7988300" cy="63500"/>
          </a:xfrm>
          <a:prstGeom prst="rect">
            <a:avLst/>
          </a:prstGeom>
          <a:solidFill>
            <a:schemeClr val="accent3"/>
          </a:solidFill>
          <a:ln>
            <a:noFill/>
          </a:ln>
          <a:effectLst/>
        </p:spPr>
        <p:style>
          <a:lnRef idx="1">
            <a:schemeClr val="accent1"/>
          </a:lnRef>
          <a:fillRef idx="2">
            <a:schemeClr val="accent1"/>
          </a:fillRef>
          <a:effectRef idx="1">
            <a:schemeClr val="accent1"/>
          </a:effectRef>
          <a:fontRef idx="minor">
            <a:schemeClr val="dk1"/>
          </a:fontRef>
        </p:style>
        <p:txBody>
          <a:bodyPr lIns="77925" tIns="38963" rIns="77925" bIns="38963" anchor="ctr"/>
          <a:lstStyle/>
          <a:p>
            <a:pPr algn="ctr" defTabSz="389626" eaLnBrk="1" hangingPunct="1">
              <a:defRPr/>
            </a:pPr>
            <a:r>
              <a:rPr lang="en-US" sz="1500">
                <a:solidFill>
                  <a:schemeClr val="accent2"/>
                </a:solidFill>
                <a:ea typeface="ＭＳ Ｐゴシック" pitchFamily="-106" charset="-128"/>
                <a:cs typeface="ＭＳ Ｐゴシック" pitchFamily="-106" charset="-128"/>
              </a:rPr>
              <a:t>  </a:t>
            </a:r>
          </a:p>
        </p:txBody>
      </p:sp>
      <p:sp>
        <p:nvSpPr>
          <p:cNvPr id="6" name="Text Placeholder 10"/>
          <p:cNvSpPr>
            <a:spLocks noGrp="1"/>
          </p:cNvSpPr>
          <p:nvPr>
            <p:ph type="body" sz="quarter" idx="13"/>
          </p:nvPr>
        </p:nvSpPr>
        <p:spPr>
          <a:xfrm>
            <a:off x="572400" y="1497600"/>
            <a:ext cx="6285600" cy="4136400"/>
          </a:xfrm>
        </p:spPr>
        <p:txBody>
          <a:bodyPr lIns="0" tIns="0" rIns="0" bIns="0">
            <a:normAutofit/>
          </a:bodyPr>
          <a:lstStyle>
            <a:lvl1pPr>
              <a:lnSpc>
                <a:spcPts val="1704"/>
              </a:lnSpc>
              <a:buNone/>
              <a:defRPr sz="1400" b="1"/>
            </a:lvl1pPr>
          </a:lstStyle>
          <a:p>
            <a:pPr lvl="0"/>
            <a:r>
              <a:rPr lang="fi-FI" err="1"/>
              <a:t>Click</a:t>
            </a:r>
            <a:r>
              <a:rPr lang="fi-FI"/>
              <a:t> to </a:t>
            </a:r>
            <a:r>
              <a:rPr lang="fi-FI" err="1"/>
              <a:t>edit</a:t>
            </a:r>
            <a:r>
              <a:rPr lang="fi-FI"/>
              <a:t> </a:t>
            </a:r>
            <a:r>
              <a:rPr lang="fi-FI" err="1"/>
              <a:t>Master</a:t>
            </a:r>
            <a:r>
              <a:rPr lang="fi-FI"/>
              <a:t> </a:t>
            </a:r>
            <a:r>
              <a:rPr lang="fi-FI" err="1"/>
              <a:t>text</a:t>
            </a:r>
            <a:r>
              <a:rPr lang="fi-FI"/>
              <a:t> </a:t>
            </a:r>
            <a:r>
              <a:rPr lang="fi-FI" err="1"/>
              <a:t>styles</a:t>
            </a:r>
            <a:endParaRPr lang="fi-FI"/>
          </a:p>
        </p:txBody>
      </p:sp>
      <p:sp>
        <p:nvSpPr>
          <p:cNvPr id="7" name="Title 1"/>
          <p:cNvSpPr>
            <a:spLocks noGrp="1"/>
          </p:cNvSpPr>
          <p:nvPr>
            <p:ph type="ctrTitle"/>
          </p:nvPr>
        </p:nvSpPr>
        <p:spPr>
          <a:xfrm>
            <a:off x="572400" y="487740"/>
            <a:ext cx="7772400" cy="900000"/>
          </a:xfrm>
        </p:spPr>
        <p:txBody>
          <a:bodyPr lIns="0" tIns="0" rIns="0" bIns="0" anchor="t">
            <a:noAutofit/>
          </a:bodyPr>
          <a:lstStyle>
            <a:lvl1pPr algn="l">
              <a:defRPr sz="2700" b="1">
                <a:solidFill>
                  <a:schemeClr val="accent3"/>
                </a:solidFill>
                <a:latin typeface="+mj-lt"/>
              </a:defRPr>
            </a:lvl1pPr>
          </a:lstStyle>
          <a:p>
            <a:r>
              <a:rPr lang="fi-FI" err="1"/>
              <a:t>Click</a:t>
            </a:r>
            <a:r>
              <a:rPr lang="fi-FI"/>
              <a:t> to </a:t>
            </a:r>
            <a:r>
              <a:rPr lang="fi-FI" err="1"/>
              <a:t>edit</a:t>
            </a:r>
            <a:r>
              <a:rPr lang="fi-FI"/>
              <a:t> </a:t>
            </a:r>
            <a:r>
              <a:rPr lang="fi-FI" err="1"/>
              <a:t>Master</a:t>
            </a:r>
            <a:r>
              <a:rPr lang="fi-FI"/>
              <a:t> </a:t>
            </a:r>
            <a:r>
              <a:rPr lang="fi-FI" err="1"/>
              <a:t>title</a:t>
            </a:r>
            <a:r>
              <a:rPr lang="fi-FI"/>
              <a:t> </a:t>
            </a:r>
            <a:r>
              <a:rPr lang="fi-FI" err="1"/>
              <a:t>style</a:t>
            </a:r>
            <a:endParaRPr lang="en-US"/>
          </a:p>
        </p:txBody>
      </p:sp>
      <p:sp>
        <p:nvSpPr>
          <p:cNvPr id="14" name="Text Placeholder 13"/>
          <p:cNvSpPr>
            <a:spLocks noGrp="1"/>
          </p:cNvSpPr>
          <p:nvPr>
            <p:ph type="body" sz="quarter" idx="16"/>
          </p:nvPr>
        </p:nvSpPr>
        <p:spPr>
          <a:xfrm>
            <a:off x="5143500" y="6145215"/>
            <a:ext cx="1536700"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5" name="Text Placeholder 13"/>
          <p:cNvSpPr>
            <a:spLocks noGrp="1"/>
          </p:cNvSpPr>
          <p:nvPr>
            <p:ph type="body" sz="quarter" idx="17"/>
          </p:nvPr>
        </p:nvSpPr>
        <p:spPr>
          <a:xfrm>
            <a:off x="6859589" y="6145215"/>
            <a:ext cx="1701801" cy="382645"/>
          </a:xfrm>
        </p:spPr>
        <p:txBody>
          <a:bodyPr lIns="0" tIns="0" rIns="0" bIns="0"/>
          <a:lstStyle>
            <a:lvl1pPr marL="0">
              <a:lnSpc>
                <a:spcPts val="810"/>
              </a:lnSpc>
              <a:spcBef>
                <a:spcPts val="0"/>
              </a:spcBef>
              <a:buNone/>
              <a:defRPr sz="800" b="1">
                <a:solidFill>
                  <a:schemeClr val="bg2"/>
                </a:solidFill>
              </a:defRPr>
            </a:lvl1pPr>
          </a:lstStyle>
          <a:p>
            <a:pPr lvl="0"/>
            <a:r>
              <a:rPr lang="fi-FI"/>
              <a:t>Click to edit Master text styles</a:t>
            </a:r>
          </a:p>
        </p:txBody>
      </p:sp>
      <p:sp>
        <p:nvSpPr>
          <p:cNvPr id="10" name="Footer Placeholder 4"/>
          <p:cNvSpPr>
            <a:spLocks noGrp="1"/>
          </p:cNvSpPr>
          <p:nvPr>
            <p:ph type="ftr" sz="quarter" idx="18"/>
          </p:nvPr>
        </p:nvSpPr>
        <p:spPr>
          <a:xfrm>
            <a:off x="3429000" y="6145213"/>
            <a:ext cx="1544638" cy="127000"/>
          </a:xfrm>
        </p:spPr>
        <p:txBody>
          <a:bodyPr lIns="0" tIns="0" rIns="0" bIns="0" anchor="t"/>
          <a:lstStyle>
            <a:lvl1pPr algn="l">
              <a:defRPr sz="800" b="1"/>
            </a:lvl1pPr>
          </a:lstStyle>
          <a:p>
            <a:pPr>
              <a:defRPr/>
            </a:pPr>
            <a:endParaRPr lang="en-US"/>
          </a:p>
        </p:txBody>
      </p:sp>
      <p:sp>
        <p:nvSpPr>
          <p:cNvPr id="11" name="Date Placeholder 3"/>
          <p:cNvSpPr>
            <a:spLocks noGrp="1"/>
          </p:cNvSpPr>
          <p:nvPr>
            <p:ph type="dt" sz="half" idx="19"/>
          </p:nvPr>
        </p:nvSpPr>
        <p:spPr>
          <a:xfrm>
            <a:off x="3429000" y="6273800"/>
            <a:ext cx="1544638" cy="125413"/>
          </a:xfrm>
        </p:spPr>
        <p:txBody>
          <a:bodyPr lIns="0" tIns="0" rIns="0" bIns="0" anchor="t"/>
          <a:lstStyle>
            <a:lvl1pPr>
              <a:defRPr sz="800" b="1"/>
            </a:lvl1pPr>
          </a:lstStyle>
          <a:p>
            <a:pPr>
              <a:defRPr/>
            </a:pPr>
            <a:r>
              <a:rPr lang="fi-FI"/>
              <a:t>07.02.2018</a:t>
            </a:r>
            <a:endParaRPr lang="en-US"/>
          </a:p>
        </p:txBody>
      </p:sp>
      <p:sp>
        <p:nvSpPr>
          <p:cNvPr id="12" name="Slide Number Placeholder 5"/>
          <p:cNvSpPr>
            <a:spLocks noGrp="1"/>
          </p:cNvSpPr>
          <p:nvPr>
            <p:ph type="sldNum" sz="quarter" idx="20"/>
          </p:nvPr>
        </p:nvSpPr>
        <p:spPr>
          <a:xfrm>
            <a:off x="3429000" y="6402388"/>
            <a:ext cx="1544638" cy="125412"/>
          </a:xfrm>
        </p:spPr>
        <p:txBody>
          <a:bodyPr lIns="0" tIns="0" rIns="0" bIns="0" anchor="t"/>
          <a:lstStyle>
            <a:lvl1pPr algn="l">
              <a:defRPr sz="800" b="1"/>
            </a:lvl1pPr>
          </a:lstStyle>
          <a:p>
            <a:pPr>
              <a:defRPr/>
            </a:pPr>
            <a:r>
              <a:rPr lang="et-EE" altLang="en-US"/>
              <a:t>Page </a:t>
            </a:r>
            <a:fld id="{7ACE66E0-BE04-47BA-A62D-7BFC499E8192}" type="slidenum">
              <a:rPr lang="en-US" altLang="en-US" smtClean="0"/>
              <a:pPr>
                <a:defRPr/>
              </a:pPr>
              <a:t>‹#›</a:t>
            </a:fld>
            <a:endParaRPr lang="en-US" altLang="en-US"/>
          </a:p>
        </p:txBody>
      </p:sp>
    </p:spTree>
    <p:extLst>
      <p:ext uri="{BB962C8B-B14F-4D97-AF65-F5344CB8AC3E}">
        <p14:creationId xmlns:p14="http://schemas.microsoft.com/office/powerpoint/2010/main" val="1929742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14325" y="119063"/>
            <a:ext cx="8520113" cy="962025"/>
          </a:xfrm>
        </p:spPr>
        <p:txBody>
          <a:bodyPr/>
          <a:lstStyle/>
          <a:p>
            <a:r>
              <a:rPr lang="en-US"/>
              <a:t>Click to edit Master title style</a:t>
            </a:r>
          </a:p>
        </p:txBody>
      </p:sp>
      <p:sp>
        <p:nvSpPr>
          <p:cNvPr id="3" name="Text Placeholder 2"/>
          <p:cNvSpPr>
            <a:spLocks noGrp="1"/>
          </p:cNvSpPr>
          <p:nvPr>
            <p:ph type="body" sz="half" idx="1"/>
          </p:nvPr>
        </p:nvSpPr>
        <p:spPr>
          <a:xfrm>
            <a:off x="323850" y="1268413"/>
            <a:ext cx="4171950" cy="4897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68413"/>
            <a:ext cx="4171950" cy="48974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0"/>
          <p:cNvSpPr>
            <a:spLocks noGrp="1" noChangeArrowheads="1"/>
          </p:cNvSpPr>
          <p:nvPr>
            <p:ph type="ftr" sz="quarter" idx="10"/>
          </p:nvPr>
        </p:nvSpPr>
        <p:spPr/>
        <p:txBody>
          <a:bodyPr/>
          <a:lstStyle>
            <a:lvl1pPr defTabSz="388938">
              <a:defRPr>
                <a:latin typeface="Arial" panose="020B0604020202020204" pitchFamily="34" charset="0"/>
                <a:ea typeface="ＭＳ Ｐゴシック" panose="020B0600070205080204" pitchFamily="34" charset="-128"/>
              </a:defRPr>
            </a:lvl1pPr>
          </a:lstStyle>
          <a:p>
            <a:pPr>
              <a:defRPr/>
            </a:pPr>
            <a:endParaRPr lang="de-DE" altLang="en-US"/>
          </a:p>
        </p:txBody>
      </p:sp>
    </p:spTree>
    <p:extLst>
      <p:ext uri="{BB962C8B-B14F-4D97-AF65-F5344CB8AC3E}">
        <p14:creationId xmlns:p14="http://schemas.microsoft.com/office/powerpoint/2010/main" val="185475600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14" descr="Aalto_EN_Electr-Eng_21_RGB_2"/>
          <p:cNvPicPr>
            <a:picLocks noChangeAspect="1" noChangeArrowheads="1"/>
          </p:cNvPicPr>
          <p:nvPr userDrawn="1"/>
        </p:nvPicPr>
        <p:blipFill>
          <a:blip r:embed="rId3">
            <a:extLst>
              <a:ext uri="{28A0092B-C50C-407E-A947-70E740481C1C}">
                <a14:useLocalDpi xmlns:a14="http://schemas.microsoft.com/office/drawing/2010/main" val="0"/>
              </a:ext>
            </a:extLst>
          </a:blip>
          <a:srcRect l="7030" t="6174"/>
          <a:stretch>
            <a:fillRect/>
          </a:stretch>
        </p:blipFill>
        <p:spPr bwMode="auto">
          <a:xfrm>
            <a:off x="0" y="0"/>
            <a:ext cx="2162175" cy="203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77925" tIns="38963" rIns="77925" bIns="38963" numCol="1" anchor="ctr" anchorCtr="0" compatLnSpc="1">
            <a:prstTxWarp prst="textNoShape">
              <a:avLst/>
            </a:prstTxWarp>
          </a:bodyPr>
          <a:lstStyle>
            <a:lvl1pPr defTabSz="389626" eaLnBrk="1" hangingPunct="1">
              <a:defRPr sz="1000">
                <a:solidFill>
                  <a:srgbClr val="898989"/>
                </a:solidFill>
                <a:latin typeface="Arial" pitchFamily="34" charset="0"/>
                <a:ea typeface="ＭＳ Ｐゴシック" pitchFamily="34" charset="-128"/>
                <a:cs typeface="+mn-cs"/>
              </a:defRPr>
            </a:lvl1pPr>
          </a:lstStyle>
          <a:p>
            <a:pPr>
              <a:defRPr/>
            </a:pPr>
            <a:r>
              <a:rPr lang="fi-FI"/>
              <a:t>07.02.2018</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77925" tIns="38963" rIns="77925" bIns="38963" numCol="1" anchor="ctr" anchorCtr="0" compatLnSpc="1">
            <a:prstTxWarp prst="textNoShape">
              <a:avLst/>
            </a:prstTxWarp>
          </a:bodyPr>
          <a:lstStyle>
            <a:lvl1pPr algn="ctr" defTabSz="389626" eaLnBrk="1" hangingPunct="1">
              <a:defRPr sz="1000">
                <a:solidFill>
                  <a:srgbClr val="898989"/>
                </a:solidFill>
                <a:latin typeface="Arial" pitchFamily="-106" charset="0"/>
                <a:ea typeface="ＭＳ Ｐゴシック" pitchFamily="-106" charset="-128"/>
                <a:cs typeface="ＭＳ Ｐゴシック" pitchFamily="-106"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77925" tIns="38963" rIns="77925" bIns="38963" numCol="1" anchor="ctr" anchorCtr="0" compatLnSpc="1">
            <a:prstTxWarp prst="textNoShape">
              <a:avLst/>
            </a:prstTxWarp>
          </a:bodyPr>
          <a:lstStyle>
            <a:lvl1pPr algn="r" eaLnBrk="1" hangingPunct="1">
              <a:defRPr sz="1000">
                <a:solidFill>
                  <a:srgbClr val="898989"/>
                </a:solidFill>
              </a:defRPr>
            </a:lvl1pPr>
          </a:lstStyle>
          <a:p>
            <a:pPr>
              <a:defRPr/>
            </a:pPr>
            <a:fld id="{1049652F-9372-4B86-AABD-EF97F90847FB}" type="slidenum">
              <a:rPr lang="en-US" altLang="en-US"/>
              <a:pPr>
                <a:defRPr/>
              </a:pPr>
              <a:t>‹#›</a:t>
            </a:fld>
            <a:endParaRPr lang="en-US" altLang="en-US"/>
          </a:p>
        </p:txBody>
      </p:sp>
      <p:sp>
        <p:nvSpPr>
          <p:cNvPr id="8" name="Rectangle 7"/>
          <p:cNvSpPr/>
          <p:nvPr/>
        </p:nvSpPr>
        <p:spPr>
          <a:xfrm>
            <a:off x="406400" y="1712913"/>
            <a:ext cx="8328025" cy="3921125"/>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77925" tIns="38963" rIns="77925" bIns="38963" anchor="ctr"/>
          <a:lstStyle/>
          <a:p>
            <a:pPr algn="ctr" defTabSz="389626" eaLnBrk="1" hangingPunct="1">
              <a:defRPr/>
            </a:pPr>
            <a:endParaRPr lang="en-US" sz="1500">
              <a:solidFill>
                <a:srgbClr val="FFFFFF"/>
              </a:solidFill>
              <a:ea typeface="ＭＳ Ｐゴシック" pitchFamily="-106" charset="-128"/>
              <a:cs typeface="ＭＳ Ｐゴシック" pitchFamily="-106" charset="-128"/>
            </a:endParaRPr>
          </a:p>
        </p:txBody>
      </p:sp>
    </p:spTree>
  </p:cSld>
  <p:clrMap bg1="lt1" tx1="dk1" bg2="lt2" tx2="dk2" accent1="accent1" accent2="accent2" accent3="accent3" accent4="accent4" accent5="accent5" accent6="accent6" hlink="hlink" folHlink="folHlink"/>
  <p:sldLayoutIdLst>
    <p:sldLayoutId id="2147484787" r:id="rId1"/>
  </p:sldLayoutIdLst>
  <p:hf hdr="0" ftr="0"/>
  <p:txStyles>
    <p:titleStyle>
      <a:lvl1pPr algn="ctr" defTabSz="388938" rtl="0" eaLnBrk="0" fontAlgn="base" hangingPunct="0">
        <a:spcBef>
          <a:spcPct val="0"/>
        </a:spcBef>
        <a:spcAft>
          <a:spcPct val="0"/>
        </a:spcAft>
        <a:defRPr sz="3700" kern="1200">
          <a:solidFill>
            <a:schemeClr val="tx1"/>
          </a:solidFill>
          <a:latin typeface="+mj-lt"/>
          <a:ea typeface="ＭＳ Ｐゴシック" pitchFamily="-65" charset="-128"/>
          <a:cs typeface="ＭＳ Ｐゴシック" pitchFamily="-65" charset="-128"/>
        </a:defRPr>
      </a:lvl1pPr>
      <a:lvl2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2pPr>
      <a:lvl3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3pPr>
      <a:lvl4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4pPr>
      <a:lvl5pPr algn="ctr" defTabSz="388938" rtl="0" eaLnBrk="0" fontAlgn="base" hangingPunct="0">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5pPr>
      <a:lvl6pPr marL="389626"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6pPr>
      <a:lvl7pPr marL="779252"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7pPr>
      <a:lvl8pPr marL="1168878"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8pPr>
      <a:lvl9pPr marL="1558503" algn="ctr" defTabSz="389626" rtl="0" eaLnBrk="1" fontAlgn="base" hangingPunct="1">
        <a:spcBef>
          <a:spcPct val="0"/>
        </a:spcBef>
        <a:spcAft>
          <a:spcPct val="0"/>
        </a:spcAft>
        <a:defRPr sz="3700">
          <a:solidFill>
            <a:schemeClr val="tx1"/>
          </a:solidFill>
          <a:latin typeface="Arial" pitchFamily="-65" charset="0"/>
          <a:ea typeface="ＭＳ Ｐゴシック" pitchFamily="-65" charset="-128"/>
          <a:cs typeface="ＭＳ Ｐゴシック" pitchFamily="-65" charset="-128"/>
        </a:defRPr>
      </a:lvl9pPr>
    </p:titleStyle>
    <p:bodyStyle>
      <a:lvl1pPr marL="292100" indent="-292100" algn="l" defTabSz="38893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ＭＳ Ｐゴシック" pitchFamily="-65" charset="-128"/>
          <a:cs typeface="ＭＳ Ｐゴシック" pitchFamily="-65" charset="-128"/>
        </a:defRPr>
      </a:lvl1pPr>
      <a:lvl2pPr marL="631825" indent="-242888" algn="l" defTabSz="388938"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65" charset="-128"/>
          <a:cs typeface="ＭＳ Ｐゴシック"/>
        </a:defRPr>
      </a:lvl2pPr>
      <a:lvl3pPr marL="973138" indent="-193675" algn="l" defTabSz="388938"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65" charset="-128"/>
          <a:cs typeface="ＭＳ Ｐゴシック"/>
        </a:defRPr>
      </a:lvl3pPr>
      <a:lvl4pPr marL="1363663"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65" charset="-128"/>
          <a:cs typeface="ＭＳ Ｐゴシック"/>
        </a:defRPr>
      </a:lvl4pPr>
      <a:lvl5pPr marL="1752600"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65" charset="-128"/>
          <a:cs typeface="ＭＳ Ｐゴシック"/>
        </a:defRPr>
      </a:lvl5pPr>
      <a:lvl6pPr marL="2142942" indent="-194813" algn="l" defTabSz="389626" rtl="0" eaLnBrk="1" latinLnBrk="0" hangingPunct="1">
        <a:spcBef>
          <a:spcPct val="20000"/>
        </a:spcBef>
        <a:buFont typeface="Arial"/>
        <a:buChar char="•"/>
        <a:defRPr sz="1700" kern="1200">
          <a:solidFill>
            <a:schemeClr val="tx1"/>
          </a:solidFill>
          <a:latin typeface="+mn-lt"/>
          <a:ea typeface="+mn-ea"/>
          <a:cs typeface="+mn-cs"/>
        </a:defRPr>
      </a:lvl6pPr>
      <a:lvl7pPr marL="2532568" indent="-194813" algn="l" defTabSz="389626" rtl="0" eaLnBrk="1" latinLnBrk="0" hangingPunct="1">
        <a:spcBef>
          <a:spcPct val="20000"/>
        </a:spcBef>
        <a:buFont typeface="Arial"/>
        <a:buChar char="•"/>
        <a:defRPr sz="1700" kern="1200">
          <a:solidFill>
            <a:schemeClr val="tx1"/>
          </a:solidFill>
          <a:latin typeface="+mn-lt"/>
          <a:ea typeface="+mn-ea"/>
          <a:cs typeface="+mn-cs"/>
        </a:defRPr>
      </a:lvl7pPr>
      <a:lvl8pPr marL="2922194" indent="-194813" algn="l" defTabSz="389626" rtl="0" eaLnBrk="1" latinLnBrk="0" hangingPunct="1">
        <a:spcBef>
          <a:spcPct val="20000"/>
        </a:spcBef>
        <a:buFont typeface="Arial"/>
        <a:buChar char="•"/>
        <a:defRPr sz="1700" kern="1200">
          <a:solidFill>
            <a:schemeClr val="tx1"/>
          </a:solidFill>
          <a:latin typeface="+mn-lt"/>
          <a:ea typeface="+mn-ea"/>
          <a:cs typeface="+mn-cs"/>
        </a:defRPr>
      </a:lvl8pPr>
      <a:lvl9pPr marL="3311820" indent="-194813" algn="l" defTabSz="389626"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13" descr="Aalto_EN_Electr-Eng_13_RGB_2"/>
          <p:cNvPicPr>
            <a:picLocks noChangeAspect="1" noChangeArrowheads="1"/>
          </p:cNvPicPr>
          <p:nvPr userDrawn="1"/>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5900" y="5815013"/>
            <a:ext cx="2519363"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ctr" anchorCtr="0" compatLnSpc="1">
            <a:prstTxWarp prst="textNoShape">
              <a:avLst/>
            </a:prstTxWarp>
          </a:bodyPr>
          <a:lstStyle/>
          <a:p>
            <a:pPr lvl="0"/>
            <a:r>
              <a:rPr lang="fi-FI" altLang="en-US"/>
              <a:t>Click to edit Master title style</a:t>
            </a:r>
            <a:endParaRPr lang="en-US" altLang="en-US"/>
          </a:p>
        </p:txBody>
      </p:sp>
      <p:sp>
        <p:nvSpPr>
          <p:cNvPr id="2052"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925" tIns="38963" rIns="77925" bIns="38963" numCol="1" anchor="t" anchorCtr="0" compatLnSpc="1">
            <a:prstTxWarp prst="textNoShape">
              <a:avLst/>
            </a:prstTxWarp>
          </a:bodyPr>
          <a:lstStyle/>
          <a:p>
            <a:pPr lvl="0"/>
            <a:r>
              <a:rPr lang="fi-FI" altLang="en-US"/>
              <a:t>Click to edit Master text styles</a:t>
            </a:r>
          </a:p>
          <a:p>
            <a:pPr lvl="1"/>
            <a:r>
              <a:rPr lang="fi-FI" altLang="en-US"/>
              <a:t>Second level</a:t>
            </a:r>
          </a:p>
          <a:p>
            <a:pPr lvl="2"/>
            <a:r>
              <a:rPr lang="fi-FI" altLang="en-US"/>
              <a:t>Third level</a:t>
            </a:r>
          </a:p>
          <a:p>
            <a:pPr lvl="3"/>
            <a:r>
              <a:rPr lang="fi-FI" altLang="en-US"/>
              <a:t>Fourth level</a:t>
            </a:r>
          </a:p>
          <a:p>
            <a:pPr lvl="4"/>
            <a:r>
              <a:rPr lang="fi-FI" altLang="en-US"/>
              <a:t>Fifth level</a:t>
            </a:r>
            <a:endParaRPr lang="en-US" alt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77925" tIns="38963" rIns="77925" bIns="38963" numCol="1" anchor="ctr" anchorCtr="0" compatLnSpc="1">
            <a:prstTxWarp prst="textNoShape">
              <a:avLst/>
            </a:prstTxWarp>
          </a:bodyPr>
          <a:lstStyle>
            <a:lvl1pPr defTabSz="389626" eaLnBrk="1" hangingPunct="1">
              <a:defRPr sz="1000">
                <a:solidFill>
                  <a:srgbClr val="898989"/>
                </a:solidFill>
                <a:latin typeface="Arial" pitchFamily="34" charset="0"/>
                <a:ea typeface="ＭＳ Ｐゴシック" pitchFamily="34" charset="-128"/>
                <a:cs typeface="+mn-cs"/>
              </a:defRPr>
            </a:lvl1pPr>
          </a:lstStyle>
          <a:p>
            <a:pPr>
              <a:defRPr/>
            </a:pPr>
            <a:r>
              <a:rPr lang="fi-FI"/>
              <a:t>07.02.2018</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77925" tIns="38963" rIns="77925" bIns="38963" numCol="1" anchor="ctr" anchorCtr="0" compatLnSpc="1">
            <a:prstTxWarp prst="textNoShape">
              <a:avLst/>
            </a:prstTxWarp>
          </a:bodyPr>
          <a:lstStyle>
            <a:lvl1pPr algn="ctr" defTabSz="389626" eaLnBrk="1" hangingPunct="1">
              <a:defRPr sz="1000">
                <a:solidFill>
                  <a:srgbClr val="898989"/>
                </a:solidFill>
                <a:latin typeface="Arial" pitchFamily="-106" charset="0"/>
                <a:ea typeface="ＭＳ Ｐゴシック" pitchFamily="-106" charset="-128"/>
                <a:cs typeface="ＭＳ Ｐゴシック" pitchFamily="-106"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77925" tIns="38963" rIns="77925" bIns="38963" numCol="1" anchor="ctr" anchorCtr="0" compatLnSpc="1">
            <a:prstTxWarp prst="textNoShape">
              <a:avLst/>
            </a:prstTxWarp>
          </a:bodyPr>
          <a:lstStyle>
            <a:lvl1pPr algn="r" eaLnBrk="1" hangingPunct="1">
              <a:defRPr sz="1000">
                <a:solidFill>
                  <a:srgbClr val="898989"/>
                </a:solidFill>
              </a:defRPr>
            </a:lvl1pPr>
          </a:lstStyle>
          <a:p>
            <a:pPr>
              <a:defRPr/>
            </a:pPr>
            <a:fld id="{0E0A0211-A76A-4511-A964-36F8689660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790" r:id="rId1"/>
    <p:sldLayoutId id="2147484791" r:id="rId2"/>
    <p:sldLayoutId id="2147484792" r:id="rId3"/>
    <p:sldLayoutId id="2147484794" r:id="rId4"/>
  </p:sldLayoutIdLst>
  <p:hf hdr="0" ftr="0"/>
  <p:txStyles>
    <p:titleStyle>
      <a:lvl1pPr algn="ctr" defTabSz="388938" rtl="0" eaLnBrk="0" fontAlgn="base" hangingPunct="0">
        <a:spcBef>
          <a:spcPct val="0"/>
        </a:spcBef>
        <a:spcAft>
          <a:spcPct val="0"/>
        </a:spcAft>
        <a:defRPr sz="3700" kern="1200">
          <a:solidFill>
            <a:schemeClr val="tx1"/>
          </a:solidFill>
          <a:latin typeface="+mj-lt"/>
          <a:ea typeface="ＭＳ Ｐゴシック" pitchFamily="-108" charset="-128"/>
          <a:cs typeface="ＭＳ Ｐゴシック" pitchFamily="-108" charset="-128"/>
        </a:defRPr>
      </a:lvl1pPr>
      <a:lvl2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2pPr>
      <a:lvl3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3pPr>
      <a:lvl4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4pPr>
      <a:lvl5pPr algn="ctr" defTabSz="388938" rtl="0" eaLnBrk="0" fontAlgn="base" hangingPunct="0">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5pPr>
      <a:lvl6pPr marL="389626"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6pPr>
      <a:lvl7pPr marL="779252"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7pPr>
      <a:lvl8pPr marL="1168878"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8pPr>
      <a:lvl9pPr marL="1558503" algn="ctr" defTabSz="389626" rtl="0" fontAlgn="base">
        <a:spcBef>
          <a:spcPct val="0"/>
        </a:spcBef>
        <a:spcAft>
          <a:spcPct val="0"/>
        </a:spcAft>
        <a:defRPr sz="3700">
          <a:solidFill>
            <a:schemeClr val="tx1"/>
          </a:solidFill>
          <a:latin typeface="Arial" pitchFamily="-108" charset="0"/>
          <a:ea typeface="ＭＳ Ｐゴシック" pitchFamily="-108" charset="-128"/>
          <a:cs typeface="ＭＳ Ｐゴシック" pitchFamily="-108" charset="-128"/>
        </a:defRPr>
      </a:lvl9pPr>
    </p:titleStyle>
    <p:bodyStyle>
      <a:lvl1pPr marL="292100" indent="-292100" algn="l" defTabSz="388938"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ＭＳ Ｐゴシック" pitchFamily="-108" charset="-128"/>
          <a:cs typeface="ＭＳ Ｐゴシック" pitchFamily="-108" charset="-128"/>
        </a:defRPr>
      </a:lvl1pPr>
      <a:lvl2pPr marL="631825" indent="-242888" algn="l" defTabSz="388938"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itchFamily="-108" charset="-128"/>
          <a:cs typeface="ＭＳ Ｐゴシック"/>
        </a:defRPr>
      </a:lvl2pPr>
      <a:lvl3pPr marL="973138" indent="-193675" algn="l" defTabSz="388938"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itchFamily="-108" charset="-128"/>
          <a:cs typeface="ＭＳ Ｐゴシック"/>
        </a:defRPr>
      </a:lvl3pPr>
      <a:lvl4pPr marL="1363663"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108" charset="-128"/>
          <a:cs typeface="ＭＳ Ｐゴシック"/>
        </a:defRPr>
      </a:lvl4pPr>
      <a:lvl5pPr marL="1752600" indent="-193675" algn="l" defTabSz="388938" rtl="0" eaLnBrk="0" fontAlgn="base" hangingPunct="0">
        <a:spcBef>
          <a:spcPct val="20000"/>
        </a:spcBef>
        <a:spcAft>
          <a:spcPct val="0"/>
        </a:spcAft>
        <a:buFont typeface="Arial" panose="020B0604020202020204" pitchFamily="34" charset="0"/>
        <a:buChar char="»"/>
        <a:defRPr sz="1700" kern="1200">
          <a:solidFill>
            <a:schemeClr val="tx1"/>
          </a:solidFill>
          <a:latin typeface="+mn-lt"/>
          <a:ea typeface="ＭＳ Ｐゴシック" pitchFamily="-108" charset="-128"/>
          <a:cs typeface="ＭＳ Ｐゴシック"/>
        </a:defRPr>
      </a:lvl5pPr>
      <a:lvl6pPr marL="2142942" indent="-194813" algn="l" defTabSz="389626" rtl="0" eaLnBrk="1" latinLnBrk="0" hangingPunct="1">
        <a:spcBef>
          <a:spcPct val="20000"/>
        </a:spcBef>
        <a:buFont typeface="Arial"/>
        <a:buChar char="•"/>
        <a:defRPr sz="1700" kern="1200">
          <a:solidFill>
            <a:schemeClr val="tx1"/>
          </a:solidFill>
          <a:latin typeface="+mn-lt"/>
          <a:ea typeface="+mn-ea"/>
          <a:cs typeface="+mn-cs"/>
        </a:defRPr>
      </a:lvl6pPr>
      <a:lvl7pPr marL="2532568" indent="-194813" algn="l" defTabSz="389626" rtl="0" eaLnBrk="1" latinLnBrk="0" hangingPunct="1">
        <a:spcBef>
          <a:spcPct val="20000"/>
        </a:spcBef>
        <a:buFont typeface="Arial"/>
        <a:buChar char="•"/>
        <a:defRPr sz="1700" kern="1200">
          <a:solidFill>
            <a:schemeClr val="tx1"/>
          </a:solidFill>
          <a:latin typeface="+mn-lt"/>
          <a:ea typeface="+mn-ea"/>
          <a:cs typeface="+mn-cs"/>
        </a:defRPr>
      </a:lvl7pPr>
      <a:lvl8pPr marL="2922194" indent="-194813" algn="l" defTabSz="389626" rtl="0" eaLnBrk="1" latinLnBrk="0" hangingPunct="1">
        <a:spcBef>
          <a:spcPct val="20000"/>
        </a:spcBef>
        <a:buFont typeface="Arial"/>
        <a:buChar char="•"/>
        <a:defRPr sz="1700" kern="1200">
          <a:solidFill>
            <a:schemeClr val="tx1"/>
          </a:solidFill>
          <a:latin typeface="+mn-lt"/>
          <a:ea typeface="+mn-ea"/>
          <a:cs typeface="+mn-cs"/>
        </a:defRPr>
      </a:lvl8pPr>
      <a:lvl9pPr marL="3311820" indent="-194813" algn="l" defTabSz="389626" rtl="0" eaLnBrk="1" latinLnBrk="0" hangingPunct="1">
        <a:spcBef>
          <a:spcPct val="20000"/>
        </a:spcBef>
        <a:buFont typeface="Arial"/>
        <a:buChar char="•"/>
        <a:defRPr sz="1700" kern="1200">
          <a:solidFill>
            <a:schemeClr val="tx1"/>
          </a:solidFill>
          <a:latin typeface="+mn-lt"/>
          <a:ea typeface="+mn-ea"/>
          <a:cs typeface="+mn-cs"/>
        </a:defRPr>
      </a:lvl9pPr>
    </p:bodyStyle>
    <p:otherStyle>
      <a:defPPr>
        <a:defRPr lang="en-US"/>
      </a:defPPr>
      <a:lvl1pPr marL="0" algn="l" defTabSz="389626" rtl="0" eaLnBrk="1" latinLnBrk="0" hangingPunct="1">
        <a:defRPr sz="1500" kern="1200">
          <a:solidFill>
            <a:schemeClr val="tx1"/>
          </a:solidFill>
          <a:latin typeface="+mn-lt"/>
          <a:ea typeface="+mn-ea"/>
          <a:cs typeface="+mn-cs"/>
        </a:defRPr>
      </a:lvl1pPr>
      <a:lvl2pPr marL="389626" algn="l" defTabSz="389626" rtl="0" eaLnBrk="1" latinLnBrk="0" hangingPunct="1">
        <a:defRPr sz="1500" kern="1200">
          <a:solidFill>
            <a:schemeClr val="tx1"/>
          </a:solidFill>
          <a:latin typeface="+mn-lt"/>
          <a:ea typeface="+mn-ea"/>
          <a:cs typeface="+mn-cs"/>
        </a:defRPr>
      </a:lvl2pPr>
      <a:lvl3pPr marL="779252" algn="l" defTabSz="389626" rtl="0" eaLnBrk="1" latinLnBrk="0" hangingPunct="1">
        <a:defRPr sz="1500" kern="1200">
          <a:solidFill>
            <a:schemeClr val="tx1"/>
          </a:solidFill>
          <a:latin typeface="+mn-lt"/>
          <a:ea typeface="+mn-ea"/>
          <a:cs typeface="+mn-cs"/>
        </a:defRPr>
      </a:lvl3pPr>
      <a:lvl4pPr marL="1168878" algn="l" defTabSz="389626" rtl="0" eaLnBrk="1" latinLnBrk="0" hangingPunct="1">
        <a:defRPr sz="1500" kern="1200">
          <a:solidFill>
            <a:schemeClr val="tx1"/>
          </a:solidFill>
          <a:latin typeface="+mn-lt"/>
          <a:ea typeface="+mn-ea"/>
          <a:cs typeface="+mn-cs"/>
        </a:defRPr>
      </a:lvl4pPr>
      <a:lvl5pPr marL="1558503" algn="l" defTabSz="389626" rtl="0" eaLnBrk="1" latinLnBrk="0" hangingPunct="1">
        <a:defRPr sz="1500" kern="1200">
          <a:solidFill>
            <a:schemeClr val="tx1"/>
          </a:solidFill>
          <a:latin typeface="+mn-lt"/>
          <a:ea typeface="+mn-ea"/>
          <a:cs typeface="+mn-cs"/>
        </a:defRPr>
      </a:lvl5pPr>
      <a:lvl6pPr marL="1948129" algn="l" defTabSz="389626" rtl="0" eaLnBrk="1" latinLnBrk="0" hangingPunct="1">
        <a:defRPr sz="1500" kern="1200">
          <a:solidFill>
            <a:schemeClr val="tx1"/>
          </a:solidFill>
          <a:latin typeface="+mn-lt"/>
          <a:ea typeface="+mn-ea"/>
          <a:cs typeface="+mn-cs"/>
        </a:defRPr>
      </a:lvl6pPr>
      <a:lvl7pPr marL="2337755" algn="l" defTabSz="389626" rtl="0" eaLnBrk="1" latinLnBrk="0" hangingPunct="1">
        <a:defRPr sz="1500" kern="1200">
          <a:solidFill>
            <a:schemeClr val="tx1"/>
          </a:solidFill>
          <a:latin typeface="+mn-lt"/>
          <a:ea typeface="+mn-ea"/>
          <a:cs typeface="+mn-cs"/>
        </a:defRPr>
      </a:lvl7pPr>
      <a:lvl8pPr marL="2727381" algn="l" defTabSz="389626" rtl="0" eaLnBrk="1" latinLnBrk="0" hangingPunct="1">
        <a:defRPr sz="1500" kern="1200">
          <a:solidFill>
            <a:schemeClr val="tx1"/>
          </a:solidFill>
          <a:latin typeface="+mn-lt"/>
          <a:ea typeface="+mn-ea"/>
          <a:cs typeface="+mn-cs"/>
        </a:defRPr>
      </a:lvl8pPr>
      <a:lvl9pPr marL="3117007" algn="l" defTabSz="389626"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https://www.nord-lock.com/it-ch/insights/customer-cases/2016/the-wind-turbine-time-machine/"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2400" y="1772220"/>
            <a:ext cx="7777274" cy="2410209"/>
          </a:xfrm>
        </p:spPr>
        <p:txBody>
          <a:bodyPr>
            <a:normAutofit/>
          </a:bodyPr>
          <a:lstStyle/>
          <a:p>
            <a:r>
              <a:rPr lang="fi-FI" sz="3200"/>
              <a:t>ELEC-E8423 - Smart Grid</a:t>
            </a:r>
            <a:br>
              <a:rPr lang="fi-FI" sz="3200"/>
            </a:br>
            <a:r>
              <a:rPr lang="fi-FI" sz="3200"/>
              <a:t/>
            </a:r>
            <a:br>
              <a:rPr lang="fi-FI" sz="3200"/>
            </a:br>
            <a:r>
              <a:rPr lang="fi-FI" sz="3200" i="1" err="1"/>
              <a:t>Wind</a:t>
            </a:r>
            <a:r>
              <a:rPr lang="fi-FI" sz="3200" i="1"/>
              <a:t> Power </a:t>
            </a:r>
            <a:r>
              <a:rPr lang="fi-FI" sz="3200" i="1" err="1"/>
              <a:t>Generation</a:t>
            </a:r>
            <a:r>
              <a:rPr lang="fi-FI" sz="3200" i="1"/>
              <a:t> </a:t>
            </a:r>
            <a:r>
              <a:rPr lang="fi-FI" sz="3200" i="1" err="1"/>
              <a:t>Variation</a:t>
            </a:r>
            <a:r>
              <a:rPr lang="fi-FI" sz="3200" i="1"/>
              <a:t> and </a:t>
            </a:r>
            <a:r>
              <a:rPr lang="fi-FI" sz="3200" i="1" err="1"/>
              <a:t>Its</a:t>
            </a:r>
            <a:r>
              <a:rPr lang="fi-FI" sz="3200" i="1"/>
              <a:t> </a:t>
            </a:r>
            <a:r>
              <a:rPr lang="fi-FI" sz="3200" i="1" err="1"/>
              <a:t>Modelling</a:t>
            </a:r>
            <a:endParaRPr lang="en-US" sz="3200" i="1"/>
          </a:p>
        </p:txBody>
      </p:sp>
      <p:sp>
        <p:nvSpPr>
          <p:cNvPr id="3" name="Subtitle 2"/>
          <p:cNvSpPr>
            <a:spLocks noGrp="1"/>
          </p:cNvSpPr>
          <p:nvPr>
            <p:ph type="subTitle" idx="1"/>
          </p:nvPr>
        </p:nvSpPr>
        <p:spPr>
          <a:xfrm>
            <a:off x="572401" y="4182429"/>
            <a:ext cx="6285600" cy="1323370"/>
          </a:xfrm>
        </p:spPr>
        <p:txBody>
          <a:bodyPr>
            <a:normAutofit/>
          </a:bodyPr>
          <a:lstStyle/>
          <a:p>
            <a:r>
              <a:rPr lang="en-US" i="1" err="1"/>
              <a:t>Tuomas</a:t>
            </a:r>
            <a:r>
              <a:rPr lang="en-US" i="1"/>
              <a:t> </a:t>
            </a:r>
            <a:r>
              <a:rPr lang="en-US" i="1" err="1"/>
              <a:t>Forsström</a:t>
            </a:r>
            <a:r>
              <a:rPr lang="en-US" i="1"/>
              <a:t> &amp; </a:t>
            </a:r>
            <a:r>
              <a:rPr lang="en-US" i="1" err="1"/>
              <a:t>Heikki</a:t>
            </a:r>
            <a:r>
              <a:rPr lang="en-US" i="1"/>
              <a:t> Valve</a:t>
            </a:r>
          </a:p>
          <a:p>
            <a:endParaRPr lang="en-US"/>
          </a:p>
        </p:txBody>
      </p:sp>
      <p:sp>
        <p:nvSpPr>
          <p:cNvPr id="4" name="Text Placeholder 3"/>
          <p:cNvSpPr>
            <a:spLocks noGrp="1"/>
          </p:cNvSpPr>
          <p:nvPr>
            <p:ph type="body" sz="quarter" idx="13"/>
          </p:nvPr>
        </p:nvSpPr>
        <p:spPr/>
        <p:txBody>
          <a:bodyPr/>
          <a:lstStyle/>
          <a:p>
            <a:endParaRPr lang="en-US"/>
          </a:p>
        </p:txBody>
      </p:sp>
      <p:sp>
        <p:nvSpPr>
          <p:cNvPr id="5" name="Text Placeholder 4"/>
          <p:cNvSpPr>
            <a:spLocks noGrp="1"/>
          </p:cNvSpPr>
          <p:nvPr>
            <p:ph type="body" sz="quarter" idx="14"/>
          </p:nvPr>
        </p:nvSpPr>
        <p:spPr/>
        <p:txBody>
          <a:bodyPr/>
          <a:lstStyle/>
          <a:p>
            <a:endParaRPr lang="en-US"/>
          </a:p>
        </p:txBody>
      </p:sp>
      <p:sp>
        <p:nvSpPr>
          <p:cNvPr id="6" name="Text Placeholder 5"/>
          <p:cNvSpPr>
            <a:spLocks noGrp="1"/>
          </p:cNvSpPr>
          <p:nvPr>
            <p:ph type="body" sz="quarter" idx="18"/>
          </p:nvPr>
        </p:nvSpPr>
        <p:spPr/>
        <p:txBody>
          <a:bodyPr/>
          <a:lstStyle/>
          <a:p>
            <a:fld id="{E1295368-4FF0-2942-ABCE-69440189A5DD}" type="datetime1">
              <a:rPr lang="fi-FI" smtClean="0"/>
              <a:t>10.3.2020</a:t>
            </a:fld>
            <a:endParaRPr lang="en-US"/>
          </a:p>
        </p:txBody>
      </p:sp>
      <p:sp>
        <p:nvSpPr>
          <p:cNvPr id="7" name="Text Placeholder 6"/>
          <p:cNvSpPr>
            <a:spLocks noGrp="1"/>
          </p:cNvSpPr>
          <p:nvPr>
            <p:ph type="body" sz="quarter" idx="19"/>
          </p:nvPr>
        </p:nvSpPr>
        <p:spPr/>
        <p:txBody>
          <a:bodyPr/>
          <a:lstStyle/>
          <a:p>
            <a:endParaRPr lang="en-US"/>
          </a:p>
        </p:txBody>
      </p:sp>
      <p:sp>
        <p:nvSpPr>
          <p:cNvPr id="8" name="Text Placeholder 7"/>
          <p:cNvSpPr>
            <a:spLocks noGrp="1"/>
          </p:cNvSpPr>
          <p:nvPr>
            <p:ph type="body" sz="quarter" idx="20"/>
          </p:nvPr>
        </p:nvSpPr>
        <p:spPr/>
        <p:txBody>
          <a:bodyPr/>
          <a:lstStyle/>
          <a:p>
            <a:endParaRPr lang="en-US"/>
          </a:p>
        </p:txBody>
      </p:sp>
    </p:spTree>
    <p:extLst>
      <p:ext uri="{BB962C8B-B14F-4D97-AF65-F5344CB8AC3E}">
        <p14:creationId xmlns:p14="http://schemas.microsoft.com/office/powerpoint/2010/main" val="16404479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497600"/>
            <a:ext cx="8134278" cy="4136400"/>
          </a:xfrm>
        </p:spPr>
        <p:txBody>
          <a:bodyPr>
            <a:normAutofit fontScale="70000" lnSpcReduction="20000"/>
          </a:bodyPr>
          <a:lstStyle/>
          <a:p>
            <a:pPr marL="0" indent="0">
              <a:lnSpc>
                <a:spcPct val="150000"/>
              </a:lnSpc>
            </a:pPr>
            <a:r>
              <a:rPr lang="en-US" sz="1800" b="0" dirty="0">
                <a:ea typeface="ＭＳ Ｐゴシック"/>
              </a:rPr>
              <a:t>Blanchard, T &amp; </a:t>
            </a:r>
            <a:r>
              <a:rPr lang="en-US" sz="1800" b="0" dirty="0" err="1">
                <a:ea typeface="ＭＳ Ｐゴシック"/>
              </a:rPr>
              <a:t>Samanta</a:t>
            </a:r>
            <a:r>
              <a:rPr lang="en-US" sz="1800" b="0" dirty="0">
                <a:ea typeface="ＭＳ Ｐゴシック"/>
              </a:rPr>
              <a:t>, B. "Wind speed forecasting using neural networks". Wind Engineering. Vol. 44, 33-48. 2019.</a:t>
            </a:r>
          </a:p>
          <a:p>
            <a:pPr marL="0" indent="0">
              <a:lnSpc>
                <a:spcPct val="150000"/>
              </a:lnSpc>
            </a:pPr>
            <a:r>
              <a:rPr lang="en-US" sz="1800" b="0" dirty="0">
                <a:ea typeface="ＭＳ Ｐゴシック"/>
              </a:rPr>
              <a:t>Dorsey-</a:t>
            </a:r>
            <a:r>
              <a:rPr lang="en-US" sz="1800" b="0" dirty="0" err="1">
                <a:ea typeface="ＭＳ Ｐゴシック"/>
              </a:rPr>
              <a:t>Palmateer</a:t>
            </a:r>
            <a:r>
              <a:rPr lang="en-US" sz="1800" b="0" dirty="0">
                <a:ea typeface="ＭＳ Ｐゴシック"/>
              </a:rPr>
              <a:t>, R. ”Effects of Wind Power Intermittency on Generation and Emissions”. The Electricity Journal, Vol. 32, 25 – 30. 2019.</a:t>
            </a:r>
          </a:p>
          <a:p>
            <a:pPr marL="0" indent="0">
              <a:lnSpc>
                <a:spcPct val="150000"/>
              </a:lnSpc>
            </a:pPr>
            <a:r>
              <a:rPr lang="en-US" sz="1800" b="0" dirty="0">
                <a:ea typeface="ＭＳ Ｐゴシック"/>
              </a:rPr>
              <a:t>Millstein, D. et al. “Wind Energy Variability and Links to Regional and Synoptic Scale Weather”. Climate Dynamics, Vol. 52, 4891 – 4906. 2019.</a:t>
            </a:r>
          </a:p>
          <a:p>
            <a:pPr marL="0" indent="0">
              <a:lnSpc>
                <a:spcPct val="150000"/>
              </a:lnSpc>
            </a:pPr>
            <a:r>
              <a:rPr lang="en-US" sz="1800" b="0" dirty="0">
                <a:ea typeface="ＭＳ Ｐゴシック"/>
              </a:rPr>
              <a:t>SBC Energy Institute. Analysis based on 50 Hz Data (Wind and Solar Actual In Feed 2012, Control Load 2012). 2014.</a:t>
            </a:r>
          </a:p>
          <a:p>
            <a:pPr marL="0" indent="0">
              <a:lnSpc>
                <a:spcPct val="150000"/>
              </a:lnSpc>
            </a:pPr>
            <a:r>
              <a:rPr lang="en-US" sz="1800" b="0" dirty="0" err="1">
                <a:ea typeface="ＭＳ Ｐゴシック"/>
              </a:rPr>
              <a:t>Shokrzadeh</a:t>
            </a:r>
            <a:r>
              <a:rPr lang="en-US" sz="1800" b="0" dirty="0">
                <a:ea typeface="ＭＳ Ｐゴシック"/>
              </a:rPr>
              <a:t>, S. et al. “Wind turbine power curve modeling using advanced parametric and nonparametric methods”, IEEE Trans. Sustain. Energy, Vol. 5 (4), 1262-1269. 2014.</a:t>
            </a:r>
          </a:p>
          <a:p>
            <a:pPr marL="0" indent="0">
              <a:lnSpc>
                <a:spcPct val="150000"/>
              </a:lnSpc>
            </a:pPr>
            <a:r>
              <a:rPr lang="en-US" sz="1800" b="0" dirty="0">
                <a:ea typeface="ＭＳ Ｐゴシック"/>
              </a:rPr>
              <a:t>Simpson, J. et al. “Cost of Valued Energy for Design of Renewable Energy Systems”. Renewable Energy, Vol. 153, 290-300. 2020.</a:t>
            </a:r>
          </a:p>
          <a:p>
            <a:pPr marL="0" indent="0">
              <a:lnSpc>
                <a:spcPct val="150000"/>
              </a:lnSpc>
            </a:pPr>
            <a:r>
              <a:rPr lang="en-US" sz="1800" b="0" dirty="0" err="1">
                <a:ea typeface="ＭＳ Ｐゴシック"/>
                <a:cs typeface="Arial"/>
              </a:rPr>
              <a:t>Söder</a:t>
            </a:r>
            <a:r>
              <a:rPr lang="en-US" sz="1800" b="0" dirty="0">
                <a:ea typeface="ＭＳ Ｐゴシック"/>
                <a:cs typeface="Arial"/>
              </a:rPr>
              <a:t>, L. et al. "Review of wind generation within </a:t>
            </a:r>
            <a:r>
              <a:rPr lang="en-US" sz="1800" b="0" dirty="0" err="1">
                <a:ea typeface="ＭＳ Ｐゴシック"/>
                <a:cs typeface="Arial"/>
              </a:rPr>
              <a:t>adequancy</a:t>
            </a:r>
            <a:r>
              <a:rPr lang="en-US" sz="1800" b="0" dirty="0">
                <a:ea typeface="ＭＳ Ｐゴシック"/>
                <a:cs typeface="Arial"/>
              </a:rPr>
              <a:t> calculations  and capacity markets for different power systems". Renewable and Sustainable Energy Reviews, Vol. 119. 2020.</a:t>
            </a:r>
          </a:p>
          <a:p>
            <a:pPr marL="0" indent="0">
              <a:lnSpc>
                <a:spcPct val="150000"/>
              </a:lnSpc>
            </a:pPr>
            <a:endParaRPr lang="en-US" sz="1600" b="0" dirty="0">
              <a:cs typeface="+mn-lt"/>
            </a:endParaRPr>
          </a:p>
          <a:p>
            <a:pPr marL="0" indent="0">
              <a:lnSpc>
                <a:spcPct val="150000"/>
              </a:lnSpc>
            </a:pPr>
            <a:endParaRPr lang="en-US" sz="1600" b="0" dirty="0">
              <a:cs typeface="Arial"/>
            </a:endParaRPr>
          </a:p>
          <a:p>
            <a:pPr marL="0" indent="0">
              <a:lnSpc>
                <a:spcPct val="150000"/>
              </a:lnSpc>
            </a:pPr>
            <a:endParaRPr lang="en-US" sz="1600" b="0" dirty="0">
              <a:cs typeface="Arial"/>
            </a:endParaRPr>
          </a:p>
          <a:p>
            <a:pPr marL="0" indent="0">
              <a:lnSpc>
                <a:spcPct val="150000"/>
              </a:lnSpc>
            </a:pPr>
            <a:endParaRPr lang="en-US" sz="1600" b="0" dirty="0">
              <a:cs typeface="Arial"/>
            </a:endParaRPr>
          </a:p>
          <a:p>
            <a:pPr marL="0" indent="0">
              <a:lnSpc>
                <a:spcPct val="150000"/>
              </a:lnSpc>
            </a:pPr>
            <a:endParaRPr lang="en-US" sz="1600" b="0" dirty="0">
              <a:cs typeface="Arial"/>
            </a:endParaRPr>
          </a:p>
          <a:p>
            <a:pPr marL="0" indent="0">
              <a:lnSpc>
                <a:spcPct val="150000"/>
              </a:lnSpc>
            </a:pPr>
            <a:endParaRPr lang="en-US" sz="1600" b="0" dirty="0"/>
          </a:p>
          <a:p>
            <a:pPr marL="0" indent="0">
              <a:lnSpc>
                <a:spcPct val="150000"/>
              </a:lnSpc>
            </a:pPr>
            <a:endParaRPr lang="en-US" sz="1600" b="0" dirty="0"/>
          </a:p>
          <a:p>
            <a:pPr marL="0" indent="0">
              <a:lnSpc>
                <a:spcPct val="150000"/>
              </a:lnSpc>
            </a:pPr>
            <a:endParaRPr lang="en-US" sz="1600" b="0" dirty="0"/>
          </a:p>
        </p:txBody>
      </p:sp>
      <p:sp>
        <p:nvSpPr>
          <p:cNvPr id="3" name="Title 2"/>
          <p:cNvSpPr>
            <a:spLocks noGrp="1"/>
          </p:cNvSpPr>
          <p:nvPr>
            <p:ph type="ctrTitle"/>
          </p:nvPr>
        </p:nvSpPr>
        <p:spPr/>
        <p:txBody>
          <a:bodyPr/>
          <a:lstStyle/>
          <a:p>
            <a:r>
              <a:rPr lang="fi-FI" err="1"/>
              <a:t>References</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endParaRPr lang="en-US"/>
          </a:p>
        </p:txBody>
      </p:sp>
      <p:sp>
        <p:nvSpPr>
          <p:cNvPr id="7" name="Date Placeholder 6"/>
          <p:cNvSpPr>
            <a:spLocks noGrp="1"/>
          </p:cNvSpPr>
          <p:nvPr>
            <p:ph type="dt" sz="half" idx="19"/>
          </p:nvPr>
        </p:nvSpPr>
        <p:spPr/>
        <p:txBody>
          <a:bodyPr/>
          <a:lstStyle/>
          <a:p>
            <a:pPr>
              <a:defRPr/>
            </a:pPr>
            <a:fld id="{6D51336A-A42C-BC47-8A07-E58224E99E15}" type="datetime1">
              <a:rPr lang="fi-FI" smtClean="0"/>
              <a:t>10.3.2020</a:t>
            </a:fld>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10</a:t>
            </a:fld>
            <a:endParaRPr lang="en-US" altLang="en-US"/>
          </a:p>
        </p:txBody>
      </p:sp>
    </p:spTree>
    <p:extLst>
      <p:ext uri="{BB962C8B-B14F-4D97-AF65-F5344CB8AC3E}">
        <p14:creationId xmlns:p14="http://schemas.microsoft.com/office/powerpoint/2010/main" val="1660700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497600"/>
            <a:ext cx="7988990" cy="4136400"/>
          </a:xfrm>
        </p:spPr>
        <p:txBody>
          <a:bodyPr>
            <a:normAutofit/>
          </a:bodyPr>
          <a:lstStyle/>
          <a:p>
            <a:pPr marL="0" indent="0" algn="ctr">
              <a:lnSpc>
                <a:spcPct val="160000"/>
              </a:lnSpc>
            </a:pPr>
            <a:r>
              <a:rPr lang="en-US">
                <a:ea typeface="ＭＳ Ｐゴシック"/>
              </a:rPr>
              <a:t>"</a:t>
            </a:r>
            <a:r>
              <a:rPr lang="en-US" b="0">
                <a:ea typeface="+mn-lt"/>
                <a:cs typeface="+mn-lt"/>
              </a:rPr>
              <a:t>Wind energy has become the world’s fastest growing renewable energy source due to its environment friendliness and economic viability.”</a:t>
            </a:r>
          </a:p>
          <a:p>
            <a:pPr marL="0" indent="0" algn="ctr">
              <a:lnSpc>
                <a:spcPct val="160000"/>
              </a:lnSpc>
            </a:pPr>
            <a:endParaRPr lang="en-US">
              <a:ea typeface="+mn-lt"/>
              <a:cs typeface="+mn-lt"/>
            </a:endParaRPr>
          </a:p>
          <a:p>
            <a:pPr marL="0" indent="0" algn="ctr">
              <a:lnSpc>
                <a:spcPct val="160000"/>
              </a:lnSpc>
            </a:pPr>
            <a:r>
              <a:rPr lang="en-US">
                <a:ea typeface="ＭＳ Ｐゴシック"/>
              </a:rPr>
              <a:t>"</a:t>
            </a:r>
            <a:r>
              <a:rPr lang="en-US" b="0">
                <a:ea typeface="+mn-lt"/>
                <a:cs typeface="+mn-lt"/>
              </a:rPr>
              <a:t>The prediction of wind speed is critical in the assessment of feasibility of a potential wind turbine site.”</a:t>
            </a:r>
          </a:p>
          <a:p>
            <a:pPr marL="0" indent="0" algn="ctr">
              <a:lnSpc>
                <a:spcPct val="160000"/>
              </a:lnSpc>
            </a:pPr>
            <a:endParaRPr lang="en-US" b="0">
              <a:cs typeface="Arial"/>
            </a:endParaRPr>
          </a:p>
          <a:p>
            <a:pPr marL="0" indent="0" algn="ctr">
              <a:lnSpc>
                <a:spcPct val="160000"/>
              </a:lnSpc>
            </a:pPr>
            <a:r>
              <a:rPr lang="en-US" b="0">
                <a:ea typeface="ＭＳ Ｐゴシック"/>
                <a:cs typeface="Arial"/>
              </a:rPr>
              <a:t>"</a:t>
            </a:r>
            <a:r>
              <a:rPr lang="en-US" b="0">
                <a:ea typeface="+mn-lt"/>
                <a:cs typeface="+mn-lt"/>
              </a:rPr>
              <a:t>Wind speed is considered one of the most difficult meteorological parameters to forecast because of the interactions among other prominent weather forces such as temperature and pressure differences, topological surface conditions, as well as the Earth’s rotation.”</a:t>
            </a:r>
          </a:p>
          <a:p>
            <a:pPr marL="0" indent="0" algn="ctr">
              <a:lnSpc>
                <a:spcPct val="160000"/>
              </a:lnSpc>
            </a:pPr>
            <a:endParaRPr lang="en-US" b="0">
              <a:ea typeface="+mn-lt"/>
              <a:cs typeface="+mn-lt"/>
            </a:endParaRPr>
          </a:p>
          <a:p>
            <a:pPr marL="0" indent="0" algn="ctr">
              <a:lnSpc>
                <a:spcPct val="160000"/>
              </a:lnSpc>
            </a:pPr>
            <a:r>
              <a:rPr lang="en-US" b="0">
                <a:ea typeface="+mn-lt"/>
                <a:cs typeface="+mn-lt"/>
              </a:rPr>
              <a:t>”Climate change changes also wind patterns and increases stagnant days.”</a:t>
            </a:r>
          </a:p>
        </p:txBody>
      </p:sp>
      <p:sp>
        <p:nvSpPr>
          <p:cNvPr id="3" name="Title 2"/>
          <p:cNvSpPr>
            <a:spLocks noGrp="1"/>
          </p:cNvSpPr>
          <p:nvPr>
            <p:ph type="ctrTitle"/>
          </p:nvPr>
        </p:nvSpPr>
        <p:spPr/>
        <p:txBody>
          <a:bodyPr/>
          <a:lstStyle/>
          <a:p>
            <a:r>
              <a:rPr lang="fi-FI" err="1"/>
              <a:t>Introduction</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r>
              <a:rPr lang="en-US">
                <a:ea typeface="ＭＳ Ｐゴシック"/>
              </a:rPr>
              <a:t>Millstein. (2019).</a:t>
            </a:r>
          </a:p>
          <a:p>
            <a:r>
              <a:rPr lang="en-US">
                <a:ea typeface="ＭＳ Ｐゴシック"/>
                <a:cs typeface="Arial"/>
              </a:rPr>
              <a:t>Blanchard, T &amp; Samanta, B. (2019).</a:t>
            </a:r>
            <a:endParaRPr lang="en-US"/>
          </a:p>
        </p:txBody>
      </p:sp>
      <p:sp>
        <p:nvSpPr>
          <p:cNvPr id="7" name="Date Placeholder 6"/>
          <p:cNvSpPr>
            <a:spLocks noGrp="1"/>
          </p:cNvSpPr>
          <p:nvPr>
            <p:ph type="dt" sz="half" idx="19"/>
          </p:nvPr>
        </p:nvSpPr>
        <p:spPr>
          <a:xfrm>
            <a:off x="3429000" y="6265485"/>
            <a:ext cx="1544638" cy="142104"/>
          </a:xfrm>
        </p:spPr>
        <p:txBody>
          <a:bodyPr/>
          <a:lstStyle/>
          <a:p>
            <a:pPr>
              <a:defRPr/>
            </a:pPr>
            <a:r>
              <a:rPr lang="fi-FI"/>
              <a:t>9.3.2020</a:t>
            </a:r>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2</a:t>
            </a:fld>
            <a:endParaRPr lang="en-US" altLang="en-US"/>
          </a:p>
        </p:txBody>
      </p:sp>
    </p:spTree>
    <p:extLst>
      <p:ext uri="{BB962C8B-B14F-4D97-AF65-F5344CB8AC3E}">
        <p14:creationId xmlns:p14="http://schemas.microsoft.com/office/powerpoint/2010/main" val="2138976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2FB4C0F4-5582-4E40-B630-24750778DAE2}"/>
              </a:ext>
            </a:extLst>
          </p:cNvPr>
          <p:cNvSpPr>
            <a:spLocks noGrp="1"/>
          </p:cNvSpPr>
          <p:nvPr>
            <p:ph type="ctrTitle"/>
          </p:nvPr>
        </p:nvSpPr>
        <p:spPr/>
        <p:txBody>
          <a:bodyPr/>
          <a:lstStyle/>
          <a:p>
            <a:r>
              <a:rPr lang="fi-FI" err="1"/>
              <a:t>Working</a:t>
            </a:r>
            <a:r>
              <a:rPr lang="fi-FI"/>
              <a:t> </a:t>
            </a:r>
            <a:r>
              <a:rPr lang="fi-FI" err="1"/>
              <a:t>Principle</a:t>
            </a:r>
            <a:endParaRPr lang="fi-FI"/>
          </a:p>
        </p:txBody>
      </p:sp>
      <p:sp>
        <p:nvSpPr>
          <p:cNvPr id="4" name="Tekstin paikkamerkki 3">
            <a:extLst>
              <a:ext uri="{FF2B5EF4-FFF2-40B4-BE49-F238E27FC236}">
                <a16:creationId xmlns:a16="http://schemas.microsoft.com/office/drawing/2014/main" id="{DCB33DEC-7AE5-8340-80A5-4E8DA45F1A79}"/>
              </a:ext>
            </a:extLst>
          </p:cNvPr>
          <p:cNvSpPr>
            <a:spLocks noGrp="1"/>
          </p:cNvSpPr>
          <p:nvPr>
            <p:ph type="body" sz="quarter" idx="16"/>
          </p:nvPr>
        </p:nvSpPr>
        <p:spPr/>
        <p:txBody>
          <a:bodyPr/>
          <a:lstStyle/>
          <a:p>
            <a:endParaRPr lang="fi-FI"/>
          </a:p>
        </p:txBody>
      </p:sp>
      <p:sp>
        <p:nvSpPr>
          <p:cNvPr id="5" name="Tekstin paikkamerkki 4">
            <a:extLst>
              <a:ext uri="{FF2B5EF4-FFF2-40B4-BE49-F238E27FC236}">
                <a16:creationId xmlns:a16="http://schemas.microsoft.com/office/drawing/2014/main" id="{3CD0048C-AAF3-2F4A-970E-3806532640B3}"/>
              </a:ext>
            </a:extLst>
          </p:cNvPr>
          <p:cNvSpPr>
            <a:spLocks noGrp="1"/>
          </p:cNvSpPr>
          <p:nvPr>
            <p:ph type="body" sz="quarter" idx="17"/>
          </p:nvPr>
        </p:nvSpPr>
        <p:spPr/>
        <p:txBody>
          <a:bodyPr/>
          <a:lstStyle/>
          <a:p>
            <a:r>
              <a:rPr lang="en-US" err="1"/>
              <a:t>Shokrzadeh</a:t>
            </a:r>
            <a:r>
              <a:rPr lang="en-US"/>
              <a:t> et al. (2014).</a:t>
            </a:r>
            <a:endParaRPr lang="fi-FI"/>
          </a:p>
        </p:txBody>
      </p:sp>
      <p:sp>
        <p:nvSpPr>
          <p:cNvPr id="6" name="Päivämäärän paikkamerkki 5">
            <a:extLst>
              <a:ext uri="{FF2B5EF4-FFF2-40B4-BE49-F238E27FC236}">
                <a16:creationId xmlns:a16="http://schemas.microsoft.com/office/drawing/2014/main" id="{CBCBB425-8C78-7042-9497-5A633EF0FFE8}"/>
              </a:ext>
            </a:extLst>
          </p:cNvPr>
          <p:cNvSpPr>
            <a:spLocks noGrp="1"/>
          </p:cNvSpPr>
          <p:nvPr>
            <p:ph type="dt" sz="half" idx="19"/>
          </p:nvPr>
        </p:nvSpPr>
        <p:spPr/>
        <p:txBody>
          <a:bodyPr/>
          <a:lstStyle/>
          <a:p>
            <a:pPr>
              <a:defRPr/>
            </a:pPr>
            <a:fld id="{E99634C8-C60C-C344-9390-F654170DA003}" type="datetime1">
              <a:rPr lang="fi-FI" smtClean="0"/>
              <a:t>10.3.2020</a:t>
            </a:fld>
            <a:endParaRPr lang="en-US"/>
          </a:p>
        </p:txBody>
      </p:sp>
      <p:sp>
        <p:nvSpPr>
          <p:cNvPr id="7" name="Dian numeron paikkamerkki 6">
            <a:extLst>
              <a:ext uri="{FF2B5EF4-FFF2-40B4-BE49-F238E27FC236}">
                <a16:creationId xmlns:a16="http://schemas.microsoft.com/office/drawing/2014/main" id="{EE5436E6-6974-D243-B92E-8C41E5EA5B2B}"/>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3</a:t>
            </a:fld>
            <a:endParaRPr lang="en-US" altLang="en-US"/>
          </a:p>
        </p:txBody>
      </p:sp>
      <p:pic>
        <p:nvPicPr>
          <p:cNvPr id="8" name="Picture 8">
            <a:extLst>
              <a:ext uri="{FF2B5EF4-FFF2-40B4-BE49-F238E27FC236}">
                <a16:creationId xmlns:a16="http://schemas.microsoft.com/office/drawing/2014/main" id="{AED3C41C-E82C-1F42-A0BB-340CDF5C247A}"/>
              </a:ext>
            </a:extLst>
          </p:cNvPr>
          <p:cNvPicPr>
            <a:picLocks noChangeAspect="1"/>
          </p:cNvPicPr>
          <p:nvPr/>
        </p:nvPicPr>
        <p:blipFill>
          <a:blip r:embed="rId3"/>
          <a:stretch>
            <a:fillRect/>
          </a:stretch>
        </p:blipFill>
        <p:spPr>
          <a:xfrm>
            <a:off x="1562244" y="1237951"/>
            <a:ext cx="5781429" cy="1634107"/>
          </a:xfrm>
          <a:prstGeom prst="rect">
            <a:avLst/>
          </a:prstGeom>
        </p:spPr>
      </p:pic>
      <p:pic>
        <p:nvPicPr>
          <p:cNvPr id="9" name="Picture 12">
            <a:extLst>
              <a:ext uri="{FF2B5EF4-FFF2-40B4-BE49-F238E27FC236}">
                <a16:creationId xmlns:a16="http://schemas.microsoft.com/office/drawing/2014/main" id="{DE87AC81-AEC1-894B-8C73-262213719FE0}"/>
              </a:ext>
            </a:extLst>
          </p:cNvPr>
          <p:cNvPicPr>
            <a:picLocks noChangeAspect="1"/>
          </p:cNvPicPr>
          <p:nvPr/>
        </p:nvPicPr>
        <p:blipFill>
          <a:blip r:embed="rId4"/>
          <a:stretch>
            <a:fillRect/>
          </a:stretch>
        </p:blipFill>
        <p:spPr>
          <a:xfrm>
            <a:off x="3723960" y="2836517"/>
            <a:ext cx="4716662" cy="2959325"/>
          </a:xfrm>
          <a:prstGeom prst="rect">
            <a:avLst/>
          </a:prstGeom>
        </p:spPr>
      </p:pic>
      <p:sp>
        <p:nvSpPr>
          <p:cNvPr id="10" name="Tekstiruutu 9">
            <a:extLst>
              <a:ext uri="{FF2B5EF4-FFF2-40B4-BE49-F238E27FC236}">
                <a16:creationId xmlns:a16="http://schemas.microsoft.com/office/drawing/2014/main" id="{76D29B2E-E1F4-944E-A1BC-300C8179A783}"/>
              </a:ext>
            </a:extLst>
          </p:cNvPr>
          <p:cNvSpPr txBox="1"/>
          <p:nvPr/>
        </p:nvSpPr>
        <p:spPr>
          <a:xfrm>
            <a:off x="582610" y="2836518"/>
            <a:ext cx="1918055" cy="400110"/>
          </a:xfrm>
          <a:prstGeom prst="rect">
            <a:avLst/>
          </a:prstGeom>
          <a:noFill/>
        </p:spPr>
        <p:txBody>
          <a:bodyPr wrap="square" rtlCol="0">
            <a:spAutoFit/>
          </a:bodyPr>
          <a:lstStyle/>
          <a:p>
            <a:r>
              <a:rPr lang="fi-FI" err="1"/>
              <a:t>Kinetic</a:t>
            </a:r>
            <a:r>
              <a:rPr lang="fi-FI"/>
              <a:t> </a:t>
            </a:r>
            <a:r>
              <a:rPr lang="fi-FI" err="1"/>
              <a:t>energy</a:t>
            </a:r>
            <a:endParaRPr lang="fi-FI"/>
          </a:p>
        </p:txBody>
      </p:sp>
      <mc:AlternateContent xmlns:mc="http://schemas.openxmlformats.org/markup-compatibility/2006" xmlns:a14="http://schemas.microsoft.com/office/drawing/2010/main">
        <mc:Choice Requires="a14">
          <p:sp>
            <p:nvSpPr>
              <p:cNvPr id="11" name="Tekstiruutu 10">
                <a:extLst>
                  <a:ext uri="{FF2B5EF4-FFF2-40B4-BE49-F238E27FC236}">
                    <a16:creationId xmlns:a16="http://schemas.microsoft.com/office/drawing/2014/main" id="{83F5F55B-464A-5944-9088-3C6D185C0B0B}"/>
                  </a:ext>
                </a:extLst>
              </p:cNvPr>
              <p:cNvSpPr txBox="1"/>
              <p:nvPr/>
            </p:nvSpPr>
            <p:spPr>
              <a:xfrm>
                <a:off x="618832" y="3236328"/>
                <a:ext cx="2579873" cy="57618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fi-FI" b="0" i="1" smtClean="0">
                              <a:latin typeface="Cambria Math" panose="02040503050406030204" pitchFamily="18" charset="0"/>
                            </a:rPr>
                          </m:ctrlPr>
                        </m:sSubPr>
                        <m:e>
                          <m:r>
                            <a:rPr lang="fi-FI" b="0" i="1" smtClean="0">
                              <a:latin typeface="Cambria Math" panose="02040503050406030204" pitchFamily="18" charset="0"/>
                            </a:rPr>
                            <m:t>𝐸</m:t>
                          </m:r>
                        </m:e>
                        <m:sub>
                          <m:r>
                            <a:rPr lang="fi-FI" b="0" i="1" smtClean="0">
                              <a:latin typeface="Cambria Math" panose="02040503050406030204" pitchFamily="18" charset="0"/>
                            </a:rPr>
                            <m:t>𝑘</m:t>
                          </m:r>
                        </m:sub>
                      </m:sSub>
                      <m:r>
                        <a:rPr lang="fi-FI" b="0" i="1" smtClean="0">
                          <a:latin typeface="Cambria Math" panose="02040503050406030204" pitchFamily="18" charset="0"/>
                        </a:rPr>
                        <m:t>= </m:t>
                      </m:r>
                      <m:f>
                        <m:fPr>
                          <m:ctrlPr>
                            <a:rPr lang="fi-FI" b="0" i="1" smtClean="0">
                              <a:latin typeface="Cambria Math" panose="02040503050406030204" pitchFamily="18" charset="0"/>
                            </a:rPr>
                          </m:ctrlPr>
                        </m:fPr>
                        <m:num>
                          <m:r>
                            <a:rPr lang="fi-FI" b="0" i="1" smtClean="0">
                              <a:latin typeface="Cambria Math" panose="02040503050406030204" pitchFamily="18" charset="0"/>
                            </a:rPr>
                            <m:t>1</m:t>
                          </m:r>
                        </m:num>
                        <m:den>
                          <m:r>
                            <a:rPr lang="fi-FI" b="0" i="1" smtClean="0">
                              <a:latin typeface="Cambria Math" panose="02040503050406030204" pitchFamily="18" charset="0"/>
                            </a:rPr>
                            <m:t>2</m:t>
                          </m:r>
                        </m:den>
                      </m:f>
                      <m:r>
                        <a:rPr lang="fi-FI" b="0" i="1" smtClean="0">
                          <a:latin typeface="Cambria Math" panose="02040503050406030204" pitchFamily="18" charset="0"/>
                        </a:rPr>
                        <m:t>𝑚</m:t>
                      </m:r>
                      <m:sSup>
                        <m:sSupPr>
                          <m:ctrlPr>
                            <a:rPr lang="fi-FI" b="0" i="1" smtClean="0">
                              <a:latin typeface="Cambria Math" panose="02040503050406030204" pitchFamily="18" charset="0"/>
                            </a:rPr>
                          </m:ctrlPr>
                        </m:sSupPr>
                        <m:e>
                          <m:r>
                            <a:rPr lang="fi-FI" b="0" i="1" smtClean="0">
                              <a:latin typeface="Cambria Math" panose="02040503050406030204" pitchFamily="18" charset="0"/>
                            </a:rPr>
                            <m:t>𝑣</m:t>
                          </m:r>
                        </m:e>
                        <m:sup>
                          <m:r>
                            <a:rPr lang="fi-FI" b="0" i="1" smtClean="0">
                              <a:latin typeface="Cambria Math" panose="02040503050406030204" pitchFamily="18" charset="0"/>
                            </a:rPr>
                            <m:t>2</m:t>
                          </m:r>
                        </m:sup>
                      </m:sSup>
                      <m:r>
                        <a:rPr lang="fi-FI" b="0" i="1" smtClean="0">
                          <a:latin typeface="Cambria Math" panose="02040503050406030204" pitchFamily="18" charset="0"/>
                        </a:rPr>
                        <m:t>= </m:t>
                      </m:r>
                      <m:f>
                        <m:fPr>
                          <m:ctrlPr>
                            <a:rPr lang="fi-FI" b="0" i="1" smtClean="0">
                              <a:latin typeface="Cambria Math" panose="02040503050406030204" pitchFamily="18" charset="0"/>
                            </a:rPr>
                          </m:ctrlPr>
                        </m:fPr>
                        <m:num>
                          <m:r>
                            <a:rPr lang="fi-FI" b="0" i="1" smtClean="0">
                              <a:latin typeface="Cambria Math" panose="02040503050406030204" pitchFamily="18" charset="0"/>
                            </a:rPr>
                            <m:t>1</m:t>
                          </m:r>
                        </m:num>
                        <m:den>
                          <m:r>
                            <a:rPr lang="fi-FI" b="0" i="1" smtClean="0">
                              <a:latin typeface="Cambria Math" panose="02040503050406030204" pitchFamily="18" charset="0"/>
                            </a:rPr>
                            <m:t>2</m:t>
                          </m:r>
                        </m:den>
                      </m:f>
                      <m:r>
                        <a:rPr lang="fi-FI" b="0" i="1" smtClean="0">
                          <a:latin typeface="Cambria Math" panose="02040503050406030204" pitchFamily="18" charset="0"/>
                          <a:ea typeface="Cambria Math" panose="02040503050406030204" pitchFamily="18" charset="0"/>
                        </a:rPr>
                        <m:t>𝜌</m:t>
                      </m:r>
                      <m:r>
                        <a:rPr lang="fi-FI" b="0" i="1" smtClean="0">
                          <a:latin typeface="Cambria Math" panose="02040503050406030204" pitchFamily="18" charset="0"/>
                          <a:ea typeface="Cambria Math" panose="02040503050406030204" pitchFamily="18" charset="0"/>
                        </a:rPr>
                        <m:t>𝑉</m:t>
                      </m:r>
                      <m:sSup>
                        <m:sSupPr>
                          <m:ctrlPr>
                            <a:rPr lang="fi-FI" b="0" i="1" smtClean="0">
                              <a:latin typeface="Cambria Math" panose="02040503050406030204" pitchFamily="18" charset="0"/>
                              <a:ea typeface="Cambria Math" panose="02040503050406030204" pitchFamily="18" charset="0"/>
                            </a:rPr>
                          </m:ctrlPr>
                        </m:sSupPr>
                        <m:e>
                          <m:r>
                            <a:rPr lang="fi-FI" b="0" i="1" smtClean="0">
                              <a:latin typeface="Cambria Math" panose="02040503050406030204" pitchFamily="18" charset="0"/>
                              <a:ea typeface="Cambria Math" panose="02040503050406030204" pitchFamily="18" charset="0"/>
                            </a:rPr>
                            <m:t>𝑣</m:t>
                          </m:r>
                        </m:e>
                        <m:sup>
                          <m:r>
                            <a:rPr lang="fi-FI" b="0" i="1" smtClean="0">
                              <a:latin typeface="Cambria Math" panose="02040503050406030204" pitchFamily="18" charset="0"/>
                              <a:ea typeface="Cambria Math" panose="02040503050406030204" pitchFamily="18" charset="0"/>
                            </a:rPr>
                            <m:t>2</m:t>
                          </m:r>
                        </m:sup>
                      </m:sSup>
                    </m:oMath>
                  </m:oMathPara>
                </a14:m>
                <a:endParaRPr lang="fi-FI"/>
              </a:p>
            </p:txBody>
          </p:sp>
        </mc:Choice>
        <mc:Fallback xmlns="">
          <p:sp>
            <p:nvSpPr>
              <p:cNvPr id="11" name="Tekstiruutu 10">
                <a:extLst>
                  <a:ext uri="{FF2B5EF4-FFF2-40B4-BE49-F238E27FC236}">
                    <a16:creationId xmlns:a16="http://schemas.microsoft.com/office/drawing/2014/main" id="{83F5F55B-464A-5944-9088-3C6D185C0B0B}"/>
                  </a:ext>
                </a:extLst>
              </p:cNvPr>
              <p:cNvSpPr txBox="1">
                <a:spLocks noRot="1" noChangeAspect="1" noMove="1" noResize="1" noEditPoints="1" noAdjustHandles="1" noChangeArrowheads="1" noChangeShapeType="1" noTextEdit="1"/>
              </p:cNvSpPr>
              <p:nvPr/>
            </p:nvSpPr>
            <p:spPr>
              <a:xfrm>
                <a:off x="618832" y="3236328"/>
                <a:ext cx="2579873" cy="576183"/>
              </a:xfrm>
              <a:prstGeom prst="rect">
                <a:avLst/>
              </a:prstGeom>
              <a:blipFill>
                <a:blip r:embed="rId5"/>
                <a:stretch>
                  <a:fillRect/>
                </a:stretch>
              </a:blipFill>
            </p:spPr>
            <p:txBody>
              <a:bodyPr/>
              <a:lstStyle/>
              <a:p>
                <a:r>
                  <a:rPr lang="en-US">
                    <a:noFill/>
                  </a:rPr>
                  <a:t> </a:t>
                </a:r>
              </a:p>
            </p:txBody>
          </p:sp>
        </mc:Fallback>
      </mc:AlternateContent>
      <p:sp>
        <p:nvSpPr>
          <p:cNvPr id="12" name="Tekstiruutu 11">
            <a:extLst>
              <a:ext uri="{FF2B5EF4-FFF2-40B4-BE49-F238E27FC236}">
                <a16:creationId xmlns:a16="http://schemas.microsoft.com/office/drawing/2014/main" id="{155E6D54-2C0E-0546-9033-83C41CD7F9B8}"/>
              </a:ext>
            </a:extLst>
          </p:cNvPr>
          <p:cNvSpPr txBox="1"/>
          <p:nvPr/>
        </p:nvSpPr>
        <p:spPr>
          <a:xfrm>
            <a:off x="582610" y="3831291"/>
            <a:ext cx="2219093" cy="400110"/>
          </a:xfrm>
          <a:prstGeom prst="rect">
            <a:avLst/>
          </a:prstGeom>
          <a:noFill/>
        </p:spPr>
        <p:txBody>
          <a:bodyPr wrap="square" rtlCol="0">
            <a:spAutoFit/>
          </a:bodyPr>
          <a:lstStyle/>
          <a:p>
            <a:r>
              <a:rPr lang="fi-FI" err="1"/>
              <a:t>Theoretical</a:t>
            </a:r>
            <a:r>
              <a:rPr lang="fi-FI"/>
              <a:t> </a:t>
            </a:r>
            <a:r>
              <a:rPr lang="fi-FI" err="1"/>
              <a:t>power</a:t>
            </a:r>
            <a:endParaRPr lang="fi-FI"/>
          </a:p>
        </p:txBody>
      </p:sp>
      <mc:AlternateContent xmlns:mc="http://schemas.openxmlformats.org/markup-compatibility/2006" xmlns:a14="http://schemas.microsoft.com/office/drawing/2010/main">
        <mc:Choice Requires="a14">
          <p:sp>
            <p:nvSpPr>
              <p:cNvPr id="13" name="Tekstiruutu 12">
                <a:extLst>
                  <a:ext uri="{FF2B5EF4-FFF2-40B4-BE49-F238E27FC236}">
                    <a16:creationId xmlns:a16="http://schemas.microsoft.com/office/drawing/2014/main" id="{BFB88D1D-AD06-AC4B-9A3C-0DA275C7E244}"/>
                  </a:ext>
                </a:extLst>
              </p:cNvPr>
              <p:cNvSpPr txBox="1"/>
              <p:nvPr/>
            </p:nvSpPr>
            <p:spPr>
              <a:xfrm>
                <a:off x="618832" y="4250181"/>
                <a:ext cx="2242409" cy="57817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fi-FI" b="0" i="1" smtClean="0">
                              <a:latin typeface="Cambria Math" panose="02040503050406030204" pitchFamily="18" charset="0"/>
                            </a:rPr>
                          </m:ctrlPr>
                        </m:sSubPr>
                        <m:e>
                          <m:r>
                            <a:rPr lang="fi-FI" b="0" i="1" smtClean="0">
                              <a:latin typeface="Cambria Math" panose="02040503050406030204" pitchFamily="18" charset="0"/>
                            </a:rPr>
                            <m:t>𝑃</m:t>
                          </m:r>
                        </m:e>
                        <m:sub>
                          <m:r>
                            <a:rPr lang="fi-FI" b="0" i="1" smtClean="0">
                              <a:latin typeface="Cambria Math" panose="02040503050406030204" pitchFamily="18" charset="0"/>
                            </a:rPr>
                            <m:t>𝑡h</m:t>
                          </m:r>
                        </m:sub>
                      </m:sSub>
                      <m:r>
                        <a:rPr lang="fi-FI" b="0" i="1" smtClean="0">
                          <a:latin typeface="Cambria Math" panose="02040503050406030204" pitchFamily="18" charset="0"/>
                        </a:rPr>
                        <m:t>= </m:t>
                      </m:r>
                      <m:f>
                        <m:fPr>
                          <m:ctrlPr>
                            <a:rPr lang="fi-FI" b="0" i="1" smtClean="0">
                              <a:latin typeface="Cambria Math" panose="02040503050406030204" pitchFamily="18" charset="0"/>
                            </a:rPr>
                          </m:ctrlPr>
                        </m:fPr>
                        <m:num>
                          <m:sSub>
                            <m:sSubPr>
                              <m:ctrlPr>
                                <a:rPr lang="fi-FI" b="0" i="1" smtClean="0">
                                  <a:latin typeface="Cambria Math" panose="02040503050406030204" pitchFamily="18" charset="0"/>
                                </a:rPr>
                              </m:ctrlPr>
                            </m:sSubPr>
                            <m:e>
                              <m:r>
                                <a:rPr lang="fi-FI" b="0" i="1" smtClean="0">
                                  <a:latin typeface="Cambria Math" panose="02040503050406030204" pitchFamily="18" charset="0"/>
                                </a:rPr>
                                <m:t>𝐸</m:t>
                              </m:r>
                            </m:e>
                            <m:sub>
                              <m:r>
                                <a:rPr lang="fi-FI" b="0" i="1" smtClean="0">
                                  <a:latin typeface="Cambria Math" panose="02040503050406030204" pitchFamily="18" charset="0"/>
                                </a:rPr>
                                <m:t>𝑘</m:t>
                              </m:r>
                            </m:sub>
                          </m:sSub>
                        </m:num>
                        <m:den>
                          <m:r>
                            <a:rPr lang="fi-FI" b="0" i="1" smtClean="0">
                              <a:latin typeface="Cambria Math" panose="02040503050406030204" pitchFamily="18" charset="0"/>
                            </a:rPr>
                            <m:t>𝑡</m:t>
                          </m:r>
                        </m:den>
                      </m:f>
                      <m:r>
                        <a:rPr lang="fi-FI" b="0" i="1" smtClean="0">
                          <a:latin typeface="Cambria Math" panose="02040503050406030204" pitchFamily="18" charset="0"/>
                        </a:rPr>
                        <m:t>= </m:t>
                      </m:r>
                      <m:f>
                        <m:fPr>
                          <m:ctrlPr>
                            <a:rPr lang="fi-FI" b="0" i="1" smtClean="0">
                              <a:latin typeface="Cambria Math" panose="02040503050406030204" pitchFamily="18" charset="0"/>
                            </a:rPr>
                          </m:ctrlPr>
                        </m:fPr>
                        <m:num>
                          <m:r>
                            <a:rPr lang="fi-FI" b="0" i="1" smtClean="0">
                              <a:latin typeface="Cambria Math" panose="02040503050406030204" pitchFamily="18" charset="0"/>
                            </a:rPr>
                            <m:t>1</m:t>
                          </m:r>
                        </m:num>
                        <m:den>
                          <m:r>
                            <a:rPr lang="fi-FI" b="0" i="1" smtClean="0">
                              <a:latin typeface="Cambria Math" panose="02040503050406030204" pitchFamily="18" charset="0"/>
                            </a:rPr>
                            <m:t>2</m:t>
                          </m:r>
                        </m:den>
                      </m:f>
                      <m:r>
                        <a:rPr lang="fi-FI" b="0" i="1" smtClean="0">
                          <a:latin typeface="Cambria Math" panose="02040503050406030204" pitchFamily="18" charset="0"/>
                          <a:ea typeface="Cambria Math" panose="02040503050406030204" pitchFamily="18" charset="0"/>
                        </a:rPr>
                        <m:t>𝜌</m:t>
                      </m:r>
                      <m:r>
                        <a:rPr lang="fi-FI" b="0" i="1" smtClean="0">
                          <a:latin typeface="Cambria Math" panose="02040503050406030204" pitchFamily="18" charset="0"/>
                          <a:ea typeface="Cambria Math" panose="02040503050406030204" pitchFamily="18" charset="0"/>
                        </a:rPr>
                        <m:t>𝐴</m:t>
                      </m:r>
                      <m:sSup>
                        <m:sSupPr>
                          <m:ctrlPr>
                            <a:rPr lang="fi-FI" b="0" i="1" smtClean="0">
                              <a:latin typeface="Cambria Math" panose="02040503050406030204" pitchFamily="18" charset="0"/>
                              <a:ea typeface="Cambria Math" panose="02040503050406030204" pitchFamily="18" charset="0"/>
                            </a:rPr>
                          </m:ctrlPr>
                        </m:sSupPr>
                        <m:e>
                          <m:r>
                            <a:rPr lang="fi-FI" b="0" i="1" smtClean="0">
                              <a:latin typeface="Cambria Math" panose="02040503050406030204" pitchFamily="18" charset="0"/>
                              <a:ea typeface="Cambria Math" panose="02040503050406030204" pitchFamily="18" charset="0"/>
                            </a:rPr>
                            <m:t>𝑣</m:t>
                          </m:r>
                        </m:e>
                        <m:sup>
                          <m:r>
                            <a:rPr lang="fi-FI" b="0" i="1" smtClean="0">
                              <a:latin typeface="Cambria Math" panose="02040503050406030204" pitchFamily="18" charset="0"/>
                              <a:ea typeface="Cambria Math" panose="02040503050406030204" pitchFamily="18" charset="0"/>
                            </a:rPr>
                            <m:t>3</m:t>
                          </m:r>
                        </m:sup>
                      </m:sSup>
                    </m:oMath>
                  </m:oMathPara>
                </a14:m>
                <a:endParaRPr lang="fi-FI"/>
              </a:p>
            </p:txBody>
          </p:sp>
        </mc:Choice>
        <mc:Fallback xmlns="">
          <p:sp>
            <p:nvSpPr>
              <p:cNvPr id="13" name="Tekstiruutu 12">
                <a:extLst>
                  <a:ext uri="{FF2B5EF4-FFF2-40B4-BE49-F238E27FC236}">
                    <a16:creationId xmlns:a16="http://schemas.microsoft.com/office/drawing/2014/main" id="{BFB88D1D-AD06-AC4B-9A3C-0DA275C7E244}"/>
                  </a:ext>
                </a:extLst>
              </p:cNvPr>
              <p:cNvSpPr txBox="1">
                <a:spLocks noRot="1" noChangeAspect="1" noMove="1" noResize="1" noEditPoints="1" noAdjustHandles="1" noChangeArrowheads="1" noChangeShapeType="1" noTextEdit="1"/>
              </p:cNvSpPr>
              <p:nvPr/>
            </p:nvSpPr>
            <p:spPr>
              <a:xfrm>
                <a:off x="618832" y="4250181"/>
                <a:ext cx="2242409" cy="578172"/>
              </a:xfrm>
              <a:prstGeom prst="rect">
                <a:avLst/>
              </a:prstGeom>
              <a:blipFill>
                <a:blip r:embed="rId6"/>
                <a:stretch>
                  <a:fillRect/>
                </a:stretch>
              </a:blipFill>
            </p:spPr>
            <p:txBody>
              <a:bodyPr/>
              <a:lstStyle/>
              <a:p>
                <a:r>
                  <a:rPr lang="en-US">
                    <a:noFill/>
                  </a:rPr>
                  <a:t> </a:t>
                </a:r>
              </a:p>
            </p:txBody>
          </p:sp>
        </mc:Fallback>
      </mc:AlternateContent>
      <p:sp>
        <p:nvSpPr>
          <p:cNvPr id="14" name="Tekstiruutu 13">
            <a:extLst>
              <a:ext uri="{FF2B5EF4-FFF2-40B4-BE49-F238E27FC236}">
                <a16:creationId xmlns:a16="http://schemas.microsoft.com/office/drawing/2014/main" id="{FDE7684C-52B9-7341-86C3-B14818104E39}"/>
              </a:ext>
            </a:extLst>
          </p:cNvPr>
          <p:cNvSpPr txBox="1"/>
          <p:nvPr/>
        </p:nvSpPr>
        <p:spPr>
          <a:xfrm>
            <a:off x="582610" y="4826064"/>
            <a:ext cx="2436602" cy="412595"/>
          </a:xfrm>
          <a:prstGeom prst="rect">
            <a:avLst/>
          </a:prstGeom>
          <a:noFill/>
        </p:spPr>
        <p:txBody>
          <a:bodyPr wrap="square" rtlCol="0">
            <a:spAutoFit/>
          </a:bodyPr>
          <a:lstStyle/>
          <a:p>
            <a:r>
              <a:rPr lang="fi-FI" err="1"/>
              <a:t>Capacity</a:t>
            </a:r>
            <a:r>
              <a:rPr lang="fi-FI"/>
              <a:t> </a:t>
            </a:r>
            <a:r>
              <a:rPr lang="fi-FI" err="1"/>
              <a:t>factor</a:t>
            </a:r>
            <a:endParaRPr lang="fi-FI"/>
          </a:p>
        </p:txBody>
      </p:sp>
      <mc:AlternateContent xmlns:mc="http://schemas.openxmlformats.org/markup-compatibility/2006" xmlns:a14="http://schemas.microsoft.com/office/drawing/2010/main">
        <mc:Choice Requires="a14">
          <p:sp>
            <p:nvSpPr>
              <p:cNvPr id="15" name="Tekstiruutu 14">
                <a:extLst>
                  <a:ext uri="{FF2B5EF4-FFF2-40B4-BE49-F238E27FC236}">
                    <a16:creationId xmlns:a16="http://schemas.microsoft.com/office/drawing/2014/main" id="{4F433E5C-6A05-8845-88EB-0DD19D43A9E8}"/>
                  </a:ext>
                </a:extLst>
              </p:cNvPr>
              <p:cNvSpPr txBox="1"/>
              <p:nvPr/>
            </p:nvSpPr>
            <p:spPr>
              <a:xfrm>
                <a:off x="618832" y="5165896"/>
                <a:ext cx="1704569" cy="63607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fi-FI" i="1" smtClean="0">
                              <a:latin typeface="Cambria Math" panose="02040503050406030204" pitchFamily="18" charset="0"/>
                            </a:rPr>
                          </m:ctrlPr>
                        </m:sSubPr>
                        <m:e>
                          <m:r>
                            <a:rPr lang="fi-FI" b="0" i="1" smtClean="0">
                              <a:latin typeface="Cambria Math" panose="02040503050406030204" pitchFamily="18" charset="0"/>
                            </a:rPr>
                            <m:t>𝐶</m:t>
                          </m:r>
                        </m:e>
                        <m:sub>
                          <m:r>
                            <a:rPr lang="fi-FI" b="0" i="1" smtClean="0">
                              <a:latin typeface="Cambria Math" panose="02040503050406030204" pitchFamily="18" charset="0"/>
                            </a:rPr>
                            <m:t>𝑓</m:t>
                          </m:r>
                        </m:sub>
                      </m:sSub>
                      <m:r>
                        <a:rPr lang="fi-FI" b="0" i="1" smtClean="0">
                          <a:latin typeface="Cambria Math" panose="02040503050406030204" pitchFamily="18" charset="0"/>
                        </a:rPr>
                        <m:t>=</m:t>
                      </m:r>
                      <m:f>
                        <m:fPr>
                          <m:ctrlPr>
                            <a:rPr lang="fi-FI" b="0" i="1" smtClean="0">
                              <a:latin typeface="Cambria Math" panose="02040503050406030204" pitchFamily="18" charset="0"/>
                            </a:rPr>
                          </m:ctrlPr>
                        </m:fPr>
                        <m:num>
                          <m:sSub>
                            <m:sSubPr>
                              <m:ctrlPr>
                                <a:rPr lang="fi-FI" b="0" i="1" smtClean="0">
                                  <a:latin typeface="Cambria Math" panose="02040503050406030204" pitchFamily="18" charset="0"/>
                                </a:rPr>
                              </m:ctrlPr>
                            </m:sSubPr>
                            <m:e>
                              <m:r>
                                <a:rPr lang="fi-FI" b="0" i="1" smtClean="0">
                                  <a:latin typeface="Cambria Math" panose="02040503050406030204" pitchFamily="18" charset="0"/>
                                </a:rPr>
                                <m:t>𝐸</m:t>
                              </m:r>
                            </m:e>
                            <m:sub>
                              <m:r>
                                <a:rPr lang="fi-FI" b="0" i="1" smtClean="0">
                                  <a:latin typeface="Cambria Math" panose="02040503050406030204" pitchFamily="18" charset="0"/>
                                </a:rPr>
                                <m:t>𝑝𝑟𝑜𝑑𝑢𝑐𝑒𝑑</m:t>
                              </m:r>
                            </m:sub>
                          </m:sSub>
                        </m:num>
                        <m:den>
                          <m:sSub>
                            <m:sSubPr>
                              <m:ctrlPr>
                                <a:rPr lang="fi-FI" b="0" i="1" smtClean="0">
                                  <a:latin typeface="Cambria Math" panose="02040503050406030204" pitchFamily="18" charset="0"/>
                                </a:rPr>
                              </m:ctrlPr>
                            </m:sSubPr>
                            <m:e>
                              <m:r>
                                <a:rPr lang="fi-FI" b="0" i="1" smtClean="0">
                                  <a:latin typeface="Cambria Math" panose="02040503050406030204" pitchFamily="18" charset="0"/>
                                </a:rPr>
                                <m:t>𝐸</m:t>
                              </m:r>
                            </m:e>
                            <m:sub>
                              <m:r>
                                <a:rPr lang="fi-FI" b="0" i="1" smtClean="0">
                                  <a:latin typeface="Cambria Math" panose="02040503050406030204" pitchFamily="18" charset="0"/>
                                </a:rPr>
                                <m:t>𝑛𝑜𝑚𝑖𝑛𝑎𝑙</m:t>
                              </m:r>
                            </m:sub>
                          </m:sSub>
                        </m:den>
                      </m:f>
                    </m:oMath>
                  </m:oMathPara>
                </a14:m>
                <a:endParaRPr lang="fi-FI"/>
              </a:p>
            </p:txBody>
          </p:sp>
        </mc:Choice>
        <mc:Fallback xmlns="">
          <p:sp>
            <p:nvSpPr>
              <p:cNvPr id="15" name="Tekstiruutu 14">
                <a:extLst>
                  <a:ext uri="{FF2B5EF4-FFF2-40B4-BE49-F238E27FC236}">
                    <a16:creationId xmlns:a16="http://schemas.microsoft.com/office/drawing/2014/main" id="{4F433E5C-6A05-8845-88EB-0DD19D43A9E8}"/>
                  </a:ext>
                </a:extLst>
              </p:cNvPr>
              <p:cNvSpPr txBox="1">
                <a:spLocks noRot="1" noChangeAspect="1" noMove="1" noResize="1" noEditPoints="1" noAdjustHandles="1" noChangeArrowheads="1" noChangeShapeType="1" noTextEdit="1"/>
              </p:cNvSpPr>
              <p:nvPr/>
            </p:nvSpPr>
            <p:spPr>
              <a:xfrm>
                <a:off x="618832" y="5165896"/>
                <a:ext cx="1704569" cy="636072"/>
              </a:xfrm>
              <a:prstGeom prst="rect">
                <a:avLst/>
              </a:prstGeom>
              <a:blipFill>
                <a:blip r:embed="rId7"/>
                <a:stretch>
                  <a:fillRect/>
                </a:stretch>
              </a:blipFill>
            </p:spPr>
            <p:txBody>
              <a:bodyPr/>
              <a:lstStyle/>
              <a:p>
                <a:r>
                  <a:rPr lang="en-US">
                    <a:noFill/>
                  </a:rPr>
                  <a:t> </a:t>
                </a:r>
              </a:p>
            </p:txBody>
          </p:sp>
        </mc:Fallback>
      </mc:AlternateContent>
      <p:sp>
        <p:nvSpPr>
          <p:cNvPr id="16" name="Tekstiruutu 15">
            <a:extLst>
              <a:ext uri="{FF2B5EF4-FFF2-40B4-BE49-F238E27FC236}">
                <a16:creationId xmlns:a16="http://schemas.microsoft.com/office/drawing/2014/main" id="{AFAE60FD-6E81-D54C-B66A-0ADB3D377443}"/>
              </a:ext>
            </a:extLst>
          </p:cNvPr>
          <p:cNvSpPr txBox="1"/>
          <p:nvPr/>
        </p:nvSpPr>
        <p:spPr>
          <a:xfrm>
            <a:off x="4279378" y="2576459"/>
            <a:ext cx="2883185" cy="400110"/>
          </a:xfrm>
          <a:prstGeom prst="rect">
            <a:avLst/>
          </a:prstGeom>
          <a:noFill/>
        </p:spPr>
        <p:txBody>
          <a:bodyPr wrap="square" rtlCol="0">
            <a:spAutoFit/>
          </a:bodyPr>
          <a:lstStyle/>
          <a:p>
            <a:r>
              <a:rPr lang="fi-FI"/>
              <a:t>Power </a:t>
            </a:r>
            <a:r>
              <a:rPr lang="fi-FI" err="1"/>
              <a:t>curve</a:t>
            </a:r>
            <a:endParaRPr lang="fi-FI"/>
          </a:p>
        </p:txBody>
      </p:sp>
    </p:spTree>
    <p:extLst>
      <p:ext uri="{BB962C8B-B14F-4D97-AF65-F5344CB8AC3E}">
        <p14:creationId xmlns:p14="http://schemas.microsoft.com/office/powerpoint/2010/main" val="16662762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3920B86F-A1F5-1043-BDF7-1E8A8858341D}"/>
              </a:ext>
            </a:extLst>
          </p:cNvPr>
          <p:cNvSpPr>
            <a:spLocks noGrp="1"/>
          </p:cNvSpPr>
          <p:nvPr>
            <p:ph type="ctrTitle"/>
          </p:nvPr>
        </p:nvSpPr>
        <p:spPr/>
        <p:txBody>
          <a:bodyPr/>
          <a:lstStyle/>
          <a:p>
            <a:r>
              <a:rPr lang="fi-FI" err="1">
                <a:ea typeface="ＭＳ Ｐゴシック"/>
              </a:rPr>
              <a:t>Wind</a:t>
            </a:r>
            <a:r>
              <a:rPr lang="fi-FI">
                <a:ea typeface="ＭＳ Ｐゴシック"/>
              </a:rPr>
              <a:t> </a:t>
            </a:r>
            <a:r>
              <a:rPr lang="fi-FI" err="1">
                <a:ea typeface="ＭＳ Ｐゴシック"/>
              </a:rPr>
              <a:t>Speed</a:t>
            </a:r>
            <a:r>
              <a:rPr lang="fi-FI">
                <a:ea typeface="ＭＳ Ｐゴシック"/>
              </a:rPr>
              <a:t> </a:t>
            </a:r>
            <a:r>
              <a:rPr lang="fi-FI" err="1">
                <a:ea typeface="ＭＳ Ｐゴシック"/>
              </a:rPr>
              <a:t>Variation</a:t>
            </a:r>
            <a:r>
              <a:rPr lang="fi-FI">
                <a:ea typeface="ＭＳ Ｐゴシック"/>
              </a:rPr>
              <a:t> </a:t>
            </a:r>
            <a:r>
              <a:rPr lang="fi-FI" err="1">
                <a:ea typeface="ＭＳ Ｐゴシック"/>
              </a:rPr>
              <a:t>by</a:t>
            </a:r>
            <a:r>
              <a:rPr lang="fi-FI">
                <a:ea typeface="ＭＳ Ｐゴシック"/>
              </a:rPr>
              <a:t> </a:t>
            </a:r>
            <a:r>
              <a:rPr lang="fi-FI" err="1">
                <a:ea typeface="ＭＳ Ｐゴシック"/>
              </a:rPr>
              <a:t>Height</a:t>
            </a:r>
            <a:r>
              <a:rPr lang="fi-FI">
                <a:ea typeface="ＭＳ Ｐゴシック"/>
              </a:rPr>
              <a:t> and </a:t>
            </a:r>
            <a:r>
              <a:rPr lang="fi-FI" err="1">
                <a:ea typeface="ＭＳ Ｐゴシック"/>
              </a:rPr>
              <a:t>Location</a:t>
            </a:r>
          </a:p>
        </p:txBody>
      </p:sp>
      <p:sp>
        <p:nvSpPr>
          <p:cNvPr id="4" name="Tekstin paikkamerkki 3">
            <a:extLst>
              <a:ext uri="{FF2B5EF4-FFF2-40B4-BE49-F238E27FC236}">
                <a16:creationId xmlns:a16="http://schemas.microsoft.com/office/drawing/2014/main" id="{343B2A12-68B5-D547-9D78-E227862D0A04}"/>
              </a:ext>
            </a:extLst>
          </p:cNvPr>
          <p:cNvSpPr>
            <a:spLocks noGrp="1"/>
          </p:cNvSpPr>
          <p:nvPr>
            <p:ph type="body" sz="quarter" idx="16"/>
          </p:nvPr>
        </p:nvSpPr>
        <p:spPr>
          <a:xfrm>
            <a:off x="5135562" y="6145215"/>
            <a:ext cx="1633228" cy="382645"/>
          </a:xfrm>
        </p:spPr>
        <p:txBody>
          <a:bodyPr/>
          <a:lstStyle/>
          <a:p>
            <a:r>
              <a:rPr lang="fi-FI" err="1"/>
              <a:t>https</a:t>
            </a:r>
            <a:r>
              <a:rPr lang="fi-FI"/>
              <a:t>://</a:t>
            </a:r>
            <a:r>
              <a:rPr lang="fi-FI" err="1"/>
              <a:t>www.globalwindatlas.info</a:t>
            </a:r>
            <a:endParaRPr lang="fi-FI"/>
          </a:p>
        </p:txBody>
      </p:sp>
      <p:sp>
        <p:nvSpPr>
          <p:cNvPr id="5" name="Tekstin paikkamerkki 4">
            <a:extLst>
              <a:ext uri="{FF2B5EF4-FFF2-40B4-BE49-F238E27FC236}">
                <a16:creationId xmlns:a16="http://schemas.microsoft.com/office/drawing/2014/main" id="{97DA3A3D-EB2C-0A42-99AC-8DED36F876A6}"/>
              </a:ext>
            </a:extLst>
          </p:cNvPr>
          <p:cNvSpPr>
            <a:spLocks noGrp="1"/>
          </p:cNvSpPr>
          <p:nvPr>
            <p:ph type="body" sz="quarter" idx="17"/>
          </p:nvPr>
        </p:nvSpPr>
        <p:spPr>
          <a:xfrm>
            <a:off x="7016752" y="6145215"/>
            <a:ext cx="1544638" cy="382645"/>
          </a:xfrm>
        </p:spPr>
        <p:txBody>
          <a:bodyPr/>
          <a:lstStyle/>
          <a:p>
            <a:r>
              <a:rPr lang="fi-FI" err="1"/>
              <a:t>Average</a:t>
            </a:r>
            <a:r>
              <a:rPr lang="fi-FI"/>
              <a:t> </a:t>
            </a:r>
            <a:r>
              <a:rPr lang="fi-FI" err="1"/>
              <a:t>speed</a:t>
            </a:r>
            <a:r>
              <a:rPr lang="fi-FI"/>
              <a:t>.</a:t>
            </a:r>
          </a:p>
        </p:txBody>
      </p:sp>
      <p:sp>
        <p:nvSpPr>
          <p:cNvPr id="6" name="Päivämäärän paikkamerkki 5">
            <a:extLst>
              <a:ext uri="{FF2B5EF4-FFF2-40B4-BE49-F238E27FC236}">
                <a16:creationId xmlns:a16="http://schemas.microsoft.com/office/drawing/2014/main" id="{DB213186-B151-7945-A22C-155EA6BCFAFE}"/>
              </a:ext>
            </a:extLst>
          </p:cNvPr>
          <p:cNvSpPr>
            <a:spLocks noGrp="1"/>
          </p:cNvSpPr>
          <p:nvPr>
            <p:ph type="dt" sz="half" idx="19"/>
          </p:nvPr>
        </p:nvSpPr>
        <p:spPr/>
        <p:txBody>
          <a:bodyPr/>
          <a:lstStyle/>
          <a:p>
            <a:pPr>
              <a:defRPr/>
            </a:pPr>
            <a:fld id="{974FF26F-F2D3-5548-B2DD-EC3824C22940}" type="datetime1">
              <a:rPr lang="fi-FI" smtClean="0"/>
              <a:t>10.3.2020</a:t>
            </a:fld>
            <a:endParaRPr lang="en-US"/>
          </a:p>
        </p:txBody>
      </p:sp>
      <p:sp>
        <p:nvSpPr>
          <p:cNvPr id="7" name="Dian numeron paikkamerkki 6">
            <a:extLst>
              <a:ext uri="{FF2B5EF4-FFF2-40B4-BE49-F238E27FC236}">
                <a16:creationId xmlns:a16="http://schemas.microsoft.com/office/drawing/2014/main" id="{6731EB33-5CB0-EA41-8639-6DEBB624902A}"/>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4</a:t>
            </a:fld>
            <a:endParaRPr lang="en-US" altLang="en-US"/>
          </a:p>
        </p:txBody>
      </p:sp>
      <p:pic>
        <p:nvPicPr>
          <p:cNvPr id="9" name="Kuva 8" descr="Kuva, joka sisältää kohteen kartta, teksti, pöytä&#10;&#10;Kuvaus luotu automaattisesti">
            <a:extLst>
              <a:ext uri="{FF2B5EF4-FFF2-40B4-BE49-F238E27FC236}">
                <a16:creationId xmlns:a16="http://schemas.microsoft.com/office/drawing/2014/main" id="{20B23245-B7AD-D24D-8573-A546EFF21CDA}"/>
              </a:ext>
            </a:extLst>
          </p:cNvPr>
          <p:cNvPicPr>
            <a:picLocks noChangeAspect="1"/>
          </p:cNvPicPr>
          <p:nvPr/>
        </p:nvPicPr>
        <p:blipFill>
          <a:blip r:embed="rId2"/>
          <a:stretch>
            <a:fillRect/>
          </a:stretch>
        </p:blipFill>
        <p:spPr>
          <a:xfrm>
            <a:off x="737483" y="1420583"/>
            <a:ext cx="3134625" cy="4404732"/>
          </a:xfrm>
          <a:prstGeom prst="rect">
            <a:avLst/>
          </a:prstGeom>
        </p:spPr>
      </p:pic>
      <p:pic>
        <p:nvPicPr>
          <p:cNvPr id="13" name="Kuva 12" descr="Kuva, joka sisältää kohteen eläin, koralli&#10;&#10;Kuvaus luotu automaattisesti">
            <a:extLst>
              <a:ext uri="{FF2B5EF4-FFF2-40B4-BE49-F238E27FC236}">
                <a16:creationId xmlns:a16="http://schemas.microsoft.com/office/drawing/2014/main" id="{7E531556-EFBE-4F44-86AC-739B89C76D7D}"/>
              </a:ext>
            </a:extLst>
          </p:cNvPr>
          <p:cNvPicPr>
            <a:picLocks noChangeAspect="1"/>
          </p:cNvPicPr>
          <p:nvPr/>
        </p:nvPicPr>
        <p:blipFill>
          <a:blip r:embed="rId3"/>
          <a:stretch>
            <a:fillRect/>
          </a:stretch>
        </p:blipFill>
        <p:spPr>
          <a:xfrm>
            <a:off x="4572000" y="1420583"/>
            <a:ext cx="3353756" cy="4393719"/>
          </a:xfrm>
          <a:prstGeom prst="rect">
            <a:avLst/>
          </a:prstGeom>
        </p:spPr>
      </p:pic>
      <p:pic>
        <p:nvPicPr>
          <p:cNvPr id="15" name="Kuva 14">
            <a:extLst>
              <a:ext uri="{FF2B5EF4-FFF2-40B4-BE49-F238E27FC236}">
                <a16:creationId xmlns:a16="http://schemas.microsoft.com/office/drawing/2014/main" id="{28596FAC-01E5-DF45-AB0B-B602F2E3F1B2}"/>
              </a:ext>
            </a:extLst>
          </p:cNvPr>
          <p:cNvPicPr>
            <a:picLocks noChangeAspect="1"/>
          </p:cNvPicPr>
          <p:nvPr/>
        </p:nvPicPr>
        <p:blipFill>
          <a:blip r:embed="rId4"/>
          <a:stretch>
            <a:fillRect/>
          </a:stretch>
        </p:blipFill>
        <p:spPr>
          <a:xfrm>
            <a:off x="8172874" y="1240280"/>
            <a:ext cx="431975" cy="4557339"/>
          </a:xfrm>
          <a:prstGeom prst="rect">
            <a:avLst/>
          </a:prstGeom>
        </p:spPr>
      </p:pic>
      <p:sp>
        <p:nvSpPr>
          <p:cNvPr id="16" name="Tekstiruutu 15">
            <a:extLst>
              <a:ext uri="{FF2B5EF4-FFF2-40B4-BE49-F238E27FC236}">
                <a16:creationId xmlns:a16="http://schemas.microsoft.com/office/drawing/2014/main" id="{6BF26BAF-3646-D040-926E-605CB37FC895}"/>
              </a:ext>
            </a:extLst>
          </p:cNvPr>
          <p:cNvSpPr txBox="1"/>
          <p:nvPr/>
        </p:nvSpPr>
        <p:spPr>
          <a:xfrm>
            <a:off x="507733" y="1111696"/>
            <a:ext cx="6488381" cy="400110"/>
          </a:xfrm>
          <a:prstGeom prst="rect">
            <a:avLst/>
          </a:prstGeom>
          <a:noFill/>
        </p:spPr>
        <p:txBody>
          <a:bodyPr wrap="square" rtlCol="0">
            <a:spAutoFit/>
          </a:bodyPr>
          <a:lstStyle/>
          <a:p>
            <a:r>
              <a:rPr lang="fi-FI" err="1"/>
              <a:t>Wind</a:t>
            </a:r>
            <a:r>
              <a:rPr lang="fi-FI"/>
              <a:t> </a:t>
            </a:r>
            <a:r>
              <a:rPr lang="fi-FI" err="1"/>
              <a:t>Speed</a:t>
            </a:r>
            <a:r>
              <a:rPr lang="fi-FI"/>
              <a:t> at </a:t>
            </a:r>
            <a:r>
              <a:rPr lang="fi-FI" err="1"/>
              <a:t>height</a:t>
            </a:r>
            <a:r>
              <a:rPr lang="fi-FI"/>
              <a:t> of 10 m						100 m</a:t>
            </a:r>
          </a:p>
        </p:txBody>
      </p:sp>
      <p:sp>
        <p:nvSpPr>
          <p:cNvPr id="2" name="Tekstiruutu 1">
            <a:extLst>
              <a:ext uri="{FF2B5EF4-FFF2-40B4-BE49-F238E27FC236}">
                <a16:creationId xmlns:a16="http://schemas.microsoft.com/office/drawing/2014/main" id="{7D7F3787-8B85-8D47-99D6-0B0E03AA9A5A}"/>
              </a:ext>
            </a:extLst>
          </p:cNvPr>
          <p:cNvSpPr txBox="1"/>
          <p:nvPr/>
        </p:nvSpPr>
        <p:spPr>
          <a:xfrm>
            <a:off x="4114800" y="2971800"/>
            <a:ext cx="65" cy="307777"/>
          </a:xfrm>
          <a:prstGeom prst="rect">
            <a:avLst/>
          </a:prstGeom>
          <a:noFill/>
        </p:spPr>
        <p:txBody>
          <a:bodyPr wrap="none" lIns="0" tIns="0" rIns="0" bIns="0" rtlCol="0">
            <a:spAutoFit/>
          </a:bodyPr>
          <a:lstStyle/>
          <a:p>
            <a:endParaRPr lang="fi-FI"/>
          </a:p>
        </p:txBody>
      </p:sp>
    </p:spTree>
    <p:extLst>
      <p:ext uri="{BB962C8B-B14F-4D97-AF65-F5344CB8AC3E}">
        <p14:creationId xmlns:p14="http://schemas.microsoft.com/office/powerpoint/2010/main" val="742412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n paikkamerkki 1">
            <a:extLst>
              <a:ext uri="{FF2B5EF4-FFF2-40B4-BE49-F238E27FC236}">
                <a16:creationId xmlns:a16="http://schemas.microsoft.com/office/drawing/2014/main" id="{319EC425-0726-5848-AAD2-5F3E78936FDA}"/>
              </a:ext>
            </a:extLst>
          </p:cNvPr>
          <p:cNvSpPr>
            <a:spLocks noGrp="1"/>
          </p:cNvSpPr>
          <p:nvPr>
            <p:ph type="body" sz="quarter" idx="13"/>
          </p:nvPr>
        </p:nvSpPr>
        <p:spPr>
          <a:xfrm>
            <a:off x="572400" y="1497600"/>
            <a:ext cx="7988990" cy="4136400"/>
          </a:xfrm>
        </p:spPr>
        <p:txBody>
          <a:bodyPr>
            <a:normAutofit/>
          </a:bodyPr>
          <a:lstStyle/>
          <a:p>
            <a:pPr algn="just">
              <a:lnSpc>
                <a:spcPct val="140000"/>
              </a:lnSpc>
              <a:buFont typeface="Arial" panose="020B0604020202020204" pitchFamily="34" charset="0"/>
              <a:buChar char="•"/>
            </a:pPr>
            <a:r>
              <a:rPr lang="fi-FI" sz="2000" b="0" err="1">
                <a:ea typeface="ＭＳ Ｐゴシック"/>
                <a:cs typeface="Arial"/>
              </a:rPr>
              <a:t>The</a:t>
            </a:r>
            <a:r>
              <a:rPr lang="fi-FI" sz="2000" b="0">
                <a:ea typeface="ＭＳ Ｐゴシック"/>
                <a:cs typeface="Arial"/>
              </a:rPr>
              <a:t> </a:t>
            </a:r>
            <a:r>
              <a:rPr lang="fi-FI" sz="2000" b="0" err="1">
                <a:ea typeface="ＭＳ Ｐゴシック"/>
                <a:cs typeface="Arial"/>
              </a:rPr>
              <a:t>variation</a:t>
            </a:r>
            <a:r>
              <a:rPr lang="fi-FI" sz="2000" b="0">
                <a:ea typeface="ＭＳ Ｐゴシック"/>
                <a:cs typeface="Arial"/>
              </a:rPr>
              <a:t> in </a:t>
            </a:r>
            <a:r>
              <a:rPr lang="fi-FI" sz="2000" b="0" err="1">
                <a:ea typeface="ＭＳ Ｐゴシック"/>
                <a:cs typeface="Arial"/>
              </a:rPr>
              <a:t>wind</a:t>
            </a:r>
            <a:r>
              <a:rPr lang="fi-FI" sz="2000" b="0">
                <a:ea typeface="ＭＳ Ｐゴシック"/>
                <a:cs typeface="Arial"/>
              </a:rPr>
              <a:t> </a:t>
            </a:r>
            <a:r>
              <a:rPr lang="fi-FI" sz="2000" b="0" err="1">
                <a:ea typeface="ＭＳ Ｐゴシック"/>
                <a:cs typeface="Arial"/>
              </a:rPr>
              <a:t>speed</a:t>
            </a:r>
            <a:r>
              <a:rPr lang="fi-FI" sz="2000" b="0">
                <a:ea typeface="ＭＳ Ｐゴシック"/>
                <a:cs typeface="Arial"/>
              </a:rPr>
              <a:t> </a:t>
            </a:r>
            <a:r>
              <a:rPr lang="fi-FI" sz="2000" b="0" err="1">
                <a:ea typeface="ＭＳ Ｐゴシック"/>
                <a:cs typeface="Arial"/>
              </a:rPr>
              <a:t>generation</a:t>
            </a:r>
            <a:r>
              <a:rPr lang="fi-FI" sz="2000" b="0">
                <a:ea typeface="ＭＳ Ｐゴシック"/>
                <a:cs typeface="Arial"/>
              </a:rPr>
              <a:t> </a:t>
            </a:r>
            <a:r>
              <a:rPr lang="fi-FI" sz="2000" b="0" err="1">
                <a:ea typeface="ＭＳ Ｐゴシック"/>
                <a:cs typeface="Arial"/>
              </a:rPr>
              <a:t>forces</a:t>
            </a:r>
            <a:r>
              <a:rPr lang="fi-FI" sz="2000" b="0">
                <a:ea typeface="ＭＳ Ｐゴシック"/>
                <a:cs typeface="Arial"/>
              </a:rPr>
              <a:t> </a:t>
            </a:r>
            <a:r>
              <a:rPr lang="fi-FI" sz="2000" b="0" err="1">
                <a:ea typeface="ＭＳ Ｐゴシック"/>
                <a:cs typeface="Arial"/>
              </a:rPr>
              <a:t>traditional</a:t>
            </a:r>
            <a:r>
              <a:rPr lang="fi-FI" sz="2000" b="0">
                <a:ea typeface="ＭＳ Ｐゴシック"/>
                <a:cs typeface="Arial"/>
              </a:rPr>
              <a:t> </a:t>
            </a:r>
            <a:r>
              <a:rPr lang="fi-FI" sz="2000" b="0" err="1">
                <a:ea typeface="ＭＳ Ｐゴシック"/>
                <a:cs typeface="Arial"/>
              </a:rPr>
              <a:t>fossil</a:t>
            </a:r>
            <a:r>
              <a:rPr lang="fi-FI" sz="2000" b="0">
                <a:ea typeface="ＭＳ Ｐゴシック"/>
                <a:cs typeface="Arial"/>
              </a:rPr>
              <a:t> </a:t>
            </a:r>
            <a:r>
              <a:rPr lang="fi-FI" sz="2000" b="0" err="1">
                <a:ea typeface="ＭＳ Ｐゴシック"/>
                <a:cs typeface="Arial"/>
              </a:rPr>
              <a:t>fuel</a:t>
            </a:r>
            <a:r>
              <a:rPr lang="fi-FI" sz="2000" b="0">
                <a:ea typeface="ＭＳ Ｐゴシック"/>
                <a:cs typeface="Arial"/>
              </a:rPr>
              <a:t> </a:t>
            </a:r>
            <a:r>
              <a:rPr lang="fi-FI" sz="2000" b="0" err="1">
                <a:ea typeface="ＭＳ Ｐゴシック"/>
                <a:cs typeface="Arial"/>
              </a:rPr>
              <a:t>plants</a:t>
            </a:r>
            <a:r>
              <a:rPr lang="fi-FI" sz="2000" b="0">
                <a:ea typeface="ＭＳ Ｐゴシック"/>
                <a:cs typeface="Arial"/>
              </a:rPr>
              <a:t> to </a:t>
            </a:r>
            <a:r>
              <a:rPr lang="fi-FI" sz="2000" b="0" err="1">
                <a:ea typeface="ＭＳ Ｐゴシック"/>
                <a:cs typeface="Arial"/>
              </a:rPr>
              <a:t>react</a:t>
            </a:r>
            <a:r>
              <a:rPr lang="fi-FI" sz="2000" b="0">
                <a:ea typeface="ＭＳ Ｐゴシック"/>
                <a:cs typeface="Arial"/>
              </a:rPr>
              <a:t> </a:t>
            </a:r>
            <a:r>
              <a:rPr lang="fi-FI" sz="2000" b="0" err="1">
                <a:ea typeface="ＭＳ Ｐゴシック"/>
                <a:cs typeface="Arial"/>
              </a:rPr>
              <a:t>fast</a:t>
            </a:r>
            <a:r>
              <a:rPr lang="fi-FI" sz="2000" b="0">
                <a:ea typeface="ＭＳ Ｐゴシック"/>
                <a:cs typeface="Arial"/>
              </a:rPr>
              <a:t> to </a:t>
            </a:r>
            <a:r>
              <a:rPr lang="fi-FI" sz="2000" b="0" err="1">
                <a:ea typeface="ＭＳ Ｐゴシック"/>
                <a:cs typeface="Arial"/>
              </a:rPr>
              <a:t>meet</a:t>
            </a:r>
            <a:r>
              <a:rPr lang="fi-FI" sz="2000" b="0">
                <a:ea typeface="ＭＳ Ｐゴシック"/>
                <a:cs typeface="Arial"/>
              </a:rPr>
              <a:t> </a:t>
            </a:r>
            <a:r>
              <a:rPr lang="fi-FI" sz="2000" b="0" err="1">
                <a:ea typeface="ＭＳ Ｐゴシック"/>
                <a:cs typeface="Arial"/>
              </a:rPr>
              <a:t>energy</a:t>
            </a:r>
            <a:r>
              <a:rPr lang="fi-FI" sz="2000" b="0">
                <a:ea typeface="ＭＳ Ｐゴシック"/>
                <a:cs typeface="Arial"/>
              </a:rPr>
              <a:t> </a:t>
            </a:r>
            <a:r>
              <a:rPr lang="fi-FI" sz="2000" b="0" err="1">
                <a:ea typeface="ＭＳ Ｐゴシック"/>
                <a:cs typeface="Arial"/>
              </a:rPr>
              <a:t>demand</a:t>
            </a:r>
            <a:r>
              <a:rPr lang="fi-FI" sz="2000" b="0">
                <a:ea typeface="ＭＳ Ｐゴシック"/>
                <a:cs typeface="Arial"/>
              </a:rPr>
              <a:t> </a:t>
            </a:r>
            <a:r>
              <a:rPr lang="fi-FI" sz="2000" b="0" err="1">
                <a:ea typeface="ＭＳ Ｐゴシック"/>
                <a:cs typeface="Arial"/>
              </a:rPr>
              <a:t>which</a:t>
            </a:r>
            <a:r>
              <a:rPr lang="fi-FI" sz="2000" b="0">
                <a:ea typeface="ＭＳ Ｐゴシック"/>
                <a:cs typeface="Arial"/>
              </a:rPr>
              <a:t> </a:t>
            </a:r>
            <a:r>
              <a:rPr lang="fi-FI" sz="2000" b="0" err="1">
                <a:ea typeface="ＭＳ Ｐゴシック"/>
                <a:cs typeface="Arial"/>
              </a:rPr>
              <a:t>effects</a:t>
            </a:r>
            <a:r>
              <a:rPr lang="fi-FI" sz="2000" b="0">
                <a:ea typeface="ＭＳ Ｐゴシック"/>
                <a:cs typeface="Arial"/>
              </a:rPr>
              <a:t> </a:t>
            </a:r>
            <a:r>
              <a:rPr lang="fi-FI" sz="2000" b="0" err="1">
                <a:ea typeface="ＭＳ Ｐゴシック"/>
                <a:cs typeface="Arial"/>
              </a:rPr>
              <a:t>the</a:t>
            </a:r>
            <a:r>
              <a:rPr lang="fi-FI" sz="2000" b="0">
                <a:ea typeface="ＭＳ Ｐゴシック"/>
                <a:cs typeface="Arial"/>
              </a:rPr>
              <a:t> </a:t>
            </a:r>
            <a:r>
              <a:rPr lang="fi-FI" sz="2000" b="0" err="1">
                <a:ea typeface="ＭＳ Ｐゴシック"/>
                <a:cs typeface="Arial"/>
              </a:rPr>
              <a:t>carbon</a:t>
            </a:r>
            <a:r>
              <a:rPr lang="fi-FI" sz="2000" b="0">
                <a:ea typeface="ＭＳ Ｐゴシック"/>
                <a:cs typeface="Arial"/>
              </a:rPr>
              <a:t> </a:t>
            </a:r>
            <a:r>
              <a:rPr lang="fi-FI" sz="2000" b="0" err="1">
                <a:ea typeface="ＭＳ Ｐゴシック"/>
                <a:cs typeface="Arial"/>
              </a:rPr>
              <a:t>emissions</a:t>
            </a:r>
            <a:r>
              <a:rPr lang="fi-FI" sz="2000" b="0">
                <a:ea typeface="ＭＳ Ｐゴシック"/>
                <a:cs typeface="Arial"/>
              </a:rPr>
              <a:t>.</a:t>
            </a:r>
          </a:p>
          <a:p>
            <a:pPr algn="just">
              <a:lnSpc>
                <a:spcPct val="140000"/>
              </a:lnSpc>
              <a:buFont typeface="Arial" panose="020B0604020202020204" pitchFamily="34" charset="0"/>
              <a:buChar char="•"/>
            </a:pPr>
            <a:r>
              <a:rPr lang="fi-FI" sz="2000" b="0" err="1">
                <a:ea typeface="ＭＳ Ｐゴシック"/>
                <a:cs typeface="Arial"/>
              </a:rPr>
              <a:t>Ramp-up</a:t>
            </a:r>
            <a:r>
              <a:rPr lang="fi-FI" sz="2000" b="0">
                <a:ea typeface="ＭＳ Ｐゴシック"/>
                <a:cs typeface="Arial"/>
              </a:rPr>
              <a:t> </a:t>
            </a:r>
            <a:r>
              <a:rPr lang="fi-FI" sz="2000" b="0" err="1">
                <a:ea typeface="ＭＳ Ｐゴシック"/>
                <a:cs typeface="Arial"/>
              </a:rPr>
              <a:t>speed</a:t>
            </a:r>
            <a:r>
              <a:rPr lang="fi-FI" sz="2000" b="0">
                <a:ea typeface="ＭＳ Ｐゴシック"/>
                <a:cs typeface="Arial"/>
              </a:rPr>
              <a:t> of </a:t>
            </a:r>
            <a:r>
              <a:rPr lang="fi-FI" sz="2000" b="0" err="1">
                <a:ea typeface="ＭＳ Ｐゴシック"/>
                <a:cs typeface="Arial"/>
              </a:rPr>
              <a:t>combined</a:t>
            </a:r>
            <a:r>
              <a:rPr lang="fi-FI" sz="2000" b="0">
                <a:ea typeface="ＭＳ Ｐゴシック"/>
                <a:cs typeface="Arial"/>
              </a:rPr>
              <a:t> </a:t>
            </a:r>
            <a:r>
              <a:rPr lang="fi-FI" sz="2000" b="0" err="1">
                <a:ea typeface="ＭＳ Ｐゴシック"/>
                <a:cs typeface="Arial"/>
              </a:rPr>
              <a:t>gas</a:t>
            </a:r>
            <a:r>
              <a:rPr lang="fi-FI" sz="2000" b="0">
                <a:ea typeface="ＭＳ Ｐゴシック"/>
                <a:cs typeface="Arial"/>
              </a:rPr>
              <a:t> </a:t>
            </a:r>
            <a:r>
              <a:rPr lang="fi-FI" sz="2000" b="0" err="1">
                <a:ea typeface="ＭＳ Ｐゴシック"/>
                <a:cs typeface="Arial"/>
              </a:rPr>
              <a:t>plants</a:t>
            </a:r>
            <a:r>
              <a:rPr lang="fi-FI" sz="2000" b="0">
                <a:ea typeface="ＭＳ Ｐゴシック"/>
                <a:cs typeface="Arial"/>
              </a:rPr>
              <a:t> is </a:t>
            </a:r>
            <a:r>
              <a:rPr lang="fi-FI" sz="2000" b="0" err="1">
                <a:ea typeface="ＭＳ Ｐゴシック"/>
                <a:cs typeface="Arial"/>
              </a:rPr>
              <a:t>much</a:t>
            </a:r>
            <a:r>
              <a:rPr lang="fi-FI" sz="2000" b="0">
                <a:ea typeface="ＭＳ Ｐゴシック"/>
                <a:cs typeface="Arial"/>
              </a:rPr>
              <a:t> </a:t>
            </a:r>
            <a:r>
              <a:rPr lang="fi-FI" sz="2000" b="0" err="1">
                <a:ea typeface="ＭＳ Ｐゴシック"/>
                <a:cs typeface="Arial"/>
              </a:rPr>
              <a:t>higher</a:t>
            </a:r>
            <a:r>
              <a:rPr lang="fi-FI" sz="2000" b="0">
                <a:ea typeface="ＭＳ Ｐゴシック"/>
                <a:cs typeface="Arial"/>
              </a:rPr>
              <a:t> </a:t>
            </a:r>
            <a:r>
              <a:rPr lang="fi-FI" sz="2000" b="0" err="1">
                <a:ea typeface="ＭＳ Ｐゴシック"/>
                <a:cs typeface="Arial"/>
              </a:rPr>
              <a:t>than</a:t>
            </a:r>
            <a:r>
              <a:rPr lang="fi-FI" sz="2000" b="0">
                <a:ea typeface="ＭＳ Ｐゴシック"/>
                <a:cs typeface="Arial"/>
              </a:rPr>
              <a:t> </a:t>
            </a:r>
            <a:r>
              <a:rPr lang="fi-FI" sz="2000" b="0" err="1">
                <a:ea typeface="ＭＳ Ｐゴシック"/>
                <a:cs typeface="Arial"/>
              </a:rPr>
              <a:t>coal</a:t>
            </a:r>
            <a:r>
              <a:rPr lang="fi-FI" sz="2000" b="0">
                <a:ea typeface="ＭＳ Ｐゴシック"/>
                <a:cs typeface="Arial"/>
              </a:rPr>
              <a:t> </a:t>
            </a:r>
            <a:r>
              <a:rPr lang="fi-FI" sz="2000" b="0" err="1">
                <a:ea typeface="ＭＳ Ｐゴシック"/>
                <a:cs typeface="Arial"/>
              </a:rPr>
              <a:t>powered</a:t>
            </a:r>
            <a:r>
              <a:rPr lang="fi-FI" sz="2000" b="0">
                <a:ea typeface="ＭＳ Ｐゴシック"/>
                <a:cs typeface="Arial"/>
              </a:rPr>
              <a:t> </a:t>
            </a:r>
            <a:r>
              <a:rPr lang="fi-FI" sz="2000" b="0" err="1">
                <a:ea typeface="ＭＳ Ｐゴシック"/>
                <a:cs typeface="Arial"/>
              </a:rPr>
              <a:t>plants</a:t>
            </a:r>
            <a:r>
              <a:rPr lang="fi-FI" sz="2000" b="0">
                <a:ea typeface="ＭＳ Ｐゴシック"/>
                <a:cs typeface="Arial"/>
              </a:rPr>
              <a:t> and </a:t>
            </a:r>
            <a:r>
              <a:rPr lang="fi-FI" sz="2000" b="0" err="1">
                <a:ea typeface="ＭＳ Ｐゴシック"/>
                <a:cs typeface="Arial"/>
              </a:rPr>
              <a:t>also</a:t>
            </a:r>
            <a:r>
              <a:rPr lang="fi-FI" sz="2000" b="0">
                <a:ea typeface="ＭＳ Ｐゴシック"/>
                <a:cs typeface="Arial"/>
              </a:rPr>
              <a:t> </a:t>
            </a:r>
            <a:r>
              <a:rPr lang="fi-FI" sz="2000" b="0" err="1">
                <a:ea typeface="ＭＳ Ｐゴシック"/>
                <a:cs typeface="Arial"/>
              </a:rPr>
              <a:t>produce</a:t>
            </a:r>
            <a:r>
              <a:rPr lang="fi-FI" sz="2000" b="0">
                <a:ea typeface="ＭＳ Ｐゴシック"/>
                <a:cs typeface="Arial"/>
              </a:rPr>
              <a:t> </a:t>
            </a:r>
            <a:r>
              <a:rPr lang="fi-FI" sz="2000" b="0" err="1">
                <a:ea typeface="ＭＳ Ｐゴシック"/>
                <a:cs typeface="Arial"/>
              </a:rPr>
              <a:t>less</a:t>
            </a:r>
            <a:r>
              <a:rPr lang="fi-FI" sz="2000" b="0">
                <a:ea typeface="ＭＳ Ｐゴシック"/>
                <a:cs typeface="Arial"/>
              </a:rPr>
              <a:t> emissions.</a:t>
            </a:r>
          </a:p>
          <a:p>
            <a:pPr algn="just">
              <a:lnSpc>
                <a:spcPct val="140000"/>
              </a:lnSpc>
              <a:buFont typeface="Arial" panose="020B0604020202020204" pitchFamily="34" charset="0"/>
              <a:buChar char="•"/>
            </a:pPr>
            <a:r>
              <a:rPr lang="fi-FI" sz="2000" b="0" err="1">
                <a:ea typeface="ＭＳ Ｐゴシック"/>
                <a:cs typeface="Arial"/>
              </a:rPr>
              <a:t>When</a:t>
            </a:r>
            <a:r>
              <a:rPr lang="fi-FI" sz="2000" b="0">
                <a:ea typeface="ＭＳ Ｐゴシック"/>
                <a:cs typeface="Arial"/>
              </a:rPr>
              <a:t> </a:t>
            </a:r>
            <a:r>
              <a:rPr lang="fi-FI" sz="2000" b="0" err="1">
                <a:ea typeface="ＭＳ Ｐゴシック"/>
                <a:cs typeface="Arial"/>
              </a:rPr>
              <a:t>investing</a:t>
            </a:r>
            <a:r>
              <a:rPr lang="fi-FI" sz="2000" b="0">
                <a:ea typeface="ＭＳ Ｐゴシック"/>
                <a:cs typeface="Arial"/>
              </a:rPr>
              <a:t> in </a:t>
            </a:r>
            <a:r>
              <a:rPr lang="fi-FI" sz="2000" b="0" err="1">
                <a:ea typeface="ＭＳ Ｐゴシック"/>
                <a:cs typeface="Arial"/>
              </a:rPr>
              <a:t>new</a:t>
            </a:r>
            <a:r>
              <a:rPr lang="fi-FI" sz="2000" b="0">
                <a:ea typeface="ＭＳ Ｐゴシック"/>
                <a:cs typeface="Arial"/>
              </a:rPr>
              <a:t> </a:t>
            </a:r>
            <a:r>
              <a:rPr lang="fi-FI" sz="2000" b="0" err="1">
                <a:ea typeface="ＭＳ Ｐゴシック"/>
                <a:cs typeface="Arial"/>
              </a:rPr>
              <a:t>wind</a:t>
            </a:r>
            <a:r>
              <a:rPr lang="fi-FI" sz="2000" b="0">
                <a:ea typeface="ＭＳ Ｐゴシック"/>
                <a:cs typeface="Arial"/>
              </a:rPr>
              <a:t> </a:t>
            </a:r>
            <a:r>
              <a:rPr lang="fi-FI" sz="2000" b="0" err="1">
                <a:ea typeface="ＭＳ Ｐゴシック"/>
                <a:cs typeface="Arial"/>
              </a:rPr>
              <a:t>turbines</a:t>
            </a:r>
            <a:r>
              <a:rPr lang="fi-FI" sz="2000" b="0">
                <a:ea typeface="ＭＳ Ｐゴシック"/>
                <a:cs typeface="Arial"/>
              </a:rPr>
              <a:t> LCOE </a:t>
            </a:r>
            <a:r>
              <a:rPr lang="fi-FI" sz="2000" b="0" err="1">
                <a:ea typeface="ＭＳ Ｐゴシック"/>
                <a:cs typeface="Arial"/>
              </a:rPr>
              <a:t>does</a:t>
            </a:r>
            <a:r>
              <a:rPr lang="fi-FI" sz="2000" b="0">
                <a:ea typeface="ＭＳ Ｐゴシック"/>
                <a:cs typeface="Arial"/>
              </a:rPr>
              <a:t> </a:t>
            </a:r>
            <a:r>
              <a:rPr lang="fi-FI" sz="2000" b="0" err="1">
                <a:ea typeface="ＭＳ Ｐゴシック"/>
                <a:cs typeface="Arial"/>
              </a:rPr>
              <a:t>not</a:t>
            </a:r>
            <a:r>
              <a:rPr lang="fi-FI" sz="2000" b="0">
                <a:ea typeface="ＭＳ Ｐゴシック"/>
                <a:cs typeface="Arial"/>
              </a:rPr>
              <a:t> </a:t>
            </a:r>
            <a:r>
              <a:rPr lang="fi-FI" sz="2000" b="0" err="1">
                <a:ea typeface="ＭＳ Ｐゴシック"/>
                <a:cs typeface="Arial"/>
              </a:rPr>
              <a:t>take</a:t>
            </a:r>
            <a:r>
              <a:rPr lang="fi-FI" sz="2000" b="0">
                <a:ea typeface="ＭＳ Ｐゴシック"/>
                <a:cs typeface="Arial"/>
              </a:rPr>
              <a:t> </a:t>
            </a:r>
            <a:r>
              <a:rPr lang="fi-FI" sz="2000" b="0" err="1">
                <a:ea typeface="ＭＳ Ｐゴシック"/>
                <a:cs typeface="Arial"/>
              </a:rPr>
              <a:t>account</a:t>
            </a:r>
            <a:r>
              <a:rPr lang="fi-FI" sz="2000" b="0">
                <a:ea typeface="ＭＳ Ｐゴシック"/>
                <a:cs typeface="Arial"/>
              </a:rPr>
              <a:t> </a:t>
            </a:r>
            <a:r>
              <a:rPr lang="fi-FI" sz="2000" b="0" err="1">
                <a:ea typeface="ＭＳ Ｐゴシック"/>
                <a:cs typeface="Arial"/>
              </a:rPr>
              <a:t>the</a:t>
            </a:r>
            <a:r>
              <a:rPr lang="fi-FI" sz="2000" b="0">
                <a:ea typeface="ＭＳ Ｐゴシック"/>
                <a:cs typeface="Arial"/>
              </a:rPr>
              <a:t> </a:t>
            </a:r>
            <a:r>
              <a:rPr lang="fi-FI" sz="2000" b="0" err="1">
                <a:ea typeface="ＭＳ Ｐゴシック"/>
                <a:cs typeface="Arial"/>
              </a:rPr>
              <a:t>time-varying</a:t>
            </a:r>
            <a:r>
              <a:rPr lang="fi-FI" sz="2000" b="0">
                <a:ea typeface="ＭＳ Ｐゴシック"/>
                <a:cs typeface="Arial"/>
              </a:rPr>
              <a:t> </a:t>
            </a:r>
            <a:r>
              <a:rPr lang="fi-FI" sz="2000" b="0" err="1">
                <a:ea typeface="ＭＳ Ｐゴシック"/>
                <a:cs typeface="Arial"/>
              </a:rPr>
              <a:t>value</a:t>
            </a:r>
            <a:r>
              <a:rPr lang="fi-FI" sz="2000" b="0">
                <a:ea typeface="ＭＳ Ｐゴシック"/>
                <a:cs typeface="Arial"/>
              </a:rPr>
              <a:t> of </a:t>
            </a:r>
            <a:r>
              <a:rPr lang="fi-FI" sz="2000" b="0" err="1">
                <a:ea typeface="ＭＳ Ｐゴシック"/>
                <a:cs typeface="Arial"/>
              </a:rPr>
              <a:t>energy</a:t>
            </a:r>
            <a:r>
              <a:rPr lang="fi-FI" sz="2000" b="0">
                <a:ea typeface="ＭＳ Ｐゴシック"/>
                <a:cs typeface="Arial"/>
              </a:rPr>
              <a:t>, </a:t>
            </a:r>
            <a:r>
              <a:rPr lang="fi-FI" sz="2000" b="0" err="1">
                <a:ea typeface="ＭＳ Ｐゴシック"/>
                <a:cs typeface="Arial"/>
              </a:rPr>
              <a:t>only</a:t>
            </a:r>
            <a:r>
              <a:rPr lang="fi-FI" sz="2000" b="0">
                <a:ea typeface="ＭＳ Ｐゴシック"/>
                <a:cs typeface="Arial"/>
              </a:rPr>
              <a:t> </a:t>
            </a:r>
            <a:r>
              <a:rPr lang="fi-FI" sz="2000" b="0" err="1">
                <a:ea typeface="ＭＳ Ｐゴシック"/>
                <a:cs typeface="Arial"/>
              </a:rPr>
              <a:t>the</a:t>
            </a:r>
            <a:r>
              <a:rPr lang="fi-FI" sz="2000" b="0">
                <a:ea typeface="ＭＳ Ｐゴシック"/>
                <a:cs typeface="Arial"/>
              </a:rPr>
              <a:t> </a:t>
            </a:r>
            <a:r>
              <a:rPr lang="fi-FI" sz="2000" b="0" err="1">
                <a:ea typeface="ＭＳ Ｐゴシック"/>
                <a:cs typeface="Arial"/>
              </a:rPr>
              <a:t>interest</a:t>
            </a:r>
            <a:r>
              <a:rPr lang="fi-FI" sz="2000" b="0">
                <a:ea typeface="ＭＳ Ｐゴシック"/>
                <a:cs typeface="Arial"/>
              </a:rPr>
              <a:t>. </a:t>
            </a:r>
            <a:r>
              <a:rPr lang="fi-FI" sz="2000" b="0" err="1">
                <a:ea typeface="ＭＳ Ｐゴシック"/>
                <a:cs typeface="Arial"/>
              </a:rPr>
              <a:t>So</a:t>
            </a:r>
            <a:r>
              <a:rPr lang="fi-FI" sz="2000" b="0">
                <a:ea typeface="ＭＳ Ｐゴシック"/>
                <a:cs typeface="Arial"/>
              </a:rPr>
              <a:t> </a:t>
            </a:r>
            <a:r>
              <a:rPr lang="fi-FI" sz="2000" b="0" err="1">
                <a:ea typeface="ＭＳ Ｐゴシック"/>
                <a:cs typeface="Arial"/>
              </a:rPr>
              <a:t>paradigm</a:t>
            </a:r>
            <a:r>
              <a:rPr lang="fi-FI" sz="2000" b="0">
                <a:ea typeface="ＭＳ Ｐゴシック"/>
                <a:cs typeface="Arial"/>
              </a:rPr>
              <a:t> </a:t>
            </a:r>
            <a:r>
              <a:rPr lang="fi-FI" sz="2000" b="0" err="1">
                <a:ea typeface="ＭＳ Ｐゴシック"/>
                <a:cs typeface="Arial"/>
              </a:rPr>
              <a:t>shift</a:t>
            </a:r>
            <a:r>
              <a:rPr lang="fi-FI" sz="2000" b="0">
                <a:ea typeface="ＭＳ Ｐゴシック"/>
                <a:cs typeface="Arial"/>
              </a:rPr>
              <a:t> </a:t>
            </a:r>
            <a:r>
              <a:rPr lang="fi-FI" sz="2000" b="0" err="1">
                <a:ea typeface="ＭＳ Ｐゴシック"/>
                <a:cs typeface="Arial"/>
              </a:rPr>
              <a:t>from</a:t>
            </a:r>
            <a:r>
              <a:rPr lang="fi-FI" sz="2000" b="0">
                <a:ea typeface="ＭＳ Ｐゴシック"/>
                <a:cs typeface="Arial"/>
              </a:rPr>
              <a:t> </a:t>
            </a:r>
            <a:r>
              <a:rPr lang="fi-FI" sz="2000" b="0" err="1">
                <a:ea typeface="ＭＳ Ｐゴシック"/>
                <a:cs typeface="Arial"/>
              </a:rPr>
              <a:t>producing</a:t>
            </a:r>
            <a:r>
              <a:rPr lang="fi-FI" sz="2000" b="0">
                <a:ea typeface="ＭＳ Ｐゴシック"/>
                <a:cs typeface="Arial"/>
              </a:rPr>
              <a:t> </a:t>
            </a:r>
            <a:r>
              <a:rPr lang="fi-FI" sz="2000" b="0" err="1">
                <a:ea typeface="ＭＳ Ｐゴシック"/>
                <a:cs typeface="Arial"/>
              </a:rPr>
              <a:t>cheapest</a:t>
            </a:r>
            <a:r>
              <a:rPr lang="fi-FI" sz="2000" b="0">
                <a:ea typeface="ＭＳ Ｐゴシック"/>
                <a:cs typeface="Arial"/>
              </a:rPr>
              <a:t> </a:t>
            </a:r>
            <a:r>
              <a:rPr lang="fi-FI" sz="2000" b="0" err="1">
                <a:ea typeface="ＭＳ Ｐゴシック"/>
                <a:cs typeface="Arial"/>
              </a:rPr>
              <a:t>electrons</a:t>
            </a:r>
            <a:r>
              <a:rPr lang="fi-FI" sz="2000" b="0">
                <a:ea typeface="ＭＳ Ｐゴシック"/>
                <a:cs typeface="Arial"/>
              </a:rPr>
              <a:t> to </a:t>
            </a:r>
            <a:r>
              <a:rPr lang="fi-FI" sz="2000" b="0" err="1">
                <a:ea typeface="ＭＳ Ｐゴシック"/>
                <a:cs typeface="Arial"/>
              </a:rPr>
              <a:t>highest</a:t>
            </a:r>
            <a:r>
              <a:rPr lang="fi-FI" sz="2000" b="0">
                <a:ea typeface="ＭＳ Ｐゴシック"/>
                <a:cs typeface="Arial"/>
              </a:rPr>
              <a:t> </a:t>
            </a:r>
            <a:r>
              <a:rPr lang="fi-FI" sz="2000" b="0" err="1">
                <a:ea typeface="ＭＳ Ｐゴシック"/>
                <a:cs typeface="Arial"/>
              </a:rPr>
              <a:t>value</a:t>
            </a:r>
            <a:r>
              <a:rPr lang="fi-FI" sz="2000" b="0">
                <a:ea typeface="ＭＳ Ｐゴシック"/>
                <a:cs typeface="Arial"/>
              </a:rPr>
              <a:t> VRE </a:t>
            </a:r>
            <a:r>
              <a:rPr lang="fi-FI" sz="2000" b="0" err="1">
                <a:ea typeface="ＭＳ Ｐゴシック"/>
                <a:cs typeface="Arial"/>
              </a:rPr>
              <a:t>plants</a:t>
            </a:r>
            <a:r>
              <a:rPr lang="fi-FI" sz="2000" b="0">
                <a:ea typeface="ＭＳ Ｐゴシック"/>
                <a:cs typeface="Arial"/>
              </a:rPr>
              <a:t> </a:t>
            </a:r>
            <a:r>
              <a:rPr lang="fi-FI" sz="2000" b="0" err="1">
                <a:ea typeface="ＭＳ Ｐゴシック"/>
                <a:cs typeface="Arial"/>
              </a:rPr>
              <a:t>over</a:t>
            </a:r>
            <a:r>
              <a:rPr lang="fi-FI" sz="2000" b="0">
                <a:ea typeface="ＭＳ Ｐゴシック"/>
                <a:cs typeface="Arial"/>
              </a:rPr>
              <a:t> </a:t>
            </a:r>
            <a:r>
              <a:rPr lang="fi-FI" sz="2000" b="0" err="1">
                <a:ea typeface="ＭＳ Ｐゴシック"/>
                <a:cs typeface="Arial"/>
              </a:rPr>
              <a:t>lifetime</a:t>
            </a:r>
            <a:r>
              <a:rPr lang="fi-FI" sz="2000" b="0">
                <a:ea typeface="ＭＳ Ｐゴシック"/>
                <a:cs typeface="Arial"/>
              </a:rPr>
              <a:t> is </a:t>
            </a:r>
            <a:r>
              <a:rPr lang="fi-FI" sz="2000" b="0" err="1">
                <a:ea typeface="ＭＳ Ｐゴシック"/>
                <a:cs typeface="Arial"/>
              </a:rPr>
              <a:t>needed</a:t>
            </a:r>
            <a:r>
              <a:rPr lang="fi-FI" sz="2000" b="0">
                <a:ea typeface="ＭＳ Ｐゴシック"/>
                <a:cs typeface="Arial"/>
              </a:rPr>
              <a:t>.</a:t>
            </a:r>
          </a:p>
        </p:txBody>
      </p:sp>
      <p:sp>
        <p:nvSpPr>
          <p:cNvPr id="3" name="Otsikko 2">
            <a:extLst>
              <a:ext uri="{FF2B5EF4-FFF2-40B4-BE49-F238E27FC236}">
                <a16:creationId xmlns:a16="http://schemas.microsoft.com/office/drawing/2014/main" id="{4F62C48F-800C-6E42-BF2B-0B480E0847D5}"/>
              </a:ext>
            </a:extLst>
          </p:cNvPr>
          <p:cNvSpPr>
            <a:spLocks noGrp="1"/>
          </p:cNvSpPr>
          <p:nvPr>
            <p:ph type="ctrTitle"/>
          </p:nvPr>
        </p:nvSpPr>
        <p:spPr/>
        <p:txBody>
          <a:bodyPr/>
          <a:lstStyle/>
          <a:p>
            <a:r>
              <a:rPr lang="fi-FI" err="1">
                <a:ea typeface="ＭＳ Ｐゴシック"/>
              </a:rPr>
              <a:t>Effects</a:t>
            </a:r>
            <a:r>
              <a:rPr lang="fi-FI">
                <a:ea typeface="ＭＳ Ｐゴシック"/>
              </a:rPr>
              <a:t> of </a:t>
            </a:r>
            <a:r>
              <a:rPr lang="fi-FI" err="1">
                <a:ea typeface="ＭＳ Ｐゴシック"/>
              </a:rPr>
              <a:t>Wind</a:t>
            </a:r>
            <a:r>
              <a:rPr lang="fi-FI">
                <a:ea typeface="ＭＳ Ｐゴシック"/>
              </a:rPr>
              <a:t> </a:t>
            </a:r>
            <a:r>
              <a:rPr lang="fi-FI" err="1">
                <a:ea typeface="ＭＳ Ｐゴシック"/>
              </a:rPr>
              <a:t>Generation</a:t>
            </a:r>
            <a:r>
              <a:rPr lang="fi-FI">
                <a:ea typeface="ＭＳ Ｐゴシック"/>
              </a:rPr>
              <a:t> </a:t>
            </a:r>
            <a:r>
              <a:rPr lang="fi-FI" err="1">
                <a:ea typeface="ＭＳ Ｐゴシック"/>
              </a:rPr>
              <a:t>Variation</a:t>
            </a:r>
          </a:p>
        </p:txBody>
      </p:sp>
      <p:sp>
        <p:nvSpPr>
          <p:cNvPr id="4" name="Tekstin paikkamerkki 3">
            <a:extLst>
              <a:ext uri="{FF2B5EF4-FFF2-40B4-BE49-F238E27FC236}">
                <a16:creationId xmlns:a16="http://schemas.microsoft.com/office/drawing/2014/main" id="{0471F436-1653-5648-BF7F-0BD494BC20E3}"/>
              </a:ext>
            </a:extLst>
          </p:cNvPr>
          <p:cNvSpPr>
            <a:spLocks noGrp="1"/>
          </p:cNvSpPr>
          <p:nvPr>
            <p:ph type="body" sz="quarter" idx="16"/>
          </p:nvPr>
        </p:nvSpPr>
        <p:spPr/>
        <p:txBody>
          <a:bodyPr/>
          <a:lstStyle/>
          <a:p>
            <a:r>
              <a:rPr lang="fi-FI" err="1"/>
              <a:t>Dorsey-Palmateer</a:t>
            </a:r>
            <a:r>
              <a:rPr lang="fi-FI"/>
              <a:t>. (2019).</a:t>
            </a:r>
          </a:p>
        </p:txBody>
      </p:sp>
      <p:sp>
        <p:nvSpPr>
          <p:cNvPr id="5" name="Tekstin paikkamerkki 4">
            <a:extLst>
              <a:ext uri="{FF2B5EF4-FFF2-40B4-BE49-F238E27FC236}">
                <a16:creationId xmlns:a16="http://schemas.microsoft.com/office/drawing/2014/main" id="{96969EA0-B236-2B4B-8006-FD929FF9594A}"/>
              </a:ext>
            </a:extLst>
          </p:cNvPr>
          <p:cNvSpPr>
            <a:spLocks noGrp="1"/>
          </p:cNvSpPr>
          <p:nvPr>
            <p:ph type="body" sz="quarter" idx="17"/>
          </p:nvPr>
        </p:nvSpPr>
        <p:spPr/>
        <p:txBody>
          <a:bodyPr/>
          <a:lstStyle/>
          <a:p>
            <a:r>
              <a:rPr lang="fi-FI"/>
              <a:t>Simpson et al. (2020)</a:t>
            </a:r>
          </a:p>
        </p:txBody>
      </p:sp>
      <p:sp>
        <p:nvSpPr>
          <p:cNvPr id="6" name="Päivämäärän paikkamerkki 5">
            <a:extLst>
              <a:ext uri="{FF2B5EF4-FFF2-40B4-BE49-F238E27FC236}">
                <a16:creationId xmlns:a16="http://schemas.microsoft.com/office/drawing/2014/main" id="{16F06E0D-D25C-E147-855E-1031C4BDC159}"/>
              </a:ext>
            </a:extLst>
          </p:cNvPr>
          <p:cNvSpPr>
            <a:spLocks noGrp="1"/>
          </p:cNvSpPr>
          <p:nvPr>
            <p:ph type="dt" sz="half" idx="19"/>
          </p:nvPr>
        </p:nvSpPr>
        <p:spPr/>
        <p:txBody>
          <a:bodyPr/>
          <a:lstStyle/>
          <a:p>
            <a:pPr>
              <a:defRPr/>
            </a:pPr>
            <a:fld id="{33339A8A-9636-D149-BA14-EE81C51D886C}" type="datetime1">
              <a:rPr lang="fi-FI" smtClean="0"/>
              <a:t>10.3.2020</a:t>
            </a:fld>
            <a:endParaRPr lang="en-US"/>
          </a:p>
        </p:txBody>
      </p:sp>
      <p:sp>
        <p:nvSpPr>
          <p:cNvPr id="7" name="Dian numeron paikkamerkki 6">
            <a:extLst>
              <a:ext uri="{FF2B5EF4-FFF2-40B4-BE49-F238E27FC236}">
                <a16:creationId xmlns:a16="http://schemas.microsoft.com/office/drawing/2014/main" id="{D1A3A7DB-453E-9E42-BC5E-901514D9810C}"/>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5</a:t>
            </a:fld>
            <a:endParaRPr lang="en-US" altLang="en-US"/>
          </a:p>
        </p:txBody>
      </p:sp>
    </p:spTree>
    <p:extLst>
      <p:ext uri="{BB962C8B-B14F-4D97-AF65-F5344CB8AC3E}">
        <p14:creationId xmlns:p14="http://schemas.microsoft.com/office/powerpoint/2010/main" val="1198260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tsikko 2">
            <a:extLst>
              <a:ext uri="{FF2B5EF4-FFF2-40B4-BE49-F238E27FC236}">
                <a16:creationId xmlns:a16="http://schemas.microsoft.com/office/drawing/2014/main" id="{4C2B7059-4A50-084D-9618-2ACF0E27A33B}"/>
              </a:ext>
            </a:extLst>
          </p:cNvPr>
          <p:cNvSpPr>
            <a:spLocks noGrp="1"/>
          </p:cNvSpPr>
          <p:nvPr>
            <p:ph type="ctrTitle"/>
          </p:nvPr>
        </p:nvSpPr>
        <p:spPr/>
        <p:txBody>
          <a:bodyPr/>
          <a:lstStyle/>
          <a:p>
            <a:r>
              <a:rPr lang="fi-FI" err="1"/>
              <a:t>Intermittency</a:t>
            </a:r>
            <a:endParaRPr lang="fi-FI"/>
          </a:p>
        </p:txBody>
      </p:sp>
      <p:sp>
        <p:nvSpPr>
          <p:cNvPr id="4" name="Tekstin paikkamerkki 3">
            <a:extLst>
              <a:ext uri="{FF2B5EF4-FFF2-40B4-BE49-F238E27FC236}">
                <a16:creationId xmlns:a16="http://schemas.microsoft.com/office/drawing/2014/main" id="{F7599B54-996F-CE43-8DAF-AB63B3FE4432}"/>
              </a:ext>
            </a:extLst>
          </p:cNvPr>
          <p:cNvSpPr>
            <a:spLocks noGrp="1"/>
          </p:cNvSpPr>
          <p:nvPr>
            <p:ph type="body" sz="quarter" idx="16"/>
          </p:nvPr>
        </p:nvSpPr>
        <p:spPr/>
        <p:txBody>
          <a:bodyPr/>
          <a:lstStyle/>
          <a:p>
            <a:r>
              <a:rPr lang="fi-FI"/>
              <a:t>SBC Energy Institute. (2014).</a:t>
            </a:r>
          </a:p>
        </p:txBody>
      </p:sp>
      <p:sp>
        <p:nvSpPr>
          <p:cNvPr id="5" name="Tekstin paikkamerkki 4">
            <a:extLst>
              <a:ext uri="{FF2B5EF4-FFF2-40B4-BE49-F238E27FC236}">
                <a16:creationId xmlns:a16="http://schemas.microsoft.com/office/drawing/2014/main" id="{5AF7C82A-52A4-E948-B4CE-0F918FDB6508}"/>
              </a:ext>
            </a:extLst>
          </p:cNvPr>
          <p:cNvSpPr>
            <a:spLocks noGrp="1"/>
          </p:cNvSpPr>
          <p:nvPr>
            <p:ph type="body" sz="quarter" idx="17"/>
          </p:nvPr>
        </p:nvSpPr>
        <p:spPr/>
        <p:txBody>
          <a:bodyPr/>
          <a:lstStyle/>
          <a:p>
            <a:endParaRPr lang="fi-FI"/>
          </a:p>
        </p:txBody>
      </p:sp>
      <p:sp>
        <p:nvSpPr>
          <p:cNvPr id="6" name="Päivämäärän paikkamerkki 5">
            <a:extLst>
              <a:ext uri="{FF2B5EF4-FFF2-40B4-BE49-F238E27FC236}">
                <a16:creationId xmlns:a16="http://schemas.microsoft.com/office/drawing/2014/main" id="{D46F3712-D6E3-FC49-93AE-56BF68C777E9}"/>
              </a:ext>
            </a:extLst>
          </p:cNvPr>
          <p:cNvSpPr>
            <a:spLocks noGrp="1"/>
          </p:cNvSpPr>
          <p:nvPr>
            <p:ph type="dt" sz="half" idx="19"/>
          </p:nvPr>
        </p:nvSpPr>
        <p:spPr/>
        <p:txBody>
          <a:bodyPr/>
          <a:lstStyle/>
          <a:p>
            <a:pPr>
              <a:defRPr/>
            </a:pPr>
            <a:fld id="{E1864549-7B7A-6F4C-883E-668E4FF1B906}" type="datetime1">
              <a:rPr lang="fi-FI" smtClean="0"/>
              <a:t>10.3.2020</a:t>
            </a:fld>
            <a:endParaRPr lang="en-US"/>
          </a:p>
        </p:txBody>
      </p:sp>
      <p:sp>
        <p:nvSpPr>
          <p:cNvPr id="7" name="Dian numeron paikkamerkki 6">
            <a:extLst>
              <a:ext uri="{FF2B5EF4-FFF2-40B4-BE49-F238E27FC236}">
                <a16:creationId xmlns:a16="http://schemas.microsoft.com/office/drawing/2014/main" id="{18AF98D3-F259-3743-AE6B-387E00BACE0D}"/>
              </a:ext>
            </a:extLst>
          </p:cNvPr>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6</a:t>
            </a:fld>
            <a:endParaRPr lang="en-US" altLang="en-US"/>
          </a:p>
        </p:txBody>
      </p:sp>
      <p:pic>
        <p:nvPicPr>
          <p:cNvPr id="8" name="Kuva 7">
            <a:extLst>
              <a:ext uri="{FF2B5EF4-FFF2-40B4-BE49-F238E27FC236}">
                <a16:creationId xmlns:a16="http://schemas.microsoft.com/office/drawing/2014/main" id="{5038905C-2C82-914C-8314-655403156F9D}"/>
              </a:ext>
            </a:extLst>
          </p:cNvPr>
          <p:cNvPicPr>
            <a:picLocks noChangeAspect="1"/>
          </p:cNvPicPr>
          <p:nvPr/>
        </p:nvPicPr>
        <p:blipFill>
          <a:blip r:embed="rId2"/>
          <a:stretch>
            <a:fillRect/>
          </a:stretch>
        </p:blipFill>
        <p:spPr>
          <a:xfrm>
            <a:off x="0" y="1135439"/>
            <a:ext cx="9144000" cy="4587122"/>
          </a:xfrm>
          <a:prstGeom prst="rect">
            <a:avLst/>
          </a:prstGeom>
        </p:spPr>
      </p:pic>
    </p:spTree>
    <p:extLst>
      <p:ext uri="{BB962C8B-B14F-4D97-AF65-F5344CB8AC3E}">
        <p14:creationId xmlns:p14="http://schemas.microsoft.com/office/powerpoint/2010/main" val="2795924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1" y="1497600"/>
            <a:ext cx="4571099" cy="4136400"/>
          </a:xfrm>
        </p:spPr>
        <p:txBody>
          <a:bodyPr>
            <a:normAutofit/>
          </a:bodyPr>
          <a:lstStyle/>
          <a:p>
            <a:pPr>
              <a:lnSpc>
                <a:spcPct val="150000"/>
              </a:lnSpc>
              <a:buFont typeface="Arial" panose="020B0604020202020204" pitchFamily="34" charset="0"/>
              <a:buChar char="•"/>
            </a:pPr>
            <a:r>
              <a:rPr lang="en-US" sz="1800" b="0">
                <a:ea typeface="+mn-lt"/>
                <a:cs typeface="+mn-lt"/>
              </a:rPr>
              <a:t>Wind speed forecasting in the order of </a:t>
            </a:r>
            <a:r>
              <a:rPr lang="en-US" sz="1800">
                <a:ea typeface="+mn-lt"/>
                <a:cs typeface="+mn-lt"/>
              </a:rPr>
              <a:t>seconds to minutes</a:t>
            </a:r>
            <a:r>
              <a:rPr lang="en-US" sz="1800" b="0">
                <a:ea typeface="+mn-lt"/>
                <a:cs typeface="+mn-lt"/>
              </a:rPr>
              <a:t> is used to control the operation of a wind turbine</a:t>
            </a:r>
            <a:endParaRPr lang="en-US" sz="1800" b="0">
              <a:cs typeface="Arial"/>
            </a:endParaRPr>
          </a:p>
          <a:p>
            <a:pPr>
              <a:lnSpc>
                <a:spcPct val="150000"/>
              </a:lnSpc>
              <a:buFont typeface="Arial" panose="020B0604020202020204" pitchFamily="34" charset="0"/>
              <a:buChar char="•"/>
            </a:pPr>
            <a:r>
              <a:rPr lang="en-US" sz="1800" b="0">
                <a:ea typeface="ＭＳ Ｐゴシック"/>
                <a:cs typeface="Arial"/>
              </a:rPr>
              <a:t>Forecasting in the order of </a:t>
            </a:r>
            <a:r>
              <a:rPr lang="en-US" sz="1800">
                <a:ea typeface="ＭＳ Ｐゴシック"/>
                <a:cs typeface="Arial"/>
              </a:rPr>
              <a:t>hours</a:t>
            </a:r>
            <a:r>
              <a:rPr lang="en-US" sz="1800" b="0">
                <a:ea typeface="ＭＳ Ｐゴシック"/>
                <a:cs typeface="Arial"/>
              </a:rPr>
              <a:t> addresses the problem of scheduling wind power generation with the energy system</a:t>
            </a:r>
            <a:endParaRPr lang="en-US" sz="1800" b="0">
              <a:cs typeface="Arial"/>
            </a:endParaRPr>
          </a:p>
          <a:p>
            <a:pPr>
              <a:lnSpc>
                <a:spcPct val="150000"/>
              </a:lnSpc>
              <a:buFont typeface="Arial" panose="020B0604020202020204" pitchFamily="34" charset="0"/>
              <a:buChar char="•"/>
            </a:pPr>
            <a:r>
              <a:rPr lang="en-US" sz="1800" b="0">
                <a:ea typeface="ＭＳ Ｐゴシック"/>
                <a:cs typeface="Arial"/>
              </a:rPr>
              <a:t>Forecasting in the order of </a:t>
            </a:r>
            <a:r>
              <a:rPr lang="en-US" sz="1800">
                <a:ea typeface="ＭＳ Ｐゴシック"/>
                <a:cs typeface="Arial"/>
              </a:rPr>
              <a:t>days</a:t>
            </a:r>
            <a:r>
              <a:rPr lang="en-US" sz="1800" b="0">
                <a:ea typeface="ＭＳ Ｐゴシック"/>
                <a:cs typeface="Arial"/>
              </a:rPr>
              <a:t> enables maintenance and resource planning for the wind power operator</a:t>
            </a:r>
            <a:endParaRPr lang="en-US" sz="1800" b="0"/>
          </a:p>
        </p:txBody>
      </p:sp>
      <p:sp>
        <p:nvSpPr>
          <p:cNvPr id="3" name="Title 2"/>
          <p:cNvSpPr>
            <a:spLocks noGrp="1"/>
          </p:cNvSpPr>
          <p:nvPr>
            <p:ph type="ctrTitle"/>
          </p:nvPr>
        </p:nvSpPr>
        <p:spPr/>
        <p:txBody>
          <a:bodyPr/>
          <a:lstStyle/>
          <a:p>
            <a:r>
              <a:rPr lang="en-US"/>
              <a:t>Forecasting</a:t>
            </a:r>
          </a:p>
        </p:txBody>
      </p:sp>
      <p:sp>
        <p:nvSpPr>
          <p:cNvPr id="4" name="Text Placeholder 3"/>
          <p:cNvSpPr>
            <a:spLocks noGrp="1"/>
          </p:cNvSpPr>
          <p:nvPr>
            <p:ph type="body" sz="quarter" idx="16"/>
          </p:nvPr>
        </p:nvSpPr>
        <p:spPr/>
        <p:txBody>
          <a:bodyPr/>
          <a:lstStyle/>
          <a:p>
            <a:r>
              <a:rPr lang="en-US" b="0">
                <a:ea typeface="ＭＳ Ｐゴシック"/>
                <a:cs typeface="Arial"/>
                <a:hlinkClick r:id="rId3"/>
              </a:rPr>
              <a:t>Picture:</a:t>
            </a:r>
            <a:endParaRPr lang="fi-FI">
              <a:cs typeface="Arial"/>
            </a:endParaRPr>
          </a:p>
          <a:p>
            <a:r>
              <a:rPr lang="en-US" b="0">
                <a:ea typeface="ＭＳ Ｐゴシック"/>
                <a:cs typeface="Arial"/>
                <a:hlinkClick r:id="rId3"/>
              </a:rPr>
              <a:t>https://www.nord-lock.com/it-ch/insights/customer-cases/2016/the-wind-turbine-time-machine/</a:t>
            </a:r>
            <a:endParaRPr lang="fi-FI"/>
          </a:p>
        </p:txBody>
      </p:sp>
      <p:sp>
        <p:nvSpPr>
          <p:cNvPr id="5" name="Text Placeholder 4"/>
          <p:cNvSpPr>
            <a:spLocks noGrp="1"/>
          </p:cNvSpPr>
          <p:nvPr>
            <p:ph type="body" sz="quarter" idx="17"/>
          </p:nvPr>
        </p:nvSpPr>
        <p:spPr/>
        <p:txBody>
          <a:bodyPr/>
          <a:lstStyle/>
          <a:p>
            <a:r>
              <a:rPr lang="en-US">
                <a:ea typeface="ＭＳ Ｐゴシック"/>
                <a:cs typeface="Arial"/>
              </a:rPr>
              <a:t>Blanchard, T &amp; Samanta, B. (2019).</a:t>
            </a:r>
            <a:endParaRPr lang="fi-FI"/>
          </a:p>
        </p:txBody>
      </p:sp>
      <p:sp>
        <p:nvSpPr>
          <p:cNvPr id="7" name="Date Placeholder 6"/>
          <p:cNvSpPr>
            <a:spLocks noGrp="1"/>
          </p:cNvSpPr>
          <p:nvPr>
            <p:ph type="dt" sz="half" idx="19"/>
          </p:nvPr>
        </p:nvSpPr>
        <p:spPr/>
        <p:txBody>
          <a:bodyPr/>
          <a:lstStyle/>
          <a:p>
            <a:pPr>
              <a:defRPr/>
            </a:pPr>
            <a:fld id="{9B83CCF4-09FF-D043-90F7-C96B35D3023F}" type="datetime1">
              <a:rPr lang="fi-FI" smtClean="0"/>
              <a:t>10.3.2020</a:t>
            </a:fld>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7</a:t>
            </a:fld>
            <a:endParaRPr lang="en-US" altLang="en-US"/>
          </a:p>
        </p:txBody>
      </p:sp>
      <p:pic>
        <p:nvPicPr>
          <p:cNvPr id="6" name="Kuva 8" descr="Kuva, joka sisältää kohteen sisä, pari, pöytä, istuminen&#10;&#10;Kuvaus luotu, erittäin korkea luotettavuus">
            <a:extLst>
              <a:ext uri="{FF2B5EF4-FFF2-40B4-BE49-F238E27FC236}">
                <a16:creationId xmlns:a16="http://schemas.microsoft.com/office/drawing/2014/main" id="{81D6F3C7-A797-41F5-8653-219533F731C7}"/>
              </a:ext>
            </a:extLst>
          </p:cNvPr>
          <p:cNvPicPr>
            <a:picLocks noChangeAspect="1"/>
          </p:cNvPicPr>
          <p:nvPr/>
        </p:nvPicPr>
        <p:blipFill>
          <a:blip r:embed="rId4"/>
          <a:stretch>
            <a:fillRect/>
          </a:stretch>
        </p:blipFill>
        <p:spPr>
          <a:xfrm>
            <a:off x="5143500" y="2269299"/>
            <a:ext cx="3479102" cy="2319401"/>
          </a:xfrm>
          <a:prstGeom prst="rect">
            <a:avLst/>
          </a:prstGeom>
        </p:spPr>
      </p:pic>
    </p:spTree>
    <p:extLst>
      <p:ext uri="{BB962C8B-B14F-4D97-AF65-F5344CB8AC3E}">
        <p14:creationId xmlns:p14="http://schemas.microsoft.com/office/powerpoint/2010/main" val="521881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1" y="1497600"/>
            <a:ext cx="4490254" cy="4136400"/>
          </a:xfrm>
        </p:spPr>
        <p:txBody>
          <a:bodyPr>
            <a:noAutofit/>
          </a:bodyPr>
          <a:lstStyle/>
          <a:p>
            <a:pPr>
              <a:lnSpc>
                <a:spcPct val="150000"/>
              </a:lnSpc>
              <a:buFont typeface="Arial" panose="020B0604020202020204" pitchFamily="34" charset="0"/>
              <a:buChar char="•"/>
            </a:pPr>
            <a:r>
              <a:rPr lang="en-US" b="0">
                <a:ea typeface="ＭＳ Ｐゴシック"/>
              </a:rPr>
              <a:t>Machine learning and neural networks are a hot topic in the field of wind speed forecasting</a:t>
            </a:r>
            <a:endParaRPr lang="en-US"/>
          </a:p>
          <a:p>
            <a:pPr>
              <a:lnSpc>
                <a:spcPct val="150000"/>
              </a:lnSpc>
              <a:buFont typeface="Arial" panose="020B0604020202020204" pitchFamily="34" charset="0"/>
              <a:buChar char="•"/>
            </a:pPr>
            <a:r>
              <a:rPr lang="en-US" b="0">
                <a:ea typeface="ＭＳ Ｐゴシック"/>
                <a:cs typeface="Arial"/>
              </a:rPr>
              <a:t>Wind speed data is a collection of time series, which contain numerous transient periods and a high degree of variation or disparity. This makes time series difficult to approximate with non-linear models.</a:t>
            </a:r>
            <a:endParaRPr lang="en-US" b="0">
              <a:ea typeface="ＭＳ Ｐゴシック"/>
            </a:endParaRPr>
          </a:p>
          <a:p>
            <a:pPr>
              <a:lnSpc>
                <a:spcPct val="150000"/>
              </a:lnSpc>
              <a:buFont typeface="Arial" panose="020B0604020202020204" pitchFamily="34" charset="0"/>
              <a:buChar char="•"/>
            </a:pPr>
            <a:r>
              <a:rPr lang="en-US" b="0">
                <a:ea typeface="ＭＳ Ｐゴシック"/>
              </a:rPr>
              <a:t>Artificial neural networks (ANNs) outperform other types of models because of their </a:t>
            </a:r>
            <a:r>
              <a:rPr lang="en-US">
                <a:ea typeface="ＭＳ Ｐゴシック"/>
              </a:rPr>
              <a:t>ability to model non-linear datasets</a:t>
            </a:r>
            <a:endParaRPr lang="en-US"/>
          </a:p>
          <a:p>
            <a:pPr>
              <a:lnSpc>
                <a:spcPct val="150000"/>
              </a:lnSpc>
              <a:buFont typeface="Arial" panose="020B0604020202020204" pitchFamily="34" charset="0"/>
              <a:buChar char="•"/>
            </a:pPr>
            <a:r>
              <a:rPr lang="en-US" b="0">
                <a:ea typeface="ＭＳ Ｐゴシック"/>
              </a:rPr>
              <a:t>Models using machine learning constantly learn, providing increasingly good results</a:t>
            </a:r>
            <a:endParaRPr lang="en-US" b="0"/>
          </a:p>
        </p:txBody>
      </p:sp>
      <p:sp>
        <p:nvSpPr>
          <p:cNvPr id="3" name="Title 2"/>
          <p:cNvSpPr>
            <a:spLocks noGrp="1"/>
          </p:cNvSpPr>
          <p:nvPr>
            <p:ph type="ctrTitle"/>
          </p:nvPr>
        </p:nvSpPr>
        <p:spPr/>
        <p:txBody>
          <a:bodyPr/>
          <a:lstStyle/>
          <a:p>
            <a:r>
              <a:rPr lang="en-US">
                <a:ea typeface="ＭＳ Ｐゴシック"/>
              </a:rPr>
              <a:t>Wind Speed Forecasting &amp; Machine Learning </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r>
              <a:rPr lang="en-US">
                <a:ea typeface="ＭＳ Ｐゴシック"/>
                <a:cs typeface="Arial"/>
              </a:rPr>
              <a:t>Blanchard, T &amp; Samanta, B. (2019).</a:t>
            </a:r>
            <a:endParaRPr lang="fi-FI"/>
          </a:p>
        </p:txBody>
      </p:sp>
      <p:sp>
        <p:nvSpPr>
          <p:cNvPr id="7" name="Date Placeholder 6"/>
          <p:cNvSpPr>
            <a:spLocks noGrp="1"/>
          </p:cNvSpPr>
          <p:nvPr>
            <p:ph type="dt" sz="half" idx="19"/>
          </p:nvPr>
        </p:nvSpPr>
        <p:spPr/>
        <p:txBody>
          <a:bodyPr/>
          <a:lstStyle/>
          <a:p>
            <a:pPr>
              <a:defRPr/>
            </a:pPr>
            <a:fld id="{762EF039-22D4-884C-823A-00202D33EF0E}" type="datetime1">
              <a:rPr lang="fi-FI" smtClean="0"/>
              <a:t>10.3.2020</a:t>
            </a:fld>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8</a:t>
            </a:fld>
            <a:endParaRPr lang="en-US" altLang="en-US"/>
          </a:p>
        </p:txBody>
      </p:sp>
      <p:pic>
        <p:nvPicPr>
          <p:cNvPr id="6" name="Kuva 8" descr="Kuva, joka sisältää kohteen näyttökuva&#10;&#10;Kuvaus luotu, erittäin korkea luotettavuus">
            <a:extLst>
              <a:ext uri="{FF2B5EF4-FFF2-40B4-BE49-F238E27FC236}">
                <a16:creationId xmlns:a16="http://schemas.microsoft.com/office/drawing/2014/main" id="{5B5419FB-BE0E-4183-AEE7-38726DC04A4F}"/>
              </a:ext>
            </a:extLst>
          </p:cNvPr>
          <p:cNvPicPr>
            <a:picLocks noChangeAspect="1"/>
          </p:cNvPicPr>
          <p:nvPr/>
        </p:nvPicPr>
        <p:blipFill>
          <a:blip r:embed="rId3"/>
          <a:stretch>
            <a:fillRect/>
          </a:stretch>
        </p:blipFill>
        <p:spPr>
          <a:xfrm>
            <a:off x="5143500" y="2071016"/>
            <a:ext cx="3818163" cy="2715967"/>
          </a:xfrm>
          <a:prstGeom prst="rect">
            <a:avLst/>
          </a:prstGeom>
        </p:spPr>
      </p:pic>
    </p:spTree>
    <p:extLst>
      <p:ext uri="{BB962C8B-B14F-4D97-AF65-F5344CB8AC3E}">
        <p14:creationId xmlns:p14="http://schemas.microsoft.com/office/powerpoint/2010/main" val="2963856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572400" y="1497600"/>
            <a:ext cx="8134278" cy="4136400"/>
          </a:xfrm>
        </p:spPr>
        <p:txBody>
          <a:bodyPr>
            <a:normAutofit fontScale="85000" lnSpcReduction="20000"/>
          </a:bodyPr>
          <a:lstStyle/>
          <a:p>
            <a:pPr marL="342900" indent="-342900">
              <a:lnSpc>
                <a:spcPct val="150000"/>
              </a:lnSpc>
              <a:buChar char="•"/>
            </a:pPr>
            <a:r>
              <a:rPr lang="en-US" sz="2000">
                <a:ea typeface="ＭＳ Ｐゴシック"/>
              </a:rPr>
              <a:t>Wind speed forecasting is crucial for the economic operation of a wind turbine site.</a:t>
            </a:r>
            <a:endParaRPr lang="en-US" sz="2000"/>
          </a:p>
          <a:p>
            <a:pPr marL="342900" indent="-342900">
              <a:lnSpc>
                <a:spcPct val="150000"/>
              </a:lnSpc>
              <a:buFont typeface="Arial" panose="020B0604020202020204" pitchFamily="34" charset="0"/>
              <a:buChar char="•"/>
            </a:pPr>
            <a:endParaRPr lang="en-US" sz="2000">
              <a:ea typeface="ＭＳ Ｐゴシック"/>
            </a:endParaRPr>
          </a:p>
          <a:p>
            <a:pPr>
              <a:lnSpc>
                <a:spcPct val="150000"/>
              </a:lnSpc>
              <a:buFont typeface="Arial" panose="020B0604020202020204" pitchFamily="34" charset="0"/>
              <a:buChar char="•"/>
            </a:pPr>
            <a:r>
              <a:rPr lang="en-US" sz="2000">
                <a:ea typeface="ＭＳ Ｐゴシック"/>
              </a:rPr>
              <a:t>Wind speed changes according to numerous factors including climate change, and its prediction gets increasingly difficult as the time span increases.</a:t>
            </a:r>
          </a:p>
          <a:p>
            <a:pPr>
              <a:lnSpc>
                <a:spcPct val="150000"/>
              </a:lnSpc>
              <a:buFont typeface="Arial" panose="020B0604020202020204" pitchFamily="34" charset="0"/>
              <a:buChar char="•"/>
            </a:pPr>
            <a:endParaRPr lang="en-US" sz="2000">
              <a:ea typeface="ＭＳ Ｐゴシック"/>
            </a:endParaRPr>
          </a:p>
          <a:p>
            <a:pPr>
              <a:lnSpc>
                <a:spcPct val="150000"/>
              </a:lnSpc>
              <a:buFont typeface="Arial" panose="020B0604020202020204" pitchFamily="34" charset="0"/>
              <a:buChar char="•"/>
            </a:pPr>
            <a:r>
              <a:rPr lang="en-US" sz="2000">
                <a:ea typeface="ＭＳ Ｐゴシック"/>
              </a:rPr>
              <a:t>LCOE doesn't take time-variance of energy's value into account.  A paradigm shift is needed in order to move from the cheapest possible wind power generation to generation, with the highest value over the lifetime of a wind turbine site.</a:t>
            </a:r>
            <a:endParaRPr lang="en-US" sz="2000"/>
          </a:p>
          <a:p>
            <a:pPr>
              <a:lnSpc>
                <a:spcPct val="150000"/>
              </a:lnSpc>
              <a:buFont typeface="Arial" panose="020B0604020202020204" pitchFamily="34" charset="0"/>
              <a:buChar char="•"/>
            </a:pPr>
            <a:endParaRPr lang="en-US" sz="2000"/>
          </a:p>
          <a:p>
            <a:pPr>
              <a:lnSpc>
                <a:spcPct val="150000"/>
              </a:lnSpc>
              <a:buFont typeface="Arial" panose="020B0604020202020204" pitchFamily="34" charset="0"/>
              <a:buChar char="•"/>
            </a:pPr>
            <a:endParaRPr lang="en-US" sz="2000"/>
          </a:p>
          <a:p>
            <a:pPr>
              <a:lnSpc>
                <a:spcPct val="150000"/>
              </a:lnSpc>
              <a:buFont typeface="Arial" panose="020B0604020202020204" pitchFamily="34" charset="0"/>
              <a:buChar char="•"/>
            </a:pPr>
            <a:endParaRPr lang="en-US" sz="2000"/>
          </a:p>
        </p:txBody>
      </p:sp>
      <p:sp>
        <p:nvSpPr>
          <p:cNvPr id="3" name="Title 2"/>
          <p:cNvSpPr>
            <a:spLocks noGrp="1"/>
          </p:cNvSpPr>
          <p:nvPr>
            <p:ph type="ctrTitle"/>
          </p:nvPr>
        </p:nvSpPr>
        <p:spPr/>
        <p:txBody>
          <a:bodyPr/>
          <a:lstStyle/>
          <a:p>
            <a:r>
              <a:rPr lang="fi-FI" err="1"/>
              <a:t>Conclusions</a:t>
            </a:r>
            <a:endParaRPr lang="en-US"/>
          </a:p>
        </p:txBody>
      </p:sp>
      <p:sp>
        <p:nvSpPr>
          <p:cNvPr id="4" name="Text Placeholder 3"/>
          <p:cNvSpPr>
            <a:spLocks noGrp="1"/>
          </p:cNvSpPr>
          <p:nvPr>
            <p:ph type="body" sz="quarter" idx="16"/>
          </p:nvPr>
        </p:nvSpPr>
        <p:spPr/>
        <p:txBody>
          <a:bodyPr/>
          <a:lstStyle/>
          <a:p>
            <a:endParaRPr lang="en-US"/>
          </a:p>
        </p:txBody>
      </p:sp>
      <p:sp>
        <p:nvSpPr>
          <p:cNvPr id="5" name="Text Placeholder 4"/>
          <p:cNvSpPr>
            <a:spLocks noGrp="1"/>
          </p:cNvSpPr>
          <p:nvPr>
            <p:ph type="body" sz="quarter" idx="17"/>
          </p:nvPr>
        </p:nvSpPr>
        <p:spPr/>
        <p:txBody>
          <a:bodyPr/>
          <a:lstStyle/>
          <a:p>
            <a:endParaRPr lang="en-US"/>
          </a:p>
        </p:txBody>
      </p:sp>
      <p:sp>
        <p:nvSpPr>
          <p:cNvPr id="7" name="Date Placeholder 6"/>
          <p:cNvSpPr>
            <a:spLocks noGrp="1"/>
          </p:cNvSpPr>
          <p:nvPr>
            <p:ph type="dt" sz="half" idx="19"/>
          </p:nvPr>
        </p:nvSpPr>
        <p:spPr/>
        <p:txBody>
          <a:bodyPr/>
          <a:lstStyle/>
          <a:p>
            <a:pPr>
              <a:defRPr/>
            </a:pPr>
            <a:fld id="{264DBD7F-CC60-5C4F-82B7-BD9349B46E09}" type="datetime1">
              <a:rPr lang="fi-FI" smtClean="0"/>
              <a:t>10.3.2020</a:t>
            </a:fld>
            <a:endParaRPr lang="en-US"/>
          </a:p>
        </p:txBody>
      </p:sp>
      <p:sp>
        <p:nvSpPr>
          <p:cNvPr id="8" name="Slide Number Placeholder 7"/>
          <p:cNvSpPr>
            <a:spLocks noGrp="1"/>
          </p:cNvSpPr>
          <p:nvPr>
            <p:ph type="sldNum" sz="quarter" idx="20"/>
          </p:nvPr>
        </p:nvSpPr>
        <p:spPr/>
        <p:txBody>
          <a:bodyPr/>
          <a:lstStyle/>
          <a:p>
            <a:pPr>
              <a:defRPr/>
            </a:pPr>
            <a:r>
              <a:rPr lang="et-EE" altLang="en-US"/>
              <a:t>Page </a:t>
            </a:r>
            <a:fld id="{7ACE66E0-BE04-47BA-A62D-7BFC499E8192}" type="slidenum">
              <a:rPr lang="en-US" altLang="en-US" smtClean="0"/>
              <a:pPr>
                <a:defRPr/>
              </a:pPr>
              <a:t>9</a:t>
            </a:fld>
            <a:endParaRPr lang="en-US" altLang="en-US"/>
          </a:p>
        </p:txBody>
      </p:sp>
    </p:spTree>
    <p:extLst>
      <p:ext uri="{BB962C8B-B14F-4D97-AF65-F5344CB8AC3E}">
        <p14:creationId xmlns:p14="http://schemas.microsoft.com/office/powerpoint/2010/main" val="3223155658"/>
      </p:ext>
    </p:extLst>
  </p:cSld>
  <p:clrMapOvr>
    <a:masterClrMapping/>
  </p:clrMapOvr>
</p:sld>
</file>

<file path=ppt/theme/theme1.xml><?xml version="1.0" encoding="utf-8"?>
<a:theme xmlns:a="http://schemas.openxmlformats.org/drawingml/2006/main" name="presentation">
  <a:themeElements>
    <a:clrScheme name="Custom 5">
      <a:dk1>
        <a:sysClr val="windowText" lastClr="000000"/>
      </a:dk1>
      <a:lt1>
        <a:sysClr val="window" lastClr="FFFFFF"/>
      </a:lt1>
      <a:dk2>
        <a:srgbClr val="1F497D"/>
      </a:dk2>
      <a:lt2>
        <a:srgbClr val="928B81"/>
      </a:lt2>
      <a:accent1>
        <a:srgbClr val="FED100"/>
      </a:accent1>
      <a:accent2>
        <a:srgbClr val="E00034"/>
      </a:accent2>
      <a:accent3>
        <a:srgbClr val="0065BD"/>
      </a:accent3>
      <a:accent4>
        <a:srgbClr val="009B3A"/>
      </a:accent4>
      <a:accent5>
        <a:srgbClr val="6639B7"/>
      </a:accent5>
      <a:accent6>
        <a:srgbClr val="FF7900"/>
      </a:accent6>
      <a:hlink>
        <a:srgbClr val="000000"/>
      </a:hlink>
      <a:folHlink>
        <a:srgbClr val="928B81"/>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alto Content - Green">
  <a:themeElements>
    <a:clrScheme name="Custom 6">
      <a:dk1>
        <a:sysClr val="windowText" lastClr="000000"/>
      </a:dk1>
      <a:lt1>
        <a:sysClr val="window" lastClr="FFFFFF"/>
      </a:lt1>
      <a:dk2>
        <a:srgbClr val="1F497D"/>
      </a:dk2>
      <a:lt2>
        <a:srgbClr val="928B81"/>
      </a:lt2>
      <a:accent1>
        <a:srgbClr val="FED100"/>
      </a:accent1>
      <a:accent2>
        <a:srgbClr val="E00034"/>
      </a:accent2>
      <a:accent3>
        <a:srgbClr val="0065BD"/>
      </a:accent3>
      <a:accent4>
        <a:srgbClr val="009B3A"/>
      </a:accent4>
      <a:accent5>
        <a:srgbClr val="6639B7"/>
      </a:accent5>
      <a:accent6>
        <a:srgbClr val="FF7900"/>
      </a:accent6>
      <a:hlink>
        <a:srgbClr val="000000"/>
      </a:hlink>
      <a:folHlink>
        <a:srgbClr val="928B8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77288161531E784B9F9C6BFC323C16EA" ma:contentTypeVersion="2" ma:contentTypeDescription="Luo uusi asiakirja." ma:contentTypeScope="" ma:versionID="fa26bd1ff23f435f99aa7d15edb6bc82">
  <xsd:schema xmlns:xsd="http://www.w3.org/2001/XMLSchema" xmlns:xs="http://www.w3.org/2001/XMLSchema" xmlns:p="http://schemas.microsoft.com/office/2006/metadata/properties" xmlns:ns2="76c92a27-cdb9-4e98-8acc-f1889426567e" targetNamespace="http://schemas.microsoft.com/office/2006/metadata/properties" ma:root="true" ma:fieldsID="87b9a841d46d768e193d6d5e166a0977" ns2:_="">
    <xsd:import namespace="76c92a27-cdb9-4e98-8acc-f1889426567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c92a27-cdb9-4e98-8acc-f1889426567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1CC1601-0999-4B99-9A54-278AAC234ED0}">
  <ds:schemaRefs>
    <ds:schemaRef ds:uri="76c92a27-cdb9-4e98-8acc-f1889426567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155B46C-9214-4CF1-BA2D-6C27D94BB312}">
  <ds:schemaRefs>
    <ds:schemaRef ds:uri="http://schemas.microsoft.com/sharepoint/v3/contenttype/forms"/>
  </ds:schemaRefs>
</ds:datastoreItem>
</file>

<file path=customXml/itemProps3.xml><?xml version="1.0" encoding="utf-8"?>
<ds:datastoreItem xmlns:ds="http://schemas.openxmlformats.org/officeDocument/2006/customXml" ds:itemID="{AD14B2A7-0F9F-4622-9D29-253FB1B48CB6}">
  <ds:schemaRefs>
    <ds:schemaRef ds:uri="76c92a27-cdb9-4e98-8acc-f1889426567e"/>
    <ds:schemaRef ds:uri="http://purl.org/dc/dcmitype/"/>
    <ds:schemaRef ds:uri="http://www.w3.org/XML/1998/namespace"/>
    <ds:schemaRef ds:uri="http://purl.org/dc/terms/"/>
    <ds:schemaRef ds:uri="http://schemas.microsoft.com/office/2006/metadata/properties"/>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presentation</Template>
  <TotalTime>1</TotalTime>
  <Words>644</Words>
  <Application>Microsoft Office PowerPoint</Application>
  <PresentationFormat>On-screen Show (4:3)</PresentationFormat>
  <Paragraphs>86</Paragraphs>
  <Slides>10</Slides>
  <Notes>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ＭＳ Ｐゴシック</vt:lpstr>
      <vt:lpstr>Arial</vt:lpstr>
      <vt:lpstr>Calibri</vt:lpstr>
      <vt:lpstr>Cambria Math</vt:lpstr>
      <vt:lpstr>Times New Roman</vt:lpstr>
      <vt:lpstr>presentation</vt:lpstr>
      <vt:lpstr>Aalto Content - Green</vt:lpstr>
      <vt:lpstr>ELEC-E8423 - Smart Grid  Wind Power Generation Variation and Its Modelling</vt:lpstr>
      <vt:lpstr>Introduction</vt:lpstr>
      <vt:lpstr>Working Principle</vt:lpstr>
      <vt:lpstr>Wind Speed Variation by Height and Location</vt:lpstr>
      <vt:lpstr>Effects of Wind Generation Variation</vt:lpstr>
      <vt:lpstr>Intermittency</vt:lpstr>
      <vt:lpstr>Forecasting</vt:lpstr>
      <vt:lpstr>Wind Speed Forecasting &amp; Machine Learning </vt:lpstr>
      <vt:lpstr>Conclusions</vt:lpstr>
      <vt:lpstr>References</vt:lpstr>
    </vt:vector>
  </TitlesOfParts>
  <Company>TKK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Indirect holographic imaging: evaluation of image quality at 310 GHz</dc:title>
  <dc:creator>atammine</dc:creator>
  <cp:lastModifiedBy>Lehtonen Matti</cp:lastModifiedBy>
  <cp:revision>2</cp:revision>
  <dcterms:created xsi:type="dcterms:W3CDTF">2010-03-23T14:57:30Z</dcterms:created>
  <dcterms:modified xsi:type="dcterms:W3CDTF">2020-03-10T07:03:44Z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0x01010077288161531E784B9F9C6BFC323C16EA</vt:lpwstr>
  </property>
</Properties>
</file>