
<file path=[Content_Types].xml><?xml version="1.0" encoding="utf-8"?>
<Types xmlns="http://schemas.openxmlformats.org/package/2006/content-types">
  <Default Extension="png" ContentType="image/png"/>
  <Default Extension="jfif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sldIdLst>
    <p:sldId id="256" r:id="rId4"/>
    <p:sldId id="258" r:id="rId5"/>
    <p:sldId id="259" r:id="rId6"/>
    <p:sldId id="260" r:id="rId7"/>
    <p:sldId id="263" r:id="rId8"/>
    <p:sldId id="261" r:id="rId9"/>
    <p:sldId id="285" r:id="rId10"/>
    <p:sldId id="264" r:id="rId11"/>
    <p:sldId id="262" r:id="rId12"/>
    <p:sldId id="265" r:id="rId13"/>
    <p:sldId id="266" r:id="rId14"/>
  </p:sldIdLst>
  <p:sldSz cx="12192000" cy="6858000"/>
  <p:notesSz cx="6858000" cy="9144000"/>
  <p:defaultTextStyle>
    <a:defPPr>
      <a:defRPr lang="LID4096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39" d="100"/>
          <a:sy n="39" d="100"/>
        </p:scale>
        <p:origin x="872" y="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presProps" Target="pres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0.png"/><Relationship Id="rId3" Type="http://schemas.openxmlformats.org/officeDocument/2006/relationships/hyperlink" Target="https://www.facebook.com/aaltobiz/" TargetMode="External"/><Relationship Id="rId7" Type="http://schemas.openxmlformats.org/officeDocument/2006/relationships/hyperlink" Target="https://twitter.com/AaltoBIZ" TargetMode="External"/><Relationship Id="rId12" Type="http://schemas.openxmlformats.org/officeDocument/2006/relationships/image" Target="../media/image9.png"/><Relationship Id="rId2" Type="http://schemas.openxmlformats.org/officeDocument/2006/relationships/hyperlink" Target="http://biz.aalto.fi/" TargetMode="External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png"/><Relationship Id="rId11" Type="http://schemas.openxmlformats.org/officeDocument/2006/relationships/hyperlink" Target="http://www.aalto.fi/snapchat/" TargetMode="External"/><Relationship Id="rId5" Type="http://schemas.openxmlformats.org/officeDocument/2006/relationships/hyperlink" Target="https://www.instagram.com/aaltouniversity/" TargetMode="External"/><Relationship Id="rId10" Type="http://schemas.openxmlformats.org/officeDocument/2006/relationships/image" Target="../media/image8.png"/><Relationship Id="rId4" Type="http://schemas.openxmlformats.org/officeDocument/2006/relationships/image" Target="../media/image5.png"/><Relationship Id="rId9" Type="http://schemas.openxmlformats.org/officeDocument/2006/relationships/hyperlink" Target="https://www.youtube.com/user/aaltouniversity" TargetMode="External"/><Relationship Id="rId14" Type="http://schemas.openxmlformats.org/officeDocument/2006/relationships/image" Target="../media/image11.png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49B4A9-BAED-4D0B-BCA8-B9DD6BE689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4149751-4994-4967-B813-9F9C227298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841C1C-E52C-4A52-9B08-2E6320F81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BF024-469A-4FCD-BD0B-B9950B7B916C}" type="datetimeFigureOut">
              <a:rPr lang="en-GB" smtClean="0"/>
              <a:t>23/03/2020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56E092-CCDA-410E-BBEB-E4B4D10971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B410F-D7FF-457C-B5AA-821E43C3AD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C9D5C-BFB4-4C7B-8472-91717E3332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96112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6041BF-B041-4E98-8F53-BE1814563E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5F49C8E-C462-451E-9854-18A3BB74ABD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D106B8-8A87-4E39-845F-B89DDA72A6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BF024-469A-4FCD-BD0B-B9950B7B916C}" type="datetimeFigureOut">
              <a:rPr lang="en-GB" smtClean="0"/>
              <a:t>23/03/2020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F1CCA2-FCF0-4E17-B937-E0C6831D11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07E00B-E007-4B8B-B270-836E6AB1EF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C9D5C-BFB4-4C7B-8472-91717E3332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60461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F273A34-FAA7-430B-B611-5B47C81272F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3EF114-1ACF-4753-AE01-AFFA92040C1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DC89BD-C2FD-4913-9CAD-8F70B76C4E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BF024-469A-4FCD-BD0B-B9950B7B916C}" type="datetimeFigureOut">
              <a:rPr lang="en-GB" smtClean="0"/>
              <a:t>23/03/2020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687B83-68B1-418E-8E98-7E6B99489A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AC76A2-5B79-4919-B059-CA44E49BEF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C9D5C-BFB4-4C7B-8472-91717E3332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33352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46D69F7-CB7F-4E65-9093-16A49130EC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DC695D-C9FE-4C5F-BC7F-3545ABC85C2C}" type="datetimeFigureOut">
              <a:rPr lang="en-IN" smtClean="0"/>
              <a:t>23-03-2020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C6EE0B3-A741-4D3F-9AAC-523A4576CA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D851125-1AE2-48F2-9141-B09FA548DB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1009D-723D-442B-9D4C-D0C4CD3D4C2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613738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EF5215-5812-476C-B391-EBF7FC1C3C6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BA0701C-9CD8-470C-BC29-F227E9A85A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A4E4A1-A30D-4C56-B389-88917E16A4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DC695D-C9FE-4C5F-BC7F-3545ABC85C2C}" type="datetimeFigureOut">
              <a:rPr lang="en-IN" smtClean="0"/>
              <a:t>23-03-2020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B9887E-C81A-4B61-BF53-381FFC0615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C0707B-9322-41BB-8BA9-31023EEB1D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1009D-723D-442B-9D4C-D0C4CD3D4C2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454642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877A78-82E2-4EC0-B359-443E544D7A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DB95B9-9F00-46F5-97BD-2507AB3B63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C866F7-6E47-4F57-BCD7-BA07193F8F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DC695D-C9FE-4C5F-BC7F-3545ABC85C2C}" type="datetimeFigureOut">
              <a:rPr lang="en-IN" smtClean="0"/>
              <a:t>23-03-2020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31D19B-D168-48AA-A156-BB3866AF2C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D604B1-70AF-4DF7-9C26-F7A27FC091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1009D-723D-442B-9D4C-D0C4CD3D4C2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831509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3E82CC-2D0C-4E11-8AAC-11C915610E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8A48F72-E8A0-4C90-92AC-AFA81A18F1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54FE14-8E0F-4FDE-842B-4F034D89CA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DC695D-C9FE-4C5F-BC7F-3545ABC85C2C}" type="datetimeFigureOut">
              <a:rPr lang="en-IN" smtClean="0"/>
              <a:t>23-03-2020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02283D-E248-434B-868A-37AA59C7F8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34C802-6DCA-47D7-A9E9-31717EAE01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1009D-723D-442B-9D4C-D0C4CD3D4C2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29281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FC0308-D543-41D6-BCCE-DEED668E73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94802C-7816-452B-9342-3F18996728F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5FE0739-1499-4A13-A989-86863A4ED44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9E1E2DD-BB0F-42BA-A664-86FF4C4DA3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DC695D-C9FE-4C5F-BC7F-3545ABC85C2C}" type="datetimeFigureOut">
              <a:rPr lang="en-IN" smtClean="0"/>
              <a:t>23-03-2020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0941519-DAFC-4254-8F05-6A7350A5CB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D7361AB-B114-40C5-991A-CEBAACA9ED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1009D-723D-442B-9D4C-D0C4CD3D4C2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1707528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B748D7-BBFD-4A27-828E-88B17B728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4CAC5B-71A9-41F1-B8E6-0558F4EB46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7305474-2F0B-4F00-B0C8-CBC4A7230B1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5055F8A-6542-4475-9C5A-2CEAC7681B2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B13CD4B-DB94-45B6-94FA-A36BEB49749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6E5A4CC-2ABB-4D51-AE8D-81B95F3145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DC695D-C9FE-4C5F-BC7F-3545ABC85C2C}" type="datetimeFigureOut">
              <a:rPr lang="en-IN" smtClean="0"/>
              <a:t>23-03-2020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5DC5473-BF17-4704-A7EB-942F24A794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016AC2F-DCD1-4EB6-95AB-BBBFCD0881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1009D-723D-442B-9D4C-D0C4CD3D4C2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93590541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0EC83E-A268-4507-8548-EAA499A068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459A2CC-5221-4865-8F5F-A53BB3CE40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DC695D-C9FE-4C5F-BC7F-3545ABC85C2C}" type="datetimeFigureOut">
              <a:rPr lang="en-IN" smtClean="0"/>
              <a:t>23-03-2020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4EE0691-C541-43F6-8F96-15D787D806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F98F478-233E-457F-9165-BC7B0B1ADF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1009D-723D-442B-9D4C-D0C4CD3D4C2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8907884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9330AA-D817-41AD-9B78-C203BC8098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F53D76-32D3-4462-91B3-AF89CFC3DD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5306FB-CF9C-4B79-A37F-C227DC49D6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312274-3CAE-4A29-89D3-AAD924676D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DC695D-C9FE-4C5F-BC7F-3545ABC85C2C}" type="datetimeFigureOut">
              <a:rPr lang="en-IN" smtClean="0"/>
              <a:t>23-03-2020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A8E1DDF-2A22-456B-94DF-BB508F0F58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98998BA-81A4-48C1-9228-5ADBC642EC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1009D-723D-442B-9D4C-D0C4CD3D4C2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1091086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8018A7-9535-46AA-A6D8-CA7DC94E78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EB4EDC-8543-4234-B851-801ED51DFE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759051-05ED-462E-8BF6-8D3A469407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BF024-469A-4FCD-BD0B-B9950B7B916C}" type="datetimeFigureOut">
              <a:rPr lang="en-GB" smtClean="0"/>
              <a:t>23/03/2020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CB123F-31E9-4FFF-88DB-719DE945E4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2A36C6-1856-4019-A26E-491E06071B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C9D5C-BFB4-4C7B-8472-91717E3332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385080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51117A-A3B8-4A60-86E3-679CDA0EBC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7447C11-8636-4DDC-AC3D-EFF205C72B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2AE50F5-BCFB-411F-B638-3521168310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7CCB76F-EF78-4848-A1B5-C7D93059DA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DC695D-C9FE-4C5F-BC7F-3545ABC85C2C}" type="datetimeFigureOut">
              <a:rPr lang="en-IN" smtClean="0"/>
              <a:t>23-03-2020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A645934-F873-4AAF-9780-43E774778F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109FD52-6411-4782-9C9A-D2039BB368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1009D-723D-442B-9D4C-D0C4CD3D4C2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33318934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EBAF2B-1457-43B5-A3C8-53C7C0DA17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F2133A7-95BA-493D-8A3C-735DA84572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CDD064-05A5-4F38-ABA3-722707B694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DC695D-C9FE-4C5F-BC7F-3545ABC85C2C}" type="datetimeFigureOut">
              <a:rPr lang="en-IN" smtClean="0"/>
              <a:t>23-03-2020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826EDF-DC72-40B6-958C-2D6D50BC44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7E915A-18C0-41B4-8ED1-59014668C4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1009D-723D-442B-9D4C-D0C4CD3D4C2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8299699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2864812-1A58-4521-A1C5-8ABD17251B4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0120B87-AEC3-43FD-ACB1-E4D0E61EBB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E934C9-6C62-435B-9065-ADD4B3667F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DC695D-C9FE-4C5F-BC7F-3545ABC85C2C}" type="datetimeFigureOut">
              <a:rPr lang="en-IN" smtClean="0"/>
              <a:t>23-03-2020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36BFC0-2166-482B-A2EA-3714F544AC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57BE20-0536-4AAF-9505-7F4ACEBE10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1009D-723D-442B-9D4C-D0C4CD3D4C2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27000914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 Header Slide -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16"/>
          </a:p>
        </p:txBody>
      </p:sp>
      <p:sp>
        <p:nvSpPr>
          <p:cNvPr id="7" name="Text Placeholder 3"/>
          <p:cNvSpPr>
            <a:spLocks noGrp="1"/>
          </p:cNvSpPr>
          <p:nvPr>
            <p:ph type="body" sz="half" idx="11" hasCustomPrompt="1"/>
          </p:nvPr>
        </p:nvSpPr>
        <p:spPr>
          <a:xfrm>
            <a:off x="575733" y="2184180"/>
            <a:ext cx="10598075" cy="884352"/>
          </a:xfrm>
          <a:prstGeom prst="rect">
            <a:avLst/>
          </a:prstGeom>
        </p:spPr>
        <p:txBody>
          <a:bodyPr lIns="0" rIns="0" anchor="b"/>
          <a:lstStyle>
            <a:lvl1pPr marL="0" indent="0">
              <a:lnSpc>
                <a:spcPct val="100000"/>
              </a:lnSpc>
              <a:buNone/>
              <a:defRPr sz="4800" b="1" baseline="0">
                <a:solidFill>
                  <a:schemeClr val="bg1"/>
                </a:solidFill>
              </a:defRPr>
            </a:lvl1pPr>
            <a:lvl2pPr marL="411480" indent="0">
              <a:buNone/>
              <a:defRPr sz="1260"/>
            </a:lvl2pPr>
            <a:lvl3pPr marL="822960" indent="0">
              <a:buNone/>
              <a:defRPr sz="1080"/>
            </a:lvl3pPr>
            <a:lvl4pPr marL="1234440" indent="0">
              <a:buNone/>
              <a:defRPr sz="900"/>
            </a:lvl4pPr>
            <a:lvl5pPr marL="1645920" indent="0">
              <a:buNone/>
              <a:defRPr sz="900"/>
            </a:lvl5pPr>
            <a:lvl6pPr marL="2057400" indent="0">
              <a:buNone/>
              <a:defRPr sz="900"/>
            </a:lvl6pPr>
            <a:lvl7pPr marL="2468880" indent="0">
              <a:buNone/>
              <a:defRPr sz="900"/>
            </a:lvl7pPr>
            <a:lvl8pPr marL="2880360" indent="0">
              <a:buNone/>
              <a:defRPr sz="900"/>
            </a:lvl8pPr>
            <a:lvl9pPr marL="3291840" indent="0">
              <a:buNone/>
              <a:defRPr sz="900"/>
            </a:lvl9pPr>
          </a:lstStyle>
          <a:p>
            <a:pPr lvl="0"/>
            <a:r>
              <a:rPr lang="en-US" dirty="0"/>
              <a:t>Headline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575735" y="3429000"/>
            <a:ext cx="10664796" cy="668518"/>
          </a:xfrm>
          <a:prstGeom prst="rect">
            <a:avLst/>
          </a:prstGeom>
        </p:spPr>
        <p:txBody>
          <a:bodyPr lIns="0" rIns="0"/>
          <a:lstStyle>
            <a:lvl1pPr marL="0" indent="0">
              <a:lnSpc>
                <a:spcPct val="100000"/>
              </a:lnSpc>
              <a:buNone/>
              <a:defRPr sz="3360" b="1" i="0" baseline="0">
                <a:solidFill>
                  <a:schemeClr val="bg1"/>
                </a:solidFill>
                <a:latin typeface="arial" charset="0"/>
              </a:defRPr>
            </a:lvl1pPr>
            <a:lvl2pPr marL="411480" indent="0">
              <a:buNone/>
              <a:defRPr sz="1260"/>
            </a:lvl2pPr>
            <a:lvl3pPr marL="822960" indent="0">
              <a:buNone/>
              <a:defRPr sz="1080"/>
            </a:lvl3pPr>
            <a:lvl4pPr marL="1234440" indent="0">
              <a:buNone/>
              <a:defRPr sz="900"/>
            </a:lvl4pPr>
            <a:lvl5pPr marL="1645920" indent="0">
              <a:buNone/>
              <a:defRPr sz="900"/>
            </a:lvl5pPr>
            <a:lvl6pPr marL="2057400" indent="0">
              <a:buNone/>
              <a:defRPr sz="900"/>
            </a:lvl6pPr>
            <a:lvl7pPr marL="2468880" indent="0">
              <a:buNone/>
              <a:defRPr sz="900"/>
            </a:lvl7pPr>
            <a:lvl8pPr marL="2880360" indent="0">
              <a:buNone/>
              <a:defRPr sz="900"/>
            </a:lvl8pPr>
            <a:lvl9pPr marL="3291840" indent="0">
              <a:buNone/>
              <a:defRPr sz="900"/>
            </a:lvl9pPr>
          </a:lstStyle>
          <a:p>
            <a:pPr lvl="0"/>
            <a:r>
              <a:rPr lang="en-US" dirty="0"/>
              <a:t>No Image - Sub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half" idx="12" hasCustomPrompt="1"/>
          </p:nvPr>
        </p:nvSpPr>
        <p:spPr>
          <a:xfrm>
            <a:off x="7955165" y="5620518"/>
            <a:ext cx="3285367" cy="39255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20" b="1" i="0" baseline="0">
                <a:solidFill>
                  <a:schemeClr val="bg1"/>
                </a:solidFill>
                <a:latin typeface="arial" charset="0"/>
              </a:defRPr>
            </a:lvl1pPr>
            <a:lvl2pPr marL="411480" indent="0">
              <a:buNone/>
              <a:defRPr sz="1260"/>
            </a:lvl2pPr>
            <a:lvl3pPr marL="822960" indent="0">
              <a:buNone/>
              <a:defRPr sz="1080"/>
            </a:lvl3pPr>
            <a:lvl4pPr marL="1234440" indent="0">
              <a:buNone/>
              <a:defRPr sz="900"/>
            </a:lvl4pPr>
            <a:lvl5pPr marL="1645920" indent="0">
              <a:buNone/>
              <a:defRPr sz="900"/>
            </a:lvl5pPr>
            <a:lvl6pPr marL="2057400" indent="0">
              <a:buNone/>
              <a:defRPr sz="900"/>
            </a:lvl6pPr>
            <a:lvl7pPr marL="2468880" indent="0">
              <a:buNone/>
              <a:defRPr sz="900"/>
            </a:lvl7pPr>
            <a:lvl8pPr marL="2880360" indent="0">
              <a:buNone/>
              <a:defRPr sz="900"/>
            </a:lvl8pPr>
            <a:lvl9pPr marL="3291840" indent="0">
              <a:buNone/>
              <a:defRPr sz="900"/>
            </a:lvl9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3" hasCustomPrompt="1"/>
          </p:nvPr>
        </p:nvSpPr>
        <p:spPr>
          <a:xfrm>
            <a:off x="7955165" y="6013077"/>
            <a:ext cx="3285367" cy="39255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20" b="1" i="0" baseline="0">
                <a:solidFill>
                  <a:schemeClr val="bg1"/>
                </a:solidFill>
                <a:latin typeface="arial" charset="0"/>
              </a:defRPr>
            </a:lvl1pPr>
            <a:lvl2pPr marL="411480" indent="0">
              <a:buNone/>
              <a:defRPr sz="1260"/>
            </a:lvl2pPr>
            <a:lvl3pPr marL="822960" indent="0">
              <a:buNone/>
              <a:defRPr sz="1080"/>
            </a:lvl3pPr>
            <a:lvl4pPr marL="1234440" indent="0">
              <a:buNone/>
              <a:defRPr sz="900"/>
            </a:lvl4pPr>
            <a:lvl5pPr marL="1645920" indent="0">
              <a:buNone/>
              <a:defRPr sz="900"/>
            </a:lvl5pPr>
            <a:lvl6pPr marL="2057400" indent="0">
              <a:buNone/>
              <a:defRPr sz="900"/>
            </a:lvl6pPr>
            <a:lvl7pPr marL="2468880" indent="0">
              <a:buNone/>
              <a:defRPr sz="900"/>
            </a:lvl7pPr>
            <a:lvl8pPr marL="2880360" indent="0">
              <a:buNone/>
              <a:defRPr sz="900"/>
            </a:lvl8pPr>
            <a:lvl9pPr marL="3291840" indent="0">
              <a:buNone/>
              <a:defRPr sz="900"/>
            </a:lvl9pPr>
          </a:lstStyle>
          <a:p>
            <a:pPr lvl="0"/>
            <a:r>
              <a:rPr lang="en-US" dirty="0"/>
              <a:t>Date</a:t>
            </a:r>
          </a:p>
        </p:txBody>
      </p:sp>
      <p:pic>
        <p:nvPicPr>
          <p:cNvPr id="2" name="Kuva 1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761024"/>
            <a:ext cx="2333879" cy="2028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90970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287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 Header Slide - Red - Imag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1216"/>
          </a:p>
        </p:txBody>
      </p:sp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589866" y="1195600"/>
            <a:ext cx="5158849" cy="761030"/>
          </a:xfrm>
          <a:prstGeom prst="rect">
            <a:avLst/>
          </a:prstGeom>
        </p:spPr>
        <p:txBody>
          <a:bodyPr lIns="0" tIns="0" rIns="0" bIns="0" anchor="b"/>
          <a:lstStyle>
            <a:lvl1pPr>
              <a:lnSpc>
                <a:spcPct val="100000"/>
              </a:lnSpc>
              <a:defRPr sz="4800" b="1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Headline</a:t>
            </a:r>
          </a:p>
        </p:txBody>
      </p:sp>
      <p:sp>
        <p:nvSpPr>
          <p:cNvPr id="13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589866" y="2375065"/>
            <a:ext cx="5158849" cy="46892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None/>
              <a:defRPr sz="3360" b="1" i="0" baseline="0">
                <a:solidFill>
                  <a:schemeClr val="bg1"/>
                </a:solidFill>
                <a:latin typeface="arial" charset="0"/>
              </a:defRPr>
            </a:lvl1pPr>
            <a:lvl2pPr marL="411480" indent="0">
              <a:buNone/>
              <a:defRPr sz="1260"/>
            </a:lvl2pPr>
            <a:lvl3pPr marL="822960" indent="0">
              <a:buNone/>
              <a:defRPr sz="1080"/>
            </a:lvl3pPr>
            <a:lvl4pPr marL="1234440" indent="0">
              <a:buNone/>
              <a:defRPr sz="900"/>
            </a:lvl4pPr>
            <a:lvl5pPr marL="1645920" indent="0">
              <a:buNone/>
              <a:defRPr sz="900"/>
            </a:lvl5pPr>
            <a:lvl6pPr marL="2057400" indent="0">
              <a:buNone/>
              <a:defRPr sz="900"/>
            </a:lvl6pPr>
            <a:lvl7pPr marL="2468880" indent="0">
              <a:buNone/>
              <a:defRPr sz="900"/>
            </a:lvl7pPr>
            <a:lvl8pPr marL="2880360" indent="0">
              <a:buNone/>
              <a:defRPr sz="900"/>
            </a:lvl8pPr>
            <a:lvl9pPr marL="3291840" indent="0">
              <a:buNone/>
              <a:defRPr sz="900"/>
            </a:lvl9pPr>
          </a:lstStyle>
          <a:p>
            <a:pPr lvl="0"/>
            <a:r>
              <a:rPr lang="en-US" dirty="0"/>
              <a:t>Sub Headline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1" hasCustomPrompt="1"/>
          </p:nvPr>
        </p:nvSpPr>
        <p:spPr>
          <a:xfrm>
            <a:off x="589866" y="3725511"/>
            <a:ext cx="5158849" cy="39255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None/>
              <a:defRPr sz="2160" b="1" i="0" baseline="0">
                <a:solidFill>
                  <a:schemeClr val="bg1"/>
                </a:solidFill>
                <a:latin typeface="arial" charset="0"/>
              </a:defRPr>
            </a:lvl1pPr>
            <a:lvl2pPr marL="411480" indent="0">
              <a:buNone/>
              <a:defRPr sz="1260"/>
            </a:lvl2pPr>
            <a:lvl3pPr marL="822960" indent="0">
              <a:buNone/>
              <a:defRPr sz="1080"/>
            </a:lvl3pPr>
            <a:lvl4pPr marL="1234440" indent="0">
              <a:buNone/>
              <a:defRPr sz="900"/>
            </a:lvl4pPr>
            <a:lvl5pPr marL="1645920" indent="0">
              <a:buNone/>
              <a:defRPr sz="900"/>
            </a:lvl5pPr>
            <a:lvl6pPr marL="2057400" indent="0">
              <a:buNone/>
              <a:defRPr sz="900"/>
            </a:lvl6pPr>
            <a:lvl7pPr marL="2468880" indent="0">
              <a:buNone/>
              <a:defRPr sz="900"/>
            </a:lvl7pPr>
            <a:lvl8pPr marL="2880360" indent="0">
              <a:buNone/>
              <a:defRPr sz="900"/>
            </a:lvl8pPr>
            <a:lvl9pPr marL="3291840" indent="0">
              <a:buNone/>
              <a:defRPr sz="900"/>
            </a:lvl9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2" hasCustomPrompt="1"/>
          </p:nvPr>
        </p:nvSpPr>
        <p:spPr>
          <a:xfrm>
            <a:off x="589866" y="4118068"/>
            <a:ext cx="5158849" cy="43207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None/>
              <a:defRPr sz="2160" b="1" i="0" baseline="0">
                <a:solidFill>
                  <a:schemeClr val="bg1"/>
                </a:solidFill>
                <a:latin typeface="arial" charset="0"/>
              </a:defRPr>
            </a:lvl1pPr>
            <a:lvl2pPr marL="411480" indent="0">
              <a:buNone/>
              <a:defRPr sz="1260"/>
            </a:lvl2pPr>
            <a:lvl3pPr marL="822960" indent="0">
              <a:buNone/>
              <a:defRPr sz="1080"/>
            </a:lvl3pPr>
            <a:lvl4pPr marL="1234440" indent="0">
              <a:buNone/>
              <a:defRPr sz="900"/>
            </a:lvl4pPr>
            <a:lvl5pPr marL="1645920" indent="0">
              <a:buNone/>
              <a:defRPr sz="900"/>
            </a:lvl5pPr>
            <a:lvl6pPr marL="2057400" indent="0">
              <a:buNone/>
              <a:defRPr sz="900"/>
            </a:lvl6pPr>
            <a:lvl7pPr marL="2468880" indent="0">
              <a:buNone/>
              <a:defRPr sz="900"/>
            </a:lvl7pPr>
            <a:lvl8pPr marL="2880360" indent="0">
              <a:buNone/>
              <a:defRPr sz="900"/>
            </a:lvl8pPr>
            <a:lvl9pPr marL="3291840" indent="0">
              <a:buNone/>
              <a:defRPr sz="900"/>
            </a:lvl9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14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6085892" y="0"/>
            <a:ext cx="6106109" cy="6858000"/>
          </a:xfrm>
          <a:prstGeom prst="rect">
            <a:avLst/>
          </a:prstGeom>
        </p:spPr>
        <p:txBody>
          <a:bodyPr/>
          <a:lstStyle>
            <a:lvl1pPr marL="0" marR="0" indent="0" algn="l" defTabSz="822960" rtl="0" eaLnBrk="1" fontAlgn="auto" latinLnBrk="0" hangingPunct="1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880" b="1" i="0" baseline="0">
                <a:solidFill>
                  <a:schemeClr val="bg1">
                    <a:alpha val="62000"/>
                  </a:schemeClr>
                </a:solidFill>
              </a:defRPr>
            </a:lvl1pPr>
            <a:lvl2pPr marL="411480" indent="0">
              <a:buNone/>
              <a:defRPr sz="2520"/>
            </a:lvl2pPr>
            <a:lvl3pPr marL="822960" indent="0">
              <a:buNone/>
              <a:defRPr sz="2160"/>
            </a:lvl3pPr>
            <a:lvl4pPr marL="1234440" indent="0">
              <a:buNone/>
              <a:defRPr sz="1800"/>
            </a:lvl4pPr>
            <a:lvl5pPr marL="1645920" indent="0">
              <a:buNone/>
              <a:defRPr sz="1800"/>
            </a:lvl5pPr>
            <a:lvl6pPr marL="2057400" indent="0">
              <a:buNone/>
              <a:defRPr sz="1800"/>
            </a:lvl6pPr>
            <a:lvl7pPr marL="2468880" indent="0">
              <a:buNone/>
              <a:defRPr sz="1800"/>
            </a:lvl7pPr>
            <a:lvl8pPr marL="2880360" indent="0">
              <a:buNone/>
              <a:defRPr sz="1800"/>
            </a:lvl8pPr>
            <a:lvl9pPr marL="3291840" indent="0">
              <a:buNone/>
              <a:defRPr sz="1800"/>
            </a:lvl9pPr>
          </a:lstStyle>
          <a:p>
            <a:r>
              <a:rPr lang="en-US" dirty="0"/>
              <a:t>Click icon to add image.</a:t>
            </a:r>
          </a:p>
          <a:p>
            <a:r>
              <a:rPr lang="fi-FI" dirty="0" err="1"/>
              <a:t>Fit</a:t>
            </a:r>
            <a:r>
              <a:rPr lang="fi-FI" dirty="0"/>
              <a:t> </a:t>
            </a:r>
            <a:r>
              <a:rPr lang="fi-FI" dirty="0" err="1"/>
              <a:t>the</a:t>
            </a:r>
            <a:r>
              <a:rPr lang="fi-FI" dirty="0"/>
              <a:t> image to </a:t>
            </a:r>
            <a:r>
              <a:rPr lang="fi-FI" dirty="0" err="1"/>
              <a:t>frame</a:t>
            </a:r>
            <a:r>
              <a:rPr lang="fi-FI" dirty="0"/>
              <a:t> </a:t>
            </a:r>
            <a:br>
              <a:rPr lang="fi-FI" dirty="0"/>
            </a:br>
            <a:r>
              <a:rPr lang="fi-FI" dirty="0" err="1"/>
              <a:t>by</a:t>
            </a:r>
            <a:r>
              <a:rPr lang="fi-FI" dirty="0"/>
              <a:t> </a:t>
            </a:r>
            <a:r>
              <a:rPr lang="fi-FI" dirty="0" err="1"/>
              <a:t>choosing</a:t>
            </a:r>
            <a:r>
              <a:rPr lang="fi-FI" dirty="0"/>
              <a:t>: </a:t>
            </a:r>
            <a:br>
              <a:rPr lang="fi-FI" dirty="0"/>
            </a:br>
            <a:r>
              <a:rPr lang="fi-FI" dirty="0" err="1"/>
              <a:t>crop</a:t>
            </a:r>
            <a:r>
              <a:rPr lang="fi-FI" dirty="0"/>
              <a:t>&gt;</a:t>
            </a:r>
            <a:r>
              <a:rPr lang="fi-FI" dirty="0" err="1"/>
              <a:t>fit</a:t>
            </a:r>
            <a:r>
              <a:rPr lang="fi-FI" dirty="0"/>
              <a:t> / rajaa&gt;sovita</a:t>
            </a:r>
            <a:endParaRPr lang="en-US" dirty="0"/>
          </a:p>
        </p:txBody>
      </p:sp>
      <p:pic>
        <p:nvPicPr>
          <p:cNvPr id="10" name="Kuva 9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761024"/>
            <a:ext cx="2333879" cy="2028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391470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 Body slide - 1 wid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uva 4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849164"/>
            <a:ext cx="2700528" cy="1014984"/>
          </a:xfrm>
          <a:prstGeom prst="rect">
            <a:avLst/>
          </a:prstGeom>
        </p:spPr>
      </p:pic>
      <p:sp>
        <p:nvSpPr>
          <p:cNvPr id="11" name="Text Placeholder 3"/>
          <p:cNvSpPr>
            <a:spLocks noGrp="1"/>
          </p:cNvSpPr>
          <p:nvPr>
            <p:ph type="body" sz="half" idx="10" hasCustomPrompt="1"/>
          </p:nvPr>
        </p:nvSpPr>
        <p:spPr>
          <a:xfrm>
            <a:off x="389773" y="188144"/>
            <a:ext cx="11323863" cy="133276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None/>
              <a:defRPr sz="4800" b="1" baseline="0">
                <a:solidFill>
                  <a:schemeClr val="tx1"/>
                </a:solidFill>
              </a:defRPr>
            </a:lvl1pPr>
            <a:lvl2pPr marL="411480" indent="0">
              <a:buNone/>
              <a:defRPr sz="1260"/>
            </a:lvl2pPr>
            <a:lvl3pPr marL="822960" indent="0">
              <a:buNone/>
              <a:defRPr sz="1080"/>
            </a:lvl3pPr>
            <a:lvl4pPr marL="1234440" indent="0">
              <a:buNone/>
              <a:defRPr sz="900"/>
            </a:lvl4pPr>
            <a:lvl5pPr marL="1645920" indent="0">
              <a:buNone/>
              <a:defRPr sz="900"/>
            </a:lvl5pPr>
            <a:lvl6pPr marL="2057400" indent="0">
              <a:buNone/>
              <a:defRPr sz="900"/>
            </a:lvl6pPr>
            <a:lvl7pPr marL="2468880" indent="0">
              <a:buNone/>
              <a:defRPr sz="900"/>
            </a:lvl7pPr>
            <a:lvl8pPr marL="2880360" indent="0">
              <a:buNone/>
              <a:defRPr sz="900"/>
            </a:lvl8pPr>
            <a:lvl9pPr marL="3291840" indent="0">
              <a:buNone/>
              <a:defRPr sz="900"/>
            </a:lvl9pPr>
          </a:lstStyle>
          <a:p>
            <a:pPr lvl="0"/>
            <a:r>
              <a:rPr lang="en-US" dirty="0"/>
              <a:t>Body slide title </a:t>
            </a:r>
          </a:p>
        </p:txBody>
      </p:sp>
      <p:sp>
        <p:nvSpPr>
          <p:cNvPr id="13" name="Text Placeholder 3"/>
          <p:cNvSpPr>
            <a:spLocks noGrp="1"/>
          </p:cNvSpPr>
          <p:nvPr>
            <p:ph type="body" sz="half" idx="11" hasCustomPrompt="1"/>
          </p:nvPr>
        </p:nvSpPr>
        <p:spPr>
          <a:xfrm>
            <a:off x="389773" y="1805517"/>
            <a:ext cx="11323863" cy="4065947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82296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520" b="1" baseline="0">
                <a:solidFill>
                  <a:schemeClr val="tx1"/>
                </a:solidFill>
              </a:defRPr>
            </a:lvl1pPr>
            <a:lvl2pPr marL="754380" indent="-325756">
              <a:buFont typeface="Arial" panose="020B0604020202020204" pitchFamily="34" charset="0"/>
              <a:buChar char="•"/>
              <a:defRPr sz="2520"/>
            </a:lvl2pPr>
            <a:lvl3pPr marL="965836" indent="-211456">
              <a:buFont typeface="Arial" panose="020B0604020202020204" pitchFamily="34" charset="0"/>
              <a:buChar char="•"/>
              <a:defRPr sz="1920"/>
            </a:lvl3pPr>
            <a:lvl4pPr marL="1234440" indent="0">
              <a:buNone/>
              <a:defRPr sz="900"/>
            </a:lvl4pPr>
            <a:lvl5pPr marL="1645920" indent="0">
              <a:buNone/>
              <a:defRPr sz="900"/>
            </a:lvl5pPr>
            <a:lvl6pPr marL="2057400" indent="0">
              <a:buNone/>
              <a:defRPr sz="900"/>
            </a:lvl6pPr>
            <a:lvl7pPr marL="2468880" indent="0">
              <a:buNone/>
              <a:defRPr sz="900"/>
            </a:lvl7pPr>
            <a:lvl8pPr marL="2880360" indent="0">
              <a:buNone/>
              <a:defRPr sz="900"/>
            </a:lvl8pPr>
            <a:lvl9pPr marL="3291840" indent="0">
              <a:buNone/>
              <a:defRPr sz="900"/>
            </a:lvl9pPr>
          </a:lstStyle>
          <a:p>
            <a:pPr lvl="0"/>
            <a:r>
              <a:rPr lang="en-US" dirty="0"/>
              <a:t>Your text here</a:t>
            </a:r>
          </a:p>
          <a:p>
            <a:pPr lvl="1"/>
            <a:r>
              <a:rPr lang="fi-FI" dirty="0"/>
              <a:t>Second </a:t>
            </a:r>
            <a:r>
              <a:rPr lang="fi-FI" dirty="0" err="1"/>
              <a:t>level</a:t>
            </a:r>
            <a:endParaRPr lang="fi-FI" dirty="0"/>
          </a:p>
          <a:p>
            <a:pPr lvl="2"/>
            <a:r>
              <a:rPr lang="fi-FI" dirty="0"/>
              <a:t>Third </a:t>
            </a:r>
            <a:r>
              <a:rPr lang="fi-FI" dirty="0" err="1"/>
              <a:t>level</a:t>
            </a:r>
            <a:endParaRPr lang="fi-FI" dirty="0"/>
          </a:p>
        </p:txBody>
      </p:sp>
      <p:sp>
        <p:nvSpPr>
          <p:cNvPr id="2" name="Päivämäärän paikkamerkki 1">
            <a:extLst>
              <a:ext uri="{FF2B5EF4-FFF2-40B4-BE49-F238E27FC236}">
                <a16:creationId xmlns:a16="http://schemas.microsoft.com/office/drawing/2014/main" id="{4C366827-B13F-41D2-9BB1-86D6952FE74F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fi-FI"/>
              <a:t>dd.mm.yyyy</a:t>
            </a:r>
            <a:endParaRPr lang="en-US" dirty="0"/>
          </a:p>
        </p:txBody>
      </p:sp>
      <p:sp>
        <p:nvSpPr>
          <p:cNvPr id="3" name="Alatunnisteen paikkamerkki 2">
            <a:extLst>
              <a:ext uri="{FF2B5EF4-FFF2-40B4-BE49-F238E27FC236}">
                <a16:creationId xmlns:a16="http://schemas.microsoft.com/office/drawing/2014/main" id="{B081CECA-2419-49BC-A865-E26F838DFBF9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fi-FI" dirty="0" err="1"/>
              <a:t>Your</a:t>
            </a:r>
            <a:r>
              <a:rPr lang="fi-FI" dirty="0"/>
              <a:t> text </a:t>
            </a:r>
            <a:r>
              <a:rPr lang="fi-FI" dirty="0" err="1"/>
              <a:t>here</a:t>
            </a:r>
            <a:endParaRPr lang="fi-FI" dirty="0"/>
          </a:p>
        </p:txBody>
      </p:sp>
      <p:sp>
        <p:nvSpPr>
          <p:cNvPr id="4" name="Dian numeron paikkamerkki 3">
            <a:extLst>
              <a:ext uri="{FF2B5EF4-FFF2-40B4-BE49-F238E27FC236}">
                <a16:creationId xmlns:a16="http://schemas.microsoft.com/office/drawing/2014/main" id="{75CA6814-F1E3-4289-929D-E2AEACCAF6C2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28F7F04C-F568-F649-A2AE-EA61C66B69B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39725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pos="5534">
          <p15:clr>
            <a:srgbClr val="FBAE40"/>
          </p15:clr>
        </p15:guide>
        <p15:guide id="5" orient="horz" pos="363">
          <p15:clr>
            <a:srgbClr val="FBAE40"/>
          </p15:clr>
        </p15:guide>
        <p15:guide id="6" pos="2795">
          <p15:clr>
            <a:srgbClr val="FBAE40"/>
          </p15:clr>
        </p15:guide>
        <p15:guide id="7" pos="2965">
          <p15:clr>
            <a:srgbClr val="FBAE40"/>
          </p15:clr>
        </p15:guide>
        <p15:guide id="8" orient="horz" pos="943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. Body slide with Subhead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uva 4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842632"/>
            <a:ext cx="2700528" cy="1014984"/>
          </a:xfrm>
          <a:prstGeom prst="rect">
            <a:avLst/>
          </a:prstGeom>
        </p:spPr>
      </p:pic>
      <p:sp>
        <p:nvSpPr>
          <p:cNvPr id="11" name="Text Placeholder 3"/>
          <p:cNvSpPr>
            <a:spLocks noGrp="1"/>
          </p:cNvSpPr>
          <p:nvPr>
            <p:ph type="body" sz="half" idx="10" hasCustomPrompt="1"/>
          </p:nvPr>
        </p:nvSpPr>
        <p:spPr>
          <a:xfrm>
            <a:off x="389773" y="188143"/>
            <a:ext cx="11323863" cy="133276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None/>
              <a:defRPr sz="4800" b="1" baseline="0">
                <a:solidFill>
                  <a:schemeClr val="tx1"/>
                </a:solidFill>
              </a:defRPr>
            </a:lvl1pPr>
            <a:lvl2pPr marL="411480" indent="0">
              <a:buNone/>
              <a:defRPr sz="1260"/>
            </a:lvl2pPr>
            <a:lvl3pPr marL="822960" indent="0">
              <a:buNone/>
              <a:defRPr sz="1080"/>
            </a:lvl3pPr>
            <a:lvl4pPr marL="1234440" indent="0">
              <a:buNone/>
              <a:defRPr sz="900"/>
            </a:lvl4pPr>
            <a:lvl5pPr marL="1645920" indent="0">
              <a:buNone/>
              <a:defRPr sz="900"/>
            </a:lvl5pPr>
            <a:lvl6pPr marL="2057400" indent="0">
              <a:buNone/>
              <a:defRPr sz="900"/>
            </a:lvl6pPr>
            <a:lvl7pPr marL="2468880" indent="0">
              <a:buNone/>
              <a:defRPr sz="900"/>
            </a:lvl7pPr>
            <a:lvl8pPr marL="2880360" indent="0">
              <a:buNone/>
              <a:defRPr sz="900"/>
            </a:lvl8pPr>
            <a:lvl9pPr marL="3291840" indent="0">
              <a:buNone/>
              <a:defRPr sz="900"/>
            </a:lvl9pPr>
          </a:lstStyle>
          <a:p>
            <a:pPr lvl="0"/>
            <a:r>
              <a:rPr lang="en-US" dirty="0"/>
              <a:t>Body slide title </a:t>
            </a:r>
          </a:p>
        </p:txBody>
      </p:sp>
      <p:sp>
        <p:nvSpPr>
          <p:cNvPr id="13" name="Text Placeholder 3"/>
          <p:cNvSpPr>
            <a:spLocks noGrp="1"/>
          </p:cNvSpPr>
          <p:nvPr>
            <p:ph type="body" sz="half" idx="11" hasCustomPrompt="1"/>
          </p:nvPr>
        </p:nvSpPr>
        <p:spPr>
          <a:xfrm>
            <a:off x="389773" y="2849451"/>
            <a:ext cx="11323863" cy="3012776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82296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520" b="1" baseline="0">
                <a:solidFill>
                  <a:schemeClr val="tx1"/>
                </a:solidFill>
              </a:defRPr>
            </a:lvl1pPr>
            <a:lvl2pPr marL="754380" indent="-325756">
              <a:buFont typeface="Arial" panose="020B0604020202020204" pitchFamily="34" charset="0"/>
              <a:buChar char="•"/>
              <a:defRPr sz="2520"/>
            </a:lvl2pPr>
            <a:lvl3pPr marL="965836" indent="-211456">
              <a:buFont typeface="Arial" panose="020B0604020202020204" pitchFamily="34" charset="0"/>
              <a:buChar char="•"/>
              <a:defRPr sz="1920"/>
            </a:lvl3pPr>
            <a:lvl4pPr marL="1234440" indent="0">
              <a:buNone/>
              <a:defRPr sz="900"/>
            </a:lvl4pPr>
            <a:lvl5pPr marL="1645920" indent="0">
              <a:buNone/>
              <a:defRPr sz="900"/>
            </a:lvl5pPr>
            <a:lvl6pPr marL="2057400" indent="0">
              <a:buNone/>
              <a:defRPr sz="900"/>
            </a:lvl6pPr>
            <a:lvl7pPr marL="2468880" indent="0">
              <a:buNone/>
              <a:defRPr sz="900"/>
            </a:lvl7pPr>
            <a:lvl8pPr marL="2880360" indent="0">
              <a:buNone/>
              <a:defRPr sz="900"/>
            </a:lvl8pPr>
            <a:lvl9pPr marL="3291840" indent="0">
              <a:buNone/>
              <a:defRPr sz="900"/>
            </a:lvl9pPr>
          </a:lstStyle>
          <a:p>
            <a:pPr lvl="0"/>
            <a:r>
              <a:rPr lang="en-US" dirty="0"/>
              <a:t>Your text here</a:t>
            </a:r>
          </a:p>
          <a:p>
            <a:pPr lvl="1"/>
            <a:r>
              <a:rPr lang="fi-FI" dirty="0"/>
              <a:t>Second </a:t>
            </a:r>
            <a:r>
              <a:rPr lang="fi-FI" dirty="0" err="1"/>
              <a:t>level</a:t>
            </a:r>
            <a:endParaRPr lang="fi-FI" dirty="0"/>
          </a:p>
          <a:p>
            <a:pPr lvl="2"/>
            <a:r>
              <a:rPr lang="fi-FI" dirty="0"/>
              <a:t>Third </a:t>
            </a:r>
            <a:r>
              <a:rPr lang="fi-FI" dirty="0" err="1"/>
              <a:t>level</a:t>
            </a:r>
            <a:endParaRPr lang="fi-FI" dirty="0"/>
          </a:p>
        </p:txBody>
      </p:sp>
      <p:sp>
        <p:nvSpPr>
          <p:cNvPr id="7" name="Text Placeholder 3"/>
          <p:cNvSpPr>
            <a:spLocks noGrp="1"/>
          </p:cNvSpPr>
          <p:nvPr>
            <p:ph type="body" sz="half" idx="12" hasCustomPrompt="1"/>
          </p:nvPr>
        </p:nvSpPr>
        <p:spPr>
          <a:xfrm>
            <a:off x="389773" y="1750101"/>
            <a:ext cx="11323863" cy="865135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82296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60" b="1" baseline="0">
                <a:solidFill>
                  <a:schemeClr val="tx1"/>
                </a:solidFill>
              </a:defRPr>
            </a:lvl1pPr>
            <a:lvl2pPr marL="411480" indent="0">
              <a:buNone/>
              <a:defRPr sz="1260"/>
            </a:lvl2pPr>
            <a:lvl3pPr marL="822960" indent="0">
              <a:buNone/>
              <a:defRPr sz="1080"/>
            </a:lvl3pPr>
            <a:lvl4pPr marL="1234440" indent="0">
              <a:buNone/>
              <a:defRPr sz="900"/>
            </a:lvl4pPr>
            <a:lvl5pPr marL="1645920" indent="0">
              <a:buNone/>
              <a:defRPr sz="900"/>
            </a:lvl5pPr>
            <a:lvl6pPr marL="2057400" indent="0">
              <a:buNone/>
              <a:defRPr sz="900"/>
            </a:lvl6pPr>
            <a:lvl7pPr marL="2468880" indent="0">
              <a:buNone/>
              <a:defRPr sz="900"/>
            </a:lvl7pPr>
            <a:lvl8pPr marL="2880360" indent="0">
              <a:buNone/>
              <a:defRPr sz="900"/>
            </a:lvl8pPr>
            <a:lvl9pPr marL="3291840" indent="0">
              <a:buNone/>
              <a:defRPr sz="900"/>
            </a:lvl9pPr>
          </a:lstStyle>
          <a:p>
            <a:pPr lvl="0"/>
            <a:r>
              <a:rPr lang="en-US" dirty="0"/>
              <a:t>Sub Headline</a:t>
            </a:r>
          </a:p>
          <a:p>
            <a:pPr lvl="0"/>
            <a:endParaRPr lang="en-US" dirty="0"/>
          </a:p>
        </p:txBody>
      </p:sp>
      <p:sp>
        <p:nvSpPr>
          <p:cNvPr id="2" name="Päivämäärän paikkamerkki 1">
            <a:extLst>
              <a:ext uri="{FF2B5EF4-FFF2-40B4-BE49-F238E27FC236}">
                <a16:creationId xmlns:a16="http://schemas.microsoft.com/office/drawing/2014/main" id="{15F98E76-565B-438E-BE24-AF36CE784A61}"/>
              </a:ext>
            </a:extLst>
          </p:cNvPr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r>
              <a:rPr lang="fi-FI"/>
              <a:t>dd.mm.yyyy</a:t>
            </a:r>
            <a:endParaRPr lang="en-US" dirty="0"/>
          </a:p>
        </p:txBody>
      </p:sp>
      <p:sp>
        <p:nvSpPr>
          <p:cNvPr id="3" name="Alatunnisteen paikkamerkki 2">
            <a:extLst>
              <a:ext uri="{FF2B5EF4-FFF2-40B4-BE49-F238E27FC236}">
                <a16:creationId xmlns:a16="http://schemas.microsoft.com/office/drawing/2014/main" id="{0477500B-A8BC-45B6-BA85-A082FC8528F3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fi-FI" dirty="0" err="1"/>
              <a:t>Your</a:t>
            </a:r>
            <a:r>
              <a:rPr lang="fi-FI" dirty="0"/>
              <a:t> text </a:t>
            </a:r>
            <a:r>
              <a:rPr lang="fi-FI" dirty="0" err="1"/>
              <a:t>here</a:t>
            </a:r>
            <a:endParaRPr lang="fi-FI" dirty="0"/>
          </a:p>
        </p:txBody>
      </p:sp>
      <p:sp>
        <p:nvSpPr>
          <p:cNvPr id="4" name="Dian numeron paikkamerkki 3">
            <a:extLst>
              <a:ext uri="{FF2B5EF4-FFF2-40B4-BE49-F238E27FC236}">
                <a16:creationId xmlns:a16="http://schemas.microsoft.com/office/drawing/2014/main" id="{4A736A4D-A5BC-4E4F-9FD0-C4BC6EEC989C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28F7F04C-F568-F649-A2AE-EA61C66B69B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65589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pos="5534">
          <p15:clr>
            <a:srgbClr val="FBAE40"/>
          </p15:clr>
        </p15:guide>
        <p15:guide id="5" orient="horz" pos="363">
          <p15:clr>
            <a:srgbClr val="FBAE40"/>
          </p15:clr>
        </p15:guide>
        <p15:guide id="6" pos="2795">
          <p15:clr>
            <a:srgbClr val="FBAE40"/>
          </p15:clr>
        </p15:guide>
        <p15:guide id="7" pos="2965">
          <p15:clr>
            <a:srgbClr val="FBAE40"/>
          </p15:clr>
        </p15:guide>
        <p15:guide id="8" orient="horz" pos="943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. Body slide - 2 text columns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uva 1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842632"/>
            <a:ext cx="2700528" cy="1014984"/>
          </a:xfrm>
          <a:prstGeom prst="rect">
            <a:avLst/>
          </a:prstGeom>
        </p:spPr>
      </p:pic>
      <p:sp>
        <p:nvSpPr>
          <p:cNvPr id="11" name="Text Placeholder 3"/>
          <p:cNvSpPr>
            <a:spLocks noGrp="1"/>
          </p:cNvSpPr>
          <p:nvPr>
            <p:ph type="body" sz="half" idx="10" hasCustomPrompt="1"/>
          </p:nvPr>
        </p:nvSpPr>
        <p:spPr>
          <a:xfrm>
            <a:off x="390509" y="186167"/>
            <a:ext cx="11329457" cy="1355059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ct val="100000"/>
              </a:lnSpc>
              <a:buNone/>
              <a:defRPr sz="4800" b="1" baseline="0">
                <a:solidFill>
                  <a:schemeClr val="tx1"/>
                </a:solidFill>
              </a:defRPr>
            </a:lvl1pPr>
            <a:lvl2pPr marL="411480" indent="0">
              <a:buNone/>
              <a:defRPr sz="1260"/>
            </a:lvl2pPr>
            <a:lvl3pPr marL="822960" indent="0">
              <a:buNone/>
              <a:defRPr sz="1080"/>
            </a:lvl3pPr>
            <a:lvl4pPr marL="1234440" indent="0">
              <a:buNone/>
              <a:defRPr sz="900"/>
            </a:lvl4pPr>
            <a:lvl5pPr marL="1645920" indent="0">
              <a:buNone/>
              <a:defRPr sz="900"/>
            </a:lvl5pPr>
            <a:lvl6pPr marL="2057400" indent="0">
              <a:buNone/>
              <a:defRPr sz="900"/>
            </a:lvl6pPr>
            <a:lvl7pPr marL="2468880" indent="0">
              <a:buNone/>
              <a:defRPr sz="900"/>
            </a:lvl7pPr>
            <a:lvl8pPr marL="2880360" indent="0">
              <a:buNone/>
              <a:defRPr sz="900"/>
            </a:lvl8pPr>
            <a:lvl9pPr marL="3291840" indent="0">
              <a:buNone/>
              <a:defRPr sz="900"/>
            </a:lvl9pPr>
          </a:lstStyle>
          <a:p>
            <a:pPr lvl="0"/>
            <a:r>
              <a:rPr lang="en-US" dirty="0"/>
              <a:t>Body slide title</a:t>
            </a:r>
          </a:p>
        </p:txBody>
      </p:sp>
      <p:sp>
        <p:nvSpPr>
          <p:cNvPr id="13" name="Text Placeholder 3"/>
          <p:cNvSpPr>
            <a:spLocks noGrp="1"/>
          </p:cNvSpPr>
          <p:nvPr>
            <p:ph type="body" sz="half" idx="11" hasCustomPrompt="1"/>
          </p:nvPr>
        </p:nvSpPr>
        <p:spPr>
          <a:xfrm>
            <a:off x="383119" y="1947278"/>
            <a:ext cx="5533496" cy="3914950"/>
          </a:xfrm>
          <a:prstGeom prst="rect">
            <a:avLst/>
          </a:prstGeom>
        </p:spPr>
        <p:txBody>
          <a:bodyPr lIns="0" tIns="0" rIns="0" bIns="0"/>
          <a:lstStyle>
            <a:lvl1pPr marL="411480" marR="0" indent="-411480" algn="l" defTabSz="82296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520" b="1" baseline="0">
                <a:solidFill>
                  <a:schemeClr val="tx1"/>
                </a:solidFill>
              </a:defRPr>
            </a:lvl1pPr>
            <a:lvl2pPr marL="754380" indent="-342900">
              <a:buFont typeface="Arial" panose="020B0604020202020204" pitchFamily="34" charset="0"/>
              <a:buChar char="•"/>
              <a:defRPr sz="2520"/>
            </a:lvl2pPr>
            <a:lvl3pPr marL="965836" indent="-211456">
              <a:buFont typeface="Arial" panose="020B0604020202020204" pitchFamily="34" charset="0"/>
              <a:buChar char="•"/>
              <a:defRPr sz="1920"/>
            </a:lvl3pPr>
            <a:lvl4pPr marL="1234440" indent="0">
              <a:buNone/>
              <a:defRPr sz="900"/>
            </a:lvl4pPr>
            <a:lvl5pPr marL="1645920" indent="0">
              <a:buNone/>
              <a:defRPr sz="900"/>
            </a:lvl5pPr>
            <a:lvl6pPr marL="2057400" indent="0">
              <a:buNone/>
              <a:defRPr sz="900"/>
            </a:lvl6pPr>
            <a:lvl7pPr marL="2468880" indent="0">
              <a:buNone/>
              <a:defRPr sz="900"/>
            </a:lvl7pPr>
            <a:lvl8pPr marL="2880360" indent="0">
              <a:buNone/>
              <a:defRPr sz="900"/>
            </a:lvl8pPr>
            <a:lvl9pPr marL="3291840" indent="0">
              <a:buNone/>
              <a:defRPr sz="900"/>
            </a:lvl9pPr>
          </a:lstStyle>
          <a:p>
            <a:pPr lvl="0"/>
            <a:r>
              <a:rPr lang="en-US" dirty="0"/>
              <a:t>Your text here</a:t>
            </a:r>
          </a:p>
          <a:p>
            <a:pPr lvl="1"/>
            <a:r>
              <a:rPr lang="fi-FI" dirty="0"/>
              <a:t>Second </a:t>
            </a:r>
            <a:r>
              <a:rPr lang="fi-FI" dirty="0" err="1"/>
              <a:t>level</a:t>
            </a:r>
            <a:endParaRPr lang="fi-FI" dirty="0"/>
          </a:p>
          <a:p>
            <a:pPr lvl="2"/>
            <a:r>
              <a:rPr lang="fi-FI" dirty="0"/>
              <a:t>Third </a:t>
            </a:r>
            <a:r>
              <a:rPr lang="fi-FI" dirty="0" err="1"/>
              <a:t>level</a:t>
            </a:r>
            <a:endParaRPr lang="fi-FI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2" hasCustomPrompt="1"/>
          </p:nvPr>
        </p:nvSpPr>
        <p:spPr>
          <a:xfrm>
            <a:off x="6275388" y="1947278"/>
            <a:ext cx="5438245" cy="3914950"/>
          </a:xfrm>
          <a:prstGeom prst="rect">
            <a:avLst/>
          </a:prstGeom>
        </p:spPr>
        <p:txBody>
          <a:bodyPr lIns="0" tIns="0" rIns="0" bIns="0"/>
          <a:lstStyle>
            <a:lvl1pPr marL="411480" marR="0" indent="-411480" algn="l" defTabSz="82296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520" b="1" baseline="0">
                <a:solidFill>
                  <a:schemeClr val="tx1"/>
                </a:solidFill>
              </a:defRPr>
            </a:lvl1pPr>
            <a:lvl2pPr marL="754380" indent="-342900">
              <a:buFont typeface="Arial" panose="020B0604020202020204" pitchFamily="34" charset="0"/>
              <a:buChar char="•"/>
              <a:defRPr sz="2520"/>
            </a:lvl2pPr>
            <a:lvl3pPr marL="965836" indent="-211456">
              <a:buFont typeface="Arial" panose="020B0604020202020204" pitchFamily="34" charset="0"/>
              <a:buChar char="•"/>
              <a:defRPr sz="1920"/>
            </a:lvl3pPr>
            <a:lvl4pPr marL="1234440" indent="0">
              <a:buNone/>
              <a:defRPr sz="900"/>
            </a:lvl4pPr>
            <a:lvl5pPr marL="1645920" indent="0">
              <a:buNone/>
              <a:defRPr sz="900"/>
            </a:lvl5pPr>
            <a:lvl6pPr marL="2057400" indent="0">
              <a:buNone/>
              <a:defRPr sz="900"/>
            </a:lvl6pPr>
            <a:lvl7pPr marL="2468880" indent="0">
              <a:buNone/>
              <a:defRPr sz="900"/>
            </a:lvl7pPr>
            <a:lvl8pPr marL="2880360" indent="0">
              <a:buNone/>
              <a:defRPr sz="900"/>
            </a:lvl8pPr>
            <a:lvl9pPr marL="3291840" indent="0">
              <a:buNone/>
              <a:defRPr sz="900"/>
            </a:lvl9pPr>
          </a:lstStyle>
          <a:p>
            <a:pPr lvl="0"/>
            <a:r>
              <a:rPr lang="en-US" dirty="0"/>
              <a:t>Your text here</a:t>
            </a:r>
          </a:p>
          <a:p>
            <a:pPr lvl="1"/>
            <a:r>
              <a:rPr lang="fi-FI" dirty="0"/>
              <a:t>Second </a:t>
            </a:r>
            <a:r>
              <a:rPr lang="fi-FI" dirty="0" err="1"/>
              <a:t>level</a:t>
            </a:r>
            <a:endParaRPr lang="fi-FI" dirty="0"/>
          </a:p>
          <a:p>
            <a:pPr lvl="2"/>
            <a:r>
              <a:rPr lang="fi-FI" dirty="0"/>
              <a:t>Third </a:t>
            </a:r>
            <a:r>
              <a:rPr lang="fi-FI" dirty="0" err="1"/>
              <a:t>level</a:t>
            </a:r>
            <a:endParaRPr lang="fi-FI" dirty="0"/>
          </a:p>
        </p:txBody>
      </p:sp>
      <p:sp>
        <p:nvSpPr>
          <p:cNvPr id="3" name="Päivämäärän paikkamerkki 2">
            <a:extLst>
              <a:ext uri="{FF2B5EF4-FFF2-40B4-BE49-F238E27FC236}">
                <a16:creationId xmlns:a16="http://schemas.microsoft.com/office/drawing/2014/main" id="{0ACE9B33-D0C7-4AF1-A02A-1559773A78AC}"/>
              </a:ext>
            </a:extLst>
          </p:cNvPr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r>
              <a:rPr lang="fi-FI"/>
              <a:t>dd.mm.yyyy</a:t>
            </a:r>
            <a:endParaRPr lang="en-US" dirty="0"/>
          </a:p>
        </p:txBody>
      </p:sp>
      <p:sp>
        <p:nvSpPr>
          <p:cNvPr id="4" name="Alatunnisteen paikkamerkki 3">
            <a:extLst>
              <a:ext uri="{FF2B5EF4-FFF2-40B4-BE49-F238E27FC236}">
                <a16:creationId xmlns:a16="http://schemas.microsoft.com/office/drawing/2014/main" id="{8F7430A1-7AEB-4722-97B3-51719F60574B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fi-FI" dirty="0" err="1"/>
              <a:t>Your</a:t>
            </a:r>
            <a:r>
              <a:rPr lang="fi-FI" dirty="0"/>
              <a:t> text </a:t>
            </a:r>
            <a:r>
              <a:rPr lang="fi-FI" dirty="0" err="1"/>
              <a:t>here</a:t>
            </a:r>
            <a:endParaRPr lang="fi-FI" dirty="0"/>
          </a:p>
        </p:txBody>
      </p:sp>
      <p:sp>
        <p:nvSpPr>
          <p:cNvPr id="5" name="Dian numeron paikkamerkki 4">
            <a:extLst>
              <a:ext uri="{FF2B5EF4-FFF2-40B4-BE49-F238E27FC236}">
                <a16:creationId xmlns:a16="http://schemas.microsoft.com/office/drawing/2014/main" id="{75B56DD1-CE07-4F8B-9EEB-5CFC86C5CCF2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28F7F04C-F568-F649-A2AE-EA61C66B69B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23078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pos="5534">
          <p15:clr>
            <a:srgbClr val="FBAE40"/>
          </p15:clr>
        </p15:guide>
        <p15:guide id="5" orient="horz" pos="363">
          <p15:clr>
            <a:srgbClr val="FBAE40"/>
          </p15:clr>
        </p15:guide>
        <p15:guide id="6" pos="2795">
          <p15:clr>
            <a:srgbClr val="FBAE40"/>
          </p15:clr>
        </p15:guide>
        <p15:guide id="7" pos="2965">
          <p15:clr>
            <a:srgbClr val="FBAE40"/>
          </p15:clr>
        </p15:guide>
        <p15:guide id="8" pos="181">
          <p15:clr>
            <a:srgbClr val="FBAE40"/>
          </p15:clr>
        </p15:guide>
        <p15:guide id="9" orient="horz" pos="943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 Body slide - Black text -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Kuva 6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840088"/>
            <a:ext cx="2700528" cy="1014984"/>
          </a:xfrm>
          <a:prstGeom prst="rect">
            <a:avLst/>
          </a:prstGeom>
        </p:spPr>
      </p:pic>
      <p:sp>
        <p:nvSpPr>
          <p:cNvPr id="8" name="Picture Placeholder 2"/>
          <p:cNvSpPr>
            <a:spLocks noGrp="1"/>
          </p:cNvSpPr>
          <p:nvPr>
            <p:ph type="pic" idx="11" hasCustomPrompt="1"/>
          </p:nvPr>
        </p:nvSpPr>
        <p:spPr>
          <a:xfrm>
            <a:off x="6281059" y="0"/>
            <a:ext cx="5910943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80" b="1" baseline="0">
                <a:solidFill>
                  <a:schemeClr val="bg1">
                    <a:lumMod val="85000"/>
                    <a:alpha val="62000"/>
                  </a:schemeClr>
                </a:solidFill>
              </a:defRPr>
            </a:lvl1pPr>
            <a:lvl2pPr marL="411480" indent="0">
              <a:buNone/>
              <a:defRPr sz="2520"/>
            </a:lvl2pPr>
            <a:lvl3pPr marL="822960" indent="0">
              <a:buNone/>
              <a:defRPr sz="2160"/>
            </a:lvl3pPr>
            <a:lvl4pPr marL="1234440" indent="0">
              <a:buNone/>
              <a:defRPr sz="1800"/>
            </a:lvl4pPr>
            <a:lvl5pPr marL="1645920" indent="0">
              <a:buNone/>
              <a:defRPr sz="1800"/>
            </a:lvl5pPr>
            <a:lvl6pPr marL="2057400" indent="0">
              <a:buNone/>
              <a:defRPr sz="1800"/>
            </a:lvl6pPr>
            <a:lvl7pPr marL="2468880" indent="0">
              <a:buNone/>
              <a:defRPr sz="1800"/>
            </a:lvl7pPr>
            <a:lvl8pPr marL="2880360" indent="0">
              <a:buNone/>
              <a:defRPr sz="1800"/>
            </a:lvl8pPr>
            <a:lvl9pPr marL="3291840" indent="0">
              <a:buNone/>
              <a:defRPr sz="1800"/>
            </a:lvl9pPr>
          </a:lstStyle>
          <a:p>
            <a:r>
              <a:rPr lang="fi-FI" dirty="0" err="1"/>
              <a:t>Click</a:t>
            </a:r>
            <a:r>
              <a:rPr lang="fi-FI" dirty="0"/>
              <a:t> </a:t>
            </a:r>
            <a:r>
              <a:rPr lang="fi-FI" dirty="0" err="1"/>
              <a:t>icon</a:t>
            </a:r>
            <a:r>
              <a:rPr lang="fi-FI" dirty="0"/>
              <a:t> to </a:t>
            </a:r>
            <a:r>
              <a:rPr lang="fi-FI" dirty="0" err="1"/>
              <a:t>add</a:t>
            </a:r>
            <a:r>
              <a:rPr lang="fi-FI" dirty="0"/>
              <a:t> image</a:t>
            </a:r>
            <a:br>
              <a:rPr lang="fi-FI" dirty="0"/>
            </a:br>
            <a:r>
              <a:rPr lang="fi-FI" dirty="0"/>
              <a:t/>
            </a:r>
            <a:br>
              <a:rPr lang="fi-FI" dirty="0"/>
            </a:br>
            <a:r>
              <a:rPr lang="fi-FI" dirty="0" err="1"/>
              <a:t>Fit</a:t>
            </a:r>
            <a:r>
              <a:rPr lang="fi-FI" dirty="0"/>
              <a:t> the image to </a:t>
            </a:r>
            <a:r>
              <a:rPr lang="fi-FI" dirty="0" err="1"/>
              <a:t>frame</a:t>
            </a:r>
            <a:r>
              <a:rPr lang="fi-FI" dirty="0"/>
              <a:t> </a:t>
            </a:r>
            <a:br>
              <a:rPr lang="fi-FI" dirty="0"/>
            </a:br>
            <a:r>
              <a:rPr lang="fi-FI" dirty="0" err="1"/>
              <a:t>by</a:t>
            </a:r>
            <a:r>
              <a:rPr lang="fi-FI" dirty="0"/>
              <a:t> </a:t>
            </a:r>
            <a:r>
              <a:rPr lang="fi-FI" dirty="0" err="1"/>
              <a:t>choosing</a:t>
            </a:r>
            <a:r>
              <a:rPr lang="fi-FI" dirty="0"/>
              <a:t>: </a:t>
            </a:r>
            <a:br>
              <a:rPr lang="fi-FI" dirty="0"/>
            </a:br>
            <a:r>
              <a:rPr lang="fi-FI" dirty="0" err="1"/>
              <a:t>crop</a:t>
            </a:r>
            <a:r>
              <a:rPr lang="fi-FI" dirty="0"/>
              <a:t>&gt;</a:t>
            </a:r>
            <a:r>
              <a:rPr lang="fi-FI" dirty="0" err="1"/>
              <a:t>fit</a:t>
            </a:r>
            <a:r>
              <a:rPr lang="fi-FI" dirty="0"/>
              <a:t> / rajaa&gt;sovita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383120" y="1961610"/>
            <a:ext cx="5402961" cy="3900617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82296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GB" sz="2520" b="1" smtClean="0"/>
            </a:lvl1pPr>
            <a:lvl2pPr marL="411480" indent="0">
              <a:buFontTx/>
              <a:buNone/>
              <a:defRPr sz="2520"/>
            </a:lvl2pPr>
            <a:lvl3pPr marL="754380" indent="0">
              <a:buFontTx/>
              <a:buNone/>
              <a:defRPr sz="1920"/>
            </a:lvl3pPr>
            <a:lvl4pPr marL="1234440" indent="0">
              <a:buNone/>
              <a:defRPr sz="900"/>
            </a:lvl4pPr>
            <a:lvl5pPr marL="1645920" indent="0">
              <a:buNone/>
              <a:defRPr sz="900"/>
            </a:lvl5pPr>
            <a:lvl6pPr marL="2057400" indent="0">
              <a:buNone/>
              <a:defRPr sz="900"/>
            </a:lvl6pPr>
            <a:lvl7pPr marL="2468880" indent="0">
              <a:buNone/>
              <a:defRPr sz="900"/>
            </a:lvl7pPr>
            <a:lvl8pPr marL="2880360" indent="0">
              <a:buNone/>
              <a:defRPr sz="900"/>
            </a:lvl8pPr>
            <a:lvl9pPr marL="3291840" indent="0">
              <a:buNone/>
              <a:defRPr sz="900"/>
            </a:lvl9pPr>
          </a:lstStyle>
          <a:p>
            <a:pPr lvl="0"/>
            <a:r>
              <a:rPr lang="en-US" dirty="0"/>
              <a:t>Your text here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0" hasCustomPrompt="1"/>
          </p:nvPr>
        </p:nvSpPr>
        <p:spPr>
          <a:xfrm>
            <a:off x="383120" y="196627"/>
            <a:ext cx="5402961" cy="138863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None/>
              <a:defRPr sz="4800" b="1" baseline="0">
                <a:solidFill>
                  <a:schemeClr val="tx1"/>
                </a:solidFill>
              </a:defRPr>
            </a:lvl1pPr>
            <a:lvl2pPr marL="411480" indent="0">
              <a:buNone/>
              <a:defRPr sz="1260"/>
            </a:lvl2pPr>
            <a:lvl3pPr marL="822960" indent="0">
              <a:buNone/>
              <a:defRPr sz="1080"/>
            </a:lvl3pPr>
            <a:lvl4pPr marL="1234440" indent="0">
              <a:buNone/>
              <a:defRPr sz="900"/>
            </a:lvl4pPr>
            <a:lvl5pPr marL="1645920" indent="0">
              <a:buNone/>
              <a:defRPr sz="900"/>
            </a:lvl5pPr>
            <a:lvl6pPr marL="2057400" indent="0">
              <a:buNone/>
              <a:defRPr sz="900"/>
            </a:lvl6pPr>
            <a:lvl7pPr marL="2468880" indent="0">
              <a:buNone/>
              <a:defRPr sz="900"/>
            </a:lvl7pPr>
            <a:lvl8pPr marL="2880360" indent="0">
              <a:buNone/>
              <a:defRPr sz="900"/>
            </a:lvl8pPr>
            <a:lvl9pPr marL="3291840" indent="0">
              <a:buNone/>
              <a:defRPr sz="900"/>
            </a:lvl9pPr>
          </a:lstStyle>
          <a:p>
            <a:pPr lvl="0"/>
            <a:r>
              <a:rPr lang="en-US" dirty="0"/>
              <a:t>Body slide title</a:t>
            </a:r>
          </a:p>
        </p:txBody>
      </p:sp>
      <p:sp>
        <p:nvSpPr>
          <p:cNvPr id="6" name="Päivämäärän paikkamerkki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fi-FI"/>
              <a:t>dd.mm.yyyy</a:t>
            </a:r>
            <a:endParaRPr lang="en-US" dirty="0"/>
          </a:p>
        </p:txBody>
      </p:sp>
      <p:sp>
        <p:nvSpPr>
          <p:cNvPr id="9" name="Alatunnisteen paikkamerkki 8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fi-FI" dirty="0" err="1"/>
              <a:t>Your</a:t>
            </a:r>
            <a:r>
              <a:rPr lang="fi-FI" dirty="0"/>
              <a:t> text </a:t>
            </a:r>
            <a:r>
              <a:rPr lang="fi-FI" dirty="0" err="1"/>
              <a:t>here</a:t>
            </a:r>
            <a:endParaRPr lang="fi-FI" dirty="0"/>
          </a:p>
        </p:txBody>
      </p:sp>
      <p:sp>
        <p:nvSpPr>
          <p:cNvPr id="10" name="Dian numeron paikkamerkki 9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28F7F04C-F568-F649-A2AE-EA61C66B69B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848583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. Divider - Red - Text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1216"/>
          </a:p>
        </p:txBody>
      </p:sp>
      <p:sp>
        <p:nvSpPr>
          <p:cNvPr id="6" name="Picture Placeholder 2"/>
          <p:cNvSpPr>
            <a:spLocks noGrp="1"/>
          </p:cNvSpPr>
          <p:nvPr>
            <p:ph type="pic" idx="11" hasCustomPrompt="1"/>
          </p:nvPr>
        </p:nvSpPr>
        <p:spPr>
          <a:xfrm>
            <a:off x="6281059" y="0"/>
            <a:ext cx="5910943" cy="6858000"/>
          </a:xfrm>
          <a:prstGeom prst="rect">
            <a:avLst/>
          </a:prstGeom>
        </p:spPr>
        <p:txBody>
          <a:bodyPr/>
          <a:lstStyle>
            <a:lvl1pPr marL="0" marR="0" indent="0" algn="l" defTabSz="822960" rtl="0" eaLnBrk="1" fontAlgn="auto" latinLnBrk="0" hangingPunct="1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880" b="1" baseline="0">
                <a:solidFill>
                  <a:schemeClr val="bg1">
                    <a:alpha val="62000"/>
                  </a:schemeClr>
                </a:solidFill>
              </a:defRPr>
            </a:lvl1pPr>
            <a:lvl2pPr marL="411480" indent="0">
              <a:buNone/>
              <a:defRPr sz="2520"/>
            </a:lvl2pPr>
            <a:lvl3pPr marL="822960" indent="0">
              <a:buNone/>
              <a:defRPr sz="2160"/>
            </a:lvl3pPr>
            <a:lvl4pPr marL="1234440" indent="0">
              <a:buNone/>
              <a:defRPr sz="1800"/>
            </a:lvl4pPr>
            <a:lvl5pPr marL="1645920" indent="0">
              <a:buNone/>
              <a:defRPr sz="1800"/>
            </a:lvl5pPr>
            <a:lvl6pPr marL="2057400" indent="0">
              <a:buNone/>
              <a:defRPr sz="1800"/>
            </a:lvl6pPr>
            <a:lvl7pPr marL="2468880" indent="0">
              <a:buNone/>
              <a:defRPr sz="1800"/>
            </a:lvl7pPr>
            <a:lvl8pPr marL="2880360" indent="0">
              <a:buNone/>
              <a:defRPr sz="1800"/>
            </a:lvl8pPr>
            <a:lvl9pPr marL="3291840" indent="0">
              <a:buNone/>
              <a:defRPr sz="1800"/>
            </a:lvl9pPr>
          </a:lstStyle>
          <a:p>
            <a:r>
              <a:rPr lang="en-US" dirty="0"/>
              <a:t>Click icon to add image.</a:t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fi-FI" dirty="0" err="1"/>
              <a:t>Fit</a:t>
            </a:r>
            <a:r>
              <a:rPr lang="fi-FI" dirty="0"/>
              <a:t> </a:t>
            </a:r>
            <a:r>
              <a:rPr lang="fi-FI" dirty="0" err="1"/>
              <a:t>the</a:t>
            </a:r>
            <a:r>
              <a:rPr lang="fi-FI" dirty="0"/>
              <a:t> image to </a:t>
            </a:r>
            <a:r>
              <a:rPr lang="fi-FI" dirty="0" err="1"/>
              <a:t>frame</a:t>
            </a:r>
            <a:r>
              <a:rPr lang="fi-FI" dirty="0"/>
              <a:t> </a:t>
            </a:r>
            <a:br>
              <a:rPr lang="fi-FI" dirty="0"/>
            </a:br>
            <a:r>
              <a:rPr lang="fi-FI" dirty="0" err="1"/>
              <a:t>by</a:t>
            </a:r>
            <a:r>
              <a:rPr lang="fi-FI" dirty="0"/>
              <a:t> </a:t>
            </a:r>
            <a:r>
              <a:rPr lang="fi-FI" dirty="0" err="1"/>
              <a:t>choosing</a:t>
            </a:r>
            <a:r>
              <a:rPr lang="fi-FI" dirty="0"/>
              <a:t>: </a:t>
            </a:r>
            <a:br>
              <a:rPr lang="fi-FI" dirty="0"/>
            </a:br>
            <a:r>
              <a:rPr lang="fi-FI" dirty="0" err="1"/>
              <a:t>crop</a:t>
            </a:r>
            <a:r>
              <a:rPr lang="fi-FI" dirty="0"/>
              <a:t>&gt;</a:t>
            </a:r>
            <a:r>
              <a:rPr lang="fi-FI" dirty="0" err="1"/>
              <a:t>fit</a:t>
            </a:r>
            <a:r>
              <a:rPr lang="fi-FI" dirty="0"/>
              <a:t> / rajaa&gt;sovita</a:t>
            </a:r>
            <a:endParaRPr lang="en-US" dirty="0"/>
          </a:p>
        </p:txBody>
      </p:sp>
      <p:pic>
        <p:nvPicPr>
          <p:cNvPr id="2" name="Kuva 1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822714"/>
            <a:ext cx="2644695" cy="1035286"/>
          </a:xfrm>
          <a:prstGeom prst="rect">
            <a:avLst/>
          </a:prstGeom>
        </p:spPr>
      </p:pic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04E326D0-D397-4DCF-88BA-ADD90C3D5C3E}"/>
              </a:ext>
            </a:extLst>
          </p:cNvPr>
          <p:cNvSpPr>
            <a:spLocks noGrp="1"/>
          </p:cNvSpPr>
          <p:nvPr>
            <p:ph type="dt" sz="half" idx="13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fi-FI"/>
              <a:t>dd.mm.yyyy</a:t>
            </a:r>
            <a:endParaRPr lang="en-US" dirty="0"/>
          </a:p>
        </p:txBody>
      </p:sp>
      <p:sp>
        <p:nvSpPr>
          <p:cNvPr id="5" name="Alatunnisteen paikkamerkki 4">
            <a:extLst>
              <a:ext uri="{FF2B5EF4-FFF2-40B4-BE49-F238E27FC236}">
                <a16:creationId xmlns:a16="http://schemas.microsoft.com/office/drawing/2014/main" id="{0B124AD7-04E5-4E26-A7E3-6E499B81497F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fi-FI" dirty="0" err="1"/>
              <a:t>Your</a:t>
            </a:r>
            <a:r>
              <a:rPr lang="fi-FI" dirty="0"/>
              <a:t> text </a:t>
            </a:r>
            <a:r>
              <a:rPr lang="fi-FI" dirty="0" err="1"/>
              <a:t>here</a:t>
            </a:r>
            <a:endParaRPr lang="fi-FI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439BEBFE-6A3C-4862-B3C0-DF2EC5E8CBFB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8F7F04C-F568-F649-A2AE-EA61C66B69B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3CC9C0A2-E518-4F61-BACC-25E3255118C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3118" y="692151"/>
            <a:ext cx="5624213" cy="502345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None/>
              <a:defRPr sz="3960" b="1">
                <a:solidFill>
                  <a:schemeClr val="bg1"/>
                </a:solidFill>
              </a:defRPr>
            </a:lvl1pPr>
          </a:lstStyle>
          <a:p>
            <a:r>
              <a:rPr lang="fi-FI" dirty="0"/>
              <a:t>Lorem </a:t>
            </a:r>
            <a:r>
              <a:rPr lang="fi-FI" dirty="0" err="1"/>
              <a:t>ipsum</a:t>
            </a:r>
            <a:r>
              <a:rPr lang="fi-FI" dirty="0"/>
              <a:t> </a:t>
            </a:r>
            <a:r>
              <a:rPr lang="fi-FI" dirty="0" err="1"/>
              <a:t>dolor</a:t>
            </a:r>
            <a:r>
              <a:rPr lang="fi-FI" dirty="0"/>
              <a:t> </a:t>
            </a:r>
            <a:r>
              <a:rPr lang="fi-FI" dirty="0" err="1"/>
              <a:t>sit</a:t>
            </a:r>
            <a:r>
              <a:rPr lang="fi-FI" dirty="0"/>
              <a:t> amet, </a:t>
            </a:r>
            <a:r>
              <a:rPr lang="fi-FI" dirty="0" err="1"/>
              <a:t>consectetur</a:t>
            </a:r>
            <a:r>
              <a:rPr lang="fi-FI" dirty="0"/>
              <a:t> adipiscing elit. </a:t>
            </a:r>
            <a:r>
              <a:rPr lang="fi-FI" dirty="0" err="1"/>
              <a:t>Maecenas</a:t>
            </a:r>
            <a:r>
              <a:rPr lang="fi-FI" dirty="0"/>
              <a:t> </a:t>
            </a:r>
            <a:r>
              <a:rPr lang="fi-FI" dirty="0" err="1"/>
              <a:t>velit</a:t>
            </a:r>
            <a:r>
              <a:rPr lang="fi-FI" dirty="0"/>
              <a:t> </a:t>
            </a:r>
            <a:r>
              <a:rPr lang="fi-FI" dirty="0" err="1"/>
              <a:t>velit</a:t>
            </a:r>
            <a:r>
              <a:rPr lang="fi-FI" dirty="0"/>
              <a:t>, </a:t>
            </a:r>
            <a:r>
              <a:rPr lang="fi-FI" dirty="0" err="1"/>
              <a:t>consequat</a:t>
            </a:r>
            <a:r>
              <a:rPr lang="fi-FI" dirty="0"/>
              <a:t> </a:t>
            </a:r>
            <a:r>
              <a:rPr lang="fi-FI" dirty="0" err="1"/>
              <a:t>eget</a:t>
            </a:r>
            <a:r>
              <a:rPr lang="fi-FI" dirty="0"/>
              <a:t> </a:t>
            </a:r>
            <a:r>
              <a:rPr lang="fi-FI" dirty="0" err="1"/>
              <a:t>ullamcorper</a:t>
            </a:r>
            <a:r>
              <a:rPr lang="fi-FI" dirty="0"/>
              <a:t> a, </a:t>
            </a:r>
            <a:r>
              <a:rPr lang="fi-FI" dirty="0" err="1"/>
              <a:t>maximus</a:t>
            </a:r>
            <a:r>
              <a:rPr lang="fi-FI" dirty="0"/>
              <a:t> </a:t>
            </a:r>
            <a:r>
              <a:rPr lang="fi-FI" dirty="0" err="1"/>
              <a:t>ac</a:t>
            </a:r>
            <a:r>
              <a:rPr lang="fi-FI" dirty="0"/>
              <a:t> ex.</a:t>
            </a:r>
          </a:p>
        </p:txBody>
      </p:sp>
    </p:spTree>
    <p:extLst>
      <p:ext uri="{BB962C8B-B14F-4D97-AF65-F5344CB8AC3E}">
        <p14:creationId xmlns:p14="http://schemas.microsoft.com/office/powerpoint/2010/main" val="348109788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B0C11B-9C25-4973-AF0B-B0643BC23D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11AF5EE-7572-45D7-9FC5-AFFEFB19AE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BA2C7D-6922-479F-B041-0B64E08238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BF024-469A-4FCD-BD0B-B9950B7B916C}" type="datetimeFigureOut">
              <a:rPr lang="en-GB" smtClean="0"/>
              <a:t>23/03/2020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220B5B-D1E9-46AA-A816-EFAE11516A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22E3B9-2AA2-4B63-975C-D7A7F8ED10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C9D5C-BFB4-4C7B-8472-91717E3332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750492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. Divider -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-1421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16"/>
          </a:p>
        </p:txBody>
      </p:sp>
      <p:sp>
        <p:nvSpPr>
          <p:cNvPr id="7" name="Text Placeholder 3"/>
          <p:cNvSpPr>
            <a:spLocks noGrp="1"/>
          </p:cNvSpPr>
          <p:nvPr>
            <p:ph type="body" sz="half" idx="11" hasCustomPrompt="1"/>
          </p:nvPr>
        </p:nvSpPr>
        <p:spPr>
          <a:xfrm>
            <a:off x="1007536" y="2345901"/>
            <a:ext cx="10225545" cy="1803020"/>
          </a:xfrm>
          <a:prstGeom prst="rect">
            <a:avLst/>
          </a:prstGeom>
        </p:spPr>
        <p:txBody>
          <a:bodyPr lIns="0" r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4800" b="1" baseline="0">
                <a:solidFill>
                  <a:schemeClr val="bg1"/>
                </a:solidFill>
              </a:defRPr>
            </a:lvl1pPr>
            <a:lvl2pPr marL="411480" indent="0">
              <a:buNone/>
              <a:defRPr sz="1260"/>
            </a:lvl2pPr>
            <a:lvl3pPr marL="822960" indent="0">
              <a:buNone/>
              <a:defRPr sz="1080"/>
            </a:lvl3pPr>
            <a:lvl4pPr marL="1234440" indent="0">
              <a:buNone/>
              <a:defRPr sz="900"/>
            </a:lvl4pPr>
            <a:lvl5pPr marL="1645920" indent="0">
              <a:buNone/>
              <a:defRPr sz="900"/>
            </a:lvl5pPr>
            <a:lvl6pPr marL="2057400" indent="0">
              <a:buNone/>
              <a:defRPr sz="900"/>
            </a:lvl6pPr>
            <a:lvl7pPr marL="2468880" indent="0">
              <a:buNone/>
              <a:defRPr sz="900"/>
            </a:lvl7pPr>
            <a:lvl8pPr marL="2880360" indent="0">
              <a:buNone/>
              <a:defRPr sz="900"/>
            </a:lvl8pPr>
            <a:lvl9pPr marL="3291840" indent="0">
              <a:buNone/>
              <a:defRPr sz="900"/>
            </a:lvl9pPr>
          </a:lstStyle>
          <a:p>
            <a:pPr lvl="0"/>
            <a:r>
              <a:rPr lang="en-US" dirty="0"/>
              <a:t>Divider – Headline</a:t>
            </a:r>
          </a:p>
        </p:txBody>
      </p:sp>
      <p:pic>
        <p:nvPicPr>
          <p:cNvPr id="8" name="Kuva 7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822714"/>
            <a:ext cx="2644695" cy="1035286"/>
          </a:xfrm>
          <a:prstGeom prst="rect">
            <a:avLst/>
          </a:prstGeom>
        </p:spPr>
      </p:pic>
      <p:sp>
        <p:nvSpPr>
          <p:cNvPr id="2" name="Päivämäärän paikkamerkki 1">
            <a:extLst>
              <a:ext uri="{FF2B5EF4-FFF2-40B4-BE49-F238E27FC236}">
                <a16:creationId xmlns:a16="http://schemas.microsoft.com/office/drawing/2014/main" id="{37C6C481-D72C-4B89-AA19-AC91EB21FEFA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fi-FI"/>
              <a:t>dd.mm.yyyy</a:t>
            </a:r>
            <a:endParaRPr lang="en-US" dirty="0"/>
          </a:p>
        </p:txBody>
      </p:sp>
      <p:sp>
        <p:nvSpPr>
          <p:cNvPr id="3" name="Alatunnisteen paikkamerkki 2">
            <a:extLst>
              <a:ext uri="{FF2B5EF4-FFF2-40B4-BE49-F238E27FC236}">
                <a16:creationId xmlns:a16="http://schemas.microsoft.com/office/drawing/2014/main" id="{2A81A4FB-6563-4C02-8A9B-51D830F1EAB1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fi-FI" dirty="0" err="1"/>
              <a:t>Your</a:t>
            </a:r>
            <a:r>
              <a:rPr lang="fi-FI" dirty="0"/>
              <a:t> text </a:t>
            </a:r>
            <a:r>
              <a:rPr lang="fi-FI" dirty="0" err="1"/>
              <a:t>here</a:t>
            </a:r>
            <a:endParaRPr lang="fi-FI" dirty="0"/>
          </a:p>
        </p:txBody>
      </p:sp>
      <p:sp>
        <p:nvSpPr>
          <p:cNvPr id="4" name="Dian numeron paikkamerkki 3">
            <a:extLst>
              <a:ext uri="{FF2B5EF4-FFF2-40B4-BE49-F238E27FC236}">
                <a16:creationId xmlns:a16="http://schemas.microsoft.com/office/drawing/2014/main" id="{1F6A7C93-158F-48BA-8E95-EC2109A4B4DE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8F7F04C-F568-F649-A2AE-EA61C66B69B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360312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. Body slide - Text - Red 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Kuva 6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840088"/>
            <a:ext cx="2700528" cy="1014984"/>
          </a:xfrm>
          <a:prstGeom prst="rect">
            <a:avLst/>
          </a:prstGeom>
        </p:spPr>
      </p:pic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383119" y="3487878"/>
            <a:ext cx="4020608" cy="219352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360" b="1" i="0" baseline="0">
                <a:solidFill>
                  <a:schemeClr val="tx1"/>
                </a:solidFill>
                <a:latin typeface="arial" charset="0"/>
              </a:defRPr>
            </a:lvl1pPr>
            <a:lvl2pPr marL="411480" indent="0">
              <a:buNone/>
              <a:defRPr sz="1260"/>
            </a:lvl2pPr>
            <a:lvl3pPr marL="822960" indent="0">
              <a:buNone/>
              <a:defRPr sz="1080"/>
            </a:lvl3pPr>
            <a:lvl4pPr marL="1234440" indent="0">
              <a:buNone/>
              <a:defRPr sz="900"/>
            </a:lvl4pPr>
            <a:lvl5pPr marL="1645920" indent="0">
              <a:buNone/>
              <a:defRPr sz="900"/>
            </a:lvl5pPr>
            <a:lvl6pPr marL="2057400" indent="0">
              <a:buNone/>
              <a:defRPr sz="900"/>
            </a:lvl6pPr>
            <a:lvl7pPr marL="2468880" indent="0">
              <a:buNone/>
              <a:defRPr sz="900"/>
            </a:lvl7pPr>
            <a:lvl8pPr marL="2880360" indent="0">
              <a:buNone/>
              <a:defRPr sz="900"/>
            </a:lvl8pPr>
            <a:lvl9pPr marL="3291840" indent="0">
              <a:buNone/>
              <a:defRPr sz="900"/>
            </a:lvl9pPr>
          </a:lstStyle>
          <a:p>
            <a:pPr lvl="0"/>
            <a:r>
              <a:rPr lang="en-US" dirty="0"/>
              <a:t>Sub Headline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0" hasCustomPrompt="1"/>
          </p:nvPr>
        </p:nvSpPr>
        <p:spPr>
          <a:xfrm>
            <a:off x="383119" y="535139"/>
            <a:ext cx="4020608" cy="233062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None/>
              <a:defRPr sz="4800" b="1" baseline="0">
                <a:solidFill>
                  <a:schemeClr val="tx2"/>
                </a:solidFill>
              </a:defRPr>
            </a:lvl1pPr>
            <a:lvl2pPr marL="411480" indent="0">
              <a:buNone/>
              <a:defRPr sz="1260"/>
            </a:lvl2pPr>
            <a:lvl3pPr marL="822960" indent="0">
              <a:buNone/>
              <a:defRPr sz="1080"/>
            </a:lvl3pPr>
            <a:lvl4pPr marL="1234440" indent="0">
              <a:buNone/>
              <a:defRPr sz="900"/>
            </a:lvl4pPr>
            <a:lvl5pPr marL="1645920" indent="0">
              <a:buNone/>
              <a:defRPr sz="900"/>
            </a:lvl5pPr>
            <a:lvl6pPr marL="2057400" indent="0">
              <a:buNone/>
              <a:defRPr sz="900"/>
            </a:lvl6pPr>
            <a:lvl7pPr marL="2468880" indent="0">
              <a:buNone/>
              <a:defRPr sz="900"/>
            </a:lvl7pPr>
            <a:lvl8pPr marL="2880360" indent="0">
              <a:buNone/>
              <a:defRPr sz="900"/>
            </a:lvl8pPr>
            <a:lvl9pPr marL="3291840" indent="0">
              <a:buNone/>
              <a:defRPr sz="900"/>
            </a:lvl9pPr>
          </a:lstStyle>
          <a:p>
            <a:pPr lvl="0"/>
            <a:r>
              <a:rPr lang="en-US" dirty="0"/>
              <a:t>Body slide title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2" hasCustomPrompt="1"/>
          </p:nvPr>
        </p:nvSpPr>
        <p:spPr>
          <a:xfrm>
            <a:off x="4872039" y="618262"/>
            <a:ext cx="6840536" cy="5063143"/>
          </a:xfrm>
          <a:prstGeom prst="rect">
            <a:avLst/>
          </a:prstGeom>
        </p:spPr>
        <p:txBody>
          <a:bodyPr wrap="square" lIns="0" tIns="0" rIns="0" bIns="0"/>
          <a:lstStyle>
            <a:lvl1pPr marL="0" marR="0" indent="0" algn="l" defTabSz="82296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252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11480" indent="0">
              <a:buFontTx/>
              <a:buNone/>
              <a:defRPr sz="2520"/>
            </a:lvl2pPr>
            <a:lvl3pPr marL="754380" indent="0">
              <a:buFontTx/>
              <a:buNone/>
              <a:defRPr sz="1920"/>
            </a:lvl3pPr>
            <a:lvl4pPr marL="1234440" indent="0">
              <a:buNone/>
              <a:defRPr sz="900"/>
            </a:lvl4pPr>
            <a:lvl5pPr marL="1645920" indent="0">
              <a:buNone/>
              <a:defRPr sz="900"/>
            </a:lvl5pPr>
            <a:lvl6pPr marL="2057400" indent="0">
              <a:buNone/>
              <a:defRPr sz="900"/>
            </a:lvl6pPr>
            <a:lvl7pPr marL="2468880" indent="0">
              <a:buNone/>
              <a:defRPr sz="900"/>
            </a:lvl7pPr>
            <a:lvl8pPr marL="2880360" indent="0">
              <a:buNone/>
              <a:defRPr sz="900"/>
            </a:lvl8pPr>
            <a:lvl9pPr marL="3291840" indent="0">
              <a:buNone/>
              <a:defRPr sz="900"/>
            </a:lvl9pPr>
          </a:lstStyle>
          <a:p>
            <a:pPr lvl="0"/>
            <a:r>
              <a:rPr lang="en-US" dirty="0"/>
              <a:t>Your text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9062E6-8B0E-4DB4-8209-4E7EB4F3FA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05067" y="6464839"/>
            <a:ext cx="2743200" cy="2304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80" baseline="0">
                <a:solidFill>
                  <a:schemeClr val="tx1"/>
                </a:solidFill>
              </a:defRPr>
            </a:lvl1pPr>
          </a:lstStyle>
          <a:p>
            <a:fld id="{28F7F04C-F568-F649-A2AE-EA61C66B69B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5DE37A55-AE2A-40CC-8240-F6FD4F5BD0F6}"/>
              </a:ext>
            </a:extLst>
          </p:cNvPr>
          <p:cNvSpPr>
            <a:spLocks noGrp="1"/>
          </p:cNvSpPr>
          <p:nvPr>
            <p:ph type="dt" sz="half" idx="13"/>
          </p:nvPr>
        </p:nvSpPr>
        <p:spPr>
          <a:xfrm>
            <a:off x="8905067" y="6230321"/>
            <a:ext cx="2743200" cy="23451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80" baseline="0">
                <a:solidFill>
                  <a:schemeClr val="tx1"/>
                </a:solidFill>
              </a:defRPr>
            </a:lvl1pPr>
          </a:lstStyle>
          <a:p>
            <a:r>
              <a:rPr lang="fi-FI"/>
              <a:t>dd.mm.yyyy</a:t>
            </a:r>
            <a:endParaRPr lang="en-US" dirty="0"/>
          </a:p>
        </p:txBody>
      </p:sp>
      <p:sp>
        <p:nvSpPr>
          <p:cNvPr id="9" name="Alatunnisteen paikkamerkki 1">
            <a:extLst>
              <a:ext uri="{FF2B5EF4-FFF2-40B4-BE49-F238E27FC236}">
                <a16:creationId xmlns:a16="http://schemas.microsoft.com/office/drawing/2014/main" id="{AD81B084-A59A-450A-B69B-00DEBAF84E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465600"/>
            <a:ext cx="4114800" cy="230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80">
                <a:solidFill>
                  <a:schemeClr val="tx1"/>
                </a:solidFill>
              </a:defRPr>
            </a:lvl1pPr>
          </a:lstStyle>
          <a:p>
            <a:r>
              <a:rPr lang="fi-FI" dirty="0" err="1"/>
              <a:t>Your</a:t>
            </a:r>
            <a:r>
              <a:rPr lang="fi-FI" dirty="0"/>
              <a:t> text </a:t>
            </a:r>
            <a:r>
              <a:rPr lang="fi-FI" dirty="0" err="1"/>
              <a:t>here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8607484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081">
          <p15:clr>
            <a:srgbClr val="FBAE40"/>
          </p15:clr>
        </p15:guide>
        <p15:guide id="2" pos="2302">
          <p15:clr>
            <a:srgbClr val="FBAE40"/>
          </p15:clr>
        </p15:guide>
        <p15:guide id="3" pos="5534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. Body slide - Text - Full bleed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4"/>
          <p:cNvSpPr/>
          <p:nvPr userDrawn="1"/>
        </p:nvSpPr>
        <p:spPr>
          <a:xfrm>
            <a:off x="-1421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16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383119" y="1947280"/>
            <a:ext cx="5533496" cy="3918548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82296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GB" sz="2520" b="1" smtClean="0">
                <a:solidFill>
                  <a:srgbClr val="FFFFFF"/>
                </a:solidFill>
              </a:defRPr>
            </a:lvl1pPr>
            <a:lvl2pPr marL="754380" indent="-342900">
              <a:buFont typeface="Arial" panose="020B0604020202020204" pitchFamily="34" charset="0"/>
              <a:buChar char="•"/>
              <a:defRPr sz="2520">
                <a:solidFill>
                  <a:srgbClr val="FFFFFF"/>
                </a:solidFill>
              </a:defRPr>
            </a:lvl2pPr>
            <a:lvl3pPr marL="965836" indent="-211456">
              <a:buFont typeface="Arial" panose="020B0604020202020204" pitchFamily="34" charset="0"/>
              <a:buChar char="•"/>
              <a:defRPr sz="1920">
                <a:solidFill>
                  <a:srgbClr val="FFFFFF"/>
                </a:solidFill>
              </a:defRPr>
            </a:lvl3pPr>
            <a:lvl4pPr marL="1234440" indent="0">
              <a:buNone/>
              <a:defRPr sz="900"/>
            </a:lvl4pPr>
            <a:lvl5pPr marL="1645920" indent="0">
              <a:buNone/>
              <a:defRPr sz="900"/>
            </a:lvl5pPr>
            <a:lvl6pPr marL="2057400" indent="0">
              <a:buNone/>
              <a:defRPr sz="900"/>
            </a:lvl6pPr>
            <a:lvl7pPr marL="2468880" indent="0">
              <a:buNone/>
              <a:defRPr sz="900"/>
            </a:lvl7pPr>
            <a:lvl8pPr marL="2880360" indent="0">
              <a:buNone/>
              <a:defRPr sz="900"/>
            </a:lvl8pPr>
            <a:lvl9pPr marL="3291840" indent="0">
              <a:buNone/>
              <a:defRPr sz="900"/>
            </a:lvl9pPr>
          </a:lstStyle>
          <a:p>
            <a:pPr lvl="0"/>
            <a:r>
              <a:rPr lang="en-US" dirty="0"/>
              <a:t>Your text here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0" hasCustomPrompt="1"/>
          </p:nvPr>
        </p:nvSpPr>
        <p:spPr>
          <a:xfrm>
            <a:off x="383120" y="178908"/>
            <a:ext cx="11329457" cy="153794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None/>
              <a:defRPr sz="4800" b="1" baseline="0">
                <a:solidFill>
                  <a:schemeClr val="bg1"/>
                </a:solidFill>
              </a:defRPr>
            </a:lvl1pPr>
            <a:lvl2pPr marL="411480" indent="0">
              <a:buNone/>
              <a:defRPr sz="1260"/>
            </a:lvl2pPr>
            <a:lvl3pPr marL="822960" indent="0">
              <a:buNone/>
              <a:defRPr sz="1080"/>
            </a:lvl3pPr>
            <a:lvl4pPr marL="1234440" indent="0">
              <a:buNone/>
              <a:defRPr sz="900"/>
            </a:lvl4pPr>
            <a:lvl5pPr marL="1645920" indent="0">
              <a:buNone/>
              <a:defRPr sz="900"/>
            </a:lvl5pPr>
            <a:lvl6pPr marL="2057400" indent="0">
              <a:buNone/>
              <a:defRPr sz="900"/>
            </a:lvl6pPr>
            <a:lvl7pPr marL="2468880" indent="0">
              <a:buNone/>
              <a:defRPr sz="900"/>
            </a:lvl7pPr>
            <a:lvl8pPr marL="2880360" indent="0">
              <a:buNone/>
              <a:defRPr sz="900"/>
            </a:lvl8pPr>
            <a:lvl9pPr marL="3291840" indent="0">
              <a:buNone/>
              <a:defRPr sz="900"/>
            </a:lvl9pPr>
          </a:lstStyle>
          <a:p>
            <a:pPr lvl="0"/>
            <a:r>
              <a:rPr lang="en-US" dirty="0"/>
              <a:t>Body slide title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1" hasCustomPrompt="1"/>
          </p:nvPr>
        </p:nvSpPr>
        <p:spPr>
          <a:xfrm>
            <a:off x="6275389" y="1947279"/>
            <a:ext cx="5437188" cy="3920809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82296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GB" sz="2400" b="1">
                <a:solidFill>
                  <a:srgbClr val="FFFFFF"/>
                </a:solidFill>
              </a:defRPr>
            </a:lvl1pPr>
            <a:lvl2pPr marL="754380" indent="-342900">
              <a:buFont typeface="Arial" panose="020B0604020202020204" pitchFamily="34" charset="0"/>
              <a:buChar char="•"/>
              <a:defRPr sz="2520">
                <a:solidFill>
                  <a:srgbClr val="FFFFFF"/>
                </a:solidFill>
              </a:defRPr>
            </a:lvl2pPr>
            <a:lvl3pPr marL="965836" indent="-211456">
              <a:buFont typeface="Arial" panose="020B0604020202020204" pitchFamily="34" charset="0"/>
              <a:buChar char="•"/>
              <a:defRPr sz="1920">
                <a:solidFill>
                  <a:srgbClr val="FFFFFF"/>
                </a:solidFill>
              </a:defRPr>
            </a:lvl3pPr>
            <a:lvl4pPr marL="1234440" indent="0">
              <a:buNone/>
              <a:defRPr sz="900"/>
            </a:lvl4pPr>
            <a:lvl5pPr marL="1645920" indent="0">
              <a:buNone/>
              <a:defRPr sz="900"/>
            </a:lvl5pPr>
            <a:lvl6pPr marL="2057400" indent="0">
              <a:buNone/>
              <a:defRPr sz="900"/>
            </a:lvl6pPr>
            <a:lvl7pPr marL="2468880" indent="0">
              <a:buNone/>
              <a:defRPr sz="900"/>
            </a:lvl7pPr>
            <a:lvl8pPr marL="2880360" indent="0">
              <a:buNone/>
              <a:defRPr sz="900"/>
            </a:lvl8pPr>
            <a:lvl9pPr marL="3291840" indent="0">
              <a:buNone/>
              <a:defRPr sz="900"/>
            </a:lvl9pPr>
          </a:lstStyle>
          <a:p>
            <a:pPr lvl="0"/>
            <a:r>
              <a:rPr lang="en-US" dirty="0"/>
              <a:t>Your text here</a:t>
            </a:r>
          </a:p>
        </p:txBody>
      </p:sp>
      <p:pic>
        <p:nvPicPr>
          <p:cNvPr id="10" name="Kuva 9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814221"/>
            <a:ext cx="2644695" cy="1035286"/>
          </a:xfrm>
          <a:prstGeom prst="rect">
            <a:avLst/>
          </a:prstGeom>
        </p:spPr>
      </p:pic>
      <p:sp>
        <p:nvSpPr>
          <p:cNvPr id="2" name="Päivämäärän paikkamerkki 1">
            <a:extLst>
              <a:ext uri="{FF2B5EF4-FFF2-40B4-BE49-F238E27FC236}">
                <a16:creationId xmlns:a16="http://schemas.microsoft.com/office/drawing/2014/main" id="{62DDC196-D49A-4DB6-A68D-238E3C73DA3B}"/>
              </a:ext>
            </a:extLst>
          </p:cNvPr>
          <p:cNvSpPr>
            <a:spLocks noGrp="1"/>
          </p:cNvSpPr>
          <p:nvPr>
            <p:ph type="dt" sz="half" idx="13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fi-FI"/>
              <a:t>dd.mm.yyyy</a:t>
            </a:r>
            <a:endParaRPr lang="en-US" dirty="0"/>
          </a:p>
        </p:txBody>
      </p:sp>
      <p:sp>
        <p:nvSpPr>
          <p:cNvPr id="5" name="Alatunnisteen paikkamerkki 4">
            <a:extLst>
              <a:ext uri="{FF2B5EF4-FFF2-40B4-BE49-F238E27FC236}">
                <a16:creationId xmlns:a16="http://schemas.microsoft.com/office/drawing/2014/main" id="{51265EED-F2E6-43DA-B5C9-706015FF2F76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fi-FI" dirty="0" err="1"/>
              <a:t>Your</a:t>
            </a:r>
            <a:r>
              <a:rPr lang="fi-FI" dirty="0"/>
              <a:t> text </a:t>
            </a:r>
            <a:r>
              <a:rPr lang="fi-FI" dirty="0" err="1"/>
              <a:t>here</a:t>
            </a:r>
            <a:endParaRPr lang="fi-FI" dirty="0"/>
          </a:p>
        </p:txBody>
      </p:sp>
      <p:sp>
        <p:nvSpPr>
          <p:cNvPr id="6" name="Dian numeron paikkamerkki 5">
            <a:extLst>
              <a:ext uri="{FF2B5EF4-FFF2-40B4-BE49-F238E27FC236}">
                <a16:creationId xmlns:a16="http://schemas.microsoft.com/office/drawing/2014/main" id="{E5011BD5-68CE-472A-A314-532B85BA474D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8F7F04C-F568-F649-A2AE-EA61C66B69B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06119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795">
          <p15:clr>
            <a:srgbClr val="FBAE40"/>
          </p15:clr>
        </p15:guide>
        <p15:guide id="2" pos="2965">
          <p15:clr>
            <a:srgbClr val="FBAE40"/>
          </p15:clr>
        </p15:guide>
        <p15:guide id="3" orient="horz" pos="943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. Body slide -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Kuva 6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843016"/>
            <a:ext cx="2700528" cy="1014984"/>
          </a:xfrm>
          <a:prstGeom prst="rect">
            <a:avLst/>
          </a:prstGeom>
        </p:spPr>
      </p:pic>
      <p:sp>
        <p:nvSpPr>
          <p:cNvPr id="11" name="Text Placeholder 3"/>
          <p:cNvSpPr>
            <a:spLocks noGrp="1"/>
          </p:cNvSpPr>
          <p:nvPr>
            <p:ph type="body" sz="half" idx="10" hasCustomPrompt="1"/>
          </p:nvPr>
        </p:nvSpPr>
        <p:spPr>
          <a:xfrm>
            <a:off x="383120" y="188141"/>
            <a:ext cx="11329457" cy="134274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None/>
              <a:defRPr sz="4800" b="1" baseline="0">
                <a:solidFill>
                  <a:schemeClr val="tx1"/>
                </a:solidFill>
              </a:defRPr>
            </a:lvl1pPr>
            <a:lvl2pPr marL="411480" indent="0">
              <a:buNone/>
              <a:defRPr sz="1260"/>
            </a:lvl2pPr>
            <a:lvl3pPr marL="822960" indent="0">
              <a:buNone/>
              <a:defRPr sz="1080"/>
            </a:lvl3pPr>
            <a:lvl4pPr marL="1234440" indent="0">
              <a:buNone/>
              <a:defRPr sz="900"/>
            </a:lvl4pPr>
            <a:lvl5pPr marL="1645920" indent="0">
              <a:buNone/>
              <a:defRPr sz="900"/>
            </a:lvl5pPr>
            <a:lvl6pPr marL="2057400" indent="0">
              <a:buNone/>
              <a:defRPr sz="900"/>
            </a:lvl6pPr>
            <a:lvl7pPr marL="2468880" indent="0">
              <a:buNone/>
              <a:defRPr sz="900"/>
            </a:lvl7pPr>
            <a:lvl8pPr marL="2880360" indent="0">
              <a:buNone/>
              <a:defRPr sz="900"/>
            </a:lvl8pPr>
            <a:lvl9pPr marL="3291840" indent="0">
              <a:buNone/>
              <a:defRPr sz="900"/>
            </a:lvl9pPr>
          </a:lstStyle>
          <a:p>
            <a:pPr lvl="0"/>
            <a:r>
              <a:rPr lang="en-US" dirty="0"/>
              <a:t>Body slide title </a:t>
            </a:r>
          </a:p>
        </p:txBody>
      </p:sp>
      <p:sp>
        <p:nvSpPr>
          <p:cNvPr id="6" name="Table Placeholder 12">
            <a:extLst>
              <a:ext uri="{FF2B5EF4-FFF2-40B4-BE49-F238E27FC236}">
                <a16:creationId xmlns:a16="http://schemas.microsoft.com/office/drawing/2014/main" id="{D90CC8CD-0F46-F240-AF4E-99DE2A9ECF91}"/>
              </a:ext>
            </a:extLst>
          </p:cNvPr>
          <p:cNvSpPr>
            <a:spLocks noGrp="1"/>
          </p:cNvSpPr>
          <p:nvPr>
            <p:ph type="tbl" sz="quarter" idx="13" hasCustomPrompt="1"/>
          </p:nvPr>
        </p:nvSpPr>
        <p:spPr>
          <a:xfrm>
            <a:off x="383120" y="1761313"/>
            <a:ext cx="11329457" cy="410091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fi-FI" dirty="0" err="1"/>
              <a:t>Click</a:t>
            </a:r>
            <a:r>
              <a:rPr lang="fi-FI" dirty="0"/>
              <a:t> </a:t>
            </a:r>
            <a:r>
              <a:rPr lang="fi-FI" dirty="0" err="1"/>
              <a:t>icon</a:t>
            </a:r>
            <a:r>
              <a:rPr lang="fi-FI" dirty="0"/>
              <a:t> to </a:t>
            </a:r>
            <a:r>
              <a:rPr lang="fi-FI" dirty="0" err="1"/>
              <a:t>add</a:t>
            </a:r>
            <a:r>
              <a:rPr lang="fi-FI" dirty="0"/>
              <a:t> </a:t>
            </a:r>
            <a:r>
              <a:rPr lang="fi-FI" dirty="0" err="1"/>
              <a:t>table</a:t>
            </a:r>
            <a:endParaRPr lang="fi-FI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2D4CDEE4-AFAC-4BB1-B02E-FDE939F20D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05067" y="6464839"/>
            <a:ext cx="2743200" cy="2304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80" baseline="0">
                <a:solidFill>
                  <a:schemeClr val="tx1"/>
                </a:solidFill>
              </a:defRPr>
            </a:lvl1pPr>
          </a:lstStyle>
          <a:p>
            <a:fld id="{28F7F04C-F568-F649-A2AE-EA61C66B69B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32C686F0-0C1B-46BD-9DE7-A93BAA6AC89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905067" y="6230321"/>
            <a:ext cx="2743200" cy="23451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80" baseline="0">
                <a:solidFill>
                  <a:schemeClr val="tx1"/>
                </a:solidFill>
              </a:defRPr>
            </a:lvl1pPr>
          </a:lstStyle>
          <a:p>
            <a:r>
              <a:rPr lang="fi-FI"/>
              <a:t>dd.mm.yyyy</a:t>
            </a:r>
            <a:endParaRPr lang="en-US" dirty="0"/>
          </a:p>
        </p:txBody>
      </p:sp>
      <p:sp>
        <p:nvSpPr>
          <p:cNvPr id="9" name="Alatunnisteen paikkamerkki 1">
            <a:extLst>
              <a:ext uri="{FF2B5EF4-FFF2-40B4-BE49-F238E27FC236}">
                <a16:creationId xmlns:a16="http://schemas.microsoft.com/office/drawing/2014/main" id="{4338FCB4-9412-423F-84B9-91EDDBA2508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465600"/>
            <a:ext cx="4114800" cy="230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80">
                <a:solidFill>
                  <a:schemeClr val="tx1"/>
                </a:solidFill>
              </a:defRPr>
            </a:lvl1pPr>
          </a:lstStyle>
          <a:p>
            <a:r>
              <a:rPr lang="fi-FI" dirty="0" err="1"/>
              <a:t>Your</a:t>
            </a:r>
            <a:r>
              <a:rPr lang="fi-FI" dirty="0"/>
              <a:t> text </a:t>
            </a:r>
            <a:r>
              <a:rPr lang="fi-FI" dirty="0" err="1"/>
              <a:t>here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02558299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444">
          <p15:clr>
            <a:srgbClr val="FBAE40"/>
          </p15:clr>
        </p15:guide>
        <p15:guide id="4" pos="5534">
          <p15:clr>
            <a:srgbClr val="FBAE40"/>
          </p15:clr>
        </p15:guide>
        <p15:guide id="5" orient="horz" pos="363">
          <p15:clr>
            <a:srgbClr val="FBAE40"/>
          </p15:clr>
        </p15:guide>
        <p15:guide id="6" pos="2795">
          <p15:clr>
            <a:srgbClr val="FBAE40"/>
          </p15:clr>
        </p15:guide>
        <p15:guide id="7" pos="2965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. Body slide - 2 tab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Kuva 8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835437"/>
            <a:ext cx="2700528" cy="1014984"/>
          </a:xfrm>
          <a:prstGeom prst="rect">
            <a:avLst/>
          </a:prstGeom>
        </p:spPr>
      </p:pic>
      <p:sp>
        <p:nvSpPr>
          <p:cNvPr id="14" name="Table Placeholder 12">
            <a:extLst>
              <a:ext uri="{FF2B5EF4-FFF2-40B4-BE49-F238E27FC236}">
                <a16:creationId xmlns:a16="http://schemas.microsoft.com/office/drawing/2014/main" id="{BBBD8CFA-2274-400B-84ED-AD95B6C224E6}"/>
              </a:ext>
            </a:extLst>
          </p:cNvPr>
          <p:cNvSpPr>
            <a:spLocks noGrp="1"/>
          </p:cNvSpPr>
          <p:nvPr>
            <p:ph type="tbl" sz="quarter" idx="13" hasCustomPrompt="1"/>
          </p:nvPr>
        </p:nvSpPr>
        <p:spPr>
          <a:xfrm>
            <a:off x="383118" y="1748290"/>
            <a:ext cx="7314685" cy="192502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fi-FI" dirty="0" err="1"/>
              <a:t>Click</a:t>
            </a:r>
            <a:r>
              <a:rPr lang="fi-FI" dirty="0"/>
              <a:t> </a:t>
            </a:r>
            <a:r>
              <a:rPr lang="fi-FI" dirty="0" err="1"/>
              <a:t>icon</a:t>
            </a:r>
            <a:r>
              <a:rPr lang="fi-FI" dirty="0"/>
              <a:t> to </a:t>
            </a:r>
            <a:r>
              <a:rPr lang="fi-FI" dirty="0" err="1"/>
              <a:t>add</a:t>
            </a:r>
            <a:r>
              <a:rPr lang="fi-FI" dirty="0"/>
              <a:t> </a:t>
            </a:r>
            <a:r>
              <a:rPr lang="fi-FI" dirty="0" err="1"/>
              <a:t>table</a:t>
            </a:r>
            <a:endParaRPr lang="fi-FI" dirty="0"/>
          </a:p>
        </p:txBody>
      </p:sp>
      <p:sp>
        <p:nvSpPr>
          <p:cNvPr id="13" name="Table Placeholder 12">
            <a:extLst>
              <a:ext uri="{FF2B5EF4-FFF2-40B4-BE49-F238E27FC236}">
                <a16:creationId xmlns:a16="http://schemas.microsoft.com/office/drawing/2014/main" id="{93B047F6-3228-402F-9203-526F72E0AFAD}"/>
              </a:ext>
            </a:extLst>
          </p:cNvPr>
          <p:cNvSpPr>
            <a:spLocks noGrp="1"/>
          </p:cNvSpPr>
          <p:nvPr>
            <p:ph type="tbl" sz="quarter" idx="12" hasCustomPrompt="1"/>
          </p:nvPr>
        </p:nvSpPr>
        <p:spPr>
          <a:xfrm>
            <a:off x="383118" y="3888693"/>
            <a:ext cx="7314685" cy="197353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 baseline="0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fi-FI" dirty="0" err="1"/>
              <a:t>Click</a:t>
            </a:r>
            <a:r>
              <a:rPr lang="fi-FI" dirty="0"/>
              <a:t> </a:t>
            </a:r>
            <a:r>
              <a:rPr lang="fi-FI" dirty="0" err="1"/>
              <a:t>icon</a:t>
            </a:r>
            <a:r>
              <a:rPr lang="fi-FI" dirty="0"/>
              <a:t> to </a:t>
            </a:r>
            <a:r>
              <a:rPr lang="fi-FI" dirty="0" err="1"/>
              <a:t>add</a:t>
            </a:r>
            <a:r>
              <a:rPr lang="fi-FI" dirty="0"/>
              <a:t> </a:t>
            </a:r>
            <a:r>
              <a:rPr lang="fi-FI" dirty="0" err="1"/>
              <a:t>table</a:t>
            </a:r>
            <a:endParaRPr lang="fi-FI" dirty="0"/>
          </a:p>
        </p:txBody>
      </p:sp>
      <p:sp>
        <p:nvSpPr>
          <p:cNvPr id="2" name="Suorakulmio 1"/>
          <p:cNvSpPr/>
          <p:nvPr userDrawn="1"/>
        </p:nvSpPr>
        <p:spPr>
          <a:xfrm>
            <a:off x="8384159" y="1748288"/>
            <a:ext cx="2889504" cy="414936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sz="1216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0" hasCustomPrompt="1"/>
          </p:nvPr>
        </p:nvSpPr>
        <p:spPr>
          <a:xfrm>
            <a:off x="383120" y="186828"/>
            <a:ext cx="10890545" cy="134608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None/>
              <a:defRPr sz="4800" b="1" baseline="0">
                <a:solidFill>
                  <a:schemeClr val="tx1"/>
                </a:solidFill>
              </a:defRPr>
            </a:lvl1pPr>
            <a:lvl2pPr marL="411480" indent="0">
              <a:buNone/>
              <a:defRPr sz="1260"/>
            </a:lvl2pPr>
            <a:lvl3pPr marL="822960" indent="0">
              <a:buNone/>
              <a:defRPr sz="1080"/>
            </a:lvl3pPr>
            <a:lvl4pPr marL="1234440" indent="0">
              <a:buNone/>
              <a:defRPr sz="900"/>
            </a:lvl4pPr>
            <a:lvl5pPr marL="1645920" indent="0">
              <a:buNone/>
              <a:defRPr sz="900"/>
            </a:lvl5pPr>
            <a:lvl6pPr marL="2057400" indent="0">
              <a:buNone/>
              <a:defRPr sz="900"/>
            </a:lvl6pPr>
            <a:lvl7pPr marL="2468880" indent="0">
              <a:buNone/>
              <a:defRPr sz="900"/>
            </a:lvl7pPr>
            <a:lvl8pPr marL="2880360" indent="0">
              <a:buNone/>
              <a:defRPr sz="900"/>
            </a:lvl8pPr>
            <a:lvl9pPr marL="3291840" indent="0">
              <a:buNone/>
              <a:defRPr sz="900"/>
            </a:lvl9pPr>
          </a:lstStyle>
          <a:p>
            <a:pPr lvl="0"/>
            <a:r>
              <a:rPr lang="en-US" dirty="0"/>
              <a:t>Body 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B84722C4-26CA-4157-95A3-B7176EEF8B1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744372" y="2084773"/>
            <a:ext cx="2166224" cy="349806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None/>
              <a:defRPr lang="en-US" sz="2040" b="1" kern="1200" dirty="0" smtClean="0">
                <a:solidFill>
                  <a:schemeClr val="bg1"/>
                </a:solidFill>
                <a:latin typeface="+mn-lt"/>
                <a:ea typeface="Arial Hebrew Scholar" charset="-79"/>
                <a:cs typeface="Arial Hebrew Scholar" charset="-79"/>
              </a:defRPr>
            </a:lvl1pPr>
            <a:lvl2pPr>
              <a:defRPr lang="en-US" sz="1800" b="1" kern="1200" dirty="0" smtClean="0">
                <a:solidFill>
                  <a:schemeClr val="bg1"/>
                </a:solidFill>
                <a:latin typeface="+mn-lt"/>
                <a:ea typeface="Arial Hebrew Scholar" charset="-79"/>
                <a:cs typeface="Arial Hebrew Scholar" charset="-79"/>
              </a:defRPr>
            </a:lvl2pPr>
            <a:lvl3pPr>
              <a:defRPr lang="en-US" sz="1800" b="1" kern="1200" dirty="0" smtClean="0">
                <a:solidFill>
                  <a:schemeClr val="bg1"/>
                </a:solidFill>
                <a:latin typeface="+mn-lt"/>
                <a:ea typeface="Arial Hebrew Scholar" charset="-79"/>
                <a:cs typeface="Arial Hebrew Scholar" charset="-79"/>
              </a:defRPr>
            </a:lvl3pPr>
            <a:lvl4pPr>
              <a:defRPr lang="en-US" sz="1800" b="1" kern="1200" dirty="0" smtClean="0">
                <a:solidFill>
                  <a:schemeClr val="bg1"/>
                </a:solidFill>
                <a:latin typeface="+mn-lt"/>
                <a:ea typeface="Arial Hebrew Scholar" charset="-79"/>
                <a:cs typeface="Arial Hebrew Scholar" charset="-79"/>
              </a:defRPr>
            </a:lvl4pPr>
            <a:lvl5pPr>
              <a:defRPr lang="fi-FI" sz="1800" b="1" kern="1200" dirty="0">
                <a:solidFill>
                  <a:schemeClr val="bg1"/>
                </a:solidFill>
                <a:latin typeface="+mn-lt"/>
                <a:ea typeface="Arial Hebrew Scholar" charset="-79"/>
                <a:cs typeface="Arial Hebrew Scholar" charset="-79"/>
              </a:defRPr>
            </a:lvl5pPr>
          </a:lstStyle>
          <a:p>
            <a:pPr lvl="0"/>
            <a:r>
              <a:rPr lang="en-US" dirty="0"/>
              <a:t>Insert text here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9ADAB2CE-4212-44E9-B137-C1C680FB61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05067" y="6464839"/>
            <a:ext cx="2743200" cy="2304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80" baseline="0">
                <a:solidFill>
                  <a:schemeClr val="tx1"/>
                </a:solidFill>
              </a:defRPr>
            </a:lvl1pPr>
          </a:lstStyle>
          <a:p>
            <a:fld id="{28F7F04C-F568-F649-A2AE-EA61C66B69B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Date Placeholder 3">
            <a:extLst>
              <a:ext uri="{FF2B5EF4-FFF2-40B4-BE49-F238E27FC236}">
                <a16:creationId xmlns:a16="http://schemas.microsoft.com/office/drawing/2014/main" id="{F4E096FB-FCA1-4B5C-ACD6-0CEFB3F9179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905067" y="6230321"/>
            <a:ext cx="2743200" cy="23451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80" baseline="0">
                <a:solidFill>
                  <a:schemeClr val="tx1"/>
                </a:solidFill>
              </a:defRPr>
            </a:lvl1pPr>
          </a:lstStyle>
          <a:p>
            <a:r>
              <a:rPr lang="fi-FI"/>
              <a:t>dd.mm.yyyy</a:t>
            </a:r>
            <a:endParaRPr lang="en-US" dirty="0"/>
          </a:p>
        </p:txBody>
      </p:sp>
      <p:sp>
        <p:nvSpPr>
          <p:cNvPr id="15" name="Alatunnisteen paikkamerkki 1">
            <a:extLst>
              <a:ext uri="{FF2B5EF4-FFF2-40B4-BE49-F238E27FC236}">
                <a16:creationId xmlns:a16="http://schemas.microsoft.com/office/drawing/2014/main" id="{3C30B25E-7918-4E31-B8C8-B2EDDFA118E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465600"/>
            <a:ext cx="4114800" cy="230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80">
                <a:solidFill>
                  <a:schemeClr val="tx1"/>
                </a:solidFill>
              </a:defRPr>
            </a:lvl1pPr>
          </a:lstStyle>
          <a:p>
            <a:r>
              <a:rPr lang="fi-FI" dirty="0" err="1"/>
              <a:t>Your</a:t>
            </a:r>
            <a:r>
              <a:rPr lang="fi-FI" dirty="0"/>
              <a:t> text </a:t>
            </a:r>
            <a:r>
              <a:rPr lang="fi-FI" dirty="0" err="1"/>
              <a:t>here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54204367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34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. Body slide - Black and red text -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Kuva 9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840088"/>
            <a:ext cx="2700528" cy="1014984"/>
          </a:xfrm>
          <a:prstGeom prst="rect">
            <a:avLst/>
          </a:prstGeom>
        </p:spPr>
      </p:pic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66B642BD-45BB-4F77-82AA-AE37473CB2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05067" y="6464839"/>
            <a:ext cx="2743200" cy="2304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80" baseline="0">
                <a:solidFill>
                  <a:schemeClr val="tx1"/>
                </a:solidFill>
              </a:defRPr>
            </a:lvl1pPr>
          </a:lstStyle>
          <a:p>
            <a:fld id="{28F7F04C-F568-F649-A2AE-EA61C66B69B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81652838-FE86-4ABD-9F9D-AFD4E96BB5D0}"/>
              </a:ext>
            </a:extLst>
          </p:cNvPr>
          <p:cNvSpPr>
            <a:spLocks noGrp="1"/>
          </p:cNvSpPr>
          <p:nvPr>
            <p:ph type="dt" sz="half" idx="13"/>
          </p:nvPr>
        </p:nvSpPr>
        <p:spPr>
          <a:xfrm>
            <a:off x="8905067" y="6230321"/>
            <a:ext cx="2743200" cy="23451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80" baseline="0">
                <a:solidFill>
                  <a:schemeClr val="tx1"/>
                </a:solidFill>
              </a:defRPr>
            </a:lvl1pPr>
          </a:lstStyle>
          <a:p>
            <a:r>
              <a:rPr lang="fi-FI"/>
              <a:t>dd.mm.yyyy</a:t>
            </a:r>
            <a:endParaRPr lang="en-US" dirty="0"/>
          </a:p>
        </p:txBody>
      </p:sp>
      <p:sp>
        <p:nvSpPr>
          <p:cNvPr id="12" name="Alatunnisteen paikkamerkki 1">
            <a:extLst>
              <a:ext uri="{FF2B5EF4-FFF2-40B4-BE49-F238E27FC236}">
                <a16:creationId xmlns:a16="http://schemas.microsoft.com/office/drawing/2014/main" id="{0B96DB4D-EBEA-407A-A811-A01FA90FCD3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465600"/>
            <a:ext cx="4114800" cy="230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80">
                <a:solidFill>
                  <a:schemeClr val="tx1"/>
                </a:solidFill>
              </a:defRPr>
            </a:lvl1pPr>
          </a:lstStyle>
          <a:p>
            <a:r>
              <a:rPr lang="fi-FI" dirty="0" err="1"/>
              <a:t>Your</a:t>
            </a:r>
            <a:r>
              <a:rPr lang="fi-FI" dirty="0"/>
              <a:t> text </a:t>
            </a:r>
            <a:r>
              <a:rPr lang="fi-FI" dirty="0" err="1"/>
              <a:t>here</a:t>
            </a:r>
            <a:endParaRPr lang="fi-FI" dirty="0"/>
          </a:p>
        </p:txBody>
      </p:sp>
      <p:sp>
        <p:nvSpPr>
          <p:cNvPr id="6" name="Chart Placeholder 2">
            <a:extLst>
              <a:ext uri="{FF2B5EF4-FFF2-40B4-BE49-F238E27FC236}">
                <a16:creationId xmlns:a16="http://schemas.microsoft.com/office/drawing/2014/main" id="{09161BE7-F8D2-4ACD-83CC-1D9839ED404B}"/>
              </a:ext>
            </a:extLst>
          </p:cNvPr>
          <p:cNvSpPr>
            <a:spLocks noGrp="1"/>
          </p:cNvSpPr>
          <p:nvPr>
            <p:ph type="chart" sz="quarter" idx="12" hasCustomPrompt="1"/>
          </p:nvPr>
        </p:nvSpPr>
        <p:spPr>
          <a:xfrm>
            <a:off x="4872040" y="692149"/>
            <a:ext cx="6840537" cy="5538170"/>
          </a:xfrm>
          <a:prstGeom prst="rect">
            <a:avLst/>
          </a:prstGeom>
        </p:spPr>
        <p:txBody>
          <a:bodyPr/>
          <a:lstStyle>
            <a:lvl1pPr marL="0" marR="0" indent="0" algn="l" defTabSz="822960" rtl="0" eaLnBrk="1" fontAlgn="auto" latinLnBrk="0" hangingPunct="1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b="1">
                <a:solidFill>
                  <a:schemeClr val="tx1">
                    <a:alpha val="17000"/>
                  </a:schemeClr>
                </a:solidFill>
              </a:defRPr>
            </a:lvl1pPr>
          </a:lstStyle>
          <a:p>
            <a:r>
              <a:rPr lang="fi-FI" dirty="0" err="1"/>
              <a:t>Click</a:t>
            </a:r>
            <a:r>
              <a:rPr lang="fi-FI" dirty="0"/>
              <a:t> </a:t>
            </a:r>
            <a:r>
              <a:rPr lang="fi-FI" dirty="0" err="1"/>
              <a:t>icon</a:t>
            </a:r>
            <a:r>
              <a:rPr lang="fi-FI" dirty="0"/>
              <a:t> to </a:t>
            </a:r>
            <a:r>
              <a:rPr lang="fi-FI" dirty="0" err="1"/>
              <a:t>add</a:t>
            </a:r>
            <a:r>
              <a:rPr lang="fi-FI" dirty="0"/>
              <a:t> </a:t>
            </a:r>
            <a:r>
              <a:rPr lang="fi-FI" dirty="0" err="1"/>
              <a:t>chart</a:t>
            </a:r>
            <a:endParaRPr lang="fi-FI" dirty="0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9BF71F6C-31BF-8A4F-AA9D-13A108C26B84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383121" y="3487879"/>
            <a:ext cx="4020607" cy="222412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360" b="1" i="0" baseline="0">
                <a:solidFill>
                  <a:schemeClr val="tx1"/>
                </a:solidFill>
                <a:latin typeface="arial" charset="0"/>
              </a:defRPr>
            </a:lvl1pPr>
            <a:lvl2pPr marL="411480" indent="0">
              <a:buNone/>
              <a:defRPr sz="1260"/>
            </a:lvl2pPr>
            <a:lvl3pPr marL="822960" indent="0">
              <a:buNone/>
              <a:defRPr sz="1080"/>
            </a:lvl3pPr>
            <a:lvl4pPr marL="1234440" indent="0">
              <a:buNone/>
              <a:defRPr sz="900"/>
            </a:lvl4pPr>
            <a:lvl5pPr marL="1645920" indent="0">
              <a:buNone/>
              <a:defRPr sz="900"/>
            </a:lvl5pPr>
            <a:lvl6pPr marL="2057400" indent="0">
              <a:buNone/>
              <a:defRPr sz="900"/>
            </a:lvl6pPr>
            <a:lvl7pPr marL="2468880" indent="0">
              <a:buNone/>
              <a:defRPr sz="900"/>
            </a:lvl7pPr>
            <a:lvl8pPr marL="2880360" indent="0">
              <a:buNone/>
              <a:defRPr sz="900"/>
            </a:lvl8pPr>
            <a:lvl9pPr marL="3291840" indent="0">
              <a:buNone/>
              <a:defRPr sz="900"/>
            </a:lvl9pPr>
          </a:lstStyle>
          <a:p>
            <a:pPr lvl="0"/>
            <a:r>
              <a:rPr lang="en-US" dirty="0"/>
              <a:t>Sub Headline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8818ADAA-0D73-2649-A90F-A489016A1095}"/>
              </a:ext>
            </a:extLst>
          </p:cNvPr>
          <p:cNvSpPr>
            <a:spLocks noGrp="1"/>
          </p:cNvSpPr>
          <p:nvPr>
            <p:ph type="body" sz="half" idx="10" hasCustomPrompt="1"/>
          </p:nvPr>
        </p:nvSpPr>
        <p:spPr>
          <a:xfrm>
            <a:off x="383119" y="526474"/>
            <a:ext cx="4020608" cy="249630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None/>
              <a:defRPr sz="4800" b="1" baseline="0">
                <a:solidFill>
                  <a:schemeClr val="tx2"/>
                </a:solidFill>
              </a:defRPr>
            </a:lvl1pPr>
            <a:lvl2pPr marL="411480" indent="0">
              <a:buNone/>
              <a:defRPr sz="1260"/>
            </a:lvl2pPr>
            <a:lvl3pPr marL="822960" indent="0">
              <a:buNone/>
              <a:defRPr sz="1080"/>
            </a:lvl3pPr>
            <a:lvl4pPr marL="1234440" indent="0">
              <a:buNone/>
              <a:defRPr sz="900"/>
            </a:lvl4pPr>
            <a:lvl5pPr marL="1645920" indent="0">
              <a:buNone/>
              <a:defRPr sz="900"/>
            </a:lvl5pPr>
            <a:lvl6pPr marL="2057400" indent="0">
              <a:buNone/>
              <a:defRPr sz="900"/>
            </a:lvl6pPr>
            <a:lvl7pPr marL="2468880" indent="0">
              <a:buNone/>
              <a:defRPr sz="900"/>
            </a:lvl7pPr>
            <a:lvl8pPr marL="2880360" indent="0">
              <a:buNone/>
              <a:defRPr sz="900"/>
            </a:lvl8pPr>
            <a:lvl9pPr marL="3291840" indent="0">
              <a:buNone/>
              <a:defRPr sz="900"/>
            </a:lvl9pPr>
          </a:lstStyle>
          <a:p>
            <a:pPr lvl="0"/>
            <a:r>
              <a:rPr lang="en-US" dirty="0"/>
              <a:t>Body slide title</a:t>
            </a:r>
          </a:p>
        </p:txBody>
      </p:sp>
    </p:spTree>
    <p:extLst>
      <p:ext uri="{BB962C8B-B14F-4D97-AF65-F5344CB8AC3E}">
        <p14:creationId xmlns:p14="http://schemas.microsoft.com/office/powerpoint/2010/main" val="11584422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081">
          <p15:clr>
            <a:srgbClr val="FBAE40"/>
          </p15:clr>
        </p15:guide>
        <p15:guide id="2" pos="2302">
          <p15:clr>
            <a:srgbClr val="FBAE40"/>
          </p15:clr>
        </p15:guide>
        <p15:guide id="3" pos="5534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. Process slide - Red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3"/>
          <p:cNvSpPr>
            <a:spLocks noGrp="1"/>
          </p:cNvSpPr>
          <p:nvPr>
            <p:ph type="body" sz="half" idx="10" hasCustomPrompt="1"/>
          </p:nvPr>
        </p:nvSpPr>
        <p:spPr>
          <a:xfrm>
            <a:off x="392671" y="187171"/>
            <a:ext cx="11319904" cy="132786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None/>
              <a:defRPr sz="4800" b="1" baseline="0">
                <a:solidFill>
                  <a:schemeClr val="bg1"/>
                </a:solidFill>
              </a:defRPr>
            </a:lvl1pPr>
            <a:lvl2pPr marL="411480" indent="0">
              <a:buNone/>
              <a:defRPr sz="1260"/>
            </a:lvl2pPr>
            <a:lvl3pPr marL="822960" indent="0">
              <a:buNone/>
              <a:defRPr sz="1080"/>
            </a:lvl3pPr>
            <a:lvl4pPr marL="1234440" indent="0">
              <a:buNone/>
              <a:defRPr sz="900"/>
            </a:lvl4pPr>
            <a:lvl5pPr marL="1645920" indent="0">
              <a:buNone/>
              <a:defRPr sz="900"/>
            </a:lvl5pPr>
            <a:lvl6pPr marL="2057400" indent="0">
              <a:buNone/>
              <a:defRPr sz="900"/>
            </a:lvl6pPr>
            <a:lvl7pPr marL="2468880" indent="0">
              <a:buNone/>
              <a:defRPr sz="900"/>
            </a:lvl7pPr>
            <a:lvl8pPr marL="2880360" indent="0">
              <a:buNone/>
              <a:defRPr sz="900"/>
            </a:lvl8pPr>
            <a:lvl9pPr marL="3291840" indent="0">
              <a:buNone/>
              <a:defRPr sz="900"/>
            </a:lvl9pPr>
          </a:lstStyle>
          <a:p>
            <a:pPr lvl="0"/>
            <a:r>
              <a:rPr lang="en-US" dirty="0"/>
              <a:t>Body slide title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836A9AB-7FD4-4A4D-8EF5-3255560CFBF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87775" y="3379323"/>
            <a:ext cx="2052000" cy="2338537"/>
          </a:xfrm>
          <a:prstGeom prst="rect">
            <a:avLst/>
          </a:prstGeom>
        </p:spPr>
        <p:txBody>
          <a:bodyPr lIns="0" tIns="0" rIns="0" bIns="0"/>
          <a:lstStyle>
            <a:lvl1pPr marL="97200" indent="-97200" algn="l" defTabSz="617323" rtl="0" eaLnBrk="1" latinLnBrk="0" hangingPunct="1">
              <a:lnSpc>
                <a:spcPct val="100000"/>
              </a:lnSpc>
              <a:buFont typeface="Arial" charset="0"/>
              <a:buChar char="•"/>
              <a:defRPr sz="1680" b="1">
                <a:solidFill>
                  <a:schemeClr val="bg1"/>
                </a:solidFill>
              </a:defRPr>
            </a:lvl1pPr>
            <a:lvl2pPr marL="0" indent="0">
              <a:lnSpc>
                <a:spcPts val="1800"/>
              </a:lnSpc>
              <a:buNone/>
              <a:defRPr lang="en-US" sz="1620" b="1" kern="1200" dirty="0" smtClean="0">
                <a:solidFill>
                  <a:schemeClr val="bg1"/>
                </a:solidFill>
                <a:latin typeface="+mn-lt"/>
                <a:ea typeface="Arial" charset="0"/>
                <a:cs typeface="Arial" charset="0"/>
              </a:defRPr>
            </a:lvl2pPr>
            <a:lvl3pPr>
              <a:buClr>
                <a:schemeClr val="bg1"/>
              </a:buClr>
              <a:defRPr sz="946">
                <a:solidFill>
                  <a:schemeClr val="bg1"/>
                </a:solidFill>
              </a:defRPr>
            </a:lvl3pPr>
          </a:lstStyle>
          <a:p>
            <a:pPr marL="97200" lvl="0" indent="-97200" algn="l" defTabSz="617323" rtl="0" eaLnBrk="1" latinLnBrk="0" hangingPunct="1">
              <a:lnSpc>
                <a:spcPts val="1170"/>
              </a:lnSpc>
              <a:buFont typeface="Arial" charset="0"/>
              <a:buChar char="•"/>
            </a:pPr>
            <a:r>
              <a:rPr lang="fi-FI" dirty="0"/>
              <a:t>Add text</a:t>
            </a:r>
          </a:p>
        </p:txBody>
      </p: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89987C57-966C-4855-9310-5E356BB3CB9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719971" y="3382342"/>
            <a:ext cx="2052000" cy="2676242"/>
          </a:xfrm>
          <a:prstGeom prst="rect">
            <a:avLst/>
          </a:prstGeom>
        </p:spPr>
        <p:txBody>
          <a:bodyPr lIns="0" tIns="0" rIns="0" bIns="0"/>
          <a:lstStyle>
            <a:lvl1pPr marL="97200" marR="0" indent="-97200" algn="l" defTabSz="617323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 sz="1680" b="1">
                <a:solidFill>
                  <a:schemeClr val="bg1"/>
                </a:solidFill>
              </a:defRPr>
            </a:lvl1pPr>
            <a:lvl2pPr marL="154306" indent="-154306">
              <a:lnSpc>
                <a:spcPts val="1920"/>
              </a:lnSpc>
              <a:buClr>
                <a:schemeClr val="bg1"/>
              </a:buClr>
              <a:defRPr lang="en-US" sz="1620" b="1" kern="1200" dirty="0" smtClean="0">
                <a:solidFill>
                  <a:schemeClr val="bg1"/>
                </a:solidFill>
                <a:latin typeface="+mn-lt"/>
                <a:ea typeface="Arial" charset="0"/>
                <a:cs typeface="Arial" charset="0"/>
              </a:defRPr>
            </a:lvl2pPr>
          </a:lstStyle>
          <a:p>
            <a:pPr marL="97200" marR="0" lvl="0" indent="-97200" algn="l" defTabSz="617323" rtl="0" eaLnBrk="1" fontAlgn="auto" latinLnBrk="0" hangingPunct="1">
              <a:lnSpc>
                <a:spcPts val="1170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lang="fi-FI" dirty="0"/>
              <a:t>Add text</a:t>
            </a:r>
          </a:p>
          <a:p>
            <a:pPr marL="97200" lvl="0" indent="-97200" algn="l" defTabSz="617323" rtl="0" eaLnBrk="1" latinLnBrk="0" hangingPunct="1">
              <a:lnSpc>
                <a:spcPts val="1170"/>
              </a:lnSpc>
              <a:buFont typeface="Arial" charset="0"/>
              <a:buChar char="•"/>
            </a:pPr>
            <a:endParaRPr lang="fi-FI" dirty="0"/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EAC2BD28-BA40-4C62-9684-204677B491A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13362" y="1686770"/>
            <a:ext cx="1600831" cy="144288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8" tIns="34288" rIns="68578" bIns="34288" rtlCol="0" anchor="ctr"/>
          <a:lstStyle>
            <a:lvl1pPr marL="0" indent="0" algn="ctr">
              <a:buNone/>
              <a:defRPr lang="en-US" sz="2250" b="1" smtClean="0">
                <a:solidFill>
                  <a:schemeClr val="tx2"/>
                </a:solidFill>
                <a:latin typeface="Arial"/>
              </a:defRPr>
            </a:lvl1pPr>
            <a:lvl2pPr>
              <a:defRPr lang="en-US" sz="1620" smtClean="0">
                <a:solidFill>
                  <a:schemeClr val="lt1"/>
                </a:solidFill>
              </a:defRPr>
            </a:lvl2pPr>
            <a:lvl3pPr>
              <a:defRPr lang="en-US" sz="1620" smtClean="0">
                <a:solidFill>
                  <a:schemeClr val="lt1"/>
                </a:solidFill>
              </a:defRPr>
            </a:lvl3pPr>
            <a:lvl4pPr>
              <a:defRPr lang="en-US" smtClean="0">
                <a:solidFill>
                  <a:schemeClr val="lt1"/>
                </a:solidFill>
              </a:defRPr>
            </a:lvl4pPr>
            <a:lvl5pPr>
              <a:defRPr lang="fi-FI">
                <a:solidFill>
                  <a:schemeClr val="lt1"/>
                </a:solidFill>
              </a:defRPr>
            </a:lvl5pPr>
          </a:lstStyle>
          <a:p>
            <a:pPr marL="0" lvl="0" algn="ctr" defTabSz="617323"/>
            <a:r>
              <a:rPr lang="en-US" dirty="0"/>
              <a:t>2014</a:t>
            </a:r>
          </a:p>
        </p:txBody>
      </p:sp>
      <p:sp>
        <p:nvSpPr>
          <p:cNvPr id="26" name="Text Placeholder 23">
            <a:extLst>
              <a:ext uri="{FF2B5EF4-FFF2-40B4-BE49-F238E27FC236}">
                <a16:creationId xmlns:a16="http://schemas.microsoft.com/office/drawing/2014/main" id="{0E8425B5-2F4C-4E05-8123-3A8B01FC870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945559" y="1686770"/>
            <a:ext cx="1600831" cy="144288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8" tIns="34288" rIns="68578" bIns="34288" rtlCol="0" anchor="ctr"/>
          <a:lstStyle>
            <a:lvl1pPr marL="0" indent="0" algn="ctr">
              <a:buNone/>
              <a:defRPr lang="en-US" sz="2250" b="1" smtClean="0">
                <a:solidFill>
                  <a:schemeClr val="tx2"/>
                </a:solidFill>
                <a:latin typeface="Arial"/>
              </a:defRPr>
            </a:lvl1pPr>
            <a:lvl2pPr>
              <a:defRPr lang="en-US" sz="1620" smtClean="0">
                <a:solidFill>
                  <a:schemeClr val="lt1"/>
                </a:solidFill>
              </a:defRPr>
            </a:lvl2pPr>
            <a:lvl3pPr>
              <a:defRPr lang="en-US" sz="1620" smtClean="0">
                <a:solidFill>
                  <a:schemeClr val="lt1"/>
                </a:solidFill>
              </a:defRPr>
            </a:lvl3pPr>
            <a:lvl4pPr>
              <a:defRPr lang="en-US" smtClean="0">
                <a:solidFill>
                  <a:schemeClr val="lt1"/>
                </a:solidFill>
              </a:defRPr>
            </a:lvl4pPr>
            <a:lvl5pPr>
              <a:defRPr lang="fi-FI">
                <a:solidFill>
                  <a:schemeClr val="lt1"/>
                </a:solidFill>
              </a:defRPr>
            </a:lvl5pPr>
          </a:lstStyle>
          <a:p>
            <a:pPr marL="0" lvl="0" algn="ctr" defTabSz="617323"/>
            <a:r>
              <a:rPr lang="en-US" dirty="0"/>
              <a:t>2015</a:t>
            </a:r>
          </a:p>
        </p:txBody>
      </p:sp>
      <p:sp>
        <p:nvSpPr>
          <p:cNvPr id="27" name="Text Placeholder 23">
            <a:extLst>
              <a:ext uri="{FF2B5EF4-FFF2-40B4-BE49-F238E27FC236}">
                <a16:creationId xmlns:a16="http://schemas.microsoft.com/office/drawing/2014/main" id="{DC20D224-7563-4C76-AD81-513A7C8829B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271534" y="1686770"/>
            <a:ext cx="1600831" cy="144288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8" tIns="34288" rIns="68578" bIns="34288" rtlCol="0" anchor="ctr"/>
          <a:lstStyle>
            <a:lvl1pPr marL="0" indent="0" algn="ctr">
              <a:buNone/>
              <a:defRPr lang="en-US" sz="2250" b="1" smtClean="0">
                <a:solidFill>
                  <a:schemeClr val="tx2"/>
                </a:solidFill>
                <a:latin typeface="Arial"/>
              </a:defRPr>
            </a:lvl1pPr>
            <a:lvl2pPr>
              <a:defRPr lang="en-US" sz="1620" smtClean="0">
                <a:solidFill>
                  <a:schemeClr val="lt1"/>
                </a:solidFill>
              </a:defRPr>
            </a:lvl2pPr>
            <a:lvl3pPr>
              <a:defRPr lang="en-US" sz="1620" smtClean="0">
                <a:solidFill>
                  <a:schemeClr val="lt1"/>
                </a:solidFill>
              </a:defRPr>
            </a:lvl3pPr>
            <a:lvl4pPr>
              <a:defRPr lang="en-US" smtClean="0">
                <a:solidFill>
                  <a:schemeClr val="lt1"/>
                </a:solidFill>
              </a:defRPr>
            </a:lvl4pPr>
            <a:lvl5pPr>
              <a:defRPr lang="fi-FI">
                <a:solidFill>
                  <a:schemeClr val="lt1"/>
                </a:solidFill>
              </a:defRPr>
            </a:lvl5pPr>
          </a:lstStyle>
          <a:p>
            <a:pPr marL="0" lvl="0" algn="ctr" defTabSz="617323"/>
            <a:r>
              <a:rPr lang="en-US" dirty="0"/>
              <a:t>2016</a:t>
            </a:r>
          </a:p>
        </p:txBody>
      </p:sp>
      <p:sp>
        <p:nvSpPr>
          <p:cNvPr id="28" name="Text Placeholder 23">
            <a:extLst>
              <a:ext uri="{FF2B5EF4-FFF2-40B4-BE49-F238E27FC236}">
                <a16:creationId xmlns:a16="http://schemas.microsoft.com/office/drawing/2014/main" id="{E06BCED4-D727-4040-AD5B-6450A58ED4D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578849" y="1686770"/>
            <a:ext cx="1600831" cy="144288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8" tIns="34288" rIns="68578" bIns="34288" rtlCol="0" anchor="ctr"/>
          <a:lstStyle>
            <a:lvl1pPr marL="0" indent="0" algn="ctr">
              <a:buNone/>
              <a:defRPr lang="en-US" sz="2250" b="1" smtClean="0">
                <a:solidFill>
                  <a:schemeClr val="tx2"/>
                </a:solidFill>
                <a:latin typeface="Arial"/>
              </a:defRPr>
            </a:lvl1pPr>
            <a:lvl2pPr>
              <a:defRPr lang="en-US" sz="1620" smtClean="0">
                <a:solidFill>
                  <a:schemeClr val="lt1"/>
                </a:solidFill>
              </a:defRPr>
            </a:lvl2pPr>
            <a:lvl3pPr>
              <a:defRPr lang="en-US" sz="1620" smtClean="0">
                <a:solidFill>
                  <a:schemeClr val="lt1"/>
                </a:solidFill>
              </a:defRPr>
            </a:lvl3pPr>
            <a:lvl4pPr>
              <a:defRPr lang="en-US" smtClean="0">
                <a:solidFill>
                  <a:schemeClr val="lt1"/>
                </a:solidFill>
              </a:defRPr>
            </a:lvl4pPr>
            <a:lvl5pPr>
              <a:defRPr lang="fi-FI">
                <a:solidFill>
                  <a:schemeClr val="lt1"/>
                </a:solidFill>
              </a:defRPr>
            </a:lvl5pPr>
          </a:lstStyle>
          <a:p>
            <a:pPr marL="0" lvl="0" algn="ctr" defTabSz="617323"/>
            <a:r>
              <a:rPr lang="en-US" dirty="0"/>
              <a:t>2017</a:t>
            </a:r>
          </a:p>
        </p:txBody>
      </p:sp>
      <p:sp>
        <p:nvSpPr>
          <p:cNvPr id="29" name="Text Placeholder 23">
            <a:extLst>
              <a:ext uri="{FF2B5EF4-FFF2-40B4-BE49-F238E27FC236}">
                <a16:creationId xmlns:a16="http://schemas.microsoft.com/office/drawing/2014/main" id="{294EAA4E-E8D4-4CC5-BDD1-70053B25FE63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886163" y="1686770"/>
            <a:ext cx="1600831" cy="144288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8" tIns="34288" rIns="68578" bIns="34288" rtlCol="0" anchor="ctr"/>
          <a:lstStyle>
            <a:lvl1pPr marL="0" indent="0" algn="ctr">
              <a:buNone/>
              <a:defRPr lang="en-US" sz="2250" b="1" smtClean="0">
                <a:solidFill>
                  <a:schemeClr val="tx2"/>
                </a:solidFill>
                <a:latin typeface="Arial"/>
              </a:defRPr>
            </a:lvl1pPr>
            <a:lvl2pPr>
              <a:defRPr lang="en-US" sz="1620" smtClean="0">
                <a:solidFill>
                  <a:schemeClr val="lt1"/>
                </a:solidFill>
              </a:defRPr>
            </a:lvl2pPr>
            <a:lvl3pPr>
              <a:defRPr lang="en-US" sz="1620" smtClean="0">
                <a:solidFill>
                  <a:schemeClr val="lt1"/>
                </a:solidFill>
              </a:defRPr>
            </a:lvl3pPr>
            <a:lvl4pPr>
              <a:defRPr lang="en-US" smtClean="0">
                <a:solidFill>
                  <a:schemeClr val="lt1"/>
                </a:solidFill>
              </a:defRPr>
            </a:lvl4pPr>
            <a:lvl5pPr>
              <a:defRPr lang="fi-FI">
                <a:solidFill>
                  <a:schemeClr val="lt1"/>
                </a:solidFill>
              </a:defRPr>
            </a:lvl5pPr>
          </a:lstStyle>
          <a:p>
            <a:pPr marL="0" lvl="0" algn="ctr" defTabSz="617323"/>
            <a:r>
              <a:rPr lang="en-US" dirty="0"/>
              <a:t>2018</a:t>
            </a:r>
          </a:p>
        </p:txBody>
      </p:sp>
      <p:pic>
        <p:nvPicPr>
          <p:cNvPr id="16" name="Kuva 15"/>
          <p:cNvPicPr>
            <a:picLocks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23405"/>
            <a:ext cx="2626491" cy="1035286"/>
          </a:xfrm>
          <a:prstGeom prst="rect">
            <a:avLst/>
          </a:prstGeom>
        </p:spPr>
      </p:pic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A827BBD5-9E69-4D6A-ACDE-EC26CFE2F6D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28668" y="3382342"/>
            <a:ext cx="2052000" cy="2676242"/>
          </a:xfrm>
          <a:prstGeom prst="rect">
            <a:avLst/>
          </a:prstGeom>
        </p:spPr>
        <p:txBody>
          <a:bodyPr lIns="0" tIns="0" rIns="0" bIns="0"/>
          <a:lstStyle>
            <a:lvl1pPr marL="97200" marR="0" indent="-97200" algn="l" defTabSz="617323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 sz="1680" b="1">
                <a:solidFill>
                  <a:schemeClr val="bg1"/>
                </a:solidFill>
              </a:defRPr>
            </a:lvl1pPr>
            <a:lvl2pPr marL="154306" indent="-154306">
              <a:lnSpc>
                <a:spcPts val="1920"/>
              </a:lnSpc>
              <a:buClr>
                <a:schemeClr val="bg1"/>
              </a:buClr>
              <a:defRPr lang="en-US" sz="1620" b="1" kern="1200" dirty="0" smtClean="0">
                <a:solidFill>
                  <a:schemeClr val="bg1"/>
                </a:solidFill>
                <a:latin typeface="+mn-lt"/>
                <a:ea typeface="Arial" charset="0"/>
                <a:cs typeface="Arial" charset="0"/>
              </a:defRPr>
            </a:lvl2pPr>
          </a:lstStyle>
          <a:p>
            <a:pPr marL="97200" marR="0" lvl="0" indent="-97200" algn="l" defTabSz="617323" rtl="0" eaLnBrk="1" fontAlgn="auto" latinLnBrk="0" hangingPunct="1">
              <a:lnSpc>
                <a:spcPts val="1170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lang="fi-FI" dirty="0"/>
              <a:t>Add text</a:t>
            </a:r>
          </a:p>
          <a:p>
            <a:pPr marL="97200" lvl="0" indent="-97200" algn="l" defTabSz="617323" rtl="0" eaLnBrk="1" latinLnBrk="0" hangingPunct="1">
              <a:lnSpc>
                <a:spcPts val="1170"/>
              </a:lnSpc>
              <a:buFont typeface="Arial" charset="0"/>
              <a:buChar char="•"/>
            </a:pPr>
            <a:endParaRPr lang="fi-FI" dirty="0"/>
          </a:p>
        </p:txBody>
      </p:sp>
      <p:sp>
        <p:nvSpPr>
          <p:cNvPr id="22" name="Text Placeholder 5">
            <a:extLst>
              <a:ext uri="{FF2B5EF4-FFF2-40B4-BE49-F238E27FC236}">
                <a16:creationId xmlns:a16="http://schemas.microsoft.com/office/drawing/2014/main" id="{1BA48B8B-BD2C-4A39-82AF-63EB5DF45DE4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354660" y="3382342"/>
            <a:ext cx="2052000" cy="2676242"/>
          </a:xfrm>
          <a:prstGeom prst="rect">
            <a:avLst/>
          </a:prstGeom>
        </p:spPr>
        <p:txBody>
          <a:bodyPr lIns="0" tIns="0" rIns="0" bIns="0"/>
          <a:lstStyle>
            <a:lvl1pPr marL="97200" marR="0" indent="-97200" algn="l" defTabSz="617323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 sz="1680" b="1">
                <a:solidFill>
                  <a:schemeClr val="bg1"/>
                </a:solidFill>
              </a:defRPr>
            </a:lvl1pPr>
            <a:lvl2pPr marL="154306" indent="-154306">
              <a:lnSpc>
                <a:spcPts val="1920"/>
              </a:lnSpc>
              <a:buClr>
                <a:schemeClr val="bg1"/>
              </a:buClr>
              <a:defRPr lang="en-US" sz="1620" b="1" kern="1200" dirty="0" smtClean="0">
                <a:solidFill>
                  <a:schemeClr val="bg1"/>
                </a:solidFill>
                <a:latin typeface="+mn-lt"/>
                <a:ea typeface="Arial" charset="0"/>
                <a:cs typeface="Arial" charset="0"/>
              </a:defRPr>
            </a:lvl2pPr>
          </a:lstStyle>
          <a:p>
            <a:pPr marL="97200" marR="0" lvl="0" indent="-97200" algn="l" defTabSz="617323" rtl="0" eaLnBrk="1" fontAlgn="auto" latinLnBrk="0" hangingPunct="1">
              <a:lnSpc>
                <a:spcPts val="1170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lang="fi-FI" dirty="0"/>
              <a:t>Add text</a:t>
            </a:r>
          </a:p>
          <a:p>
            <a:pPr marL="97200" lvl="0" indent="-97200" algn="l" defTabSz="617323" rtl="0" eaLnBrk="1" latinLnBrk="0" hangingPunct="1">
              <a:lnSpc>
                <a:spcPts val="1170"/>
              </a:lnSpc>
              <a:buFont typeface="Arial" charset="0"/>
              <a:buChar char="•"/>
            </a:pPr>
            <a:endParaRPr lang="fi-FI" dirty="0"/>
          </a:p>
        </p:txBody>
      </p:sp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FDACDC4A-3163-4169-8C73-15CC127E50C8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663357" y="3382342"/>
            <a:ext cx="2052000" cy="2676242"/>
          </a:xfrm>
          <a:prstGeom prst="rect">
            <a:avLst/>
          </a:prstGeom>
        </p:spPr>
        <p:txBody>
          <a:bodyPr lIns="0" tIns="0" rIns="0" bIns="0"/>
          <a:lstStyle>
            <a:lvl1pPr marL="97200" marR="0" indent="-97200" algn="l" defTabSz="617323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 sz="1680" b="1">
                <a:solidFill>
                  <a:schemeClr val="bg1"/>
                </a:solidFill>
              </a:defRPr>
            </a:lvl1pPr>
            <a:lvl2pPr marL="154306" indent="-154306">
              <a:lnSpc>
                <a:spcPts val="1920"/>
              </a:lnSpc>
              <a:buClr>
                <a:schemeClr val="bg1"/>
              </a:buClr>
              <a:defRPr lang="en-US" sz="1620" b="1" kern="1200" dirty="0" smtClean="0">
                <a:solidFill>
                  <a:schemeClr val="bg1"/>
                </a:solidFill>
                <a:latin typeface="+mn-lt"/>
                <a:ea typeface="Arial" charset="0"/>
                <a:cs typeface="Arial" charset="0"/>
              </a:defRPr>
            </a:lvl2pPr>
          </a:lstStyle>
          <a:p>
            <a:pPr marL="97200" marR="0" lvl="0" indent="-97200" algn="l" defTabSz="617323" rtl="0" eaLnBrk="1" fontAlgn="auto" latinLnBrk="0" hangingPunct="1">
              <a:lnSpc>
                <a:spcPts val="1170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lang="fi-FI" dirty="0"/>
              <a:t>Add text</a:t>
            </a:r>
          </a:p>
          <a:p>
            <a:pPr marL="97200" lvl="0" indent="-97200" algn="l" defTabSz="617323" rtl="0" eaLnBrk="1" latinLnBrk="0" hangingPunct="1">
              <a:lnSpc>
                <a:spcPts val="1170"/>
              </a:lnSpc>
              <a:buFont typeface="Arial" charset="0"/>
              <a:buChar char="•"/>
            </a:pPr>
            <a:endParaRPr lang="fi-FI" dirty="0"/>
          </a:p>
        </p:txBody>
      </p:sp>
      <p:sp>
        <p:nvSpPr>
          <p:cNvPr id="2" name="Päivämäärän paikkamerkki 1">
            <a:extLst>
              <a:ext uri="{FF2B5EF4-FFF2-40B4-BE49-F238E27FC236}">
                <a16:creationId xmlns:a16="http://schemas.microsoft.com/office/drawing/2014/main" id="{17A6B884-331F-40FA-8908-119224136FDB}"/>
              </a:ext>
            </a:extLst>
          </p:cNvPr>
          <p:cNvSpPr>
            <a:spLocks noGrp="1"/>
          </p:cNvSpPr>
          <p:nvPr>
            <p:ph type="dt" sz="half" idx="26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fi-FI"/>
              <a:t>dd.mm.yyyy</a:t>
            </a:r>
            <a:endParaRPr lang="en-US" dirty="0"/>
          </a:p>
        </p:txBody>
      </p:sp>
      <p:sp>
        <p:nvSpPr>
          <p:cNvPr id="3" name="Alatunnisteen paikkamerkki 2">
            <a:extLst>
              <a:ext uri="{FF2B5EF4-FFF2-40B4-BE49-F238E27FC236}">
                <a16:creationId xmlns:a16="http://schemas.microsoft.com/office/drawing/2014/main" id="{A749CABA-9FF3-45EA-9953-7B719CB699D9}"/>
              </a:ext>
            </a:extLst>
          </p:cNvPr>
          <p:cNvSpPr>
            <a:spLocks noGrp="1"/>
          </p:cNvSpPr>
          <p:nvPr>
            <p:ph type="ftr" sz="quarter" idx="27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fi-FI" dirty="0" err="1"/>
              <a:t>Your</a:t>
            </a:r>
            <a:r>
              <a:rPr lang="fi-FI" dirty="0"/>
              <a:t> text </a:t>
            </a:r>
            <a:r>
              <a:rPr lang="fi-FI" dirty="0" err="1"/>
              <a:t>here</a:t>
            </a:r>
            <a:endParaRPr lang="fi-FI" dirty="0"/>
          </a:p>
        </p:txBody>
      </p:sp>
      <p:sp>
        <p:nvSpPr>
          <p:cNvPr id="4" name="Dian numeron paikkamerkki 3">
            <a:extLst>
              <a:ext uri="{FF2B5EF4-FFF2-40B4-BE49-F238E27FC236}">
                <a16:creationId xmlns:a16="http://schemas.microsoft.com/office/drawing/2014/main" id="{FF271C0B-E7D3-474B-A483-3CBA7656076F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8F7F04C-F568-F649-A2AE-EA61C66B69B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22188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34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. Process slide -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Kuva 14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840088"/>
            <a:ext cx="2700528" cy="1014984"/>
          </a:xfrm>
          <a:prstGeom prst="rect">
            <a:avLst/>
          </a:prstGeom>
        </p:spPr>
      </p:pic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D9F47391-4AC0-4F7E-BFA1-6D69FD7843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05067" y="6464839"/>
            <a:ext cx="2743200" cy="2304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80" baseline="0">
                <a:solidFill>
                  <a:schemeClr val="tx1"/>
                </a:solidFill>
              </a:defRPr>
            </a:lvl1pPr>
          </a:lstStyle>
          <a:p>
            <a:fld id="{28F7F04C-F568-F649-A2AE-EA61C66B69B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Date Placeholder 3">
            <a:extLst>
              <a:ext uri="{FF2B5EF4-FFF2-40B4-BE49-F238E27FC236}">
                <a16:creationId xmlns:a16="http://schemas.microsoft.com/office/drawing/2014/main" id="{FEF0705C-E100-4768-B5FA-237B27E15CFD}"/>
              </a:ext>
            </a:extLst>
          </p:cNvPr>
          <p:cNvSpPr>
            <a:spLocks noGrp="1"/>
          </p:cNvSpPr>
          <p:nvPr>
            <p:ph type="dt" sz="half" idx="25"/>
          </p:nvPr>
        </p:nvSpPr>
        <p:spPr>
          <a:xfrm>
            <a:off x="8905067" y="6230321"/>
            <a:ext cx="2743200" cy="23451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80" baseline="0">
                <a:solidFill>
                  <a:schemeClr val="tx1"/>
                </a:solidFill>
              </a:defRPr>
            </a:lvl1pPr>
          </a:lstStyle>
          <a:p>
            <a:r>
              <a:rPr lang="fi-FI"/>
              <a:t>dd.mm.yyyy</a:t>
            </a:r>
            <a:endParaRPr lang="en-US" dirty="0"/>
          </a:p>
        </p:txBody>
      </p:sp>
      <p:sp>
        <p:nvSpPr>
          <p:cNvPr id="17" name="Alatunnisteen paikkamerkki 1">
            <a:extLst>
              <a:ext uri="{FF2B5EF4-FFF2-40B4-BE49-F238E27FC236}">
                <a16:creationId xmlns:a16="http://schemas.microsoft.com/office/drawing/2014/main" id="{84C2D171-9BD9-4BE0-A001-56E7273902C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465600"/>
            <a:ext cx="4114800" cy="230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80">
                <a:solidFill>
                  <a:schemeClr val="tx1"/>
                </a:solidFill>
              </a:defRPr>
            </a:lvl1pPr>
          </a:lstStyle>
          <a:p>
            <a:r>
              <a:rPr lang="fi-FI" dirty="0" err="1"/>
              <a:t>Your</a:t>
            </a:r>
            <a:r>
              <a:rPr lang="fi-FI" dirty="0"/>
              <a:t> text </a:t>
            </a:r>
            <a:r>
              <a:rPr lang="fi-FI" dirty="0" err="1"/>
              <a:t>here</a:t>
            </a:r>
            <a:endParaRPr lang="fi-FI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0" hasCustomPrompt="1"/>
          </p:nvPr>
        </p:nvSpPr>
        <p:spPr>
          <a:xfrm>
            <a:off x="383120" y="187913"/>
            <a:ext cx="11329457" cy="151557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None/>
              <a:defRPr sz="4800" b="1" baseline="0">
                <a:solidFill>
                  <a:schemeClr val="tx1"/>
                </a:solidFill>
              </a:defRPr>
            </a:lvl1pPr>
            <a:lvl2pPr marL="411480" indent="0">
              <a:buNone/>
              <a:defRPr sz="1260"/>
            </a:lvl2pPr>
            <a:lvl3pPr marL="822960" indent="0">
              <a:buNone/>
              <a:defRPr sz="1080"/>
            </a:lvl3pPr>
            <a:lvl4pPr marL="1234440" indent="0">
              <a:buNone/>
              <a:defRPr sz="900"/>
            </a:lvl4pPr>
            <a:lvl5pPr marL="1645920" indent="0">
              <a:buNone/>
              <a:defRPr sz="900"/>
            </a:lvl5pPr>
            <a:lvl6pPr marL="2057400" indent="0">
              <a:buNone/>
              <a:defRPr sz="900"/>
            </a:lvl6pPr>
            <a:lvl7pPr marL="2468880" indent="0">
              <a:buNone/>
              <a:defRPr sz="900"/>
            </a:lvl7pPr>
            <a:lvl8pPr marL="2880360" indent="0">
              <a:buNone/>
              <a:defRPr sz="900"/>
            </a:lvl8pPr>
            <a:lvl9pPr marL="3291840" indent="0">
              <a:buNone/>
              <a:defRPr sz="900"/>
            </a:lvl9pPr>
          </a:lstStyle>
          <a:p>
            <a:pPr lvl="0"/>
            <a:r>
              <a:rPr lang="en-US" dirty="0"/>
              <a:t>Body slide title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EAC2BD28-BA40-4C62-9684-204677B491A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42341" y="1899823"/>
            <a:ext cx="1151663" cy="103680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8" tIns="34288" rIns="68578" bIns="34288" rtlCol="0" anchor="ctr"/>
          <a:lstStyle>
            <a:lvl1pPr marL="0" indent="0" algn="ctr">
              <a:buNone/>
              <a:defRPr lang="en-US" sz="3600" b="1" smtClean="0">
                <a:solidFill>
                  <a:schemeClr val="bg1"/>
                </a:solidFill>
                <a:latin typeface="Arial"/>
              </a:defRPr>
            </a:lvl1pPr>
            <a:lvl2pPr>
              <a:defRPr lang="en-US" sz="1620" smtClean="0">
                <a:solidFill>
                  <a:schemeClr val="lt1"/>
                </a:solidFill>
              </a:defRPr>
            </a:lvl2pPr>
            <a:lvl3pPr>
              <a:defRPr lang="en-US" sz="1620" smtClean="0">
                <a:solidFill>
                  <a:schemeClr val="lt1"/>
                </a:solidFill>
              </a:defRPr>
            </a:lvl3pPr>
            <a:lvl4pPr>
              <a:defRPr lang="en-US" smtClean="0">
                <a:solidFill>
                  <a:schemeClr val="lt1"/>
                </a:solidFill>
              </a:defRPr>
            </a:lvl4pPr>
            <a:lvl5pPr>
              <a:defRPr lang="fi-FI">
                <a:solidFill>
                  <a:schemeClr val="lt1"/>
                </a:solidFill>
              </a:defRPr>
            </a:lvl5pPr>
          </a:lstStyle>
          <a:p>
            <a:pPr marL="0" lvl="0" algn="ctr" defTabSz="617323"/>
            <a:r>
              <a:rPr lang="en-US" dirty="0"/>
              <a:t>1</a:t>
            </a:r>
          </a:p>
        </p:txBody>
      </p:sp>
      <p:sp>
        <p:nvSpPr>
          <p:cNvPr id="26" name="Text Placeholder 23">
            <a:extLst>
              <a:ext uri="{FF2B5EF4-FFF2-40B4-BE49-F238E27FC236}">
                <a16:creationId xmlns:a16="http://schemas.microsoft.com/office/drawing/2014/main" id="{0E8425B5-2F4C-4E05-8123-3A8B01FC870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181174" y="1899823"/>
            <a:ext cx="1151663" cy="103680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8" tIns="34288" rIns="68578" bIns="34288" rtlCol="0" anchor="ctr"/>
          <a:lstStyle>
            <a:lvl1pPr marL="0" indent="0" algn="ctr">
              <a:buNone/>
              <a:defRPr lang="en-US" sz="3600" b="1" smtClean="0">
                <a:solidFill>
                  <a:schemeClr val="bg1"/>
                </a:solidFill>
                <a:latin typeface="Arial"/>
              </a:defRPr>
            </a:lvl1pPr>
            <a:lvl2pPr>
              <a:defRPr lang="en-US" sz="1620" smtClean="0">
                <a:solidFill>
                  <a:schemeClr val="lt1"/>
                </a:solidFill>
              </a:defRPr>
            </a:lvl2pPr>
            <a:lvl3pPr>
              <a:defRPr lang="en-US" sz="1620" smtClean="0">
                <a:solidFill>
                  <a:schemeClr val="lt1"/>
                </a:solidFill>
              </a:defRPr>
            </a:lvl3pPr>
            <a:lvl4pPr>
              <a:defRPr lang="en-US" smtClean="0">
                <a:solidFill>
                  <a:schemeClr val="lt1"/>
                </a:solidFill>
              </a:defRPr>
            </a:lvl4pPr>
            <a:lvl5pPr>
              <a:defRPr lang="fi-FI">
                <a:solidFill>
                  <a:schemeClr val="lt1"/>
                </a:solidFill>
              </a:defRPr>
            </a:lvl5pPr>
          </a:lstStyle>
          <a:p>
            <a:pPr marL="0" lvl="0" algn="ctr" defTabSz="617323"/>
            <a:r>
              <a:rPr lang="en-US" dirty="0"/>
              <a:t>2</a:t>
            </a:r>
          </a:p>
        </p:txBody>
      </p:sp>
      <p:sp>
        <p:nvSpPr>
          <p:cNvPr id="27" name="Text Placeholder 23">
            <a:extLst>
              <a:ext uri="{FF2B5EF4-FFF2-40B4-BE49-F238E27FC236}">
                <a16:creationId xmlns:a16="http://schemas.microsoft.com/office/drawing/2014/main" id="{DC20D224-7563-4C76-AD81-513A7C8829B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501341" y="1899823"/>
            <a:ext cx="1151663" cy="103680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8" tIns="34288" rIns="68578" bIns="34288" rtlCol="0" anchor="ctr"/>
          <a:lstStyle>
            <a:lvl1pPr marL="0" indent="0" algn="ctr">
              <a:buNone/>
              <a:defRPr lang="en-US" sz="3600" b="1" smtClean="0">
                <a:solidFill>
                  <a:schemeClr val="bg1"/>
                </a:solidFill>
                <a:latin typeface="Arial"/>
              </a:defRPr>
            </a:lvl1pPr>
            <a:lvl2pPr>
              <a:defRPr lang="en-US" sz="1620" smtClean="0">
                <a:solidFill>
                  <a:schemeClr val="lt1"/>
                </a:solidFill>
              </a:defRPr>
            </a:lvl2pPr>
            <a:lvl3pPr>
              <a:defRPr lang="en-US" sz="1620" smtClean="0">
                <a:solidFill>
                  <a:schemeClr val="lt1"/>
                </a:solidFill>
              </a:defRPr>
            </a:lvl3pPr>
            <a:lvl4pPr>
              <a:defRPr lang="en-US" smtClean="0">
                <a:solidFill>
                  <a:schemeClr val="lt1"/>
                </a:solidFill>
              </a:defRPr>
            </a:lvl4pPr>
            <a:lvl5pPr>
              <a:defRPr lang="fi-FI">
                <a:solidFill>
                  <a:schemeClr val="lt1"/>
                </a:solidFill>
              </a:defRPr>
            </a:lvl5pPr>
          </a:lstStyle>
          <a:p>
            <a:pPr marL="0" lvl="0" algn="ctr" defTabSz="617323"/>
            <a:r>
              <a:rPr lang="en-US" dirty="0"/>
              <a:t>3</a:t>
            </a:r>
          </a:p>
        </p:txBody>
      </p:sp>
      <p:sp>
        <p:nvSpPr>
          <p:cNvPr id="28" name="Text Placeholder 23">
            <a:extLst>
              <a:ext uri="{FF2B5EF4-FFF2-40B4-BE49-F238E27FC236}">
                <a16:creationId xmlns:a16="http://schemas.microsoft.com/office/drawing/2014/main" id="{E06BCED4-D727-4040-AD5B-6450A58ED4D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809069" y="1899823"/>
            <a:ext cx="1151663" cy="103680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8" tIns="34288" rIns="68578" bIns="34288" rtlCol="0" anchor="ctr"/>
          <a:lstStyle>
            <a:lvl1pPr marL="0" indent="0" algn="ctr">
              <a:buNone/>
              <a:defRPr lang="en-US" sz="3600" b="1" smtClean="0">
                <a:solidFill>
                  <a:schemeClr val="bg1"/>
                </a:solidFill>
                <a:latin typeface="Arial"/>
              </a:defRPr>
            </a:lvl1pPr>
            <a:lvl2pPr>
              <a:defRPr lang="en-US" sz="1620" smtClean="0">
                <a:solidFill>
                  <a:schemeClr val="lt1"/>
                </a:solidFill>
              </a:defRPr>
            </a:lvl2pPr>
            <a:lvl3pPr>
              <a:defRPr lang="en-US" sz="1620" smtClean="0">
                <a:solidFill>
                  <a:schemeClr val="lt1"/>
                </a:solidFill>
              </a:defRPr>
            </a:lvl3pPr>
            <a:lvl4pPr>
              <a:defRPr lang="en-US" smtClean="0">
                <a:solidFill>
                  <a:schemeClr val="lt1"/>
                </a:solidFill>
              </a:defRPr>
            </a:lvl4pPr>
            <a:lvl5pPr>
              <a:defRPr lang="fi-FI">
                <a:solidFill>
                  <a:schemeClr val="lt1"/>
                </a:solidFill>
              </a:defRPr>
            </a:lvl5pPr>
          </a:lstStyle>
          <a:p>
            <a:pPr marL="0" lvl="0" algn="ctr" defTabSz="617323"/>
            <a:r>
              <a:rPr lang="en-US" dirty="0"/>
              <a:t>4</a:t>
            </a:r>
          </a:p>
        </p:txBody>
      </p:sp>
      <p:sp>
        <p:nvSpPr>
          <p:cNvPr id="29" name="Text Placeholder 23">
            <a:extLst>
              <a:ext uri="{FF2B5EF4-FFF2-40B4-BE49-F238E27FC236}">
                <a16:creationId xmlns:a16="http://schemas.microsoft.com/office/drawing/2014/main" id="{294EAA4E-E8D4-4CC5-BDD1-70053B25FE63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0110577" y="1899823"/>
            <a:ext cx="1151663" cy="103680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8" tIns="34288" rIns="68578" bIns="34288" rtlCol="0" anchor="ctr"/>
          <a:lstStyle>
            <a:lvl1pPr marL="0" indent="0" algn="ctr">
              <a:buNone/>
              <a:defRPr lang="en-US" sz="3600" b="1" smtClean="0">
                <a:solidFill>
                  <a:schemeClr val="bg1"/>
                </a:solidFill>
                <a:latin typeface="Arial"/>
              </a:defRPr>
            </a:lvl1pPr>
            <a:lvl2pPr>
              <a:defRPr lang="en-US" sz="1620" smtClean="0">
                <a:solidFill>
                  <a:schemeClr val="lt1"/>
                </a:solidFill>
              </a:defRPr>
            </a:lvl2pPr>
            <a:lvl3pPr>
              <a:defRPr lang="en-US" sz="1620" smtClean="0">
                <a:solidFill>
                  <a:schemeClr val="lt1"/>
                </a:solidFill>
              </a:defRPr>
            </a:lvl3pPr>
            <a:lvl4pPr>
              <a:defRPr lang="en-US" smtClean="0">
                <a:solidFill>
                  <a:schemeClr val="lt1"/>
                </a:solidFill>
              </a:defRPr>
            </a:lvl4pPr>
            <a:lvl5pPr>
              <a:defRPr lang="fi-FI">
                <a:solidFill>
                  <a:schemeClr val="lt1"/>
                </a:solidFill>
              </a:defRPr>
            </a:lvl5pPr>
          </a:lstStyle>
          <a:p>
            <a:pPr marL="0" lvl="0" algn="ctr" defTabSz="617323"/>
            <a:r>
              <a:rPr lang="en-US" dirty="0"/>
              <a:t>5</a:t>
            </a:r>
          </a:p>
        </p:txBody>
      </p:sp>
      <p:sp>
        <p:nvSpPr>
          <p:cNvPr id="33" name="Text Placeholder 3">
            <a:extLst>
              <a:ext uri="{FF2B5EF4-FFF2-40B4-BE49-F238E27FC236}">
                <a16:creationId xmlns:a16="http://schemas.microsoft.com/office/drawing/2014/main" id="{8B20109F-4A5D-AF40-A937-1636D1D64A39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392339" y="3072409"/>
            <a:ext cx="2052000" cy="2639593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82296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GB" sz="1680" b="1" smtClean="0"/>
            </a:lvl1pPr>
            <a:lvl2pPr marL="411480" indent="0">
              <a:buNone/>
              <a:defRPr sz="1260"/>
            </a:lvl2pPr>
            <a:lvl3pPr marL="822960" indent="0">
              <a:buNone/>
              <a:defRPr sz="1080"/>
            </a:lvl3pPr>
            <a:lvl4pPr marL="1234440" indent="0">
              <a:buNone/>
              <a:defRPr sz="900"/>
            </a:lvl4pPr>
            <a:lvl5pPr marL="1645920" indent="0">
              <a:buNone/>
              <a:defRPr sz="900"/>
            </a:lvl5pPr>
            <a:lvl6pPr marL="2057400" indent="0">
              <a:buNone/>
              <a:defRPr sz="900"/>
            </a:lvl6pPr>
            <a:lvl7pPr marL="2468880" indent="0">
              <a:buNone/>
              <a:defRPr sz="900"/>
            </a:lvl7pPr>
            <a:lvl8pPr marL="2880360" indent="0">
              <a:buNone/>
              <a:defRPr sz="900"/>
            </a:lvl8pPr>
            <a:lvl9pPr marL="3291840" indent="0">
              <a:buNone/>
              <a:defRPr sz="900"/>
            </a:lvl9pPr>
          </a:lstStyle>
          <a:p>
            <a:pPr lvl="0"/>
            <a:r>
              <a:rPr lang="en-US" dirty="0"/>
              <a:t>Point 1</a:t>
            </a:r>
          </a:p>
        </p:txBody>
      </p:sp>
      <p:sp>
        <p:nvSpPr>
          <p:cNvPr id="34" name="Text Placeholder 3">
            <a:extLst>
              <a:ext uri="{FF2B5EF4-FFF2-40B4-BE49-F238E27FC236}">
                <a16:creationId xmlns:a16="http://schemas.microsoft.com/office/drawing/2014/main" id="{B1A38691-037D-394F-800A-B98CC5204D3A}"/>
              </a:ext>
            </a:extLst>
          </p:cNvPr>
          <p:cNvSpPr>
            <a:spLocks noGrp="1"/>
          </p:cNvSpPr>
          <p:nvPr>
            <p:ph type="body" sz="half" idx="21" hasCustomPrompt="1"/>
          </p:nvPr>
        </p:nvSpPr>
        <p:spPr>
          <a:xfrm>
            <a:off x="2731172" y="3091069"/>
            <a:ext cx="2052000" cy="2620933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82296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GB" sz="1680" b="1" smtClean="0"/>
            </a:lvl1pPr>
            <a:lvl2pPr marL="411480" indent="0">
              <a:buNone/>
              <a:defRPr sz="1260"/>
            </a:lvl2pPr>
            <a:lvl3pPr marL="822960" indent="0">
              <a:buNone/>
              <a:defRPr sz="1080"/>
            </a:lvl3pPr>
            <a:lvl4pPr marL="1234440" indent="0">
              <a:buNone/>
              <a:defRPr sz="900"/>
            </a:lvl4pPr>
            <a:lvl5pPr marL="1645920" indent="0">
              <a:buNone/>
              <a:defRPr sz="900"/>
            </a:lvl5pPr>
            <a:lvl6pPr marL="2057400" indent="0">
              <a:buNone/>
              <a:defRPr sz="900"/>
            </a:lvl6pPr>
            <a:lvl7pPr marL="2468880" indent="0">
              <a:buNone/>
              <a:defRPr sz="900"/>
            </a:lvl7pPr>
            <a:lvl8pPr marL="2880360" indent="0">
              <a:buNone/>
              <a:defRPr sz="900"/>
            </a:lvl8pPr>
            <a:lvl9pPr marL="3291840" indent="0">
              <a:buNone/>
              <a:defRPr sz="900"/>
            </a:lvl9pPr>
          </a:lstStyle>
          <a:p>
            <a:pPr lvl="0"/>
            <a:r>
              <a:rPr lang="en-US" dirty="0"/>
              <a:t>Point 2</a:t>
            </a:r>
          </a:p>
        </p:txBody>
      </p:sp>
      <p:sp>
        <p:nvSpPr>
          <p:cNvPr id="35" name="Text Placeholder 3">
            <a:extLst>
              <a:ext uri="{FF2B5EF4-FFF2-40B4-BE49-F238E27FC236}">
                <a16:creationId xmlns:a16="http://schemas.microsoft.com/office/drawing/2014/main" id="{591022EE-194A-0147-A4C1-5527DCEE10B9}"/>
              </a:ext>
            </a:extLst>
          </p:cNvPr>
          <p:cNvSpPr>
            <a:spLocks noGrp="1"/>
          </p:cNvSpPr>
          <p:nvPr>
            <p:ph type="body" sz="half" idx="22" hasCustomPrompt="1"/>
          </p:nvPr>
        </p:nvSpPr>
        <p:spPr>
          <a:xfrm>
            <a:off x="5051339" y="3091067"/>
            <a:ext cx="2052000" cy="2620936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82296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GB" sz="1680" b="1" smtClean="0"/>
            </a:lvl1pPr>
            <a:lvl2pPr marL="411480" indent="0">
              <a:buNone/>
              <a:defRPr sz="1260"/>
            </a:lvl2pPr>
            <a:lvl3pPr marL="822960" indent="0">
              <a:buNone/>
              <a:defRPr sz="1080"/>
            </a:lvl3pPr>
            <a:lvl4pPr marL="1234440" indent="0">
              <a:buNone/>
              <a:defRPr sz="900"/>
            </a:lvl4pPr>
            <a:lvl5pPr marL="1645920" indent="0">
              <a:buNone/>
              <a:defRPr sz="900"/>
            </a:lvl5pPr>
            <a:lvl6pPr marL="2057400" indent="0">
              <a:buNone/>
              <a:defRPr sz="900"/>
            </a:lvl6pPr>
            <a:lvl7pPr marL="2468880" indent="0">
              <a:buNone/>
              <a:defRPr sz="900"/>
            </a:lvl7pPr>
            <a:lvl8pPr marL="2880360" indent="0">
              <a:buNone/>
              <a:defRPr sz="900"/>
            </a:lvl8pPr>
            <a:lvl9pPr marL="3291840" indent="0">
              <a:buNone/>
              <a:defRPr sz="900"/>
            </a:lvl9pPr>
          </a:lstStyle>
          <a:p>
            <a:pPr lvl="0"/>
            <a:r>
              <a:rPr lang="en-US" dirty="0"/>
              <a:t>Point 3</a:t>
            </a:r>
          </a:p>
        </p:txBody>
      </p:sp>
      <p:sp>
        <p:nvSpPr>
          <p:cNvPr id="36" name="Text Placeholder 3">
            <a:extLst>
              <a:ext uri="{FF2B5EF4-FFF2-40B4-BE49-F238E27FC236}">
                <a16:creationId xmlns:a16="http://schemas.microsoft.com/office/drawing/2014/main" id="{59974140-1C49-A14E-96F4-B74CDFC7AA87}"/>
              </a:ext>
            </a:extLst>
          </p:cNvPr>
          <p:cNvSpPr>
            <a:spLocks noGrp="1"/>
          </p:cNvSpPr>
          <p:nvPr>
            <p:ph type="body" sz="half" idx="23" hasCustomPrompt="1"/>
          </p:nvPr>
        </p:nvSpPr>
        <p:spPr>
          <a:xfrm>
            <a:off x="7359067" y="3091066"/>
            <a:ext cx="2052000" cy="2620936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82296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GB" sz="1680" b="1" smtClean="0"/>
            </a:lvl1pPr>
            <a:lvl2pPr marL="411480" indent="0">
              <a:buNone/>
              <a:defRPr sz="1260"/>
            </a:lvl2pPr>
            <a:lvl3pPr marL="822960" indent="0">
              <a:buNone/>
              <a:defRPr sz="1080"/>
            </a:lvl3pPr>
            <a:lvl4pPr marL="1234440" indent="0">
              <a:buNone/>
              <a:defRPr sz="900"/>
            </a:lvl4pPr>
            <a:lvl5pPr marL="1645920" indent="0">
              <a:buNone/>
              <a:defRPr sz="900"/>
            </a:lvl5pPr>
            <a:lvl6pPr marL="2057400" indent="0">
              <a:buNone/>
              <a:defRPr sz="900"/>
            </a:lvl6pPr>
            <a:lvl7pPr marL="2468880" indent="0">
              <a:buNone/>
              <a:defRPr sz="900"/>
            </a:lvl7pPr>
            <a:lvl8pPr marL="2880360" indent="0">
              <a:buNone/>
              <a:defRPr sz="900"/>
            </a:lvl8pPr>
            <a:lvl9pPr marL="3291840" indent="0">
              <a:buNone/>
              <a:defRPr sz="900"/>
            </a:lvl9pPr>
          </a:lstStyle>
          <a:p>
            <a:pPr lvl="0"/>
            <a:r>
              <a:rPr lang="en-US" dirty="0"/>
              <a:t>Point 4</a:t>
            </a:r>
          </a:p>
        </p:txBody>
      </p:sp>
      <p:sp>
        <p:nvSpPr>
          <p:cNvPr id="37" name="Text Placeholder 3">
            <a:extLst>
              <a:ext uri="{FF2B5EF4-FFF2-40B4-BE49-F238E27FC236}">
                <a16:creationId xmlns:a16="http://schemas.microsoft.com/office/drawing/2014/main" id="{5A54D1A0-56C3-904B-A447-7E1980F40DB9}"/>
              </a:ext>
            </a:extLst>
          </p:cNvPr>
          <p:cNvSpPr>
            <a:spLocks noGrp="1"/>
          </p:cNvSpPr>
          <p:nvPr>
            <p:ph type="body" sz="half" idx="24" hasCustomPrompt="1"/>
          </p:nvPr>
        </p:nvSpPr>
        <p:spPr>
          <a:xfrm>
            <a:off x="9660575" y="3091066"/>
            <a:ext cx="2052000" cy="2620939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822960" rtl="0" eaLnBrk="1" fontAlgn="auto" latinLnBrk="0" hangingPunct="1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GB" sz="1680" b="1" smtClean="0"/>
            </a:lvl1pPr>
            <a:lvl2pPr marL="411480" indent="0">
              <a:buNone/>
              <a:defRPr sz="1260"/>
            </a:lvl2pPr>
            <a:lvl3pPr marL="822960" indent="0">
              <a:buNone/>
              <a:defRPr sz="1080"/>
            </a:lvl3pPr>
            <a:lvl4pPr marL="1234440" indent="0">
              <a:buNone/>
              <a:defRPr sz="900"/>
            </a:lvl4pPr>
            <a:lvl5pPr marL="1645920" indent="0">
              <a:buNone/>
              <a:defRPr sz="900"/>
            </a:lvl5pPr>
            <a:lvl6pPr marL="2057400" indent="0">
              <a:buNone/>
              <a:defRPr sz="900"/>
            </a:lvl6pPr>
            <a:lvl7pPr marL="2468880" indent="0">
              <a:buNone/>
              <a:defRPr sz="900"/>
            </a:lvl7pPr>
            <a:lvl8pPr marL="2880360" indent="0">
              <a:buNone/>
              <a:defRPr sz="900"/>
            </a:lvl8pPr>
            <a:lvl9pPr marL="3291840" indent="0">
              <a:buNone/>
              <a:defRPr sz="900"/>
            </a:lvl9pPr>
          </a:lstStyle>
          <a:p>
            <a:pPr lvl="0"/>
            <a:r>
              <a:rPr lang="en-US" dirty="0"/>
              <a:t>Point 4</a:t>
            </a:r>
          </a:p>
        </p:txBody>
      </p:sp>
    </p:spTree>
    <p:extLst>
      <p:ext uri="{BB962C8B-B14F-4D97-AF65-F5344CB8AC3E}">
        <p14:creationId xmlns:p14="http://schemas.microsoft.com/office/powerpoint/2010/main" val="9474783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34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. Closing slide - Red - Social media 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-21933" y="0"/>
            <a:ext cx="12213932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944"/>
          </a:p>
        </p:txBody>
      </p:sp>
      <p:sp>
        <p:nvSpPr>
          <p:cNvPr id="12" name="Otsikko 1">
            <a:hlinkClick r:id="rId2"/>
          </p:cNvPr>
          <p:cNvSpPr txBox="1">
            <a:spLocks/>
          </p:cNvSpPr>
          <p:nvPr userDrawn="1"/>
        </p:nvSpPr>
        <p:spPr>
          <a:xfrm>
            <a:off x="4956489" y="4757801"/>
            <a:ext cx="2279052" cy="485803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 defTabSz="457200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 b="1" kern="1200" spc="-100">
                <a:solidFill>
                  <a:srgbClr val="FFFFFF"/>
                </a:solidFill>
                <a:latin typeface="+mj-lt"/>
                <a:ea typeface="ＭＳ Ｐゴシック" charset="0"/>
                <a:cs typeface="MS PGothic" pitchFamily="34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-65" charset="0"/>
                <a:ea typeface="ＭＳ Ｐゴシック" charset="0"/>
                <a:cs typeface="MS PGothic" pitchFamily="34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-65" charset="0"/>
                <a:ea typeface="ＭＳ Ｐゴシック" charset="0"/>
                <a:cs typeface="MS PGothic" pitchFamily="34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-65" charset="0"/>
                <a:ea typeface="ＭＳ Ｐゴシック" charset="0"/>
                <a:cs typeface="MS PGothic" pitchFamily="34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-65" charset="0"/>
                <a:ea typeface="ＭＳ Ｐゴシック" charset="0"/>
                <a:cs typeface="MS PGothic" pitchFamily="34" charset="-128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defRPr>
            </a:lvl9pPr>
          </a:lstStyle>
          <a:p>
            <a:pPr algn="ctr"/>
            <a:r>
              <a:rPr lang="fi-FI" sz="2160" spc="0" baseline="0" dirty="0">
                <a:latin typeface="Arial"/>
                <a:cs typeface="Arial"/>
              </a:rPr>
              <a:t>aalto.fi</a:t>
            </a:r>
          </a:p>
        </p:txBody>
      </p:sp>
      <p:grpSp>
        <p:nvGrpSpPr>
          <p:cNvPr id="6" name="Group 5"/>
          <p:cNvGrpSpPr/>
          <p:nvPr userDrawn="1"/>
        </p:nvGrpSpPr>
        <p:grpSpPr>
          <a:xfrm>
            <a:off x="4125787" y="3824289"/>
            <a:ext cx="3940431" cy="471680"/>
            <a:chOff x="4484925" y="3824288"/>
            <a:chExt cx="3940431" cy="471680"/>
          </a:xfrm>
        </p:grpSpPr>
        <p:pic>
          <p:nvPicPr>
            <p:cNvPr id="7" name="Picture 6" descr="FB.png">
              <a:hlinkClick r:id="rId3"/>
            </p:cNvPr>
            <p:cNvPicPr>
              <a:picLocks noChangeAspect="1"/>
            </p:cNvPicPr>
            <p:nvPr userDrawn="1"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484925" y="3824416"/>
              <a:ext cx="471553" cy="471552"/>
            </a:xfrm>
            <a:prstGeom prst="rect">
              <a:avLst/>
            </a:prstGeom>
          </p:spPr>
        </p:pic>
        <p:pic>
          <p:nvPicPr>
            <p:cNvPr id="8" name="Picture 7" descr="IG.png">
              <a:hlinkClick r:id="rId5"/>
            </p:cNvPr>
            <p:cNvPicPr>
              <a:picLocks noChangeAspect="1"/>
            </p:cNvPicPr>
            <p:nvPr userDrawn="1"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164502" y="3824416"/>
              <a:ext cx="471553" cy="471552"/>
            </a:xfrm>
            <a:prstGeom prst="rect">
              <a:avLst/>
            </a:prstGeom>
          </p:spPr>
        </p:pic>
        <p:pic>
          <p:nvPicPr>
            <p:cNvPr id="9" name="Picture 8" descr="Twitter.png">
              <a:hlinkClick r:id="rId7"/>
            </p:cNvPr>
            <p:cNvPicPr>
              <a:picLocks noChangeAspect="1"/>
            </p:cNvPicPr>
            <p:nvPr userDrawn="1"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844079" y="3824416"/>
              <a:ext cx="471553" cy="471552"/>
            </a:xfrm>
            <a:prstGeom prst="rect">
              <a:avLst/>
            </a:prstGeom>
          </p:spPr>
        </p:pic>
        <p:pic>
          <p:nvPicPr>
            <p:cNvPr id="10" name="Picture 9" descr="Youtube.png">
              <a:hlinkClick r:id="rId9"/>
            </p:cNvPr>
            <p:cNvPicPr>
              <a:picLocks noChangeAspect="1"/>
            </p:cNvPicPr>
            <p:nvPr userDrawn="1"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523656" y="3824416"/>
              <a:ext cx="471553" cy="471552"/>
            </a:xfrm>
            <a:prstGeom prst="rect">
              <a:avLst/>
            </a:prstGeom>
          </p:spPr>
        </p:pic>
        <p:pic>
          <p:nvPicPr>
            <p:cNvPr id="11" name="Picture 10" descr="SC.png">
              <a:hlinkClick r:id="rId11"/>
            </p:cNvPr>
            <p:cNvPicPr>
              <a:picLocks noChangeAspect="1"/>
            </p:cNvPicPr>
            <p:nvPr userDrawn="1"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203233" y="3824416"/>
              <a:ext cx="471553" cy="471552"/>
            </a:xfrm>
            <a:prstGeom prst="rect">
              <a:avLst/>
            </a:prstGeom>
          </p:spPr>
        </p:pic>
        <p:pic>
          <p:nvPicPr>
            <p:cNvPr id="3" name="Picture 2"/>
            <p:cNvPicPr>
              <a:picLocks noChangeAspect="1"/>
            </p:cNvPicPr>
            <p:nvPr userDrawn="1"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82812" y="3824288"/>
              <a:ext cx="542544" cy="457200"/>
            </a:xfrm>
            <a:prstGeom prst="rect">
              <a:avLst/>
            </a:prstGeom>
          </p:spPr>
        </p:pic>
      </p:grpSp>
      <p:sp>
        <p:nvSpPr>
          <p:cNvPr id="16" name="Tekstin paikkamerkki 2">
            <a:extLst>
              <a:ext uri="{FF2B5EF4-FFF2-40B4-BE49-F238E27FC236}">
                <a16:creationId xmlns:a16="http://schemas.microsoft.com/office/drawing/2014/main" id="{B67CF44B-9D5D-46DC-B676-986416FB838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101853" y="1819522"/>
            <a:ext cx="7994649" cy="1741463"/>
          </a:xfrm>
          <a:prstGeom prst="rect">
            <a:avLst/>
          </a:prstGeom>
        </p:spPr>
        <p:txBody>
          <a:bodyPr anchor="b" anchorCtr="0"/>
          <a:lstStyle>
            <a:lvl1pPr marL="0" indent="0" algn="ctr">
              <a:lnSpc>
                <a:spcPct val="100000"/>
              </a:lnSpc>
              <a:buNone/>
              <a:defRPr sz="4800" b="1">
                <a:solidFill>
                  <a:srgbClr val="FFFFFF"/>
                </a:solidFill>
                <a:latin typeface="+mj-lt"/>
              </a:defRPr>
            </a:lvl1pPr>
            <a:lvl2pPr marL="411480" indent="0">
              <a:buNone/>
              <a:defRPr/>
            </a:lvl2pPr>
          </a:lstStyle>
          <a:p>
            <a:pPr lvl="0"/>
            <a:r>
              <a:rPr lang="fi-FI" dirty="0"/>
              <a:t>Add text</a:t>
            </a:r>
          </a:p>
        </p:txBody>
      </p:sp>
      <p:pic>
        <p:nvPicPr>
          <p:cNvPr id="13" name="Kuva 12"/>
          <p:cNvPicPr>
            <a:picLocks/>
          </p:cNvPicPr>
          <p:nvPr userDrawn="1"/>
        </p:nvPicPr>
        <p:blipFill>
          <a:blip r:embed="rId1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823117"/>
            <a:ext cx="2313084" cy="2028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667484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2. Header Slide - Red - Imag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1216"/>
          </a:p>
        </p:txBody>
      </p:sp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589866" y="1195600"/>
            <a:ext cx="5158849" cy="761030"/>
          </a:xfrm>
          <a:prstGeom prst="rect">
            <a:avLst/>
          </a:prstGeom>
        </p:spPr>
        <p:txBody>
          <a:bodyPr lIns="0" tIns="0" rIns="0" bIns="0" anchor="b"/>
          <a:lstStyle>
            <a:lvl1pPr>
              <a:lnSpc>
                <a:spcPct val="100000"/>
              </a:lnSpc>
              <a:defRPr sz="4800" b="1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Headline</a:t>
            </a:r>
          </a:p>
        </p:txBody>
      </p:sp>
      <p:sp>
        <p:nvSpPr>
          <p:cNvPr id="13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589866" y="2328885"/>
            <a:ext cx="5158849" cy="46892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None/>
              <a:defRPr sz="3360" b="1" i="0" baseline="0">
                <a:solidFill>
                  <a:schemeClr val="bg1"/>
                </a:solidFill>
                <a:latin typeface="arial" charset="0"/>
              </a:defRPr>
            </a:lvl1pPr>
            <a:lvl2pPr marL="411480" indent="0">
              <a:buNone/>
              <a:defRPr sz="1260"/>
            </a:lvl2pPr>
            <a:lvl3pPr marL="822960" indent="0">
              <a:buNone/>
              <a:defRPr sz="1080"/>
            </a:lvl3pPr>
            <a:lvl4pPr marL="1234440" indent="0">
              <a:buNone/>
              <a:defRPr sz="900"/>
            </a:lvl4pPr>
            <a:lvl5pPr marL="1645920" indent="0">
              <a:buNone/>
              <a:defRPr sz="900"/>
            </a:lvl5pPr>
            <a:lvl6pPr marL="2057400" indent="0">
              <a:buNone/>
              <a:defRPr sz="900"/>
            </a:lvl6pPr>
            <a:lvl7pPr marL="2468880" indent="0">
              <a:buNone/>
              <a:defRPr sz="900"/>
            </a:lvl7pPr>
            <a:lvl8pPr marL="2880360" indent="0">
              <a:buNone/>
              <a:defRPr sz="900"/>
            </a:lvl8pPr>
            <a:lvl9pPr marL="3291840" indent="0">
              <a:buNone/>
              <a:defRPr sz="900"/>
            </a:lvl9pPr>
          </a:lstStyle>
          <a:p>
            <a:pPr lvl="0"/>
            <a:r>
              <a:rPr lang="en-US" dirty="0"/>
              <a:t>Sub Headline</a:t>
            </a:r>
          </a:p>
        </p:txBody>
      </p:sp>
      <p:cxnSp>
        <p:nvCxnSpPr>
          <p:cNvPr id="15" name="Suora yhdysviiva 6"/>
          <p:cNvCxnSpPr/>
          <p:nvPr userDrawn="1"/>
        </p:nvCxnSpPr>
        <p:spPr>
          <a:xfrm>
            <a:off x="589866" y="2117816"/>
            <a:ext cx="506244" cy="0"/>
          </a:xfrm>
          <a:prstGeom prst="line">
            <a:avLst/>
          </a:prstGeom>
          <a:ln w="5715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3"/>
          <p:cNvSpPr>
            <a:spLocks noGrp="1"/>
          </p:cNvSpPr>
          <p:nvPr>
            <p:ph type="body" sz="half" idx="11" hasCustomPrompt="1"/>
          </p:nvPr>
        </p:nvSpPr>
        <p:spPr>
          <a:xfrm>
            <a:off x="589866" y="3725511"/>
            <a:ext cx="5158849" cy="39255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None/>
              <a:defRPr sz="2160" b="1" i="0" baseline="0">
                <a:solidFill>
                  <a:schemeClr val="bg1"/>
                </a:solidFill>
                <a:latin typeface="arial" charset="0"/>
              </a:defRPr>
            </a:lvl1pPr>
            <a:lvl2pPr marL="411480" indent="0">
              <a:buNone/>
              <a:defRPr sz="1260"/>
            </a:lvl2pPr>
            <a:lvl3pPr marL="822960" indent="0">
              <a:buNone/>
              <a:defRPr sz="1080"/>
            </a:lvl3pPr>
            <a:lvl4pPr marL="1234440" indent="0">
              <a:buNone/>
              <a:defRPr sz="900"/>
            </a:lvl4pPr>
            <a:lvl5pPr marL="1645920" indent="0">
              <a:buNone/>
              <a:defRPr sz="900"/>
            </a:lvl5pPr>
            <a:lvl6pPr marL="2057400" indent="0">
              <a:buNone/>
              <a:defRPr sz="900"/>
            </a:lvl6pPr>
            <a:lvl7pPr marL="2468880" indent="0">
              <a:buNone/>
              <a:defRPr sz="900"/>
            </a:lvl7pPr>
            <a:lvl8pPr marL="2880360" indent="0">
              <a:buNone/>
              <a:defRPr sz="900"/>
            </a:lvl8pPr>
            <a:lvl9pPr marL="3291840" indent="0">
              <a:buNone/>
              <a:defRPr sz="900"/>
            </a:lvl9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2" hasCustomPrompt="1"/>
          </p:nvPr>
        </p:nvSpPr>
        <p:spPr>
          <a:xfrm>
            <a:off x="589866" y="4118068"/>
            <a:ext cx="5158849" cy="43207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None/>
              <a:defRPr sz="2160" b="1" i="0" baseline="0">
                <a:solidFill>
                  <a:schemeClr val="bg1"/>
                </a:solidFill>
                <a:latin typeface="arial" charset="0"/>
              </a:defRPr>
            </a:lvl1pPr>
            <a:lvl2pPr marL="411480" indent="0">
              <a:buNone/>
              <a:defRPr sz="1260"/>
            </a:lvl2pPr>
            <a:lvl3pPr marL="822960" indent="0">
              <a:buNone/>
              <a:defRPr sz="1080"/>
            </a:lvl3pPr>
            <a:lvl4pPr marL="1234440" indent="0">
              <a:buNone/>
              <a:defRPr sz="900"/>
            </a:lvl4pPr>
            <a:lvl5pPr marL="1645920" indent="0">
              <a:buNone/>
              <a:defRPr sz="900"/>
            </a:lvl5pPr>
            <a:lvl6pPr marL="2057400" indent="0">
              <a:buNone/>
              <a:defRPr sz="900"/>
            </a:lvl6pPr>
            <a:lvl7pPr marL="2468880" indent="0">
              <a:buNone/>
              <a:defRPr sz="900"/>
            </a:lvl7pPr>
            <a:lvl8pPr marL="2880360" indent="0">
              <a:buNone/>
              <a:defRPr sz="900"/>
            </a:lvl8pPr>
            <a:lvl9pPr marL="3291840" indent="0">
              <a:buNone/>
              <a:defRPr sz="900"/>
            </a:lvl9pPr>
          </a:lstStyle>
          <a:p>
            <a:pPr lvl="0"/>
            <a:r>
              <a:rPr lang="en-US" dirty="0"/>
              <a:t>Date</a:t>
            </a:r>
          </a:p>
        </p:txBody>
      </p:sp>
      <p:pic>
        <p:nvPicPr>
          <p:cNvPr id="14" name="Kuva 13"/>
          <p:cNvPicPr>
            <a:picLocks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823117"/>
            <a:ext cx="2313084" cy="2028802"/>
          </a:xfrm>
          <a:prstGeom prst="rect">
            <a:avLst/>
          </a:prstGeom>
        </p:spPr>
      </p:pic>
      <p:pic>
        <p:nvPicPr>
          <p:cNvPr id="17" name="Kuva 16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973" r="14072"/>
          <a:stretch/>
        </p:blipFill>
        <p:spPr>
          <a:xfrm>
            <a:off x="6096000" y="0"/>
            <a:ext cx="609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76937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888D21-CD05-4F99-9606-E26515460B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4E2235-5BF2-4276-87ED-49845059DCE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A6522C7-2855-45E8-ABB2-34B7D8D4AA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1F223B-0C09-41DA-A0A9-A6CF156DB6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BF024-469A-4FCD-BD0B-B9950B7B916C}" type="datetimeFigureOut">
              <a:rPr lang="en-GB" smtClean="0"/>
              <a:t>23/03/2020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9A36D0B-A4A4-44C5-85BE-DB4B087550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AF35958-A854-414C-ADC3-02BEC811B9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C9D5C-BFB4-4C7B-8472-91717E3332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656927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2. Header Slide - Red - Imag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1216"/>
          </a:p>
        </p:txBody>
      </p:sp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589866" y="1195600"/>
            <a:ext cx="5158849" cy="761030"/>
          </a:xfrm>
          <a:prstGeom prst="rect">
            <a:avLst/>
          </a:prstGeom>
        </p:spPr>
        <p:txBody>
          <a:bodyPr lIns="0" tIns="0" rIns="0" bIns="0" anchor="b"/>
          <a:lstStyle>
            <a:lvl1pPr>
              <a:lnSpc>
                <a:spcPct val="100000"/>
              </a:lnSpc>
              <a:defRPr sz="4800" b="1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Headline</a:t>
            </a:r>
          </a:p>
        </p:txBody>
      </p:sp>
      <p:cxnSp>
        <p:nvCxnSpPr>
          <p:cNvPr id="15" name="Suora yhdysviiva 6"/>
          <p:cNvCxnSpPr/>
          <p:nvPr userDrawn="1"/>
        </p:nvCxnSpPr>
        <p:spPr>
          <a:xfrm>
            <a:off x="589866" y="2117816"/>
            <a:ext cx="506244" cy="0"/>
          </a:xfrm>
          <a:prstGeom prst="line">
            <a:avLst/>
          </a:prstGeom>
          <a:ln w="5715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589866" y="2328885"/>
            <a:ext cx="5158849" cy="46892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None/>
              <a:defRPr sz="3360" b="1" i="0" baseline="0">
                <a:solidFill>
                  <a:schemeClr val="bg1"/>
                </a:solidFill>
                <a:latin typeface="arial" charset="0"/>
              </a:defRPr>
            </a:lvl1pPr>
            <a:lvl2pPr marL="411480" indent="0">
              <a:buNone/>
              <a:defRPr sz="1260"/>
            </a:lvl2pPr>
            <a:lvl3pPr marL="822960" indent="0">
              <a:buNone/>
              <a:defRPr sz="1080"/>
            </a:lvl3pPr>
            <a:lvl4pPr marL="1234440" indent="0">
              <a:buNone/>
              <a:defRPr sz="900"/>
            </a:lvl4pPr>
            <a:lvl5pPr marL="1645920" indent="0">
              <a:buNone/>
              <a:defRPr sz="900"/>
            </a:lvl5pPr>
            <a:lvl6pPr marL="2057400" indent="0">
              <a:buNone/>
              <a:defRPr sz="900"/>
            </a:lvl6pPr>
            <a:lvl7pPr marL="2468880" indent="0">
              <a:buNone/>
              <a:defRPr sz="900"/>
            </a:lvl7pPr>
            <a:lvl8pPr marL="2880360" indent="0">
              <a:buNone/>
              <a:defRPr sz="900"/>
            </a:lvl8pPr>
            <a:lvl9pPr marL="3291840" indent="0">
              <a:buNone/>
              <a:defRPr sz="900"/>
            </a:lvl9pPr>
          </a:lstStyle>
          <a:p>
            <a:pPr lvl="0"/>
            <a:r>
              <a:rPr lang="en-US" dirty="0"/>
              <a:t>Sub Headline</a:t>
            </a:r>
          </a:p>
        </p:txBody>
      </p:sp>
      <p:sp>
        <p:nvSpPr>
          <p:cNvPr id="17" name="Text Placeholder 3"/>
          <p:cNvSpPr>
            <a:spLocks noGrp="1"/>
          </p:cNvSpPr>
          <p:nvPr>
            <p:ph type="body" sz="half" idx="11" hasCustomPrompt="1"/>
          </p:nvPr>
        </p:nvSpPr>
        <p:spPr>
          <a:xfrm>
            <a:off x="589866" y="3725511"/>
            <a:ext cx="5158849" cy="39255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0" b="1" i="0" baseline="0">
                <a:solidFill>
                  <a:schemeClr val="bg1"/>
                </a:solidFill>
                <a:latin typeface="arial" charset="0"/>
              </a:defRPr>
            </a:lvl1pPr>
            <a:lvl2pPr marL="411480" indent="0">
              <a:buNone/>
              <a:defRPr sz="1260"/>
            </a:lvl2pPr>
            <a:lvl3pPr marL="822960" indent="0">
              <a:buNone/>
              <a:defRPr sz="1080"/>
            </a:lvl3pPr>
            <a:lvl4pPr marL="1234440" indent="0">
              <a:buNone/>
              <a:defRPr sz="900"/>
            </a:lvl4pPr>
            <a:lvl5pPr marL="1645920" indent="0">
              <a:buNone/>
              <a:defRPr sz="900"/>
            </a:lvl5pPr>
            <a:lvl6pPr marL="2057400" indent="0">
              <a:buNone/>
              <a:defRPr sz="900"/>
            </a:lvl6pPr>
            <a:lvl7pPr marL="2468880" indent="0">
              <a:buNone/>
              <a:defRPr sz="900"/>
            </a:lvl7pPr>
            <a:lvl8pPr marL="2880360" indent="0">
              <a:buNone/>
              <a:defRPr sz="900"/>
            </a:lvl8pPr>
            <a:lvl9pPr marL="3291840" indent="0">
              <a:buNone/>
              <a:defRPr sz="900"/>
            </a:lvl9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18" name="Text Placeholder 3"/>
          <p:cNvSpPr>
            <a:spLocks noGrp="1"/>
          </p:cNvSpPr>
          <p:nvPr>
            <p:ph type="body" sz="half" idx="12" hasCustomPrompt="1"/>
          </p:nvPr>
        </p:nvSpPr>
        <p:spPr>
          <a:xfrm>
            <a:off x="589866" y="4118068"/>
            <a:ext cx="5158849" cy="43207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0" b="1" i="0" baseline="0">
                <a:solidFill>
                  <a:schemeClr val="bg1"/>
                </a:solidFill>
                <a:latin typeface="arial" charset="0"/>
              </a:defRPr>
            </a:lvl1pPr>
            <a:lvl2pPr marL="411480" indent="0">
              <a:buNone/>
              <a:defRPr sz="1260"/>
            </a:lvl2pPr>
            <a:lvl3pPr marL="822960" indent="0">
              <a:buNone/>
              <a:defRPr sz="1080"/>
            </a:lvl3pPr>
            <a:lvl4pPr marL="1234440" indent="0">
              <a:buNone/>
              <a:defRPr sz="900"/>
            </a:lvl4pPr>
            <a:lvl5pPr marL="1645920" indent="0">
              <a:buNone/>
              <a:defRPr sz="900"/>
            </a:lvl5pPr>
            <a:lvl6pPr marL="2057400" indent="0">
              <a:buNone/>
              <a:defRPr sz="900"/>
            </a:lvl6pPr>
            <a:lvl7pPr marL="2468880" indent="0">
              <a:buNone/>
              <a:defRPr sz="900"/>
            </a:lvl7pPr>
            <a:lvl8pPr marL="2880360" indent="0">
              <a:buNone/>
              <a:defRPr sz="900"/>
            </a:lvl8pPr>
            <a:lvl9pPr marL="3291840" indent="0">
              <a:buNone/>
              <a:defRPr sz="900"/>
            </a:lvl9pPr>
          </a:lstStyle>
          <a:p>
            <a:pPr lvl="0"/>
            <a:r>
              <a:rPr lang="en-US"/>
              <a:t>Date</a:t>
            </a:r>
            <a:endParaRPr lang="en-US" dirty="0"/>
          </a:p>
        </p:txBody>
      </p:sp>
      <p:pic>
        <p:nvPicPr>
          <p:cNvPr id="12" name="Kuva 11"/>
          <p:cNvPicPr>
            <a:picLocks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823117"/>
            <a:ext cx="2313084" cy="2028802"/>
          </a:xfrm>
          <a:prstGeom prst="rect">
            <a:avLst/>
          </a:prstGeom>
        </p:spPr>
      </p:pic>
      <p:pic>
        <p:nvPicPr>
          <p:cNvPr id="13" name="Kuva 12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53" r="20815"/>
          <a:stretch/>
        </p:blipFill>
        <p:spPr>
          <a:xfrm>
            <a:off x="6096019" y="0"/>
            <a:ext cx="6096000" cy="6858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140754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2. Header Slide - Red - Imag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1216"/>
          </a:p>
        </p:txBody>
      </p:sp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589866" y="1195600"/>
            <a:ext cx="5158849" cy="761030"/>
          </a:xfrm>
          <a:prstGeom prst="rect">
            <a:avLst/>
          </a:prstGeom>
        </p:spPr>
        <p:txBody>
          <a:bodyPr lIns="0" tIns="0" rIns="0" bIns="0" anchor="b"/>
          <a:lstStyle>
            <a:lvl1pPr>
              <a:lnSpc>
                <a:spcPct val="100000"/>
              </a:lnSpc>
              <a:defRPr sz="4800" b="1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Headline</a:t>
            </a:r>
          </a:p>
        </p:txBody>
      </p:sp>
      <p:cxnSp>
        <p:nvCxnSpPr>
          <p:cNvPr id="15" name="Suora yhdysviiva 6"/>
          <p:cNvCxnSpPr/>
          <p:nvPr userDrawn="1"/>
        </p:nvCxnSpPr>
        <p:spPr>
          <a:xfrm>
            <a:off x="589866" y="2117816"/>
            <a:ext cx="506244" cy="0"/>
          </a:xfrm>
          <a:prstGeom prst="line">
            <a:avLst/>
          </a:prstGeom>
          <a:ln w="5715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589866" y="2328885"/>
            <a:ext cx="5158849" cy="46892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None/>
              <a:defRPr sz="3360" b="1" i="0" baseline="0">
                <a:solidFill>
                  <a:schemeClr val="bg1"/>
                </a:solidFill>
                <a:latin typeface="arial" charset="0"/>
              </a:defRPr>
            </a:lvl1pPr>
            <a:lvl2pPr marL="411480" indent="0">
              <a:buNone/>
              <a:defRPr sz="1260"/>
            </a:lvl2pPr>
            <a:lvl3pPr marL="822960" indent="0">
              <a:buNone/>
              <a:defRPr sz="1080"/>
            </a:lvl3pPr>
            <a:lvl4pPr marL="1234440" indent="0">
              <a:buNone/>
              <a:defRPr sz="900"/>
            </a:lvl4pPr>
            <a:lvl5pPr marL="1645920" indent="0">
              <a:buNone/>
              <a:defRPr sz="900"/>
            </a:lvl5pPr>
            <a:lvl6pPr marL="2057400" indent="0">
              <a:buNone/>
              <a:defRPr sz="900"/>
            </a:lvl6pPr>
            <a:lvl7pPr marL="2468880" indent="0">
              <a:buNone/>
              <a:defRPr sz="900"/>
            </a:lvl7pPr>
            <a:lvl8pPr marL="2880360" indent="0">
              <a:buNone/>
              <a:defRPr sz="900"/>
            </a:lvl8pPr>
            <a:lvl9pPr marL="3291840" indent="0">
              <a:buNone/>
              <a:defRPr sz="900"/>
            </a:lvl9pPr>
          </a:lstStyle>
          <a:p>
            <a:pPr lvl="0"/>
            <a:r>
              <a:rPr lang="en-US" dirty="0"/>
              <a:t>Sub Headline</a:t>
            </a:r>
          </a:p>
        </p:txBody>
      </p:sp>
      <p:sp>
        <p:nvSpPr>
          <p:cNvPr id="13" name="Text Placeholder 3"/>
          <p:cNvSpPr>
            <a:spLocks noGrp="1"/>
          </p:cNvSpPr>
          <p:nvPr>
            <p:ph type="body" sz="half" idx="11" hasCustomPrompt="1"/>
          </p:nvPr>
        </p:nvSpPr>
        <p:spPr>
          <a:xfrm>
            <a:off x="589866" y="3725511"/>
            <a:ext cx="5158849" cy="39255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0" b="1" i="0" baseline="0">
                <a:solidFill>
                  <a:schemeClr val="bg1"/>
                </a:solidFill>
                <a:latin typeface="arial" charset="0"/>
              </a:defRPr>
            </a:lvl1pPr>
            <a:lvl2pPr marL="411480" indent="0">
              <a:buNone/>
              <a:defRPr sz="1260"/>
            </a:lvl2pPr>
            <a:lvl3pPr marL="822960" indent="0">
              <a:buNone/>
              <a:defRPr sz="1080"/>
            </a:lvl3pPr>
            <a:lvl4pPr marL="1234440" indent="0">
              <a:buNone/>
              <a:defRPr sz="900"/>
            </a:lvl4pPr>
            <a:lvl5pPr marL="1645920" indent="0">
              <a:buNone/>
              <a:defRPr sz="900"/>
            </a:lvl5pPr>
            <a:lvl6pPr marL="2057400" indent="0">
              <a:buNone/>
              <a:defRPr sz="900"/>
            </a:lvl6pPr>
            <a:lvl7pPr marL="2468880" indent="0">
              <a:buNone/>
              <a:defRPr sz="900"/>
            </a:lvl7pPr>
            <a:lvl8pPr marL="2880360" indent="0">
              <a:buNone/>
              <a:defRPr sz="900"/>
            </a:lvl8pPr>
            <a:lvl9pPr marL="3291840" indent="0">
              <a:buNone/>
              <a:defRPr sz="900"/>
            </a:lvl9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17" name="Text Placeholder 3"/>
          <p:cNvSpPr>
            <a:spLocks noGrp="1"/>
          </p:cNvSpPr>
          <p:nvPr>
            <p:ph type="body" sz="half" idx="12" hasCustomPrompt="1"/>
          </p:nvPr>
        </p:nvSpPr>
        <p:spPr>
          <a:xfrm>
            <a:off x="589866" y="4118068"/>
            <a:ext cx="5158849" cy="43207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0" b="1" i="0" baseline="0">
                <a:solidFill>
                  <a:schemeClr val="bg1"/>
                </a:solidFill>
                <a:latin typeface="arial" charset="0"/>
              </a:defRPr>
            </a:lvl1pPr>
            <a:lvl2pPr marL="411480" indent="0">
              <a:buNone/>
              <a:defRPr sz="1260"/>
            </a:lvl2pPr>
            <a:lvl3pPr marL="822960" indent="0">
              <a:buNone/>
              <a:defRPr sz="1080"/>
            </a:lvl3pPr>
            <a:lvl4pPr marL="1234440" indent="0">
              <a:buNone/>
              <a:defRPr sz="900"/>
            </a:lvl4pPr>
            <a:lvl5pPr marL="1645920" indent="0">
              <a:buNone/>
              <a:defRPr sz="900"/>
            </a:lvl5pPr>
            <a:lvl6pPr marL="2057400" indent="0">
              <a:buNone/>
              <a:defRPr sz="900"/>
            </a:lvl6pPr>
            <a:lvl7pPr marL="2468880" indent="0">
              <a:buNone/>
              <a:defRPr sz="900"/>
            </a:lvl7pPr>
            <a:lvl8pPr marL="2880360" indent="0">
              <a:buNone/>
              <a:defRPr sz="900"/>
            </a:lvl8pPr>
            <a:lvl9pPr marL="3291840" indent="0">
              <a:buNone/>
              <a:defRPr sz="900"/>
            </a:lvl9pPr>
          </a:lstStyle>
          <a:p>
            <a:pPr lvl="0"/>
            <a:r>
              <a:rPr lang="en-US"/>
              <a:t>Date</a:t>
            </a:r>
            <a:endParaRPr lang="en-US" dirty="0"/>
          </a:p>
        </p:txBody>
      </p:sp>
      <p:pic>
        <p:nvPicPr>
          <p:cNvPr id="12" name="Kuva 11"/>
          <p:cNvPicPr>
            <a:picLocks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823117"/>
            <a:ext cx="2313084" cy="2028802"/>
          </a:xfrm>
          <a:prstGeom prst="rect">
            <a:avLst/>
          </a:prstGeom>
        </p:spPr>
      </p:pic>
      <p:pic>
        <p:nvPicPr>
          <p:cNvPr id="16" name="Kuva 15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82" t="22626" r="53157"/>
          <a:stretch/>
        </p:blipFill>
        <p:spPr>
          <a:xfrm>
            <a:off x="6102289" y="2"/>
            <a:ext cx="6096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935765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7. Divider - Red - Text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1216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C9C0A2-E518-4F61-BACC-25E3255118C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3118" y="692151"/>
            <a:ext cx="5624213" cy="502345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None/>
              <a:defRPr sz="3960" b="1">
                <a:solidFill>
                  <a:schemeClr val="bg1"/>
                </a:solidFill>
              </a:defRPr>
            </a:lvl1pPr>
          </a:lstStyle>
          <a:p>
            <a:r>
              <a:rPr lang="fi-FI" dirty="0"/>
              <a:t>Lorem </a:t>
            </a:r>
            <a:r>
              <a:rPr lang="fi-FI" dirty="0" err="1"/>
              <a:t>ipsum</a:t>
            </a:r>
            <a:r>
              <a:rPr lang="fi-FI" dirty="0"/>
              <a:t> </a:t>
            </a:r>
            <a:r>
              <a:rPr lang="fi-FI" dirty="0" err="1"/>
              <a:t>dolor</a:t>
            </a:r>
            <a:r>
              <a:rPr lang="fi-FI" dirty="0"/>
              <a:t> </a:t>
            </a:r>
            <a:r>
              <a:rPr lang="fi-FI" dirty="0" err="1"/>
              <a:t>sit</a:t>
            </a:r>
            <a:r>
              <a:rPr lang="fi-FI" dirty="0"/>
              <a:t> amet, </a:t>
            </a:r>
            <a:r>
              <a:rPr lang="fi-FI" dirty="0" err="1"/>
              <a:t>consectetur</a:t>
            </a:r>
            <a:r>
              <a:rPr lang="fi-FI" dirty="0"/>
              <a:t> adipiscing elit. </a:t>
            </a:r>
            <a:r>
              <a:rPr lang="fi-FI" dirty="0" err="1"/>
              <a:t>Maecenas</a:t>
            </a:r>
            <a:r>
              <a:rPr lang="fi-FI" dirty="0"/>
              <a:t> </a:t>
            </a:r>
            <a:r>
              <a:rPr lang="fi-FI" dirty="0" err="1"/>
              <a:t>velit</a:t>
            </a:r>
            <a:r>
              <a:rPr lang="fi-FI" dirty="0"/>
              <a:t> </a:t>
            </a:r>
            <a:r>
              <a:rPr lang="fi-FI" dirty="0" err="1"/>
              <a:t>velit</a:t>
            </a:r>
            <a:r>
              <a:rPr lang="fi-FI" dirty="0"/>
              <a:t>, </a:t>
            </a:r>
            <a:r>
              <a:rPr lang="fi-FI" dirty="0" err="1"/>
              <a:t>consequat</a:t>
            </a:r>
            <a:r>
              <a:rPr lang="fi-FI" dirty="0"/>
              <a:t> </a:t>
            </a:r>
            <a:r>
              <a:rPr lang="fi-FI" dirty="0" err="1"/>
              <a:t>eget</a:t>
            </a:r>
            <a:r>
              <a:rPr lang="fi-FI" dirty="0"/>
              <a:t> </a:t>
            </a:r>
            <a:r>
              <a:rPr lang="fi-FI" dirty="0" err="1"/>
              <a:t>ullamcorper</a:t>
            </a:r>
            <a:r>
              <a:rPr lang="fi-FI" dirty="0"/>
              <a:t> a, </a:t>
            </a:r>
            <a:r>
              <a:rPr lang="fi-FI" dirty="0" err="1"/>
              <a:t>maximus</a:t>
            </a:r>
            <a:r>
              <a:rPr lang="fi-FI" dirty="0"/>
              <a:t> </a:t>
            </a:r>
            <a:r>
              <a:rPr lang="fi-FI" dirty="0" err="1"/>
              <a:t>ac</a:t>
            </a:r>
            <a:r>
              <a:rPr lang="fi-FI" dirty="0"/>
              <a:t> ex.</a:t>
            </a:r>
          </a:p>
        </p:txBody>
      </p:sp>
      <p:pic>
        <p:nvPicPr>
          <p:cNvPr id="2" name="Kuva 1"/>
          <p:cNvPicPr>
            <a:picLocks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22714"/>
            <a:ext cx="2626491" cy="1035286"/>
          </a:xfrm>
          <a:prstGeom prst="rect">
            <a:avLst/>
          </a:prstGeom>
        </p:spPr>
      </p:pic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04E326D0-D397-4DCF-88BA-ADD90C3D5C3E}"/>
              </a:ext>
            </a:extLst>
          </p:cNvPr>
          <p:cNvSpPr>
            <a:spLocks noGrp="1"/>
          </p:cNvSpPr>
          <p:nvPr>
            <p:ph type="dt" sz="half" idx="13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fi-FI"/>
              <a:t>dd.mm.yyyy</a:t>
            </a:r>
            <a:endParaRPr lang="en-US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439BEBFE-6A3C-4862-B3C0-DF2EC5E8CBFB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8F7F04C-F568-F649-A2AE-EA61C66B69B4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Kuva 8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859" r="22506"/>
          <a:stretch/>
        </p:blipFill>
        <p:spPr>
          <a:xfrm>
            <a:off x="6286907" y="0"/>
            <a:ext cx="5904000" cy="6858000"/>
          </a:xfrm>
          <a:prstGeom prst="rect">
            <a:avLst/>
          </a:prstGeom>
        </p:spPr>
      </p:pic>
      <p:sp>
        <p:nvSpPr>
          <p:cNvPr id="5" name="Alatunnisteen paikkamerkki 4">
            <a:extLst>
              <a:ext uri="{FF2B5EF4-FFF2-40B4-BE49-F238E27FC236}">
                <a16:creationId xmlns:a16="http://schemas.microsoft.com/office/drawing/2014/main" id="{0B124AD7-04E5-4E26-A7E3-6E499B81497F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fi-FI" dirty="0" err="1"/>
              <a:t>Your</a:t>
            </a:r>
            <a:r>
              <a:rPr lang="fi-FI" dirty="0"/>
              <a:t> text </a:t>
            </a:r>
            <a:r>
              <a:rPr lang="fi-FI" dirty="0" err="1"/>
              <a:t>here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82567718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971">
          <p15:clr>
            <a:srgbClr val="FBAE4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7. Divider - Red - Text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1216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C9C0A2-E518-4F61-BACC-25E3255118C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3118" y="692151"/>
            <a:ext cx="5624213" cy="502345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None/>
              <a:defRPr sz="3960" b="1">
                <a:solidFill>
                  <a:schemeClr val="bg1"/>
                </a:solidFill>
              </a:defRPr>
            </a:lvl1pPr>
          </a:lstStyle>
          <a:p>
            <a:r>
              <a:rPr lang="fi-FI" dirty="0"/>
              <a:t>Lorem </a:t>
            </a:r>
            <a:r>
              <a:rPr lang="fi-FI" dirty="0" err="1"/>
              <a:t>ipsum</a:t>
            </a:r>
            <a:r>
              <a:rPr lang="fi-FI" dirty="0"/>
              <a:t> </a:t>
            </a:r>
            <a:r>
              <a:rPr lang="fi-FI" dirty="0" err="1"/>
              <a:t>dolor</a:t>
            </a:r>
            <a:r>
              <a:rPr lang="fi-FI" dirty="0"/>
              <a:t> </a:t>
            </a:r>
            <a:r>
              <a:rPr lang="fi-FI" dirty="0" err="1"/>
              <a:t>sit</a:t>
            </a:r>
            <a:r>
              <a:rPr lang="fi-FI" dirty="0"/>
              <a:t> amet, </a:t>
            </a:r>
            <a:r>
              <a:rPr lang="fi-FI" dirty="0" err="1"/>
              <a:t>consectetur</a:t>
            </a:r>
            <a:r>
              <a:rPr lang="fi-FI" dirty="0"/>
              <a:t> </a:t>
            </a:r>
            <a:r>
              <a:rPr lang="fi-FI" dirty="0" err="1"/>
              <a:t>adipiscing</a:t>
            </a:r>
            <a:r>
              <a:rPr lang="fi-FI" dirty="0"/>
              <a:t> elit. Maecenas </a:t>
            </a:r>
            <a:r>
              <a:rPr lang="fi-FI" dirty="0" err="1"/>
              <a:t>velit</a:t>
            </a:r>
            <a:r>
              <a:rPr lang="fi-FI" dirty="0"/>
              <a:t> </a:t>
            </a:r>
            <a:r>
              <a:rPr lang="fi-FI" dirty="0" err="1"/>
              <a:t>velit</a:t>
            </a:r>
            <a:r>
              <a:rPr lang="fi-FI" dirty="0"/>
              <a:t>, </a:t>
            </a:r>
            <a:r>
              <a:rPr lang="fi-FI" dirty="0" err="1"/>
              <a:t>consequat</a:t>
            </a:r>
            <a:r>
              <a:rPr lang="fi-FI" dirty="0"/>
              <a:t> </a:t>
            </a:r>
            <a:r>
              <a:rPr lang="fi-FI" dirty="0" err="1"/>
              <a:t>eget</a:t>
            </a:r>
            <a:r>
              <a:rPr lang="fi-FI" dirty="0"/>
              <a:t> </a:t>
            </a:r>
            <a:r>
              <a:rPr lang="fi-FI" dirty="0" err="1"/>
              <a:t>ullamcorper</a:t>
            </a:r>
            <a:r>
              <a:rPr lang="fi-FI" dirty="0"/>
              <a:t> a, </a:t>
            </a:r>
            <a:r>
              <a:rPr lang="fi-FI" dirty="0" err="1"/>
              <a:t>maximus</a:t>
            </a:r>
            <a:r>
              <a:rPr lang="fi-FI" dirty="0"/>
              <a:t> </a:t>
            </a:r>
            <a:r>
              <a:rPr lang="fi-FI" dirty="0" err="1"/>
              <a:t>ac</a:t>
            </a:r>
            <a:r>
              <a:rPr lang="fi-FI" dirty="0"/>
              <a:t> ex.</a:t>
            </a:r>
          </a:p>
        </p:txBody>
      </p:sp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04E326D0-D397-4DCF-88BA-ADD90C3D5C3E}"/>
              </a:ext>
            </a:extLst>
          </p:cNvPr>
          <p:cNvSpPr>
            <a:spLocks noGrp="1"/>
          </p:cNvSpPr>
          <p:nvPr>
            <p:ph type="dt" sz="half" idx="13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fi-FI"/>
              <a:t>dd.mm.yyyy</a:t>
            </a:r>
            <a:endParaRPr lang="en-US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439BEBFE-6A3C-4862-B3C0-DF2EC5E8CBFB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8F7F04C-F568-F649-A2AE-EA61C66B69B4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Kuva 8"/>
          <p:cNvPicPr>
            <a:picLocks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22714"/>
            <a:ext cx="2626491" cy="1035286"/>
          </a:xfrm>
          <a:prstGeom prst="rect">
            <a:avLst/>
          </a:prstGeom>
        </p:spPr>
      </p:pic>
      <p:pic>
        <p:nvPicPr>
          <p:cNvPr id="12" name="Kuva 11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08" r="14927"/>
          <a:stretch/>
        </p:blipFill>
        <p:spPr>
          <a:xfrm>
            <a:off x="6297139" y="0"/>
            <a:ext cx="5904000" cy="6858000"/>
          </a:xfrm>
          <a:prstGeom prst="rect">
            <a:avLst/>
          </a:prstGeom>
        </p:spPr>
      </p:pic>
      <p:sp>
        <p:nvSpPr>
          <p:cNvPr id="5" name="Alatunnisteen paikkamerkki 4">
            <a:extLst>
              <a:ext uri="{FF2B5EF4-FFF2-40B4-BE49-F238E27FC236}">
                <a16:creationId xmlns:a16="http://schemas.microsoft.com/office/drawing/2014/main" id="{0B124AD7-04E5-4E26-A7E3-6E499B81497F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fi-FI" dirty="0" err="1"/>
              <a:t>Your</a:t>
            </a:r>
            <a:r>
              <a:rPr lang="fi-FI" dirty="0"/>
              <a:t> text </a:t>
            </a:r>
            <a:r>
              <a:rPr lang="fi-FI" dirty="0" err="1"/>
              <a:t>here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4397085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971">
          <p15:clr>
            <a:srgbClr val="FBAE4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7. Divider - Red - Text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1216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C9C0A2-E518-4F61-BACC-25E3255118C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3118" y="692151"/>
            <a:ext cx="5624213" cy="502345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None/>
              <a:defRPr sz="3960" b="1">
                <a:solidFill>
                  <a:schemeClr val="bg1"/>
                </a:solidFill>
              </a:defRPr>
            </a:lvl1pPr>
          </a:lstStyle>
          <a:p>
            <a:r>
              <a:rPr lang="fi-FI" dirty="0"/>
              <a:t>Lorem </a:t>
            </a:r>
            <a:r>
              <a:rPr lang="fi-FI" dirty="0" err="1"/>
              <a:t>ipsum</a:t>
            </a:r>
            <a:r>
              <a:rPr lang="fi-FI" dirty="0"/>
              <a:t> </a:t>
            </a:r>
            <a:r>
              <a:rPr lang="fi-FI" dirty="0" err="1"/>
              <a:t>dolor</a:t>
            </a:r>
            <a:r>
              <a:rPr lang="fi-FI" dirty="0"/>
              <a:t> </a:t>
            </a:r>
            <a:r>
              <a:rPr lang="fi-FI" dirty="0" err="1"/>
              <a:t>sit</a:t>
            </a:r>
            <a:r>
              <a:rPr lang="fi-FI" dirty="0"/>
              <a:t> amet, </a:t>
            </a:r>
            <a:r>
              <a:rPr lang="fi-FI" dirty="0" err="1"/>
              <a:t>consectetur</a:t>
            </a:r>
            <a:r>
              <a:rPr lang="fi-FI" dirty="0"/>
              <a:t> </a:t>
            </a:r>
            <a:r>
              <a:rPr lang="fi-FI" dirty="0" err="1"/>
              <a:t>adipiscing</a:t>
            </a:r>
            <a:r>
              <a:rPr lang="fi-FI" dirty="0"/>
              <a:t> elit. Maecenas </a:t>
            </a:r>
            <a:r>
              <a:rPr lang="fi-FI" dirty="0" err="1"/>
              <a:t>velit</a:t>
            </a:r>
            <a:r>
              <a:rPr lang="fi-FI" dirty="0"/>
              <a:t> </a:t>
            </a:r>
            <a:r>
              <a:rPr lang="fi-FI" dirty="0" err="1"/>
              <a:t>velit</a:t>
            </a:r>
            <a:r>
              <a:rPr lang="fi-FI" dirty="0"/>
              <a:t>, consequat </a:t>
            </a:r>
            <a:r>
              <a:rPr lang="fi-FI" dirty="0" err="1"/>
              <a:t>eget</a:t>
            </a:r>
            <a:r>
              <a:rPr lang="fi-FI" dirty="0"/>
              <a:t> </a:t>
            </a:r>
            <a:r>
              <a:rPr lang="fi-FI" dirty="0" err="1"/>
              <a:t>ullamcorper</a:t>
            </a:r>
            <a:r>
              <a:rPr lang="fi-FI" dirty="0"/>
              <a:t> a, </a:t>
            </a:r>
            <a:r>
              <a:rPr lang="fi-FI" dirty="0" err="1"/>
              <a:t>maximus</a:t>
            </a:r>
            <a:r>
              <a:rPr lang="fi-FI" dirty="0"/>
              <a:t> </a:t>
            </a:r>
            <a:r>
              <a:rPr lang="fi-FI" dirty="0" err="1"/>
              <a:t>ac</a:t>
            </a:r>
            <a:r>
              <a:rPr lang="fi-FI" dirty="0"/>
              <a:t> ex.</a:t>
            </a:r>
          </a:p>
        </p:txBody>
      </p:sp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04E326D0-D397-4DCF-88BA-ADD90C3D5C3E}"/>
              </a:ext>
            </a:extLst>
          </p:cNvPr>
          <p:cNvSpPr>
            <a:spLocks noGrp="1"/>
          </p:cNvSpPr>
          <p:nvPr>
            <p:ph type="dt" sz="half" idx="13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fi-FI"/>
              <a:t>dd.mm.yyyy</a:t>
            </a:r>
            <a:endParaRPr lang="en-US" dirty="0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439BEBFE-6A3C-4862-B3C0-DF2EC5E8CBFB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8F7F04C-F568-F649-A2AE-EA61C66B69B4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2" name="Kuva 1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20" r="21909"/>
          <a:stretch/>
        </p:blipFill>
        <p:spPr>
          <a:xfrm>
            <a:off x="6284536" y="2"/>
            <a:ext cx="5904000" cy="6857999"/>
          </a:xfrm>
          <a:prstGeom prst="rect">
            <a:avLst/>
          </a:prstGeom>
        </p:spPr>
      </p:pic>
      <p:pic>
        <p:nvPicPr>
          <p:cNvPr id="9" name="Kuva 8"/>
          <p:cNvPicPr>
            <a:picLocks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22714"/>
            <a:ext cx="2626491" cy="1035286"/>
          </a:xfrm>
          <a:prstGeom prst="rect">
            <a:avLst/>
          </a:prstGeom>
        </p:spPr>
      </p:pic>
      <p:sp>
        <p:nvSpPr>
          <p:cNvPr id="5" name="Alatunnisteen paikkamerkki 4">
            <a:extLst>
              <a:ext uri="{FF2B5EF4-FFF2-40B4-BE49-F238E27FC236}">
                <a16:creationId xmlns:a16="http://schemas.microsoft.com/office/drawing/2014/main" id="{0B124AD7-04E5-4E26-A7E3-6E499B81497F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fi-FI" dirty="0" err="1"/>
              <a:t>Your</a:t>
            </a:r>
            <a:r>
              <a:rPr lang="fi-FI" dirty="0"/>
              <a:t> text </a:t>
            </a:r>
            <a:r>
              <a:rPr lang="fi-FI" dirty="0" err="1"/>
              <a:t>here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18588465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2093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2D6D06-55C1-462B-BD00-4FC22E0581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86BA990-3174-4ED6-A722-BF7AADBBA1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925B34A-AA80-4D2C-BBA9-CF84C458725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4D8E863-1D19-4A13-BB25-04CE662FA5C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14003E1-9503-442E-90F6-9A87FC02926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A95E516-1AA4-499A-91A3-C6D1217C7E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BF024-469A-4FCD-BD0B-B9950B7B916C}" type="datetimeFigureOut">
              <a:rPr lang="en-GB" smtClean="0"/>
              <a:t>23/03/2020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6CDF8A6-AA24-4992-B151-3E36D1EF0E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252A5A-2909-4564-AF19-75C2194B9C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C9D5C-BFB4-4C7B-8472-91717E3332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48647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3755BF-4A0D-4F0D-A65D-86CA9C5AF6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5BE2D39-9595-4894-B508-217DB7C065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BF024-469A-4FCD-BD0B-B9950B7B916C}" type="datetimeFigureOut">
              <a:rPr lang="en-GB" smtClean="0"/>
              <a:t>23/03/2020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1372DB-6DA7-43F4-B69E-627B3CB093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6FE1FE7-6563-4E10-89FB-A2CAB06911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C9D5C-BFB4-4C7B-8472-91717E3332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24480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34FBD7B-B62C-4887-B587-2F546480C7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BF024-469A-4FCD-BD0B-B9950B7B916C}" type="datetimeFigureOut">
              <a:rPr lang="en-GB" smtClean="0"/>
              <a:t>23/03/2020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4D46879-47DE-4294-BA8B-400287A584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CD228D7-AF0F-47FF-B5A8-DB0765C40B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C9D5C-BFB4-4C7B-8472-91717E3332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74899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19EEC5-483F-4D9D-84EA-C356F6EFFA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16192A-E19F-4EA1-B47D-ABB2B72E73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9B89D9F-5DD3-441A-90B4-A97AE72B8E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3497DC6-73F6-477A-8F49-0923B9DCBC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BF024-469A-4FCD-BD0B-B9950B7B916C}" type="datetimeFigureOut">
              <a:rPr lang="en-GB" smtClean="0"/>
              <a:t>23/03/2020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4D00FA8-C9DC-42E4-AAF6-18925A4882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87562FF-8122-4247-86B7-B144FDCBC0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C9D5C-BFB4-4C7B-8472-91717E3332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81555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79184C-B3D5-44D8-AEEA-C1F6F7CF90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7122CB7-B8C3-4A7E-88F8-83BA6AF4819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004D322-7B3D-4FC5-86B3-C4B28D4110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845E8E-0B3F-4660-B2AB-C606702287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ABF024-469A-4FCD-BD0B-B9950B7B916C}" type="datetimeFigureOut">
              <a:rPr lang="en-GB" smtClean="0"/>
              <a:t>23/03/2020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98289AA-17CB-406A-82C5-DCADF01D17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2A997C6-C1A5-41CA-A49C-7A63C49E96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AC9D5C-BFB4-4C7B-8472-91717E3332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15512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18" Type="http://schemas.openxmlformats.org/officeDocument/2006/relationships/slideLayout" Target="../slideLayouts/slideLayout40.xml"/><Relationship Id="rId3" Type="http://schemas.openxmlformats.org/officeDocument/2006/relationships/slideLayout" Target="../slideLayouts/slideLayout25.xml"/><Relationship Id="rId21" Type="http://schemas.openxmlformats.org/officeDocument/2006/relationships/slideLayout" Target="../slideLayouts/slideLayout43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17" Type="http://schemas.openxmlformats.org/officeDocument/2006/relationships/slideLayout" Target="../slideLayouts/slideLayout39.xml"/><Relationship Id="rId2" Type="http://schemas.openxmlformats.org/officeDocument/2006/relationships/slideLayout" Target="../slideLayouts/slideLayout24.xml"/><Relationship Id="rId16" Type="http://schemas.openxmlformats.org/officeDocument/2006/relationships/slideLayout" Target="../slideLayouts/slideLayout38.xml"/><Relationship Id="rId20" Type="http://schemas.openxmlformats.org/officeDocument/2006/relationships/slideLayout" Target="../slideLayouts/slideLayout42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24" Type="http://schemas.openxmlformats.org/officeDocument/2006/relationships/theme" Target="../theme/theme3.xml"/><Relationship Id="rId5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37.xml"/><Relationship Id="rId23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32.xml"/><Relationship Id="rId19" Type="http://schemas.openxmlformats.org/officeDocument/2006/relationships/slideLayout" Target="../slideLayouts/slideLayout41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slideLayout" Target="../slideLayouts/slideLayout36.xml"/><Relationship Id="rId22" Type="http://schemas.openxmlformats.org/officeDocument/2006/relationships/slideLayout" Target="../slideLayouts/slideLayout4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B6A3CD7-E1CF-4D56-860A-A63AA65C23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E3E2284-D4E6-4BEA-A3F4-77A183BF1A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2D7259-52C1-454F-A3CD-835CF19E167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ABF024-469A-4FCD-BD0B-B9950B7B916C}" type="datetimeFigureOut">
              <a:rPr lang="en-GB" smtClean="0"/>
              <a:t>23/03/2020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41CC44-B077-4A84-AAD5-8C89186CB75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E052F6-476B-4F46-B948-7877E9687D6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AC9D5C-BFB4-4C7B-8472-91717E3332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19132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LID4096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727AB0A-D6EC-4448-B88B-5A0D54DF7D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D0D443-051B-462B-BBE6-6454DF81C9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7BD559-F964-4261-9FC9-4D059A4FF71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DC695D-C9FE-4C5F-BC7F-3545ABC85C2C}" type="datetimeFigureOut">
              <a:rPr lang="en-IN" smtClean="0"/>
              <a:t>23-03-2020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C11FBD-506C-41E4-AE1E-EE0144AFC2D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83F67D-A2E1-4B7D-934F-916B8E312F1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51009D-723D-442B-9D4C-D0C4CD3D4C2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8186890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905067" y="6464839"/>
            <a:ext cx="2743200" cy="2304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80" baseline="0">
                <a:solidFill>
                  <a:schemeClr val="tx1"/>
                </a:solidFill>
              </a:defRPr>
            </a:lvl1pPr>
          </a:lstStyle>
          <a:p>
            <a:fld id="{28F7F04C-F568-F649-A2AE-EA61C66B69B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05067" y="6230321"/>
            <a:ext cx="2743200" cy="23451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80" baseline="0">
                <a:solidFill>
                  <a:schemeClr val="tx1"/>
                </a:solidFill>
              </a:defRPr>
            </a:lvl1pPr>
          </a:lstStyle>
          <a:p>
            <a:r>
              <a:rPr lang="fi-FI" dirty="0" err="1"/>
              <a:t>dd.mm.yyyy</a:t>
            </a:r>
            <a:endParaRPr lang="en-US" dirty="0"/>
          </a:p>
        </p:txBody>
      </p:sp>
      <p:sp>
        <p:nvSpPr>
          <p:cNvPr id="2" name="Alatunnisteen paikkamerkki 1">
            <a:extLst>
              <a:ext uri="{FF2B5EF4-FFF2-40B4-BE49-F238E27FC236}">
                <a16:creationId xmlns:a16="http://schemas.microsoft.com/office/drawing/2014/main" id="{1C150BC1-EEBC-48B9-AEAE-962A54F46FC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465600"/>
            <a:ext cx="4114800" cy="230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80">
                <a:solidFill>
                  <a:schemeClr val="tx1"/>
                </a:solidFill>
              </a:defRPr>
            </a:lvl1pPr>
          </a:lstStyle>
          <a:p>
            <a:r>
              <a:rPr lang="fi-FI" dirty="0" err="1"/>
              <a:t>Your</a:t>
            </a:r>
            <a:r>
              <a:rPr lang="fi-FI" dirty="0"/>
              <a:t> text </a:t>
            </a:r>
            <a:r>
              <a:rPr lang="fi-FI" dirty="0" err="1"/>
              <a:t>here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788485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  <p:sldLayoutId id="2147483690" r:id="rId18"/>
    <p:sldLayoutId id="2147483691" r:id="rId19"/>
    <p:sldLayoutId id="2147483692" r:id="rId20"/>
    <p:sldLayoutId id="2147483693" r:id="rId21"/>
    <p:sldLayoutId id="2147483694" r:id="rId22"/>
    <p:sldLayoutId id="2147483695" r:id="rId23"/>
  </p:sldLayoutIdLst>
  <p:hf sldNum="0" hdr="0" ftr="0" dt="0"/>
  <p:txStyles>
    <p:titleStyle>
      <a:lvl1pPr algn="l" defTabSz="822960" rtl="0" eaLnBrk="1" latinLnBrk="0" hangingPunct="1">
        <a:lnSpc>
          <a:spcPct val="90000"/>
        </a:lnSpc>
        <a:spcBef>
          <a:spcPct val="0"/>
        </a:spcBef>
        <a:buNone/>
        <a:defRPr sz="396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05740" indent="-205740" algn="l" defTabSz="822960" rtl="0" eaLnBrk="1" latinLnBrk="0" hangingPunct="1">
        <a:lnSpc>
          <a:spcPct val="90000"/>
        </a:lnSpc>
        <a:spcBef>
          <a:spcPts val="900"/>
        </a:spcBef>
        <a:buFont typeface="Arial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1pPr>
      <a:lvl2pPr marL="617220" indent="-205740" algn="l" defTabSz="822960" rtl="0" eaLnBrk="1" latinLnBrk="0" hangingPunct="1">
        <a:lnSpc>
          <a:spcPct val="90000"/>
        </a:lnSpc>
        <a:spcBef>
          <a:spcPts val="450"/>
        </a:spcBef>
        <a:buFont typeface="Arial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indent="-205740" algn="l" defTabSz="822960" rtl="0" eaLnBrk="1" latinLnBrk="0" hangingPunct="1">
        <a:lnSpc>
          <a:spcPct val="90000"/>
        </a:lnSpc>
        <a:spcBef>
          <a:spcPts val="45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440180" indent="-205740" algn="l" defTabSz="822960" rtl="0" eaLnBrk="1" latinLnBrk="0" hangingPunct="1">
        <a:lnSpc>
          <a:spcPct val="90000"/>
        </a:lnSpc>
        <a:spcBef>
          <a:spcPts val="450"/>
        </a:spcBef>
        <a:buFont typeface="Arial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4pPr>
      <a:lvl5pPr marL="1851660" indent="-205740" algn="l" defTabSz="822960" rtl="0" eaLnBrk="1" latinLnBrk="0" hangingPunct="1">
        <a:lnSpc>
          <a:spcPct val="90000"/>
        </a:lnSpc>
        <a:spcBef>
          <a:spcPts val="450"/>
        </a:spcBef>
        <a:buFont typeface="Arial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5pPr>
      <a:lvl6pPr marL="2263140" indent="-205740" algn="l" defTabSz="822960" rtl="0" eaLnBrk="1" latinLnBrk="0" hangingPunct="1">
        <a:lnSpc>
          <a:spcPct val="90000"/>
        </a:lnSpc>
        <a:spcBef>
          <a:spcPts val="450"/>
        </a:spcBef>
        <a:buFont typeface="Arial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6pPr>
      <a:lvl7pPr marL="2674620" indent="-205740" algn="l" defTabSz="822960" rtl="0" eaLnBrk="1" latinLnBrk="0" hangingPunct="1">
        <a:lnSpc>
          <a:spcPct val="90000"/>
        </a:lnSpc>
        <a:spcBef>
          <a:spcPts val="450"/>
        </a:spcBef>
        <a:buFont typeface="Arial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7pPr>
      <a:lvl8pPr marL="3086100" indent="-205740" algn="l" defTabSz="822960" rtl="0" eaLnBrk="1" latinLnBrk="0" hangingPunct="1">
        <a:lnSpc>
          <a:spcPct val="90000"/>
        </a:lnSpc>
        <a:spcBef>
          <a:spcPts val="450"/>
        </a:spcBef>
        <a:buFont typeface="Arial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8pPr>
      <a:lvl9pPr marL="3497580" indent="-205740" algn="l" defTabSz="822960" rtl="0" eaLnBrk="1" latinLnBrk="0" hangingPunct="1">
        <a:lnSpc>
          <a:spcPct val="90000"/>
        </a:lnSpc>
        <a:spcBef>
          <a:spcPts val="450"/>
        </a:spcBef>
        <a:buFont typeface="Arial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3pPr>
      <a:lvl4pPr marL="123444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5pPr>
      <a:lvl6pPr marL="205740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7pPr>
      <a:lvl8pPr marL="288036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8pPr>
      <a:lvl9pPr marL="329184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81">
          <p15:clr>
            <a:srgbClr val="F26B43"/>
          </p15:clr>
        </p15:guide>
        <p15:guide id="3" orient="horz" pos="363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1016/j.energy.2017.12.037" TargetMode="External"/><Relationship Id="rId7" Type="http://schemas.openxmlformats.org/officeDocument/2006/relationships/image" Target="../media/image43.png"/><Relationship Id="rId2" Type="http://schemas.openxmlformats.org/officeDocument/2006/relationships/hyperlink" Target="https://doi.org/10.1016/B978-0-12-811662-3.00004-9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s://www.researchgate.net/publication/260255602_Thermochemical_Energy_Storage_as_an_Element_for_the_Energy_Turnaround/figures?lo=1" TargetMode="External"/><Relationship Id="rId5" Type="http://schemas.openxmlformats.org/officeDocument/2006/relationships/hyperlink" Target="http://stg.anu.edu.au/research/storage/manganese-oxide.php" TargetMode="External"/><Relationship Id="rId4" Type="http://schemas.openxmlformats.org/officeDocument/2006/relationships/hyperlink" Target="https://www.flexis.wales/research-item/wp9-smart-thermal-energy-grid-prof-hr-thomas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fif"/><Relationship Id="rId2" Type="http://schemas.openxmlformats.org/officeDocument/2006/relationships/image" Target="../media/image20.jfif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0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s://www.hel.fi/uutiset/en/helsinki/the-kruunuvuorenranta-rock-caverns" TargetMode="Externa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3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5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017517EF-BD4D-4055-BDB4-A322C53568A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0ADDB668-2CA4-4D2B-9C34-3487CA330BA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1553" y="304802"/>
            <a:ext cx="11097349" cy="1573149"/>
          </a:xfrm>
          <a:prstGeom prst="rect">
            <a:avLst/>
          </a:prstGeom>
          <a:ln w="12700">
            <a:solidFill>
              <a:srgbClr val="DEDEDE"/>
            </a:solidFill>
          </a:ln>
          <a:effectLst>
            <a:outerShdw blurRad="50800" dist="38100" dir="2700000" algn="tl" rotWithShape="0">
              <a:schemeClr val="bg2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DE6BE9C-11B5-4B2E-A7B1-5A57BB441CA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01690" y="405575"/>
            <a:ext cx="6430414" cy="1371600"/>
          </a:xfrm>
        </p:spPr>
        <p:txBody>
          <a:bodyPr anchor="ctr">
            <a:normAutofit/>
          </a:bodyPr>
          <a:lstStyle/>
          <a:p>
            <a:pPr algn="l"/>
            <a:r>
              <a:rPr lang="en-GB" sz="4000" dirty="0"/>
              <a:t>Thermal Energy Storage Systems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E209390-D7D0-4035-8888-3BF5BCF55F7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924796" y="498698"/>
            <a:ext cx="2893382" cy="1185353"/>
          </a:xfrm>
        </p:spPr>
        <p:txBody>
          <a:bodyPr anchor="ctr">
            <a:normAutofit/>
          </a:bodyPr>
          <a:lstStyle/>
          <a:p>
            <a:pPr algn="l"/>
            <a:r>
              <a:rPr lang="en-GB" sz="1800" dirty="0"/>
              <a:t>Jhatial Tarique Ali </a:t>
            </a:r>
          </a:p>
          <a:p>
            <a:pPr algn="l"/>
            <a:r>
              <a:rPr lang="en-GB" sz="1800" dirty="0"/>
              <a:t>Tetteh Sampson</a:t>
            </a:r>
          </a:p>
          <a:p>
            <a:pPr algn="l"/>
            <a:endParaRPr lang="en-GB" sz="1800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568BC19-F052-4108-93E1-6A3D1DEC072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4784" y="764424"/>
            <a:ext cx="128016" cy="6539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5FD337D-4D6B-4C8B-B6F5-121097E0988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126032" y="1067264"/>
            <a:ext cx="1021458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6" name="Picture 5" descr="A close up of a map&#10;&#10;Description automatically generated">
            <a:extLst>
              <a:ext uri="{FF2B5EF4-FFF2-40B4-BE49-F238E27FC236}">
                <a16:creationId xmlns:a16="http://schemas.microsoft.com/office/drawing/2014/main" id="{1FDAD49F-DDF0-4C51-8BB4-E8E3561685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8852" y="2091095"/>
            <a:ext cx="7477760" cy="4206240"/>
          </a:xfrm>
          <a:prstGeom prst="rect">
            <a:avLst/>
          </a:prstGeom>
        </p:spPr>
      </p:pic>
      <p:pic>
        <p:nvPicPr>
          <p:cNvPr id="5" name="Picture 4" descr="A picture containing drawing&#10;&#10;Description automatically generated">
            <a:extLst>
              <a:ext uri="{FF2B5EF4-FFF2-40B4-BE49-F238E27FC236}">
                <a16:creationId xmlns:a16="http://schemas.microsoft.com/office/drawing/2014/main" id="{578012FB-46CC-4D49-BCE5-19AF8F9E3F9A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5524401"/>
            <a:ext cx="1511461" cy="1028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58229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663CF5E-5062-41EB-91CD-37C3F60BF0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1042" y="1927370"/>
            <a:ext cx="7895771" cy="4441371"/>
          </a:xfrm>
          <a:prstGeom prst="rect">
            <a:avLst/>
          </a:prstGeom>
        </p:spPr>
      </p:pic>
      <p:sp>
        <p:nvSpPr>
          <p:cNvPr id="5" name="TextShape 1">
            <a:extLst>
              <a:ext uri="{FF2B5EF4-FFF2-40B4-BE49-F238E27FC236}">
                <a16:creationId xmlns:a16="http://schemas.microsoft.com/office/drawing/2014/main" id="{F252A8E9-536F-40E4-843E-DB2BE52B9BF2}"/>
              </a:ext>
            </a:extLst>
          </p:cNvPr>
          <p:cNvSpPr txBox="1"/>
          <p:nvPr/>
        </p:nvSpPr>
        <p:spPr>
          <a:xfrm>
            <a:off x="472441" y="483463"/>
            <a:ext cx="6226939" cy="709499"/>
          </a:xfrm>
          <a:prstGeom prst="rect">
            <a:avLst/>
          </a:prstGeom>
        </p:spPr>
        <p:txBody>
          <a:bodyPr lIns="0" tIns="0" rIns="0" bIns="0"/>
          <a:lstStyle/>
          <a:p>
            <a:pPr defTabSz="822960"/>
            <a:r>
              <a:rPr lang="en-US" sz="4000" dirty="0">
                <a:latin typeface="Calibri Light" panose="020F0302020204030204" pitchFamily="34" charset="0"/>
                <a:ea typeface="ＭＳ Ｐゴシック"/>
                <a:cs typeface="Calibri Light" panose="020F0302020204030204" pitchFamily="34" charset="0"/>
              </a:rPr>
              <a:t>The Role of TES in Smart Grid 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C3D47DF-E42C-4B99-B568-ADFBF6DBCD1B}"/>
              </a:ext>
            </a:extLst>
          </p:cNvPr>
          <p:cNvSpPr/>
          <p:nvPr/>
        </p:nvSpPr>
        <p:spPr>
          <a:xfrm>
            <a:off x="622040" y="1562733"/>
            <a:ext cx="4099249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In conclusion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TES accounts for emission reduction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Storing waste heat from process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Long term seasonal storages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Promoting the rapid use of renewables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Available for both domestic and commercial usage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Available for both heating and electrification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Adaptable to supply and demand in short, medium and long term</a:t>
            </a:r>
          </a:p>
        </p:txBody>
      </p:sp>
    </p:spTree>
    <p:extLst>
      <p:ext uri="{BB962C8B-B14F-4D97-AF65-F5344CB8AC3E}">
        <p14:creationId xmlns:p14="http://schemas.microsoft.com/office/powerpoint/2010/main" val="39734254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Shape 1">
            <a:extLst>
              <a:ext uri="{FF2B5EF4-FFF2-40B4-BE49-F238E27FC236}">
                <a16:creationId xmlns:a16="http://schemas.microsoft.com/office/drawing/2014/main" id="{F334443F-88E6-414E-BF91-2E32F1961EDD}"/>
              </a:ext>
            </a:extLst>
          </p:cNvPr>
          <p:cNvSpPr txBox="1"/>
          <p:nvPr/>
        </p:nvSpPr>
        <p:spPr>
          <a:xfrm>
            <a:off x="472441" y="483463"/>
            <a:ext cx="9436669" cy="709499"/>
          </a:xfrm>
          <a:prstGeom prst="rect">
            <a:avLst/>
          </a:prstGeom>
        </p:spPr>
        <p:txBody>
          <a:bodyPr lIns="0" tIns="0" rIns="0" bIns="0"/>
          <a:lstStyle/>
          <a:p>
            <a:pPr defTabSz="822960"/>
            <a:r>
              <a:rPr lang="en-US" sz="4000" dirty="0">
                <a:latin typeface="Calibri Light" panose="020F0302020204030204" pitchFamily="34" charset="0"/>
                <a:ea typeface="ＭＳ Ｐゴシック"/>
                <a:cs typeface="Calibri Light" panose="020F0302020204030204" pitchFamily="34" charset="0"/>
              </a:rPr>
              <a:t>Some extra reading materials and references   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54F11FA-643B-46B3-9819-4F0184C538A6}"/>
              </a:ext>
            </a:extLst>
          </p:cNvPr>
          <p:cNvSpPr/>
          <p:nvPr/>
        </p:nvSpPr>
        <p:spPr>
          <a:xfrm>
            <a:off x="622040" y="1562733"/>
            <a:ext cx="1053737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Sarbu</a:t>
            </a:r>
            <a:r>
              <a:rPr lang="en-US" dirty="0"/>
              <a:t> (2012) Thermal Energy Storage. </a:t>
            </a:r>
            <a:r>
              <a:rPr lang="en-US" dirty="0">
                <a:hlinkClick r:id="rId2"/>
              </a:rPr>
              <a:t>https://doi.org/10.1016/B978-0-12-811662-3.00004-9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Fang (2018) An overview of thermal energy storage systems. </a:t>
            </a:r>
            <a:r>
              <a:rPr lang="en-US" dirty="0">
                <a:hlinkClick r:id="rId3"/>
              </a:rPr>
              <a:t>https://doi.org/10.1016/j.energy.2017.12.037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Prof Hywel (online) WP9 Smart Thermal Energy Grid. </a:t>
            </a:r>
            <a:r>
              <a:rPr lang="en-US" dirty="0">
                <a:hlinkClick r:id="rId4"/>
              </a:rPr>
              <a:t>https://www.flexis.wales/research-item/wp9-smart-thermal-energy-grid-prof-hr-thomas/</a:t>
            </a:r>
            <a:r>
              <a:rPr lang="en-US" dirty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Wojciech (online) Thermal energy storage via manganese-oxide based redox cycling. </a:t>
            </a:r>
            <a:r>
              <a:rPr lang="en-US" dirty="0">
                <a:hlinkClick r:id="rId5"/>
              </a:rPr>
              <a:t>http://stg.anu.edu.au/research/storage/manganese-oxide.php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S. Tetteh, A. Santasalo-Aarnio and K. Saari: “Electric grid-scale energy storage system” Aalto invention application IPID 2370 (2019).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 Barbara (2013) Thermochemical Energy Storage as an Element for the Energy Turnaround. </a:t>
            </a:r>
            <a:r>
              <a:rPr lang="en-US" dirty="0">
                <a:hlinkClick r:id="rId6"/>
              </a:rPr>
              <a:t>https://www.researchgate.net/publication/260255602_Thermochemical_Energy_Storage_as_an_Element_for_the_Energy_Turnaround/figures?lo=1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Refer to student presentations 2018 &amp; 2019 (MyCourses materials) for topics in TES not covered in this presentation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9" name="TextShape 1">
            <a:extLst>
              <a:ext uri="{FF2B5EF4-FFF2-40B4-BE49-F238E27FC236}">
                <a16:creationId xmlns:a16="http://schemas.microsoft.com/office/drawing/2014/main" id="{C9EF720E-6994-4FCE-B797-1F74D6F58F30}"/>
              </a:ext>
            </a:extLst>
          </p:cNvPr>
          <p:cNvSpPr txBox="1"/>
          <p:nvPr/>
        </p:nvSpPr>
        <p:spPr>
          <a:xfrm>
            <a:off x="4736762" y="5436105"/>
            <a:ext cx="2307927" cy="709499"/>
          </a:xfrm>
          <a:prstGeom prst="rect">
            <a:avLst/>
          </a:prstGeom>
        </p:spPr>
        <p:txBody>
          <a:bodyPr lIns="0" tIns="0" rIns="0" bIns="0"/>
          <a:lstStyle/>
          <a:p>
            <a:pPr defTabSz="822960"/>
            <a:r>
              <a:rPr lang="en-US" sz="4000" dirty="0">
                <a:latin typeface="Calibri Light" panose="020F0302020204030204" pitchFamily="34" charset="0"/>
                <a:ea typeface="ＭＳ Ｐゴシック"/>
                <a:cs typeface="Calibri Light" panose="020F0302020204030204" pitchFamily="34" charset="0"/>
              </a:rPr>
              <a:t>Thank You  </a:t>
            </a:r>
          </a:p>
        </p:txBody>
      </p:sp>
      <p:pic>
        <p:nvPicPr>
          <p:cNvPr id="3" name="Picture 2" descr="A picture containing drawing&#10;&#10;Description automatically generated">
            <a:extLst>
              <a:ext uri="{FF2B5EF4-FFF2-40B4-BE49-F238E27FC236}">
                <a16:creationId xmlns:a16="http://schemas.microsoft.com/office/drawing/2014/main" id="{6C892E5F-8297-4896-B213-853C4327177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1160" y="4977315"/>
            <a:ext cx="2647950" cy="172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59817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sink&#10;&#10;Description automatically generated">
            <a:extLst>
              <a:ext uri="{FF2B5EF4-FFF2-40B4-BE49-F238E27FC236}">
                <a16:creationId xmlns:a16="http://schemas.microsoft.com/office/drawing/2014/main" id="{70D8AD45-BE52-43F4-B67B-8ACDDAA8581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73"/>
          <a:stretch/>
        </p:blipFill>
        <p:spPr>
          <a:xfrm>
            <a:off x="0" y="0"/>
            <a:ext cx="8842460" cy="6866918"/>
          </a:xfrm>
          <a:prstGeom prst="rect">
            <a:avLst/>
          </a:prstGeom>
        </p:spPr>
      </p:pic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29B7BBDA-6AE2-48A8-ACC5-F0F729094DE5}"/>
              </a:ext>
            </a:extLst>
          </p:cNvPr>
          <p:cNvSpPr/>
          <p:nvPr/>
        </p:nvSpPr>
        <p:spPr>
          <a:xfrm>
            <a:off x="0" y="13377"/>
            <a:ext cx="12192000" cy="6853541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336071" y="5410032"/>
                </a:moveTo>
                <a:lnTo>
                  <a:pt x="3393728" y="5410032"/>
                </a:lnTo>
                <a:lnTo>
                  <a:pt x="3841660" y="6858000"/>
                </a:lnTo>
                <a:lnTo>
                  <a:pt x="898555" y="6858000"/>
                </a:lnTo>
                <a:close/>
                <a:moveTo>
                  <a:pt x="2370342" y="1599556"/>
                </a:moveTo>
                <a:lnTo>
                  <a:pt x="3056228" y="3994713"/>
                </a:lnTo>
                <a:lnTo>
                  <a:pt x="1651795" y="3994713"/>
                </a:lnTo>
                <a:close/>
                <a:moveTo>
                  <a:pt x="3618723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5994875" y="6858000"/>
                </a:lnTo>
                <a:close/>
                <a:moveTo>
                  <a:pt x="0" y="0"/>
                </a:moveTo>
                <a:lnTo>
                  <a:pt x="1120826" y="0"/>
                </a:lnTo>
                <a:lnTo>
                  <a:pt x="0" y="32218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8" name="Picture 27" descr="A large brick building&#10;&#10;Description automatically generated">
            <a:extLst>
              <a:ext uri="{FF2B5EF4-FFF2-40B4-BE49-F238E27FC236}">
                <a16:creationId xmlns:a16="http://schemas.microsoft.com/office/drawing/2014/main" id="{58460A92-A552-4B4B-954D-186793D6CA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"/>
          <a:stretch>
            <a:fillRect/>
          </a:stretch>
        </p:blipFill>
        <p:spPr>
          <a:xfrm>
            <a:off x="2431277" y="17836"/>
            <a:ext cx="9760723" cy="6858000"/>
          </a:xfrm>
          <a:custGeom>
            <a:avLst/>
            <a:gdLst>
              <a:gd name="connsiteX0" fmla="*/ 4608486 w 9760723"/>
              <a:gd name="connsiteY0" fmla="*/ 0 h 6858000"/>
              <a:gd name="connsiteX1" fmla="*/ 9760723 w 9760723"/>
              <a:gd name="connsiteY1" fmla="*/ 0 h 6858000"/>
              <a:gd name="connsiteX2" fmla="*/ 9760723 w 9760723"/>
              <a:gd name="connsiteY2" fmla="*/ 1954327 h 6858000"/>
              <a:gd name="connsiteX3" fmla="*/ 6478146 w 9760723"/>
              <a:gd name="connsiteY3" fmla="*/ 6849385 h 6858000"/>
              <a:gd name="connsiteX4" fmla="*/ 618370 w 9760723"/>
              <a:gd name="connsiteY4" fmla="*/ 6858000 h 6858000"/>
              <a:gd name="connsiteX5" fmla="*/ 0 w 9760723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760723" h="6858000">
                <a:moveTo>
                  <a:pt x="4608486" y="0"/>
                </a:moveTo>
                <a:lnTo>
                  <a:pt x="9760723" y="0"/>
                </a:lnTo>
                <a:lnTo>
                  <a:pt x="9760723" y="1954327"/>
                </a:lnTo>
                <a:lnTo>
                  <a:pt x="6478146" y="6849385"/>
                </a:lnTo>
                <a:lnTo>
                  <a:pt x="61837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E9E8B95B-3EE2-432A-8C89-8992CE235160}"/>
              </a:ext>
            </a:extLst>
          </p:cNvPr>
          <p:cNvSpPr/>
          <p:nvPr/>
        </p:nvSpPr>
        <p:spPr>
          <a:xfrm>
            <a:off x="0" y="13377"/>
            <a:ext cx="5994874" cy="6858000"/>
          </a:xfrm>
          <a:custGeom>
            <a:avLst/>
            <a:gdLst/>
            <a:ahLst/>
            <a:cxnLst/>
            <a:rect l="l" t="t" r="r" b="b"/>
            <a:pathLst>
              <a:path w="5994874" h="6858000">
                <a:moveTo>
                  <a:pt x="2370342" y="1599557"/>
                </a:moveTo>
                <a:lnTo>
                  <a:pt x="1651795" y="3994714"/>
                </a:lnTo>
                <a:lnTo>
                  <a:pt x="3056228" y="3994714"/>
                </a:lnTo>
                <a:close/>
                <a:moveTo>
                  <a:pt x="1120826" y="0"/>
                </a:moveTo>
                <a:lnTo>
                  <a:pt x="3618723" y="0"/>
                </a:lnTo>
                <a:lnTo>
                  <a:pt x="5994874" y="6858000"/>
                </a:lnTo>
                <a:lnTo>
                  <a:pt x="3841660" y="6858000"/>
                </a:lnTo>
                <a:lnTo>
                  <a:pt x="3393728" y="5410033"/>
                </a:lnTo>
                <a:lnTo>
                  <a:pt x="1336071" y="5410033"/>
                </a:lnTo>
                <a:lnTo>
                  <a:pt x="898555" y="6858000"/>
                </a:lnTo>
                <a:lnTo>
                  <a:pt x="0" y="6858000"/>
                </a:lnTo>
                <a:lnTo>
                  <a:pt x="0" y="3221808"/>
                </a:lnTo>
                <a:close/>
              </a:path>
            </a:pathLst>
          </a:custGeom>
          <a:gradFill flip="none" rotWithShape="1">
            <a:gsLst>
              <a:gs pos="0">
                <a:srgbClr val="9900FF">
                  <a:alpha val="55000"/>
                </a:srgbClr>
              </a:gs>
              <a:gs pos="100000">
                <a:srgbClr val="FF0000">
                  <a:alpha val="42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129AF076-93C9-4856-B8DC-C91C5CFA3E3A}"/>
              </a:ext>
            </a:extLst>
          </p:cNvPr>
          <p:cNvGrpSpPr/>
          <p:nvPr/>
        </p:nvGrpSpPr>
        <p:grpSpPr>
          <a:xfrm>
            <a:off x="2431277" y="0"/>
            <a:ext cx="11090274" cy="6866918"/>
            <a:chOff x="3898900" y="0"/>
            <a:chExt cx="8285983" cy="6858000"/>
          </a:xfrm>
        </p:grpSpPr>
        <p:sp>
          <p:nvSpPr>
            <p:cNvPr id="12" name="Parallelogram 11">
              <a:extLst>
                <a:ext uri="{FF2B5EF4-FFF2-40B4-BE49-F238E27FC236}">
                  <a16:creationId xmlns:a16="http://schemas.microsoft.com/office/drawing/2014/main" id="{07FE5D63-FE84-418E-821C-A9A1980F066B}"/>
                </a:ext>
              </a:extLst>
            </p:cNvPr>
            <p:cNvSpPr/>
            <p:nvPr/>
          </p:nvSpPr>
          <p:spPr>
            <a:xfrm>
              <a:off x="3898900" y="0"/>
              <a:ext cx="6872685" cy="6858000"/>
            </a:xfrm>
            <a:prstGeom prst="parallelogram">
              <a:avLst>
                <a:gd name="adj" fmla="val 67162"/>
              </a:avLst>
            </a:prstGeom>
            <a:gradFill flip="none" rotWithShape="1">
              <a:gsLst>
                <a:gs pos="100000">
                  <a:schemeClr val="bg1">
                    <a:alpha val="31000"/>
                  </a:schemeClr>
                </a:gs>
                <a:gs pos="0">
                  <a:schemeClr val="bg1">
                    <a:alpha val="26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" name="Parallelogram 12">
              <a:extLst>
                <a:ext uri="{FF2B5EF4-FFF2-40B4-BE49-F238E27FC236}">
                  <a16:creationId xmlns:a16="http://schemas.microsoft.com/office/drawing/2014/main" id="{7E098799-D54E-47F8-83D2-82CF5C59E8C4}"/>
                </a:ext>
              </a:extLst>
            </p:cNvPr>
            <p:cNvSpPr/>
            <p:nvPr/>
          </p:nvSpPr>
          <p:spPr>
            <a:xfrm>
              <a:off x="5312198" y="0"/>
              <a:ext cx="6872685" cy="6858000"/>
            </a:xfrm>
            <a:prstGeom prst="parallelogram">
              <a:avLst>
                <a:gd name="adj" fmla="val 67162"/>
              </a:avLst>
            </a:prstGeom>
            <a:gradFill>
              <a:gsLst>
                <a:gs pos="0">
                  <a:schemeClr val="bg1"/>
                </a:gs>
                <a:gs pos="100000">
                  <a:schemeClr val="bg1">
                    <a:alpha val="41000"/>
                  </a:schemeClr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5" name="Diagonal Stripe 24">
            <a:extLst>
              <a:ext uri="{FF2B5EF4-FFF2-40B4-BE49-F238E27FC236}">
                <a16:creationId xmlns:a16="http://schemas.microsoft.com/office/drawing/2014/main" id="{A1CA499B-7671-48CD-BA71-5237A5166527}"/>
              </a:ext>
            </a:extLst>
          </p:cNvPr>
          <p:cNvSpPr/>
          <p:nvPr/>
        </p:nvSpPr>
        <p:spPr>
          <a:xfrm>
            <a:off x="5521692" y="2533951"/>
            <a:ext cx="2245895" cy="3356581"/>
          </a:xfrm>
          <a:prstGeom prst="diagStripe">
            <a:avLst>
              <a:gd name="adj" fmla="val 87338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9747822-C72A-4C80-963F-08A71391FBAB}"/>
              </a:ext>
            </a:extLst>
          </p:cNvPr>
          <p:cNvSpPr txBox="1"/>
          <p:nvPr/>
        </p:nvSpPr>
        <p:spPr>
          <a:xfrm>
            <a:off x="6425532" y="246803"/>
            <a:ext cx="553580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8800" b="1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aleway Black" panose="020B0A03030101060003" pitchFamily="34" charset="0"/>
                <a:ea typeface="+mn-ea"/>
                <a:cs typeface="+mn-cs"/>
              </a:rPr>
              <a:t>CONTENT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48D6BC5-0DF1-4B3F-BEEF-E91F93F3A672}"/>
              </a:ext>
            </a:extLst>
          </p:cNvPr>
          <p:cNvSpPr txBox="1"/>
          <p:nvPr/>
        </p:nvSpPr>
        <p:spPr>
          <a:xfrm>
            <a:off x="7677704" y="2546589"/>
            <a:ext cx="280736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aleway" panose="020B0503030101060003" pitchFamily="34" charset="0"/>
                <a:ea typeface="+mn-ea"/>
                <a:cs typeface="+mn-cs"/>
              </a:rPr>
              <a:t>Introduction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aleway" panose="020B0503030101060003" pitchFamily="34" charset="0"/>
                <a:ea typeface="+mn-ea"/>
                <a:cs typeface="+mn-cs"/>
              </a:rPr>
              <a:t>SHE Storage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sz="2400" b="1" dirty="0">
                <a:solidFill>
                  <a:prstClr val="black"/>
                </a:solidFill>
                <a:latin typeface="Raleway" panose="020B0503030101060003" pitchFamily="34" charset="0"/>
              </a:rPr>
              <a:t>LHE Storage</a:t>
            </a:r>
            <a:endParaRPr kumimoji="0" lang="en-I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aleway" panose="020B0503030101060003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aleway" panose="020B0503030101060003" pitchFamily="34" charset="0"/>
                <a:ea typeface="+mn-ea"/>
                <a:cs typeface="+mn-cs"/>
              </a:rPr>
              <a:t>TCE</a:t>
            </a:r>
            <a:r>
              <a:rPr kumimoji="0" lang="en-IN" sz="24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aleway" panose="020B0503030101060003" pitchFamily="34" charset="0"/>
                <a:ea typeface="+mn-ea"/>
                <a:cs typeface="+mn-cs"/>
              </a:rPr>
              <a:t> Storage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aleway" panose="020B0503030101060003" pitchFamily="34" charset="0"/>
                <a:ea typeface="+mn-ea"/>
                <a:cs typeface="+mn-cs"/>
              </a:rPr>
              <a:t>TES in Smart Grid</a:t>
            </a:r>
          </a:p>
        </p:txBody>
      </p:sp>
    </p:spTree>
    <p:extLst>
      <p:ext uri="{BB962C8B-B14F-4D97-AF65-F5344CB8AC3E}">
        <p14:creationId xmlns:p14="http://schemas.microsoft.com/office/powerpoint/2010/main" val="3319320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250"/>
                            </p:stCondLst>
                            <p:childTnLst>
                              <p:par>
                                <p:cTn id="10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6E64ED7-68E8-46F2-91C3-F1D76C2DF8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6683" y="3965512"/>
            <a:ext cx="6231726" cy="2591772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858D7EAF-F035-4052-AA75-4E2C74921C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1135" y="186264"/>
            <a:ext cx="6333728" cy="751421"/>
          </a:xfrm>
        </p:spPr>
        <p:txBody>
          <a:bodyPr anchor="ctr">
            <a:normAutofit/>
          </a:bodyPr>
          <a:lstStyle/>
          <a:p>
            <a:pPr algn="l"/>
            <a:r>
              <a:rPr lang="en-GB" sz="4000" dirty="0"/>
              <a:t>Introduction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E1B1CA5-A9BC-49AD-8902-BBE0C8D58309}"/>
              </a:ext>
            </a:extLst>
          </p:cNvPr>
          <p:cNvSpPr txBox="1"/>
          <p:nvPr/>
        </p:nvSpPr>
        <p:spPr>
          <a:xfrm>
            <a:off x="1027884" y="1338343"/>
            <a:ext cx="15514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b="1" dirty="0">
                <a:solidFill>
                  <a:prstClr val="black"/>
                </a:solidFill>
                <a:latin typeface="Raleway" panose="020B0503030101060003" pitchFamily="34" charset="0"/>
              </a:rPr>
              <a:t>Classification </a:t>
            </a:r>
            <a:endParaRPr kumimoji="0" lang="en-IN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aleway" panose="020B0503030101060003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B8C8290-F50D-426F-810F-2D9D01EED72D}"/>
              </a:ext>
            </a:extLst>
          </p:cNvPr>
          <p:cNvSpPr txBox="1"/>
          <p:nvPr/>
        </p:nvSpPr>
        <p:spPr>
          <a:xfrm>
            <a:off x="2784433" y="1353593"/>
            <a:ext cx="11567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b="1" dirty="0">
                <a:solidFill>
                  <a:prstClr val="black"/>
                </a:solidFill>
                <a:latin typeface="Raleway" panose="020B0503030101060003" pitchFamily="34" charset="0"/>
              </a:rPr>
              <a:t>Material </a:t>
            </a:r>
            <a:endParaRPr kumimoji="0" lang="en-IN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aleway" panose="020B0503030101060003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BA973BA-0E37-4657-BDC0-9222A4FF45C4}"/>
              </a:ext>
            </a:extLst>
          </p:cNvPr>
          <p:cNvSpPr txBox="1"/>
          <p:nvPr/>
        </p:nvSpPr>
        <p:spPr>
          <a:xfrm>
            <a:off x="4114800" y="1327236"/>
            <a:ext cx="11567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b="1" dirty="0">
                <a:solidFill>
                  <a:prstClr val="black"/>
                </a:solidFill>
                <a:latin typeface="Raleway" panose="020B0503030101060003" pitchFamily="34" charset="0"/>
              </a:rPr>
              <a:t>System </a:t>
            </a:r>
            <a:endParaRPr kumimoji="0" lang="en-IN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aleway" panose="020B0503030101060003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0D121D1-491A-431D-8584-5E758147D598}"/>
              </a:ext>
            </a:extLst>
          </p:cNvPr>
          <p:cNvSpPr txBox="1"/>
          <p:nvPr/>
        </p:nvSpPr>
        <p:spPr>
          <a:xfrm>
            <a:off x="6264146" y="3586107"/>
            <a:ext cx="57849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b="1" noProof="0" dirty="0">
                <a:solidFill>
                  <a:prstClr val="black"/>
                </a:solidFill>
                <a:latin typeface="Raleway" panose="020B0503030101060003" pitchFamily="34" charset="0"/>
              </a:rPr>
              <a:t>Increasing popularity of thermal energy storages</a:t>
            </a:r>
            <a:endParaRPr kumimoji="0" lang="en-IN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aleway" panose="020B0503030101060003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E6C4BD9-FA60-4148-AF6C-65F0E8157B10}"/>
              </a:ext>
            </a:extLst>
          </p:cNvPr>
          <p:cNvSpPr txBox="1"/>
          <p:nvPr/>
        </p:nvSpPr>
        <p:spPr>
          <a:xfrm>
            <a:off x="5943471" y="1125468"/>
            <a:ext cx="5784979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b="1" dirty="0">
                <a:solidFill>
                  <a:prstClr val="black"/>
                </a:solidFill>
                <a:latin typeface="Raleway" panose="020B0503030101060003" pitchFamily="34" charset="0"/>
              </a:rPr>
              <a:t>Definition: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IN" b="1" noProof="0" dirty="0">
                <a:solidFill>
                  <a:prstClr val="black"/>
                </a:solidFill>
                <a:latin typeface="Raleway" panose="020B0503030101060003" pitchFamily="34" charset="0"/>
              </a:rPr>
              <a:t>TES is the system of storing energy in the form of heat energy for later usage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aleway" panose="020B0503030101060003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12D3271-9262-4683-9104-F8EE96A3181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9023" t="3859" r="3641"/>
          <a:stretch/>
        </p:blipFill>
        <p:spPr>
          <a:xfrm>
            <a:off x="142875" y="1654884"/>
            <a:ext cx="6949549" cy="4601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30622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AD6A839C-0E5F-4C94-A57D-7B4792F1818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4834" y="186264"/>
            <a:ext cx="6333728" cy="751421"/>
          </a:xfrm>
        </p:spPr>
        <p:txBody>
          <a:bodyPr anchor="ctr">
            <a:normAutofit fontScale="90000"/>
          </a:bodyPr>
          <a:lstStyle/>
          <a:p>
            <a:pPr algn="l"/>
            <a:r>
              <a:rPr lang="en-GB" sz="4000" dirty="0"/>
              <a:t>Sensible Heat Storage Systems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F52220C-6CB7-4D4E-B6F2-F45B12CA5E5F}"/>
              </a:ext>
            </a:extLst>
          </p:cNvPr>
          <p:cNvSpPr/>
          <p:nvPr/>
        </p:nvSpPr>
        <p:spPr>
          <a:xfrm>
            <a:off x="331237" y="937685"/>
            <a:ext cx="5980922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latin typeface="Raleway" panose="020B0503030101060003" pitchFamily="34" charset="0"/>
              </a:rPr>
              <a:t>Sensible heat storage </a:t>
            </a:r>
            <a:r>
              <a:rPr lang="en-US" dirty="0">
                <a:latin typeface="Raleway" panose="020B0503030101060003" pitchFamily="34" charset="0"/>
              </a:rPr>
              <a:t>is based on raising the temperature of a liquid or solid to store heat and releasing it with the decrease of temperature when it is required</a:t>
            </a:r>
          </a:p>
          <a:p>
            <a:r>
              <a:rPr lang="en-US" b="1" dirty="0">
                <a:latin typeface="Raleway" panose="020B0503030101060003" pitchFamily="34" charset="0"/>
              </a:rPr>
              <a:t>Attributes</a:t>
            </a:r>
            <a:r>
              <a:rPr lang="en-US" dirty="0">
                <a:latin typeface="Raleway" panose="020B0503030101060003" pitchFamily="34" charset="0"/>
              </a:rPr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Raleway" panose="020B0503030101060003" pitchFamily="34" charset="0"/>
              </a:rPr>
              <a:t>large volumes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Raleway" panose="020B0503030101060003" pitchFamily="34" charset="0"/>
              </a:rPr>
              <a:t>High Temperatures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Raleway" panose="020B0503030101060003" pitchFamily="34" charset="0"/>
              </a:rPr>
              <a:t>Mostly low efficiencies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Raleway" panose="020B0503030101060003" pitchFamily="34" charset="0"/>
              </a:rPr>
              <a:t>Less complicated systems compared to others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Raleway" panose="020B0503030101060003" pitchFamily="34" charset="0"/>
              </a:rPr>
              <a:t>Low cost of thermal storage materials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28ADBC7-6467-4CB1-A7C9-12CBEFFA51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4916" y="4255218"/>
            <a:ext cx="3712336" cy="215747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12F8645-4BDA-4783-9F74-FBB88B9AB1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6539" y="1288652"/>
            <a:ext cx="4615137" cy="484006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69F93DA-0047-4EBE-89A7-672073D40871}"/>
              </a:ext>
            </a:extLst>
          </p:cNvPr>
          <p:cNvSpPr txBox="1"/>
          <p:nvPr/>
        </p:nvSpPr>
        <p:spPr>
          <a:xfrm>
            <a:off x="7573617" y="729286"/>
            <a:ext cx="35085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b="1" dirty="0">
                <a:solidFill>
                  <a:prstClr val="black"/>
                </a:solidFill>
                <a:latin typeface="Raleway" panose="020B0503030101060003" pitchFamily="34" charset="0"/>
              </a:rPr>
              <a:t>Underground TES Methods </a:t>
            </a:r>
            <a:endParaRPr kumimoji="0" lang="en-IN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aleway" panose="020B0503030101060003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C76CD38-182A-48DD-A708-33FB00FC9191}"/>
              </a:ext>
            </a:extLst>
          </p:cNvPr>
          <p:cNvSpPr txBox="1"/>
          <p:nvPr/>
        </p:nvSpPr>
        <p:spPr>
          <a:xfrm>
            <a:off x="1634916" y="3892340"/>
            <a:ext cx="36344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b="1" dirty="0">
                <a:solidFill>
                  <a:prstClr val="black"/>
                </a:solidFill>
                <a:latin typeface="Raleway" panose="020B0503030101060003" pitchFamily="34" charset="0"/>
              </a:rPr>
              <a:t>Most common TES Method </a:t>
            </a:r>
            <a:endParaRPr kumimoji="0" lang="en-IN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aleway" panose="020B05030301010600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49384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DA19E89-73B7-4203-B7FC-267E55D888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067" y="1227221"/>
            <a:ext cx="3715188" cy="262141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52812FD-A69D-4333-9480-125047D2FC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425" y="4123366"/>
            <a:ext cx="2703877" cy="1876745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2F57F108-F3C0-409A-B91A-9F61CB1503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4834" y="186265"/>
            <a:ext cx="5368888" cy="849434"/>
          </a:xfrm>
        </p:spPr>
        <p:txBody>
          <a:bodyPr anchor="ctr">
            <a:normAutofit fontScale="90000"/>
          </a:bodyPr>
          <a:lstStyle/>
          <a:p>
            <a:pPr algn="l"/>
            <a:r>
              <a:rPr lang="en-GB" sz="3600" dirty="0"/>
              <a:t>TES develop by Aalto University </a:t>
            </a:r>
            <a:r>
              <a:rPr lang="en-GB" sz="2400" b="1" dirty="0"/>
              <a:t/>
            </a:r>
            <a:br>
              <a:rPr lang="en-GB" sz="2400" b="1" dirty="0"/>
            </a:br>
            <a:r>
              <a:rPr lang="en-US" sz="2400" b="1" dirty="0">
                <a:latin typeface="Calibri Light" panose="020F0302020204030204" pitchFamily="34" charset="0"/>
                <a:ea typeface="ＭＳ Ｐゴシック"/>
                <a:cs typeface="Calibri Light" panose="020F0302020204030204" pitchFamily="34" charset="0"/>
              </a:rPr>
              <a:t>Research group of Energy Conversion</a:t>
            </a:r>
            <a:r>
              <a:rPr lang="en-US" sz="24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/>
            </a:r>
            <a:br>
              <a:rPr lang="en-US" sz="2400" b="1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endParaRPr lang="en-GB" sz="2400" b="1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1424FB9-0D03-4F45-BBD5-EAA5633DE447}"/>
              </a:ext>
            </a:extLst>
          </p:cNvPr>
          <p:cNvSpPr txBox="1"/>
          <p:nvPr/>
        </p:nvSpPr>
        <p:spPr>
          <a:xfrm>
            <a:off x="448067" y="857889"/>
            <a:ext cx="40959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sz="1600" b="1" noProof="0" dirty="0">
                <a:solidFill>
                  <a:prstClr val="black"/>
                </a:solidFill>
                <a:latin typeface="Raleway" panose="020B0503030101060003" pitchFamily="34" charset="0"/>
              </a:rPr>
              <a:t>(A novel Electric grid storage system)</a:t>
            </a:r>
            <a:endParaRPr kumimoji="0" lang="en-IN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aleway" panose="020B0503030101060003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C2E20ED-8766-4BDF-9F23-34339FF6FEF8}"/>
              </a:ext>
            </a:extLst>
          </p:cNvPr>
          <p:cNvSpPr txBox="1"/>
          <p:nvPr/>
        </p:nvSpPr>
        <p:spPr>
          <a:xfrm>
            <a:off x="1401651" y="3748604"/>
            <a:ext cx="20226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sz="1100" dirty="0">
                <a:solidFill>
                  <a:prstClr val="black"/>
                </a:solidFill>
                <a:latin typeface="Raleway" panose="020B0503030101060003" pitchFamily="34" charset="0"/>
              </a:rPr>
              <a:t>Schematic</a:t>
            </a:r>
            <a:r>
              <a:rPr lang="en-IN" sz="1100" b="1" dirty="0">
                <a:solidFill>
                  <a:prstClr val="black"/>
                </a:solidFill>
                <a:latin typeface="Raleway" panose="020B0503030101060003" pitchFamily="34" charset="0"/>
              </a:rPr>
              <a:t> </a:t>
            </a:r>
            <a:r>
              <a:rPr lang="en-IN" sz="1100" dirty="0">
                <a:solidFill>
                  <a:prstClr val="black"/>
                </a:solidFill>
                <a:latin typeface="Raleway" panose="020B0503030101060003" pitchFamily="34" charset="0"/>
              </a:rPr>
              <a:t>view</a:t>
            </a:r>
            <a:r>
              <a:rPr lang="en-IN" sz="1100" b="1" dirty="0">
                <a:solidFill>
                  <a:prstClr val="black"/>
                </a:solidFill>
                <a:latin typeface="Raleway" panose="020B0503030101060003" pitchFamily="34" charset="0"/>
              </a:rPr>
              <a:t> </a:t>
            </a:r>
            <a:endParaRPr kumimoji="0" lang="en-IN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aleway" panose="020B0503030101060003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0D2730A-F011-41AC-BF3B-21250CA1D431}"/>
              </a:ext>
            </a:extLst>
          </p:cNvPr>
          <p:cNvSpPr txBox="1"/>
          <p:nvPr/>
        </p:nvSpPr>
        <p:spPr>
          <a:xfrm>
            <a:off x="1173021" y="6013236"/>
            <a:ext cx="20226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sz="1100" noProof="0" dirty="0">
                <a:solidFill>
                  <a:prstClr val="black"/>
                </a:solidFill>
                <a:latin typeface="Raleway" panose="020B0503030101060003" pitchFamily="34" charset="0"/>
              </a:rPr>
              <a:t>View of the 3D Model</a:t>
            </a:r>
            <a:endParaRPr kumimoji="0" lang="en-IN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aleway" panose="020B0503030101060003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2262F5F-1368-4864-9E9B-E1C8AAEB362A}"/>
              </a:ext>
            </a:extLst>
          </p:cNvPr>
          <p:cNvSpPr txBox="1"/>
          <p:nvPr/>
        </p:nvSpPr>
        <p:spPr>
          <a:xfrm>
            <a:off x="4163255" y="1145656"/>
            <a:ext cx="2616733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IN" sz="1100" noProof="0" dirty="0">
                <a:solidFill>
                  <a:prstClr val="black"/>
                </a:solidFill>
                <a:latin typeface="Raleway" panose="020B0503030101060003" pitchFamily="34" charset="0"/>
              </a:rPr>
              <a:t>Stores electricity in thermal energy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IN" sz="1100" noProof="0" dirty="0">
                <a:solidFill>
                  <a:prstClr val="black"/>
                </a:solidFill>
                <a:latin typeface="Raleway" panose="020B0503030101060003" pitchFamily="34" charset="0"/>
              </a:rPr>
              <a:t>Uses variety of TES materials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IN" sz="1100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aleway" panose="020B0503030101060003" pitchFamily="34" charset="0"/>
              </a:rPr>
              <a:t>(</a:t>
            </a:r>
            <a:r>
              <a:rPr kumimoji="0" lang="en-IN" sz="1100" i="0" u="none" strike="noStrike" kern="1200" cap="none" spc="0" normalizeH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aleway" panose="020B0503030101060003" pitchFamily="34" charset="0"/>
              </a:rPr>
              <a:t> thermal oils, Molten salts, Sands)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IN" sz="1100" dirty="0">
                <a:solidFill>
                  <a:prstClr val="black"/>
                </a:solidFill>
                <a:latin typeface="Raleway" panose="020B0503030101060003" pitchFamily="34" charset="0"/>
              </a:rPr>
              <a:t>No critical material involved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IN" sz="1100" i="0" u="none" strike="noStrike" kern="1200" cap="none" spc="0" normalizeH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aleway" panose="020B0503030101060003" pitchFamily="34" charset="0"/>
              </a:rPr>
              <a:t>Low cost in electric grid storage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IN" sz="1100" dirty="0">
                <a:solidFill>
                  <a:prstClr val="black"/>
                </a:solidFill>
                <a:latin typeface="Raleway" panose="020B0503030101060003" pitchFamily="34" charset="0"/>
              </a:rPr>
              <a:t>High efficiency with sand as storage material</a:t>
            </a:r>
            <a:r>
              <a:rPr kumimoji="0" lang="en-IN" sz="1100" i="0" u="none" strike="noStrike" kern="1200" cap="none" spc="0" normalizeH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aleway" panose="020B0503030101060003" pitchFamily="34" charset="0"/>
              </a:rPr>
              <a:t>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IN" sz="11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aleway" panose="020B0503030101060003" pitchFamily="34" charset="0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CD17E360-A7D2-4AC9-82C4-112E71DC25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90164" y="3707302"/>
            <a:ext cx="2534268" cy="2128312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C17FAFD9-900C-451A-A4C9-9818E8FBF283}"/>
              </a:ext>
            </a:extLst>
          </p:cNvPr>
          <p:cNvSpPr/>
          <p:nvPr/>
        </p:nvSpPr>
        <p:spPr>
          <a:xfrm>
            <a:off x="3761534" y="5835614"/>
            <a:ext cx="319910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100" dirty="0"/>
              <a:t>Time and power discharge profile for a 1 𝑚^3</a:t>
            </a:r>
          </a:p>
          <a:p>
            <a:r>
              <a:rPr lang="en-US" sz="1100" dirty="0"/>
              <a:t> thermal oil and molten salt heat storage materials. 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68C3227-05AB-41AC-AA29-A3F5E4043BB1}"/>
              </a:ext>
            </a:extLst>
          </p:cNvPr>
          <p:cNvSpPr/>
          <p:nvPr/>
        </p:nvSpPr>
        <p:spPr>
          <a:xfrm>
            <a:off x="3466970" y="3163829"/>
            <a:ext cx="3788229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100" b="1" dirty="0"/>
              <a:t>Comparing two different thermal energy storage materials used in the system; </a:t>
            </a:r>
            <a:r>
              <a:rPr lang="en-US" sz="1100" b="1" dirty="0" err="1"/>
              <a:t>Therminol</a:t>
            </a:r>
            <a:r>
              <a:rPr lang="en-US" sz="1100" b="1" dirty="0"/>
              <a:t> VP1 (Oil) and</a:t>
            </a:r>
          </a:p>
          <a:p>
            <a:pPr algn="ctr"/>
            <a:r>
              <a:rPr lang="en-US" sz="1100" b="1" dirty="0"/>
              <a:t> Molten salt (Salt).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EBCB66F-060F-48FA-BF16-2BFB5DA0E2E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23009"/>
          <a:stretch/>
        </p:blipFill>
        <p:spPr>
          <a:xfrm>
            <a:off x="7251490" y="783771"/>
            <a:ext cx="4813004" cy="3517636"/>
          </a:xfrm>
          <a:prstGeom prst="rect">
            <a:avLst/>
          </a:prstGeom>
        </p:spPr>
      </p:pic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A679335B-A662-4CB8-A30D-069B01CEE046}"/>
              </a:ext>
            </a:extLst>
          </p:cNvPr>
          <p:cNvCxnSpPr/>
          <p:nvPr/>
        </p:nvCxnSpPr>
        <p:spPr>
          <a:xfrm>
            <a:off x="7139523" y="783771"/>
            <a:ext cx="0" cy="5589037"/>
          </a:xfrm>
          <a:prstGeom prst="line">
            <a:avLst/>
          </a:prstGeom>
          <a:ln>
            <a:solidFill>
              <a:schemeClr val="accent1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>
            <a:extLst>
              <a:ext uri="{FF2B5EF4-FFF2-40B4-BE49-F238E27FC236}">
                <a16:creationId xmlns:a16="http://schemas.microsoft.com/office/drawing/2014/main" id="{BD31F10C-F617-4604-AEE9-0C601BCF47E7}"/>
              </a:ext>
            </a:extLst>
          </p:cNvPr>
          <p:cNvSpPr/>
          <p:nvPr/>
        </p:nvSpPr>
        <p:spPr>
          <a:xfrm>
            <a:off x="7600251" y="4278682"/>
            <a:ext cx="380089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400" dirty="0">
                <a:latin typeface="Raleway" panose="020B0503030101060003" pitchFamily="34" charset="0"/>
              </a:rPr>
              <a:t>• Passive solar heat</a:t>
            </a:r>
          </a:p>
          <a:p>
            <a:r>
              <a:rPr lang="en-GB" sz="1400" dirty="0">
                <a:latin typeface="Raleway" panose="020B0503030101060003" pitchFamily="34" charset="0"/>
              </a:rPr>
              <a:t>• Heat source for heat pumps</a:t>
            </a:r>
          </a:p>
          <a:p>
            <a:r>
              <a:rPr lang="en-GB" sz="1400" dirty="0">
                <a:latin typeface="Raleway" panose="020B0503030101060003" pitchFamily="34" charset="0"/>
              </a:rPr>
              <a:t>• 300 000 m3, old oil storages</a:t>
            </a:r>
          </a:p>
          <a:p>
            <a:r>
              <a:rPr lang="en-GB" sz="1400" dirty="0">
                <a:latin typeface="Raleway" panose="020B0503030101060003" pitchFamily="34" charset="0"/>
              </a:rPr>
              <a:t>• 2 – 24 ºC</a:t>
            </a:r>
          </a:p>
          <a:p>
            <a:r>
              <a:rPr lang="en-GB" sz="1400" dirty="0">
                <a:latin typeface="Raleway" panose="020B0503030101060003" pitchFamily="34" charset="0"/>
              </a:rPr>
              <a:t>• 6 – 7 GWh (Helen total 6600 GWh)</a:t>
            </a:r>
          </a:p>
          <a:p>
            <a:r>
              <a:rPr lang="en-GB" sz="1400" dirty="0">
                <a:latin typeface="Raleway" panose="020B0503030101060003" pitchFamily="34" charset="0"/>
              </a:rPr>
              <a:t>• 3 MW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99204AF-8E80-46F1-A68E-50AAAD50111A}"/>
              </a:ext>
            </a:extLst>
          </p:cNvPr>
          <p:cNvSpPr/>
          <p:nvPr/>
        </p:nvSpPr>
        <p:spPr>
          <a:xfrm>
            <a:off x="6951463" y="186265"/>
            <a:ext cx="50289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dirty="0">
                <a:latin typeface="Raleway" panose="020B0503030101060003" pitchFamily="34" charset="0"/>
              </a:rPr>
              <a:t>Helen Oy, </a:t>
            </a:r>
            <a:r>
              <a:rPr lang="en-GB" b="1" dirty="0">
                <a:latin typeface="+mj-lt"/>
              </a:rPr>
              <a:t>Thermal</a:t>
            </a:r>
            <a:r>
              <a:rPr lang="en-GB" b="1" dirty="0">
                <a:latin typeface="Raleway" panose="020B0503030101060003" pitchFamily="34" charset="0"/>
              </a:rPr>
              <a:t> storage in Seawater storage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F4FEFC8D-B717-4895-BD55-310867624901}"/>
              </a:ext>
            </a:extLst>
          </p:cNvPr>
          <p:cNvSpPr/>
          <p:nvPr/>
        </p:nvSpPr>
        <p:spPr>
          <a:xfrm>
            <a:off x="7480120" y="5719656"/>
            <a:ext cx="414891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000" dirty="0">
                <a:hlinkClick r:id="rId6"/>
              </a:rPr>
              <a:t>https://www.hel.fi/uutiset/en/helsinki/the-kruunuvuorenranta-rock-caverns</a:t>
            </a:r>
            <a:endParaRPr lang="en-GB" sz="1000" dirty="0"/>
          </a:p>
        </p:txBody>
      </p:sp>
      <p:pic>
        <p:nvPicPr>
          <p:cNvPr id="3" name="Picture 2" descr="A picture containing drawing&#10;&#10;Description automatically generated">
            <a:extLst>
              <a:ext uri="{FF2B5EF4-FFF2-40B4-BE49-F238E27FC236}">
                <a16:creationId xmlns:a16="http://schemas.microsoft.com/office/drawing/2014/main" id="{FBF323AC-6B97-4B51-B9C7-1A447F6FF6D4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834" y="5962609"/>
            <a:ext cx="1110343" cy="755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94597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DEF03E70-B7B0-41C9-99DB-968F0B0DEE3F}"/>
              </a:ext>
            </a:extLst>
          </p:cNvPr>
          <p:cNvSpPr/>
          <p:nvPr/>
        </p:nvSpPr>
        <p:spPr>
          <a:xfrm>
            <a:off x="74645" y="1007095"/>
            <a:ext cx="6746034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Raleway" panose="020B0503030101060003" pitchFamily="34" charset="0"/>
              </a:rPr>
              <a:t>Latent heat storage is a direct storage system which has the advantage of high storage density and ability to store energy with only a small temperature variation</a:t>
            </a:r>
          </a:p>
          <a:p>
            <a:r>
              <a:rPr lang="en-US" dirty="0">
                <a:latin typeface="Raleway" panose="020B0503030101060003" pitchFamily="34" charset="0"/>
              </a:rPr>
              <a:t>Materials used for latent heat storage are called </a:t>
            </a:r>
            <a:r>
              <a:rPr lang="en-US" b="1" dirty="0">
                <a:latin typeface="Raleway" panose="020B0503030101060003" pitchFamily="34" charset="0"/>
              </a:rPr>
              <a:t>phase change materials </a:t>
            </a:r>
            <a:r>
              <a:rPr lang="en-US" dirty="0">
                <a:latin typeface="Raleway" panose="020B0503030101060003" pitchFamily="34" charset="0"/>
              </a:rPr>
              <a:t>(</a:t>
            </a:r>
            <a:r>
              <a:rPr lang="en-US" b="1" dirty="0">
                <a:latin typeface="Raleway" panose="020B0503030101060003" pitchFamily="34" charset="0"/>
              </a:rPr>
              <a:t>PCM</a:t>
            </a:r>
            <a:r>
              <a:rPr lang="en-US" dirty="0">
                <a:latin typeface="Raleway" panose="020B0503030101060003" pitchFamily="34" charset="0"/>
              </a:rPr>
              <a:t>)</a:t>
            </a:r>
          </a:p>
          <a:p>
            <a:r>
              <a:rPr lang="en-US" b="1" dirty="0">
                <a:latin typeface="Raleway" panose="020B0503030101060003" pitchFamily="34" charset="0"/>
              </a:rPr>
              <a:t>Attributes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latin typeface="Raleway" panose="020B0503030101060003" pitchFamily="34" charset="0"/>
              </a:rPr>
              <a:t>They require low storage volume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latin typeface="Raleway" panose="020B0503030101060003" pitchFamily="34" charset="0"/>
              </a:rPr>
              <a:t>Less on-off cycles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latin typeface="Raleway" panose="020B0503030101060003" pitchFamily="34" charset="0"/>
              </a:rPr>
              <a:t>High investment cost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latin typeface="Raleway" panose="020B0503030101060003" pitchFamily="34" charset="0"/>
              </a:rPr>
              <a:t>High risk of leakage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>
              <a:latin typeface="Raleway" panose="020B0503030101060003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10F5409-34E7-4C1A-866E-A7636529D73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4834" y="186264"/>
            <a:ext cx="6333728" cy="751421"/>
          </a:xfrm>
        </p:spPr>
        <p:txBody>
          <a:bodyPr anchor="ctr">
            <a:normAutofit/>
          </a:bodyPr>
          <a:lstStyle/>
          <a:p>
            <a:pPr algn="l"/>
            <a:r>
              <a:rPr lang="en-GB" sz="4000" dirty="0"/>
              <a:t>Latent Heat Storage Systems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526B4F7-9EF4-4C23-A49F-13D1F1B9E65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669"/>
          <a:stretch/>
        </p:blipFill>
        <p:spPr>
          <a:xfrm>
            <a:off x="7326461" y="1007095"/>
            <a:ext cx="4146578" cy="290814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190885E-36FD-4245-9A5A-E19C34D76F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3998" y="4658012"/>
            <a:ext cx="3770761" cy="2199988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E016B832-D7C9-49E3-8BB6-FDE988D97F59}"/>
              </a:ext>
            </a:extLst>
          </p:cNvPr>
          <p:cNvSpPr/>
          <p:nvPr/>
        </p:nvSpPr>
        <p:spPr>
          <a:xfrm>
            <a:off x="74645" y="4146416"/>
            <a:ext cx="406934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>
                <a:latin typeface="Raleway" panose="020B0503030101060003" pitchFamily="34" charset="0"/>
              </a:rPr>
              <a:t>Operational mode of ventilated faced with PCM</a:t>
            </a:r>
            <a:endParaRPr lang="en-GB" sz="1400" b="1" dirty="0">
              <a:latin typeface="Raleway" panose="020B0503030101060003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0A1303E-37F2-40C1-B345-3E5B4DE9F48C}"/>
              </a:ext>
            </a:extLst>
          </p:cNvPr>
          <p:cNvSpPr/>
          <p:nvPr/>
        </p:nvSpPr>
        <p:spPr>
          <a:xfrm>
            <a:off x="8435626" y="652193"/>
            <a:ext cx="192824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>
                <a:latin typeface="Raleway" panose="020B0503030101060003" pitchFamily="34" charset="0"/>
              </a:rPr>
              <a:t>Classification of PCM</a:t>
            </a:r>
            <a:endParaRPr lang="en-GB" sz="1400" b="1" dirty="0">
              <a:latin typeface="Raleway" panose="020B0503030101060003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94748AF-8F3B-4C1A-AABC-6A49BF3D36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91458" y="3852824"/>
            <a:ext cx="2856558" cy="2818912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D6E8181F-585E-40A7-B720-ECE44F8F6A92}"/>
              </a:ext>
            </a:extLst>
          </p:cNvPr>
          <p:cNvSpPr/>
          <p:nvPr/>
        </p:nvSpPr>
        <p:spPr>
          <a:xfrm>
            <a:off x="8227319" y="4988713"/>
            <a:ext cx="26148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dirty="0">
                <a:latin typeface="Raleway" panose="020B0503030101060003" pitchFamily="34" charset="0"/>
              </a:rPr>
              <a:t>Clay bricks including PCM </a:t>
            </a:r>
            <a:r>
              <a:rPr lang="en-US" sz="1400" b="1" dirty="0" err="1">
                <a:latin typeface="Raleway" panose="020B0503030101060003" pitchFamily="34" charset="0"/>
              </a:rPr>
              <a:t>macrocapsules</a:t>
            </a:r>
            <a:endParaRPr lang="en-GB" sz="1400" b="1" dirty="0">
              <a:latin typeface="Raleway" panose="020B05030301010600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19433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TextShape 1"/>
          <p:cNvSpPr txBox="1"/>
          <p:nvPr/>
        </p:nvSpPr>
        <p:spPr>
          <a:xfrm>
            <a:off x="789682" y="73088"/>
            <a:ext cx="9936864" cy="1029150"/>
          </a:xfrm>
          <a:prstGeom prst="rect">
            <a:avLst/>
          </a:prstGeom>
        </p:spPr>
        <p:txBody>
          <a:bodyPr lIns="0" tIns="0" rIns="0" bIns="0"/>
          <a:lstStyle/>
          <a:p>
            <a:pPr defTabSz="822960"/>
            <a:r>
              <a:rPr lang="en-US" sz="4000" dirty="0">
                <a:latin typeface="Calibri Light" panose="020F0302020204030204" pitchFamily="34" charset="0"/>
                <a:ea typeface="ＭＳ Ｐゴシック"/>
                <a:cs typeface="Calibri Light" panose="020F0302020204030204" pitchFamily="34" charset="0"/>
              </a:rPr>
              <a:t>PCM Developed in Aalto University</a:t>
            </a:r>
          </a:p>
          <a:p>
            <a:pPr defTabSz="822960"/>
            <a:r>
              <a:rPr lang="en-US" sz="2400" b="1" dirty="0">
                <a:latin typeface="Calibri Light" panose="020F0302020204030204" pitchFamily="34" charset="0"/>
                <a:ea typeface="ＭＳ Ｐゴシック"/>
                <a:cs typeface="Calibri Light" panose="020F0302020204030204" pitchFamily="34" charset="0"/>
              </a:rPr>
              <a:t>Research group of Energy Conversion</a:t>
            </a:r>
            <a:endParaRPr sz="2400" b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03" name="CustomShape 2"/>
          <p:cNvSpPr/>
          <p:nvPr/>
        </p:nvSpPr>
        <p:spPr>
          <a:xfrm>
            <a:off x="609600" y="2625264"/>
            <a:ext cx="10972368" cy="432"/>
          </a:xfrm>
          <a:prstGeom prst="rect">
            <a:avLst/>
          </a:prstGeom>
          <a:noFill/>
          <a:ln>
            <a:noFill/>
          </a:ln>
        </p:spPr>
      </p:sp>
      <p:sp>
        <p:nvSpPr>
          <p:cNvPr id="105" name="CustomShape 4"/>
          <p:cNvSpPr/>
          <p:nvPr/>
        </p:nvSpPr>
        <p:spPr>
          <a:xfrm>
            <a:off x="759054" y="6551280"/>
            <a:ext cx="3628800" cy="40132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 defTabSz="822960"/>
            <a:r>
              <a:rPr lang="en-US" sz="1320" dirty="0">
                <a:solidFill>
                  <a:srgbClr val="000000"/>
                </a:solidFill>
                <a:latin typeface="Calibri"/>
                <a:ea typeface="ＭＳ Ｐゴシック"/>
              </a:rPr>
              <a:t>Dr. </a:t>
            </a:r>
            <a:r>
              <a:rPr lang="en-US" sz="1320" dirty="0" err="1">
                <a:solidFill>
                  <a:srgbClr val="000000"/>
                </a:solidFill>
                <a:latin typeface="Calibri"/>
                <a:ea typeface="ＭＳ Ｐゴシック"/>
              </a:rPr>
              <a:t>Roza</a:t>
            </a:r>
            <a:r>
              <a:rPr lang="en-US" sz="1320" dirty="0">
                <a:solidFill>
                  <a:srgbClr val="000000"/>
                </a:solidFill>
                <a:latin typeface="Calibri"/>
                <a:ea typeface="ＭＳ Ｐゴシック"/>
              </a:rPr>
              <a:t> Yazdani</a:t>
            </a:r>
            <a:endParaRPr sz="1620" dirty="0">
              <a:solidFill>
                <a:prstClr val="black"/>
              </a:solidFill>
              <a:latin typeface="Arial" panose="020B0604020202020204"/>
            </a:endParaRPr>
          </a:p>
        </p:txBody>
      </p:sp>
      <p:pic>
        <p:nvPicPr>
          <p:cNvPr id="9" name="Picture 8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054" y="1537636"/>
            <a:ext cx="5075216" cy="3425277"/>
          </a:xfrm>
          <a:prstGeom prst="rect">
            <a:avLst/>
          </a:prstGeom>
          <a:noFill/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85B0B9B-AE0A-420D-A92D-70A7CEFF4432}"/>
              </a:ext>
            </a:extLst>
          </p:cNvPr>
          <p:cNvSpPr/>
          <p:nvPr/>
        </p:nvSpPr>
        <p:spPr>
          <a:xfrm>
            <a:off x="650604" y="5081900"/>
            <a:ext cx="54926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822960"/>
            <a:r>
              <a:rPr lang="en-US" dirty="0">
                <a:solidFill>
                  <a:prstClr val="black"/>
                </a:solidFill>
                <a:latin typeface="Raleway" panose="020B0503030101060003" pitchFamily="34" charset="0"/>
              </a:rPr>
              <a:t>b) our novel thermal materials with shape stable and leakage preventive properties above melting point</a:t>
            </a:r>
            <a:endParaRPr lang="fi-FI" dirty="0">
              <a:solidFill>
                <a:prstClr val="black"/>
              </a:solidFill>
              <a:latin typeface="Raleway" panose="020B0503030101060003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0D82965-580A-494B-BF00-55A99C9FCE00}"/>
              </a:ext>
            </a:extLst>
          </p:cNvPr>
          <p:cNvSpPr/>
          <p:nvPr/>
        </p:nvSpPr>
        <p:spPr>
          <a:xfrm>
            <a:off x="954768" y="1149121"/>
            <a:ext cx="36936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822960"/>
            <a:r>
              <a:rPr lang="en-US" dirty="0">
                <a:solidFill>
                  <a:prstClr val="black"/>
                </a:solidFill>
                <a:latin typeface="Raleway" panose="020B0503030101060003" pitchFamily="34" charset="0"/>
              </a:rPr>
              <a:t>a) pure PCM above melting point</a:t>
            </a:r>
            <a:endParaRPr lang="fi-FI" dirty="0">
              <a:solidFill>
                <a:prstClr val="black"/>
              </a:solidFill>
              <a:latin typeface="Raleway" panose="020B0503030101060003" pitchFamily="34" charset="0"/>
            </a:endParaRPr>
          </a:p>
        </p:txBody>
      </p:sp>
      <p:sp>
        <p:nvSpPr>
          <p:cNvPr id="13" name="CustomShape 3">
            <a:extLst>
              <a:ext uri="{FF2B5EF4-FFF2-40B4-BE49-F238E27FC236}">
                <a16:creationId xmlns:a16="http://schemas.microsoft.com/office/drawing/2014/main" id="{38BD058F-7C24-48B5-A375-B34FF95AE396}"/>
              </a:ext>
            </a:extLst>
          </p:cNvPr>
          <p:cNvSpPr/>
          <p:nvPr/>
        </p:nvSpPr>
        <p:spPr>
          <a:xfrm>
            <a:off x="7461796" y="3022315"/>
            <a:ext cx="3732048" cy="753166"/>
          </a:xfrm>
          <a:prstGeom prst="rect">
            <a:avLst/>
          </a:prstGeom>
          <a:noFill/>
          <a:ln>
            <a:noFill/>
          </a:ln>
        </p:spPr>
        <p:txBody>
          <a:bodyPr lIns="108000" tIns="54000" rIns="108000" bIns="54000"/>
          <a:lstStyle/>
          <a:p>
            <a:pPr defTabSz="822960"/>
            <a:r>
              <a:rPr lang="en-US" sz="1620" b="1" dirty="0">
                <a:solidFill>
                  <a:prstClr val="white"/>
                </a:solidFill>
                <a:latin typeface="Calibri"/>
                <a:ea typeface="ＭＳ Ｐゴシック"/>
              </a:rPr>
              <a:t>Under scanning electron microscope </a:t>
            </a:r>
            <a:endParaRPr sz="1620" b="1" dirty="0">
              <a:solidFill>
                <a:prstClr val="white"/>
              </a:solidFill>
              <a:latin typeface="Arial" panose="020B0604020202020204"/>
            </a:endParaRPr>
          </a:p>
        </p:txBody>
      </p:sp>
      <p:pic>
        <p:nvPicPr>
          <p:cNvPr id="4" name="Video1_Crystallization of Erythritol">
            <a:hlinkClick r:id="" action="ppaction://media"/>
            <a:extLst>
              <a:ext uri="{FF2B5EF4-FFF2-40B4-BE49-F238E27FC236}">
                <a16:creationId xmlns:a16="http://schemas.microsoft.com/office/drawing/2014/main" id="{DDD5F2BE-99FD-422D-8314-04CE3C85CB0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170409" y="1490753"/>
            <a:ext cx="5561013" cy="417076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C7B9C521-CE74-4D46-AE25-963EC603A598}"/>
              </a:ext>
            </a:extLst>
          </p:cNvPr>
          <p:cNvSpPr/>
          <p:nvPr/>
        </p:nvSpPr>
        <p:spPr>
          <a:xfrm>
            <a:off x="6271045" y="1011821"/>
            <a:ext cx="546037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Raleway" panose="020B0503030101060003" pitchFamily="34" charset="0"/>
              </a:rPr>
              <a:t>Crystallization of novel PCM by Aalto University</a:t>
            </a:r>
            <a:endParaRPr lang="en-GB" dirty="0">
              <a:latin typeface="Raleway" panose="020B0503030101060003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10E4331-F433-4ED8-A1F9-D8AE2F4C78F0}"/>
              </a:ext>
            </a:extLst>
          </p:cNvPr>
          <p:cNvSpPr/>
          <p:nvPr/>
        </p:nvSpPr>
        <p:spPr>
          <a:xfrm>
            <a:off x="7840396" y="5661513"/>
            <a:ext cx="22210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Raleway" panose="020B0503030101060003" pitchFamily="34" charset="0"/>
              </a:rPr>
              <a:t>Click to play video</a:t>
            </a:r>
            <a:endParaRPr lang="en-GB" dirty="0">
              <a:latin typeface="Raleway" panose="020B0503030101060003" pitchFamily="34" charset="0"/>
            </a:endParaRPr>
          </a:p>
        </p:txBody>
      </p:sp>
      <p:pic>
        <p:nvPicPr>
          <p:cNvPr id="6" name="Picture 5" descr="A picture containing drawing&#10;&#10;Description automatically generated">
            <a:extLst>
              <a:ext uri="{FF2B5EF4-FFF2-40B4-BE49-F238E27FC236}">
                <a16:creationId xmlns:a16="http://schemas.microsoft.com/office/drawing/2014/main" id="{B0BF00A4-2D34-4649-9571-128B4AA3D4B2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6699" y="6030845"/>
            <a:ext cx="1054290" cy="7176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Shape 1">
            <a:extLst>
              <a:ext uri="{FF2B5EF4-FFF2-40B4-BE49-F238E27FC236}">
                <a16:creationId xmlns:a16="http://schemas.microsoft.com/office/drawing/2014/main" id="{3E6AF7E1-06ED-4FA8-AC35-F61BEB7F8D2C}"/>
              </a:ext>
            </a:extLst>
          </p:cNvPr>
          <p:cNvSpPr txBox="1"/>
          <p:nvPr/>
        </p:nvSpPr>
        <p:spPr>
          <a:xfrm>
            <a:off x="201853" y="371495"/>
            <a:ext cx="6226939" cy="709499"/>
          </a:xfrm>
          <a:prstGeom prst="rect">
            <a:avLst/>
          </a:prstGeom>
        </p:spPr>
        <p:txBody>
          <a:bodyPr lIns="0" tIns="0" rIns="0" bIns="0"/>
          <a:lstStyle/>
          <a:p>
            <a:pPr defTabSz="822960"/>
            <a:r>
              <a:rPr lang="en-US" sz="4000" dirty="0">
                <a:latin typeface="Calibri Light" panose="020F0302020204030204" pitchFamily="34" charset="0"/>
                <a:ea typeface="ＭＳ Ｐゴシック"/>
                <a:cs typeface="Calibri Light" panose="020F0302020204030204" pitchFamily="34" charset="0"/>
              </a:rPr>
              <a:t>Thermochemical Heat Energy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7003285-4C98-4C32-9F4C-1E1C24D1EF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636" y="3320533"/>
            <a:ext cx="4667250" cy="333375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7056960-9182-4874-BDC2-D2B8348126F9}"/>
              </a:ext>
            </a:extLst>
          </p:cNvPr>
          <p:cNvSpPr/>
          <p:nvPr/>
        </p:nvSpPr>
        <p:spPr>
          <a:xfrm>
            <a:off x="267478" y="1101212"/>
            <a:ext cx="672115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The TCS uses thermochemical materials (TCMs) that store and release heat by a reversible endothermic/exothermic reaction process.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During the charging process, heat is applied to the material A, resulting in a separation of two parts B + C.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Product B and C are stored separately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Product B and C are mixed which releases energy during the chemical reaction</a:t>
            </a:r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71EE401-AFC5-4281-ADA8-9304075A7B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5012" y="1844567"/>
            <a:ext cx="4823701" cy="3761793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FE1A81A-C455-41D8-A2D1-46BC11D17662}"/>
              </a:ext>
            </a:extLst>
          </p:cNvPr>
          <p:cNvSpPr/>
          <p:nvPr/>
        </p:nvSpPr>
        <p:spPr>
          <a:xfrm>
            <a:off x="6275519" y="5756788"/>
            <a:ext cx="58208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Raleway" panose="020B0503030101060003" pitchFamily="34" charset="0"/>
              </a:rPr>
              <a:t>Storage capacity depending on temperature for TES.</a:t>
            </a:r>
            <a:endParaRPr lang="en-GB" dirty="0">
              <a:latin typeface="Raleway" panose="020B05030301010600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74513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close up of a logo&#10;&#10;Description automatically generated">
            <a:extLst>
              <a:ext uri="{FF2B5EF4-FFF2-40B4-BE49-F238E27FC236}">
                <a16:creationId xmlns:a16="http://schemas.microsoft.com/office/drawing/2014/main" id="{D51FA7B5-D3C1-4523-92B7-90096F4D22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486" y="1879658"/>
            <a:ext cx="5065055" cy="428787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76FDADB-9873-4EDF-80BB-E28B7612A6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5725" y="2047609"/>
            <a:ext cx="5561783" cy="258970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F977503-490E-4F86-A456-BC13374B62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67794" y="736750"/>
            <a:ext cx="42676" cy="562709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8B4AF3F4-85D0-44F4-B023-6B5BE31DA296}"/>
              </a:ext>
            </a:extLst>
          </p:cNvPr>
          <p:cNvSpPr/>
          <p:nvPr/>
        </p:nvSpPr>
        <p:spPr>
          <a:xfrm>
            <a:off x="6752906" y="5139909"/>
            <a:ext cx="471839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Raleway" panose="020B0503030101060003" pitchFamily="34" charset="0"/>
              </a:rPr>
              <a:t>Schematic drawing of a thermo-chemical energy store integrated in a solar thermal </a:t>
            </a:r>
            <a:r>
              <a:rPr lang="en-US" dirty="0" err="1">
                <a:latin typeface="Raleway" panose="020B0503030101060003" pitchFamily="34" charset="0"/>
              </a:rPr>
              <a:t>combisystem</a:t>
            </a:r>
            <a:r>
              <a:rPr lang="en-US" dirty="0">
                <a:latin typeface="Raleway" panose="020B0503030101060003" pitchFamily="34" charset="0"/>
              </a:rPr>
              <a:t>. </a:t>
            </a:r>
            <a:endParaRPr lang="en-GB" dirty="0">
              <a:latin typeface="Raleway" panose="020B0503030101060003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A84E73B-7842-44C3-8105-8AA7E9E78EF5}"/>
              </a:ext>
            </a:extLst>
          </p:cNvPr>
          <p:cNvSpPr/>
          <p:nvPr/>
        </p:nvSpPr>
        <p:spPr>
          <a:xfrm>
            <a:off x="873172" y="714017"/>
            <a:ext cx="496699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latin typeface="Raleway" panose="020B0503030101060003" pitchFamily="34" charset="0"/>
              </a:rPr>
              <a:t>Solar thermochemical energy storage system using manganese-oxide based redox cycling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3DA4B98-AE9A-4D71-8729-AF382FA3A85D}"/>
              </a:ext>
            </a:extLst>
          </p:cNvPr>
          <p:cNvSpPr/>
          <p:nvPr/>
        </p:nvSpPr>
        <p:spPr>
          <a:xfrm>
            <a:off x="7899231" y="914424"/>
            <a:ext cx="26110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latin typeface="Raleway" panose="020B0503030101060003" pitchFamily="34" charset="0"/>
              </a:rPr>
              <a:t>TCES Hybrid System</a:t>
            </a:r>
          </a:p>
        </p:txBody>
      </p:sp>
    </p:spTree>
    <p:extLst>
      <p:ext uri="{BB962C8B-B14F-4D97-AF65-F5344CB8AC3E}">
        <p14:creationId xmlns:p14="http://schemas.microsoft.com/office/powerpoint/2010/main" val="4261775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-teema">
  <a:themeElements>
    <a:clrScheme name="Mukautettu 1">
      <a:dk1>
        <a:sysClr val="windowText" lastClr="000000"/>
      </a:dk1>
      <a:lt1>
        <a:sysClr val="window" lastClr="FFFFFF"/>
      </a:lt1>
      <a:dk2>
        <a:srgbClr val="005EB8"/>
      </a:dk2>
      <a:lt2>
        <a:srgbClr val="669ED4"/>
      </a:lt2>
      <a:accent1>
        <a:srgbClr val="0C0C0C"/>
      </a:accent1>
      <a:accent2>
        <a:srgbClr val="595959"/>
      </a:accent2>
      <a:accent3>
        <a:srgbClr val="A5A5A5"/>
      </a:accent3>
      <a:accent4>
        <a:srgbClr val="D8D8D8"/>
      </a:accent4>
      <a:accent5>
        <a:srgbClr val="F2F2F2"/>
      </a:accent5>
      <a:accent6>
        <a:srgbClr val="FFFFFF"/>
      </a:accent6>
      <a:hlink>
        <a:srgbClr val="000000"/>
      </a:hlink>
      <a:folHlink>
        <a:srgbClr val="00000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alto_1610_blue.potx" id="{57B4E72F-0AC3-4536-B6E2-A4627A3270C7}" vid="{580A0972-A816-4397-854E-B7473511551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617</TotalTime>
  <Words>673</Words>
  <Application>Microsoft Office PowerPoint</Application>
  <PresentationFormat>Widescreen</PresentationFormat>
  <Paragraphs>94</Paragraphs>
  <Slides>11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11</vt:i4>
      </vt:variant>
    </vt:vector>
  </HeadingPairs>
  <TitlesOfParts>
    <vt:vector size="22" baseType="lpstr">
      <vt:lpstr>ＭＳ Ｐゴシック</vt:lpstr>
      <vt:lpstr>Arial</vt:lpstr>
      <vt:lpstr>Arial</vt:lpstr>
      <vt:lpstr>Arial Hebrew Scholar</vt:lpstr>
      <vt:lpstr>Calibri</vt:lpstr>
      <vt:lpstr>Calibri Light</vt:lpstr>
      <vt:lpstr>Raleway</vt:lpstr>
      <vt:lpstr>Raleway Black</vt:lpstr>
      <vt:lpstr>Office Theme</vt:lpstr>
      <vt:lpstr>1_Office Theme</vt:lpstr>
      <vt:lpstr>Office-teema</vt:lpstr>
      <vt:lpstr>Thermal Energy Storage Systems</vt:lpstr>
      <vt:lpstr>PowerPoint Presentation</vt:lpstr>
      <vt:lpstr>Introduction</vt:lpstr>
      <vt:lpstr>Sensible Heat Storage Systems</vt:lpstr>
      <vt:lpstr>TES develop by Aalto University  Research group of Energy Conversion </vt:lpstr>
      <vt:lpstr>Latent Heat Storage Systems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Thermal Energy Storage Systems</dc:title>
  <dc:creator>Tetteh Sampson</dc:creator>
  <cp:lastModifiedBy>Lehtonen Matti</cp:lastModifiedBy>
  <cp:revision>43</cp:revision>
  <dcterms:created xsi:type="dcterms:W3CDTF">2020-03-21T11:44:46Z</dcterms:created>
  <dcterms:modified xsi:type="dcterms:W3CDTF">2020-03-23T15:34:33Z</dcterms:modified>
</cp:coreProperties>
</file>