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84" d="100"/>
          <a:sy n="184" d="100"/>
        </p:scale>
        <p:origin x="19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7A24-352C-4E33-B465-6BE6E2F58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CDB33-6933-4BAF-B48F-F01FB7A65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44004-A3A3-48C8-B5B6-A624DE40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BC9C2-B170-4879-95B6-3B15FE99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A2126-7249-4673-8901-ECFFA4A5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2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7A77D-7E47-4CE3-A0B5-81678BEB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5F11E-CBDD-4B12-814A-903780FAE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0EC25-526F-428A-A75A-ADC319A71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B0A8-04EA-48EB-A972-24728269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DFCE-CAA5-4CF8-B547-61AA0572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88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AD3AD-B821-4695-86F1-2ABB45DC5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9DE2B-BA58-4463-8A8E-896F3E4F0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D6070-00BC-44D8-9EBB-D2DCF80C6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E0600-388D-4443-8963-ED52FCB2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7B043-5442-4544-ADA0-52DFC5E5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8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3F58-D9A2-4F95-BE89-1794D179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9126-327F-4698-B8C4-E453482DC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7E46B-8F21-43DC-BCCD-55EE3823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44216-EA51-4C0C-A7AF-5BBC085B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26D4-BFD6-48AE-9AE7-D8520C64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177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B24B-F0E0-48D5-A63C-64AA664E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9C72F-65A1-4524-997D-1D258C39C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6DA27-CF43-41B7-88A0-7AC0E0FA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46FCE-581B-4A21-A9A3-26D00D14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4038B-190C-4823-A70F-0F007DDE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85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D920-9812-4692-A3CB-5CBA15B9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1D393-5A1B-492F-ADCA-1CD870307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4ACE9-187C-4A3B-8679-0147ADB21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950E6-E4DE-4122-BD76-101BC5A3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829AB-602B-4157-A28C-0AF4E457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34CD3-EB52-4E65-ACA0-1474BEEB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8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DC7EA-A059-41E4-AF0B-27A3B98C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2B02F-DD45-4253-B4AC-ECEA9BA78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D6B94-F406-4D86-8E21-077C3029D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FE4A5-E1F6-423B-86F4-08A39637E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4CF97-93C6-4FE2-B53F-0EE2A57EA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53F80-44B6-4DC4-9709-F2F6FB2A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6F0ED-F6A6-4E6B-A95E-5453E231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6F5A7-AC72-4AE6-8402-3462C8DD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66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68AD-28BD-4D62-8B38-C8F5A8BD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CE2CC-284E-4560-B2B6-6965F483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2F4A5-B26C-4DDB-93C0-CED9B56B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6EEFA-B429-4C9E-B49C-B01519A7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2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D65C-DDFF-4AF8-A0D8-3AAAE223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6B2FB-7D97-45DC-A222-B93AB098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0A05D-F181-4295-ACAA-6CE730A3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2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1246-57D0-45C8-97AE-8F0782CA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45346-951B-4184-B299-A9EF4C68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CF6B6-FA6B-4ADD-92DC-75D36F843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C8B9E-16E1-43FA-9562-F19F373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7F34A-C16E-4932-836C-6FE35485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53FB0-5201-4595-8E4E-29731CAE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475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15A5-134E-4274-8FCA-7AFFB50E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67086-A1E8-4A0D-A24B-4F760EC06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8ABF2-602D-4679-BC0A-C46190753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882E2-A93E-4BBE-9552-A86FE95C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A0809-8B97-4A63-B231-33D953B8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1E0FF-EE09-4A15-A828-712031A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91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6DD98A-5B5F-4266-86EA-B9D29CF6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2AE70-DB1F-41E5-B2F4-C66DB1287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89362-0021-4415-ABC9-60DD528B4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A6F3-89E5-43C3-B037-2CA6E971C8DF}" type="datetimeFigureOut">
              <a:rPr lang="fi-FI" smtClean="0"/>
              <a:t>2.1.2023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7D2B1-E4EC-456C-B4C2-A6A4E955E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06269-C5AC-4F7A-AEE0-4B8E6F43C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B740-BAB2-40BF-B11F-E90340509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3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87BA6-372A-41FC-A81C-A0F6432CB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1ADF4-5064-43E0-AEE9-E9C7F0623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7C0414-6449-411C-897D-C2C1AC68E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99" y="0"/>
            <a:ext cx="119702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0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Rosenberg Laura</dc:creator>
  <cp:lastModifiedBy>Rosenberg Laura</cp:lastModifiedBy>
  <cp:revision>1</cp:revision>
  <dcterms:created xsi:type="dcterms:W3CDTF">2023-01-02T08:40:07Z</dcterms:created>
  <dcterms:modified xsi:type="dcterms:W3CDTF">2023-01-02T08:42:16Z</dcterms:modified>
</cp:coreProperties>
</file>